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62" r:id="rId3"/>
    <p:sldId id="261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6FFE7-AAB3-48EC-A7FB-BF84A323FB93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CE43BF-E9B9-4CDD-ADD9-1F3B31A98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E43BF-E9B9-4CDD-ADD9-1F3B31A9820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E43BF-E9B9-4CDD-ADD9-1F3B31A9820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E43BF-E9B9-4CDD-ADD9-1F3B31A9820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E43BF-E9B9-4CDD-ADD9-1F3B31A9820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1C731F9-DFBC-498B-8CDC-824ED5BD8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31F9-DFBC-498B-8CDC-824ED5BD8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31F9-DFBC-498B-8CDC-824ED5BD8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1C731F9-DFBC-498B-8CDC-824ED5BD8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31F9-DFBC-498B-8CDC-824ED5BD8F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31F9-DFBC-498B-8CDC-824ED5BD8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1C731F9-DFBC-498B-8CDC-824ED5BD8F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31F9-DFBC-498B-8CDC-824ED5BD8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31F9-DFBC-498B-8CDC-824ED5BD8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31F9-DFBC-498B-8CDC-824ED5BD8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31F9-DFBC-498B-8CDC-824ED5BD8F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0357D39-8AEE-43BF-8C24-3D913B16B5B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1C731F9-DFBC-498B-8CDC-824ED5BD8F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un.edu/~sb4310/Lessondesigncourse/ClassProfile.%202014.doc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file:///C:\Users\Susan%20Belgrad\Desktop\my%20webs\Lessondesigncourse\Monday%20Cohort%20Overview\InstructionalEnvironment.2014.docx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8200"/>
            <a:ext cx="8458200" cy="1222375"/>
          </a:xfrm>
        </p:spPr>
        <p:txBody>
          <a:bodyPr/>
          <a:lstStyle/>
          <a:p>
            <a:r>
              <a:rPr lang="en-US" dirty="0" smtClean="0"/>
              <a:t>Week </a:t>
            </a:r>
            <a:r>
              <a:rPr lang="en-US" dirty="0" smtClean="0"/>
              <a:t>3 work with support provider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133600"/>
            <a:ext cx="8610600" cy="4419600"/>
          </a:xfrm>
        </p:spPr>
        <p:txBody>
          <a:bodyPr>
            <a:normAutofit/>
          </a:bodyPr>
          <a:lstStyle/>
          <a:p>
            <a:endParaRPr lang="en-US" sz="2800" b="1" dirty="0" smtClean="0"/>
          </a:p>
          <a:p>
            <a:r>
              <a:rPr lang="en-US" sz="2800" b="1" dirty="0" smtClean="0"/>
              <a:t>During </a:t>
            </a:r>
            <a:r>
              <a:rPr lang="en-US" sz="2800" b="1" dirty="0" smtClean="0"/>
              <a:t>this week </a:t>
            </a:r>
            <a:r>
              <a:rPr lang="en-US" sz="2800" b="1" dirty="0" smtClean="0"/>
              <a:t>February 16-18, participants work with their Support Providers to conduct </a:t>
            </a:r>
          </a:p>
          <a:p>
            <a:r>
              <a:rPr lang="en-US" sz="2800" b="1" dirty="0" smtClean="0"/>
              <a:t>PROGRESS MONITORING as they use two Planning Forms to consider the Teaching Contexts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Form 1: The </a:t>
            </a:r>
            <a:r>
              <a:rPr lang="en-US" sz="2800" b="1" dirty="0" smtClean="0">
                <a:hlinkClick r:id="rId3"/>
              </a:rPr>
              <a:t>Classroom </a:t>
            </a:r>
            <a:r>
              <a:rPr lang="en-US" sz="2800" b="1" dirty="0" smtClean="0">
                <a:hlinkClick r:id="rId3"/>
              </a:rPr>
              <a:t>Profile</a:t>
            </a:r>
            <a:r>
              <a:rPr lang="en-US" sz="2800" b="1" dirty="0" smtClean="0"/>
              <a:t> enables you to learn about your students;</a:t>
            </a:r>
          </a:p>
          <a:p>
            <a:r>
              <a:rPr lang="en-US" sz="2800" b="1" dirty="0" smtClean="0"/>
              <a:t>Form 2: </a:t>
            </a:r>
            <a:r>
              <a:rPr lang="en-US" sz="2800" b="1" dirty="0" smtClean="0">
                <a:hlinkClick r:id="rId4"/>
              </a:rPr>
              <a:t>In</a:t>
            </a:r>
            <a:r>
              <a:rPr lang="en-US" sz="2800" b="1" dirty="0" smtClean="0">
                <a:hlinkClick r:id="rId4"/>
              </a:rPr>
              <a:t>structional </a:t>
            </a:r>
            <a:r>
              <a:rPr lang="en-US" sz="2800" b="1" dirty="0" smtClean="0">
                <a:hlinkClick r:id="rId4"/>
              </a:rPr>
              <a:t>Environment (A-2)</a:t>
            </a:r>
            <a:endParaRPr lang="en-US" sz="2800" b="1" dirty="0" smtClean="0"/>
          </a:p>
          <a:p>
            <a:endParaRPr lang="en-US" sz="2800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-21567"/>
            <a:ext cx="5140643" cy="6650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Week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Upon completion of the Planning Forms,</a:t>
            </a:r>
          </a:p>
          <a:p>
            <a:pPr>
              <a:buNone/>
            </a:pPr>
            <a:r>
              <a:rPr lang="en-US" sz="2800" dirty="0" smtClean="0"/>
              <a:t>POST the forms on Moodle </a:t>
            </a:r>
            <a:r>
              <a:rPr lang="en-US" sz="2800" b="1" u="sng" dirty="0" smtClean="0"/>
              <a:t>Week </a:t>
            </a:r>
            <a:r>
              <a:rPr lang="en-US" sz="2800" b="1" u="sng" dirty="0" smtClean="0"/>
              <a:t>4  </a:t>
            </a:r>
            <a:r>
              <a:rPr lang="en-US" sz="2800" b="1" u="sng" dirty="0" smtClean="0"/>
              <a:t>February </a:t>
            </a:r>
            <a:r>
              <a:rPr lang="en-US" sz="2800" b="1" u="sng" dirty="0" smtClean="0"/>
              <a:t>16 -18</a:t>
            </a:r>
            <a:endParaRPr lang="en-US" sz="28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Enter the Forum to respond to the Discussion.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Week </a:t>
            </a:r>
            <a:r>
              <a:rPr lang="en-US" smtClean="0"/>
              <a:t>3 </a:t>
            </a:r>
            <a:r>
              <a:rPr lang="en-US" dirty="0" smtClean="0"/>
              <a:t>Work – Objectives met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u="sng" dirty="0" smtClean="0"/>
              <a:t> </a:t>
            </a:r>
            <a:endParaRPr lang="en-US" dirty="0"/>
          </a:p>
          <a:p>
            <a:pPr>
              <a:buNone/>
            </a:pPr>
            <a:r>
              <a:rPr lang="en-US" b="1" dirty="0" smtClean="0"/>
              <a:t>Objective</a:t>
            </a:r>
            <a:r>
              <a:rPr lang="en-US" dirty="0" smtClean="0"/>
              <a:t> </a:t>
            </a:r>
            <a:r>
              <a:rPr lang="en-US" b="1" dirty="0"/>
              <a:t>#2:  Induction Plans aligned with Standards: Teachers will develop an Individual Induction Plan, in conjunction with their employer, mentor and the university that is designed to enhance their teaching abilities and reflect inquiry-based methodology and reflective practice. 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/>
            </a:r>
            <a:br>
              <a:rPr lang="en-US" b="1" dirty="0"/>
            </a:br>
            <a:r>
              <a:rPr lang="en-US" sz="3100" b="1" dirty="0" smtClean="0"/>
              <a:t>Objective #5:  Demonstrate skills and knowledge that are aligned with the California Standards for the Teaching Profession and contained in the Commission on Teacher Credentialing Single and Multiple Subject Credential Standards.</a:t>
            </a:r>
          </a:p>
          <a:p>
            <a:pPr marL="0" indent="0">
              <a:buNone/>
            </a:pPr>
            <a:endParaRPr lang="en-US" sz="3100" b="1" dirty="0" smtClean="0"/>
          </a:p>
          <a:p>
            <a:pPr>
              <a:buNone/>
            </a:pPr>
            <a:r>
              <a:rPr lang="en-US" sz="3100" b="1" dirty="0" smtClean="0"/>
              <a:t> </a:t>
            </a:r>
          </a:p>
          <a:p>
            <a:pPr>
              <a:buNone/>
            </a:pPr>
            <a:r>
              <a:rPr lang="en-US" b="1" dirty="0" smtClean="0"/>
              <a:t> 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2077</TotalTime>
  <Words>139</Words>
  <Application>Microsoft Office PowerPoint</Application>
  <PresentationFormat>On-screen Show (4:3)</PresentationFormat>
  <Paragraphs>23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Trek</vt:lpstr>
      <vt:lpstr>Week 3 work with support provider</vt:lpstr>
      <vt:lpstr>Slide 2</vt:lpstr>
      <vt:lpstr>Week 3</vt:lpstr>
      <vt:lpstr>Week 3 Work – Objectives met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2 Meets Asynchronously</dc:title>
  <dc:creator>Susan Belgrad</dc:creator>
  <cp:lastModifiedBy>Susan Belgrad</cp:lastModifiedBy>
  <cp:revision>8</cp:revision>
  <dcterms:created xsi:type="dcterms:W3CDTF">2015-01-31T17:23:34Z</dcterms:created>
  <dcterms:modified xsi:type="dcterms:W3CDTF">2015-02-02T05:14:12Z</dcterms:modified>
</cp:coreProperties>
</file>