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2" r:id="rId4"/>
    <p:sldId id="263" r:id="rId5"/>
    <p:sldId id="265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6FFE7-AAB3-48EC-A7FB-BF84A323FB93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E43BF-E9B9-4CDD-ADD9-1F3B31A982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E43BF-E9B9-4CDD-ADD9-1F3B31A982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357D39-8AEE-43BF-8C24-3D913B16B5B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C731F9-DFBC-498B-8CDC-824ED5BD8F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AGENDA%20For%20Induction%20Candidates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a-btsainduction.org/sites/ca-btsainduction.org/files/FACT_Users_Guide.2014.pdf" TargetMode="External"/><Relationship Id="rId5" Type="http://schemas.openxmlformats.org/officeDocument/2006/relationships/hyperlink" Target="file:///c:\Users\Susan%20Belgrad\Desktop\my%20webs\Lessondesigncourse\Course%20Overview.docx" TargetMode="External"/><Relationship Id="rId4" Type="http://schemas.openxmlformats.org/officeDocument/2006/relationships/hyperlink" Target="Assignment%20Assessment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a-btsainduction.org/sites/ca-btsainduction.org/files/FACT_Users_Guide.2014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../IIP%20Developmental%20Levels.do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-btsainduction.org/sites/ca-btsainduction.org/files/FACT_Users_Guide.2014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838200"/>
            <a:ext cx="8458200" cy="1222375"/>
          </a:xfrm>
        </p:spPr>
        <p:txBody>
          <a:bodyPr/>
          <a:lstStyle/>
          <a:p>
            <a:r>
              <a:rPr lang="en-US" dirty="0" smtClean="0"/>
              <a:t>Week 2 Meets synchronously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610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Review the </a:t>
            </a:r>
            <a:r>
              <a:rPr lang="en-US" sz="2800" b="1" dirty="0" smtClean="0">
                <a:hlinkClick r:id="rId3" action="ppaction://hlinkfile"/>
              </a:rPr>
              <a:t>Revised Course Agenda</a:t>
            </a:r>
            <a:r>
              <a:rPr lang="en-US" sz="2800" b="1" dirty="0" smtClean="0"/>
              <a:t>: Note that “R.R” indicates there is a reading assignment to be followed with your response in the Week’s Moodle Forum).</a:t>
            </a:r>
          </a:p>
          <a:p>
            <a:endParaRPr lang="en-US" sz="2800" b="1" dirty="0" smtClean="0"/>
          </a:p>
          <a:p>
            <a:r>
              <a:rPr lang="en-US" sz="2800" b="1" u="sng" dirty="0" smtClean="0">
                <a:hlinkClick r:id="rId4" action="ppaction://hlinkfile"/>
              </a:rPr>
              <a:t>Course Assignments and Assessments</a:t>
            </a:r>
            <a:endParaRPr lang="en-US" sz="2800" b="1" u="sng" dirty="0" smtClean="0">
              <a:hlinkClick r:id="rId5"/>
            </a:endParaRPr>
          </a:p>
          <a:p>
            <a:r>
              <a:rPr lang="en-US" sz="2800" b="1" u="sng" dirty="0" smtClean="0">
                <a:solidFill>
                  <a:srgbClr val="FF0000"/>
                </a:solidFill>
                <a:hlinkClick r:id="rId5"/>
              </a:rPr>
              <a:t>Overview of Induction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hlinkClick r:id="rId6"/>
              </a:rPr>
              <a:t>BTSA</a:t>
            </a:r>
            <a:r>
              <a:rPr lang="en-US" sz="2800" b="1" dirty="0" smtClean="0">
                <a:solidFill>
                  <a:srgbClr val="FF0000"/>
                </a:solidFill>
              </a:rPr>
              <a:t>;  </a:t>
            </a:r>
            <a:r>
              <a:rPr lang="en-US" sz="2800" b="1" dirty="0" smtClean="0">
                <a:solidFill>
                  <a:srgbClr val="FF0000"/>
                </a:solidFill>
                <a:hlinkClick r:id="rId6"/>
              </a:rPr>
              <a:t>FACT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b="1" dirty="0" smtClean="0"/>
              <a:t>Your Context for Teaching and Learning</a:t>
            </a:r>
            <a:r>
              <a:rPr lang="en-US" sz="2800" dirty="0" smtClean="0"/>
              <a:t>, participating teachers learn about their teaching environment by identifying challenges, investigating resources, and gathering information about students. Identifying Strengths and Future Strengths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9631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784" y="10287000"/>
            <a:ext cx="5892315" cy="959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0"/>
            <a:ext cx="4207124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USERS’ GUIDE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See Page 13 for a list of the </a:t>
            </a:r>
            <a:r>
              <a:rPr lang="en-US" dirty="0" smtClean="0">
                <a:hlinkClick r:id="rId3"/>
              </a:rPr>
              <a:t>Guide </a:t>
            </a:r>
            <a:r>
              <a:rPr lang="en-US" dirty="0" smtClean="0"/>
              <a:t>for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FACT System Modules and Documents</a:t>
            </a:r>
            <a:endParaRPr lang="en-US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smtClean="0"/>
              <a:t>2 -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View</a:t>
            </a:r>
            <a:r>
              <a:rPr lang="en-US" dirty="0" smtClean="0"/>
              <a:t> the </a:t>
            </a:r>
            <a:r>
              <a:rPr lang="en-US" b="1" i="1" dirty="0" smtClean="0"/>
              <a:t>Developmental Stages of Professional Development in the CSTPs </a:t>
            </a:r>
            <a:r>
              <a:rPr lang="en-US" dirty="0" smtClean="0"/>
              <a:t>as you begin reflections on your practice. Use the updated </a:t>
            </a:r>
            <a:r>
              <a:rPr lang="en-US" dirty="0" smtClean="0">
                <a:hlinkClick r:id="rId3" action="ppaction://hlinkfile"/>
              </a:rPr>
              <a:t>IIP Development Form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View the </a:t>
            </a:r>
            <a:r>
              <a:rPr lang="en-US" b="1" dirty="0" smtClean="0"/>
              <a:t>FACT Forms </a:t>
            </a:r>
            <a:r>
              <a:rPr lang="en-US" dirty="0" smtClean="0"/>
              <a:t>Provided by the CTC.</a:t>
            </a:r>
          </a:p>
          <a:p>
            <a:pPr>
              <a:buNone/>
            </a:pPr>
            <a:r>
              <a:rPr lang="en-US" dirty="0" smtClean="0"/>
              <a:t>(these will be sent to participants as a zip-folder)</a:t>
            </a:r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smtClean="0"/>
              <a:t>2 - Asynchronous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ASSIGNMENTS FOR WEEK 3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sz="2800" b="1" dirty="0" smtClean="0"/>
              <a:t>Assignments for February 9-11</a:t>
            </a:r>
            <a:endParaRPr lang="en-US" sz="2800" dirty="0" smtClean="0"/>
          </a:p>
          <a:p>
            <a:r>
              <a:rPr lang="en-US" sz="2800" b="1" dirty="0" smtClean="0"/>
              <a:t>Download/Print:</a:t>
            </a:r>
            <a:r>
              <a:rPr lang="en-US" sz="2800" dirty="0" smtClean="0"/>
              <a:t> </a:t>
            </a:r>
            <a:r>
              <a:rPr lang="en-US" sz="2800" b="1" u="sng" dirty="0" smtClean="0">
                <a:hlinkClick r:id="rId3"/>
              </a:rPr>
              <a:t>FACT USER’S GUIDE</a:t>
            </a:r>
            <a:endParaRPr lang="en-US" sz="2800" dirty="0" smtClean="0"/>
          </a:p>
          <a:p>
            <a:r>
              <a:rPr lang="en-US" sz="2800" b="1" dirty="0" smtClean="0"/>
              <a:t>Review and complete Planning Forms: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A1- The Classroom Profile and A2-The Instructional Environment </a:t>
            </a:r>
          </a:p>
          <a:p>
            <a:r>
              <a:rPr lang="en-US" sz="2800" b="1" dirty="0" smtClean="0"/>
              <a:t>RR:</a:t>
            </a:r>
            <a:r>
              <a:rPr lang="en-US" sz="2800" dirty="0" smtClean="0"/>
              <a:t> Prepare questions you may have about creating an optimal environment that engages diverse students. </a:t>
            </a:r>
            <a:r>
              <a:rPr lang="en-US" sz="2800" i="1" dirty="0" smtClean="0"/>
              <a:t>Why does using these tools lead to better understanding of your Teaching Context</a:t>
            </a:r>
            <a:r>
              <a:rPr lang="en-US" sz="2800" b="1" i="1" dirty="0" smtClean="0"/>
              <a:t>? </a:t>
            </a:r>
            <a:br>
              <a:rPr lang="en-US" sz="2800" b="1" i="1" dirty="0" smtClean="0"/>
            </a:br>
            <a:r>
              <a:rPr lang="en-US" sz="2800" b="1" dirty="0" smtClean="0"/>
              <a:t>Due: 2/9-13 Submit in Moodle 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222</TotalTime>
  <Words>175</Words>
  <Application>Microsoft Office PowerPoint</Application>
  <PresentationFormat>On-screen Show (4:3)</PresentationFormat>
  <Paragraphs>30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Week 2 Meets synchronously</vt:lpstr>
      <vt:lpstr>Slide 2</vt:lpstr>
      <vt:lpstr>Slide 3</vt:lpstr>
      <vt:lpstr>Slide 4</vt:lpstr>
      <vt:lpstr>FACT USERS’ GUIDE</vt:lpstr>
      <vt:lpstr>Week 2 - Asynchronous</vt:lpstr>
      <vt:lpstr>Week 2 - Asynchronous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 Meets Asynchronously</dc:title>
  <dc:creator>Susan Belgrad</dc:creator>
  <cp:lastModifiedBy>Susan Belgrad</cp:lastModifiedBy>
  <cp:revision>7</cp:revision>
  <dcterms:created xsi:type="dcterms:W3CDTF">2015-01-31T17:23:34Z</dcterms:created>
  <dcterms:modified xsi:type="dcterms:W3CDTF">2015-02-03T00:04:11Z</dcterms:modified>
</cp:coreProperties>
</file>