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6FFE7-AAB3-48EC-A7FB-BF84A323FB9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E43BF-E9B9-4CDD-ADD9-1F3B31A982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E43BF-E9B9-4CDD-ADD9-1F3B31A9820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E43BF-E9B9-4CDD-ADD9-1F3B31A9820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E43BF-E9B9-4CDD-ADD9-1F3B31A9820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E43BF-E9B9-4CDD-ADD9-1F3B31A9820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0357D39-8AEE-43BF-8C24-3D913B16B5B9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C731F9-DFBC-498B-8CDC-824ED5BD8F5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458200" cy="1222375"/>
          </a:xfrm>
        </p:spPr>
        <p:txBody>
          <a:bodyPr/>
          <a:lstStyle/>
          <a:p>
            <a:r>
              <a:rPr lang="en-US" dirty="0" smtClean="0"/>
              <a:t>Week 2 Meets Asynchronously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752600"/>
            <a:ext cx="8458200" cy="3048000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/>
              <a:t>During this week participants meet during their assigned </a:t>
            </a:r>
            <a:r>
              <a:rPr lang="en-US" sz="2800" b="1" dirty="0" smtClean="0"/>
              <a:t>small </a:t>
            </a:r>
            <a:r>
              <a:rPr lang="en-US" sz="2800" b="1" dirty="0" smtClean="0"/>
              <a:t>group times to </a:t>
            </a:r>
            <a:r>
              <a:rPr lang="en-US" sz="2800" b="1" dirty="0" smtClean="0"/>
              <a:t>interview </a:t>
            </a:r>
            <a:r>
              <a:rPr lang="en-US" sz="2800" b="1" dirty="0" smtClean="0"/>
              <a:t>teachers about their teacher stories.  Enter Group Chartrooms to accomplish this.</a:t>
            </a:r>
          </a:p>
          <a:p>
            <a:r>
              <a:rPr lang="en-US" sz="2800" b="1" dirty="0" smtClean="0"/>
              <a:t>Before Week 3  you should also enter the Forum to post your reflection</a:t>
            </a:r>
            <a:r>
              <a:rPr lang="en-US" sz="2800" dirty="0" smtClean="0"/>
              <a:t>  on autobiographical inquiry and “telling our teacher stories.”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Week 2 </a:t>
            </a:r>
            <a:r>
              <a:rPr lang="en-US" dirty="0" err="1" smtClean="0"/>
              <a:t>AsynchronouS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u="sng" dirty="0" smtClean="0"/>
              <a:t> </a:t>
            </a:r>
            <a:endParaRPr lang="en-US" dirty="0"/>
          </a:p>
          <a:p>
            <a:pPr>
              <a:buNone/>
            </a:pPr>
            <a:r>
              <a:rPr lang="en-US" b="1" dirty="0" smtClean="0"/>
              <a:t>Objective</a:t>
            </a:r>
            <a:r>
              <a:rPr lang="en-US" dirty="0" smtClean="0"/>
              <a:t> </a:t>
            </a:r>
            <a:r>
              <a:rPr lang="en-US" b="1" dirty="0"/>
              <a:t>#2:  Induction Plans aligned with Standards: Teachers will develop an Individual Induction Plan, in conjunction with their employer, mentor and the university that is designed to enhance their teaching abilities and reflect inquiry-based methodology and reflective practice.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/>
            </a:r>
            <a:br>
              <a:rPr lang="en-US" b="1" dirty="0"/>
            </a:br>
            <a:r>
              <a:rPr lang="en-US" sz="3100" b="1" dirty="0" smtClean="0"/>
              <a:t>Objective #5:  </a:t>
            </a:r>
            <a:r>
              <a:rPr lang="en-US" sz="3100" b="1" dirty="0" smtClean="0"/>
              <a:t>Demonstrate skills and knowledge that are aligned with the California Standards for the Teaching Profession and contained in the Commission on Teacher Credentialing Single and Multiple Subject Credential Standards.</a:t>
            </a:r>
          </a:p>
          <a:p>
            <a:pPr marL="0" indent="0">
              <a:buNone/>
            </a:pPr>
            <a:endParaRPr lang="en-US" sz="3100" b="1" dirty="0" smtClean="0"/>
          </a:p>
          <a:p>
            <a:pPr>
              <a:buNone/>
            </a:pPr>
            <a:r>
              <a:rPr lang="en-US" sz="3100" b="1" dirty="0" smtClean="0"/>
              <a:t> </a:t>
            </a:r>
          </a:p>
          <a:p>
            <a:pPr>
              <a:buNone/>
            </a:pPr>
            <a:r>
              <a:rPr lang="en-US" b="1" dirty="0" smtClean="0"/>
              <a:t> 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Week </a:t>
            </a:r>
            <a:r>
              <a:rPr lang="en-US" smtClean="0"/>
              <a:t>2 </a:t>
            </a:r>
            <a:r>
              <a:rPr lang="en-US" smtClean="0"/>
              <a:t>- Asynchronous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1</a:t>
            </a:r>
            <a:r>
              <a:rPr lang="en-US" b="1" dirty="0" smtClean="0"/>
              <a:t>. Groups link to respond to key points during our Asynchronous Week 2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In </a:t>
            </a:r>
            <a:r>
              <a:rPr lang="en-US" dirty="0" smtClean="0"/>
              <a:t>the online discussions provided through Chat </a:t>
            </a:r>
            <a:r>
              <a:rPr lang="en-US" dirty="0" smtClean="0"/>
              <a:t>Room </a:t>
            </a:r>
            <a:r>
              <a:rPr lang="en-US" dirty="0" smtClean="0"/>
              <a:t>you will be able to:</a:t>
            </a:r>
          </a:p>
          <a:p>
            <a:pPr>
              <a:buNone/>
            </a:pPr>
            <a:r>
              <a:rPr lang="en-US" b="1" dirty="0" smtClean="0"/>
              <a:t>      a</a:t>
            </a:r>
            <a:r>
              <a:rPr lang="en-US" b="1" dirty="0" smtClean="0"/>
              <a:t>) </a:t>
            </a:r>
            <a:r>
              <a:rPr lang="en-US" dirty="0" smtClean="0"/>
              <a:t>Articulate your vision of becoming a successful professional educator through a deeper understanding of CA professional learning goals, roles and responsibilities.  </a:t>
            </a:r>
            <a:r>
              <a:rPr lang="en-US" b="1" dirty="0" smtClean="0"/>
              <a:t>b)  </a:t>
            </a:r>
            <a:r>
              <a:rPr lang="en-US" dirty="0" smtClean="0"/>
              <a:t>Inquire</a:t>
            </a:r>
            <a:r>
              <a:rPr lang="en-US" b="1" dirty="0" smtClean="0"/>
              <a:t> </a:t>
            </a:r>
            <a:r>
              <a:rPr lang="en-US" dirty="0" smtClean="0"/>
              <a:t>into</a:t>
            </a:r>
            <a:r>
              <a:rPr lang="en-US" b="1" dirty="0" smtClean="0"/>
              <a:t> </a:t>
            </a:r>
            <a:r>
              <a:rPr lang="en-US" dirty="0" smtClean="0"/>
              <a:t>the perceived supports and constraints to your partner’s development as an effective teacher;</a:t>
            </a:r>
            <a:r>
              <a:rPr lang="en-US" b="1" dirty="0" smtClean="0"/>
              <a:t> c</a:t>
            </a:r>
            <a:r>
              <a:rPr lang="en-US" b="1" dirty="0" smtClean="0"/>
              <a:t>) </a:t>
            </a:r>
            <a:r>
              <a:rPr lang="en-US" dirty="0" smtClean="0"/>
              <a:t>Consider </a:t>
            </a:r>
            <a:r>
              <a:rPr lang="en-US" dirty="0" smtClean="0"/>
              <a:t>why an effective and collegial teaching mentor or coach plays a significant part of your future success as a teaching </a:t>
            </a:r>
            <a:r>
              <a:rPr lang="en-US" dirty="0" smtClean="0"/>
              <a:t>professional;</a:t>
            </a:r>
            <a:r>
              <a:rPr lang="en-US" b="1" dirty="0" smtClean="0"/>
              <a:t> d) </a:t>
            </a:r>
            <a:r>
              <a:rPr lang="en-US" dirty="0" smtClean="0"/>
              <a:t>Post reflections in the Week 2 Discussion Forum.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dirty="0" smtClean="0"/>
              <a:t>2.</a:t>
            </a:r>
            <a:r>
              <a:rPr lang="en-US" dirty="0" smtClean="0"/>
              <a:t> </a:t>
            </a:r>
            <a:r>
              <a:rPr lang="en-US" b="1" dirty="0" smtClean="0"/>
              <a:t>View</a:t>
            </a:r>
            <a:r>
              <a:rPr lang="en-US" dirty="0" smtClean="0"/>
              <a:t> the </a:t>
            </a:r>
            <a:r>
              <a:rPr lang="en-US" b="1" i="1" dirty="0" smtClean="0"/>
              <a:t>Developmental Stages of Professional Development in the CSTPs </a:t>
            </a:r>
            <a:r>
              <a:rPr lang="en-US" dirty="0" smtClean="0"/>
              <a:t>as you begin reflections on your </a:t>
            </a:r>
            <a:r>
              <a:rPr lang="en-US" dirty="0" smtClean="0"/>
              <a:t>practice. Use the updated IIP Development Form.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3. View the Instructor Presentation </a:t>
            </a:r>
            <a:r>
              <a:rPr lang="en-US" b="1" dirty="0" smtClean="0"/>
              <a:t>Showing </a:t>
            </a:r>
            <a:r>
              <a:rPr lang="en-US" b="1" dirty="0" smtClean="0"/>
              <a:t>Evidence </a:t>
            </a:r>
            <a:r>
              <a:rPr lang="en-US" b="1" dirty="0" smtClean="0"/>
              <a:t>PPT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53</TotalTime>
  <Words>218</Words>
  <Application>Microsoft Office PowerPoint</Application>
  <PresentationFormat>On-screen Show (4:3)</PresentationFormat>
  <Paragraphs>23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Trek</vt:lpstr>
      <vt:lpstr>Week 2 Meets Asynchronously</vt:lpstr>
      <vt:lpstr>Week 2 AsynchronouS</vt:lpstr>
      <vt:lpstr>Week 2 - Asynchronous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2 Meets Asynchronously</dc:title>
  <dc:creator>Susan Belgrad</dc:creator>
  <cp:lastModifiedBy>Susan Belgrad</cp:lastModifiedBy>
  <cp:revision>2</cp:revision>
  <dcterms:created xsi:type="dcterms:W3CDTF">2015-01-31T17:23:34Z</dcterms:created>
  <dcterms:modified xsi:type="dcterms:W3CDTF">2015-01-31T18:16:57Z</dcterms:modified>
</cp:coreProperties>
</file>