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5143500" type="screen16x9"/>
  <p:notesSz cx="6858000" cy="9144000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PT Sans Narrow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009016b59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009016b59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009016b59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009016b59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009016b59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009016b59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009016b5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009016b5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009016b59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009016b59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883950" y="1265800"/>
            <a:ext cx="7376100" cy="164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Magnolia Science Academy 7 School Garden Project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Samuel Benji and Raimundo Lee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1627050" y="3424400"/>
            <a:ext cx="58899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CSUN and NASA JPL Environmental Literacy Grant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311700" y="1895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Our Garden Locations 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1061850" y="796925"/>
            <a:ext cx="7020300" cy="5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 have taken on two areas at our school to turn into a garden. Both of these areas needed a massive face lift! </a:t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87475"/>
            <a:ext cx="4138233" cy="31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4075" y="1713725"/>
            <a:ext cx="4068226" cy="305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Campus Beautification Day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67350" y="5975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Over 50 volunteers from 5 local communities came to help with that face lift! They worked on many rundown areas throughout our campus.</a:t>
            </a: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151" y="1289950"/>
            <a:ext cx="2510124" cy="18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0225" y="3077500"/>
            <a:ext cx="2603774" cy="18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0100" y="3232663"/>
            <a:ext cx="2303251" cy="172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1853" y="1289950"/>
            <a:ext cx="2751255" cy="2063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97825" y="1311625"/>
            <a:ext cx="2946176" cy="213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8">
            <a:alphaModFix/>
          </a:blip>
          <a:srcRect l="8500" t="12244" r="9839" b="16606"/>
          <a:stretch/>
        </p:blipFill>
        <p:spPr>
          <a:xfrm>
            <a:off x="3659297" y="3077500"/>
            <a:ext cx="2880929" cy="18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2730449"/>
            <a:ext cx="1604551" cy="22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1311613"/>
            <a:ext cx="2012076" cy="150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Planting Our Seeds</a:t>
            </a:r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2688" y="1527013"/>
            <a:ext cx="4314924" cy="32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075" y="1527013"/>
            <a:ext cx="4314924" cy="323618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763038" y="707400"/>
            <a:ext cx="41142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Gardening lessons were taught to students by one of our teachers. </a:t>
            </a: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357425" y="763513"/>
            <a:ext cx="41142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 prepped our planters for the new vegetation.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311700" y="678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Fruits and Vegetables Growing</a:t>
            </a: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t="27750" b="27741"/>
          <a:stretch/>
        </p:blipFill>
        <p:spPr>
          <a:xfrm>
            <a:off x="2386677" y="1552460"/>
            <a:ext cx="4432025" cy="262998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2514900" y="685738"/>
            <a:ext cx="41142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 have plants!</a:t>
            </a:r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l="4997" t="9142" r="27007" b="9151"/>
          <a:stretch/>
        </p:blipFill>
        <p:spPr>
          <a:xfrm>
            <a:off x="7043275" y="1686974"/>
            <a:ext cx="1963518" cy="17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5">
            <a:alphaModFix/>
          </a:blip>
          <a:srcRect l="13956" t="6305" r="25805" b="16889"/>
          <a:stretch/>
        </p:blipFill>
        <p:spPr>
          <a:xfrm>
            <a:off x="198575" y="1860825"/>
            <a:ext cx="1963525" cy="176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11700" y="681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Plans</a:t>
            </a:r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11700" y="686850"/>
            <a:ext cx="8520600" cy="14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Continue educational lessons about plants and gardening with students.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Further improve our fruit and vegetable garden areas by adding more planter boxes.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Create a flower garden in our second garden location. </a:t>
            </a: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 t="19646" r="11496"/>
          <a:stretch/>
        </p:blipFill>
        <p:spPr>
          <a:xfrm>
            <a:off x="311700" y="2106450"/>
            <a:ext cx="3816150" cy="25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2115" y="2106450"/>
            <a:ext cx="3464657" cy="259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786F326123745BEF56A2992C55CDD" ma:contentTypeVersion="13" ma:contentTypeDescription="Create a new document." ma:contentTypeScope="" ma:versionID="58c137cb62df10fb6ff032c621b0fe73">
  <xsd:schema xmlns:xsd="http://www.w3.org/2001/XMLSchema" xmlns:xs="http://www.w3.org/2001/XMLSchema" xmlns:p="http://schemas.microsoft.com/office/2006/metadata/properties" xmlns:ns3="8cc2d3e7-99ae-4424-a7ed-9a4dc9b2d520" xmlns:ns4="289fd4eb-68f8-4d2e-b768-bd76e667a18e" targetNamespace="http://schemas.microsoft.com/office/2006/metadata/properties" ma:root="true" ma:fieldsID="59b50bf1192bc756f4b3c84ceeeea4e3" ns3:_="" ns4:_="">
    <xsd:import namespace="8cc2d3e7-99ae-4424-a7ed-9a4dc9b2d520"/>
    <xsd:import namespace="289fd4eb-68f8-4d2e-b768-bd76e667a18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c2d3e7-99ae-4424-a7ed-9a4dc9b2d5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fd4eb-68f8-4d2e-b768-bd76e667a1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C8945A-8117-4B67-A567-D351255D2D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c2d3e7-99ae-4424-a7ed-9a4dc9b2d520"/>
    <ds:schemaRef ds:uri="289fd4eb-68f8-4d2e-b768-bd76e667a1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CCBDF5-587D-4A98-B0CD-AB94911DF6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B95AB5-EBC1-4603-9BBD-EDCEC704260D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289fd4eb-68f8-4d2e-b768-bd76e667a18e"/>
    <ds:schemaRef ds:uri="http://schemas.microsoft.com/office/2006/metadata/properties"/>
    <ds:schemaRef ds:uri="8cc2d3e7-99ae-4424-a7ed-9a4dc9b2d520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On-screen Show (16:9)</PresentationFormat>
  <Paragraphs>16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PT Sans Narrow</vt:lpstr>
      <vt:lpstr>Open Sans</vt:lpstr>
      <vt:lpstr>Arial</vt:lpstr>
      <vt:lpstr>Tropic</vt:lpstr>
      <vt:lpstr>Magnolia Science Academy 7 School Garden Project</vt:lpstr>
      <vt:lpstr>Welcome to Our Garden Locations </vt:lpstr>
      <vt:lpstr>Campus Beautification Day</vt:lpstr>
      <vt:lpstr>Planting Our Seeds</vt:lpstr>
      <vt:lpstr>Fruits and Vegetables Growing</vt:lpstr>
      <vt:lpstr>Future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Magnolia Science Academy 7 School Garden Project</dc:title>
  <cp:lastModifiedBy>Belgrad, Susan F</cp:lastModifiedBy>
  <cp:revision>1</cp:revision>
  <dcterms:modified xsi:type="dcterms:W3CDTF">2020-02-27T20:41:32Z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0x010100E5E786F326123745BEF56A2992C55CDD</vt:lpwstr>
  </property>
</Properties>
</file>