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Amatic SC" charset="-79"/>
      <p:regular r:id="rId10"/>
      <p:bold r:id="rId11"/>
    </p:embeddedFont>
    <p:embeddedFont>
      <p:font typeface="Source Code Pro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420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kahoot.i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kahoot.i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roid Serif"/>
                <a:ea typeface="Droid Serif"/>
                <a:cs typeface="Droid Serif"/>
                <a:sym typeface="Droid Serif"/>
              </a:rPr>
              <a:t>Gender Dimorphism</a:t>
            </a:r>
            <a:endParaRPr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Sandra Sandoval and Prisella Vallin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400325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Theory</a:t>
            </a:r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1594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 Diagnoses</a:t>
            </a: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Behavioral Disorders and Intellectual Disabilities  </a:t>
            </a:r>
            <a:endParaRPr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Checklist -&gt; Facilitating a conversation with a Professional</a:t>
            </a:r>
            <a:endParaRPr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Kahoot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175" y="2922800"/>
            <a:ext cx="2873851" cy="191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 l="4710" t="4010" r="5223" b="3371"/>
          <a:stretch/>
        </p:blipFill>
        <p:spPr>
          <a:xfrm>
            <a:off x="2740857" y="141425"/>
            <a:ext cx="3662292" cy="486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914275" y="25752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Brief Overview of Growth &amp; Development </a:t>
            </a:r>
            <a:endParaRPr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Socio-cultural Constructs &amp; Social Norms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950" y="2180238"/>
            <a:ext cx="4372301" cy="24594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265500" y="5480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Growth development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Educational Awareness </a:t>
            </a: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classroom</a:t>
            </a: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Whole Child &amp; STEM</a:t>
            </a:r>
            <a:endParaRPr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>
                <a:solidFill>
                  <a:srgbClr val="000000"/>
                </a:solidFill>
              </a:rPr>
              <a:t>Treatment in school</a:t>
            </a:r>
            <a:endParaRPr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>
                <a:solidFill>
                  <a:srgbClr val="000000"/>
                </a:solidFill>
              </a:rPr>
              <a:t>Role of Educator</a:t>
            </a:r>
            <a:endParaRPr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5"/>
                </a:solidFill>
                <a:hlinkClick r:id="rId3"/>
              </a:rPr>
              <a:t>Kahoot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925" y="3120900"/>
            <a:ext cx="4045200" cy="202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2878950" y="497700"/>
            <a:ext cx="3538500" cy="102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t="-5450" b="5449"/>
          <a:stretch/>
        </p:blipFill>
        <p:spPr>
          <a:xfrm>
            <a:off x="1653250" y="1676400"/>
            <a:ext cx="6010305" cy="30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433225"/>
            <a:ext cx="8520600" cy="16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Reference</a:t>
            </a:r>
            <a:endParaRPr sz="9600"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2314025"/>
            <a:ext cx="8520600" cy="23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Daniel, H., Creese, A., Hey, V., Leonard, D. and Smith, M. Gender and learning: Equity, equality, and pedagogy. </a:t>
            </a:r>
            <a:r>
              <a:rPr lang="en" sz="1200" i="1"/>
              <a:t>Support for Learning,</a:t>
            </a:r>
            <a:r>
              <a:rPr lang="en" sz="1200"/>
              <a:t> 16(3), 112-116.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Eliot, L. (2009). Pink brain blue brain. New York, NY: Houghton Mifflin Harcourt.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Making the case for educating the whole child. (2012). Alexandria, Virginia: ASCD.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Moll, K., Kunze, S., Newhoff, N., Bruder, J., and Schulte-Korne, G. (2014). Specific learning disorder: Prevalence and gender differences. </a:t>
            </a:r>
            <a:r>
              <a:rPr lang="en" sz="1200" i="1"/>
              <a:t>PLoS ONE,</a:t>
            </a:r>
            <a:r>
              <a:rPr lang="en" sz="1200"/>
              <a:t> 9(7), E103537.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Rao, A., &amp; Seaton, M. (2009). The way of boys: Raising healthy boys in a challenging and complex world. New York, NY: HarperCollins Publishers.</a:t>
            </a:r>
            <a:endParaRPr sz="1200"/>
          </a:p>
          <a:p>
            <a:pPr marL="0" lvl="0" indent="0" algn="l">
              <a:spcBef>
                <a:spcPts val="1600"/>
              </a:spcBef>
              <a:spcAft>
                <a:spcPts val="160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On-screen Show (16:9)</PresentationFormat>
  <Paragraphs>30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Droid Serif</vt:lpstr>
      <vt:lpstr>Amatic SC</vt:lpstr>
      <vt:lpstr>Source Code Pro</vt:lpstr>
      <vt:lpstr>Beach Day</vt:lpstr>
      <vt:lpstr>Gender Dimorphism</vt:lpstr>
      <vt:lpstr>Theory</vt:lpstr>
      <vt:lpstr>Slide 3</vt:lpstr>
      <vt:lpstr>Growth development</vt:lpstr>
      <vt:lpstr>Educational Awareness </vt:lpstr>
      <vt:lpstr>Questions</vt:lpstr>
      <vt:lpstr>Reference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Dimorphism</dc:title>
  <dc:creator>Susan Belgrad</dc:creator>
  <cp:lastModifiedBy>Susan Belgrad</cp:lastModifiedBy>
  <cp:revision>1</cp:revision>
  <dcterms:modified xsi:type="dcterms:W3CDTF">2018-05-07T16:22:31Z</dcterms:modified>
</cp:coreProperties>
</file>