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Default Extension="svg" ContentType="image/sv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4"/>
  </p:notesMasterIdLst>
  <p:sldIdLst>
    <p:sldId id="256" r:id="rId2"/>
    <p:sldId id="262" r:id="rId3"/>
    <p:sldId id="263" r:id="rId4"/>
    <p:sldId id="272" r:id="rId5"/>
    <p:sldId id="264" r:id="rId6"/>
    <p:sldId id="265" r:id="rId7"/>
    <p:sldId id="267" r:id="rId8"/>
    <p:sldId id="266" r:id="rId9"/>
    <p:sldId id="273" r:id="rId10"/>
    <p:sldId id="275" r:id="rId11"/>
    <p:sldId id="274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5FCC1C-5697-09D4-20DE-6BF0F7FB1B1A}" v="1" dt="2019-01-20T19:27:00.126"/>
    <p1510:client id="{5605FDB0-F38D-61E7-5A76-F902B2AE58EC}" v="2" dt="2019-01-20T19:38:36.4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lgrad, Susan F" userId="S::susan.belgrad@csun.edu::c348eea9-5660-4b2f-8090-bc59b0eae43b" providerId="AD" clId="Web-{3FEBC5CA-880A-4CBC-8B1C-44195F90D1FD}"/>
    <pc:docChg chg="addSld delSld modSld sldOrd">
      <pc:chgData name="Belgrad, Susan F" userId="S::susan.belgrad@csun.edu::c348eea9-5660-4b2f-8090-bc59b0eae43b" providerId="AD" clId="Web-{3FEBC5CA-880A-4CBC-8B1C-44195F90D1FD}" dt="2019-01-21T20:50:10.470" v="785"/>
      <pc:docMkLst>
        <pc:docMk/>
      </pc:docMkLst>
      <pc:sldChg chg="addSp delSp modSp delDesignElem">
        <pc:chgData name="Belgrad, Susan F" userId="S::susan.belgrad@csun.edu::c348eea9-5660-4b2f-8090-bc59b0eae43b" providerId="AD" clId="Web-{3FEBC5CA-880A-4CBC-8B1C-44195F90D1FD}" dt="2019-01-21T20:05:58.630" v="222"/>
        <pc:sldMkLst>
          <pc:docMk/>
          <pc:sldMk cId="0" sldId="256"/>
        </pc:sldMkLst>
        <pc:spChg chg="mod">
          <ac:chgData name="Belgrad, Susan F" userId="S::susan.belgrad@csun.edu::c348eea9-5660-4b2f-8090-bc59b0eae43b" providerId="AD" clId="Web-{3FEBC5CA-880A-4CBC-8B1C-44195F90D1FD}" dt="2019-01-21T20:05:58.630" v="222"/>
          <ac:spMkLst>
            <pc:docMk/>
            <pc:sldMk cId="0" sldId="256"/>
            <ac:spMk id="2" creationId="{00000000-0000-0000-0000-000000000000}"/>
          </ac:spMkLst>
        </pc:spChg>
        <pc:spChg chg="mod">
          <ac:chgData name="Belgrad, Susan F" userId="S::susan.belgrad@csun.edu::c348eea9-5660-4b2f-8090-bc59b0eae43b" providerId="AD" clId="Web-{3FEBC5CA-880A-4CBC-8B1C-44195F90D1FD}" dt="2019-01-21T20:05:58.630" v="222"/>
          <ac:spMkLst>
            <pc:docMk/>
            <pc:sldMk cId="0" sldId="256"/>
            <ac:spMk id="3" creationId="{00000000-0000-0000-0000-000000000000}"/>
          </ac:spMkLst>
        </pc:spChg>
        <pc:spChg chg="del">
          <ac:chgData name="Belgrad, Susan F" userId="S::susan.belgrad@csun.edu::c348eea9-5660-4b2f-8090-bc59b0eae43b" providerId="AD" clId="Web-{3FEBC5CA-880A-4CBC-8B1C-44195F90D1FD}" dt="2019-01-21T20:05:58.630" v="222"/>
          <ac:spMkLst>
            <pc:docMk/>
            <pc:sldMk cId="0" sldId="256"/>
            <ac:spMk id="53" creationId="{A495F8E3-5243-4F02-AC53-F05721B35358}"/>
          </ac:spMkLst>
        </pc:spChg>
        <pc:spChg chg="add">
          <ac:chgData name="Belgrad, Susan F" userId="S::susan.belgrad@csun.edu::c348eea9-5660-4b2f-8090-bc59b0eae43b" providerId="AD" clId="Web-{3FEBC5CA-880A-4CBC-8B1C-44195F90D1FD}" dt="2019-01-21T20:05:58.630" v="222"/>
          <ac:spMkLst>
            <pc:docMk/>
            <pc:sldMk cId="0" sldId="256"/>
            <ac:spMk id="84" creationId="{559AE206-7EBA-4D33-8BC9-9D8158553F0E}"/>
          </ac:spMkLst>
        </pc:spChg>
        <pc:spChg chg="add">
          <ac:chgData name="Belgrad, Susan F" userId="S::susan.belgrad@csun.edu::c348eea9-5660-4b2f-8090-bc59b0eae43b" providerId="AD" clId="Web-{3FEBC5CA-880A-4CBC-8B1C-44195F90D1FD}" dt="2019-01-21T20:05:58.630" v="222"/>
          <ac:spMkLst>
            <pc:docMk/>
            <pc:sldMk cId="0" sldId="256"/>
            <ac:spMk id="86" creationId="{6437D937-A7F1-4011-92B4-328E5BE1B166}"/>
          </ac:spMkLst>
        </pc:spChg>
        <pc:spChg chg="add">
          <ac:chgData name="Belgrad, Susan F" userId="S::susan.belgrad@csun.edu::c348eea9-5660-4b2f-8090-bc59b0eae43b" providerId="AD" clId="Web-{3FEBC5CA-880A-4CBC-8B1C-44195F90D1FD}" dt="2019-01-21T20:05:58.630" v="222"/>
          <ac:spMkLst>
            <pc:docMk/>
            <pc:sldMk cId="0" sldId="256"/>
            <ac:spMk id="88" creationId="{B672F332-AF08-46C6-94F0-77684310D7B7}"/>
          </ac:spMkLst>
        </pc:spChg>
        <pc:spChg chg="add">
          <ac:chgData name="Belgrad, Susan F" userId="S::susan.belgrad@csun.edu::c348eea9-5660-4b2f-8090-bc59b0eae43b" providerId="AD" clId="Web-{3FEBC5CA-880A-4CBC-8B1C-44195F90D1FD}" dt="2019-01-21T20:05:58.630" v="222"/>
          <ac:spMkLst>
            <pc:docMk/>
            <pc:sldMk cId="0" sldId="256"/>
            <ac:spMk id="90" creationId="{34244EF8-D73A-40E1-BE73-D46E6B4B04ED}"/>
          </ac:spMkLst>
        </pc:spChg>
        <pc:spChg chg="add">
          <ac:chgData name="Belgrad, Susan F" userId="S::susan.belgrad@csun.edu::c348eea9-5660-4b2f-8090-bc59b0eae43b" providerId="AD" clId="Web-{3FEBC5CA-880A-4CBC-8B1C-44195F90D1FD}" dt="2019-01-21T20:05:58.630" v="222"/>
          <ac:spMkLst>
            <pc:docMk/>
            <pc:sldMk cId="0" sldId="256"/>
            <ac:spMk id="92" creationId="{AB84D7E8-4ECB-42D7-ADBF-01689B0F24AE}"/>
          </ac:spMkLst>
        </pc:spChg>
        <pc:grpChg chg="del">
          <ac:chgData name="Belgrad, Susan F" userId="S::susan.belgrad@csun.edu::c348eea9-5660-4b2f-8090-bc59b0eae43b" providerId="AD" clId="Web-{3FEBC5CA-880A-4CBC-8B1C-44195F90D1FD}" dt="2019-01-21T20:05:58.630" v="222"/>
          <ac:grpSpMkLst>
            <pc:docMk/>
            <pc:sldMk cId="0" sldId="256"/>
            <ac:grpSpMk id="55" creationId="{45280F9F-2129-4B35-86B4-8A4267DFA30E}"/>
          </ac:grpSpMkLst>
        </pc:grpChg>
        <pc:grpChg chg="del">
          <ac:chgData name="Belgrad, Susan F" userId="S::susan.belgrad@csun.edu::c348eea9-5660-4b2f-8090-bc59b0eae43b" providerId="AD" clId="Web-{3FEBC5CA-880A-4CBC-8B1C-44195F90D1FD}" dt="2019-01-21T20:05:58.630" v="222"/>
          <ac:grpSpMkLst>
            <pc:docMk/>
            <pc:sldMk cId="0" sldId="256"/>
            <ac:grpSpMk id="76" creationId="{EF79D782-A9ED-4AEE-B67D-DDD6F1CB5260}"/>
          </ac:grpSpMkLst>
        </pc:grpChg>
        <pc:cxnChg chg="add">
          <ac:chgData name="Belgrad, Susan F" userId="S::susan.belgrad@csun.edu::c348eea9-5660-4b2f-8090-bc59b0eae43b" providerId="AD" clId="Web-{3FEBC5CA-880A-4CBC-8B1C-44195F90D1FD}" dt="2019-01-21T20:05:58.630" v="222"/>
          <ac:cxnSpMkLst>
            <pc:docMk/>
            <pc:sldMk cId="0" sldId="256"/>
            <ac:cxnSpMk id="94" creationId="{9E8E38ED-369A-44C2-B635-0BED0E48A6E8}"/>
          </ac:cxnSpMkLst>
        </pc:cxnChg>
      </pc:sldChg>
      <pc:sldChg chg="addSp delSp modSp delDesignElem">
        <pc:chgData name="Belgrad, Susan F" userId="S::susan.belgrad@csun.edu::c348eea9-5660-4b2f-8090-bc59b0eae43b" providerId="AD" clId="Web-{3FEBC5CA-880A-4CBC-8B1C-44195F90D1FD}" dt="2019-01-21T20:05:41.988" v="221" actId="14100"/>
        <pc:sldMkLst>
          <pc:docMk/>
          <pc:sldMk cId="0" sldId="257"/>
        </pc:sldMkLst>
        <pc:spChg chg="mod">
          <ac:chgData name="Belgrad, Susan F" userId="S::susan.belgrad@csun.edu::c348eea9-5660-4b2f-8090-bc59b0eae43b" providerId="AD" clId="Web-{3FEBC5CA-880A-4CBC-8B1C-44195F90D1FD}" dt="2019-01-21T20:05:41.988" v="221" actId="14100"/>
          <ac:spMkLst>
            <pc:docMk/>
            <pc:sldMk cId="0" sldId="257"/>
            <ac:spMk id="6" creationId="{00000000-0000-0000-0000-000000000000}"/>
          </ac:spMkLst>
        </pc:spChg>
        <pc:spChg chg="del">
          <ac:chgData name="Belgrad, Susan F" userId="S::susan.belgrad@csun.edu::c348eea9-5660-4b2f-8090-bc59b0eae43b" providerId="AD" clId="Web-{3FEBC5CA-880A-4CBC-8B1C-44195F90D1FD}" dt="2019-01-21T20:04:28.720" v="183"/>
          <ac:spMkLst>
            <pc:docMk/>
            <pc:sldMk cId="0" sldId="257"/>
            <ac:spMk id="11" creationId="{A495F8E3-5243-4F02-AC53-F05721B35358}"/>
          </ac:spMkLst>
        </pc:spChg>
        <pc:grpChg chg="del">
          <ac:chgData name="Belgrad, Susan F" userId="S::susan.belgrad@csun.edu::c348eea9-5660-4b2f-8090-bc59b0eae43b" providerId="AD" clId="Web-{3FEBC5CA-880A-4CBC-8B1C-44195F90D1FD}" dt="2019-01-21T20:04:28.720" v="183"/>
          <ac:grpSpMkLst>
            <pc:docMk/>
            <pc:sldMk cId="0" sldId="257"/>
            <ac:grpSpMk id="13" creationId="{45280F9F-2129-4B35-86B4-8A4267DFA30E}"/>
          </ac:grpSpMkLst>
        </pc:grpChg>
        <pc:grpChg chg="del">
          <ac:chgData name="Belgrad, Susan F" userId="S::susan.belgrad@csun.edu::c348eea9-5660-4b2f-8090-bc59b0eae43b" providerId="AD" clId="Web-{3FEBC5CA-880A-4CBC-8B1C-44195F90D1FD}" dt="2019-01-21T20:04:28.720" v="183"/>
          <ac:grpSpMkLst>
            <pc:docMk/>
            <pc:sldMk cId="0" sldId="257"/>
            <ac:grpSpMk id="34" creationId="{EF79D782-A9ED-4AEE-B67D-DDD6F1CB5260}"/>
          </ac:grpSpMkLst>
        </pc:grpChg>
        <pc:picChg chg="add">
          <ac:chgData name="Belgrad, Susan F" userId="S::susan.belgrad@csun.edu::c348eea9-5660-4b2f-8090-bc59b0eae43b" providerId="AD" clId="Web-{3FEBC5CA-880A-4CBC-8B1C-44195F90D1FD}" dt="2019-01-21T20:04:28.720" v="183"/>
          <ac:picMkLst>
            <pc:docMk/>
            <pc:sldMk cId="0" sldId="257"/>
            <ac:picMk id="41" creationId="{20539EF2-E312-4E21-BCC6-C5673A5F08C2}"/>
          </ac:picMkLst>
        </pc:picChg>
        <pc:picChg chg="add">
          <ac:chgData name="Belgrad, Susan F" userId="S::susan.belgrad@csun.edu::c348eea9-5660-4b2f-8090-bc59b0eae43b" providerId="AD" clId="Web-{3FEBC5CA-880A-4CBC-8B1C-44195F90D1FD}" dt="2019-01-21T20:04:28.720" v="183"/>
          <ac:picMkLst>
            <pc:docMk/>
            <pc:sldMk cId="0" sldId="257"/>
            <ac:picMk id="43" creationId="{5B2D1A47-1A64-4964-BEDD-ED2E918DB0EA}"/>
          </ac:picMkLst>
        </pc:picChg>
      </pc:sldChg>
      <pc:sldChg chg="modSp delDesignElem">
        <pc:chgData name="Belgrad, Susan F" userId="S::susan.belgrad@csun.edu::c348eea9-5660-4b2f-8090-bc59b0eae43b" providerId="AD" clId="Web-{3FEBC5CA-880A-4CBC-8B1C-44195F90D1FD}" dt="2019-01-21T20:01:28.150" v="179" actId="14100"/>
        <pc:sldMkLst>
          <pc:docMk/>
          <pc:sldMk cId="0" sldId="258"/>
        </pc:sldMkLst>
        <pc:spChg chg="mod">
          <ac:chgData name="Belgrad, Susan F" userId="S::susan.belgrad@csun.edu::c348eea9-5660-4b2f-8090-bc59b0eae43b" providerId="AD" clId="Web-{3FEBC5CA-880A-4CBC-8B1C-44195F90D1FD}" dt="2019-01-21T19:39:01.502" v="12"/>
          <ac:spMkLst>
            <pc:docMk/>
            <pc:sldMk cId="0" sldId="258"/>
            <ac:spMk id="2" creationId="{00000000-0000-0000-0000-000000000000}"/>
          </ac:spMkLst>
        </pc:spChg>
        <pc:graphicFrameChg chg="mod modGraphic">
          <ac:chgData name="Belgrad, Susan F" userId="S::susan.belgrad@csun.edu::c348eea9-5660-4b2f-8090-bc59b0eae43b" providerId="AD" clId="Web-{3FEBC5CA-880A-4CBC-8B1C-44195F90D1FD}" dt="2019-01-21T20:01:28.150" v="179" actId="14100"/>
          <ac:graphicFrameMkLst>
            <pc:docMk/>
            <pc:sldMk cId="0" sldId="258"/>
            <ac:graphicFrameMk id="5" creationId="{D1C7B0DF-D6C7-4A56-A72D-773CD1C96E41}"/>
          </ac:graphicFrameMkLst>
        </pc:graphicFrameChg>
      </pc:sldChg>
      <pc:sldChg chg="addSp delSp modSp mod modClrScheme delDesignElem chgLayout">
        <pc:chgData name="Belgrad, Susan F" userId="S::susan.belgrad@csun.edu::c348eea9-5660-4b2f-8090-bc59b0eae43b" providerId="AD" clId="Web-{3FEBC5CA-880A-4CBC-8B1C-44195F90D1FD}" dt="2019-01-21T20:41:08.808" v="716" actId="20577"/>
        <pc:sldMkLst>
          <pc:docMk/>
          <pc:sldMk cId="0" sldId="259"/>
        </pc:sldMkLst>
        <pc:spChg chg="mod ord">
          <ac:chgData name="Belgrad, Susan F" userId="S::susan.belgrad@csun.edu::c348eea9-5660-4b2f-8090-bc59b0eae43b" providerId="AD" clId="Web-{3FEBC5CA-880A-4CBC-8B1C-44195F90D1FD}" dt="2019-01-21T20:36:23.968" v="668"/>
          <ac:spMkLst>
            <pc:docMk/>
            <pc:sldMk cId="0" sldId="259"/>
            <ac:spMk id="2" creationId="{00000000-0000-0000-0000-000000000000}"/>
          </ac:spMkLst>
        </pc:spChg>
        <pc:spChg chg="mod">
          <ac:chgData name="Belgrad, Susan F" userId="S::susan.belgrad@csun.edu::c348eea9-5660-4b2f-8090-bc59b0eae43b" providerId="AD" clId="Web-{3FEBC5CA-880A-4CBC-8B1C-44195F90D1FD}" dt="2019-01-21T20:41:08.808" v="716" actId="20577"/>
          <ac:spMkLst>
            <pc:docMk/>
            <pc:sldMk cId="0" sldId="259"/>
            <ac:spMk id="3" creationId="{00000000-0000-0000-0000-000000000000}"/>
          </ac:spMkLst>
        </pc:spChg>
        <pc:spChg chg="add del mod ord">
          <ac:chgData name="Belgrad, Susan F" userId="S::susan.belgrad@csun.edu::c348eea9-5660-4b2f-8090-bc59b0eae43b" providerId="AD" clId="Web-{3FEBC5CA-880A-4CBC-8B1C-44195F90D1FD}" dt="2019-01-21T19:45:18.580" v="31"/>
          <ac:spMkLst>
            <pc:docMk/>
            <pc:sldMk cId="0" sldId="259"/>
            <ac:spMk id="4" creationId="{39B07E9E-57DD-4BD5-9562-E2CCC06219B7}"/>
          </ac:spMkLst>
        </pc:spChg>
        <pc:spChg chg="add">
          <ac:chgData name="Belgrad, Susan F" userId="S::susan.belgrad@csun.edu::c348eea9-5660-4b2f-8090-bc59b0eae43b" providerId="AD" clId="Web-{3FEBC5CA-880A-4CBC-8B1C-44195F90D1FD}" dt="2019-01-21T20:36:23.968" v="668"/>
          <ac:spMkLst>
            <pc:docMk/>
            <pc:sldMk cId="0" sldId="259"/>
            <ac:spMk id="5" creationId="{8D70B121-56F4-4848-B38B-182089D909FA}"/>
          </ac:spMkLst>
        </pc:spChg>
        <pc:spChg chg="del">
          <ac:chgData name="Belgrad, Susan F" userId="S::susan.belgrad@csun.edu::c348eea9-5660-4b2f-8090-bc59b0eae43b" providerId="AD" clId="Web-{3FEBC5CA-880A-4CBC-8B1C-44195F90D1FD}" dt="2019-01-21T19:44:42.875" v="23"/>
          <ac:spMkLst>
            <pc:docMk/>
            <pc:sldMk cId="0" sldId="259"/>
            <ac:spMk id="8" creationId="{4351DFE5-F63D-4BE0-BDA9-E3EB88F01AA5}"/>
          </ac:spMkLst>
        </pc:spChg>
        <pc:picChg chg="del">
          <ac:chgData name="Belgrad, Susan F" userId="S::susan.belgrad@csun.edu::c348eea9-5660-4b2f-8090-bc59b0eae43b" providerId="AD" clId="Web-{3FEBC5CA-880A-4CBC-8B1C-44195F90D1FD}" dt="2019-01-21T19:44:42.875" v="23"/>
          <ac:picMkLst>
            <pc:docMk/>
            <pc:sldMk cId="0" sldId="259"/>
            <ac:picMk id="10" creationId="{3AA16612-ACD2-4A16-8F2B-4514FD6BF28F}"/>
          </ac:picMkLst>
        </pc:picChg>
        <pc:cxnChg chg="add">
          <ac:chgData name="Belgrad, Susan F" userId="S::susan.belgrad@csun.edu::c348eea9-5660-4b2f-8090-bc59b0eae43b" providerId="AD" clId="Web-{3FEBC5CA-880A-4CBC-8B1C-44195F90D1FD}" dt="2019-01-21T20:36:23.968" v="668"/>
          <ac:cxnSpMkLst>
            <pc:docMk/>
            <pc:sldMk cId="0" sldId="259"/>
            <ac:cxnSpMk id="6" creationId="{2D72A2C9-F3CA-4216-8BAD-FA4C970C3C4E}"/>
          </ac:cxnSpMkLst>
        </pc:cxnChg>
      </pc:sldChg>
      <pc:sldChg chg="modSp delDesignElem">
        <pc:chgData name="Belgrad, Susan F" userId="S::susan.belgrad@csun.edu::c348eea9-5660-4b2f-8090-bc59b0eae43b" providerId="AD" clId="Web-{3FEBC5CA-880A-4CBC-8B1C-44195F90D1FD}" dt="2019-01-21T20:11:58.363" v="254" actId="20577"/>
        <pc:sldMkLst>
          <pc:docMk/>
          <pc:sldMk cId="0" sldId="260"/>
        </pc:sldMkLst>
        <pc:spChg chg="mod">
          <ac:chgData name="Belgrad, Susan F" userId="S::susan.belgrad@csun.edu::c348eea9-5660-4b2f-8090-bc59b0eae43b" providerId="AD" clId="Web-{3FEBC5CA-880A-4CBC-8B1C-44195F90D1FD}" dt="2019-01-21T20:11:58.363" v="254" actId="20577"/>
          <ac:spMkLst>
            <pc:docMk/>
            <pc:sldMk cId="0" sldId="260"/>
            <ac:spMk id="3" creationId="{00000000-0000-0000-0000-000000000000}"/>
          </ac:spMkLst>
        </pc:spChg>
      </pc:sldChg>
      <pc:sldChg chg="addSp delSp modSp del mod modClrScheme delDesignElem chgLayout">
        <pc:chgData name="Belgrad, Susan F" userId="S::susan.belgrad@csun.edu::c348eea9-5660-4b2f-8090-bc59b0eae43b" providerId="AD" clId="Web-{3FEBC5CA-880A-4CBC-8B1C-44195F90D1FD}" dt="2019-01-21T20:12:59.709" v="256"/>
        <pc:sldMkLst>
          <pc:docMk/>
          <pc:sldMk cId="0" sldId="261"/>
        </pc:sldMkLst>
        <pc:spChg chg="mod ord">
          <ac:chgData name="Belgrad, Susan F" userId="S::susan.belgrad@csun.edu::c348eea9-5660-4b2f-8090-bc59b0eae43b" providerId="AD" clId="Web-{3FEBC5CA-880A-4CBC-8B1C-44195F90D1FD}" dt="2019-01-21T19:48:15.587" v="47"/>
          <ac:spMkLst>
            <pc:docMk/>
            <pc:sldMk cId="0" sldId="261"/>
            <ac:spMk id="2" creationId="{00000000-0000-0000-0000-000000000000}"/>
          </ac:spMkLst>
        </pc:spChg>
        <pc:spChg chg="mod">
          <ac:chgData name="Belgrad, Susan F" userId="S::susan.belgrad@csun.edu::c348eea9-5660-4b2f-8090-bc59b0eae43b" providerId="AD" clId="Web-{3FEBC5CA-880A-4CBC-8B1C-44195F90D1FD}" dt="2019-01-21T19:48:54.073" v="59" actId="20577"/>
          <ac:spMkLst>
            <pc:docMk/>
            <pc:sldMk cId="0" sldId="261"/>
            <ac:spMk id="3" creationId="{00000000-0000-0000-0000-000000000000}"/>
          </ac:spMkLst>
        </pc:spChg>
        <pc:spChg chg="add del mod ord">
          <ac:chgData name="Belgrad, Susan F" userId="S::susan.belgrad@csun.edu::c348eea9-5660-4b2f-8090-bc59b0eae43b" providerId="AD" clId="Web-{3FEBC5CA-880A-4CBC-8B1C-44195F90D1FD}" dt="2019-01-21T19:48:15.587" v="47"/>
          <ac:spMkLst>
            <pc:docMk/>
            <pc:sldMk cId="0" sldId="261"/>
            <ac:spMk id="4" creationId="{972C7A0F-4E40-42B3-9380-11CD12F9F182}"/>
          </ac:spMkLst>
        </pc:spChg>
        <pc:spChg chg="add del mod ord">
          <ac:chgData name="Belgrad, Susan F" userId="S::susan.belgrad@csun.edu::c348eea9-5660-4b2f-8090-bc59b0eae43b" providerId="AD" clId="Web-{3FEBC5CA-880A-4CBC-8B1C-44195F90D1FD}" dt="2019-01-21T19:48:15.587" v="47"/>
          <ac:spMkLst>
            <pc:docMk/>
            <pc:sldMk cId="0" sldId="261"/>
            <ac:spMk id="5" creationId="{8D927D59-8C54-496C-9D19-0BA173A8CEEA}"/>
          </ac:spMkLst>
        </pc:spChg>
        <pc:spChg chg="add del">
          <ac:chgData name="Belgrad, Susan F" userId="S::susan.belgrad@csun.edu::c348eea9-5660-4b2f-8090-bc59b0eae43b" providerId="AD" clId="Web-{3FEBC5CA-880A-4CBC-8B1C-44195F90D1FD}" dt="2019-01-21T19:48:15.587" v="47"/>
          <ac:spMkLst>
            <pc:docMk/>
            <pc:sldMk cId="0" sldId="261"/>
            <ac:spMk id="15" creationId="{4351DFE5-F63D-4BE0-BDA9-E3EB88F01AA5}"/>
          </ac:spMkLst>
        </pc:spChg>
        <pc:picChg chg="add del">
          <ac:chgData name="Belgrad, Susan F" userId="S::susan.belgrad@csun.edu::c348eea9-5660-4b2f-8090-bc59b0eae43b" providerId="AD" clId="Web-{3FEBC5CA-880A-4CBC-8B1C-44195F90D1FD}" dt="2019-01-21T19:48:15.587" v="47"/>
          <ac:picMkLst>
            <pc:docMk/>
            <pc:sldMk cId="0" sldId="261"/>
            <ac:picMk id="13" creationId="{3AA16612-ACD2-4A16-8F2B-4514FD6BF28F}"/>
          </ac:picMkLst>
        </pc:picChg>
      </pc:sldChg>
      <pc:sldChg chg="delDesignElem">
        <pc:chgData name="Belgrad, Susan F" userId="S::susan.belgrad@csun.edu::c348eea9-5660-4b2f-8090-bc59b0eae43b" providerId="AD" clId="Web-{3FEBC5CA-880A-4CBC-8B1C-44195F90D1FD}" dt="2019-01-21T19:38:05.297" v="6"/>
        <pc:sldMkLst>
          <pc:docMk/>
          <pc:sldMk cId="0" sldId="262"/>
        </pc:sldMkLst>
      </pc:sldChg>
      <pc:sldChg chg="modSp delDesignElem">
        <pc:chgData name="Belgrad, Susan F" userId="S::susan.belgrad@csun.edu::c348eea9-5660-4b2f-8090-bc59b0eae43b" providerId="AD" clId="Web-{3FEBC5CA-880A-4CBC-8B1C-44195F90D1FD}" dt="2019-01-21T19:53:47.725" v="105" actId="1076"/>
        <pc:sldMkLst>
          <pc:docMk/>
          <pc:sldMk cId="0" sldId="263"/>
        </pc:sldMkLst>
        <pc:spChg chg="mod">
          <ac:chgData name="Belgrad, Susan F" userId="S::susan.belgrad@csun.edu::c348eea9-5660-4b2f-8090-bc59b0eae43b" providerId="AD" clId="Web-{3FEBC5CA-880A-4CBC-8B1C-44195F90D1FD}" dt="2019-01-21T19:53:47.725" v="105" actId="1076"/>
          <ac:spMkLst>
            <pc:docMk/>
            <pc:sldMk cId="0" sldId="263"/>
            <ac:spMk id="3" creationId="{00000000-0000-0000-0000-000000000000}"/>
          </ac:spMkLst>
        </pc:spChg>
      </pc:sldChg>
      <pc:sldChg chg="addSp modSp mod setBg">
        <pc:chgData name="Belgrad, Susan F" userId="S::susan.belgrad@csun.edu::c348eea9-5660-4b2f-8090-bc59b0eae43b" providerId="AD" clId="Web-{3FEBC5CA-880A-4CBC-8B1C-44195F90D1FD}" dt="2019-01-21T20:20:31.977" v="304" actId="20577"/>
        <pc:sldMkLst>
          <pc:docMk/>
          <pc:sldMk cId="0" sldId="264"/>
        </pc:sldMkLst>
        <pc:spChg chg="mod">
          <ac:chgData name="Belgrad, Susan F" userId="S::susan.belgrad@csun.edu::c348eea9-5660-4b2f-8090-bc59b0eae43b" providerId="AD" clId="Web-{3FEBC5CA-880A-4CBC-8B1C-44195F90D1FD}" dt="2019-01-21T20:16:45.390" v="263"/>
          <ac:spMkLst>
            <pc:docMk/>
            <pc:sldMk cId="0" sldId="264"/>
            <ac:spMk id="2" creationId="{00000000-0000-0000-0000-000000000000}"/>
          </ac:spMkLst>
        </pc:spChg>
        <pc:spChg chg="mod">
          <ac:chgData name="Belgrad, Susan F" userId="S::susan.belgrad@csun.edu::c348eea9-5660-4b2f-8090-bc59b0eae43b" providerId="AD" clId="Web-{3FEBC5CA-880A-4CBC-8B1C-44195F90D1FD}" dt="2019-01-21T20:20:31.977" v="304" actId="20577"/>
          <ac:spMkLst>
            <pc:docMk/>
            <pc:sldMk cId="0" sldId="264"/>
            <ac:spMk id="3" creationId="{00000000-0000-0000-0000-000000000000}"/>
          </ac:spMkLst>
        </pc:spChg>
        <pc:spChg chg="add">
          <ac:chgData name="Belgrad, Susan F" userId="S::susan.belgrad@csun.edu::c348eea9-5660-4b2f-8090-bc59b0eae43b" providerId="AD" clId="Web-{3FEBC5CA-880A-4CBC-8B1C-44195F90D1FD}" dt="2019-01-21T20:16:45.390" v="263"/>
          <ac:spMkLst>
            <pc:docMk/>
            <pc:sldMk cId="0" sldId="264"/>
            <ac:spMk id="8" creationId="{8D70B121-56F4-4848-B38B-182089D909FA}"/>
          </ac:spMkLst>
        </pc:spChg>
        <pc:cxnChg chg="add">
          <ac:chgData name="Belgrad, Susan F" userId="S::susan.belgrad@csun.edu::c348eea9-5660-4b2f-8090-bc59b0eae43b" providerId="AD" clId="Web-{3FEBC5CA-880A-4CBC-8B1C-44195F90D1FD}" dt="2019-01-21T20:16:45.390" v="263"/>
          <ac:cxnSpMkLst>
            <pc:docMk/>
            <pc:sldMk cId="0" sldId="264"/>
            <ac:cxnSpMk id="10" creationId="{2D72A2C9-F3CA-4216-8BAD-FA4C970C3C4E}"/>
          </ac:cxnSpMkLst>
        </pc:cxnChg>
      </pc:sldChg>
      <pc:sldChg chg="modSp delDesignElem">
        <pc:chgData name="Belgrad, Susan F" userId="S::susan.belgrad@csun.edu::c348eea9-5660-4b2f-8090-bc59b0eae43b" providerId="AD" clId="Web-{3FEBC5CA-880A-4CBC-8B1C-44195F90D1FD}" dt="2019-01-21T20:46:02.585" v="753" actId="20577"/>
        <pc:sldMkLst>
          <pc:docMk/>
          <pc:sldMk cId="0" sldId="265"/>
        </pc:sldMkLst>
        <pc:spChg chg="mod">
          <ac:chgData name="Belgrad, Susan F" userId="S::susan.belgrad@csun.edu::c348eea9-5660-4b2f-8090-bc59b0eae43b" providerId="AD" clId="Web-{3FEBC5CA-880A-4CBC-8B1C-44195F90D1FD}" dt="2019-01-21T19:56:01.059" v="146" actId="1076"/>
          <ac:spMkLst>
            <pc:docMk/>
            <pc:sldMk cId="0" sldId="265"/>
            <ac:spMk id="2" creationId="{00000000-0000-0000-0000-000000000000}"/>
          </ac:spMkLst>
        </pc:spChg>
        <pc:spChg chg="mod">
          <ac:chgData name="Belgrad, Susan F" userId="S::susan.belgrad@csun.edu::c348eea9-5660-4b2f-8090-bc59b0eae43b" providerId="AD" clId="Web-{3FEBC5CA-880A-4CBC-8B1C-44195F90D1FD}" dt="2019-01-21T20:46:02.585" v="753" actId="20577"/>
          <ac:spMkLst>
            <pc:docMk/>
            <pc:sldMk cId="0" sldId="265"/>
            <ac:spMk id="3" creationId="{00000000-0000-0000-0000-000000000000}"/>
          </ac:spMkLst>
        </pc:spChg>
      </pc:sldChg>
      <pc:sldChg chg="delDesignElem">
        <pc:chgData name="Belgrad, Susan F" userId="S::susan.belgrad@csun.edu::c348eea9-5660-4b2f-8090-bc59b0eae43b" providerId="AD" clId="Web-{3FEBC5CA-880A-4CBC-8B1C-44195F90D1FD}" dt="2019-01-21T19:38:05.313" v="10"/>
        <pc:sldMkLst>
          <pc:docMk/>
          <pc:sldMk cId="0" sldId="266"/>
        </pc:sldMkLst>
      </pc:sldChg>
      <pc:sldChg chg="modSp delDesignElem">
        <pc:chgData name="Belgrad, Susan F" userId="S::susan.belgrad@csun.edu::c348eea9-5660-4b2f-8090-bc59b0eae43b" providerId="AD" clId="Web-{3FEBC5CA-880A-4CBC-8B1C-44195F90D1FD}" dt="2019-01-21T19:57:51.641" v="176" actId="14100"/>
        <pc:sldMkLst>
          <pc:docMk/>
          <pc:sldMk cId="0" sldId="267"/>
        </pc:sldMkLst>
        <pc:spChg chg="mod">
          <ac:chgData name="Belgrad, Susan F" userId="S::susan.belgrad@csun.edu::c348eea9-5660-4b2f-8090-bc59b0eae43b" providerId="AD" clId="Web-{3FEBC5CA-880A-4CBC-8B1C-44195F90D1FD}" dt="2019-01-21T19:57:51.641" v="176" actId="14100"/>
          <ac:spMkLst>
            <pc:docMk/>
            <pc:sldMk cId="0" sldId="267"/>
            <ac:spMk id="3" creationId="{00000000-0000-0000-0000-000000000000}"/>
          </ac:spMkLst>
        </pc:spChg>
      </pc:sldChg>
      <pc:sldChg chg="addSp delSp modSp add ord replId">
        <pc:chgData name="Belgrad, Susan F" userId="S::susan.belgrad@csun.edu::c348eea9-5660-4b2f-8090-bc59b0eae43b" providerId="AD" clId="Web-{3FEBC5CA-880A-4CBC-8B1C-44195F90D1FD}" dt="2019-01-21T20:48:19.247" v="771"/>
        <pc:sldMkLst>
          <pc:docMk/>
          <pc:sldMk cId="2845929157" sldId="268"/>
        </pc:sldMkLst>
        <pc:spChg chg="mod">
          <ac:chgData name="Belgrad, Susan F" userId="S::susan.belgrad@csun.edu::c348eea9-5660-4b2f-8090-bc59b0eae43b" providerId="AD" clId="Web-{3FEBC5CA-880A-4CBC-8B1C-44195F90D1FD}" dt="2019-01-21T20:23:35.703" v="319" actId="20577"/>
          <ac:spMkLst>
            <pc:docMk/>
            <pc:sldMk cId="2845929157" sldId="268"/>
            <ac:spMk id="2" creationId="{00000000-0000-0000-0000-000000000000}"/>
          </ac:spMkLst>
        </pc:spChg>
        <pc:graphicFrameChg chg="add del mod modGraphic">
          <ac:chgData name="Belgrad, Susan F" userId="S::susan.belgrad@csun.edu::c348eea9-5660-4b2f-8090-bc59b0eae43b" providerId="AD" clId="Web-{3FEBC5CA-880A-4CBC-8B1C-44195F90D1FD}" dt="2019-01-21T20:24:01.704" v="324"/>
          <ac:graphicFrameMkLst>
            <pc:docMk/>
            <pc:sldMk cId="2845929157" sldId="268"/>
            <ac:graphicFrameMk id="9" creationId="{822FADAE-A63B-4E0E-A6FC-2815E4177D62}"/>
          </ac:graphicFrameMkLst>
        </pc:graphicFrameChg>
        <pc:graphicFrameChg chg="add mod modGraphic">
          <ac:chgData name="Belgrad, Susan F" userId="S::susan.belgrad@csun.edu::c348eea9-5660-4b2f-8090-bc59b0eae43b" providerId="AD" clId="Web-{3FEBC5CA-880A-4CBC-8B1C-44195F90D1FD}" dt="2019-01-21T20:48:19.247" v="771"/>
          <ac:graphicFrameMkLst>
            <pc:docMk/>
            <pc:sldMk cId="2845929157" sldId="268"/>
            <ac:graphicFrameMk id="30" creationId="{016E7DA6-A9E9-40ED-8C5F-BA5DEB9981CC}"/>
          </ac:graphicFrameMkLst>
        </pc:graphicFrameChg>
      </pc:sldChg>
      <pc:sldChg chg="addSp delSp modSp add replId">
        <pc:chgData name="Belgrad, Susan F" userId="S::susan.belgrad@csun.edu::c348eea9-5660-4b2f-8090-bc59b0eae43b" providerId="AD" clId="Web-{3FEBC5CA-880A-4CBC-8B1C-44195F90D1FD}" dt="2019-01-21T20:50:10.470" v="785"/>
        <pc:sldMkLst>
          <pc:docMk/>
          <pc:sldMk cId="2530387285" sldId="269"/>
        </pc:sldMkLst>
        <pc:graphicFrameChg chg="add mod modGraphic">
          <ac:chgData name="Belgrad, Susan F" userId="S::susan.belgrad@csun.edu::c348eea9-5660-4b2f-8090-bc59b0eae43b" providerId="AD" clId="Web-{3FEBC5CA-880A-4CBC-8B1C-44195F90D1FD}" dt="2019-01-21T20:50:10.470" v="785"/>
          <ac:graphicFrameMkLst>
            <pc:docMk/>
            <pc:sldMk cId="2530387285" sldId="269"/>
            <ac:graphicFrameMk id="9" creationId="{A8741CF3-395A-4071-BD82-EF5168101E67}"/>
          </ac:graphicFrameMkLst>
        </pc:graphicFrameChg>
        <pc:graphicFrameChg chg="del mod modGraphic">
          <ac:chgData name="Belgrad, Susan F" userId="S::susan.belgrad@csun.edu::c348eea9-5660-4b2f-8090-bc59b0eae43b" providerId="AD" clId="Web-{3FEBC5CA-880A-4CBC-8B1C-44195F90D1FD}" dt="2019-01-21T20:25:58.084" v="336"/>
          <ac:graphicFrameMkLst>
            <pc:docMk/>
            <pc:sldMk cId="2530387285" sldId="269"/>
            <ac:graphicFrameMk id="30" creationId="{016E7DA6-A9E9-40ED-8C5F-BA5DEB9981CC}"/>
          </ac:graphicFrameMkLst>
        </pc:graphicFrameChg>
      </pc:sldChg>
      <pc:sldChg chg="addSp modSp new mod setBg">
        <pc:chgData name="Belgrad, Susan F" userId="S::susan.belgrad@csun.edu::c348eea9-5660-4b2f-8090-bc59b0eae43b" providerId="AD" clId="Web-{3FEBC5CA-880A-4CBC-8B1C-44195F90D1FD}" dt="2019-01-21T20:33:13.295" v="642" actId="20577"/>
        <pc:sldMkLst>
          <pc:docMk/>
          <pc:sldMk cId="1886534740" sldId="270"/>
        </pc:sldMkLst>
        <pc:spChg chg="mod">
          <ac:chgData name="Belgrad, Susan F" userId="S::susan.belgrad@csun.edu::c348eea9-5660-4b2f-8090-bc59b0eae43b" providerId="AD" clId="Web-{3FEBC5CA-880A-4CBC-8B1C-44195F90D1FD}" dt="2019-01-21T20:32:23.990" v="632" actId="20577"/>
          <ac:spMkLst>
            <pc:docMk/>
            <pc:sldMk cId="1886534740" sldId="270"/>
            <ac:spMk id="2" creationId="{958420A9-13A6-4A5A-BD09-76C4D25A27C6}"/>
          </ac:spMkLst>
        </pc:spChg>
        <pc:spChg chg="mod">
          <ac:chgData name="Belgrad, Susan F" userId="S::susan.belgrad@csun.edu::c348eea9-5660-4b2f-8090-bc59b0eae43b" providerId="AD" clId="Web-{3FEBC5CA-880A-4CBC-8B1C-44195F90D1FD}" dt="2019-01-21T20:33:13.295" v="642" actId="20577"/>
          <ac:spMkLst>
            <pc:docMk/>
            <pc:sldMk cId="1886534740" sldId="270"/>
            <ac:spMk id="3" creationId="{2F1283E4-2AF3-412F-A6D4-84C8FB268307}"/>
          </ac:spMkLst>
        </pc:spChg>
        <pc:spChg chg="add">
          <ac:chgData name="Belgrad, Susan F" userId="S::susan.belgrad@csun.edu::c348eea9-5660-4b2f-8090-bc59b0eae43b" providerId="AD" clId="Web-{3FEBC5CA-880A-4CBC-8B1C-44195F90D1FD}" dt="2019-01-21T20:31:01.127" v="608"/>
          <ac:spMkLst>
            <pc:docMk/>
            <pc:sldMk cId="1886534740" sldId="270"/>
            <ac:spMk id="10" creationId="{AFA67CD3-AB4E-4A7A-BEB8-53C445D8C44E}"/>
          </ac:spMkLst>
        </pc:spChg>
        <pc:spChg chg="add">
          <ac:chgData name="Belgrad, Susan F" userId="S::susan.belgrad@csun.edu::c348eea9-5660-4b2f-8090-bc59b0eae43b" providerId="AD" clId="Web-{3FEBC5CA-880A-4CBC-8B1C-44195F90D1FD}" dt="2019-01-21T20:31:01.127" v="608"/>
          <ac:spMkLst>
            <pc:docMk/>
            <pc:sldMk cId="1886534740" sldId="270"/>
            <ac:spMk id="14" creationId="{339C8D78-A644-462F-B674-F440635E5353}"/>
          </ac:spMkLst>
        </pc:spChg>
        <pc:picChg chg="add">
          <ac:chgData name="Belgrad, Susan F" userId="S::susan.belgrad@csun.edu::c348eea9-5660-4b2f-8090-bc59b0eae43b" providerId="AD" clId="Web-{3FEBC5CA-880A-4CBC-8B1C-44195F90D1FD}" dt="2019-01-21T20:31:01.127" v="608"/>
          <ac:picMkLst>
            <pc:docMk/>
            <pc:sldMk cId="1886534740" sldId="270"/>
            <ac:picMk id="7" creationId="{9C7AA309-0D45-4FDB-A307-C417722CA101}"/>
          </ac:picMkLst>
        </pc:picChg>
        <pc:picChg chg="add">
          <ac:chgData name="Belgrad, Susan F" userId="S::susan.belgrad@csun.edu::c348eea9-5660-4b2f-8090-bc59b0eae43b" providerId="AD" clId="Web-{3FEBC5CA-880A-4CBC-8B1C-44195F90D1FD}" dt="2019-01-21T20:31:01.127" v="608"/>
          <ac:picMkLst>
            <pc:docMk/>
            <pc:sldMk cId="1886534740" sldId="270"/>
            <ac:picMk id="12" creationId="{07CF545F-9C2E-4446-97CD-AD92990C2B68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svg"/><Relationship Id="rId1" Type="http://schemas.openxmlformats.org/officeDocument/2006/relationships/image" Target="../media/image2.png"/><Relationship Id="rId6" Type="http://schemas.openxmlformats.org/officeDocument/2006/relationships/image" Target="../media/image9.svg"/><Relationship Id="rId5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svg"/><Relationship Id="rId1" Type="http://schemas.openxmlformats.org/officeDocument/2006/relationships/image" Target="../media/image2.png"/><Relationship Id="rId6" Type="http://schemas.openxmlformats.org/officeDocument/2006/relationships/image" Target="../media/image9.svg"/><Relationship Id="rId5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E13C0E-542F-40B2-A1FD-DD61B75942E6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9260379A-18A5-484B-A2A6-F9421F0D412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1" dirty="0"/>
            <a:t>Please read the assessment section carefully </a:t>
          </a:r>
          <a:endParaRPr lang="en-US" b="1" dirty="0" smtClean="0"/>
        </a:p>
        <a:p>
          <a:pPr>
            <a:lnSpc>
              <a:spcPct val="100000"/>
            </a:lnSpc>
            <a:defRPr cap="all"/>
          </a:pPr>
          <a:r>
            <a:rPr lang="en-US" dirty="0" smtClean="0"/>
            <a:t>to </a:t>
          </a:r>
          <a:r>
            <a:rPr lang="en-US" dirty="0"/>
            <a:t>learn about </a:t>
          </a:r>
          <a:r>
            <a:rPr lang="en-US" dirty="0">
              <a:solidFill>
                <a:srgbClr val="010000"/>
              </a:solidFill>
            </a:rPr>
            <a:t/>
          </a:r>
          <a:br>
            <a:rPr lang="en-US" dirty="0">
              <a:solidFill>
                <a:srgbClr val="010000"/>
              </a:solidFill>
            </a:rPr>
          </a:br>
          <a:r>
            <a:rPr lang="en-US" dirty="0"/>
            <a:t>the ways in which your performance in the course will be both self-assessed and </a:t>
          </a:r>
          <a:r>
            <a:rPr lang="en-US" dirty="0" smtClean="0"/>
            <a:t>evaluated.</a:t>
          </a:r>
          <a:endParaRPr lang="en-US" dirty="0"/>
        </a:p>
      </dgm:t>
    </dgm:pt>
    <dgm:pt modelId="{49596FD6-C684-4D8C-864C-1EE719E942E2}" type="parTrans" cxnId="{656DFB55-6551-4B73-AA31-F53766785FEC}">
      <dgm:prSet/>
      <dgm:spPr/>
      <dgm:t>
        <a:bodyPr/>
        <a:lstStyle/>
        <a:p>
          <a:endParaRPr lang="en-US"/>
        </a:p>
      </dgm:t>
    </dgm:pt>
    <dgm:pt modelId="{E2FF4EDC-A538-42BF-82DF-606CB625FA5C}" type="sibTrans" cxnId="{656DFB55-6551-4B73-AA31-F53766785FEC}">
      <dgm:prSet/>
      <dgm:spPr/>
      <dgm:t>
        <a:bodyPr/>
        <a:lstStyle/>
        <a:p>
          <a:endParaRPr lang="en-US"/>
        </a:p>
      </dgm:t>
    </dgm:pt>
    <dgm:pt modelId="{BD994F09-49AA-4BAB-A076-B68A23EB064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Class sessions will be led to respect the norms of learning that have developed within your cohort while models for pro-social classroom learning</a:t>
          </a:r>
          <a:r>
            <a:rPr lang="en-US" dirty="0">
              <a:solidFill>
                <a:srgbClr val="010000"/>
              </a:solidFill>
            </a:rPr>
            <a:t/>
          </a:r>
          <a:br>
            <a:rPr lang="en-US" dirty="0">
              <a:solidFill>
                <a:srgbClr val="010000"/>
              </a:solidFill>
            </a:rPr>
          </a:br>
          <a:r>
            <a:rPr lang="en-US" dirty="0"/>
            <a:t>environments will be presented.</a:t>
          </a:r>
        </a:p>
      </dgm:t>
    </dgm:pt>
    <dgm:pt modelId="{81AE4FF2-F68F-4440-9045-111CEF9B2576}" type="parTrans" cxnId="{24CB94D0-1D95-4E35-A3CA-F8D62F64155A}">
      <dgm:prSet/>
      <dgm:spPr/>
      <dgm:t>
        <a:bodyPr/>
        <a:lstStyle/>
        <a:p>
          <a:endParaRPr lang="en-US"/>
        </a:p>
      </dgm:t>
    </dgm:pt>
    <dgm:pt modelId="{A0A09B27-C5A3-40B2-AC77-AADF61127FD7}" type="sibTrans" cxnId="{24CB94D0-1D95-4E35-A3CA-F8D62F64155A}">
      <dgm:prSet/>
      <dgm:spPr/>
      <dgm:t>
        <a:bodyPr/>
        <a:lstStyle/>
        <a:p>
          <a:endParaRPr lang="en-US"/>
        </a:p>
      </dgm:t>
    </dgm:pt>
    <dgm:pt modelId="{1EC3B759-4CD2-4701-8596-40AC5187EE4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As a contributing member of your cohort you are expected to complete the assigned readings and assignments so your peers</a:t>
          </a:r>
          <a:r>
            <a:rPr lang="en-US" dirty="0">
              <a:solidFill>
                <a:srgbClr val="010000"/>
              </a:solidFill>
            </a:rPr>
            <a:t/>
          </a:r>
          <a:br>
            <a:rPr lang="en-US" dirty="0">
              <a:solidFill>
                <a:srgbClr val="010000"/>
              </a:solidFill>
            </a:rPr>
          </a:br>
          <a:r>
            <a:rPr lang="en-US" dirty="0"/>
            <a:t>may benefit in class activities.</a:t>
          </a:r>
        </a:p>
      </dgm:t>
    </dgm:pt>
    <dgm:pt modelId="{7A26E72C-8221-4104-B9B4-35CFA97DF56E}" type="parTrans" cxnId="{D9AE8187-549F-483D-B25C-0C9F77076F70}">
      <dgm:prSet/>
      <dgm:spPr/>
      <dgm:t>
        <a:bodyPr/>
        <a:lstStyle/>
        <a:p>
          <a:endParaRPr lang="en-US"/>
        </a:p>
      </dgm:t>
    </dgm:pt>
    <dgm:pt modelId="{5CA8AB39-916B-4750-AA7E-244D5A1D5BCB}" type="sibTrans" cxnId="{D9AE8187-549F-483D-B25C-0C9F77076F70}">
      <dgm:prSet/>
      <dgm:spPr/>
      <dgm:t>
        <a:bodyPr/>
        <a:lstStyle/>
        <a:p>
          <a:endParaRPr lang="en-US"/>
        </a:p>
      </dgm:t>
    </dgm:pt>
    <dgm:pt modelId="{48E9A9D7-B0B0-45D5-B0E2-08395B1252D2}" type="pres">
      <dgm:prSet presAssocID="{B2E13C0E-542F-40B2-A1FD-DD61B75942E6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91F36D-63D6-44D9-8A16-3D484D7EDC16}" type="pres">
      <dgm:prSet presAssocID="{9260379A-18A5-484B-A2A6-F9421F0D412D}" presName="compNode" presStyleCnt="0"/>
      <dgm:spPr/>
    </dgm:pt>
    <dgm:pt modelId="{4BDAE901-4BDA-43A7-8874-160855D53DFD}" type="pres">
      <dgm:prSet presAssocID="{9260379A-18A5-484B-A2A6-F9421F0D412D}" presName="iconBgRect" presStyleLbl="bgShp" presStyleIdx="0" presStyleCnt="3"/>
      <dgm:spPr/>
    </dgm:pt>
    <dgm:pt modelId="{6C9AF572-54C9-4EF3-B500-81AB1873F7D1}" type="pres">
      <dgm:prSet presAssocID="{9260379A-18A5-484B-A2A6-F9421F0D412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="" xmlns:dgm14="http://schemas.microsoft.com/office/drawing/2010/diagram" id="0" name="" descr="Checkmark"/>
        </a:ext>
      </dgm:extLst>
    </dgm:pt>
    <dgm:pt modelId="{DDA8D748-8D8B-451E-BF09-B705E7D5641F}" type="pres">
      <dgm:prSet presAssocID="{9260379A-18A5-484B-A2A6-F9421F0D412D}" presName="spaceRect" presStyleCnt="0"/>
      <dgm:spPr/>
    </dgm:pt>
    <dgm:pt modelId="{FC22ED39-ED12-41FE-8F04-96B9B9B31F74}" type="pres">
      <dgm:prSet presAssocID="{9260379A-18A5-484B-A2A6-F9421F0D412D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199326CB-E0F5-41BC-9149-88C35AD032E0}" type="pres">
      <dgm:prSet presAssocID="{E2FF4EDC-A538-42BF-82DF-606CB625FA5C}" presName="sibTrans" presStyleCnt="0"/>
      <dgm:spPr/>
    </dgm:pt>
    <dgm:pt modelId="{79D54494-F5E2-4DEA-BB3D-9ACED5B6573F}" type="pres">
      <dgm:prSet presAssocID="{BD994F09-49AA-4BAB-A076-B68A23EB0647}" presName="compNode" presStyleCnt="0"/>
      <dgm:spPr/>
    </dgm:pt>
    <dgm:pt modelId="{7ED991C6-6660-4D26-86D8-176FD37AA29A}" type="pres">
      <dgm:prSet presAssocID="{BD994F09-49AA-4BAB-A076-B68A23EB0647}" presName="iconBgRect" presStyleLbl="bgShp" presStyleIdx="1" presStyleCnt="3"/>
      <dgm:spPr/>
    </dgm:pt>
    <dgm:pt modelId="{6DB5719E-E8A1-4746-9D3C-9954F172851F}" type="pres">
      <dgm:prSet presAssocID="{BD994F09-49AA-4BAB-A076-B68A23EB064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="" xmlns:dgm14="http://schemas.microsoft.com/office/drawing/2010/diagram" id="0" name="" descr="Teacher"/>
        </a:ext>
      </dgm:extLst>
    </dgm:pt>
    <dgm:pt modelId="{32CB03DC-E29A-4EFD-8448-D401862FFF07}" type="pres">
      <dgm:prSet presAssocID="{BD994F09-49AA-4BAB-A076-B68A23EB0647}" presName="spaceRect" presStyleCnt="0"/>
      <dgm:spPr/>
    </dgm:pt>
    <dgm:pt modelId="{FE70A276-7BEB-4DC8-98A2-743E8194F2EA}" type="pres">
      <dgm:prSet presAssocID="{BD994F09-49AA-4BAB-A076-B68A23EB0647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971A9585-92A0-4873-BDD2-8B17C5D619B3}" type="pres">
      <dgm:prSet presAssocID="{A0A09B27-C5A3-40B2-AC77-AADF61127FD7}" presName="sibTrans" presStyleCnt="0"/>
      <dgm:spPr/>
    </dgm:pt>
    <dgm:pt modelId="{5F46CC6D-E74A-4364-B7C2-6C48A2C1EB93}" type="pres">
      <dgm:prSet presAssocID="{1EC3B759-4CD2-4701-8596-40AC5187EE4A}" presName="compNode" presStyleCnt="0"/>
      <dgm:spPr/>
    </dgm:pt>
    <dgm:pt modelId="{538F85A0-7635-4AAC-9AEF-337219298BC5}" type="pres">
      <dgm:prSet presAssocID="{1EC3B759-4CD2-4701-8596-40AC5187EE4A}" presName="iconBgRect" presStyleLbl="bgShp" presStyleIdx="2" presStyleCnt="3"/>
      <dgm:spPr/>
    </dgm:pt>
    <dgm:pt modelId="{A4C4D67A-D109-450D-9B6D-83B08EBBEE6E}" type="pres">
      <dgm:prSet presAssocID="{1EC3B759-4CD2-4701-8596-40AC5187EE4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="" xmlns:dgm14="http://schemas.microsoft.com/office/drawing/2010/diagram" id="0" name="" descr="Presentation with Checklist"/>
        </a:ext>
      </dgm:extLst>
    </dgm:pt>
    <dgm:pt modelId="{DDACB5BC-40B5-45A3-98D1-1511EBCB267C}" type="pres">
      <dgm:prSet presAssocID="{1EC3B759-4CD2-4701-8596-40AC5187EE4A}" presName="spaceRect" presStyleCnt="0"/>
      <dgm:spPr/>
    </dgm:pt>
    <dgm:pt modelId="{EAABD6E2-4CE9-4C9E-804F-F87F0CFD8824}" type="pres">
      <dgm:prSet presAssocID="{1EC3B759-4CD2-4701-8596-40AC5187EE4A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4CB94D0-1D95-4E35-A3CA-F8D62F64155A}" srcId="{B2E13C0E-542F-40B2-A1FD-DD61B75942E6}" destId="{BD994F09-49AA-4BAB-A076-B68A23EB0647}" srcOrd="1" destOrd="0" parTransId="{81AE4FF2-F68F-4440-9045-111CEF9B2576}" sibTransId="{A0A09B27-C5A3-40B2-AC77-AADF61127FD7}"/>
    <dgm:cxn modelId="{1C19D56E-B1AA-4BC7-A77B-84FA7715A3D1}" type="presOf" srcId="{1EC3B759-4CD2-4701-8596-40AC5187EE4A}" destId="{EAABD6E2-4CE9-4C9E-804F-F87F0CFD8824}" srcOrd="0" destOrd="0" presId="urn:microsoft.com/office/officeart/2018/5/layout/IconCircleLabelList"/>
    <dgm:cxn modelId="{D9AE8187-549F-483D-B25C-0C9F77076F70}" srcId="{B2E13C0E-542F-40B2-A1FD-DD61B75942E6}" destId="{1EC3B759-4CD2-4701-8596-40AC5187EE4A}" srcOrd="2" destOrd="0" parTransId="{7A26E72C-8221-4104-B9B4-35CFA97DF56E}" sibTransId="{5CA8AB39-916B-4750-AA7E-244D5A1D5BCB}"/>
    <dgm:cxn modelId="{B55AA02F-2E7D-4838-9BC1-2B6FF7D4433E}" type="presOf" srcId="{B2E13C0E-542F-40B2-A1FD-DD61B75942E6}" destId="{48E9A9D7-B0B0-45D5-B0E2-08395B1252D2}" srcOrd="0" destOrd="0" presId="urn:microsoft.com/office/officeart/2018/5/layout/IconCircleLabelList"/>
    <dgm:cxn modelId="{59B55887-0926-4FA3-A4F7-6D04D4680931}" type="presOf" srcId="{BD994F09-49AA-4BAB-A076-B68A23EB0647}" destId="{FE70A276-7BEB-4DC8-98A2-743E8194F2EA}" srcOrd="0" destOrd="0" presId="urn:microsoft.com/office/officeart/2018/5/layout/IconCircleLabelList"/>
    <dgm:cxn modelId="{6201AEF2-3C3D-47F4-8C50-6010AE5D0BD2}" type="presOf" srcId="{9260379A-18A5-484B-A2A6-F9421F0D412D}" destId="{FC22ED39-ED12-41FE-8F04-96B9B9B31F74}" srcOrd="0" destOrd="0" presId="urn:microsoft.com/office/officeart/2018/5/layout/IconCircleLabelList"/>
    <dgm:cxn modelId="{656DFB55-6551-4B73-AA31-F53766785FEC}" srcId="{B2E13C0E-542F-40B2-A1FD-DD61B75942E6}" destId="{9260379A-18A5-484B-A2A6-F9421F0D412D}" srcOrd="0" destOrd="0" parTransId="{49596FD6-C684-4D8C-864C-1EE719E942E2}" sibTransId="{E2FF4EDC-A538-42BF-82DF-606CB625FA5C}"/>
    <dgm:cxn modelId="{8A00BBA4-41DA-4C4F-B47A-5FC93159B0F8}" type="presParOf" srcId="{48E9A9D7-B0B0-45D5-B0E2-08395B1252D2}" destId="{8591F36D-63D6-44D9-8A16-3D484D7EDC16}" srcOrd="0" destOrd="0" presId="urn:microsoft.com/office/officeart/2018/5/layout/IconCircleLabelList"/>
    <dgm:cxn modelId="{78FEE412-ED42-46B7-84A7-17AD66E45F20}" type="presParOf" srcId="{8591F36D-63D6-44D9-8A16-3D484D7EDC16}" destId="{4BDAE901-4BDA-43A7-8874-160855D53DFD}" srcOrd="0" destOrd="0" presId="urn:microsoft.com/office/officeart/2018/5/layout/IconCircleLabelList"/>
    <dgm:cxn modelId="{350E80E4-1CC6-40C2-9AE6-7E2527F2B4B9}" type="presParOf" srcId="{8591F36D-63D6-44D9-8A16-3D484D7EDC16}" destId="{6C9AF572-54C9-4EF3-B500-81AB1873F7D1}" srcOrd="1" destOrd="0" presId="urn:microsoft.com/office/officeart/2018/5/layout/IconCircleLabelList"/>
    <dgm:cxn modelId="{F2AE608C-F055-48AA-A522-E8EDD67AEE6D}" type="presParOf" srcId="{8591F36D-63D6-44D9-8A16-3D484D7EDC16}" destId="{DDA8D748-8D8B-451E-BF09-B705E7D5641F}" srcOrd="2" destOrd="0" presId="urn:microsoft.com/office/officeart/2018/5/layout/IconCircleLabelList"/>
    <dgm:cxn modelId="{9DE7EADD-A674-4FC1-9CD0-6307D1379DA2}" type="presParOf" srcId="{8591F36D-63D6-44D9-8A16-3D484D7EDC16}" destId="{FC22ED39-ED12-41FE-8F04-96B9B9B31F74}" srcOrd="3" destOrd="0" presId="urn:microsoft.com/office/officeart/2018/5/layout/IconCircleLabelList"/>
    <dgm:cxn modelId="{BF11207B-C3EE-4B8C-A033-4762FFABCFD5}" type="presParOf" srcId="{48E9A9D7-B0B0-45D5-B0E2-08395B1252D2}" destId="{199326CB-E0F5-41BC-9149-88C35AD032E0}" srcOrd="1" destOrd="0" presId="urn:microsoft.com/office/officeart/2018/5/layout/IconCircleLabelList"/>
    <dgm:cxn modelId="{F227712C-9D9D-4080-BE58-CB6F43070EB6}" type="presParOf" srcId="{48E9A9D7-B0B0-45D5-B0E2-08395B1252D2}" destId="{79D54494-F5E2-4DEA-BB3D-9ACED5B6573F}" srcOrd="2" destOrd="0" presId="urn:microsoft.com/office/officeart/2018/5/layout/IconCircleLabelList"/>
    <dgm:cxn modelId="{641D3666-4760-4204-B734-FE00ECEA3E4D}" type="presParOf" srcId="{79D54494-F5E2-4DEA-BB3D-9ACED5B6573F}" destId="{7ED991C6-6660-4D26-86D8-176FD37AA29A}" srcOrd="0" destOrd="0" presId="urn:microsoft.com/office/officeart/2018/5/layout/IconCircleLabelList"/>
    <dgm:cxn modelId="{02B09BBF-C110-410B-B41C-2B3C7C3F8D9A}" type="presParOf" srcId="{79D54494-F5E2-4DEA-BB3D-9ACED5B6573F}" destId="{6DB5719E-E8A1-4746-9D3C-9954F172851F}" srcOrd="1" destOrd="0" presId="urn:microsoft.com/office/officeart/2018/5/layout/IconCircleLabelList"/>
    <dgm:cxn modelId="{46729FF9-1812-48C2-B564-B8D511097AF6}" type="presParOf" srcId="{79D54494-F5E2-4DEA-BB3D-9ACED5B6573F}" destId="{32CB03DC-E29A-4EFD-8448-D401862FFF07}" srcOrd="2" destOrd="0" presId="urn:microsoft.com/office/officeart/2018/5/layout/IconCircleLabelList"/>
    <dgm:cxn modelId="{85272572-716D-468C-84D4-D9A6FDE476B8}" type="presParOf" srcId="{79D54494-F5E2-4DEA-BB3D-9ACED5B6573F}" destId="{FE70A276-7BEB-4DC8-98A2-743E8194F2EA}" srcOrd="3" destOrd="0" presId="urn:microsoft.com/office/officeart/2018/5/layout/IconCircleLabelList"/>
    <dgm:cxn modelId="{C776697F-5E18-49FB-B12D-134CFD07D078}" type="presParOf" srcId="{48E9A9D7-B0B0-45D5-B0E2-08395B1252D2}" destId="{971A9585-92A0-4873-BDD2-8B17C5D619B3}" srcOrd="3" destOrd="0" presId="urn:microsoft.com/office/officeart/2018/5/layout/IconCircleLabelList"/>
    <dgm:cxn modelId="{888B8EC8-FEA5-4F01-ACB6-21A64C9B8F06}" type="presParOf" srcId="{48E9A9D7-B0B0-45D5-B0E2-08395B1252D2}" destId="{5F46CC6D-E74A-4364-B7C2-6C48A2C1EB93}" srcOrd="4" destOrd="0" presId="urn:microsoft.com/office/officeart/2018/5/layout/IconCircleLabelList"/>
    <dgm:cxn modelId="{46B8D3ED-AD7B-42A5-876B-05B998EB5C5C}" type="presParOf" srcId="{5F46CC6D-E74A-4364-B7C2-6C48A2C1EB93}" destId="{538F85A0-7635-4AAC-9AEF-337219298BC5}" srcOrd="0" destOrd="0" presId="urn:microsoft.com/office/officeart/2018/5/layout/IconCircleLabelList"/>
    <dgm:cxn modelId="{032806CC-1ED2-4795-A58C-8F178AC5B36B}" type="presParOf" srcId="{5F46CC6D-E74A-4364-B7C2-6C48A2C1EB93}" destId="{A4C4D67A-D109-450D-9B6D-83B08EBBEE6E}" srcOrd="1" destOrd="0" presId="urn:microsoft.com/office/officeart/2018/5/layout/IconCircleLabelList"/>
    <dgm:cxn modelId="{5861466B-1F80-46E5-B893-F7FC2836256C}" type="presParOf" srcId="{5F46CC6D-E74A-4364-B7C2-6C48A2C1EB93}" destId="{DDACB5BC-40B5-45A3-98D1-1511EBCB267C}" srcOrd="2" destOrd="0" presId="urn:microsoft.com/office/officeart/2018/5/layout/IconCircleLabelList"/>
    <dgm:cxn modelId="{8DB58249-EB22-4726-A134-0FE21CEBA888}" type="presParOf" srcId="{5F46CC6D-E74A-4364-B7C2-6C48A2C1EB93}" destId="{EAABD6E2-4CE9-4C9E-804F-F87F0CFD8824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DAE901-4BDA-43A7-8874-160855D53DFD}">
      <dsp:nvSpPr>
        <dsp:cNvPr id="0" name=""/>
        <dsp:cNvSpPr/>
      </dsp:nvSpPr>
      <dsp:spPr>
        <a:xfrm>
          <a:off x="464759" y="35681"/>
          <a:ext cx="1372500" cy="13725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9AF572-54C9-4EF3-B500-81AB1873F7D1}">
      <dsp:nvSpPr>
        <dsp:cNvPr id="0" name=""/>
        <dsp:cNvSpPr/>
      </dsp:nvSpPr>
      <dsp:spPr>
        <a:xfrm>
          <a:off x="757259" y="328182"/>
          <a:ext cx="787500" cy="787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22ED39-ED12-41FE-8F04-96B9B9B31F74}">
      <dsp:nvSpPr>
        <dsp:cNvPr id="0" name=""/>
        <dsp:cNvSpPr/>
      </dsp:nvSpPr>
      <dsp:spPr>
        <a:xfrm>
          <a:off x="26009" y="1835682"/>
          <a:ext cx="2250000" cy="126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100" b="1" kern="1200" dirty="0"/>
            <a:t>Please read the assessment section carefully </a:t>
          </a:r>
          <a:endParaRPr lang="en-US" sz="1100" b="1" kern="1200" dirty="0" smtClean="0"/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100" kern="1200" dirty="0" smtClean="0"/>
            <a:t>to </a:t>
          </a:r>
          <a:r>
            <a:rPr lang="en-US" sz="1100" kern="1200" dirty="0"/>
            <a:t>learn about </a:t>
          </a:r>
          <a:r>
            <a:rPr lang="en-US" sz="1100" kern="1200" dirty="0">
              <a:solidFill>
                <a:srgbClr val="010000"/>
              </a:solidFill>
            </a:rPr>
            <a:t/>
          </a:r>
          <a:br>
            <a:rPr lang="en-US" sz="1100" kern="1200" dirty="0">
              <a:solidFill>
                <a:srgbClr val="010000"/>
              </a:solidFill>
            </a:rPr>
          </a:br>
          <a:r>
            <a:rPr lang="en-US" sz="1100" kern="1200" dirty="0"/>
            <a:t>the ways in which your performance in the course will be both self-assessed and </a:t>
          </a:r>
          <a:r>
            <a:rPr lang="en-US" sz="1100" kern="1200" dirty="0" smtClean="0"/>
            <a:t>evaluated.</a:t>
          </a:r>
          <a:endParaRPr lang="en-US" sz="1100" kern="1200" dirty="0"/>
        </a:p>
      </dsp:txBody>
      <dsp:txXfrm>
        <a:off x="26009" y="1835682"/>
        <a:ext cx="2250000" cy="1260000"/>
      </dsp:txXfrm>
    </dsp:sp>
    <dsp:sp modelId="{7ED991C6-6660-4D26-86D8-176FD37AA29A}">
      <dsp:nvSpPr>
        <dsp:cNvPr id="0" name=""/>
        <dsp:cNvSpPr/>
      </dsp:nvSpPr>
      <dsp:spPr>
        <a:xfrm>
          <a:off x="3108510" y="35681"/>
          <a:ext cx="1372500" cy="13725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B5719E-E8A1-4746-9D3C-9954F172851F}">
      <dsp:nvSpPr>
        <dsp:cNvPr id="0" name=""/>
        <dsp:cNvSpPr/>
      </dsp:nvSpPr>
      <dsp:spPr>
        <a:xfrm>
          <a:off x="3401010" y="328182"/>
          <a:ext cx="787500" cy="787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70A276-7BEB-4DC8-98A2-743E8194F2EA}">
      <dsp:nvSpPr>
        <dsp:cNvPr id="0" name=""/>
        <dsp:cNvSpPr/>
      </dsp:nvSpPr>
      <dsp:spPr>
        <a:xfrm>
          <a:off x="2669760" y="1835682"/>
          <a:ext cx="2250000" cy="126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100" kern="1200" dirty="0"/>
            <a:t>Class sessions will be led to respect the norms of learning that have developed within your cohort while models for pro-social classroom learning</a:t>
          </a:r>
          <a:r>
            <a:rPr lang="en-US" sz="1100" kern="1200" dirty="0">
              <a:solidFill>
                <a:srgbClr val="010000"/>
              </a:solidFill>
            </a:rPr>
            <a:t/>
          </a:r>
          <a:br>
            <a:rPr lang="en-US" sz="1100" kern="1200" dirty="0">
              <a:solidFill>
                <a:srgbClr val="010000"/>
              </a:solidFill>
            </a:rPr>
          </a:br>
          <a:r>
            <a:rPr lang="en-US" sz="1100" kern="1200" dirty="0"/>
            <a:t>environments will be presented.</a:t>
          </a:r>
        </a:p>
      </dsp:txBody>
      <dsp:txXfrm>
        <a:off x="2669760" y="1835682"/>
        <a:ext cx="2250000" cy="1260000"/>
      </dsp:txXfrm>
    </dsp:sp>
    <dsp:sp modelId="{538F85A0-7635-4AAC-9AEF-337219298BC5}">
      <dsp:nvSpPr>
        <dsp:cNvPr id="0" name=""/>
        <dsp:cNvSpPr/>
      </dsp:nvSpPr>
      <dsp:spPr>
        <a:xfrm>
          <a:off x="5752260" y="35681"/>
          <a:ext cx="1372500" cy="13725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C4D67A-D109-450D-9B6D-83B08EBBEE6E}">
      <dsp:nvSpPr>
        <dsp:cNvPr id="0" name=""/>
        <dsp:cNvSpPr/>
      </dsp:nvSpPr>
      <dsp:spPr>
        <a:xfrm>
          <a:off x="6044760" y="328182"/>
          <a:ext cx="787500" cy="7875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BD6E2-4CE9-4C9E-804F-F87F0CFD8824}">
      <dsp:nvSpPr>
        <dsp:cNvPr id="0" name=""/>
        <dsp:cNvSpPr/>
      </dsp:nvSpPr>
      <dsp:spPr>
        <a:xfrm>
          <a:off x="5313510" y="1835682"/>
          <a:ext cx="2250000" cy="126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100" kern="1200" dirty="0"/>
            <a:t>As a contributing member of your cohort you are expected to complete the assigned readings and assignments so your peers</a:t>
          </a:r>
          <a:r>
            <a:rPr lang="en-US" sz="1100" kern="1200" dirty="0">
              <a:solidFill>
                <a:srgbClr val="010000"/>
              </a:solidFill>
            </a:rPr>
            <a:t/>
          </a:r>
          <a:br>
            <a:rPr lang="en-US" sz="1100" kern="1200" dirty="0">
              <a:solidFill>
                <a:srgbClr val="010000"/>
              </a:solidFill>
            </a:rPr>
          </a:br>
          <a:r>
            <a:rPr lang="en-US" sz="1100" kern="1200" dirty="0"/>
            <a:t>may benefit in class activities.</a:t>
          </a:r>
        </a:p>
      </dsp:txBody>
      <dsp:txXfrm>
        <a:off x="5313510" y="1835682"/>
        <a:ext cx="2250000" cy="126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7D380-4C05-4780-9174-83F571E8A2D2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AA9ABD-3165-41F1-8E66-4A9EA1AFF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42683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5217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2197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4550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677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219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4176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04064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50577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64128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29161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8A4D5-F691-4BDA-A75F-0E9A997BA2FF}" type="datetimeFigureOut">
              <a:rPr lang="en-US" smtClean="0"/>
              <a:pPr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63600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sv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afftcmuseum.org/junior-test-pilot-school" TargetMode="External"/><Relationship Id="rId5" Type="http://schemas.openxmlformats.org/officeDocument/2006/relationships/image" Target="../media/image12.sv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svg"/><Relationship Id="rId5" Type="http://schemas.openxmlformats.org/officeDocument/2006/relationships/image" Target="../media/image12.png"/><Relationship Id="rId4" Type="http://schemas.openxmlformats.org/officeDocument/2006/relationships/hyperlink" Target="mailto:Susan.belgrad@csun.edu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sv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csun.edu/~sb4310/The%20Amazing%20Egg%20Drop.htm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4" name="Rectangle 83">
            <a:extLst>
              <a:ext uri="{FF2B5EF4-FFF2-40B4-BE49-F238E27FC236}">
                <a16:creationId xmlns="" xmlns:a16="http://schemas.microsoft.com/office/drawing/2014/main" id="{559AE206-7EBA-4D33-8BC9-9D8158553F0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4555055"/>
            <a:ext cx="5174047" cy="1723125"/>
          </a:xfrm>
        </p:spPr>
        <p:txBody>
          <a:bodyPr anchor="ctr">
            <a:normAutofit/>
          </a:bodyPr>
          <a:lstStyle/>
          <a:p>
            <a:pPr algn="r"/>
            <a:r>
              <a:rPr lang="en-US" sz="2900" b="1" dirty="0"/>
              <a:t>E ED 480 Science and Social Studies Curriculum Methods </a:t>
            </a:r>
            <a:br>
              <a:rPr lang="en-US" sz="2900" b="1" dirty="0"/>
            </a:br>
            <a:r>
              <a:rPr lang="en-US" sz="2900" b="1" dirty="0"/>
              <a:t>Spring 2019</a:t>
            </a:r>
            <a:br>
              <a:rPr lang="en-US" sz="2900" b="1" dirty="0"/>
            </a:br>
            <a:r>
              <a:rPr lang="en-US" sz="2900" b="1" dirty="0"/>
              <a:t>Dr. Susan Belgrad</a:t>
            </a:r>
            <a:endParaRPr lang="en-US" sz="2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6968" y="4555055"/>
            <a:ext cx="2537450" cy="1723125"/>
          </a:xfrm>
        </p:spPr>
        <p:txBody>
          <a:bodyPr anchor="ctr">
            <a:normAutofit/>
          </a:bodyPr>
          <a:lstStyle/>
          <a:p>
            <a:pPr algn="l"/>
            <a:r>
              <a:rPr lang="en-US" b="1" dirty="0"/>
              <a:t>WEEK </a:t>
            </a:r>
            <a:r>
              <a:rPr lang="en-US" b="1" dirty="0" smtClean="0"/>
              <a:t>TWO</a:t>
            </a:r>
            <a:endParaRPr lang="en-US" b="1" dirty="0"/>
          </a:p>
          <a:p>
            <a:pPr algn="l"/>
            <a:r>
              <a:rPr lang="en-US" b="1" dirty="0"/>
              <a:t>SESSION </a:t>
            </a:r>
            <a:r>
              <a:rPr lang="en-US" b="1" dirty="0" smtClean="0"/>
              <a:t>TWO</a:t>
            </a:r>
            <a:endParaRPr lang="en-US" b="1" dirty="0"/>
          </a:p>
        </p:txBody>
      </p:sp>
      <p:sp>
        <p:nvSpPr>
          <p:cNvPr id="86" name="Oval 85">
            <a:extLst>
              <a:ext uri="{FF2B5EF4-FFF2-40B4-BE49-F238E27FC236}">
                <a16:creationId xmlns="" xmlns:a16="http://schemas.microsoft.com/office/drawing/2014/main" id="{6437D937-A7F1-4011-92B4-328E5BE1B1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41425" y="1322610"/>
            <a:ext cx="1682850" cy="168284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="" xmlns:a16="http://schemas.microsoft.com/office/drawing/2014/main" id="{B672F332-AF08-46C6-94F0-77684310D7B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546253" y="2707205"/>
            <a:ext cx="721796" cy="72179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0" name="Oval 89">
            <a:extLst>
              <a:ext uri="{FF2B5EF4-FFF2-40B4-BE49-F238E27FC236}">
                <a16:creationId xmlns="" xmlns:a16="http://schemas.microsoft.com/office/drawing/2014/main" id="{34244EF8-D73A-40E1-BE73-D46E6B4B04E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844374" y="2603243"/>
            <a:ext cx="220271" cy="22027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2" name="Freeform: Shape 91">
            <a:extLst>
              <a:ext uri="{FF2B5EF4-FFF2-40B4-BE49-F238E27FC236}">
                <a16:creationId xmlns="" xmlns:a16="http://schemas.microsoft.com/office/drawing/2014/main" id="{AB84D7E8-4ECB-42D7-ADBF-01689B0F24A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329087" y="0"/>
            <a:ext cx="4814914" cy="3429000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cxnSp>
        <p:nvCxnSpPr>
          <p:cNvPr id="94" name="Straight Connector 93">
            <a:extLst>
              <a:ext uri="{FF2B5EF4-FFF2-40B4-BE49-F238E27FC236}">
                <a16:creationId xmlns="" xmlns:a16="http://schemas.microsoft.com/office/drawing/2014/main" id="{9E8E38ED-369A-44C2-B635-0BED0E48A6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5979834" y="4776880"/>
            <a:ext cx="0" cy="130302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FA67CD3-AB4E-4A7A-BEB8-53C445D8C4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860045"/>
            <a:ext cx="4694659" cy="573405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07CF545F-9C2E-4446-97CD-AD92990C2B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0299"/>
          <a:stretch/>
        </p:blipFill>
        <p:spPr>
          <a:xfrm>
            <a:off x="-1" y="857250"/>
            <a:ext cx="9144001" cy="5734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7567" y="536713"/>
            <a:ext cx="4417912" cy="138112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kern="12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About the </a:t>
            </a:r>
            <a:r>
              <a:rPr lang="en-US" b="1" kern="1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NGSS-CCSS-CTE Placemat</a:t>
            </a:r>
            <a:endParaRPr lang="en-US" b="1" kern="1200" dirty="0">
              <a:solidFill>
                <a:schemeClr val="accent3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Freeform 62">
            <a:extLst>
              <a:ext uri="{FF2B5EF4-FFF2-40B4-BE49-F238E27FC236}">
                <a16:creationId xmlns="" xmlns:a16="http://schemas.microsoft.com/office/drawing/2014/main" id="{339C8D78-A644-462F-B674-F440635E53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9525" y="1468363"/>
            <a:ext cx="4180922" cy="4515805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7" name="Graphic 6" descr="Teacher">
            <a:extLst>
              <a:ext uri="{FF2B5EF4-FFF2-40B4-BE49-F238E27FC236}">
                <a16:creationId xmlns="" xmlns:a16="http://schemas.microsoft.com/office/drawing/2014/main" id="{BA7E9DEC-EA7E-4F69-8AE9-F13B8DCE3B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9490" y="2079067"/>
            <a:ext cx="3026740" cy="30267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21828" y="1811547"/>
            <a:ext cx="4339087" cy="44080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b="1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b="1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b="1" dirty="0">
              <a:solidFill>
                <a:srgbClr val="000000"/>
              </a:solidFill>
              <a:cs typeface="Calibri" panose="020F0502020204030204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 smtClean="0">
                <a:solidFill>
                  <a:srgbClr val="000000"/>
                </a:solidFill>
              </a:rPr>
              <a:t>The placemat presents </a:t>
            </a:r>
            <a:r>
              <a:rPr lang="en-US" sz="2800" dirty="0" smtClean="0">
                <a:solidFill>
                  <a:srgbClr val="000000"/>
                </a:solidFill>
              </a:rPr>
              <a:t>the </a:t>
            </a:r>
            <a:r>
              <a:rPr 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Next Generation Science St</a:t>
            </a:r>
            <a:r>
              <a:rPr lang="en-US" sz="28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andards the Career Technical Standards</a:t>
            </a:r>
            <a:r>
              <a:rPr lang="en-US" sz="2800" i="1" dirty="0" smtClean="0">
                <a:solidFill>
                  <a:srgbClr val="000000"/>
                </a:solidFill>
              </a:rPr>
              <a:t>; and the </a:t>
            </a:r>
            <a:r>
              <a:rPr lang="en-US" sz="28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Common Core State Standards</a:t>
            </a:r>
            <a:r>
              <a:rPr lang="en-US" sz="2800" i="1" dirty="0" smtClean="0">
                <a:solidFill>
                  <a:srgbClr val="000000"/>
                </a:solidFill>
              </a:rPr>
              <a:t>. </a:t>
            </a:r>
            <a:r>
              <a:rPr lang="en-US" sz="2800" dirty="0" smtClean="0">
                <a:solidFill>
                  <a:srgbClr val="000000"/>
                </a:solidFill>
              </a:rPr>
              <a:t>At </a:t>
            </a:r>
            <a:r>
              <a:rPr lang="en-US" sz="2800" dirty="0">
                <a:solidFill>
                  <a:srgbClr val="000000"/>
                </a:solidFill>
              </a:rPr>
              <a:t>the close of </a:t>
            </a:r>
            <a:r>
              <a:rPr lang="en-US" sz="2800" dirty="0" smtClean="0">
                <a:solidFill>
                  <a:srgbClr val="000000"/>
                </a:solidFill>
              </a:rPr>
              <a:t>this session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dirty="0" smtClean="0">
                <a:solidFill>
                  <a:srgbClr val="000000"/>
                </a:solidFill>
              </a:rPr>
              <a:t>we will consider the way in which active student learning assures they can meet these.</a:t>
            </a:r>
            <a:endParaRPr lang="en-US" sz="3200" dirty="0">
              <a:cs typeface="Calibri" panose="020F0502020204030204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i="1" dirty="0">
              <a:solidFill>
                <a:srgbClr val="000000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i="1" dirty="0">
              <a:solidFill>
                <a:srgbClr val="000000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FA67CD3-AB4E-4A7A-BEB8-53C445D8C4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860045"/>
            <a:ext cx="4694659" cy="573405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07CF545F-9C2E-4446-97CD-AD92990C2B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0299"/>
          <a:stretch/>
        </p:blipFill>
        <p:spPr>
          <a:xfrm>
            <a:off x="-1" y="857250"/>
            <a:ext cx="9144001" cy="5734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9552" y="674737"/>
            <a:ext cx="5271927" cy="94703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kern="1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Tools Used This Session</a:t>
            </a:r>
            <a:endParaRPr lang="en-US" sz="3600" b="1" kern="1200" dirty="0">
              <a:solidFill>
                <a:schemeClr val="accent3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Freeform 62">
            <a:extLst>
              <a:ext uri="{FF2B5EF4-FFF2-40B4-BE49-F238E27FC236}">
                <a16:creationId xmlns="" xmlns:a16="http://schemas.microsoft.com/office/drawing/2014/main" id="{339C8D78-A644-462F-B674-F440635E53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9525" y="1468363"/>
            <a:ext cx="4180922" cy="4515805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7" name="Graphic 6" descr="Teacher">
            <a:extLst>
              <a:ext uri="{FF2B5EF4-FFF2-40B4-BE49-F238E27FC236}">
                <a16:creationId xmlns="" xmlns:a16="http://schemas.microsoft.com/office/drawing/2014/main" id="{BA7E9DEC-EA7E-4F69-8AE9-F13B8DCE3B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9490" y="2079067"/>
            <a:ext cx="3026740" cy="30267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21828" y="1811547"/>
            <a:ext cx="4339087" cy="44080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b="1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b="1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b="1" dirty="0">
              <a:solidFill>
                <a:srgbClr val="000000"/>
              </a:solidFill>
              <a:cs typeface="Calibri" panose="020F0502020204030204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endParaRPr lang="en-US" sz="3200" dirty="0">
              <a:cs typeface="Calibri" panose="020F0502020204030204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i="1" dirty="0">
              <a:solidFill>
                <a:srgbClr val="000000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i="1" dirty="0">
              <a:solidFill>
                <a:srgbClr val="000000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i="1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72897" y="1570008"/>
            <a:ext cx="448291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i="1" dirty="0" smtClean="0"/>
              <a:t>  Informal Task-Group Assignments</a:t>
            </a:r>
          </a:p>
          <a:p>
            <a:pPr>
              <a:buFont typeface="Wingdings" pitchFamily="2" charset="2"/>
              <a:buChar char="v"/>
            </a:pPr>
            <a:r>
              <a:rPr lang="en-US" i="1" dirty="0" smtClean="0"/>
              <a:t>  Cooperative-Learning Role Assignments</a:t>
            </a:r>
          </a:p>
          <a:p>
            <a:pPr>
              <a:buFont typeface="Wingdings" pitchFamily="2" charset="2"/>
              <a:buChar char="v"/>
            </a:pPr>
            <a:r>
              <a:rPr lang="en-US" i="1" dirty="0" smtClean="0"/>
              <a:t>  Hands-On Science and Engineering</a:t>
            </a:r>
          </a:p>
          <a:p>
            <a:pPr>
              <a:buFont typeface="Wingdings" pitchFamily="2" charset="2"/>
              <a:buChar char="v"/>
            </a:pPr>
            <a:r>
              <a:rPr lang="en-US" i="1" dirty="0" smtClean="0"/>
              <a:t>  Soft-Skills Assessment </a:t>
            </a:r>
          </a:p>
          <a:p>
            <a:pPr>
              <a:buFont typeface="Wingdings" pitchFamily="2" charset="2"/>
              <a:buChar char="v"/>
            </a:pPr>
            <a:r>
              <a:rPr lang="en-US" i="1" dirty="0" smtClean="0"/>
              <a:t>  Formal Content Assessment</a:t>
            </a:r>
          </a:p>
          <a:p>
            <a:pPr>
              <a:buFont typeface="Wingdings" pitchFamily="2" charset="2"/>
              <a:buChar char="v"/>
            </a:pPr>
            <a:r>
              <a:rPr lang="en-US" i="1" dirty="0" smtClean="0"/>
              <a:t>  Informal Content Assessment</a:t>
            </a:r>
          </a:p>
          <a:p>
            <a:pPr>
              <a:buFont typeface="Wingdings" pitchFamily="2" charset="2"/>
              <a:buChar char="v"/>
            </a:pPr>
            <a:r>
              <a:rPr lang="en-US" i="1" dirty="0" smtClean="0"/>
              <a:t>  NGSS Placemat Tool</a:t>
            </a:r>
          </a:p>
          <a:p>
            <a:pPr>
              <a:buFont typeface="Wingdings" pitchFamily="2" charset="2"/>
              <a:buChar char="v"/>
            </a:pPr>
            <a:r>
              <a:rPr lang="en-US" i="1" dirty="0" smtClean="0"/>
              <a:t>  Others??</a:t>
            </a:r>
            <a:endParaRPr lang="en-US" dirty="0" smtClean="0"/>
          </a:p>
          <a:p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 smtClean="0"/>
              <a:t>On Your Own (OWO-Optional)</a:t>
            </a:r>
            <a:endParaRPr lang="en-US" sz="1600" dirty="0" smtClean="0"/>
          </a:p>
          <a:p>
            <a:r>
              <a:rPr lang="en-US" sz="1600" dirty="0" smtClean="0"/>
              <a:t>1. Study the elemental property of “gravity” </a:t>
            </a:r>
          </a:p>
          <a:p>
            <a:r>
              <a:rPr lang="en-US" sz="1600" dirty="0" smtClean="0"/>
              <a:t>2. How did humans learn to escape Earth’s Gravity? (Historical references in eastern and western civilizations)</a:t>
            </a:r>
          </a:p>
          <a:p>
            <a:r>
              <a:rPr lang="en-US" sz="1600" dirty="0" smtClean="0"/>
              <a:t>3. How can you teach young children about gravity and human endeavors to fly</a:t>
            </a:r>
            <a:r>
              <a:rPr lang="en-US" dirty="0" smtClean="0"/>
              <a:t>? </a:t>
            </a:r>
            <a:r>
              <a:rPr lang="en-US" sz="1200" dirty="0" smtClean="0">
                <a:solidFill>
                  <a:schemeClr val="accent3">
                    <a:lumMod val="60000"/>
                    <a:lumOff val="40000"/>
                  </a:schemeClr>
                </a:solidFill>
                <a:ea typeface="Calibri"/>
                <a:cs typeface="Times New Roman"/>
                <a:hlinkClick r:id="rId6"/>
              </a:rPr>
              <a:t>Junior Test Flight Pilot School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FA67CD3-AB4E-4A7A-BEB8-53C445D8C4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860045"/>
            <a:ext cx="4694659" cy="573405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07CF545F-9C2E-4446-97CD-AD92990C2B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0299"/>
          <a:stretch/>
        </p:blipFill>
        <p:spPr>
          <a:xfrm>
            <a:off x="-1" y="857250"/>
            <a:ext cx="9144001" cy="57340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958420A9-13A6-4A5A-BD09-76C4D25A2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9101" y="859735"/>
            <a:ext cx="5380326" cy="136870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/>
                </a:solidFill>
                <a:cs typeface="Calibri Light"/>
              </a:rPr>
              <a:t>Contacting Dr. </a:t>
            </a:r>
            <a:r>
              <a:rPr lang="en-US" b="1" dirty="0" err="1">
                <a:solidFill>
                  <a:schemeClr val="accent1"/>
                </a:solidFill>
                <a:cs typeface="Calibri Light"/>
              </a:rPr>
              <a:t>Belgrad</a:t>
            </a:r>
            <a:endParaRPr lang="en-US" b="1" dirty="0" err="1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F1283E4-2AF3-412F-A6D4-84C8FB268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6949" y="2152130"/>
            <a:ext cx="4202396" cy="4306242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cs typeface="Calibri" panose="020F0502020204030204"/>
              </a:rPr>
              <a:t>The best way to contact Dr. </a:t>
            </a:r>
            <a:r>
              <a:rPr lang="en-US" sz="2000" b="1" dirty="0" err="1">
                <a:solidFill>
                  <a:srgbClr val="000000"/>
                </a:solidFill>
                <a:cs typeface="Calibri" panose="020F0502020204030204"/>
              </a:rPr>
              <a:t>Belgrad</a:t>
            </a:r>
            <a:r>
              <a:rPr lang="en-US" sz="2000" b="1" dirty="0">
                <a:solidFill>
                  <a:srgbClr val="000000"/>
                </a:solidFill>
                <a:cs typeface="Calibri" panose="020F0502020204030204"/>
              </a:rPr>
              <a:t> is via email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cs typeface="Calibri" panose="020F0502020204030204"/>
                <a:hlinkClick r:id="rId4"/>
              </a:rPr>
              <a:t>susan.belgrad@csun.edu</a:t>
            </a:r>
            <a:endParaRPr lang="en-US" sz="2000" b="1" dirty="0">
              <a:solidFill>
                <a:srgbClr val="000000"/>
              </a:solidFill>
              <a:cs typeface="Calibri" panose="020F0502020204030204"/>
            </a:endParaRPr>
          </a:p>
          <a:p>
            <a:pPr marL="0" indent="0">
              <a:buNone/>
            </a:pPr>
            <a:endParaRPr lang="en-US" sz="2000" b="1" dirty="0">
              <a:solidFill>
                <a:srgbClr val="000000"/>
              </a:solidFill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cs typeface="Calibri" panose="020F0502020204030204"/>
              </a:rPr>
              <a:t>You may also leave a voicemail at campus phone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cs typeface="Calibri" panose="020F0502020204030204"/>
              </a:rPr>
              <a:t>#818-677-4901</a:t>
            </a:r>
          </a:p>
          <a:p>
            <a:pPr marL="0" indent="0">
              <a:buNone/>
            </a:pPr>
            <a:endParaRPr lang="en-US" sz="2000" b="1" dirty="0">
              <a:solidFill>
                <a:srgbClr val="000000"/>
              </a:solidFill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cs typeface="Calibri" panose="020F0502020204030204"/>
              </a:rPr>
              <a:t>You may also arrange for an individual meeting in Dr. </a:t>
            </a:r>
            <a:r>
              <a:rPr lang="en-US" sz="2000" b="1" dirty="0" err="1">
                <a:solidFill>
                  <a:srgbClr val="000000"/>
                </a:solidFill>
                <a:cs typeface="Calibri" panose="020F0502020204030204"/>
              </a:rPr>
              <a:t>Belgrad's</a:t>
            </a:r>
            <a:r>
              <a:rPr lang="en-US" sz="2000" b="1" dirty="0">
                <a:solidFill>
                  <a:srgbClr val="000000"/>
                </a:solidFill>
                <a:cs typeface="Calibri" panose="020F0502020204030204"/>
              </a:rPr>
              <a:t> Office ED 4901 or during office hours—2-3:30 PM Mondays and Wednesdays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="" xmlns:a16="http://schemas.microsoft.com/office/drawing/2014/main" id="{339C8D78-A644-462F-B674-F440635E53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9525" y="1468363"/>
            <a:ext cx="4180922" cy="4515805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7" name="Graphic 6" descr="Receiver">
            <a:extLst>
              <a:ext uri="{FF2B5EF4-FFF2-40B4-BE49-F238E27FC236}">
                <a16:creationId xmlns="" xmlns:a16="http://schemas.microsoft.com/office/drawing/2014/main" id="{9C7AA309-0D45-4FDB-A307-C417722CA10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39490" y="2079067"/>
            <a:ext cx="3026740" cy="302674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8653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9">
            <a:extLst>
              <a:ext uri="{FF2B5EF4-FFF2-40B4-BE49-F238E27FC236}">
                <a16:creationId xmlns="" xmlns:a16="http://schemas.microsoft.com/office/drawing/2014/main" id="{4351DFE5-F63D-4BE0-BDA9-E3EB88F01A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1">
            <a:extLst>
              <a:ext uri="{FF2B5EF4-FFF2-40B4-BE49-F238E27FC236}">
                <a16:creationId xmlns="" xmlns:a16="http://schemas.microsoft.com/office/drawing/2014/main" id="{02DD2BC0-6F29-4B4F-8D61-2DCF6D2E8E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500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Review of the Syllabus and Agenda</a:t>
            </a:r>
            <a:endParaRPr lang="en-US" sz="35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4" name="TextBox 2">
            <a:extLst>
              <a:ext uri="{FF2B5EF4-FFF2-40B4-BE49-F238E27FC236}">
                <a16:creationId xmlns="" xmlns:a16="http://schemas.microsoft.com/office/drawing/2014/main" id="{029C94A0-67C9-47E9-BE5E-F1C4E51703D1}"/>
              </a:ext>
            </a:extLst>
          </p:cNvPr>
          <p:cNvGraphicFramePr/>
          <p:nvPr>
            <p:extLst>
              <p:ext uri="{D42A27DB-BD31-4B8C-83A1-F6EECF244321}">
                <p14:modId xmlns="" xmlns:p14="http://schemas.microsoft.com/office/powerpoint/2010/main" val="2449473813"/>
              </p:ext>
            </p:extLst>
          </p:nvPr>
        </p:nvGraphicFramePr>
        <p:xfrm>
          <a:off x="777240" y="2899956"/>
          <a:ext cx="758952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4351DFE5-F63D-4BE0-BDA9-E3EB88F01A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3AA16612-ACD2-4A16-8F2B-4514FD6BF28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Assignment to a Base Group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334217" y="2458049"/>
          <a:ext cx="6938515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6953"/>
                <a:gridCol w="1876377"/>
                <a:gridCol w="2234242"/>
                <a:gridCol w="19409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#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4351DFE5-F63D-4BE0-BDA9-E3EB88F01A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3AA16612-ACD2-4A16-8F2B-4514FD6BF28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Assignment to a Base Group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4126" y="2707829"/>
            <a:ext cx="8232410" cy="40730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 smtClean="0">
                <a:solidFill>
                  <a:srgbClr val="000000"/>
                </a:solidFill>
              </a:rPr>
              <a:t>Class sessions will be led in ways that respect the norms of learning that have previously developed within your cohort.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800" b="1" dirty="0" smtClean="0">
              <a:solidFill>
                <a:srgbClr val="000000"/>
              </a:solidFill>
              <a:cs typeface="Calibri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 smtClean="0">
                <a:solidFill>
                  <a:srgbClr val="000000"/>
                </a:solidFill>
              </a:rPr>
              <a:t>In addition, </a:t>
            </a:r>
            <a:r>
              <a:rPr lang="en-US" sz="2800" dirty="0" smtClean="0">
                <a:solidFill>
                  <a:srgbClr val="000000"/>
                </a:solidFill>
              </a:rPr>
              <a:t>we </a:t>
            </a:r>
            <a:r>
              <a:rPr lang="en-US" sz="2800" dirty="0">
                <a:solidFill>
                  <a:srgbClr val="000000"/>
                </a:solidFill>
              </a:rPr>
              <a:t>will be learning about advanced forms of </a:t>
            </a:r>
            <a:r>
              <a:rPr lang="en-US" sz="2800" b="1" dirty="0">
                <a:solidFill>
                  <a:srgbClr val="000000"/>
                </a:solidFill>
              </a:rPr>
              <a:t>cooperative learning. </a:t>
            </a:r>
            <a:r>
              <a:rPr lang="en-US" sz="2800" dirty="0">
                <a:solidFill>
                  <a:srgbClr val="000000"/>
                </a:solidFill>
              </a:rPr>
              <a:t>Throughout the semester we will be working in home (</a:t>
            </a:r>
            <a:r>
              <a:rPr lang="en-US" sz="2800" b="1" i="1" dirty="0">
                <a:solidFill>
                  <a:srgbClr val="000000"/>
                </a:solidFill>
              </a:rPr>
              <a:t>base</a:t>
            </a:r>
            <a:r>
              <a:rPr lang="en-US" sz="2800" dirty="0">
                <a:solidFill>
                  <a:srgbClr val="000000"/>
                </a:solidFill>
              </a:rPr>
              <a:t>) groups of three; </a:t>
            </a:r>
            <a:r>
              <a:rPr lang="en-US" sz="2800" b="1" i="1" dirty="0">
                <a:solidFill>
                  <a:srgbClr val="000000"/>
                </a:solidFill>
              </a:rPr>
              <a:t>formal task groups </a:t>
            </a:r>
            <a:r>
              <a:rPr lang="en-US" sz="2800" dirty="0">
                <a:solidFill>
                  <a:srgbClr val="000000"/>
                </a:solidFill>
              </a:rPr>
              <a:t>of three and </a:t>
            </a:r>
            <a:r>
              <a:rPr lang="en-US" sz="2800" b="1" i="1" dirty="0">
                <a:solidFill>
                  <a:srgbClr val="000000"/>
                </a:solidFill>
              </a:rPr>
              <a:t>informal task groups </a:t>
            </a:r>
            <a:r>
              <a:rPr lang="en-US" sz="2800" dirty="0">
                <a:solidFill>
                  <a:srgbClr val="000000"/>
                </a:solidFill>
              </a:rPr>
              <a:t>of four or more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8D70B121-56F4-4848-B38B-182089D909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Reflection Journals and Session Logs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2D72A2C9-F3CA-4216-8BAD-FA4C970C3C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666227" y="1440611"/>
            <a:ext cx="4951562" cy="47617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Promoting Student Engagement through Developmentally-Appropriate Teaching and Learning Practices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  <a:cs typeface="Calibri" panose="020F0502020204030204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    </a:t>
            </a: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Embracing the important role of the elementary educator in teaching the whole child—challenging today’s students to become the next generation of “audacious scientists, engineers and advocates/activists.”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FA67CD3-AB4E-4A7A-BEB8-53C445D8C4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860045"/>
            <a:ext cx="4694659" cy="573405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07CF545F-9C2E-4446-97CD-AD92990C2B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0299"/>
          <a:stretch/>
        </p:blipFill>
        <p:spPr>
          <a:xfrm>
            <a:off x="-1" y="857250"/>
            <a:ext cx="9144001" cy="5734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7567" y="536713"/>
            <a:ext cx="4417912" cy="138112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kern="12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About the </a:t>
            </a:r>
            <a:r>
              <a:rPr lang="en-US" b="1" kern="1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NGSS-CCSS-CTE Placemat</a:t>
            </a:r>
            <a:endParaRPr lang="en-US" b="1" kern="1200" dirty="0">
              <a:solidFill>
                <a:schemeClr val="accent3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Freeform 62">
            <a:extLst>
              <a:ext uri="{FF2B5EF4-FFF2-40B4-BE49-F238E27FC236}">
                <a16:creationId xmlns="" xmlns:a16="http://schemas.microsoft.com/office/drawing/2014/main" id="{339C8D78-A644-462F-B674-F440635E53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9525" y="1468363"/>
            <a:ext cx="4180922" cy="4515805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7" name="Graphic 6" descr="Teacher">
            <a:extLst>
              <a:ext uri="{FF2B5EF4-FFF2-40B4-BE49-F238E27FC236}">
                <a16:creationId xmlns="" xmlns:a16="http://schemas.microsoft.com/office/drawing/2014/main" id="{BA7E9DEC-EA7E-4F69-8AE9-F13B8DCE3B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9490" y="2079067"/>
            <a:ext cx="3026740" cy="30267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21828" y="1811547"/>
            <a:ext cx="4339087" cy="44080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b="1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b="1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b="1" dirty="0">
              <a:solidFill>
                <a:srgbClr val="000000"/>
              </a:solidFill>
              <a:cs typeface="Calibri" panose="020F0502020204030204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 smtClean="0">
                <a:solidFill>
                  <a:srgbClr val="000000"/>
                </a:solidFill>
              </a:rPr>
              <a:t>The placemat presents </a:t>
            </a:r>
            <a:r>
              <a:rPr lang="en-US" sz="2800" dirty="0" smtClean="0">
                <a:solidFill>
                  <a:srgbClr val="000000"/>
                </a:solidFill>
              </a:rPr>
              <a:t>the </a:t>
            </a:r>
            <a:r>
              <a:rPr lang="en-US" sz="2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Next Generation Science St</a:t>
            </a:r>
            <a:r>
              <a:rPr lang="en-US" sz="28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andards the Career Technical Standards</a:t>
            </a:r>
            <a:r>
              <a:rPr lang="en-US" sz="2800" i="1" dirty="0" smtClean="0">
                <a:solidFill>
                  <a:srgbClr val="000000"/>
                </a:solidFill>
              </a:rPr>
              <a:t>; and the </a:t>
            </a:r>
            <a:r>
              <a:rPr lang="en-US" sz="2800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Common Core State Standards</a:t>
            </a:r>
            <a:r>
              <a:rPr lang="en-US" sz="2800" i="1" dirty="0" smtClean="0">
                <a:solidFill>
                  <a:srgbClr val="000000"/>
                </a:solidFill>
              </a:rPr>
              <a:t>. </a:t>
            </a:r>
            <a:r>
              <a:rPr lang="en-US" sz="2800" dirty="0" smtClean="0">
                <a:solidFill>
                  <a:srgbClr val="000000"/>
                </a:solidFill>
              </a:rPr>
              <a:t>At </a:t>
            </a:r>
            <a:r>
              <a:rPr lang="en-US" sz="2800" dirty="0">
                <a:solidFill>
                  <a:srgbClr val="000000"/>
                </a:solidFill>
              </a:rPr>
              <a:t>the close of </a:t>
            </a:r>
            <a:r>
              <a:rPr lang="en-US" sz="2800" dirty="0" smtClean="0">
                <a:solidFill>
                  <a:srgbClr val="000000"/>
                </a:solidFill>
              </a:rPr>
              <a:t>this session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dirty="0" smtClean="0">
                <a:solidFill>
                  <a:srgbClr val="000000"/>
                </a:solidFill>
              </a:rPr>
              <a:t>we will consider the way in which active student learning assures they can meet these.</a:t>
            </a:r>
            <a:endParaRPr lang="en-US" sz="3200" dirty="0">
              <a:cs typeface="Calibri" panose="020F0502020204030204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i="1" dirty="0">
              <a:solidFill>
                <a:srgbClr val="000000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i="1" dirty="0">
              <a:solidFill>
                <a:srgbClr val="000000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4351DFE5-F63D-4BE0-BDA9-E3EB88F01A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3AA16612-ACD2-4A16-8F2B-4514FD6BF28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827088"/>
            <a:ext cx="7375525" cy="132556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500" kern="1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             The Amazing Egg Drop</a:t>
            </a:r>
            <a:endParaRPr lang="en-US" sz="35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5523" y="2816505"/>
            <a:ext cx="8170291" cy="26267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</a:rPr>
              <a:t>   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b="1" dirty="0" smtClean="0"/>
              <a:t>An Engaged Learning STEM-Workshop</a:t>
            </a:r>
            <a:br>
              <a:rPr lang="en-US" sz="3200" b="1" dirty="0" smtClean="0"/>
            </a:br>
            <a:r>
              <a:rPr lang="en-US" sz="3200" b="1" dirty="0" smtClean="0">
                <a:hlinkClick r:id="rId4"/>
              </a:rPr>
              <a:t>THE AMAZING EGG DROP</a:t>
            </a:r>
            <a:endParaRPr lang="en-US" sz="3200" dirty="0" smtClean="0"/>
          </a:p>
          <a:p>
            <a:pPr algn="ctr"/>
            <a:endParaRPr lang="en-US" sz="3200" b="1" dirty="0" smtClean="0"/>
          </a:p>
          <a:p>
            <a:pPr algn="ctr"/>
            <a:r>
              <a:rPr lang="en-US" sz="3200" b="1" dirty="0" smtClean="0"/>
              <a:t>Learning about Constructivist Practices by Engaging in NGSS-aligned science activities</a:t>
            </a:r>
            <a:endParaRPr lang="en-US" sz="3200" dirty="0">
              <a:solidFill>
                <a:srgbClr val="000000"/>
              </a:solidFill>
              <a:cs typeface="Calibri" panose="020F050202020403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4351DFE5-F63D-4BE0-BDA9-E3EB88F01A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02DD2BC0-6F29-4B4F-8D61-2DCF6D2E8E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082" y="826680"/>
            <a:ext cx="8126083" cy="1325563"/>
          </a:xfr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FFFFFF"/>
                </a:solidFill>
                <a:latin typeface="Californian FB" pitchFamily="18" charset="0"/>
              </a:rPr>
              <a:t>THE FOUR ELEMENTS       F  NATURE</a:t>
            </a:r>
            <a:endParaRPr lang="en-US" sz="3200" b="1" kern="1200" dirty="0">
              <a:solidFill>
                <a:srgbClr val="FFFFFF"/>
              </a:solidFill>
              <a:latin typeface="Californian FB" pitchFamily="18" charset="0"/>
            </a:endParaRPr>
          </a:p>
        </p:txBody>
      </p:sp>
      <p:pic>
        <p:nvPicPr>
          <p:cNvPr id="9" name="Picture 8" descr="EARTH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08769" y="1203383"/>
            <a:ext cx="491705" cy="491705"/>
          </a:xfrm>
          <a:prstGeom prst="rect">
            <a:avLst/>
          </a:prstGeom>
        </p:spPr>
      </p:pic>
      <p:pic>
        <p:nvPicPr>
          <p:cNvPr id="11" name="Picture 10" descr="AI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39680" y="2853735"/>
            <a:ext cx="1837426" cy="1485352"/>
          </a:xfrm>
          <a:prstGeom prst="rect">
            <a:avLst/>
          </a:prstGeom>
        </p:spPr>
      </p:pic>
      <p:pic>
        <p:nvPicPr>
          <p:cNvPr id="13" name="Picture 12" descr="WATE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515924" y="2881223"/>
            <a:ext cx="1600199" cy="1462176"/>
          </a:xfrm>
          <a:prstGeom prst="rect">
            <a:avLst/>
          </a:prstGeom>
        </p:spPr>
      </p:pic>
      <p:pic>
        <p:nvPicPr>
          <p:cNvPr id="14" name="Picture 13" descr="FIR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208840" y="2898476"/>
            <a:ext cx="2061044" cy="1414732"/>
          </a:xfrm>
          <a:prstGeom prst="rect">
            <a:avLst/>
          </a:prstGeom>
        </p:spPr>
      </p:pic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767750" y="4399472"/>
          <a:ext cx="7599871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7427"/>
                <a:gridCol w="1906438"/>
                <a:gridCol w="1631431"/>
                <a:gridCol w="2224575"/>
              </a:tblGrid>
              <a:tr h="1362972">
                <a:tc>
                  <a:txBody>
                    <a:bodyPr/>
                    <a:lstStyle/>
                    <a:p>
                      <a:pPr algn="ctr"/>
                      <a:endParaRPr lang="en-US" sz="2800" b="1" kern="1200" dirty="0" smtClean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  <a:p>
                      <a:pPr algn="ctr"/>
                      <a:r>
                        <a:rPr lang="en-US" sz="2800" b="1" kern="1200" dirty="0" smtClean="0">
                          <a:solidFill>
                            <a:srgbClr val="FFFFFF"/>
                          </a:solidFill>
                          <a:latin typeface="Californian FB" pitchFamily="18" charset="0"/>
                          <a:ea typeface="+mj-ea"/>
                          <a:cs typeface="+mj-cs"/>
                        </a:rPr>
                        <a:t>EARTH</a:t>
                      </a:r>
                    </a:p>
                    <a:p>
                      <a:pPr algn="ctr"/>
                      <a:endParaRPr lang="en-US" sz="2800" b="1" kern="1200" dirty="0" smtClean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kern="1200" dirty="0" smtClean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  <a:p>
                      <a:pPr algn="ctr"/>
                      <a:r>
                        <a:rPr lang="en-US" sz="2800" b="1" kern="1200" dirty="0" smtClean="0">
                          <a:solidFill>
                            <a:srgbClr val="FFFFFF"/>
                          </a:solidFill>
                          <a:latin typeface="Californian FB" pitchFamily="18" charset="0"/>
                          <a:ea typeface="+mj-ea"/>
                          <a:cs typeface="+mj-cs"/>
                        </a:rPr>
                        <a:t>AIR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kern="1200" dirty="0" smtClean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  <a:p>
                      <a:pPr algn="ctr"/>
                      <a:r>
                        <a:rPr lang="en-US" sz="2800" b="1" kern="1200" dirty="0" smtClean="0">
                          <a:solidFill>
                            <a:srgbClr val="FFFFFF"/>
                          </a:solidFill>
                          <a:latin typeface="Californian FB" pitchFamily="18" charset="0"/>
                          <a:ea typeface="+mj-ea"/>
                          <a:cs typeface="+mj-cs"/>
                        </a:rPr>
                        <a:t>WATER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kern="1200" dirty="0" smtClean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  <a:p>
                      <a:pPr algn="ctr"/>
                      <a:r>
                        <a:rPr lang="en-US" sz="2800" b="1" kern="1200" dirty="0" smtClean="0">
                          <a:solidFill>
                            <a:srgbClr val="FFFFFF"/>
                          </a:solidFill>
                          <a:latin typeface="Californian FB" pitchFamily="18" charset="0"/>
                          <a:ea typeface="+mj-ea"/>
                          <a:cs typeface="+mj-cs"/>
                        </a:rPr>
                        <a:t>FIRE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16" name="Picture 15" descr="th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50499" y="2887854"/>
            <a:ext cx="1903587" cy="14339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4351DFE5-F63D-4BE0-BDA9-E3EB88F01A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02DD2BC0-6F29-4B4F-8D61-2DCF6D2E8E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3464" y="826680"/>
            <a:ext cx="8126083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500" b="1" dirty="0" smtClean="0">
                <a:solidFill>
                  <a:srgbClr val="FFFFFF"/>
                </a:solidFill>
                <a:latin typeface="Californian FB" pitchFamily="18" charset="0"/>
              </a:rPr>
              <a:t>PROCESSING THE ACTIVITY</a:t>
            </a:r>
            <a:endParaRPr lang="en-US" sz="3500" b="1" kern="1200" dirty="0">
              <a:solidFill>
                <a:srgbClr val="FFFFFF"/>
              </a:solidFill>
              <a:latin typeface="Californian FB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888521" y="2897997"/>
          <a:ext cx="722031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094"/>
                <a:gridCol w="1285336"/>
                <a:gridCol w="2199736"/>
                <a:gridCol w="2398144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kern="1200" dirty="0" smtClean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  <a:p>
                      <a:pPr algn="ctr"/>
                      <a:r>
                        <a:rPr lang="en-US" sz="2800" b="1" kern="1200" dirty="0" smtClean="0">
                          <a:solidFill>
                            <a:srgbClr val="FFFFFF"/>
                          </a:solidFill>
                          <a:latin typeface="Californian FB" pitchFamily="18" charset="0"/>
                          <a:ea typeface="+mj-ea"/>
                          <a:cs typeface="+mj-cs"/>
                        </a:rPr>
                        <a:t>NGSS</a:t>
                      </a:r>
                    </a:p>
                    <a:p>
                      <a:pPr algn="ctr"/>
                      <a:endParaRPr lang="en-US" sz="2800" b="1" kern="1200" dirty="0" smtClean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kern="1200" dirty="0" smtClean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  <a:p>
                      <a:pPr algn="ctr"/>
                      <a:r>
                        <a:rPr lang="en-US" sz="2800" b="1" kern="1200" dirty="0" smtClean="0">
                          <a:solidFill>
                            <a:srgbClr val="FFFFFF"/>
                          </a:solidFill>
                          <a:latin typeface="Californian FB" pitchFamily="18" charset="0"/>
                          <a:ea typeface="+mj-ea"/>
                          <a:cs typeface="+mj-cs"/>
                        </a:rPr>
                        <a:t>CCSS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kern="1200" dirty="0" smtClean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  <a:p>
                      <a:pPr algn="ctr"/>
                      <a:r>
                        <a:rPr lang="en-US" sz="2800" b="1" kern="1200" dirty="0" smtClean="0">
                          <a:solidFill>
                            <a:srgbClr val="FFFFFF"/>
                          </a:solidFill>
                          <a:latin typeface="Californian FB" pitchFamily="18" charset="0"/>
                          <a:ea typeface="+mj-ea"/>
                          <a:cs typeface="+mj-cs"/>
                        </a:rPr>
                        <a:t>CSSS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kern="1200" dirty="0" smtClean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  <a:p>
                      <a:pPr algn="ctr"/>
                      <a:r>
                        <a:rPr lang="en-US" sz="1800" b="1" kern="1200" dirty="0" smtClean="0">
                          <a:solidFill>
                            <a:srgbClr val="FFFFFF"/>
                          </a:solidFill>
                          <a:latin typeface="Californian FB" pitchFamily="18" charset="0"/>
                          <a:ea typeface="+mj-ea"/>
                          <a:cs typeface="+mj-cs"/>
                        </a:rPr>
                        <a:t>LEARNING COMMUNITY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7284</TotalTime>
  <Words>377</Words>
  <Application>Microsoft Office PowerPoint</Application>
  <PresentationFormat>On-screen Show (4:3)</PresentationFormat>
  <Paragraphs>100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 ED 480 Science and Social Studies Curriculum Methods  Spring 2019 Dr. Susan Belgrad</vt:lpstr>
      <vt:lpstr>Review of the Syllabus and Agenda</vt:lpstr>
      <vt:lpstr>Assignment to a Base Group</vt:lpstr>
      <vt:lpstr>Assignment to a Base Group</vt:lpstr>
      <vt:lpstr>Reflection Journals and Session Logs</vt:lpstr>
      <vt:lpstr>About the NGSS-CCSS-CTE Placemat</vt:lpstr>
      <vt:lpstr>              The Amazing Egg Drop</vt:lpstr>
      <vt:lpstr>THE FOUR ELEMENTS       F  NATURE</vt:lpstr>
      <vt:lpstr>PROCESSING THE ACTIVITY</vt:lpstr>
      <vt:lpstr>About the NGSS-CCSS-CTE Placemat</vt:lpstr>
      <vt:lpstr>Tools Used This Session</vt:lpstr>
      <vt:lpstr>Contacting Dr. Belgrad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 ED 480 Science and Social Studies Curriculum Methods  Spring 2019 Dr. Susan Belgrad</dc:title>
  <dc:creator>Susan</dc:creator>
  <cp:lastModifiedBy>Susan Belgrad</cp:lastModifiedBy>
  <cp:revision>389</cp:revision>
  <dcterms:created xsi:type="dcterms:W3CDTF">2019-01-15T18:57:58Z</dcterms:created>
  <dcterms:modified xsi:type="dcterms:W3CDTF">2019-01-28T19:46:50Z</dcterms:modified>
</cp:coreProperties>
</file>