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7" r:id="rId1"/>
  </p:sldMasterIdLst>
  <p:sldIdLst>
    <p:sldId id="256" r:id="rId2"/>
    <p:sldId id="260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3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404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1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7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7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77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6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5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7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5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3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6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8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8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64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_0_tpAqDE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xzub2SCf3q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53C7-92C5-894D-8CEC-B86658E63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0949" y="1622426"/>
            <a:ext cx="8791575" cy="2387600"/>
          </a:xfrm>
        </p:spPr>
        <p:txBody>
          <a:bodyPr/>
          <a:lstStyle/>
          <a:p>
            <a:r>
              <a:rPr lang="en-US" dirty="0"/>
              <a:t>Workers Comp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0F1E5-FFB5-BB47-A083-A73C0AEFF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4" y="203366"/>
            <a:ext cx="3100387" cy="310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905E4-B2C2-8546-878F-2D8ADE2D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129" y="203366"/>
            <a:ext cx="3100387" cy="3100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B7D11-4018-1940-A316-FEBB90435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87" y="3691547"/>
            <a:ext cx="3325728" cy="2858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7DAF3-3DAB-954C-B251-5A063CACD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533" y="3568865"/>
            <a:ext cx="3299577" cy="3017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D08152-77F0-824C-89C9-C053B96254A1}"/>
              </a:ext>
            </a:extLst>
          </p:cNvPr>
          <p:cNvSpPr txBox="1"/>
          <p:nvPr/>
        </p:nvSpPr>
        <p:spPr>
          <a:xfrm>
            <a:off x="5286376" y="6240428"/>
            <a:ext cx="420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merican Typewriter" panose="02090604020004020304" pitchFamily="18" charset="77"/>
              </a:rPr>
              <a:t>Tyrone </a:t>
            </a:r>
            <a:r>
              <a:rPr lang="en-US" sz="2000" dirty="0">
                <a:solidFill>
                  <a:schemeClr val="accent5"/>
                </a:solidFill>
                <a:latin typeface="American Typewriter" panose="02090604020004020304" pitchFamily="18" charset="77"/>
              </a:rPr>
              <a:t>S</a:t>
            </a:r>
            <a:r>
              <a:rPr lang="en-US" sz="2400" dirty="0">
                <a:solidFill>
                  <a:schemeClr val="accent5"/>
                </a:solidFill>
                <a:latin typeface="American Typewriter" panose="02090604020004020304" pitchFamily="18" charset="77"/>
              </a:rPr>
              <a:t>pears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41CF13-029E-2A4B-B5B5-FF906F15E62E}"/>
              </a:ext>
            </a:extLst>
          </p:cNvPr>
          <p:cNvSpPr txBox="1"/>
          <p:nvPr/>
        </p:nvSpPr>
        <p:spPr>
          <a:xfrm>
            <a:off x="4105324" y="1887538"/>
            <a:ext cx="4664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American Typewriter" panose="02090604020004020304" pitchFamily="18" charset="77"/>
              </a:rPr>
              <a:t>Careers Pathways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American Typewriter" panose="02090604020004020304" pitchFamily="18" charset="77"/>
              </a:rPr>
              <a:t>In 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American Typewriter" panose="02090604020004020304" pitchFamily="18" charset="77"/>
              </a:rPr>
              <a:t>Workers </a:t>
            </a:r>
            <a:r>
              <a:rPr lang="en-US" sz="4000" dirty="0">
                <a:solidFill>
                  <a:srgbClr val="00B0F0"/>
                </a:solidFill>
                <a:latin typeface="American Typewriter" panose="02090604020004020304" pitchFamily="18" charset="77"/>
              </a:rPr>
              <a:t>Compensation : </a:t>
            </a:r>
          </a:p>
        </p:txBody>
      </p:sp>
    </p:spTree>
    <p:extLst>
      <p:ext uri="{BB962C8B-B14F-4D97-AF65-F5344CB8AC3E}">
        <p14:creationId xmlns:p14="http://schemas.microsoft.com/office/powerpoint/2010/main" val="24796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Me and My journey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34" y="2960614"/>
            <a:ext cx="2722364" cy="21780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70" y="2461910"/>
            <a:ext cx="1525512" cy="210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00" y="2461910"/>
            <a:ext cx="1476494" cy="22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Jobs within workers’ compensation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09575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buAutoNum type="arabicPeriod"/>
            </a:pPr>
            <a:r>
              <a:rPr lang="en-US" dirty="0" smtClean="0"/>
              <a:t>Claims </a:t>
            </a:r>
            <a:r>
              <a:rPr lang="en-US" dirty="0"/>
              <a:t>Adjuster </a:t>
            </a:r>
            <a:endParaRPr lang="en-US" dirty="0" smtClean="0"/>
          </a:p>
          <a:p>
            <a:pPr marL="457200" indent="-457200" algn="ctr">
              <a:buAutoNum type="arabicPeriod"/>
            </a:pPr>
            <a:r>
              <a:rPr lang="en-US" dirty="0" smtClean="0"/>
              <a:t>Premium Auditor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Investigator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Marketing </a:t>
            </a:r>
            <a:r>
              <a:rPr lang="en-US" dirty="0"/>
              <a:t>and </a:t>
            </a:r>
            <a:r>
              <a:rPr lang="en-US" dirty="0" smtClean="0"/>
              <a:t>Sales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Policy Researcher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Compliance Analyst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Social </a:t>
            </a:r>
            <a:r>
              <a:rPr lang="en-US" dirty="0"/>
              <a:t>Media </a:t>
            </a:r>
            <a:r>
              <a:rPr lang="en-US" dirty="0" smtClean="0"/>
              <a:t>Investigator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Subrogation </a:t>
            </a:r>
            <a:r>
              <a:rPr lang="en-US" dirty="0"/>
              <a:t>Analyst </a:t>
            </a:r>
            <a:endParaRPr lang="en-US" dirty="0" smtClean="0"/>
          </a:p>
          <a:p>
            <a:pPr marL="457200" indent="-457200" algn="ctr">
              <a:buAutoNum type="arabicPeriod"/>
            </a:pPr>
            <a:r>
              <a:rPr lang="en-US" dirty="0" smtClean="0"/>
              <a:t>Risk </a:t>
            </a:r>
            <a:r>
              <a:rPr lang="en-US" dirty="0"/>
              <a:t>Control Specialist </a:t>
            </a:r>
          </a:p>
        </p:txBody>
      </p:sp>
    </p:spTree>
    <p:extLst>
      <p:ext uri="{BB962C8B-B14F-4D97-AF65-F5344CB8AC3E}">
        <p14:creationId xmlns:p14="http://schemas.microsoft.com/office/powerpoint/2010/main" val="3802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90E5-FDEC-6342-BD0C-7DC54802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5096391"/>
            <a:ext cx="9906000" cy="1374776"/>
          </a:xfrm>
        </p:spPr>
        <p:txBody>
          <a:bodyPr/>
          <a:lstStyle/>
          <a:p>
            <a:r>
              <a:rPr lang="en-US" dirty="0" smtClean="0"/>
              <a:t>Day in the life of a  workers’ compensation claims professional </a:t>
            </a:r>
            <a:endParaRPr lang="en-US" dirty="0"/>
          </a:p>
        </p:txBody>
      </p:sp>
      <p:pic>
        <p:nvPicPr>
          <p:cNvPr id="4" name="Workers Compensation Representative">
            <a:hlinkClick r:id="" action="ppaction://media"/>
            <a:extLst>
              <a:ext uri="{FF2B5EF4-FFF2-40B4-BE49-F238E27FC236}">
                <a16:creationId xmlns:a16="http://schemas.microsoft.com/office/drawing/2014/main" id="{49CE45A6-7083-5141-BCD8-370594FB92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8846" y="386833"/>
            <a:ext cx="8474307" cy="436931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67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90E5-FDEC-6342-BD0C-7DC54802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3112" y="5106432"/>
            <a:ext cx="9906000" cy="1374776"/>
          </a:xfrm>
        </p:spPr>
        <p:txBody>
          <a:bodyPr/>
          <a:lstStyle/>
          <a:p>
            <a:r>
              <a:rPr lang="en-US" dirty="0" smtClean="0"/>
              <a:t>The fun and not so fun stuff</a:t>
            </a:r>
            <a:endParaRPr lang="en-US" dirty="0"/>
          </a:p>
        </p:txBody>
      </p:sp>
      <p:pic>
        <p:nvPicPr>
          <p:cNvPr id="2" name="Caught on the 'Price Is Right': Workers Compensation Fraud">
            <a:hlinkClick r:id="" action="ppaction://media"/>
            <a:extLst>
              <a:ext uri="{FF2B5EF4-FFF2-40B4-BE49-F238E27FC236}">
                <a16:creationId xmlns:a16="http://schemas.microsoft.com/office/drawing/2014/main" id="{8F16B242-A007-2749-9CE9-3B26033740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3908" y="376792"/>
            <a:ext cx="7826871" cy="44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{49C03AA6-7740-C340-A972-7C08DD76D7F5}tf10001122</Template>
  <TotalTime>99</TotalTime>
  <Words>40</Words>
  <Application>Microsoft Office PowerPoint</Application>
  <PresentationFormat>Widescreen</PresentationFormat>
  <Paragraphs>18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American Typewriter</vt:lpstr>
      <vt:lpstr>Arial</vt:lpstr>
      <vt:lpstr>Trebuchet MS</vt:lpstr>
      <vt:lpstr>Tw Cen MT</vt:lpstr>
      <vt:lpstr>Circuit</vt:lpstr>
      <vt:lpstr>Workers Comp </vt:lpstr>
      <vt:lpstr>About Me and My journey</vt:lpstr>
      <vt:lpstr>Jobs within workers’ compensation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Workers Comp</dc:title>
  <dc:creator>Microsoft Office User</dc:creator>
  <cp:lastModifiedBy>Mu-Sheng Chang</cp:lastModifiedBy>
  <cp:revision>10</cp:revision>
  <dcterms:created xsi:type="dcterms:W3CDTF">2019-04-17T05:25:53Z</dcterms:created>
  <dcterms:modified xsi:type="dcterms:W3CDTF">2019-04-17T19:52:56Z</dcterms:modified>
</cp:coreProperties>
</file>