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63" r:id="rId3"/>
    <p:sldId id="280" r:id="rId4"/>
    <p:sldId id="261" r:id="rId5"/>
    <p:sldId id="258" r:id="rId6"/>
    <p:sldId id="271" r:id="rId7"/>
    <p:sldId id="281" r:id="rId8"/>
    <p:sldId id="275" r:id="rId9"/>
    <p:sldId id="270" r:id="rId10"/>
    <p:sldId id="264" r:id="rId11"/>
    <p:sldId id="269" r:id="rId12"/>
    <p:sldId id="276" r:id="rId13"/>
    <p:sldId id="27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>
        <p:scale>
          <a:sx n="100" d="100"/>
          <a:sy n="100" d="100"/>
        </p:scale>
        <p:origin x="-744" y="-822"/>
      </p:cViewPr>
      <p:guideLst>
        <p:guide orient="horz" pos="3720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E4C61-B5DF-0E4F-ACE0-CD9BD0FFD390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DFA5-32FA-D747-A552-76939763D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7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50EDF-852D-074E-87AB-F629A875E321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8F1D-C7F9-C241-A7AF-973B63363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1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lene.cardozo@csu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grant@csun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75033" y="2112434"/>
            <a:ext cx="9251812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/>
              <a:t>CSBS Survey on Self-Care </a:t>
            </a:r>
            <a:endParaRPr lang="en-US" sz="60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59667" y="3707933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Thank you for your ideas and input!!!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4181932"/>
            <a:ext cx="2349500" cy="2349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892300" y="117233"/>
            <a:ext cx="666750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CSBS Self-Care Kick-Off March 1, 2016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841" y="1409060"/>
            <a:ext cx="3819922" cy="385415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673" y="2096207"/>
            <a:ext cx="3498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A </a:t>
            </a:r>
            <a:r>
              <a:rPr lang="en-US" sz="2400" b="1" i="1" dirty="0" smtClean="0">
                <a:solidFill>
                  <a:srgbClr val="FF0000"/>
                </a:solidFill>
              </a:rPr>
              <a:t>yoga class </a:t>
            </a:r>
            <a:r>
              <a:rPr lang="en-US" sz="2400" i="1" dirty="0" smtClean="0">
                <a:solidFill>
                  <a:schemeClr val="accent1"/>
                </a:solidFill>
              </a:rPr>
              <a:t>and a series on </a:t>
            </a:r>
            <a:r>
              <a:rPr lang="en-US" sz="2400" b="1" i="1" dirty="0" smtClean="0">
                <a:solidFill>
                  <a:srgbClr val="FF0000"/>
                </a:solidFill>
              </a:rPr>
              <a:t>mindfulness</a:t>
            </a:r>
            <a:r>
              <a:rPr lang="en-US" sz="2400" i="1" dirty="0" smtClean="0">
                <a:solidFill>
                  <a:schemeClr val="accent1"/>
                </a:solidFill>
              </a:rPr>
              <a:t> were your top self-care choices … followed by a quiet room, a walking group and a plan for a quick communal break</a:t>
            </a:r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571" y="1485394"/>
            <a:ext cx="3180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022" t="30016" r="32514" b="28598"/>
          <a:stretch/>
        </p:blipFill>
        <p:spPr>
          <a:xfrm>
            <a:off x="4274667" y="992571"/>
            <a:ext cx="5173544" cy="4912929"/>
          </a:xfrm>
          <a:prstGeom prst="rect">
            <a:avLst/>
          </a:prstGeom>
          <a:ln w="19050" cmpd="sng"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000" y="130919"/>
            <a:ext cx="9020002" cy="1320800"/>
          </a:xfrm>
        </p:spPr>
        <p:txBody>
          <a:bodyPr/>
          <a:lstStyle/>
          <a:p>
            <a:r>
              <a:rPr lang="en-US" b="1" dirty="0" smtClean="0"/>
              <a:t>Activities You’d Like to Have at the CSBS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37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5180"/>
            <a:ext cx="8943802" cy="760820"/>
          </a:xfrm>
        </p:spPr>
        <p:txBody>
          <a:bodyPr/>
          <a:lstStyle/>
          <a:p>
            <a:r>
              <a:rPr lang="en-US" b="1" dirty="0" smtClean="0"/>
              <a:t>Other Ideas You Suggested For Activities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40" y="1274960"/>
            <a:ext cx="1273596" cy="5762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94DE61"/>
                </a:solidFill>
              </a:rPr>
              <a:t>Classes</a:t>
            </a:r>
            <a:endParaRPr lang="en-US" b="1" dirty="0">
              <a:solidFill>
                <a:srgbClr val="94DE6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9004" y="2392675"/>
            <a:ext cx="2413627" cy="718226"/>
          </a:xfrm>
        </p:spPr>
        <p:txBody>
          <a:bodyPr>
            <a:noAutofit/>
          </a:bodyPr>
          <a:lstStyle/>
          <a:p>
            <a:r>
              <a:rPr lang="en-US" sz="2400" dirty="0" smtClean="0"/>
              <a:t>Drumming</a:t>
            </a:r>
          </a:p>
          <a:p>
            <a:r>
              <a:rPr lang="en-US" sz="2400" dirty="0" smtClean="0"/>
              <a:t>Music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626519" y="1900451"/>
            <a:ext cx="4185623" cy="1144739"/>
          </a:xfrm>
        </p:spPr>
        <p:txBody>
          <a:bodyPr>
            <a:noAutofit/>
          </a:bodyPr>
          <a:lstStyle/>
          <a:p>
            <a:r>
              <a:rPr lang="en-US" sz="2400" dirty="0" smtClean="0"/>
              <a:t>Cooking, dancing, breathing, and meditation</a:t>
            </a:r>
          </a:p>
          <a:p>
            <a:endParaRPr lang="en-US" sz="2400" dirty="0" smtClean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290930" y="3780329"/>
            <a:ext cx="3719970" cy="2579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Acupuncture</a:t>
            </a:r>
          </a:p>
          <a:p>
            <a:r>
              <a:rPr lang="en-US" sz="2400" dirty="0"/>
              <a:t>Acupressure</a:t>
            </a:r>
          </a:p>
          <a:p>
            <a:r>
              <a:rPr lang="en-US" sz="2400" dirty="0"/>
              <a:t>Chair </a:t>
            </a:r>
            <a:r>
              <a:rPr lang="en-US" sz="2400" dirty="0" smtClean="0"/>
              <a:t>massage</a:t>
            </a:r>
          </a:p>
          <a:p>
            <a:r>
              <a:rPr lang="en-US" sz="2400" dirty="0" smtClean="0"/>
              <a:t>Computer /app reminders to breathe or move</a:t>
            </a:r>
            <a:endParaRPr lang="en-US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924329" y="3619500"/>
            <a:ext cx="5051681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10 minute recess movement video</a:t>
            </a:r>
          </a:p>
          <a:p>
            <a:r>
              <a:rPr lang="en-US" sz="2400" dirty="0"/>
              <a:t>A nap room</a:t>
            </a:r>
          </a:p>
          <a:p>
            <a:r>
              <a:rPr lang="en-US" sz="2400" dirty="0" smtClean="0"/>
              <a:t>Chair massage</a:t>
            </a:r>
          </a:p>
          <a:p>
            <a:r>
              <a:rPr lang="en-US" sz="2400" dirty="0" smtClean="0"/>
              <a:t>Colleague room for quick breaks </a:t>
            </a:r>
          </a:p>
          <a:p>
            <a:r>
              <a:rPr lang="en-US" sz="2400" dirty="0" smtClean="0"/>
              <a:t>Team office for research proposals</a:t>
            </a:r>
            <a:endParaRPr lang="en-US" sz="24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276722" y="3140317"/>
            <a:ext cx="1515002" cy="5762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94DE61"/>
                </a:solidFill>
              </a:rPr>
              <a:t>Services</a:t>
            </a:r>
            <a:endParaRPr lang="en-US" b="1" dirty="0">
              <a:solidFill>
                <a:srgbClr val="94DE6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975423" y="2946400"/>
            <a:ext cx="2632627" cy="5762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94DE61"/>
                </a:solidFill>
              </a:rPr>
              <a:t>Creating Spaces</a:t>
            </a:r>
            <a:endParaRPr lang="en-US" b="1" dirty="0">
              <a:solidFill>
                <a:srgbClr val="94DE6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090700" y="1761701"/>
            <a:ext cx="1613853" cy="5762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94DE61"/>
                </a:solidFill>
              </a:rPr>
              <a:t>Activities</a:t>
            </a:r>
            <a:endParaRPr lang="en-US" b="1" dirty="0">
              <a:solidFill>
                <a:srgbClr val="94DE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6615" t="30433" r="33687" b="20761"/>
          <a:stretch/>
        </p:blipFill>
        <p:spPr>
          <a:xfrm>
            <a:off x="4114800" y="939800"/>
            <a:ext cx="8077200" cy="5918200"/>
          </a:xfrm>
          <a:prstGeom prst="rect">
            <a:avLst/>
          </a:prstGeom>
          <a:ln w="19050" cmpd="sng">
            <a:noFill/>
          </a:ln>
        </p:spPr>
      </p:pic>
      <p:sp>
        <p:nvSpPr>
          <p:cNvPr id="8" name="Rectangle 7"/>
          <p:cNvSpPr/>
          <p:nvPr/>
        </p:nvSpPr>
        <p:spPr>
          <a:xfrm>
            <a:off x="256109" y="906964"/>
            <a:ext cx="3651221" cy="416096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149" y="1643337"/>
            <a:ext cx="3534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In addition to the health related benefits, responses highlighted your </a:t>
            </a:r>
            <a:r>
              <a:rPr lang="en-US" sz="2400" b="1" i="1" dirty="0" smtClean="0">
                <a:solidFill>
                  <a:srgbClr val="FF0000"/>
                </a:solidFill>
              </a:rPr>
              <a:t>wish to feel more connected to the community</a:t>
            </a:r>
            <a:r>
              <a:rPr lang="en-US" sz="2400" i="1" dirty="0" smtClean="0">
                <a:solidFill>
                  <a:schemeClr val="accent1"/>
                </a:solidFill>
              </a:rPr>
              <a:t>, and to add more enjoyment, energy and satisfaction to your work. </a:t>
            </a:r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661" y="1052214"/>
            <a:ext cx="3180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000" y="130919"/>
            <a:ext cx="9020002" cy="1320800"/>
          </a:xfrm>
        </p:spPr>
        <p:txBody>
          <a:bodyPr/>
          <a:lstStyle/>
          <a:p>
            <a:r>
              <a:rPr lang="en-US" dirty="0" smtClean="0"/>
              <a:t>What Benefits You Hope to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8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309" y="881564"/>
            <a:ext cx="3651221" cy="416096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349" y="1617937"/>
            <a:ext cx="3534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</a:rPr>
              <a:t>What ideas do we have for overcoming these barriers?  </a:t>
            </a:r>
          </a:p>
          <a:p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Given the interest in self-care, and the small amounts of time needed, success seems very possible.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861" y="1026814"/>
            <a:ext cx="3180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4000" y="130919"/>
            <a:ext cx="90200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What Barriers You Anticipate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986" t="31151" r="32700" b="31096"/>
          <a:stretch/>
        </p:blipFill>
        <p:spPr>
          <a:xfrm>
            <a:off x="4104549" y="2207484"/>
            <a:ext cx="5139174" cy="4311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5794" y="4318965"/>
            <a:ext cx="157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Workload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1070" y="5209710"/>
            <a:ext cx="164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No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4221" y="3481791"/>
            <a:ext cx="161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Schedule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0446" y="2656719"/>
            <a:ext cx="182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Motivation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1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034" y="2032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Participating!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18" y="1509018"/>
            <a:ext cx="3355082" cy="33550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302132" y="5719036"/>
            <a:ext cx="574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6618"/>
                </a:solidFill>
              </a:rPr>
              <a:t>To share more ideas or give feedback, write to Marlene Cordova </a:t>
            </a:r>
            <a:r>
              <a:rPr lang="en-US" dirty="0" smtClean="0">
                <a:solidFill>
                  <a:srgbClr val="E76618"/>
                </a:solidFill>
                <a:hlinkClick r:id="rId3"/>
              </a:rPr>
              <a:t>marlene.cardozo</a:t>
            </a:r>
            <a:r>
              <a:rPr lang="en-US" dirty="0">
                <a:solidFill>
                  <a:srgbClr val="E76618"/>
                </a:solidFill>
                <a:hlinkClick r:id="rId3"/>
              </a:rPr>
              <a:t>@</a:t>
            </a:r>
            <a:r>
              <a:rPr lang="en-US" dirty="0" smtClean="0">
                <a:solidFill>
                  <a:srgbClr val="E76618"/>
                </a:solidFill>
                <a:hlinkClick r:id="rId3"/>
              </a:rPr>
              <a:t>csun.edu</a:t>
            </a:r>
            <a:r>
              <a:rPr lang="en-US" dirty="0" smtClean="0">
                <a:solidFill>
                  <a:srgbClr val="E76618"/>
                </a:solidFill>
              </a:rPr>
              <a:t> or Sheila Grant </a:t>
            </a:r>
            <a:r>
              <a:rPr lang="en-US" dirty="0" smtClean="0">
                <a:solidFill>
                  <a:srgbClr val="E76618"/>
                </a:solidFill>
                <a:hlinkClick r:id="rId4"/>
              </a:rPr>
              <a:t>sgrant@csun.edu</a:t>
            </a:r>
            <a:r>
              <a:rPr lang="en-US" dirty="0" smtClean="0">
                <a:solidFill>
                  <a:srgbClr val="E76618"/>
                </a:solidFill>
              </a:rPr>
              <a:t>.                       </a:t>
            </a:r>
            <a:endParaRPr lang="en-US" dirty="0">
              <a:solidFill>
                <a:srgbClr val="E76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28" y="748573"/>
            <a:ext cx="9169168" cy="14739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600" i="1" dirty="0" smtClean="0"/>
              <a:t>The CSBS Climate Committee exists to enhance our work and learning environments and to improve the climate at CSUN and affirm the value of each member.</a:t>
            </a:r>
            <a:r>
              <a:rPr lang="en-US" sz="2800" i="1" dirty="0" smtClean="0"/>
              <a:t> 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39040" r="40425" b="30565"/>
          <a:stretch/>
        </p:blipFill>
        <p:spPr bwMode="auto">
          <a:xfrm>
            <a:off x="536916" y="4000500"/>
            <a:ext cx="7743484" cy="28575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26880" y="2461161"/>
            <a:ext cx="7909440" cy="132343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To support our mission, we want to provide a safe space for all </a:t>
            </a:r>
          </a:p>
          <a:p>
            <a:r>
              <a:rPr lang="en-US" sz="20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members </a:t>
            </a:r>
            <a:r>
              <a:rPr lang="en-US" sz="20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to give voice, to collect information to determine our direction, and to foster changes that will impact the lived realities of those in our college</a:t>
            </a:r>
            <a:r>
              <a:rPr lang="en-US" sz="20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.</a:t>
            </a:r>
            <a:endParaRPr lang="en-US" sz="2000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190500"/>
            <a:ext cx="8521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Results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CSBS Survey on Self-Care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5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490752"/>
            <a:ext cx="3657598" cy="2037874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Self-care includes any intentional actions you take to care for your physical, mental, and emotional health.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4000" y="130919"/>
            <a:ext cx="90200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What is Self-Care?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765800" y="2820696"/>
            <a:ext cx="3938668" cy="2932404"/>
          </a:xfrm>
          <a:prstGeom prst="rect">
            <a:avLst/>
          </a:prstGeom>
          <a:ln w="19050" cmpd="sng">
            <a:solidFill>
              <a:schemeClr val="accent2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Unique to each person</a:t>
            </a:r>
          </a:p>
          <a:p>
            <a:r>
              <a:rPr lang="en-US" sz="2500" dirty="0" smtClean="0"/>
              <a:t>Can start with one or two actions and grow over time</a:t>
            </a:r>
          </a:p>
          <a:p>
            <a:r>
              <a:rPr lang="en-US" sz="2500" dirty="0" smtClean="0"/>
              <a:t>Can take as little time as a couple of deep breaths </a:t>
            </a:r>
            <a:endParaRPr lang="en-US" sz="25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776500" y="2142211"/>
            <a:ext cx="4020296" cy="57626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Good Self-Care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30852" y="5438917"/>
            <a:ext cx="8347929" cy="1096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E76618"/>
                </a:solidFill>
                <a:latin typeface="Lucida Handwriting"/>
                <a:cs typeface="Lucida Handwriting"/>
              </a:rPr>
              <a:t>S</a:t>
            </a:r>
            <a:r>
              <a:rPr lang="en-US" dirty="0" smtClean="0">
                <a:solidFill>
                  <a:srgbClr val="E76618"/>
                </a:solidFill>
                <a:latin typeface="Lucida Handwriting"/>
                <a:cs typeface="Lucida Handwriting"/>
              </a:rPr>
              <a:t>tarting slow may help you get there faster!!!</a:t>
            </a:r>
            <a:endParaRPr lang="en-US" dirty="0">
              <a:solidFill>
                <a:srgbClr val="E76618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16951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820952"/>
            <a:ext cx="3995614" cy="2037874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A self-care interest survey was distributed to all CSBS members … here’s what we learned from your responses and comments.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4000" y="130919"/>
            <a:ext cx="90200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Building a Self-Care Program at CSBS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970" t="7407" r="12033" b="4843"/>
          <a:stretch/>
        </p:blipFill>
        <p:spPr>
          <a:xfrm>
            <a:off x="4806482" y="1211385"/>
            <a:ext cx="4464538" cy="56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40" t="27624" r="32456" b="24856"/>
          <a:stretch/>
        </p:blipFill>
        <p:spPr>
          <a:xfrm>
            <a:off x="3708400" y="765970"/>
            <a:ext cx="8483600" cy="5787230"/>
          </a:xfrm>
          <a:ln w="19050" cmpd="sng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40850" y="1248256"/>
            <a:ext cx="3149411" cy="39287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070" y="2278536"/>
            <a:ext cx="2963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4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good number of the CSBS members are interested in enhancing self-care in the workplace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769" y="1432733"/>
            <a:ext cx="2963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130919"/>
            <a:ext cx="912446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Self-Care at CSBS … 90 members responded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750" y="1235556"/>
            <a:ext cx="3149411" cy="39287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070" y="2215036"/>
            <a:ext cx="2861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During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lunch time or breaks </a:t>
            </a:r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were the best times of day to plan the CSBS self-care activities</a:t>
            </a:r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069" y="1420033"/>
            <a:ext cx="2963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4000" y="130919"/>
            <a:ext cx="9020002" cy="1320800"/>
          </a:xfrm>
        </p:spPr>
        <p:txBody>
          <a:bodyPr/>
          <a:lstStyle/>
          <a:p>
            <a:r>
              <a:rPr lang="en-US" dirty="0" smtClean="0"/>
              <a:t>Best Times of Day for Self-Care Activities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8426" t="31482" r="34865" b="29771"/>
          <a:stretch/>
        </p:blipFill>
        <p:spPr>
          <a:xfrm>
            <a:off x="3556000" y="794866"/>
            <a:ext cx="8102600" cy="5555134"/>
          </a:xfrm>
          <a:prstGeom prst="rect">
            <a:avLst/>
          </a:prstGeom>
          <a:ln w="19050" cmpd="sng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768981" y="3964817"/>
            <a:ext cx="152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Lunch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0500" y="1508565"/>
            <a:ext cx="18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Break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6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2100" y="3594100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Break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850" y="2162656"/>
            <a:ext cx="3149411" cy="39287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170" y="3142136"/>
            <a:ext cx="2963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Monday-Thursday </a:t>
            </a:r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were the most popular days for activities… for some of you Friday was also possible</a:t>
            </a:r>
          </a:p>
          <a:p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169" y="2347133"/>
            <a:ext cx="2963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" y="130919"/>
            <a:ext cx="9717173" cy="1320800"/>
          </a:xfrm>
        </p:spPr>
        <p:txBody>
          <a:bodyPr/>
          <a:lstStyle/>
          <a:p>
            <a:r>
              <a:rPr lang="en-US" b="1" dirty="0" smtClean="0"/>
              <a:t>Best Days of the Week for                          Self-Care Activities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5268" t="29715" r="33508" b="49614"/>
          <a:stretch/>
        </p:blipFill>
        <p:spPr>
          <a:xfrm>
            <a:off x="3656177" y="1879600"/>
            <a:ext cx="8535823" cy="3594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0582" y="2098775"/>
            <a:ext cx="6787019" cy="369332"/>
          </a:xfrm>
          <a:prstGeom prst="rect">
            <a:avLst/>
          </a:prstGeom>
          <a:solidFill>
            <a:srgbClr val="DBF4CA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Number of CSBS members’ preference for day of the week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345" t="30002" r="33598" b="21191"/>
          <a:stretch/>
        </p:blipFill>
        <p:spPr>
          <a:xfrm>
            <a:off x="3859205" y="849891"/>
            <a:ext cx="7875595" cy="58440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250" y="1260956"/>
            <a:ext cx="3353250" cy="39287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570" y="2240436"/>
            <a:ext cx="3155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 suggested that from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15-45 minutes </a:t>
            </a:r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was a good length for activities but  30 minutes seemed the best</a:t>
            </a:r>
          </a:p>
          <a:p>
            <a:endParaRPr lang="en-US" sz="24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569" y="1445433"/>
            <a:ext cx="2963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" y="130919"/>
            <a:ext cx="9717173" cy="1320800"/>
          </a:xfrm>
        </p:spPr>
        <p:txBody>
          <a:bodyPr/>
          <a:lstStyle/>
          <a:p>
            <a:r>
              <a:rPr lang="en-US" b="1" dirty="0" smtClean="0"/>
              <a:t>Length of Time for Self-Care Activities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3746" y="4209266"/>
            <a:ext cx="17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30 Minutes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00" y="3289301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45 Minutes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2800" y="2507726"/>
            <a:ext cx="214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15 Minutes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550" y="1260956"/>
            <a:ext cx="3149411" cy="39287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870" y="2240436"/>
            <a:ext cx="2963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Respondents are already engaged in self-care but have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interest in doing more!</a:t>
            </a:r>
            <a:endParaRPr lang="en-US" sz="24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869" y="1445433"/>
            <a:ext cx="2963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Survey Results:</a:t>
            </a:r>
            <a:endParaRPr lang="en-US" sz="32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 t="29404" r="32399" b="35258"/>
          <a:stretch/>
        </p:blipFill>
        <p:spPr bwMode="auto">
          <a:xfrm>
            <a:off x="3644900" y="774700"/>
            <a:ext cx="7772400" cy="5080000"/>
          </a:xfrm>
          <a:prstGeom prst="rect">
            <a:avLst/>
          </a:prstGeom>
          <a:noFill/>
          <a:ln w="19050" cmpd="sng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4000" y="130919"/>
            <a:ext cx="90200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If we build it, they will come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9984" y="5596116"/>
            <a:ext cx="86851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</a:rPr>
              <a:t>*</a:t>
            </a:r>
            <a:r>
              <a:rPr lang="en-US" dirty="0" smtClean="0">
                <a:solidFill>
                  <a:schemeClr val="accent4"/>
                </a:solidFill>
              </a:rPr>
              <a:t>Even more CSBS members expressed interest in self-care and would participate if they had less work, more time or shorter commute times. This means we need to be creative about how to fit self-care into even the busiest schedules. 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795" y="4904392"/>
            <a:ext cx="26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</a:rPr>
              <a:t>*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6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2634</TotalTime>
  <Words>550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 The CSBS Climate Committee exists to enhance our work and learning environments and to improve the climate at CSUN and affirm the value of each member.  </vt:lpstr>
      <vt:lpstr>Self-care includes any intentional actions you take to care for your physical, mental, and emotional health. </vt:lpstr>
      <vt:lpstr>A self-care interest survey was distributed to all CSBS members … here’s what we learned from your responses and comments. </vt:lpstr>
      <vt:lpstr>PowerPoint Presentation</vt:lpstr>
      <vt:lpstr>Best Times of Day for Self-Care Activities</vt:lpstr>
      <vt:lpstr>Best Days of the Week for                          Self-Care Activities</vt:lpstr>
      <vt:lpstr>Length of Time for Self-Care Activities</vt:lpstr>
      <vt:lpstr>PowerPoint Presentation</vt:lpstr>
      <vt:lpstr>Activities You’d Like to Have at the CSBS</vt:lpstr>
      <vt:lpstr>Other Ideas You Suggested For Activities</vt:lpstr>
      <vt:lpstr>What Benefits You Hope to Gain</vt:lpstr>
      <vt:lpstr>PowerPoint Presentation</vt:lpstr>
      <vt:lpstr>Thank you for Participating!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Cardozo, Marlene</dc:creator>
  <cp:lastModifiedBy>Bear</cp:lastModifiedBy>
  <cp:revision>44</cp:revision>
  <cp:lastPrinted>2016-02-29T23:44:31Z</cp:lastPrinted>
  <dcterms:created xsi:type="dcterms:W3CDTF">2016-02-25T23:54:56Z</dcterms:created>
  <dcterms:modified xsi:type="dcterms:W3CDTF">2016-03-01T17:56:45Z</dcterms:modified>
</cp:coreProperties>
</file>