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  <p:sldMasterId id="2147483692" r:id="rId5"/>
    <p:sldMasterId id="2147483668" r:id="rId6"/>
  </p:sldMasterIdLst>
  <p:notesMasterIdLst>
    <p:notesMasterId r:id="rId19"/>
  </p:notesMasterIdLst>
  <p:handoutMasterIdLst>
    <p:handoutMasterId r:id="rId20"/>
  </p:handoutMasterIdLst>
  <p:sldIdLst>
    <p:sldId id="333" r:id="rId7"/>
    <p:sldId id="377" r:id="rId8"/>
    <p:sldId id="375" r:id="rId9"/>
    <p:sldId id="384" r:id="rId10"/>
    <p:sldId id="379" r:id="rId11"/>
    <p:sldId id="378" r:id="rId12"/>
    <p:sldId id="380" r:id="rId13"/>
    <p:sldId id="381" r:id="rId14"/>
    <p:sldId id="373" r:id="rId15"/>
    <p:sldId id="374" r:id="rId16"/>
    <p:sldId id="385" r:id="rId17"/>
    <p:sldId id="349" r:id="rId1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23F5C6-D0E8-455B-9B09-6CDEFDABA3C6}">
          <p14:sldIdLst>
            <p14:sldId id="333"/>
            <p14:sldId id="377"/>
            <p14:sldId id="375"/>
            <p14:sldId id="384"/>
            <p14:sldId id="379"/>
            <p14:sldId id="378"/>
            <p14:sldId id="380"/>
            <p14:sldId id="381"/>
            <p14:sldId id="373"/>
            <p14:sldId id="374"/>
            <p14:sldId id="385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B77"/>
    <a:srgbClr val="656565"/>
    <a:srgbClr val="70604C"/>
    <a:srgbClr val="13477D"/>
    <a:srgbClr val="556092"/>
    <a:srgbClr val="0078AE"/>
    <a:srgbClr val="576C30"/>
    <a:srgbClr val="663600"/>
    <a:srgbClr val="FDB913"/>
    <a:srgbClr val="006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43" autoAdjust="0"/>
  </p:normalViewPr>
  <p:slideViewPr>
    <p:cSldViewPr snapToGrid="0" showGuides="1">
      <p:cViewPr varScale="1">
        <p:scale>
          <a:sx n="72" d="100"/>
          <a:sy n="72" d="100"/>
        </p:scale>
        <p:origin x="93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 snapToGrid="0" showGuides="1">
      <p:cViewPr varScale="1">
        <p:scale>
          <a:sx n="97" d="100"/>
          <a:sy n="97" d="100"/>
        </p:scale>
        <p:origin x="17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hoff, Sean" userId="469874a5-e273-4d8e-a9fc-c3bec975c588" providerId="ADAL" clId="{85F1E15F-EA60-49B2-86BC-E75F9E9EBDF9}"/>
    <pc:docChg chg="modSld">
      <pc:chgData name="Bishoff, Sean" userId="469874a5-e273-4d8e-a9fc-c3bec975c588" providerId="ADAL" clId="{85F1E15F-EA60-49B2-86BC-E75F9E9EBDF9}" dt="2019-10-24T14:47:30.358" v="1" actId="20577"/>
      <pc:docMkLst>
        <pc:docMk/>
      </pc:docMkLst>
      <pc:sldChg chg="modSp">
        <pc:chgData name="Bishoff, Sean" userId="469874a5-e273-4d8e-a9fc-c3bec975c588" providerId="ADAL" clId="{85F1E15F-EA60-49B2-86BC-E75F9E9EBDF9}" dt="2019-10-24T14:47:30.358" v="1" actId="20577"/>
        <pc:sldMkLst>
          <pc:docMk/>
          <pc:sldMk cId="2013157721" sldId="375"/>
        </pc:sldMkLst>
        <pc:graphicFrameChg chg="mod">
          <ac:chgData name="Bishoff, Sean" userId="469874a5-e273-4d8e-a9fc-c3bec975c588" providerId="ADAL" clId="{85F1E15F-EA60-49B2-86BC-E75F9E9EBDF9}" dt="2019-10-24T14:47:30.358" v="1" actId="20577"/>
          <ac:graphicFrameMkLst>
            <pc:docMk/>
            <pc:sldMk cId="2013157721" sldId="375"/>
            <ac:graphicFrameMk id="5" creationId="{CFAAE519-E92B-4802-B14B-2998247DAAB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CED60-4902-4A3E-AEF0-D9DD8BD706F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BB26C2-1134-4FF1-B1A9-B8B8CFFDA2AC}">
      <dgm:prSet/>
      <dgm:spPr/>
      <dgm:t>
        <a:bodyPr/>
        <a:lstStyle/>
        <a:p>
          <a:r>
            <a:rPr lang="en-US" b="1" dirty="0"/>
            <a:t>3.1% of GDP (Banking is 2.9%)</a:t>
          </a:r>
          <a:endParaRPr lang="en-US" dirty="0"/>
        </a:p>
      </dgm:t>
    </dgm:pt>
    <dgm:pt modelId="{81C00F7A-F086-4D2B-9A06-F6F7FC948B09}" type="parTrans" cxnId="{F263EE93-7780-4C71-B141-AEE752D95F60}">
      <dgm:prSet/>
      <dgm:spPr/>
      <dgm:t>
        <a:bodyPr/>
        <a:lstStyle/>
        <a:p>
          <a:endParaRPr lang="en-US"/>
        </a:p>
      </dgm:t>
    </dgm:pt>
    <dgm:pt modelId="{A81B4DF7-D218-4908-ADEF-1808069A8392}" type="sibTrans" cxnId="{F263EE93-7780-4C71-B141-AEE752D95F60}">
      <dgm:prSet/>
      <dgm:spPr/>
      <dgm:t>
        <a:bodyPr/>
        <a:lstStyle/>
        <a:p>
          <a:endParaRPr lang="en-US"/>
        </a:p>
      </dgm:t>
    </dgm:pt>
    <dgm:pt modelId="{59BC4188-532D-4397-87B4-B827450C8920}">
      <dgm:prSet/>
      <dgm:spPr/>
      <dgm:t>
        <a:bodyPr/>
        <a:lstStyle/>
        <a:p>
          <a:r>
            <a:rPr lang="en-US" b="1"/>
            <a:t>Last to Forego</a:t>
          </a:r>
          <a:endParaRPr lang="en-US"/>
        </a:p>
      </dgm:t>
    </dgm:pt>
    <dgm:pt modelId="{5DBAAEFA-0528-4D2C-BC49-F5E7B46131A7}" type="parTrans" cxnId="{DC60FD92-B36A-4418-A29D-78F615F5EA11}">
      <dgm:prSet/>
      <dgm:spPr/>
      <dgm:t>
        <a:bodyPr/>
        <a:lstStyle/>
        <a:p>
          <a:endParaRPr lang="en-US"/>
        </a:p>
      </dgm:t>
    </dgm:pt>
    <dgm:pt modelId="{8B2FFB95-91EA-404E-AC68-DC671B30289B}" type="sibTrans" cxnId="{DC60FD92-B36A-4418-A29D-78F615F5EA11}">
      <dgm:prSet/>
      <dgm:spPr/>
      <dgm:t>
        <a:bodyPr/>
        <a:lstStyle/>
        <a:p>
          <a:endParaRPr lang="en-US"/>
        </a:p>
      </dgm:t>
    </dgm:pt>
    <dgm:pt modelId="{5AD6C79A-790A-498C-9886-421DA754534F}">
      <dgm:prSet/>
      <dgm:spPr/>
      <dgm:t>
        <a:bodyPr/>
        <a:lstStyle/>
        <a:p>
          <a:r>
            <a:rPr lang="en-US" b="1"/>
            <a:t>Complex, Relationship Based Sales</a:t>
          </a:r>
          <a:endParaRPr lang="en-US"/>
        </a:p>
      </dgm:t>
    </dgm:pt>
    <dgm:pt modelId="{629C9BFA-2150-4AC3-935A-7B1FA1E5DD91}" type="parTrans" cxnId="{8DB997D6-2A3D-40C8-B347-37104BDAB342}">
      <dgm:prSet/>
      <dgm:spPr/>
      <dgm:t>
        <a:bodyPr/>
        <a:lstStyle/>
        <a:p>
          <a:endParaRPr lang="en-US"/>
        </a:p>
      </dgm:t>
    </dgm:pt>
    <dgm:pt modelId="{B29B204E-E520-4B4C-87FD-A5467CF96B9A}" type="sibTrans" cxnId="{8DB997D6-2A3D-40C8-B347-37104BDAB342}">
      <dgm:prSet/>
      <dgm:spPr/>
      <dgm:t>
        <a:bodyPr/>
        <a:lstStyle/>
        <a:p>
          <a:endParaRPr lang="en-US"/>
        </a:p>
      </dgm:t>
    </dgm:pt>
    <dgm:pt modelId="{428C36BF-C592-414B-81C7-3640DDAFC180}">
      <dgm:prSet/>
      <dgm:spPr/>
      <dgm:t>
        <a:bodyPr/>
        <a:lstStyle/>
        <a:p>
          <a:r>
            <a:rPr lang="en-US" b="1"/>
            <a:t>Industry Values Talent and Performance</a:t>
          </a:r>
          <a:endParaRPr lang="en-US"/>
        </a:p>
      </dgm:t>
    </dgm:pt>
    <dgm:pt modelId="{DEAD3B76-A59F-4B68-B9CC-4DC46E65E46D}" type="parTrans" cxnId="{9550E543-7895-421D-BF5A-83301BA548FE}">
      <dgm:prSet/>
      <dgm:spPr/>
      <dgm:t>
        <a:bodyPr/>
        <a:lstStyle/>
        <a:p>
          <a:endParaRPr lang="en-US"/>
        </a:p>
      </dgm:t>
    </dgm:pt>
    <dgm:pt modelId="{761544B9-059A-422D-A8DD-6216FA2CE525}" type="sibTrans" cxnId="{9550E543-7895-421D-BF5A-83301BA548FE}">
      <dgm:prSet/>
      <dgm:spPr/>
      <dgm:t>
        <a:bodyPr/>
        <a:lstStyle/>
        <a:p>
          <a:endParaRPr lang="en-US"/>
        </a:p>
      </dgm:t>
    </dgm:pt>
    <dgm:pt modelId="{5D33FA6C-C323-4A0E-8E2D-D83653453511}" type="pres">
      <dgm:prSet presAssocID="{07ACED60-4902-4A3E-AEF0-D9DD8BD706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59D3DB-E55A-4112-86AD-0E82FA0826BA}" type="pres">
      <dgm:prSet presAssocID="{9ABB26C2-1134-4FF1-B1A9-B8B8CFFDA2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9F2C0-AE09-4B66-8FC7-9B03023851D6}" type="pres">
      <dgm:prSet presAssocID="{A81B4DF7-D218-4908-ADEF-1808069A8392}" presName="spacer" presStyleCnt="0"/>
      <dgm:spPr/>
    </dgm:pt>
    <dgm:pt modelId="{292D0F97-13C9-4AE5-A165-077544EB5A22}" type="pres">
      <dgm:prSet presAssocID="{59BC4188-532D-4397-87B4-B827450C89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7D7B1-4706-4B9E-A510-ECB136039E95}" type="pres">
      <dgm:prSet presAssocID="{8B2FFB95-91EA-404E-AC68-DC671B30289B}" presName="spacer" presStyleCnt="0"/>
      <dgm:spPr/>
    </dgm:pt>
    <dgm:pt modelId="{BA329C0D-5353-426C-8474-F42BE6D26F20}" type="pres">
      <dgm:prSet presAssocID="{5AD6C79A-790A-498C-9886-421DA75453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BCD41-1738-437A-84D6-10EB1E9C8AD6}" type="pres">
      <dgm:prSet presAssocID="{B29B204E-E520-4B4C-87FD-A5467CF96B9A}" presName="spacer" presStyleCnt="0"/>
      <dgm:spPr/>
    </dgm:pt>
    <dgm:pt modelId="{A62947EB-FDFA-4203-B7C7-3E1ECB0A1974}" type="pres">
      <dgm:prSet presAssocID="{428C36BF-C592-414B-81C7-3640DDAFC18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DB71D3-D6D0-44EA-B505-0F8E1CCE9A36}" type="presOf" srcId="{9ABB26C2-1134-4FF1-B1A9-B8B8CFFDA2AC}" destId="{3459D3DB-E55A-4112-86AD-0E82FA0826BA}" srcOrd="0" destOrd="0" presId="urn:microsoft.com/office/officeart/2005/8/layout/vList2"/>
    <dgm:cxn modelId="{868AEBD1-C12D-4F6E-B8C8-F6B4C65DB12C}" type="presOf" srcId="{07ACED60-4902-4A3E-AEF0-D9DD8BD706F7}" destId="{5D33FA6C-C323-4A0E-8E2D-D83653453511}" srcOrd="0" destOrd="0" presId="urn:microsoft.com/office/officeart/2005/8/layout/vList2"/>
    <dgm:cxn modelId="{8DB997D6-2A3D-40C8-B347-37104BDAB342}" srcId="{07ACED60-4902-4A3E-AEF0-D9DD8BD706F7}" destId="{5AD6C79A-790A-498C-9886-421DA754534F}" srcOrd="2" destOrd="0" parTransId="{629C9BFA-2150-4AC3-935A-7B1FA1E5DD91}" sibTransId="{B29B204E-E520-4B4C-87FD-A5467CF96B9A}"/>
    <dgm:cxn modelId="{4F6AD6ED-0E4D-45B9-A43B-A07DD0DBD45E}" type="presOf" srcId="{59BC4188-532D-4397-87B4-B827450C8920}" destId="{292D0F97-13C9-4AE5-A165-077544EB5A22}" srcOrd="0" destOrd="0" presId="urn:microsoft.com/office/officeart/2005/8/layout/vList2"/>
    <dgm:cxn modelId="{F263EE93-7780-4C71-B141-AEE752D95F60}" srcId="{07ACED60-4902-4A3E-AEF0-D9DD8BD706F7}" destId="{9ABB26C2-1134-4FF1-B1A9-B8B8CFFDA2AC}" srcOrd="0" destOrd="0" parTransId="{81C00F7A-F086-4D2B-9A06-F6F7FC948B09}" sibTransId="{A81B4DF7-D218-4908-ADEF-1808069A8392}"/>
    <dgm:cxn modelId="{9550E543-7895-421D-BF5A-83301BA548FE}" srcId="{07ACED60-4902-4A3E-AEF0-D9DD8BD706F7}" destId="{428C36BF-C592-414B-81C7-3640DDAFC180}" srcOrd="3" destOrd="0" parTransId="{DEAD3B76-A59F-4B68-B9CC-4DC46E65E46D}" sibTransId="{761544B9-059A-422D-A8DD-6216FA2CE525}"/>
    <dgm:cxn modelId="{5036C9A0-5879-4102-A31F-59F7A7727E10}" type="presOf" srcId="{5AD6C79A-790A-498C-9886-421DA754534F}" destId="{BA329C0D-5353-426C-8474-F42BE6D26F20}" srcOrd="0" destOrd="0" presId="urn:microsoft.com/office/officeart/2005/8/layout/vList2"/>
    <dgm:cxn modelId="{7980C5C8-8929-4E73-823A-62E691DE605D}" type="presOf" srcId="{428C36BF-C592-414B-81C7-3640DDAFC180}" destId="{A62947EB-FDFA-4203-B7C7-3E1ECB0A1974}" srcOrd="0" destOrd="0" presId="urn:microsoft.com/office/officeart/2005/8/layout/vList2"/>
    <dgm:cxn modelId="{DC60FD92-B36A-4418-A29D-78F615F5EA11}" srcId="{07ACED60-4902-4A3E-AEF0-D9DD8BD706F7}" destId="{59BC4188-532D-4397-87B4-B827450C8920}" srcOrd="1" destOrd="0" parTransId="{5DBAAEFA-0528-4D2C-BC49-F5E7B46131A7}" sibTransId="{8B2FFB95-91EA-404E-AC68-DC671B30289B}"/>
    <dgm:cxn modelId="{A4A081AA-4D03-4643-BD94-CC902F1AED5B}" type="presParOf" srcId="{5D33FA6C-C323-4A0E-8E2D-D83653453511}" destId="{3459D3DB-E55A-4112-86AD-0E82FA0826BA}" srcOrd="0" destOrd="0" presId="urn:microsoft.com/office/officeart/2005/8/layout/vList2"/>
    <dgm:cxn modelId="{278AA582-CE64-4ABE-AAD5-4D6524199661}" type="presParOf" srcId="{5D33FA6C-C323-4A0E-8E2D-D83653453511}" destId="{43B9F2C0-AE09-4B66-8FC7-9B03023851D6}" srcOrd="1" destOrd="0" presId="urn:microsoft.com/office/officeart/2005/8/layout/vList2"/>
    <dgm:cxn modelId="{63BED9AC-5DB4-4828-A7C0-1547D5B54C59}" type="presParOf" srcId="{5D33FA6C-C323-4A0E-8E2D-D83653453511}" destId="{292D0F97-13C9-4AE5-A165-077544EB5A22}" srcOrd="2" destOrd="0" presId="urn:microsoft.com/office/officeart/2005/8/layout/vList2"/>
    <dgm:cxn modelId="{00896E69-1E88-499B-AC22-A0C8EF0614D5}" type="presParOf" srcId="{5D33FA6C-C323-4A0E-8E2D-D83653453511}" destId="{8297D7B1-4706-4B9E-A510-ECB136039E95}" srcOrd="3" destOrd="0" presId="urn:microsoft.com/office/officeart/2005/8/layout/vList2"/>
    <dgm:cxn modelId="{ABC5600E-2DA8-4DF4-A8FA-AC29DC78055E}" type="presParOf" srcId="{5D33FA6C-C323-4A0E-8E2D-D83653453511}" destId="{BA329C0D-5353-426C-8474-F42BE6D26F20}" srcOrd="4" destOrd="0" presId="urn:microsoft.com/office/officeart/2005/8/layout/vList2"/>
    <dgm:cxn modelId="{85FD0418-7D27-427C-AD33-B10F7BC7F67E}" type="presParOf" srcId="{5D33FA6C-C323-4A0E-8E2D-D83653453511}" destId="{328BCD41-1738-437A-84D6-10EB1E9C8AD6}" srcOrd="5" destOrd="0" presId="urn:microsoft.com/office/officeart/2005/8/layout/vList2"/>
    <dgm:cxn modelId="{BE90F406-A775-4944-9DA0-60BE1AC4F5C4}" type="presParOf" srcId="{5D33FA6C-C323-4A0E-8E2D-D83653453511}" destId="{A62947EB-FDFA-4203-B7C7-3E1ECB0A19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B3042-545D-4017-B550-695B13E3101E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0908F1-85D6-4872-9D07-DF75D0DE7779}">
      <dgm:prSet/>
      <dgm:spPr/>
      <dgm:t>
        <a:bodyPr/>
        <a:lstStyle/>
        <a:p>
          <a:r>
            <a:rPr lang="en-US" b="1"/>
            <a:t>Field Engineer: 1994-1996</a:t>
          </a:r>
          <a:endParaRPr lang="en-US"/>
        </a:p>
      </dgm:t>
    </dgm:pt>
    <dgm:pt modelId="{5A6B3A26-B084-4357-868E-16702445BA2C}" type="parTrans" cxnId="{C43E4C4A-0D33-4A2F-82DC-477C04F6BBCF}">
      <dgm:prSet/>
      <dgm:spPr/>
      <dgm:t>
        <a:bodyPr/>
        <a:lstStyle/>
        <a:p>
          <a:endParaRPr lang="en-US"/>
        </a:p>
      </dgm:t>
    </dgm:pt>
    <dgm:pt modelId="{B2F6AB40-626A-443C-B6B1-1E69D9A9DF4C}" type="sibTrans" cxnId="{C43E4C4A-0D33-4A2F-82DC-477C04F6BBCF}">
      <dgm:prSet/>
      <dgm:spPr/>
      <dgm:t>
        <a:bodyPr/>
        <a:lstStyle/>
        <a:p>
          <a:endParaRPr lang="en-US"/>
        </a:p>
      </dgm:t>
    </dgm:pt>
    <dgm:pt modelId="{644828E0-BBE4-4710-8140-5842D847F13E}">
      <dgm:prSet/>
      <dgm:spPr/>
      <dgm:t>
        <a:bodyPr/>
        <a:lstStyle/>
        <a:p>
          <a:r>
            <a:rPr lang="en-US" b="1"/>
            <a:t>Account Engineer: 1996-1998</a:t>
          </a:r>
          <a:endParaRPr lang="en-US"/>
        </a:p>
      </dgm:t>
    </dgm:pt>
    <dgm:pt modelId="{70F20736-7B8B-4731-AFAF-7EB850758032}" type="parTrans" cxnId="{5F6007F6-C9D3-4BE8-89A0-139BAAC37932}">
      <dgm:prSet/>
      <dgm:spPr/>
      <dgm:t>
        <a:bodyPr/>
        <a:lstStyle/>
        <a:p>
          <a:endParaRPr lang="en-US"/>
        </a:p>
      </dgm:t>
    </dgm:pt>
    <dgm:pt modelId="{16A9B936-4CBA-4FAF-8B98-4732A5297E72}" type="sibTrans" cxnId="{5F6007F6-C9D3-4BE8-89A0-139BAAC37932}">
      <dgm:prSet/>
      <dgm:spPr/>
      <dgm:t>
        <a:bodyPr/>
        <a:lstStyle/>
        <a:p>
          <a:endParaRPr lang="en-US"/>
        </a:p>
      </dgm:t>
    </dgm:pt>
    <dgm:pt modelId="{0225A74B-8A0F-40C8-A432-CD0B7A81329B}">
      <dgm:prSet/>
      <dgm:spPr/>
      <dgm:t>
        <a:bodyPr/>
        <a:lstStyle/>
        <a:p>
          <a:r>
            <a:rPr lang="en-US" b="1"/>
            <a:t>Account Manager (Sales/Und.): 1998-2001</a:t>
          </a:r>
          <a:endParaRPr lang="en-US"/>
        </a:p>
      </dgm:t>
    </dgm:pt>
    <dgm:pt modelId="{FDCC8CDA-C5D0-48C5-891F-B11DC7311DC3}" type="parTrans" cxnId="{8BAB4799-B54D-4EB3-9197-0C56218912DD}">
      <dgm:prSet/>
      <dgm:spPr/>
      <dgm:t>
        <a:bodyPr/>
        <a:lstStyle/>
        <a:p>
          <a:endParaRPr lang="en-US"/>
        </a:p>
      </dgm:t>
    </dgm:pt>
    <dgm:pt modelId="{0FDE31FD-435F-4132-92CA-352EBA41159B}" type="sibTrans" cxnId="{8BAB4799-B54D-4EB3-9197-0C56218912DD}">
      <dgm:prSet/>
      <dgm:spPr/>
      <dgm:t>
        <a:bodyPr/>
        <a:lstStyle/>
        <a:p>
          <a:endParaRPr lang="en-US"/>
        </a:p>
      </dgm:t>
    </dgm:pt>
    <dgm:pt modelId="{EFDBA42E-D3B5-4AD3-8B43-F87956E284B8}">
      <dgm:prSet/>
      <dgm:spPr/>
      <dgm:t>
        <a:bodyPr/>
        <a:lstStyle/>
        <a:p>
          <a:r>
            <a:rPr lang="en-US" b="1"/>
            <a:t>District Manager: 2001-2006</a:t>
          </a:r>
          <a:endParaRPr lang="en-US"/>
        </a:p>
      </dgm:t>
    </dgm:pt>
    <dgm:pt modelId="{9F153403-1602-47E4-B78B-02C8503580F7}" type="parTrans" cxnId="{DB090425-59D5-4318-8815-29E04253F9AB}">
      <dgm:prSet/>
      <dgm:spPr/>
      <dgm:t>
        <a:bodyPr/>
        <a:lstStyle/>
        <a:p>
          <a:endParaRPr lang="en-US"/>
        </a:p>
      </dgm:t>
    </dgm:pt>
    <dgm:pt modelId="{2E6BB884-56B2-4B5B-B9A2-B4B9D59815F3}" type="sibTrans" cxnId="{DB090425-59D5-4318-8815-29E04253F9AB}">
      <dgm:prSet/>
      <dgm:spPr/>
      <dgm:t>
        <a:bodyPr/>
        <a:lstStyle/>
        <a:p>
          <a:endParaRPr lang="en-US"/>
        </a:p>
      </dgm:t>
    </dgm:pt>
    <dgm:pt modelId="{8885731C-03F1-443F-A8C8-82667AB05D13}">
      <dgm:prSet/>
      <dgm:spPr/>
      <dgm:t>
        <a:bodyPr/>
        <a:lstStyle/>
        <a:p>
          <a:r>
            <a:rPr lang="en-US" b="1" dirty="0"/>
            <a:t>Area Manager: 2006-2013</a:t>
          </a:r>
          <a:endParaRPr lang="en-US" dirty="0"/>
        </a:p>
      </dgm:t>
    </dgm:pt>
    <dgm:pt modelId="{B2921531-2650-4C91-B1F7-BDBA4D3DC43A}" type="parTrans" cxnId="{8E6E5E35-E863-4EED-97B8-40E366C8D565}">
      <dgm:prSet/>
      <dgm:spPr/>
      <dgm:t>
        <a:bodyPr/>
        <a:lstStyle/>
        <a:p>
          <a:endParaRPr lang="en-US"/>
        </a:p>
      </dgm:t>
    </dgm:pt>
    <dgm:pt modelId="{C9106683-762A-4C74-AFAC-99009BE04384}" type="sibTrans" cxnId="{8E6E5E35-E863-4EED-97B8-40E366C8D565}">
      <dgm:prSet/>
      <dgm:spPr/>
      <dgm:t>
        <a:bodyPr/>
        <a:lstStyle/>
        <a:p>
          <a:endParaRPr lang="en-US"/>
        </a:p>
      </dgm:t>
    </dgm:pt>
    <dgm:pt modelId="{D1B019B9-CAB9-4280-8C9A-F7C6279C1AB7}">
      <dgm:prSet/>
      <dgm:spPr/>
      <dgm:t>
        <a:bodyPr/>
        <a:lstStyle/>
        <a:p>
          <a:r>
            <a:rPr lang="en-US" b="1"/>
            <a:t>Regional Manager: 2013-Present</a:t>
          </a:r>
          <a:endParaRPr lang="en-US"/>
        </a:p>
      </dgm:t>
    </dgm:pt>
    <dgm:pt modelId="{D36EEA54-02C7-45C9-95A5-C06636A22560}" type="parTrans" cxnId="{E25A38D9-21B7-453F-BAA0-02E4ED3EB706}">
      <dgm:prSet/>
      <dgm:spPr/>
      <dgm:t>
        <a:bodyPr/>
        <a:lstStyle/>
        <a:p>
          <a:endParaRPr lang="en-US"/>
        </a:p>
      </dgm:t>
    </dgm:pt>
    <dgm:pt modelId="{947129D4-C6A5-4534-A1A9-498ECEED2CF8}" type="sibTrans" cxnId="{E25A38D9-21B7-453F-BAA0-02E4ED3EB706}">
      <dgm:prSet/>
      <dgm:spPr/>
      <dgm:t>
        <a:bodyPr/>
        <a:lstStyle/>
        <a:p>
          <a:endParaRPr lang="en-US"/>
        </a:p>
      </dgm:t>
    </dgm:pt>
    <dgm:pt modelId="{626EDB97-B350-4585-AB1A-1DD5F10A155C}" type="pres">
      <dgm:prSet presAssocID="{2E6B3042-545D-4017-B550-695B13E31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03AB8-7369-482A-9B4E-02E9819B4A17}" type="pres">
      <dgm:prSet presAssocID="{2E6B3042-545D-4017-B550-695B13E3101E}" presName="arrow" presStyleLbl="bgShp" presStyleIdx="0" presStyleCnt="1"/>
      <dgm:spPr/>
    </dgm:pt>
    <dgm:pt modelId="{17B6A315-8DC9-4F81-B1A0-DE3917AF3574}" type="pres">
      <dgm:prSet presAssocID="{2E6B3042-545D-4017-B550-695B13E3101E}" presName="points" presStyleCnt="0"/>
      <dgm:spPr/>
    </dgm:pt>
    <dgm:pt modelId="{997C0DCF-1698-4E39-9A0D-B5DC572B6DFA}" type="pres">
      <dgm:prSet presAssocID="{1B0908F1-85D6-4872-9D07-DF75D0DE7779}" presName="compositeA" presStyleCnt="0"/>
      <dgm:spPr/>
    </dgm:pt>
    <dgm:pt modelId="{8103C927-B33A-4C64-A3DA-AE7EA4D73B0B}" type="pres">
      <dgm:prSet presAssocID="{1B0908F1-85D6-4872-9D07-DF75D0DE7779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71CB3-B3DB-4005-8E7A-DAD8A7DED5DF}" type="pres">
      <dgm:prSet presAssocID="{1B0908F1-85D6-4872-9D07-DF75D0DE7779}" presName="circleA" presStyleLbl="node1" presStyleIdx="0" presStyleCnt="6"/>
      <dgm:spPr/>
    </dgm:pt>
    <dgm:pt modelId="{8BF5303B-93FF-4AD6-8D8F-A724AFD201EA}" type="pres">
      <dgm:prSet presAssocID="{1B0908F1-85D6-4872-9D07-DF75D0DE7779}" presName="spaceA" presStyleCnt="0"/>
      <dgm:spPr/>
    </dgm:pt>
    <dgm:pt modelId="{184E5C9E-FFCF-4A8D-BC7D-0A02A5BB2335}" type="pres">
      <dgm:prSet presAssocID="{B2F6AB40-626A-443C-B6B1-1E69D9A9DF4C}" presName="space" presStyleCnt="0"/>
      <dgm:spPr/>
    </dgm:pt>
    <dgm:pt modelId="{553CA112-8E86-429C-B780-F55B447DE240}" type="pres">
      <dgm:prSet presAssocID="{644828E0-BBE4-4710-8140-5842D847F13E}" presName="compositeB" presStyleCnt="0"/>
      <dgm:spPr/>
    </dgm:pt>
    <dgm:pt modelId="{A5C5BC48-3822-43C4-8E0D-5611EABEBDD8}" type="pres">
      <dgm:prSet presAssocID="{644828E0-BBE4-4710-8140-5842D847F13E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0AB7F-A517-411D-8400-9F4146649C4E}" type="pres">
      <dgm:prSet presAssocID="{644828E0-BBE4-4710-8140-5842D847F13E}" presName="circleB" presStyleLbl="node1" presStyleIdx="1" presStyleCnt="6"/>
      <dgm:spPr/>
    </dgm:pt>
    <dgm:pt modelId="{4C61DE8A-1C8F-4B6E-B5A3-7F2C9893DB8B}" type="pres">
      <dgm:prSet presAssocID="{644828E0-BBE4-4710-8140-5842D847F13E}" presName="spaceB" presStyleCnt="0"/>
      <dgm:spPr/>
    </dgm:pt>
    <dgm:pt modelId="{3B746491-8745-4C50-943E-95BA20F0443A}" type="pres">
      <dgm:prSet presAssocID="{16A9B936-4CBA-4FAF-8B98-4732A5297E72}" presName="space" presStyleCnt="0"/>
      <dgm:spPr/>
    </dgm:pt>
    <dgm:pt modelId="{C3EE6190-3EFC-4AF1-98BE-64576D80C4B8}" type="pres">
      <dgm:prSet presAssocID="{0225A74B-8A0F-40C8-A432-CD0B7A81329B}" presName="compositeA" presStyleCnt="0"/>
      <dgm:spPr/>
    </dgm:pt>
    <dgm:pt modelId="{05EA1A66-DE76-4CA1-9EC0-E30AB7077D23}" type="pres">
      <dgm:prSet presAssocID="{0225A74B-8A0F-40C8-A432-CD0B7A81329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5A844-55E8-484A-A53F-8B328269D886}" type="pres">
      <dgm:prSet presAssocID="{0225A74B-8A0F-40C8-A432-CD0B7A81329B}" presName="circleA" presStyleLbl="node1" presStyleIdx="2" presStyleCnt="6"/>
      <dgm:spPr/>
    </dgm:pt>
    <dgm:pt modelId="{A0EB26B3-F3C9-43E6-872F-B6E2BFE5B52D}" type="pres">
      <dgm:prSet presAssocID="{0225A74B-8A0F-40C8-A432-CD0B7A81329B}" presName="spaceA" presStyleCnt="0"/>
      <dgm:spPr/>
    </dgm:pt>
    <dgm:pt modelId="{D344E2EC-043F-4AA3-966F-DF98DD20F619}" type="pres">
      <dgm:prSet presAssocID="{0FDE31FD-435F-4132-92CA-352EBA41159B}" presName="space" presStyleCnt="0"/>
      <dgm:spPr/>
    </dgm:pt>
    <dgm:pt modelId="{D7FF7C9A-9457-4410-8CA5-98280524B6FD}" type="pres">
      <dgm:prSet presAssocID="{EFDBA42E-D3B5-4AD3-8B43-F87956E284B8}" presName="compositeB" presStyleCnt="0"/>
      <dgm:spPr/>
    </dgm:pt>
    <dgm:pt modelId="{4734EDA0-AFA2-403A-B5D8-8AE95E1B2091}" type="pres">
      <dgm:prSet presAssocID="{EFDBA42E-D3B5-4AD3-8B43-F87956E284B8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0EE75-16D1-4E82-B6BD-D1229DCED65F}" type="pres">
      <dgm:prSet presAssocID="{EFDBA42E-D3B5-4AD3-8B43-F87956E284B8}" presName="circleB" presStyleLbl="node1" presStyleIdx="3" presStyleCnt="6"/>
      <dgm:spPr/>
    </dgm:pt>
    <dgm:pt modelId="{18138FFB-D534-4990-8275-44716BFB38F9}" type="pres">
      <dgm:prSet presAssocID="{EFDBA42E-D3B5-4AD3-8B43-F87956E284B8}" presName="spaceB" presStyleCnt="0"/>
      <dgm:spPr/>
    </dgm:pt>
    <dgm:pt modelId="{25B45ACE-62D5-418A-A93E-E264574AB72A}" type="pres">
      <dgm:prSet presAssocID="{2E6BB884-56B2-4B5B-B9A2-B4B9D59815F3}" presName="space" presStyleCnt="0"/>
      <dgm:spPr/>
    </dgm:pt>
    <dgm:pt modelId="{FCA29A8B-09C1-4AC6-B988-E33E946B6070}" type="pres">
      <dgm:prSet presAssocID="{8885731C-03F1-443F-A8C8-82667AB05D13}" presName="compositeA" presStyleCnt="0"/>
      <dgm:spPr/>
    </dgm:pt>
    <dgm:pt modelId="{48C92B73-03D9-435C-A371-19BF2965333B}" type="pres">
      <dgm:prSet presAssocID="{8885731C-03F1-443F-A8C8-82667AB05D13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D4630-0F69-4231-ACF7-760855CA4AD8}" type="pres">
      <dgm:prSet presAssocID="{8885731C-03F1-443F-A8C8-82667AB05D13}" presName="circleA" presStyleLbl="node1" presStyleIdx="4" presStyleCnt="6"/>
      <dgm:spPr/>
    </dgm:pt>
    <dgm:pt modelId="{73FA3F9B-5FFB-4A6D-92B7-CC6568BD5B4A}" type="pres">
      <dgm:prSet presAssocID="{8885731C-03F1-443F-A8C8-82667AB05D13}" presName="spaceA" presStyleCnt="0"/>
      <dgm:spPr/>
    </dgm:pt>
    <dgm:pt modelId="{108CCFDD-2EB2-47FA-AA92-02F62947848C}" type="pres">
      <dgm:prSet presAssocID="{C9106683-762A-4C74-AFAC-99009BE04384}" presName="space" presStyleCnt="0"/>
      <dgm:spPr/>
    </dgm:pt>
    <dgm:pt modelId="{98BDD504-B4B8-47FC-90D9-777688CD0F08}" type="pres">
      <dgm:prSet presAssocID="{D1B019B9-CAB9-4280-8C9A-F7C6279C1AB7}" presName="compositeB" presStyleCnt="0"/>
      <dgm:spPr/>
    </dgm:pt>
    <dgm:pt modelId="{0307B72B-8E52-4E23-8A7E-AAAC8C82E5F4}" type="pres">
      <dgm:prSet presAssocID="{D1B019B9-CAB9-4280-8C9A-F7C6279C1AB7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66F36-93C8-4C36-9D00-800625012409}" type="pres">
      <dgm:prSet presAssocID="{D1B019B9-CAB9-4280-8C9A-F7C6279C1AB7}" presName="circleB" presStyleLbl="node1" presStyleIdx="5" presStyleCnt="6"/>
      <dgm:spPr/>
    </dgm:pt>
    <dgm:pt modelId="{D069189C-B507-4FEE-872C-71CBF11D5042}" type="pres">
      <dgm:prSet presAssocID="{D1B019B9-CAB9-4280-8C9A-F7C6279C1AB7}" presName="spaceB" presStyleCnt="0"/>
      <dgm:spPr/>
    </dgm:pt>
  </dgm:ptLst>
  <dgm:cxnLst>
    <dgm:cxn modelId="{39F1E3C8-5DD9-4CD4-A99B-46A1C22748CD}" type="presOf" srcId="{1B0908F1-85D6-4872-9D07-DF75D0DE7779}" destId="{8103C927-B33A-4C64-A3DA-AE7EA4D73B0B}" srcOrd="0" destOrd="0" presId="urn:microsoft.com/office/officeart/2005/8/layout/hProcess11"/>
    <dgm:cxn modelId="{AAEE76C6-40BF-4924-B52A-ED8564FC916C}" type="presOf" srcId="{EFDBA42E-D3B5-4AD3-8B43-F87956E284B8}" destId="{4734EDA0-AFA2-403A-B5D8-8AE95E1B2091}" srcOrd="0" destOrd="0" presId="urn:microsoft.com/office/officeart/2005/8/layout/hProcess11"/>
    <dgm:cxn modelId="{E25A38D9-21B7-453F-BAA0-02E4ED3EB706}" srcId="{2E6B3042-545D-4017-B550-695B13E3101E}" destId="{D1B019B9-CAB9-4280-8C9A-F7C6279C1AB7}" srcOrd="5" destOrd="0" parTransId="{D36EEA54-02C7-45C9-95A5-C06636A22560}" sibTransId="{947129D4-C6A5-4534-A1A9-498ECEED2CF8}"/>
    <dgm:cxn modelId="{C0CE3836-3DD0-472E-BA6B-3115C8F969A8}" type="presOf" srcId="{644828E0-BBE4-4710-8140-5842D847F13E}" destId="{A5C5BC48-3822-43C4-8E0D-5611EABEBDD8}" srcOrd="0" destOrd="0" presId="urn:microsoft.com/office/officeart/2005/8/layout/hProcess11"/>
    <dgm:cxn modelId="{5F6007F6-C9D3-4BE8-89A0-139BAAC37932}" srcId="{2E6B3042-545D-4017-B550-695B13E3101E}" destId="{644828E0-BBE4-4710-8140-5842D847F13E}" srcOrd="1" destOrd="0" parTransId="{70F20736-7B8B-4731-AFAF-7EB850758032}" sibTransId="{16A9B936-4CBA-4FAF-8B98-4732A5297E72}"/>
    <dgm:cxn modelId="{1CC8E5CF-571D-466D-AEB5-59137B8E3BBA}" type="presOf" srcId="{0225A74B-8A0F-40C8-A432-CD0B7A81329B}" destId="{05EA1A66-DE76-4CA1-9EC0-E30AB7077D23}" srcOrd="0" destOrd="0" presId="urn:microsoft.com/office/officeart/2005/8/layout/hProcess11"/>
    <dgm:cxn modelId="{DB090425-59D5-4318-8815-29E04253F9AB}" srcId="{2E6B3042-545D-4017-B550-695B13E3101E}" destId="{EFDBA42E-D3B5-4AD3-8B43-F87956E284B8}" srcOrd="3" destOrd="0" parTransId="{9F153403-1602-47E4-B78B-02C8503580F7}" sibTransId="{2E6BB884-56B2-4B5B-B9A2-B4B9D59815F3}"/>
    <dgm:cxn modelId="{8E6E5E35-E863-4EED-97B8-40E366C8D565}" srcId="{2E6B3042-545D-4017-B550-695B13E3101E}" destId="{8885731C-03F1-443F-A8C8-82667AB05D13}" srcOrd="4" destOrd="0" parTransId="{B2921531-2650-4C91-B1F7-BDBA4D3DC43A}" sibTransId="{C9106683-762A-4C74-AFAC-99009BE04384}"/>
    <dgm:cxn modelId="{8BAB4799-B54D-4EB3-9197-0C56218912DD}" srcId="{2E6B3042-545D-4017-B550-695B13E3101E}" destId="{0225A74B-8A0F-40C8-A432-CD0B7A81329B}" srcOrd="2" destOrd="0" parTransId="{FDCC8CDA-C5D0-48C5-891F-B11DC7311DC3}" sibTransId="{0FDE31FD-435F-4132-92CA-352EBA41159B}"/>
    <dgm:cxn modelId="{C43E4C4A-0D33-4A2F-82DC-477C04F6BBCF}" srcId="{2E6B3042-545D-4017-B550-695B13E3101E}" destId="{1B0908F1-85D6-4872-9D07-DF75D0DE7779}" srcOrd="0" destOrd="0" parTransId="{5A6B3A26-B084-4357-868E-16702445BA2C}" sibTransId="{B2F6AB40-626A-443C-B6B1-1E69D9A9DF4C}"/>
    <dgm:cxn modelId="{C4DCADD3-B52F-4F4A-89F4-0FABE1CC366B}" type="presOf" srcId="{D1B019B9-CAB9-4280-8C9A-F7C6279C1AB7}" destId="{0307B72B-8E52-4E23-8A7E-AAAC8C82E5F4}" srcOrd="0" destOrd="0" presId="urn:microsoft.com/office/officeart/2005/8/layout/hProcess11"/>
    <dgm:cxn modelId="{92194548-DAE6-40F1-A733-60DFC0799873}" type="presOf" srcId="{2E6B3042-545D-4017-B550-695B13E3101E}" destId="{626EDB97-B350-4585-AB1A-1DD5F10A155C}" srcOrd="0" destOrd="0" presId="urn:microsoft.com/office/officeart/2005/8/layout/hProcess11"/>
    <dgm:cxn modelId="{3DD19ED5-833B-4A99-ACA6-A888F8F5090B}" type="presOf" srcId="{8885731C-03F1-443F-A8C8-82667AB05D13}" destId="{48C92B73-03D9-435C-A371-19BF2965333B}" srcOrd="0" destOrd="0" presId="urn:microsoft.com/office/officeart/2005/8/layout/hProcess11"/>
    <dgm:cxn modelId="{C1E3B668-ED50-4917-861E-60EBA8CD1096}" type="presParOf" srcId="{626EDB97-B350-4585-AB1A-1DD5F10A155C}" destId="{89403AB8-7369-482A-9B4E-02E9819B4A17}" srcOrd="0" destOrd="0" presId="urn:microsoft.com/office/officeart/2005/8/layout/hProcess11"/>
    <dgm:cxn modelId="{1B5A7F58-8EFA-4517-B3FC-C584C220AD98}" type="presParOf" srcId="{626EDB97-B350-4585-AB1A-1DD5F10A155C}" destId="{17B6A315-8DC9-4F81-B1A0-DE3917AF3574}" srcOrd="1" destOrd="0" presId="urn:microsoft.com/office/officeart/2005/8/layout/hProcess11"/>
    <dgm:cxn modelId="{50271D58-14E2-49AD-984E-F1123A0CD67A}" type="presParOf" srcId="{17B6A315-8DC9-4F81-B1A0-DE3917AF3574}" destId="{997C0DCF-1698-4E39-9A0D-B5DC572B6DFA}" srcOrd="0" destOrd="0" presId="urn:microsoft.com/office/officeart/2005/8/layout/hProcess11"/>
    <dgm:cxn modelId="{6FFC2E3D-E197-418E-B91E-AB758038E55D}" type="presParOf" srcId="{997C0DCF-1698-4E39-9A0D-B5DC572B6DFA}" destId="{8103C927-B33A-4C64-A3DA-AE7EA4D73B0B}" srcOrd="0" destOrd="0" presId="urn:microsoft.com/office/officeart/2005/8/layout/hProcess11"/>
    <dgm:cxn modelId="{799A560E-49EA-41B2-951E-BA9A9F98EE7F}" type="presParOf" srcId="{997C0DCF-1698-4E39-9A0D-B5DC572B6DFA}" destId="{3C771CB3-B3DB-4005-8E7A-DAD8A7DED5DF}" srcOrd="1" destOrd="0" presId="urn:microsoft.com/office/officeart/2005/8/layout/hProcess11"/>
    <dgm:cxn modelId="{0DCE073D-0333-4E80-911C-128A7B1DE1E1}" type="presParOf" srcId="{997C0DCF-1698-4E39-9A0D-B5DC572B6DFA}" destId="{8BF5303B-93FF-4AD6-8D8F-A724AFD201EA}" srcOrd="2" destOrd="0" presId="urn:microsoft.com/office/officeart/2005/8/layout/hProcess11"/>
    <dgm:cxn modelId="{ADB597F6-A7D1-4CFC-9358-2A9E817B49FE}" type="presParOf" srcId="{17B6A315-8DC9-4F81-B1A0-DE3917AF3574}" destId="{184E5C9E-FFCF-4A8D-BC7D-0A02A5BB2335}" srcOrd="1" destOrd="0" presId="urn:microsoft.com/office/officeart/2005/8/layout/hProcess11"/>
    <dgm:cxn modelId="{D8135F70-6370-4ED5-8EFD-8D075CCD9CC4}" type="presParOf" srcId="{17B6A315-8DC9-4F81-B1A0-DE3917AF3574}" destId="{553CA112-8E86-429C-B780-F55B447DE240}" srcOrd="2" destOrd="0" presId="urn:microsoft.com/office/officeart/2005/8/layout/hProcess11"/>
    <dgm:cxn modelId="{8DD7CFCA-791E-4DA3-B3D7-A2A6E099A905}" type="presParOf" srcId="{553CA112-8E86-429C-B780-F55B447DE240}" destId="{A5C5BC48-3822-43C4-8E0D-5611EABEBDD8}" srcOrd="0" destOrd="0" presId="urn:microsoft.com/office/officeart/2005/8/layout/hProcess11"/>
    <dgm:cxn modelId="{FFDD23B0-5C82-44CA-AEAD-FC1DFF3943ED}" type="presParOf" srcId="{553CA112-8E86-429C-B780-F55B447DE240}" destId="{8F50AB7F-A517-411D-8400-9F4146649C4E}" srcOrd="1" destOrd="0" presId="urn:microsoft.com/office/officeart/2005/8/layout/hProcess11"/>
    <dgm:cxn modelId="{5658FBB9-FC7F-4070-83D1-188D07201DDC}" type="presParOf" srcId="{553CA112-8E86-429C-B780-F55B447DE240}" destId="{4C61DE8A-1C8F-4B6E-B5A3-7F2C9893DB8B}" srcOrd="2" destOrd="0" presId="urn:microsoft.com/office/officeart/2005/8/layout/hProcess11"/>
    <dgm:cxn modelId="{D653AEFC-A7A7-4BB4-92E0-98D3DF9816C8}" type="presParOf" srcId="{17B6A315-8DC9-4F81-B1A0-DE3917AF3574}" destId="{3B746491-8745-4C50-943E-95BA20F0443A}" srcOrd="3" destOrd="0" presId="urn:microsoft.com/office/officeart/2005/8/layout/hProcess11"/>
    <dgm:cxn modelId="{09266777-BF29-42F7-9830-02E80380B3DB}" type="presParOf" srcId="{17B6A315-8DC9-4F81-B1A0-DE3917AF3574}" destId="{C3EE6190-3EFC-4AF1-98BE-64576D80C4B8}" srcOrd="4" destOrd="0" presId="urn:microsoft.com/office/officeart/2005/8/layout/hProcess11"/>
    <dgm:cxn modelId="{3CF960FD-13B9-4A55-A9BD-7005E15A70DD}" type="presParOf" srcId="{C3EE6190-3EFC-4AF1-98BE-64576D80C4B8}" destId="{05EA1A66-DE76-4CA1-9EC0-E30AB7077D23}" srcOrd="0" destOrd="0" presId="urn:microsoft.com/office/officeart/2005/8/layout/hProcess11"/>
    <dgm:cxn modelId="{FBE99984-CC03-4FFF-80D8-11A98ECBF064}" type="presParOf" srcId="{C3EE6190-3EFC-4AF1-98BE-64576D80C4B8}" destId="{7AF5A844-55E8-484A-A53F-8B328269D886}" srcOrd="1" destOrd="0" presId="urn:microsoft.com/office/officeart/2005/8/layout/hProcess11"/>
    <dgm:cxn modelId="{04D298EF-C6DF-44A1-A2F8-911817660B99}" type="presParOf" srcId="{C3EE6190-3EFC-4AF1-98BE-64576D80C4B8}" destId="{A0EB26B3-F3C9-43E6-872F-B6E2BFE5B52D}" srcOrd="2" destOrd="0" presId="urn:microsoft.com/office/officeart/2005/8/layout/hProcess11"/>
    <dgm:cxn modelId="{22B1A842-E1CB-4091-9B61-9EE3DD23429E}" type="presParOf" srcId="{17B6A315-8DC9-4F81-B1A0-DE3917AF3574}" destId="{D344E2EC-043F-4AA3-966F-DF98DD20F619}" srcOrd="5" destOrd="0" presId="urn:microsoft.com/office/officeart/2005/8/layout/hProcess11"/>
    <dgm:cxn modelId="{35138485-B073-428E-97FF-5E66D90EB43F}" type="presParOf" srcId="{17B6A315-8DC9-4F81-B1A0-DE3917AF3574}" destId="{D7FF7C9A-9457-4410-8CA5-98280524B6FD}" srcOrd="6" destOrd="0" presId="urn:microsoft.com/office/officeart/2005/8/layout/hProcess11"/>
    <dgm:cxn modelId="{8BD432BB-E6DF-4D4A-9C3E-1C341E084E9B}" type="presParOf" srcId="{D7FF7C9A-9457-4410-8CA5-98280524B6FD}" destId="{4734EDA0-AFA2-403A-B5D8-8AE95E1B2091}" srcOrd="0" destOrd="0" presId="urn:microsoft.com/office/officeart/2005/8/layout/hProcess11"/>
    <dgm:cxn modelId="{CAC36167-6433-4421-B16B-B2A1219E863B}" type="presParOf" srcId="{D7FF7C9A-9457-4410-8CA5-98280524B6FD}" destId="{61A0EE75-16D1-4E82-B6BD-D1229DCED65F}" srcOrd="1" destOrd="0" presId="urn:microsoft.com/office/officeart/2005/8/layout/hProcess11"/>
    <dgm:cxn modelId="{0A76D6A9-155B-4EE4-8E1C-C74C7986CE2F}" type="presParOf" srcId="{D7FF7C9A-9457-4410-8CA5-98280524B6FD}" destId="{18138FFB-D534-4990-8275-44716BFB38F9}" srcOrd="2" destOrd="0" presId="urn:microsoft.com/office/officeart/2005/8/layout/hProcess11"/>
    <dgm:cxn modelId="{7E5E1E13-97FF-4E1B-A34B-AF96EAAB74AE}" type="presParOf" srcId="{17B6A315-8DC9-4F81-B1A0-DE3917AF3574}" destId="{25B45ACE-62D5-418A-A93E-E264574AB72A}" srcOrd="7" destOrd="0" presId="urn:microsoft.com/office/officeart/2005/8/layout/hProcess11"/>
    <dgm:cxn modelId="{F82C37D7-4F69-4FB9-BE1E-A2827B3CCBEF}" type="presParOf" srcId="{17B6A315-8DC9-4F81-B1A0-DE3917AF3574}" destId="{FCA29A8B-09C1-4AC6-B988-E33E946B6070}" srcOrd="8" destOrd="0" presId="urn:microsoft.com/office/officeart/2005/8/layout/hProcess11"/>
    <dgm:cxn modelId="{7BC1FB89-8EE6-4A3F-9E0C-D15B509B7EA4}" type="presParOf" srcId="{FCA29A8B-09C1-4AC6-B988-E33E946B6070}" destId="{48C92B73-03D9-435C-A371-19BF2965333B}" srcOrd="0" destOrd="0" presId="urn:microsoft.com/office/officeart/2005/8/layout/hProcess11"/>
    <dgm:cxn modelId="{259E0931-8DE1-4642-A3C8-FDDAC9A8A8DE}" type="presParOf" srcId="{FCA29A8B-09C1-4AC6-B988-E33E946B6070}" destId="{DF4D4630-0F69-4231-ACF7-760855CA4AD8}" srcOrd="1" destOrd="0" presId="urn:microsoft.com/office/officeart/2005/8/layout/hProcess11"/>
    <dgm:cxn modelId="{6E71FFB1-ECCA-4BAB-959F-E827977492E4}" type="presParOf" srcId="{FCA29A8B-09C1-4AC6-B988-E33E946B6070}" destId="{73FA3F9B-5FFB-4A6D-92B7-CC6568BD5B4A}" srcOrd="2" destOrd="0" presId="urn:microsoft.com/office/officeart/2005/8/layout/hProcess11"/>
    <dgm:cxn modelId="{C98C28B8-65E0-4D4A-A143-315219ADEFEF}" type="presParOf" srcId="{17B6A315-8DC9-4F81-B1A0-DE3917AF3574}" destId="{108CCFDD-2EB2-47FA-AA92-02F62947848C}" srcOrd="9" destOrd="0" presId="urn:microsoft.com/office/officeart/2005/8/layout/hProcess11"/>
    <dgm:cxn modelId="{4ABAB0D4-78A2-4872-909B-226AF499E0B4}" type="presParOf" srcId="{17B6A315-8DC9-4F81-B1A0-DE3917AF3574}" destId="{98BDD504-B4B8-47FC-90D9-777688CD0F08}" srcOrd="10" destOrd="0" presId="urn:microsoft.com/office/officeart/2005/8/layout/hProcess11"/>
    <dgm:cxn modelId="{F61AD2B3-4BF0-4063-9380-8EE796BDDB42}" type="presParOf" srcId="{98BDD504-B4B8-47FC-90D9-777688CD0F08}" destId="{0307B72B-8E52-4E23-8A7E-AAAC8C82E5F4}" srcOrd="0" destOrd="0" presId="urn:microsoft.com/office/officeart/2005/8/layout/hProcess11"/>
    <dgm:cxn modelId="{C42C520B-7C87-4337-A432-58D4724626F1}" type="presParOf" srcId="{98BDD504-B4B8-47FC-90D9-777688CD0F08}" destId="{AD466F36-93C8-4C36-9D00-800625012409}" srcOrd="1" destOrd="0" presId="urn:microsoft.com/office/officeart/2005/8/layout/hProcess11"/>
    <dgm:cxn modelId="{96DAAAF4-D0B0-4756-AA23-1C70FD456129}" type="presParOf" srcId="{98BDD504-B4B8-47FC-90D9-777688CD0F08}" destId="{D069189C-B507-4FEE-872C-71CBF11D504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4E48B5-E284-4B63-BBA5-F8F08DB7CD4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227DB2-E74D-423E-9376-507FF7879374}">
      <dgm:prSet custT="1"/>
      <dgm:spPr/>
      <dgm:t>
        <a:bodyPr/>
        <a:lstStyle/>
        <a:p>
          <a:r>
            <a:rPr lang="en-US" sz="2800" b="1" dirty="0"/>
            <a:t>Budget: $300M</a:t>
          </a:r>
          <a:endParaRPr lang="en-US" sz="2800" dirty="0"/>
        </a:p>
      </dgm:t>
    </dgm:pt>
    <dgm:pt modelId="{ACBD6A07-138B-4202-838A-10CE5C69B48D}" type="parTrans" cxnId="{2AB3A2B8-1CC7-4506-A927-F8BFD063D8E1}">
      <dgm:prSet/>
      <dgm:spPr/>
      <dgm:t>
        <a:bodyPr/>
        <a:lstStyle/>
        <a:p>
          <a:endParaRPr lang="en-US"/>
        </a:p>
      </dgm:t>
    </dgm:pt>
    <dgm:pt modelId="{97F87352-E1C6-4E40-B719-73312BB8E9A7}" type="sibTrans" cxnId="{2AB3A2B8-1CC7-4506-A927-F8BFD063D8E1}">
      <dgm:prSet/>
      <dgm:spPr/>
      <dgm:t>
        <a:bodyPr/>
        <a:lstStyle/>
        <a:p>
          <a:endParaRPr lang="en-US"/>
        </a:p>
      </dgm:t>
    </dgm:pt>
    <dgm:pt modelId="{9CE573E9-3B18-4728-8566-977E5F8B7D86}">
      <dgm:prSet custT="1"/>
      <dgm:spPr/>
      <dgm:t>
        <a:bodyPr/>
        <a:lstStyle/>
        <a:p>
          <a:r>
            <a:rPr lang="en-US" sz="1650" b="1" dirty="0"/>
            <a:t>Corporate Governance</a:t>
          </a:r>
        </a:p>
      </dgm:t>
    </dgm:pt>
    <dgm:pt modelId="{14920F85-DEAF-4227-B0F0-A6E5D7FA2B67}" type="parTrans" cxnId="{FDFD4F78-060A-437C-909A-125F4523F138}">
      <dgm:prSet/>
      <dgm:spPr/>
      <dgm:t>
        <a:bodyPr/>
        <a:lstStyle/>
        <a:p>
          <a:endParaRPr lang="en-US"/>
        </a:p>
      </dgm:t>
    </dgm:pt>
    <dgm:pt modelId="{E973F4A9-56C0-4592-9C65-4B7CE20BCEAD}" type="sibTrans" cxnId="{FDFD4F78-060A-437C-909A-125F4523F138}">
      <dgm:prSet/>
      <dgm:spPr/>
      <dgm:t>
        <a:bodyPr/>
        <a:lstStyle/>
        <a:p>
          <a:endParaRPr lang="en-US"/>
        </a:p>
      </dgm:t>
    </dgm:pt>
    <dgm:pt modelId="{CF34CCD4-26CD-4101-961D-FF6F40D1190D}">
      <dgm:prSet/>
      <dgm:spPr/>
      <dgm:t>
        <a:bodyPr/>
        <a:lstStyle/>
        <a:p>
          <a:endParaRPr lang="en-US"/>
        </a:p>
      </dgm:t>
    </dgm:pt>
    <dgm:pt modelId="{1AF5F2AC-3682-430E-84DE-8ABCF06A1C5B}" type="parTrans" cxnId="{42E81256-AFE4-4C26-9852-FA370B2CAB77}">
      <dgm:prSet/>
      <dgm:spPr/>
      <dgm:t>
        <a:bodyPr/>
        <a:lstStyle/>
        <a:p>
          <a:endParaRPr lang="en-US"/>
        </a:p>
      </dgm:t>
    </dgm:pt>
    <dgm:pt modelId="{626348B0-977D-4A10-B42B-09CEE98764BD}" type="sibTrans" cxnId="{42E81256-AFE4-4C26-9852-FA370B2CAB77}">
      <dgm:prSet/>
      <dgm:spPr/>
      <dgm:t>
        <a:bodyPr/>
        <a:lstStyle/>
        <a:p>
          <a:endParaRPr lang="en-US"/>
        </a:p>
      </dgm:t>
    </dgm:pt>
    <dgm:pt modelId="{5BE36E5E-1A92-46F4-814D-306A9A8BA9F6}">
      <dgm:prSet custT="1"/>
      <dgm:spPr/>
      <dgm:t>
        <a:bodyPr/>
        <a:lstStyle/>
        <a:p>
          <a:r>
            <a:rPr lang="en-US" sz="1800" b="1" dirty="0"/>
            <a:t>70 People</a:t>
          </a:r>
          <a:endParaRPr lang="en-US" sz="1800" dirty="0"/>
        </a:p>
      </dgm:t>
    </dgm:pt>
    <dgm:pt modelId="{B782EE6C-E01D-45AE-B9DF-E8DF812446F1}" type="parTrans" cxnId="{9581BA02-BC62-44BF-852F-39632A919707}">
      <dgm:prSet/>
      <dgm:spPr/>
      <dgm:t>
        <a:bodyPr/>
        <a:lstStyle/>
        <a:p>
          <a:endParaRPr lang="en-US"/>
        </a:p>
      </dgm:t>
    </dgm:pt>
    <dgm:pt modelId="{6DB5D956-22B8-4785-8756-712DF56DAA5A}" type="sibTrans" cxnId="{9581BA02-BC62-44BF-852F-39632A919707}">
      <dgm:prSet/>
      <dgm:spPr/>
      <dgm:t>
        <a:bodyPr/>
        <a:lstStyle/>
        <a:p>
          <a:endParaRPr lang="en-US"/>
        </a:p>
      </dgm:t>
    </dgm:pt>
    <dgm:pt modelId="{84B6F01D-8C11-4086-A0B3-973072FE95DE}">
      <dgm:prSet custT="1"/>
      <dgm:spPr/>
      <dgm:t>
        <a:bodyPr/>
        <a:lstStyle/>
        <a:p>
          <a:r>
            <a:rPr lang="en-US" sz="1800" b="1" dirty="0"/>
            <a:t>Growth</a:t>
          </a:r>
          <a:endParaRPr lang="en-US" sz="1800" dirty="0"/>
        </a:p>
      </dgm:t>
    </dgm:pt>
    <dgm:pt modelId="{840E1F68-3B95-4879-A7BB-B0401E878EB4}" type="parTrans" cxnId="{65836612-9B28-4EF8-8530-77463CFEF258}">
      <dgm:prSet/>
      <dgm:spPr/>
      <dgm:t>
        <a:bodyPr/>
        <a:lstStyle/>
        <a:p>
          <a:endParaRPr lang="en-US"/>
        </a:p>
      </dgm:t>
    </dgm:pt>
    <dgm:pt modelId="{3D598969-1F67-41B8-9378-81185FDE7A82}" type="sibTrans" cxnId="{65836612-9B28-4EF8-8530-77463CFEF258}">
      <dgm:prSet/>
      <dgm:spPr/>
      <dgm:t>
        <a:bodyPr/>
        <a:lstStyle/>
        <a:p>
          <a:endParaRPr lang="en-US"/>
        </a:p>
      </dgm:t>
    </dgm:pt>
    <dgm:pt modelId="{41A30F16-BE42-491B-8075-34A3571F6684}">
      <dgm:prSet custT="1"/>
      <dgm:spPr/>
      <dgm:t>
        <a:bodyPr/>
        <a:lstStyle/>
        <a:p>
          <a:r>
            <a:rPr lang="en-US" sz="2000" b="1" i="0" dirty="0"/>
            <a:t>Profit</a:t>
          </a:r>
          <a:endParaRPr lang="en-US" sz="2000" i="0" dirty="0"/>
        </a:p>
      </dgm:t>
    </dgm:pt>
    <dgm:pt modelId="{7E73F014-A365-4DA1-A887-772D4AA4E44B}" type="parTrans" cxnId="{3D18F7D2-3CD2-4F17-9969-110878848C42}">
      <dgm:prSet/>
      <dgm:spPr/>
      <dgm:t>
        <a:bodyPr/>
        <a:lstStyle/>
        <a:p>
          <a:endParaRPr lang="en-US"/>
        </a:p>
      </dgm:t>
    </dgm:pt>
    <dgm:pt modelId="{14397800-8C8D-4744-A168-A15EDB4FD011}" type="sibTrans" cxnId="{3D18F7D2-3CD2-4F17-9969-110878848C42}">
      <dgm:prSet/>
      <dgm:spPr/>
      <dgm:t>
        <a:bodyPr/>
        <a:lstStyle/>
        <a:p>
          <a:endParaRPr lang="en-US"/>
        </a:p>
      </dgm:t>
    </dgm:pt>
    <dgm:pt modelId="{18787C21-799F-4680-8EBB-CACC38696F33}">
      <dgm:prSet custT="1"/>
      <dgm:spPr/>
      <dgm:t>
        <a:bodyPr/>
        <a:lstStyle/>
        <a:p>
          <a:r>
            <a:rPr lang="en-US" sz="1800" b="1" i="0" dirty="0"/>
            <a:t>Profit</a:t>
          </a:r>
        </a:p>
      </dgm:t>
    </dgm:pt>
    <dgm:pt modelId="{05140E0E-695D-4E49-86D2-754A2AFF28AA}" type="parTrans" cxnId="{93A7ACF7-A2CB-4DCE-9BF0-ECE5EE82870A}">
      <dgm:prSet/>
      <dgm:spPr/>
      <dgm:t>
        <a:bodyPr/>
        <a:lstStyle/>
        <a:p>
          <a:endParaRPr lang="en-US"/>
        </a:p>
      </dgm:t>
    </dgm:pt>
    <dgm:pt modelId="{760CC956-E4A8-4E03-813D-1DCF01B6BD08}" type="sibTrans" cxnId="{93A7ACF7-A2CB-4DCE-9BF0-ECE5EE82870A}">
      <dgm:prSet/>
      <dgm:spPr/>
      <dgm:t>
        <a:bodyPr/>
        <a:lstStyle/>
        <a:p>
          <a:endParaRPr lang="en-US"/>
        </a:p>
      </dgm:t>
    </dgm:pt>
    <dgm:pt modelId="{17FF7A25-77F4-43D9-9AA6-4E9744F70DD7}">
      <dgm:prSet/>
      <dgm:spPr/>
      <dgm:t>
        <a:bodyPr/>
        <a:lstStyle/>
        <a:p>
          <a:endParaRPr lang="en-US"/>
        </a:p>
      </dgm:t>
    </dgm:pt>
    <dgm:pt modelId="{376824B6-CDB7-4D8E-B5CA-2CA8CDC04C86}" type="parTrans" cxnId="{88621988-4A00-4103-8401-EB99D9A9BAF5}">
      <dgm:prSet/>
      <dgm:spPr/>
      <dgm:t>
        <a:bodyPr/>
        <a:lstStyle/>
        <a:p>
          <a:endParaRPr lang="en-US"/>
        </a:p>
      </dgm:t>
    </dgm:pt>
    <dgm:pt modelId="{A429A035-87E7-49DA-9C1A-1EECF9814EA1}" type="sibTrans" cxnId="{88621988-4A00-4103-8401-EB99D9A9BAF5}">
      <dgm:prSet/>
      <dgm:spPr/>
      <dgm:t>
        <a:bodyPr/>
        <a:lstStyle/>
        <a:p>
          <a:endParaRPr lang="en-US"/>
        </a:p>
      </dgm:t>
    </dgm:pt>
    <dgm:pt modelId="{6E3B3F4E-62E8-458F-91F6-1C10AB4B008D}">
      <dgm:prSet/>
      <dgm:spPr/>
      <dgm:t>
        <a:bodyPr/>
        <a:lstStyle/>
        <a:p>
          <a:endParaRPr lang="en-US"/>
        </a:p>
      </dgm:t>
    </dgm:pt>
    <dgm:pt modelId="{A64DB007-3964-4F5D-BCF1-0ED1D402BF6C}" type="parTrans" cxnId="{C83BA3DA-C052-4FCF-AFA2-B086D754AC2D}">
      <dgm:prSet/>
      <dgm:spPr/>
      <dgm:t>
        <a:bodyPr/>
        <a:lstStyle/>
        <a:p>
          <a:endParaRPr lang="en-US"/>
        </a:p>
      </dgm:t>
    </dgm:pt>
    <dgm:pt modelId="{CC7AB14A-110B-49F3-B9D9-78D9C56C890D}" type="sibTrans" cxnId="{C83BA3DA-C052-4FCF-AFA2-B086D754AC2D}">
      <dgm:prSet/>
      <dgm:spPr/>
      <dgm:t>
        <a:bodyPr/>
        <a:lstStyle/>
        <a:p>
          <a:endParaRPr lang="en-US"/>
        </a:p>
      </dgm:t>
    </dgm:pt>
    <dgm:pt modelId="{722B5FDC-0945-4B44-B3F1-CA7DAEFF55CE}">
      <dgm:prSet/>
      <dgm:spPr/>
      <dgm:t>
        <a:bodyPr/>
        <a:lstStyle/>
        <a:p>
          <a:endParaRPr lang="en-US"/>
        </a:p>
      </dgm:t>
    </dgm:pt>
    <dgm:pt modelId="{7E883D13-EC80-4C46-BB09-8F0C4EF6AB68}" type="parTrans" cxnId="{5150ED35-B65F-4EDD-AE0F-013B6F630541}">
      <dgm:prSet/>
      <dgm:spPr/>
      <dgm:t>
        <a:bodyPr/>
        <a:lstStyle/>
        <a:p>
          <a:endParaRPr lang="en-US"/>
        </a:p>
      </dgm:t>
    </dgm:pt>
    <dgm:pt modelId="{0E1E53BF-9DB6-49AD-BE99-04843572D328}" type="sibTrans" cxnId="{5150ED35-B65F-4EDD-AE0F-013B6F630541}">
      <dgm:prSet/>
      <dgm:spPr/>
      <dgm:t>
        <a:bodyPr/>
        <a:lstStyle/>
        <a:p>
          <a:endParaRPr lang="en-US"/>
        </a:p>
      </dgm:t>
    </dgm:pt>
    <dgm:pt modelId="{57E202F7-C895-4197-BFAF-A278DE61999B}" type="pres">
      <dgm:prSet presAssocID="{014E48B5-E284-4B63-BBA5-F8F08DB7CD4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C09FF2E-D0E8-44FA-A0D4-7C020D7C83C7}" type="pres">
      <dgm:prSet presAssocID="{94227DB2-E74D-423E-9376-507FF7879374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4536F5B8-BB92-4995-8809-E21E53AC19DA}" type="pres">
      <dgm:prSet presAssocID="{94227DB2-E74D-423E-9376-507FF7879374}" presName="Accent2" presStyleLbl="node1" presStyleIdx="0" presStyleCnt="19"/>
      <dgm:spPr/>
    </dgm:pt>
    <dgm:pt modelId="{C53953DD-5A2F-4CD2-B0F2-50A9F13F3418}" type="pres">
      <dgm:prSet presAssocID="{94227DB2-E74D-423E-9376-507FF7879374}" presName="Accent3" presStyleLbl="node1" presStyleIdx="1" presStyleCnt="19"/>
      <dgm:spPr/>
    </dgm:pt>
    <dgm:pt modelId="{0F43CBF3-7993-4539-BCD2-CFEB4D6F565D}" type="pres">
      <dgm:prSet presAssocID="{94227DB2-E74D-423E-9376-507FF7879374}" presName="Accent4" presStyleLbl="node1" presStyleIdx="2" presStyleCnt="19"/>
      <dgm:spPr/>
    </dgm:pt>
    <dgm:pt modelId="{B25BD02F-A3E0-4E61-9AA8-F7BEDD5399DB}" type="pres">
      <dgm:prSet presAssocID="{94227DB2-E74D-423E-9376-507FF7879374}" presName="Accent5" presStyleLbl="node1" presStyleIdx="3" presStyleCnt="19"/>
      <dgm:spPr/>
    </dgm:pt>
    <dgm:pt modelId="{0901E903-008B-41D6-A934-B0EBADC16DA9}" type="pres">
      <dgm:prSet presAssocID="{94227DB2-E74D-423E-9376-507FF7879374}" presName="Accent6" presStyleLbl="node1" presStyleIdx="4" presStyleCnt="19"/>
      <dgm:spPr/>
    </dgm:pt>
    <dgm:pt modelId="{F05FBBE7-E527-4985-AB73-48E2AA3647CF}" type="pres">
      <dgm:prSet presAssocID="{5BE36E5E-1A92-46F4-814D-306A9A8BA9F6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7617176-A0DD-4712-944F-A0CEFECAA00A}" type="pres">
      <dgm:prSet presAssocID="{5BE36E5E-1A92-46F4-814D-306A9A8BA9F6}" presName="Accent7" presStyleCnt="0"/>
      <dgm:spPr/>
    </dgm:pt>
    <dgm:pt modelId="{2BB17C91-B51E-4D93-91F4-957FA9E42D6F}" type="pres">
      <dgm:prSet presAssocID="{5BE36E5E-1A92-46F4-814D-306A9A8BA9F6}" presName="AccentHold1" presStyleLbl="node1" presStyleIdx="6" presStyleCnt="19"/>
      <dgm:spPr/>
    </dgm:pt>
    <dgm:pt modelId="{63EC1686-8FAA-49DB-8F42-AABFDED50B13}" type="pres">
      <dgm:prSet presAssocID="{5BE36E5E-1A92-46F4-814D-306A9A8BA9F6}" presName="Accent8" presStyleCnt="0"/>
      <dgm:spPr/>
    </dgm:pt>
    <dgm:pt modelId="{87902CD8-D40A-4085-A13E-798FD9D79C91}" type="pres">
      <dgm:prSet presAssocID="{5BE36E5E-1A92-46F4-814D-306A9A8BA9F6}" presName="AccentHold2" presStyleLbl="node1" presStyleIdx="7" presStyleCnt="19"/>
      <dgm:spPr/>
    </dgm:pt>
    <dgm:pt modelId="{E5A112BB-B914-473B-B8E8-85C7A4EAD617}" type="pres">
      <dgm:prSet presAssocID="{9CE573E9-3B18-4728-8566-977E5F8B7D86}" presName="Child2" presStyleLbl="node1" presStyleIdx="8" presStyleCnt="19" custScaleX="1405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E00065-0DCB-45E7-BD0A-AB5AD81A62F0}" type="pres">
      <dgm:prSet presAssocID="{9CE573E9-3B18-4728-8566-977E5F8B7D86}" presName="Accent9" presStyleCnt="0"/>
      <dgm:spPr/>
    </dgm:pt>
    <dgm:pt modelId="{EA1A3EAE-9465-4CF3-B1CB-CC59C14C162E}" type="pres">
      <dgm:prSet presAssocID="{9CE573E9-3B18-4728-8566-977E5F8B7D86}" presName="AccentHold1" presStyleLbl="node1" presStyleIdx="9" presStyleCnt="19"/>
      <dgm:spPr/>
    </dgm:pt>
    <dgm:pt modelId="{AB8CC4FB-A8E0-454A-8641-DB552C0A58BC}" type="pres">
      <dgm:prSet presAssocID="{9CE573E9-3B18-4728-8566-977E5F8B7D86}" presName="Accent10" presStyleCnt="0"/>
      <dgm:spPr/>
    </dgm:pt>
    <dgm:pt modelId="{DAEB027D-17F6-4BA9-9B9F-7CB7BC7BAD12}" type="pres">
      <dgm:prSet presAssocID="{9CE573E9-3B18-4728-8566-977E5F8B7D86}" presName="AccentHold2" presStyleLbl="node1" presStyleIdx="10" presStyleCnt="19"/>
      <dgm:spPr/>
    </dgm:pt>
    <dgm:pt modelId="{114B3221-63AB-4ECE-B11E-92DB14DFC44C}" type="pres">
      <dgm:prSet presAssocID="{9CE573E9-3B18-4728-8566-977E5F8B7D86}" presName="Accent11" presStyleCnt="0"/>
      <dgm:spPr/>
    </dgm:pt>
    <dgm:pt modelId="{3414FC62-2582-41BD-BF07-06061B9FF376}" type="pres">
      <dgm:prSet presAssocID="{9CE573E9-3B18-4728-8566-977E5F8B7D86}" presName="AccentHold3" presStyleLbl="node1" presStyleIdx="11" presStyleCnt="19"/>
      <dgm:spPr/>
    </dgm:pt>
    <dgm:pt modelId="{6D4A89D7-F221-45BB-8588-C1C33CE54D4E}" type="pres">
      <dgm:prSet presAssocID="{84B6F01D-8C11-4086-A0B3-973072FE95DE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8676AB-98AF-4EE9-A122-CA59A2511389}" type="pres">
      <dgm:prSet presAssocID="{84B6F01D-8C11-4086-A0B3-973072FE95DE}" presName="Accent12" presStyleCnt="0"/>
      <dgm:spPr/>
    </dgm:pt>
    <dgm:pt modelId="{909627FC-C164-42F9-BFA6-42471C52C03C}" type="pres">
      <dgm:prSet presAssocID="{84B6F01D-8C11-4086-A0B3-973072FE95DE}" presName="AccentHold1" presStyleLbl="node1" presStyleIdx="13" presStyleCnt="19"/>
      <dgm:spPr/>
    </dgm:pt>
    <dgm:pt modelId="{A5725059-BADF-453E-A05E-4C590EB43FF5}" type="pres">
      <dgm:prSet presAssocID="{41A30F16-BE42-491B-8075-34A3571F6684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808BA8-FEEB-42AD-9C3A-713951D55A38}" type="pres">
      <dgm:prSet presAssocID="{41A30F16-BE42-491B-8075-34A3571F6684}" presName="Accent13" presStyleCnt="0"/>
      <dgm:spPr/>
    </dgm:pt>
    <dgm:pt modelId="{D002CB82-7C52-48A1-9C6A-3106C5F3E1F2}" type="pres">
      <dgm:prSet presAssocID="{41A30F16-BE42-491B-8075-34A3571F6684}" presName="AccentHold1" presStyleLbl="node1" presStyleIdx="15" presStyleCnt="19"/>
      <dgm:spPr/>
    </dgm:pt>
    <dgm:pt modelId="{825982B4-3656-47B9-8602-5AC40ADAFAC5}" type="pres">
      <dgm:prSet presAssocID="{18787C21-799F-4680-8EBB-CACC38696F33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E8B3EBF-19CA-4539-8430-6B9CE268A496}" type="pres">
      <dgm:prSet presAssocID="{18787C21-799F-4680-8EBB-CACC38696F33}" presName="Accent15" presStyleCnt="0"/>
      <dgm:spPr/>
    </dgm:pt>
    <dgm:pt modelId="{DEDB9A3D-A721-46E8-A06E-0871A6177085}" type="pres">
      <dgm:prSet presAssocID="{18787C21-799F-4680-8EBB-CACC38696F33}" presName="AccentHold2" presStyleLbl="node1" presStyleIdx="17" presStyleCnt="19"/>
      <dgm:spPr/>
    </dgm:pt>
    <dgm:pt modelId="{8F5DD66A-9E0F-4014-BE48-17D84220FC08}" type="pres">
      <dgm:prSet presAssocID="{18787C21-799F-4680-8EBB-CACC38696F33}" presName="Accent16" presStyleCnt="0"/>
      <dgm:spPr/>
    </dgm:pt>
    <dgm:pt modelId="{6AF4B6CF-40E8-451F-BB2D-A9538330ED31}" type="pres">
      <dgm:prSet presAssocID="{18787C21-799F-4680-8EBB-CACC38696F33}" presName="AccentHold3" presStyleLbl="node1" presStyleIdx="18" presStyleCnt="19"/>
      <dgm:spPr/>
    </dgm:pt>
  </dgm:ptLst>
  <dgm:cxnLst>
    <dgm:cxn modelId="{6404B263-D109-4817-8626-DE6F78A7F79C}" type="presOf" srcId="{9CE573E9-3B18-4728-8566-977E5F8B7D86}" destId="{E5A112BB-B914-473B-B8E8-85C7A4EAD617}" srcOrd="0" destOrd="0" presId="urn:microsoft.com/office/officeart/2009/3/layout/CircleRelationship"/>
    <dgm:cxn modelId="{65836612-9B28-4EF8-8530-77463CFEF258}" srcId="{94227DB2-E74D-423E-9376-507FF7879374}" destId="{84B6F01D-8C11-4086-A0B3-973072FE95DE}" srcOrd="2" destOrd="0" parTransId="{840E1F68-3B95-4879-A7BB-B0401E878EB4}" sibTransId="{3D598969-1F67-41B8-9378-81185FDE7A82}"/>
    <dgm:cxn modelId="{EF534998-9F20-463A-B4D0-1A6BB090A7AC}" type="presOf" srcId="{94227DB2-E74D-423E-9376-507FF7879374}" destId="{0C09FF2E-D0E8-44FA-A0D4-7C020D7C83C7}" srcOrd="0" destOrd="0" presId="urn:microsoft.com/office/officeart/2009/3/layout/CircleRelationship"/>
    <dgm:cxn modelId="{01EB5C79-E459-4689-8590-51F46626CB76}" type="presOf" srcId="{84B6F01D-8C11-4086-A0B3-973072FE95DE}" destId="{6D4A89D7-F221-45BB-8588-C1C33CE54D4E}" srcOrd="0" destOrd="0" presId="urn:microsoft.com/office/officeart/2009/3/layout/CircleRelationship"/>
    <dgm:cxn modelId="{88621988-4A00-4103-8401-EB99D9A9BAF5}" srcId="{014E48B5-E284-4B63-BBA5-F8F08DB7CD4C}" destId="{17FF7A25-77F4-43D9-9AA6-4E9744F70DD7}" srcOrd="1" destOrd="0" parTransId="{376824B6-CDB7-4D8E-B5CA-2CA8CDC04C86}" sibTransId="{A429A035-87E7-49DA-9C1A-1EECF9814EA1}"/>
    <dgm:cxn modelId="{3D18F7D2-3CD2-4F17-9969-110878848C42}" srcId="{94227DB2-E74D-423E-9376-507FF7879374}" destId="{41A30F16-BE42-491B-8075-34A3571F6684}" srcOrd="3" destOrd="0" parTransId="{7E73F014-A365-4DA1-A887-772D4AA4E44B}" sibTransId="{14397800-8C8D-4744-A168-A15EDB4FD011}"/>
    <dgm:cxn modelId="{D60A3AD7-C3FA-4566-8184-C7917D17EAC0}" type="presOf" srcId="{18787C21-799F-4680-8EBB-CACC38696F33}" destId="{825982B4-3656-47B9-8602-5AC40ADAFAC5}" srcOrd="0" destOrd="0" presId="urn:microsoft.com/office/officeart/2009/3/layout/CircleRelationship"/>
    <dgm:cxn modelId="{28683488-FC5C-4648-B540-D692FA2F09CF}" type="presOf" srcId="{014E48B5-E284-4B63-BBA5-F8F08DB7CD4C}" destId="{57E202F7-C895-4197-BFAF-A278DE61999B}" srcOrd="0" destOrd="0" presId="urn:microsoft.com/office/officeart/2009/3/layout/CircleRelationship"/>
    <dgm:cxn modelId="{2AB3A2B8-1CC7-4506-A927-F8BFD063D8E1}" srcId="{014E48B5-E284-4B63-BBA5-F8F08DB7CD4C}" destId="{94227DB2-E74D-423E-9376-507FF7879374}" srcOrd="0" destOrd="0" parTransId="{ACBD6A07-138B-4202-838A-10CE5C69B48D}" sibTransId="{97F87352-E1C6-4E40-B719-73312BB8E9A7}"/>
    <dgm:cxn modelId="{C83BA3DA-C052-4FCF-AFA2-B086D754AC2D}" srcId="{014E48B5-E284-4B63-BBA5-F8F08DB7CD4C}" destId="{6E3B3F4E-62E8-458F-91F6-1C10AB4B008D}" srcOrd="2" destOrd="0" parTransId="{A64DB007-3964-4F5D-BCF1-0ED1D402BF6C}" sibTransId="{CC7AB14A-110B-49F3-B9D9-78D9C56C890D}"/>
    <dgm:cxn modelId="{0339824F-9B78-498B-8C38-B087F9BDE94B}" type="presOf" srcId="{41A30F16-BE42-491B-8075-34A3571F6684}" destId="{A5725059-BADF-453E-A05E-4C590EB43FF5}" srcOrd="0" destOrd="0" presId="urn:microsoft.com/office/officeart/2009/3/layout/CircleRelationship"/>
    <dgm:cxn modelId="{93A7ACF7-A2CB-4DCE-9BF0-ECE5EE82870A}" srcId="{94227DB2-E74D-423E-9376-507FF7879374}" destId="{18787C21-799F-4680-8EBB-CACC38696F33}" srcOrd="4" destOrd="0" parTransId="{05140E0E-695D-4E49-86D2-754A2AFF28AA}" sibTransId="{760CC956-E4A8-4E03-813D-1DCF01B6BD08}"/>
    <dgm:cxn modelId="{C091D159-1C83-4EB9-886E-9DDE749DC024}" type="presOf" srcId="{5BE36E5E-1A92-46F4-814D-306A9A8BA9F6}" destId="{F05FBBE7-E527-4985-AB73-48E2AA3647CF}" srcOrd="0" destOrd="0" presId="urn:microsoft.com/office/officeart/2009/3/layout/CircleRelationship"/>
    <dgm:cxn modelId="{5150ED35-B65F-4EDD-AE0F-013B6F630541}" srcId="{014E48B5-E284-4B63-BBA5-F8F08DB7CD4C}" destId="{722B5FDC-0945-4B44-B3F1-CA7DAEFF55CE}" srcOrd="3" destOrd="0" parTransId="{7E883D13-EC80-4C46-BB09-8F0C4EF6AB68}" sibTransId="{0E1E53BF-9DB6-49AD-BE99-04843572D328}"/>
    <dgm:cxn modelId="{42E81256-AFE4-4C26-9852-FA370B2CAB77}" srcId="{94227DB2-E74D-423E-9376-507FF7879374}" destId="{CF34CCD4-26CD-4101-961D-FF6F40D1190D}" srcOrd="5" destOrd="0" parTransId="{1AF5F2AC-3682-430E-84DE-8ABCF06A1C5B}" sibTransId="{626348B0-977D-4A10-B42B-09CEE98764BD}"/>
    <dgm:cxn modelId="{9581BA02-BC62-44BF-852F-39632A919707}" srcId="{94227DB2-E74D-423E-9376-507FF7879374}" destId="{5BE36E5E-1A92-46F4-814D-306A9A8BA9F6}" srcOrd="0" destOrd="0" parTransId="{B782EE6C-E01D-45AE-B9DF-E8DF812446F1}" sibTransId="{6DB5D956-22B8-4785-8756-712DF56DAA5A}"/>
    <dgm:cxn modelId="{FDFD4F78-060A-437C-909A-125F4523F138}" srcId="{94227DB2-E74D-423E-9376-507FF7879374}" destId="{9CE573E9-3B18-4728-8566-977E5F8B7D86}" srcOrd="1" destOrd="0" parTransId="{14920F85-DEAF-4227-B0F0-A6E5D7FA2B67}" sibTransId="{E973F4A9-56C0-4592-9C65-4B7CE20BCEAD}"/>
    <dgm:cxn modelId="{2A5AFFA2-6EB6-435A-9349-1ED8B4A88194}" type="presParOf" srcId="{57E202F7-C895-4197-BFAF-A278DE61999B}" destId="{0C09FF2E-D0E8-44FA-A0D4-7C020D7C83C7}" srcOrd="0" destOrd="0" presId="urn:microsoft.com/office/officeart/2009/3/layout/CircleRelationship"/>
    <dgm:cxn modelId="{C8C17166-50EB-4BF2-8CD6-BB9486236081}" type="presParOf" srcId="{57E202F7-C895-4197-BFAF-A278DE61999B}" destId="{4536F5B8-BB92-4995-8809-E21E53AC19DA}" srcOrd="1" destOrd="0" presId="urn:microsoft.com/office/officeart/2009/3/layout/CircleRelationship"/>
    <dgm:cxn modelId="{694783B4-7BA9-46D9-8D00-B6F4B97F24B3}" type="presParOf" srcId="{57E202F7-C895-4197-BFAF-A278DE61999B}" destId="{C53953DD-5A2F-4CD2-B0F2-50A9F13F3418}" srcOrd="2" destOrd="0" presId="urn:microsoft.com/office/officeart/2009/3/layout/CircleRelationship"/>
    <dgm:cxn modelId="{AF23E68C-74D7-4861-8AF2-AAFBB2F8CB5A}" type="presParOf" srcId="{57E202F7-C895-4197-BFAF-A278DE61999B}" destId="{0F43CBF3-7993-4539-BCD2-CFEB4D6F565D}" srcOrd="3" destOrd="0" presId="urn:microsoft.com/office/officeart/2009/3/layout/CircleRelationship"/>
    <dgm:cxn modelId="{B7400D62-EFA0-4227-8F20-ECD409AAD968}" type="presParOf" srcId="{57E202F7-C895-4197-BFAF-A278DE61999B}" destId="{B25BD02F-A3E0-4E61-9AA8-F7BEDD5399DB}" srcOrd="4" destOrd="0" presId="urn:microsoft.com/office/officeart/2009/3/layout/CircleRelationship"/>
    <dgm:cxn modelId="{07D3F9CC-21EC-403A-8F81-5D1C94937CE2}" type="presParOf" srcId="{57E202F7-C895-4197-BFAF-A278DE61999B}" destId="{0901E903-008B-41D6-A934-B0EBADC16DA9}" srcOrd="5" destOrd="0" presId="urn:microsoft.com/office/officeart/2009/3/layout/CircleRelationship"/>
    <dgm:cxn modelId="{671D6D59-EAB4-424B-9ED5-423ADE5AC5DB}" type="presParOf" srcId="{57E202F7-C895-4197-BFAF-A278DE61999B}" destId="{F05FBBE7-E527-4985-AB73-48E2AA3647CF}" srcOrd="6" destOrd="0" presId="urn:microsoft.com/office/officeart/2009/3/layout/CircleRelationship"/>
    <dgm:cxn modelId="{17567F43-4302-456D-9248-58BDDB23EF19}" type="presParOf" srcId="{57E202F7-C895-4197-BFAF-A278DE61999B}" destId="{B7617176-A0DD-4712-944F-A0CEFECAA00A}" srcOrd="7" destOrd="0" presId="urn:microsoft.com/office/officeart/2009/3/layout/CircleRelationship"/>
    <dgm:cxn modelId="{CAB80A88-E670-4B81-B65C-C78DC2284FBF}" type="presParOf" srcId="{B7617176-A0DD-4712-944F-A0CEFECAA00A}" destId="{2BB17C91-B51E-4D93-91F4-957FA9E42D6F}" srcOrd="0" destOrd="0" presId="urn:microsoft.com/office/officeart/2009/3/layout/CircleRelationship"/>
    <dgm:cxn modelId="{99759A25-A7C5-435F-B1D5-7F8A63176DA2}" type="presParOf" srcId="{57E202F7-C895-4197-BFAF-A278DE61999B}" destId="{63EC1686-8FAA-49DB-8F42-AABFDED50B13}" srcOrd="8" destOrd="0" presId="urn:microsoft.com/office/officeart/2009/3/layout/CircleRelationship"/>
    <dgm:cxn modelId="{B0BAAE1D-8787-444F-8C6D-240B9CC48576}" type="presParOf" srcId="{63EC1686-8FAA-49DB-8F42-AABFDED50B13}" destId="{87902CD8-D40A-4085-A13E-798FD9D79C91}" srcOrd="0" destOrd="0" presId="urn:microsoft.com/office/officeart/2009/3/layout/CircleRelationship"/>
    <dgm:cxn modelId="{D1309BCE-F9F5-4F32-95E6-C48E0C75CEE8}" type="presParOf" srcId="{57E202F7-C895-4197-BFAF-A278DE61999B}" destId="{E5A112BB-B914-473B-B8E8-85C7A4EAD617}" srcOrd="9" destOrd="0" presId="urn:microsoft.com/office/officeart/2009/3/layout/CircleRelationship"/>
    <dgm:cxn modelId="{69EEA089-90B6-445F-94F2-A9360D3B06E4}" type="presParOf" srcId="{57E202F7-C895-4197-BFAF-A278DE61999B}" destId="{5AE00065-0DCB-45E7-BD0A-AB5AD81A62F0}" srcOrd="10" destOrd="0" presId="urn:microsoft.com/office/officeart/2009/3/layout/CircleRelationship"/>
    <dgm:cxn modelId="{BA4A0034-D344-4BA9-8896-391E1E6A5521}" type="presParOf" srcId="{5AE00065-0DCB-45E7-BD0A-AB5AD81A62F0}" destId="{EA1A3EAE-9465-4CF3-B1CB-CC59C14C162E}" srcOrd="0" destOrd="0" presId="urn:microsoft.com/office/officeart/2009/3/layout/CircleRelationship"/>
    <dgm:cxn modelId="{8BF71E02-1DA1-42F7-8416-AAC2494B3FC7}" type="presParOf" srcId="{57E202F7-C895-4197-BFAF-A278DE61999B}" destId="{AB8CC4FB-A8E0-454A-8641-DB552C0A58BC}" srcOrd="11" destOrd="0" presId="urn:microsoft.com/office/officeart/2009/3/layout/CircleRelationship"/>
    <dgm:cxn modelId="{1A347D62-9A5D-48BA-BE5A-815681F313FC}" type="presParOf" srcId="{AB8CC4FB-A8E0-454A-8641-DB552C0A58BC}" destId="{DAEB027D-17F6-4BA9-9B9F-7CB7BC7BAD12}" srcOrd="0" destOrd="0" presId="urn:microsoft.com/office/officeart/2009/3/layout/CircleRelationship"/>
    <dgm:cxn modelId="{535C1714-131F-45CB-B35E-ED0186D5C350}" type="presParOf" srcId="{57E202F7-C895-4197-BFAF-A278DE61999B}" destId="{114B3221-63AB-4ECE-B11E-92DB14DFC44C}" srcOrd="12" destOrd="0" presId="urn:microsoft.com/office/officeart/2009/3/layout/CircleRelationship"/>
    <dgm:cxn modelId="{17D3E9AD-E868-49A9-B185-1A189D27AF5F}" type="presParOf" srcId="{114B3221-63AB-4ECE-B11E-92DB14DFC44C}" destId="{3414FC62-2582-41BD-BF07-06061B9FF376}" srcOrd="0" destOrd="0" presId="urn:microsoft.com/office/officeart/2009/3/layout/CircleRelationship"/>
    <dgm:cxn modelId="{A3867762-4218-40B8-AFA5-0DE47447B552}" type="presParOf" srcId="{57E202F7-C895-4197-BFAF-A278DE61999B}" destId="{6D4A89D7-F221-45BB-8588-C1C33CE54D4E}" srcOrd="13" destOrd="0" presId="urn:microsoft.com/office/officeart/2009/3/layout/CircleRelationship"/>
    <dgm:cxn modelId="{A4A629DC-0A45-4CFD-B0DF-2214C0B7FECA}" type="presParOf" srcId="{57E202F7-C895-4197-BFAF-A278DE61999B}" destId="{F48676AB-98AF-4EE9-A122-CA59A2511389}" srcOrd="14" destOrd="0" presId="urn:microsoft.com/office/officeart/2009/3/layout/CircleRelationship"/>
    <dgm:cxn modelId="{0D4C6EEC-4991-43C2-B79F-5D4069E49D6A}" type="presParOf" srcId="{F48676AB-98AF-4EE9-A122-CA59A2511389}" destId="{909627FC-C164-42F9-BFA6-42471C52C03C}" srcOrd="0" destOrd="0" presId="urn:microsoft.com/office/officeart/2009/3/layout/CircleRelationship"/>
    <dgm:cxn modelId="{2BD309B4-4D68-49FB-A274-F637C16C3715}" type="presParOf" srcId="{57E202F7-C895-4197-BFAF-A278DE61999B}" destId="{A5725059-BADF-453E-A05E-4C590EB43FF5}" srcOrd="15" destOrd="0" presId="urn:microsoft.com/office/officeart/2009/3/layout/CircleRelationship"/>
    <dgm:cxn modelId="{62AE4B29-9EC0-4777-8237-B38AED2960B3}" type="presParOf" srcId="{57E202F7-C895-4197-BFAF-A278DE61999B}" destId="{B2808BA8-FEEB-42AD-9C3A-713951D55A38}" srcOrd="16" destOrd="0" presId="urn:microsoft.com/office/officeart/2009/3/layout/CircleRelationship"/>
    <dgm:cxn modelId="{52FA0F52-31A3-41B4-A482-AA3F5EFB5BC1}" type="presParOf" srcId="{B2808BA8-FEEB-42AD-9C3A-713951D55A38}" destId="{D002CB82-7C52-48A1-9C6A-3106C5F3E1F2}" srcOrd="0" destOrd="0" presId="urn:microsoft.com/office/officeart/2009/3/layout/CircleRelationship"/>
    <dgm:cxn modelId="{32C5BB18-43DC-44C9-80D5-DE5576DD8E70}" type="presParOf" srcId="{57E202F7-C895-4197-BFAF-A278DE61999B}" destId="{825982B4-3656-47B9-8602-5AC40ADAFAC5}" srcOrd="17" destOrd="0" presId="urn:microsoft.com/office/officeart/2009/3/layout/CircleRelationship"/>
    <dgm:cxn modelId="{1E8D1791-4AD3-44E4-8E94-AA309D32AB46}" type="presParOf" srcId="{57E202F7-C895-4197-BFAF-A278DE61999B}" destId="{1E8B3EBF-19CA-4539-8430-6B9CE268A496}" srcOrd="18" destOrd="0" presId="urn:microsoft.com/office/officeart/2009/3/layout/CircleRelationship"/>
    <dgm:cxn modelId="{1AFC930F-6BD8-4121-9FC2-206A90003C3D}" type="presParOf" srcId="{1E8B3EBF-19CA-4539-8430-6B9CE268A496}" destId="{DEDB9A3D-A721-46E8-A06E-0871A6177085}" srcOrd="0" destOrd="0" presId="urn:microsoft.com/office/officeart/2009/3/layout/CircleRelationship"/>
    <dgm:cxn modelId="{43C8C1C7-E81F-4B75-A789-64F736A51F81}" type="presParOf" srcId="{57E202F7-C895-4197-BFAF-A278DE61999B}" destId="{8F5DD66A-9E0F-4014-BE48-17D84220FC08}" srcOrd="19" destOrd="0" presId="urn:microsoft.com/office/officeart/2009/3/layout/CircleRelationship"/>
    <dgm:cxn modelId="{49645559-FF0B-454D-8C59-AEA47CD536E0}" type="presParOf" srcId="{8F5DD66A-9E0F-4014-BE48-17D84220FC08}" destId="{6AF4B6CF-40E8-451F-BB2D-A9538330ED3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FA269-94AE-46C4-9861-C912ACEC2598}" type="doc">
      <dgm:prSet loTypeId="urn:microsoft.com/office/officeart/2005/8/layout/pyramid1" loCatId="pyramid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8281FA9-DDB4-4C79-8B00-42D30046A822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2200" b="1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en-US" sz="2000" b="1" dirty="0">
              <a:solidFill>
                <a:schemeClr val="bg1"/>
              </a:solidFill>
            </a:rPr>
            <a:t>Risk</a:t>
          </a:r>
        </a:p>
        <a:p>
          <a:pPr>
            <a:spcAft>
              <a:spcPts val="0"/>
            </a:spcAft>
          </a:pPr>
          <a:r>
            <a:rPr lang="en-US" sz="2000" b="1" dirty="0">
              <a:solidFill>
                <a:schemeClr val="bg1"/>
              </a:solidFill>
            </a:rPr>
            <a:t>Management</a:t>
          </a:r>
          <a:endParaRPr lang="en-US" sz="2000" dirty="0">
            <a:solidFill>
              <a:schemeClr val="bg1"/>
            </a:solidFill>
          </a:endParaRPr>
        </a:p>
      </dgm:t>
    </dgm:pt>
    <dgm:pt modelId="{774DB78A-ADED-40ED-A3C9-AECF9853C9D4}" type="parTrans" cxnId="{84FD4143-C166-42D0-83BE-9188282B093B}">
      <dgm:prSet/>
      <dgm:spPr/>
      <dgm:t>
        <a:bodyPr/>
        <a:lstStyle/>
        <a:p>
          <a:endParaRPr lang="en-US"/>
        </a:p>
      </dgm:t>
    </dgm:pt>
    <dgm:pt modelId="{113A96F3-F950-4D79-9085-75E3B705CFE8}" type="sibTrans" cxnId="{84FD4143-C166-42D0-83BE-9188282B093B}">
      <dgm:prSet/>
      <dgm:spPr/>
      <dgm:t>
        <a:bodyPr/>
        <a:lstStyle/>
        <a:p>
          <a:endParaRPr lang="en-US"/>
        </a:p>
      </dgm:t>
    </dgm:pt>
    <dgm:pt modelId="{64A645DB-E910-40E9-BCAA-B69827C7F362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Upper Middle Market</a:t>
          </a:r>
          <a:endParaRPr lang="en-US" sz="2000" dirty="0">
            <a:solidFill>
              <a:schemeClr val="bg1"/>
            </a:solidFill>
          </a:endParaRPr>
        </a:p>
      </dgm:t>
    </dgm:pt>
    <dgm:pt modelId="{6DE675E1-4E14-446F-ADD0-C49711EA5218}" type="parTrans" cxnId="{1C574BED-0277-414C-97A6-6CD5712C07A6}">
      <dgm:prSet/>
      <dgm:spPr/>
      <dgm:t>
        <a:bodyPr/>
        <a:lstStyle/>
        <a:p>
          <a:endParaRPr lang="en-US"/>
        </a:p>
      </dgm:t>
    </dgm:pt>
    <dgm:pt modelId="{4DC08EA7-8474-4292-946C-560F589350DA}" type="sibTrans" cxnId="{1C574BED-0277-414C-97A6-6CD5712C07A6}">
      <dgm:prSet/>
      <dgm:spPr/>
      <dgm:t>
        <a:bodyPr/>
        <a:lstStyle/>
        <a:p>
          <a:endParaRPr lang="en-US"/>
        </a:p>
      </dgm:t>
    </dgm:pt>
    <dgm:pt modelId="{3BC7D1AE-5391-4614-AB07-335646EF6792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Middle Market</a:t>
          </a:r>
          <a:endParaRPr lang="en-US" sz="3200" dirty="0">
            <a:solidFill>
              <a:schemeClr val="bg1"/>
            </a:solidFill>
          </a:endParaRPr>
        </a:p>
      </dgm:t>
    </dgm:pt>
    <dgm:pt modelId="{B3BE4361-4E6F-4281-B0BF-627D2E537E9E}" type="parTrans" cxnId="{0033A6FB-1B9A-4BDF-A5DA-74182BC3E43B}">
      <dgm:prSet/>
      <dgm:spPr/>
      <dgm:t>
        <a:bodyPr/>
        <a:lstStyle/>
        <a:p>
          <a:endParaRPr lang="en-US"/>
        </a:p>
      </dgm:t>
    </dgm:pt>
    <dgm:pt modelId="{7B69025A-A467-4E66-9D46-8A92FEEC9DA2}" type="sibTrans" cxnId="{0033A6FB-1B9A-4BDF-A5DA-74182BC3E43B}">
      <dgm:prSet/>
      <dgm:spPr/>
      <dgm:t>
        <a:bodyPr/>
        <a:lstStyle/>
        <a:p>
          <a:endParaRPr lang="en-US"/>
        </a:p>
      </dgm:t>
    </dgm:pt>
    <dgm:pt modelId="{6B02C285-428C-4BBD-B997-FE14BD533602}">
      <dgm:prSet custT="1"/>
      <dgm:spPr/>
      <dgm:t>
        <a:bodyPr/>
        <a:lstStyle/>
        <a:p>
          <a:r>
            <a:rPr lang="en-US" sz="4800" b="1" dirty="0">
              <a:solidFill>
                <a:schemeClr val="bg1"/>
              </a:solidFill>
            </a:rPr>
            <a:t>Main Street</a:t>
          </a:r>
          <a:endParaRPr lang="en-US" sz="4800" dirty="0">
            <a:solidFill>
              <a:schemeClr val="bg1"/>
            </a:solidFill>
          </a:endParaRPr>
        </a:p>
      </dgm:t>
    </dgm:pt>
    <dgm:pt modelId="{167B79D7-F7A8-4FA6-9C70-3D71DFC03F17}" type="parTrans" cxnId="{5DBF40F3-7FF8-4BD9-AE7A-630958263138}">
      <dgm:prSet/>
      <dgm:spPr/>
      <dgm:t>
        <a:bodyPr/>
        <a:lstStyle/>
        <a:p>
          <a:endParaRPr lang="en-US"/>
        </a:p>
      </dgm:t>
    </dgm:pt>
    <dgm:pt modelId="{06B803A2-E6C3-43F2-9103-C37287D4B3F1}" type="sibTrans" cxnId="{5DBF40F3-7FF8-4BD9-AE7A-630958263138}">
      <dgm:prSet/>
      <dgm:spPr/>
      <dgm:t>
        <a:bodyPr/>
        <a:lstStyle/>
        <a:p>
          <a:endParaRPr lang="en-US"/>
        </a:p>
      </dgm:t>
    </dgm:pt>
    <dgm:pt modelId="{2492295B-09F1-4A4D-94BD-C4C4EDD3BC9D}">
      <dgm:prSet custT="1"/>
      <dgm:spPr/>
      <dgm:t>
        <a:bodyPr/>
        <a:lstStyle/>
        <a:p>
          <a:r>
            <a:rPr lang="en-US" sz="5400" b="1" dirty="0">
              <a:solidFill>
                <a:schemeClr val="bg1"/>
              </a:solidFill>
            </a:rPr>
            <a:t>Personal Lines</a:t>
          </a:r>
          <a:endParaRPr lang="en-US" sz="5400" dirty="0">
            <a:solidFill>
              <a:schemeClr val="bg1"/>
            </a:solidFill>
          </a:endParaRPr>
        </a:p>
      </dgm:t>
    </dgm:pt>
    <dgm:pt modelId="{664B99AE-F1C0-4D10-A699-9E061560A10F}" type="parTrans" cxnId="{D0D0A959-CA80-4825-969C-FBC57020873F}">
      <dgm:prSet/>
      <dgm:spPr/>
      <dgm:t>
        <a:bodyPr/>
        <a:lstStyle/>
        <a:p>
          <a:endParaRPr lang="en-US"/>
        </a:p>
      </dgm:t>
    </dgm:pt>
    <dgm:pt modelId="{7DE24C47-9B02-44BA-823F-79E01A6D5C25}" type="sibTrans" cxnId="{D0D0A959-CA80-4825-969C-FBC57020873F}">
      <dgm:prSet/>
      <dgm:spPr/>
      <dgm:t>
        <a:bodyPr/>
        <a:lstStyle/>
        <a:p>
          <a:endParaRPr lang="en-US"/>
        </a:p>
      </dgm:t>
    </dgm:pt>
    <dgm:pt modelId="{2F69E397-1DEA-43AF-9102-FEC841D55D60}" type="pres">
      <dgm:prSet presAssocID="{9D5FA269-94AE-46C4-9861-C912ACEC25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C1F107-5A0C-4245-9BD5-09ECB2FE5B29}" type="pres">
      <dgm:prSet presAssocID="{88281FA9-DDB4-4C79-8B00-42D30046A822}" presName="Name8" presStyleCnt="0"/>
      <dgm:spPr/>
    </dgm:pt>
    <dgm:pt modelId="{9B38D8F0-1BE1-4F3F-9F38-256FD9B3CA26}" type="pres">
      <dgm:prSet presAssocID="{88281FA9-DDB4-4C79-8B00-42D30046A82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90036-A4E9-474E-8C25-AB40CF35A092}" type="pres">
      <dgm:prSet presAssocID="{88281FA9-DDB4-4C79-8B00-42D30046A8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70E56-8C0F-4994-A7BF-5DC27E082BB0}" type="pres">
      <dgm:prSet presAssocID="{64A645DB-E910-40E9-BCAA-B69827C7F362}" presName="Name8" presStyleCnt="0"/>
      <dgm:spPr/>
    </dgm:pt>
    <dgm:pt modelId="{C3894C44-59D9-454D-9B48-6984B08AD54F}" type="pres">
      <dgm:prSet presAssocID="{64A645DB-E910-40E9-BCAA-B69827C7F36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B3BA6-56F1-41C7-AAB8-AB086007A95B}" type="pres">
      <dgm:prSet presAssocID="{64A645DB-E910-40E9-BCAA-B69827C7F3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2A4E1-935D-425C-A6AC-C4F50EDF096A}" type="pres">
      <dgm:prSet presAssocID="{3BC7D1AE-5391-4614-AB07-335646EF6792}" presName="Name8" presStyleCnt="0"/>
      <dgm:spPr/>
    </dgm:pt>
    <dgm:pt modelId="{9CEEFE8D-D84C-4641-B4D0-0240623CD32C}" type="pres">
      <dgm:prSet presAssocID="{3BC7D1AE-5391-4614-AB07-335646EF679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5BC30-147E-4B03-BFF3-8A6990B131F8}" type="pres">
      <dgm:prSet presAssocID="{3BC7D1AE-5391-4614-AB07-335646EF67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4FFFD-1EC1-407D-B638-C7E5C0C28D75}" type="pres">
      <dgm:prSet presAssocID="{6B02C285-428C-4BBD-B997-FE14BD533602}" presName="Name8" presStyleCnt="0"/>
      <dgm:spPr/>
    </dgm:pt>
    <dgm:pt modelId="{0DF2F2D9-09A3-4804-B2DA-989B19DD8B76}" type="pres">
      <dgm:prSet presAssocID="{6B02C285-428C-4BBD-B997-FE14BD53360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50384-F274-428E-A27E-84CFACF39E88}" type="pres">
      <dgm:prSet presAssocID="{6B02C285-428C-4BBD-B997-FE14BD5336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88E77-B659-49C5-98B1-40E1F7C5E627}" type="pres">
      <dgm:prSet presAssocID="{2492295B-09F1-4A4D-94BD-C4C4EDD3BC9D}" presName="Name8" presStyleCnt="0"/>
      <dgm:spPr/>
    </dgm:pt>
    <dgm:pt modelId="{6A52FFC1-1474-4B9D-B833-7D66F6A3BDC1}" type="pres">
      <dgm:prSet presAssocID="{2492295B-09F1-4A4D-94BD-C4C4EDD3BC9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B4C85-7568-4FC7-B739-6B15C4498AEF}" type="pres">
      <dgm:prSet presAssocID="{2492295B-09F1-4A4D-94BD-C4C4EDD3BC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F40F3-7FF8-4BD9-AE7A-630958263138}" srcId="{9D5FA269-94AE-46C4-9861-C912ACEC2598}" destId="{6B02C285-428C-4BBD-B997-FE14BD533602}" srcOrd="3" destOrd="0" parTransId="{167B79D7-F7A8-4FA6-9C70-3D71DFC03F17}" sibTransId="{06B803A2-E6C3-43F2-9103-C37287D4B3F1}"/>
    <dgm:cxn modelId="{06FDA1E3-7B8F-41F4-993B-82DEEDD9AE01}" type="presOf" srcId="{3BC7D1AE-5391-4614-AB07-335646EF6792}" destId="{F5E5BC30-147E-4B03-BFF3-8A6990B131F8}" srcOrd="1" destOrd="0" presId="urn:microsoft.com/office/officeart/2005/8/layout/pyramid1"/>
    <dgm:cxn modelId="{4150D5A2-4F8F-4AD8-AF49-BAB4C827C556}" type="presOf" srcId="{64A645DB-E910-40E9-BCAA-B69827C7F362}" destId="{779B3BA6-56F1-41C7-AAB8-AB086007A95B}" srcOrd="1" destOrd="0" presId="urn:microsoft.com/office/officeart/2005/8/layout/pyramid1"/>
    <dgm:cxn modelId="{52E83714-EDB9-4600-8DCA-A173682DD03E}" type="presOf" srcId="{3BC7D1AE-5391-4614-AB07-335646EF6792}" destId="{9CEEFE8D-D84C-4641-B4D0-0240623CD32C}" srcOrd="0" destOrd="0" presId="urn:microsoft.com/office/officeart/2005/8/layout/pyramid1"/>
    <dgm:cxn modelId="{8B1A4CE1-D2D2-41EE-B825-51B95C176E63}" type="presOf" srcId="{2492295B-09F1-4A4D-94BD-C4C4EDD3BC9D}" destId="{6A52FFC1-1474-4B9D-B833-7D66F6A3BDC1}" srcOrd="0" destOrd="0" presId="urn:microsoft.com/office/officeart/2005/8/layout/pyramid1"/>
    <dgm:cxn modelId="{B9243785-E8DE-49D0-BCC0-98856F243BCF}" type="presOf" srcId="{64A645DB-E910-40E9-BCAA-B69827C7F362}" destId="{C3894C44-59D9-454D-9B48-6984B08AD54F}" srcOrd="0" destOrd="0" presId="urn:microsoft.com/office/officeart/2005/8/layout/pyramid1"/>
    <dgm:cxn modelId="{84FD4143-C166-42D0-83BE-9188282B093B}" srcId="{9D5FA269-94AE-46C4-9861-C912ACEC2598}" destId="{88281FA9-DDB4-4C79-8B00-42D30046A822}" srcOrd="0" destOrd="0" parTransId="{774DB78A-ADED-40ED-A3C9-AECF9853C9D4}" sibTransId="{113A96F3-F950-4D79-9085-75E3B705CFE8}"/>
    <dgm:cxn modelId="{D241C7AA-B02A-4EC6-BAF7-710ECCB57C61}" type="presOf" srcId="{6B02C285-428C-4BBD-B997-FE14BD533602}" destId="{D4350384-F274-428E-A27E-84CFACF39E88}" srcOrd="1" destOrd="0" presId="urn:microsoft.com/office/officeart/2005/8/layout/pyramid1"/>
    <dgm:cxn modelId="{1BE6B6FD-26F0-4A80-8AAC-C52416700F35}" type="presOf" srcId="{88281FA9-DDB4-4C79-8B00-42D30046A822}" destId="{9B38D8F0-1BE1-4F3F-9F38-256FD9B3CA26}" srcOrd="0" destOrd="0" presId="urn:microsoft.com/office/officeart/2005/8/layout/pyramid1"/>
    <dgm:cxn modelId="{94068EE9-BE25-4652-A224-E737C8D94C58}" type="presOf" srcId="{88281FA9-DDB4-4C79-8B00-42D30046A822}" destId="{2EF90036-A4E9-474E-8C25-AB40CF35A092}" srcOrd="1" destOrd="0" presId="urn:microsoft.com/office/officeart/2005/8/layout/pyramid1"/>
    <dgm:cxn modelId="{0033A6FB-1B9A-4BDF-A5DA-74182BC3E43B}" srcId="{9D5FA269-94AE-46C4-9861-C912ACEC2598}" destId="{3BC7D1AE-5391-4614-AB07-335646EF6792}" srcOrd="2" destOrd="0" parTransId="{B3BE4361-4E6F-4281-B0BF-627D2E537E9E}" sibTransId="{7B69025A-A467-4E66-9D46-8A92FEEC9DA2}"/>
    <dgm:cxn modelId="{D0D0A959-CA80-4825-969C-FBC57020873F}" srcId="{9D5FA269-94AE-46C4-9861-C912ACEC2598}" destId="{2492295B-09F1-4A4D-94BD-C4C4EDD3BC9D}" srcOrd="4" destOrd="0" parTransId="{664B99AE-F1C0-4D10-A699-9E061560A10F}" sibTransId="{7DE24C47-9B02-44BA-823F-79E01A6D5C25}"/>
    <dgm:cxn modelId="{B333D53A-5524-416F-BD7E-5044B7D4A115}" type="presOf" srcId="{2492295B-09F1-4A4D-94BD-C4C4EDD3BC9D}" destId="{EE0B4C85-7568-4FC7-B739-6B15C4498AEF}" srcOrd="1" destOrd="0" presId="urn:microsoft.com/office/officeart/2005/8/layout/pyramid1"/>
    <dgm:cxn modelId="{D7AA6980-4FD1-4172-82EF-381FF354854B}" type="presOf" srcId="{9D5FA269-94AE-46C4-9861-C912ACEC2598}" destId="{2F69E397-1DEA-43AF-9102-FEC841D55D60}" srcOrd="0" destOrd="0" presId="urn:microsoft.com/office/officeart/2005/8/layout/pyramid1"/>
    <dgm:cxn modelId="{1C574BED-0277-414C-97A6-6CD5712C07A6}" srcId="{9D5FA269-94AE-46C4-9861-C912ACEC2598}" destId="{64A645DB-E910-40E9-BCAA-B69827C7F362}" srcOrd="1" destOrd="0" parTransId="{6DE675E1-4E14-446F-ADD0-C49711EA5218}" sibTransId="{4DC08EA7-8474-4292-946C-560F589350DA}"/>
    <dgm:cxn modelId="{83A4AB2D-C8B0-4665-BBDE-98BF02919D7F}" type="presOf" srcId="{6B02C285-428C-4BBD-B997-FE14BD533602}" destId="{0DF2F2D9-09A3-4804-B2DA-989B19DD8B76}" srcOrd="0" destOrd="0" presId="urn:microsoft.com/office/officeart/2005/8/layout/pyramid1"/>
    <dgm:cxn modelId="{A8CF99ED-50F5-4C5F-8683-D1A27169610F}" type="presParOf" srcId="{2F69E397-1DEA-43AF-9102-FEC841D55D60}" destId="{FEC1F107-5A0C-4245-9BD5-09ECB2FE5B29}" srcOrd="0" destOrd="0" presId="urn:microsoft.com/office/officeart/2005/8/layout/pyramid1"/>
    <dgm:cxn modelId="{CFB15CF5-B4CA-4C06-9B82-D659C706FBB6}" type="presParOf" srcId="{FEC1F107-5A0C-4245-9BD5-09ECB2FE5B29}" destId="{9B38D8F0-1BE1-4F3F-9F38-256FD9B3CA26}" srcOrd="0" destOrd="0" presId="urn:microsoft.com/office/officeart/2005/8/layout/pyramid1"/>
    <dgm:cxn modelId="{3A60B8D8-5D75-4395-B7AF-AA2F6F82B620}" type="presParOf" srcId="{FEC1F107-5A0C-4245-9BD5-09ECB2FE5B29}" destId="{2EF90036-A4E9-474E-8C25-AB40CF35A092}" srcOrd="1" destOrd="0" presId="urn:microsoft.com/office/officeart/2005/8/layout/pyramid1"/>
    <dgm:cxn modelId="{BA2B7F92-F0B4-4145-93D9-51AE0ACCD3AA}" type="presParOf" srcId="{2F69E397-1DEA-43AF-9102-FEC841D55D60}" destId="{D4C70E56-8C0F-4994-A7BF-5DC27E082BB0}" srcOrd="1" destOrd="0" presId="urn:microsoft.com/office/officeart/2005/8/layout/pyramid1"/>
    <dgm:cxn modelId="{9403E23C-35AE-4505-8C99-69F69CFB26AD}" type="presParOf" srcId="{D4C70E56-8C0F-4994-A7BF-5DC27E082BB0}" destId="{C3894C44-59D9-454D-9B48-6984B08AD54F}" srcOrd="0" destOrd="0" presId="urn:microsoft.com/office/officeart/2005/8/layout/pyramid1"/>
    <dgm:cxn modelId="{658DE191-8EB9-402C-B1B5-3CC647E8A7C3}" type="presParOf" srcId="{D4C70E56-8C0F-4994-A7BF-5DC27E082BB0}" destId="{779B3BA6-56F1-41C7-AAB8-AB086007A95B}" srcOrd="1" destOrd="0" presId="urn:microsoft.com/office/officeart/2005/8/layout/pyramid1"/>
    <dgm:cxn modelId="{B653B31D-7F50-4517-BE1F-8247D0CF5F4F}" type="presParOf" srcId="{2F69E397-1DEA-43AF-9102-FEC841D55D60}" destId="{2482A4E1-935D-425C-A6AC-C4F50EDF096A}" srcOrd="2" destOrd="0" presId="urn:microsoft.com/office/officeart/2005/8/layout/pyramid1"/>
    <dgm:cxn modelId="{ACCC931D-9D55-4327-8D26-08728721A7A0}" type="presParOf" srcId="{2482A4E1-935D-425C-A6AC-C4F50EDF096A}" destId="{9CEEFE8D-D84C-4641-B4D0-0240623CD32C}" srcOrd="0" destOrd="0" presId="urn:microsoft.com/office/officeart/2005/8/layout/pyramid1"/>
    <dgm:cxn modelId="{889AA830-DDD8-4CEF-835D-268B8CAAECB7}" type="presParOf" srcId="{2482A4E1-935D-425C-A6AC-C4F50EDF096A}" destId="{F5E5BC30-147E-4B03-BFF3-8A6990B131F8}" srcOrd="1" destOrd="0" presId="urn:microsoft.com/office/officeart/2005/8/layout/pyramid1"/>
    <dgm:cxn modelId="{AE1CECA8-813A-4FE7-B53A-B071D9F2D391}" type="presParOf" srcId="{2F69E397-1DEA-43AF-9102-FEC841D55D60}" destId="{0AE4FFFD-1EC1-407D-B638-C7E5C0C28D75}" srcOrd="3" destOrd="0" presId="urn:microsoft.com/office/officeart/2005/8/layout/pyramid1"/>
    <dgm:cxn modelId="{C50C3C4A-7372-484B-9C32-441012647B1C}" type="presParOf" srcId="{0AE4FFFD-1EC1-407D-B638-C7E5C0C28D75}" destId="{0DF2F2D9-09A3-4804-B2DA-989B19DD8B76}" srcOrd="0" destOrd="0" presId="urn:microsoft.com/office/officeart/2005/8/layout/pyramid1"/>
    <dgm:cxn modelId="{06BE4DD4-E4E5-4DE6-837D-DEA581B1E153}" type="presParOf" srcId="{0AE4FFFD-1EC1-407D-B638-C7E5C0C28D75}" destId="{D4350384-F274-428E-A27E-84CFACF39E88}" srcOrd="1" destOrd="0" presId="urn:microsoft.com/office/officeart/2005/8/layout/pyramid1"/>
    <dgm:cxn modelId="{BCF59132-F64B-4339-AA50-872F5CE38459}" type="presParOf" srcId="{2F69E397-1DEA-43AF-9102-FEC841D55D60}" destId="{16688E77-B659-49C5-98B1-40E1F7C5E627}" srcOrd="4" destOrd="0" presId="urn:microsoft.com/office/officeart/2005/8/layout/pyramid1"/>
    <dgm:cxn modelId="{066FDA04-B3BF-4399-A6F7-D3167F5622F1}" type="presParOf" srcId="{16688E77-B659-49C5-98B1-40E1F7C5E627}" destId="{6A52FFC1-1474-4B9D-B833-7D66F6A3BDC1}" srcOrd="0" destOrd="0" presId="urn:microsoft.com/office/officeart/2005/8/layout/pyramid1"/>
    <dgm:cxn modelId="{201A6558-D264-45BD-80AA-386BFF32DA73}" type="presParOf" srcId="{16688E77-B659-49C5-98B1-40E1F7C5E627}" destId="{EE0B4C85-7568-4FC7-B739-6B15C4498AE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C52F87-5906-4173-84D4-36B36973509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1B88A0-161F-4D13-8182-35DBA3B9FAF5}">
      <dgm:prSet/>
      <dgm:spPr/>
      <dgm:t>
        <a:bodyPr/>
        <a:lstStyle/>
        <a:p>
          <a:r>
            <a:rPr lang="en-US" b="1"/>
            <a:t>Biggest Volatility and Balance Sheet Exposure</a:t>
          </a:r>
          <a:endParaRPr lang="en-US"/>
        </a:p>
      </dgm:t>
    </dgm:pt>
    <dgm:pt modelId="{ADA1CD5C-F176-47FD-9D7B-CB97E31FEC7A}" type="parTrans" cxnId="{D9862158-EE79-49A5-BF23-D2CB1B3043A6}">
      <dgm:prSet/>
      <dgm:spPr/>
      <dgm:t>
        <a:bodyPr/>
        <a:lstStyle/>
        <a:p>
          <a:endParaRPr lang="en-US"/>
        </a:p>
      </dgm:t>
    </dgm:pt>
    <dgm:pt modelId="{293B0790-B1F2-4E6A-BDF4-A35D2E9BB51E}" type="sibTrans" cxnId="{D9862158-EE79-49A5-BF23-D2CB1B3043A6}">
      <dgm:prSet/>
      <dgm:spPr/>
      <dgm:t>
        <a:bodyPr/>
        <a:lstStyle/>
        <a:p>
          <a:endParaRPr lang="en-US"/>
        </a:p>
      </dgm:t>
    </dgm:pt>
    <dgm:pt modelId="{DCF6BC6E-14E3-4972-91C1-FCBD982C1946}">
      <dgm:prSet/>
      <dgm:spPr/>
      <dgm:t>
        <a:bodyPr/>
        <a:lstStyle/>
        <a:p>
          <a:r>
            <a:rPr lang="en-US" b="1" dirty="0"/>
            <a:t>Complex Arrangements</a:t>
          </a:r>
          <a:endParaRPr lang="en-US" dirty="0"/>
        </a:p>
      </dgm:t>
    </dgm:pt>
    <dgm:pt modelId="{E7D7D120-7ECF-472F-BBDF-8274E60175AD}" type="parTrans" cxnId="{3F927274-9532-4389-A545-DAC05D4D1C7C}">
      <dgm:prSet/>
      <dgm:spPr/>
      <dgm:t>
        <a:bodyPr/>
        <a:lstStyle/>
        <a:p>
          <a:endParaRPr lang="en-US"/>
        </a:p>
      </dgm:t>
    </dgm:pt>
    <dgm:pt modelId="{77F5498C-ACED-421F-BF2B-A99B5346E23D}" type="sibTrans" cxnId="{3F927274-9532-4389-A545-DAC05D4D1C7C}">
      <dgm:prSet/>
      <dgm:spPr/>
      <dgm:t>
        <a:bodyPr/>
        <a:lstStyle/>
        <a:p>
          <a:endParaRPr lang="en-US"/>
        </a:p>
      </dgm:t>
    </dgm:pt>
    <dgm:pt modelId="{1A252035-291D-4AE1-B5E2-A5F676C5FA95}">
      <dgm:prSet/>
      <dgm:spPr/>
      <dgm:t>
        <a:bodyPr/>
        <a:lstStyle/>
        <a:p>
          <a:r>
            <a:rPr lang="en-US" b="1" dirty="0"/>
            <a:t>Technical and Interpersonal Expertise</a:t>
          </a:r>
          <a:endParaRPr lang="en-US" dirty="0"/>
        </a:p>
      </dgm:t>
    </dgm:pt>
    <dgm:pt modelId="{4BE7FA42-8901-422E-BF7A-021C938A97A7}" type="parTrans" cxnId="{A8A1D8D7-6DBF-49C2-BC6C-43B2962CC8FA}">
      <dgm:prSet/>
      <dgm:spPr/>
      <dgm:t>
        <a:bodyPr/>
        <a:lstStyle/>
        <a:p>
          <a:endParaRPr lang="en-US"/>
        </a:p>
      </dgm:t>
    </dgm:pt>
    <dgm:pt modelId="{F1180282-B30B-45E5-B49D-40F9FA912F02}" type="sibTrans" cxnId="{A8A1D8D7-6DBF-49C2-BC6C-43B2962CC8FA}">
      <dgm:prSet/>
      <dgm:spPr/>
      <dgm:t>
        <a:bodyPr/>
        <a:lstStyle/>
        <a:p>
          <a:endParaRPr lang="en-US"/>
        </a:p>
      </dgm:t>
    </dgm:pt>
    <dgm:pt modelId="{650C258C-A542-4661-BC1D-F585929FDC59}">
      <dgm:prSet/>
      <dgm:spPr/>
      <dgm:t>
        <a:bodyPr/>
        <a:lstStyle/>
        <a:p>
          <a:r>
            <a:rPr lang="en-US" b="1" dirty="0"/>
            <a:t>Littlest Litigation and Lack of “Long Tail”</a:t>
          </a:r>
          <a:endParaRPr lang="en-US" dirty="0"/>
        </a:p>
      </dgm:t>
    </dgm:pt>
    <dgm:pt modelId="{FE349000-BCFB-4CC3-ACDF-027A27841383}" type="parTrans" cxnId="{07EA68E3-DBCA-4E3D-AA64-72492EB2D23A}">
      <dgm:prSet/>
      <dgm:spPr/>
      <dgm:t>
        <a:bodyPr/>
        <a:lstStyle/>
        <a:p>
          <a:endParaRPr lang="en-US"/>
        </a:p>
      </dgm:t>
    </dgm:pt>
    <dgm:pt modelId="{A2A7E8CA-B14D-421A-8DDE-C547C7FC323E}" type="sibTrans" cxnId="{07EA68E3-DBCA-4E3D-AA64-72492EB2D23A}">
      <dgm:prSet/>
      <dgm:spPr/>
      <dgm:t>
        <a:bodyPr/>
        <a:lstStyle/>
        <a:p>
          <a:endParaRPr lang="en-US"/>
        </a:p>
      </dgm:t>
    </dgm:pt>
    <dgm:pt modelId="{EB367B11-30AB-44EF-AD1F-200EF5DC135B}">
      <dgm:prSet/>
      <dgm:spPr/>
      <dgm:t>
        <a:bodyPr/>
        <a:lstStyle/>
        <a:p>
          <a:r>
            <a:rPr lang="en-US" b="1" dirty="0"/>
            <a:t>Innovation and Adaptability Protect Model</a:t>
          </a:r>
          <a:endParaRPr lang="en-US" dirty="0"/>
        </a:p>
      </dgm:t>
    </dgm:pt>
    <dgm:pt modelId="{D40625EC-F2ED-47DE-AF6B-FB75FC49C5C6}" type="parTrans" cxnId="{5B31AFC9-EEB3-4B96-A940-F7F798E2DBC2}">
      <dgm:prSet/>
      <dgm:spPr/>
      <dgm:t>
        <a:bodyPr/>
        <a:lstStyle/>
        <a:p>
          <a:endParaRPr lang="en-US"/>
        </a:p>
      </dgm:t>
    </dgm:pt>
    <dgm:pt modelId="{C4938252-488A-405C-B569-51B5B1F597C3}" type="sibTrans" cxnId="{5B31AFC9-EEB3-4B96-A940-F7F798E2DBC2}">
      <dgm:prSet/>
      <dgm:spPr/>
      <dgm:t>
        <a:bodyPr/>
        <a:lstStyle/>
        <a:p>
          <a:endParaRPr lang="en-US"/>
        </a:p>
      </dgm:t>
    </dgm:pt>
    <dgm:pt modelId="{6910DBDF-CC15-4FC2-9823-838C09CDD4E3}" type="pres">
      <dgm:prSet presAssocID="{17C52F87-5906-4173-84D4-36B3697350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282D91-7C87-496D-8022-3803635F2BCE}" type="pres">
      <dgm:prSet presAssocID="{631B88A0-161F-4D13-8182-35DBA3B9FA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15621-E236-4EB8-901E-89F9010A0A35}" type="pres">
      <dgm:prSet presAssocID="{293B0790-B1F2-4E6A-BDF4-A35D2E9BB51E}" presName="sibTrans" presStyleCnt="0"/>
      <dgm:spPr/>
    </dgm:pt>
    <dgm:pt modelId="{ABD3886A-2A83-4F38-AAE5-CEE1D8094B7F}" type="pres">
      <dgm:prSet presAssocID="{DCF6BC6E-14E3-4972-91C1-FCBD982C19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275ED-15C7-416C-B330-DF30B7056F6E}" type="pres">
      <dgm:prSet presAssocID="{77F5498C-ACED-421F-BF2B-A99B5346E23D}" presName="sibTrans" presStyleCnt="0"/>
      <dgm:spPr/>
    </dgm:pt>
    <dgm:pt modelId="{B3A81BF2-8354-47CD-BDFC-05CFD11B3A07}" type="pres">
      <dgm:prSet presAssocID="{1A252035-291D-4AE1-B5E2-A5F676C5FA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7F2A7-AC07-41A0-889E-2A229E20797E}" type="pres">
      <dgm:prSet presAssocID="{F1180282-B30B-45E5-B49D-40F9FA912F02}" presName="sibTrans" presStyleCnt="0"/>
      <dgm:spPr/>
    </dgm:pt>
    <dgm:pt modelId="{176F9D59-9D10-4CEC-B8EA-E29D72B93BF2}" type="pres">
      <dgm:prSet presAssocID="{650C258C-A542-4661-BC1D-F585929FDC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F3022-2D7A-4D9E-980A-831C9130DBDE}" type="pres">
      <dgm:prSet presAssocID="{A2A7E8CA-B14D-421A-8DDE-C547C7FC323E}" presName="sibTrans" presStyleCnt="0"/>
      <dgm:spPr/>
    </dgm:pt>
    <dgm:pt modelId="{01B5C6EF-D01A-429B-AAFC-6A9B6C39313E}" type="pres">
      <dgm:prSet presAssocID="{EB367B11-30AB-44EF-AD1F-200EF5DC13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638BA1-3FFC-4D75-B537-D21321A8D931}" type="presOf" srcId="{17C52F87-5906-4173-84D4-36B36973509B}" destId="{6910DBDF-CC15-4FC2-9823-838C09CDD4E3}" srcOrd="0" destOrd="0" presId="urn:microsoft.com/office/officeart/2005/8/layout/default"/>
    <dgm:cxn modelId="{88E24F95-C4AB-47E8-8B7B-145FBBA182B4}" type="presOf" srcId="{DCF6BC6E-14E3-4972-91C1-FCBD982C1946}" destId="{ABD3886A-2A83-4F38-AAE5-CEE1D8094B7F}" srcOrd="0" destOrd="0" presId="urn:microsoft.com/office/officeart/2005/8/layout/default"/>
    <dgm:cxn modelId="{8212FF1E-58CD-4FA7-8B16-A881B8654650}" type="presOf" srcId="{EB367B11-30AB-44EF-AD1F-200EF5DC135B}" destId="{01B5C6EF-D01A-429B-AAFC-6A9B6C39313E}" srcOrd="0" destOrd="0" presId="urn:microsoft.com/office/officeart/2005/8/layout/default"/>
    <dgm:cxn modelId="{C138C5C8-4A33-4404-AA28-8C09B3ED7E54}" type="presOf" srcId="{631B88A0-161F-4D13-8182-35DBA3B9FAF5}" destId="{50282D91-7C87-496D-8022-3803635F2BCE}" srcOrd="0" destOrd="0" presId="urn:microsoft.com/office/officeart/2005/8/layout/default"/>
    <dgm:cxn modelId="{07EA68E3-DBCA-4E3D-AA64-72492EB2D23A}" srcId="{17C52F87-5906-4173-84D4-36B36973509B}" destId="{650C258C-A542-4661-BC1D-F585929FDC59}" srcOrd="3" destOrd="0" parTransId="{FE349000-BCFB-4CC3-ACDF-027A27841383}" sibTransId="{A2A7E8CA-B14D-421A-8DDE-C547C7FC323E}"/>
    <dgm:cxn modelId="{D9862158-EE79-49A5-BF23-D2CB1B3043A6}" srcId="{17C52F87-5906-4173-84D4-36B36973509B}" destId="{631B88A0-161F-4D13-8182-35DBA3B9FAF5}" srcOrd="0" destOrd="0" parTransId="{ADA1CD5C-F176-47FD-9D7B-CB97E31FEC7A}" sibTransId="{293B0790-B1F2-4E6A-BDF4-A35D2E9BB51E}"/>
    <dgm:cxn modelId="{652E6279-374F-49E1-B93F-36D859FFC380}" type="presOf" srcId="{1A252035-291D-4AE1-B5E2-A5F676C5FA95}" destId="{B3A81BF2-8354-47CD-BDFC-05CFD11B3A07}" srcOrd="0" destOrd="0" presId="urn:microsoft.com/office/officeart/2005/8/layout/default"/>
    <dgm:cxn modelId="{3F927274-9532-4389-A545-DAC05D4D1C7C}" srcId="{17C52F87-5906-4173-84D4-36B36973509B}" destId="{DCF6BC6E-14E3-4972-91C1-FCBD982C1946}" srcOrd="1" destOrd="0" parTransId="{E7D7D120-7ECF-472F-BBDF-8274E60175AD}" sibTransId="{77F5498C-ACED-421F-BF2B-A99B5346E23D}"/>
    <dgm:cxn modelId="{5B31AFC9-EEB3-4B96-A940-F7F798E2DBC2}" srcId="{17C52F87-5906-4173-84D4-36B36973509B}" destId="{EB367B11-30AB-44EF-AD1F-200EF5DC135B}" srcOrd="4" destOrd="0" parTransId="{D40625EC-F2ED-47DE-AF6B-FB75FC49C5C6}" sibTransId="{C4938252-488A-405C-B569-51B5B1F597C3}"/>
    <dgm:cxn modelId="{60FD203B-3558-4F28-B64D-CE5D8764B45F}" type="presOf" srcId="{650C258C-A542-4661-BC1D-F585929FDC59}" destId="{176F9D59-9D10-4CEC-B8EA-E29D72B93BF2}" srcOrd="0" destOrd="0" presId="urn:microsoft.com/office/officeart/2005/8/layout/default"/>
    <dgm:cxn modelId="{A8A1D8D7-6DBF-49C2-BC6C-43B2962CC8FA}" srcId="{17C52F87-5906-4173-84D4-36B36973509B}" destId="{1A252035-291D-4AE1-B5E2-A5F676C5FA95}" srcOrd="2" destOrd="0" parTransId="{4BE7FA42-8901-422E-BF7A-021C938A97A7}" sibTransId="{F1180282-B30B-45E5-B49D-40F9FA912F02}"/>
    <dgm:cxn modelId="{97E37AEA-7DB0-4455-B608-F7B0F645F1E0}" type="presParOf" srcId="{6910DBDF-CC15-4FC2-9823-838C09CDD4E3}" destId="{50282D91-7C87-496D-8022-3803635F2BCE}" srcOrd="0" destOrd="0" presId="urn:microsoft.com/office/officeart/2005/8/layout/default"/>
    <dgm:cxn modelId="{D407EC41-94CD-43E0-BE04-CA89D56C8517}" type="presParOf" srcId="{6910DBDF-CC15-4FC2-9823-838C09CDD4E3}" destId="{AEF15621-E236-4EB8-901E-89F9010A0A35}" srcOrd="1" destOrd="0" presId="urn:microsoft.com/office/officeart/2005/8/layout/default"/>
    <dgm:cxn modelId="{4EB96483-9369-48D0-90E1-50E39CF995CA}" type="presParOf" srcId="{6910DBDF-CC15-4FC2-9823-838C09CDD4E3}" destId="{ABD3886A-2A83-4F38-AAE5-CEE1D8094B7F}" srcOrd="2" destOrd="0" presId="urn:microsoft.com/office/officeart/2005/8/layout/default"/>
    <dgm:cxn modelId="{E6230B35-BD53-433C-81D1-C781E0F6862D}" type="presParOf" srcId="{6910DBDF-CC15-4FC2-9823-838C09CDD4E3}" destId="{974275ED-15C7-416C-B330-DF30B7056F6E}" srcOrd="3" destOrd="0" presId="urn:microsoft.com/office/officeart/2005/8/layout/default"/>
    <dgm:cxn modelId="{42C205CD-CEE0-45AD-B92C-C7D15D1EC7F3}" type="presParOf" srcId="{6910DBDF-CC15-4FC2-9823-838C09CDD4E3}" destId="{B3A81BF2-8354-47CD-BDFC-05CFD11B3A07}" srcOrd="4" destOrd="0" presId="urn:microsoft.com/office/officeart/2005/8/layout/default"/>
    <dgm:cxn modelId="{E89DB4A8-1A35-4075-A7EB-43F9066830C4}" type="presParOf" srcId="{6910DBDF-CC15-4FC2-9823-838C09CDD4E3}" destId="{DD17F2A7-AC07-41A0-889E-2A229E20797E}" srcOrd="5" destOrd="0" presId="urn:microsoft.com/office/officeart/2005/8/layout/default"/>
    <dgm:cxn modelId="{3AFB219A-9100-4A1C-AE1D-017FAD507A29}" type="presParOf" srcId="{6910DBDF-CC15-4FC2-9823-838C09CDD4E3}" destId="{176F9D59-9D10-4CEC-B8EA-E29D72B93BF2}" srcOrd="6" destOrd="0" presId="urn:microsoft.com/office/officeart/2005/8/layout/default"/>
    <dgm:cxn modelId="{B5C45531-C50E-4120-BFBD-937A09CF6D78}" type="presParOf" srcId="{6910DBDF-CC15-4FC2-9823-838C09CDD4E3}" destId="{500F3022-2D7A-4D9E-980A-831C9130DBDE}" srcOrd="7" destOrd="0" presId="urn:microsoft.com/office/officeart/2005/8/layout/default"/>
    <dgm:cxn modelId="{E1C33E84-4F67-48D8-8531-BE9D23A487DC}" type="presParOf" srcId="{6910DBDF-CC15-4FC2-9823-838C09CDD4E3}" destId="{01B5C6EF-D01A-429B-AAFC-6A9B6C3931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165A88-8F58-4711-A6CF-BD3ABE1E4FA4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D4DE93-500F-4392-83DE-8BF6C04BC103}">
      <dgm:prSet/>
      <dgm:spPr/>
      <dgm:t>
        <a:bodyPr/>
        <a:lstStyle/>
        <a:p>
          <a:r>
            <a:rPr lang="en-US" b="1" dirty="0"/>
            <a:t>Technology Will Commoditize Insurance Offerings</a:t>
          </a:r>
          <a:endParaRPr lang="en-US" dirty="0"/>
        </a:p>
      </dgm:t>
    </dgm:pt>
    <dgm:pt modelId="{B2A96632-F5BB-407A-B62D-AC5659A7702D}" type="parTrans" cxnId="{92AEDA1D-4960-405C-A538-4006871A6F59}">
      <dgm:prSet/>
      <dgm:spPr/>
      <dgm:t>
        <a:bodyPr/>
        <a:lstStyle/>
        <a:p>
          <a:endParaRPr lang="en-US"/>
        </a:p>
      </dgm:t>
    </dgm:pt>
    <dgm:pt modelId="{D3AE4032-8F79-4595-96CA-457CF85EDF1F}" type="sibTrans" cxnId="{92AEDA1D-4960-405C-A538-4006871A6F59}">
      <dgm:prSet/>
      <dgm:spPr/>
      <dgm:t>
        <a:bodyPr/>
        <a:lstStyle/>
        <a:p>
          <a:endParaRPr lang="en-US"/>
        </a:p>
      </dgm:t>
    </dgm:pt>
    <dgm:pt modelId="{8B814220-E5A2-4714-A330-76F54FB17C53}">
      <dgm:prSet/>
      <dgm:spPr/>
      <dgm:t>
        <a:bodyPr/>
        <a:lstStyle/>
        <a:p>
          <a:r>
            <a:rPr lang="en-US" b="1"/>
            <a:t>Alternative Risk (Hedge Funds) Will Drive Off Profit</a:t>
          </a:r>
          <a:endParaRPr lang="en-US"/>
        </a:p>
      </dgm:t>
    </dgm:pt>
    <dgm:pt modelId="{0EA4D3EF-1D6C-4773-88F0-10850874E1BC}" type="parTrans" cxnId="{A97116F4-7007-4A31-B39D-70FB0369EB82}">
      <dgm:prSet/>
      <dgm:spPr/>
      <dgm:t>
        <a:bodyPr/>
        <a:lstStyle/>
        <a:p>
          <a:endParaRPr lang="en-US"/>
        </a:p>
      </dgm:t>
    </dgm:pt>
    <dgm:pt modelId="{F2245159-6336-4B4A-9244-563D8587694F}" type="sibTrans" cxnId="{A97116F4-7007-4A31-B39D-70FB0369EB82}">
      <dgm:prSet/>
      <dgm:spPr/>
      <dgm:t>
        <a:bodyPr/>
        <a:lstStyle/>
        <a:p>
          <a:endParaRPr lang="en-US"/>
        </a:p>
      </dgm:t>
    </dgm:pt>
    <dgm:pt modelId="{1E94D6A3-D5D5-424C-9371-DF574AFAC41C}">
      <dgm:prSet/>
      <dgm:spPr/>
      <dgm:t>
        <a:bodyPr/>
        <a:lstStyle/>
        <a:p>
          <a:r>
            <a:rPr lang="en-US" b="1"/>
            <a:t>New Perils Will Destroy Balance Sheet</a:t>
          </a:r>
          <a:endParaRPr lang="en-US"/>
        </a:p>
      </dgm:t>
    </dgm:pt>
    <dgm:pt modelId="{B7A0DB9F-7172-444F-8EFD-E75A70034415}" type="parTrans" cxnId="{DCCA3C6E-7711-4677-82D9-92FCEA83993F}">
      <dgm:prSet/>
      <dgm:spPr/>
      <dgm:t>
        <a:bodyPr/>
        <a:lstStyle/>
        <a:p>
          <a:endParaRPr lang="en-US"/>
        </a:p>
      </dgm:t>
    </dgm:pt>
    <dgm:pt modelId="{80C887D1-D338-4FC2-BD72-CEA0833C34B3}" type="sibTrans" cxnId="{DCCA3C6E-7711-4677-82D9-92FCEA83993F}">
      <dgm:prSet/>
      <dgm:spPr/>
      <dgm:t>
        <a:bodyPr/>
        <a:lstStyle/>
        <a:p>
          <a:endParaRPr lang="en-US"/>
        </a:p>
      </dgm:t>
    </dgm:pt>
    <dgm:pt modelId="{A3D88721-780B-4E4A-9FE6-EE66E8187DA1}">
      <dgm:prSet/>
      <dgm:spPr/>
      <dgm:t>
        <a:bodyPr/>
        <a:lstStyle/>
        <a:p>
          <a:r>
            <a:rPr lang="en-US" b="1"/>
            <a:t>Continuing Mergers Will Reduce Need for Capital Protection </a:t>
          </a:r>
          <a:endParaRPr lang="en-US"/>
        </a:p>
      </dgm:t>
    </dgm:pt>
    <dgm:pt modelId="{3AB706DD-6D99-4688-95C9-675597375B4C}" type="parTrans" cxnId="{C75D997E-0C98-42B7-A7F9-C98FCB6A91C9}">
      <dgm:prSet/>
      <dgm:spPr/>
      <dgm:t>
        <a:bodyPr/>
        <a:lstStyle/>
        <a:p>
          <a:endParaRPr lang="en-US"/>
        </a:p>
      </dgm:t>
    </dgm:pt>
    <dgm:pt modelId="{E3797DFF-5086-481E-8153-692F6C868160}" type="sibTrans" cxnId="{C75D997E-0C98-42B7-A7F9-C98FCB6A91C9}">
      <dgm:prSet/>
      <dgm:spPr/>
      <dgm:t>
        <a:bodyPr/>
        <a:lstStyle/>
        <a:p>
          <a:endParaRPr lang="en-US"/>
        </a:p>
      </dgm:t>
    </dgm:pt>
    <dgm:pt modelId="{681852D3-9029-4380-B277-09F02DCC6688}" type="pres">
      <dgm:prSet presAssocID="{C5165A88-8F58-4711-A6CF-BD3ABE1E4F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3302A-084D-4B38-804C-008D41AEBDFF}" type="pres">
      <dgm:prSet presAssocID="{C5165A88-8F58-4711-A6CF-BD3ABE1E4FA4}" presName="wedge1" presStyleLbl="node1" presStyleIdx="0" presStyleCnt="4"/>
      <dgm:spPr/>
      <dgm:t>
        <a:bodyPr/>
        <a:lstStyle/>
        <a:p>
          <a:endParaRPr lang="en-US"/>
        </a:p>
      </dgm:t>
    </dgm:pt>
    <dgm:pt modelId="{5829E5A9-344E-4BFC-8C17-1CF8E1DB5BB5}" type="pres">
      <dgm:prSet presAssocID="{C5165A88-8F58-4711-A6CF-BD3ABE1E4FA4}" presName="dummy1a" presStyleCnt="0"/>
      <dgm:spPr/>
    </dgm:pt>
    <dgm:pt modelId="{846C81A9-C80C-4AAE-88AE-A6C9C55B58E9}" type="pres">
      <dgm:prSet presAssocID="{C5165A88-8F58-4711-A6CF-BD3ABE1E4FA4}" presName="dummy1b" presStyleCnt="0"/>
      <dgm:spPr/>
    </dgm:pt>
    <dgm:pt modelId="{10C659AF-1748-4CCA-B1D2-51042355A215}" type="pres">
      <dgm:prSet presAssocID="{C5165A88-8F58-4711-A6CF-BD3ABE1E4FA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AE87F-8F22-4986-A0D7-4116F0A1C5F8}" type="pres">
      <dgm:prSet presAssocID="{C5165A88-8F58-4711-A6CF-BD3ABE1E4FA4}" presName="wedge2" presStyleLbl="node1" presStyleIdx="1" presStyleCnt="4"/>
      <dgm:spPr/>
      <dgm:t>
        <a:bodyPr/>
        <a:lstStyle/>
        <a:p>
          <a:endParaRPr lang="en-US"/>
        </a:p>
      </dgm:t>
    </dgm:pt>
    <dgm:pt modelId="{36166847-CB52-491F-89F8-B9EBB8D3DF12}" type="pres">
      <dgm:prSet presAssocID="{C5165A88-8F58-4711-A6CF-BD3ABE1E4FA4}" presName="dummy2a" presStyleCnt="0"/>
      <dgm:spPr/>
    </dgm:pt>
    <dgm:pt modelId="{02664A49-583D-42F7-B691-23D6A6190A51}" type="pres">
      <dgm:prSet presAssocID="{C5165A88-8F58-4711-A6CF-BD3ABE1E4FA4}" presName="dummy2b" presStyleCnt="0"/>
      <dgm:spPr/>
    </dgm:pt>
    <dgm:pt modelId="{1BAFE750-2C21-48AA-A27A-FC95067B7D56}" type="pres">
      <dgm:prSet presAssocID="{C5165A88-8F58-4711-A6CF-BD3ABE1E4FA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F704-BB31-4188-9A6A-7D4961EA2E50}" type="pres">
      <dgm:prSet presAssocID="{C5165A88-8F58-4711-A6CF-BD3ABE1E4FA4}" presName="wedge3" presStyleLbl="node1" presStyleIdx="2" presStyleCnt="4"/>
      <dgm:spPr/>
      <dgm:t>
        <a:bodyPr/>
        <a:lstStyle/>
        <a:p>
          <a:endParaRPr lang="en-US"/>
        </a:p>
      </dgm:t>
    </dgm:pt>
    <dgm:pt modelId="{7948223A-B3FA-4611-A4E7-A8F344795F41}" type="pres">
      <dgm:prSet presAssocID="{C5165A88-8F58-4711-A6CF-BD3ABE1E4FA4}" presName="dummy3a" presStyleCnt="0"/>
      <dgm:spPr/>
    </dgm:pt>
    <dgm:pt modelId="{4B1CA2DB-CF77-4887-BAB7-6D41A08DB58C}" type="pres">
      <dgm:prSet presAssocID="{C5165A88-8F58-4711-A6CF-BD3ABE1E4FA4}" presName="dummy3b" presStyleCnt="0"/>
      <dgm:spPr/>
    </dgm:pt>
    <dgm:pt modelId="{3AFDE812-A97B-4BFB-9C3F-0F323EEAFAE8}" type="pres">
      <dgm:prSet presAssocID="{C5165A88-8F58-4711-A6CF-BD3ABE1E4FA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42CC6-2EA4-4DF8-A5A8-83273B0EFD37}" type="pres">
      <dgm:prSet presAssocID="{C5165A88-8F58-4711-A6CF-BD3ABE1E4FA4}" presName="wedge4" presStyleLbl="node1" presStyleIdx="3" presStyleCnt="4"/>
      <dgm:spPr/>
      <dgm:t>
        <a:bodyPr/>
        <a:lstStyle/>
        <a:p>
          <a:endParaRPr lang="en-US"/>
        </a:p>
      </dgm:t>
    </dgm:pt>
    <dgm:pt modelId="{281BCA8E-BA11-42F0-A42F-B96B01B83430}" type="pres">
      <dgm:prSet presAssocID="{C5165A88-8F58-4711-A6CF-BD3ABE1E4FA4}" presName="dummy4a" presStyleCnt="0"/>
      <dgm:spPr/>
    </dgm:pt>
    <dgm:pt modelId="{4F1DA682-D487-43CD-BBC5-06532CABFB22}" type="pres">
      <dgm:prSet presAssocID="{C5165A88-8F58-4711-A6CF-BD3ABE1E4FA4}" presName="dummy4b" presStyleCnt="0"/>
      <dgm:spPr/>
    </dgm:pt>
    <dgm:pt modelId="{0E2E0846-C818-4E20-902D-967157B35E10}" type="pres">
      <dgm:prSet presAssocID="{C5165A88-8F58-4711-A6CF-BD3ABE1E4FA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98745-B69E-481D-B8AD-229726CD8FD8}" type="pres">
      <dgm:prSet presAssocID="{D3AE4032-8F79-4595-96CA-457CF85EDF1F}" presName="arrowWedge1" presStyleLbl="fgSibTrans2D1" presStyleIdx="0" presStyleCnt="4"/>
      <dgm:spPr/>
    </dgm:pt>
    <dgm:pt modelId="{914BFDAC-FCB5-4A71-92FD-9B70BF675995}" type="pres">
      <dgm:prSet presAssocID="{F2245159-6336-4B4A-9244-563D8587694F}" presName="arrowWedge2" presStyleLbl="fgSibTrans2D1" presStyleIdx="1" presStyleCnt="4"/>
      <dgm:spPr/>
    </dgm:pt>
    <dgm:pt modelId="{D3C24BF9-8694-44CB-A671-BAAABE9D6EE6}" type="pres">
      <dgm:prSet presAssocID="{80C887D1-D338-4FC2-BD72-CEA0833C34B3}" presName="arrowWedge3" presStyleLbl="fgSibTrans2D1" presStyleIdx="2" presStyleCnt="4"/>
      <dgm:spPr/>
    </dgm:pt>
    <dgm:pt modelId="{9A7ED516-D944-4ABE-9DAA-B0293F3B0B29}" type="pres">
      <dgm:prSet presAssocID="{E3797DFF-5086-481E-8153-692F6C868160}" presName="arrowWedge4" presStyleLbl="fgSibTrans2D1" presStyleIdx="3" presStyleCnt="4"/>
      <dgm:spPr/>
    </dgm:pt>
  </dgm:ptLst>
  <dgm:cxnLst>
    <dgm:cxn modelId="{A97116F4-7007-4A31-B39D-70FB0369EB82}" srcId="{C5165A88-8F58-4711-A6CF-BD3ABE1E4FA4}" destId="{8B814220-E5A2-4714-A330-76F54FB17C53}" srcOrd="1" destOrd="0" parTransId="{0EA4D3EF-1D6C-4773-88F0-10850874E1BC}" sibTransId="{F2245159-6336-4B4A-9244-563D8587694F}"/>
    <dgm:cxn modelId="{2AD31952-71CD-4D1C-8D5D-61D66E295A4F}" type="presOf" srcId="{76D4DE93-500F-4392-83DE-8BF6C04BC103}" destId="{E8F3302A-084D-4B38-804C-008D41AEBDFF}" srcOrd="0" destOrd="0" presId="urn:microsoft.com/office/officeart/2005/8/layout/cycle8"/>
    <dgm:cxn modelId="{A2E86428-CD48-4171-A38B-F25E86DAD9D5}" type="presOf" srcId="{8B814220-E5A2-4714-A330-76F54FB17C53}" destId="{72EAE87F-8F22-4986-A0D7-4116F0A1C5F8}" srcOrd="0" destOrd="0" presId="urn:microsoft.com/office/officeart/2005/8/layout/cycle8"/>
    <dgm:cxn modelId="{92AEDA1D-4960-405C-A538-4006871A6F59}" srcId="{C5165A88-8F58-4711-A6CF-BD3ABE1E4FA4}" destId="{76D4DE93-500F-4392-83DE-8BF6C04BC103}" srcOrd="0" destOrd="0" parTransId="{B2A96632-F5BB-407A-B62D-AC5659A7702D}" sibTransId="{D3AE4032-8F79-4595-96CA-457CF85EDF1F}"/>
    <dgm:cxn modelId="{51132271-854C-451A-9427-3A2FD4EE43D5}" type="presOf" srcId="{A3D88721-780B-4E4A-9FE6-EE66E8187DA1}" destId="{0E2E0846-C818-4E20-902D-967157B35E10}" srcOrd="1" destOrd="0" presId="urn:microsoft.com/office/officeart/2005/8/layout/cycle8"/>
    <dgm:cxn modelId="{C75D997E-0C98-42B7-A7F9-C98FCB6A91C9}" srcId="{C5165A88-8F58-4711-A6CF-BD3ABE1E4FA4}" destId="{A3D88721-780B-4E4A-9FE6-EE66E8187DA1}" srcOrd="3" destOrd="0" parTransId="{3AB706DD-6D99-4688-95C9-675597375B4C}" sibTransId="{E3797DFF-5086-481E-8153-692F6C868160}"/>
    <dgm:cxn modelId="{B8294516-0E7E-43F1-9C3C-944169B2510C}" type="presOf" srcId="{C5165A88-8F58-4711-A6CF-BD3ABE1E4FA4}" destId="{681852D3-9029-4380-B277-09F02DCC6688}" srcOrd="0" destOrd="0" presId="urn:microsoft.com/office/officeart/2005/8/layout/cycle8"/>
    <dgm:cxn modelId="{0B98AE6D-0182-456C-AECD-E4E65E2A7E9D}" type="presOf" srcId="{76D4DE93-500F-4392-83DE-8BF6C04BC103}" destId="{10C659AF-1748-4CCA-B1D2-51042355A215}" srcOrd="1" destOrd="0" presId="urn:microsoft.com/office/officeart/2005/8/layout/cycle8"/>
    <dgm:cxn modelId="{AD06F5EF-2BC5-4377-A600-6B51DED72F16}" type="presOf" srcId="{8B814220-E5A2-4714-A330-76F54FB17C53}" destId="{1BAFE750-2C21-48AA-A27A-FC95067B7D56}" srcOrd="1" destOrd="0" presId="urn:microsoft.com/office/officeart/2005/8/layout/cycle8"/>
    <dgm:cxn modelId="{DCCA3C6E-7711-4677-82D9-92FCEA83993F}" srcId="{C5165A88-8F58-4711-A6CF-BD3ABE1E4FA4}" destId="{1E94D6A3-D5D5-424C-9371-DF574AFAC41C}" srcOrd="2" destOrd="0" parTransId="{B7A0DB9F-7172-444F-8EFD-E75A70034415}" sibTransId="{80C887D1-D338-4FC2-BD72-CEA0833C34B3}"/>
    <dgm:cxn modelId="{5CBC98F7-CE09-46CF-B310-B907FCBEEBE1}" type="presOf" srcId="{A3D88721-780B-4E4A-9FE6-EE66E8187DA1}" destId="{B8742CC6-2EA4-4DF8-A5A8-83273B0EFD37}" srcOrd="0" destOrd="0" presId="urn:microsoft.com/office/officeart/2005/8/layout/cycle8"/>
    <dgm:cxn modelId="{8F7FDC00-EF8F-41A8-8ECD-9932CE7CC9ED}" type="presOf" srcId="{1E94D6A3-D5D5-424C-9371-DF574AFAC41C}" destId="{7CCFF704-BB31-4188-9A6A-7D4961EA2E50}" srcOrd="0" destOrd="0" presId="urn:microsoft.com/office/officeart/2005/8/layout/cycle8"/>
    <dgm:cxn modelId="{746C5A92-6F92-474A-BDF3-4748D0E01347}" type="presOf" srcId="{1E94D6A3-D5D5-424C-9371-DF574AFAC41C}" destId="{3AFDE812-A97B-4BFB-9C3F-0F323EEAFAE8}" srcOrd="1" destOrd="0" presId="urn:microsoft.com/office/officeart/2005/8/layout/cycle8"/>
    <dgm:cxn modelId="{672B3A68-2531-4433-A9D7-09D366CD4AAB}" type="presParOf" srcId="{681852D3-9029-4380-B277-09F02DCC6688}" destId="{E8F3302A-084D-4B38-804C-008D41AEBDFF}" srcOrd="0" destOrd="0" presId="urn:microsoft.com/office/officeart/2005/8/layout/cycle8"/>
    <dgm:cxn modelId="{8C391323-6EE6-4715-A49C-3C41DB1CAED2}" type="presParOf" srcId="{681852D3-9029-4380-B277-09F02DCC6688}" destId="{5829E5A9-344E-4BFC-8C17-1CF8E1DB5BB5}" srcOrd="1" destOrd="0" presId="urn:microsoft.com/office/officeart/2005/8/layout/cycle8"/>
    <dgm:cxn modelId="{DFBF0233-A546-4891-8507-C4FCADEC0E53}" type="presParOf" srcId="{681852D3-9029-4380-B277-09F02DCC6688}" destId="{846C81A9-C80C-4AAE-88AE-A6C9C55B58E9}" srcOrd="2" destOrd="0" presId="urn:microsoft.com/office/officeart/2005/8/layout/cycle8"/>
    <dgm:cxn modelId="{ECD8C987-6351-451A-AC78-E014A9CE99DF}" type="presParOf" srcId="{681852D3-9029-4380-B277-09F02DCC6688}" destId="{10C659AF-1748-4CCA-B1D2-51042355A215}" srcOrd="3" destOrd="0" presId="urn:microsoft.com/office/officeart/2005/8/layout/cycle8"/>
    <dgm:cxn modelId="{F51DAC21-631A-4A12-88B4-A708E81B3482}" type="presParOf" srcId="{681852D3-9029-4380-B277-09F02DCC6688}" destId="{72EAE87F-8F22-4986-A0D7-4116F0A1C5F8}" srcOrd="4" destOrd="0" presId="urn:microsoft.com/office/officeart/2005/8/layout/cycle8"/>
    <dgm:cxn modelId="{C724EB93-3680-42C5-9FBE-F842679FC306}" type="presParOf" srcId="{681852D3-9029-4380-B277-09F02DCC6688}" destId="{36166847-CB52-491F-89F8-B9EBB8D3DF12}" srcOrd="5" destOrd="0" presId="urn:microsoft.com/office/officeart/2005/8/layout/cycle8"/>
    <dgm:cxn modelId="{6CB0B909-6CDC-47EC-BAF8-AEC8BC7E0B0B}" type="presParOf" srcId="{681852D3-9029-4380-B277-09F02DCC6688}" destId="{02664A49-583D-42F7-B691-23D6A6190A51}" srcOrd="6" destOrd="0" presId="urn:microsoft.com/office/officeart/2005/8/layout/cycle8"/>
    <dgm:cxn modelId="{D1D34C6A-392E-40FD-A259-087DB44B3686}" type="presParOf" srcId="{681852D3-9029-4380-B277-09F02DCC6688}" destId="{1BAFE750-2C21-48AA-A27A-FC95067B7D56}" srcOrd="7" destOrd="0" presId="urn:microsoft.com/office/officeart/2005/8/layout/cycle8"/>
    <dgm:cxn modelId="{E133C7EA-8DE6-466B-BAFE-7D3DD4A67B9D}" type="presParOf" srcId="{681852D3-9029-4380-B277-09F02DCC6688}" destId="{7CCFF704-BB31-4188-9A6A-7D4961EA2E50}" srcOrd="8" destOrd="0" presId="urn:microsoft.com/office/officeart/2005/8/layout/cycle8"/>
    <dgm:cxn modelId="{C8A47B94-74DA-4C7D-BF9D-D540CD1BDDE4}" type="presParOf" srcId="{681852D3-9029-4380-B277-09F02DCC6688}" destId="{7948223A-B3FA-4611-A4E7-A8F344795F41}" srcOrd="9" destOrd="0" presId="urn:microsoft.com/office/officeart/2005/8/layout/cycle8"/>
    <dgm:cxn modelId="{BE8F2056-A1E9-4586-8E85-D0A2FF712658}" type="presParOf" srcId="{681852D3-9029-4380-B277-09F02DCC6688}" destId="{4B1CA2DB-CF77-4887-BAB7-6D41A08DB58C}" srcOrd="10" destOrd="0" presId="urn:microsoft.com/office/officeart/2005/8/layout/cycle8"/>
    <dgm:cxn modelId="{C64991AD-F265-418F-BF83-886492AAADEC}" type="presParOf" srcId="{681852D3-9029-4380-B277-09F02DCC6688}" destId="{3AFDE812-A97B-4BFB-9C3F-0F323EEAFAE8}" srcOrd="11" destOrd="0" presId="urn:microsoft.com/office/officeart/2005/8/layout/cycle8"/>
    <dgm:cxn modelId="{48FA4AFD-D656-4E76-8861-9758A1AFB9CD}" type="presParOf" srcId="{681852D3-9029-4380-B277-09F02DCC6688}" destId="{B8742CC6-2EA4-4DF8-A5A8-83273B0EFD37}" srcOrd="12" destOrd="0" presId="urn:microsoft.com/office/officeart/2005/8/layout/cycle8"/>
    <dgm:cxn modelId="{28E1C76B-B7B4-4F97-922E-B2FCD9EE2640}" type="presParOf" srcId="{681852D3-9029-4380-B277-09F02DCC6688}" destId="{281BCA8E-BA11-42F0-A42F-B96B01B83430}" srcOrd="13" destOrd="0" presId="urn:microsoft.com/office/officeart/2005/8/layout/cycle8"/>
    <dgm:cxn modelId="{46386964-4ED9-4577-BE1B-7E7B16F476A0}" type="presParOf" srcId="{681852D3-9029-4380-B277-09F02DCC6688}" destId="{4F1DA682-D487-43CD-BBC5-06532CABFB22}" srcOrd="14" destOrd="0" presId="urn:microsoft.com/office/officeart/2005/8/layout/cycle8"/>
    <dgm:cxn modelId="{42F325AE-1DA8-48C8-AB2C-34218E731EE2}" type="presParOf" srcId="{681852D3-9029-4380-B277-09F02DCC6688}" destId="{0E2E0846-C818-4E20-902D-967157B35E10}" srcOrd="15" destOrd="0" presId="urn:microsoft.com/office/officeart/2005/8/layout/cycle8"/>
    <dgm:cxn modelId="{138063CC-DE51-421B-A6C7-CFFB5871539A}" type="presParOf" srcId="{681852D3-9029-4380-B277-09F02DCC6688}" destId="{D9898745-B69E-481D-B8AD-229726CD8FD8}" srcOrd="16" destOrd="0" presId="urn:microsoft.com/office/officeart/2005/8/layout/cycle8"/>
    <dgm:cxn modelId="{DB778D26-73E0-4058-AED6-97AEFE91BBF9}" type="presParOf" srcId="{681852D3-9029-4380-B277-09F02DCC6688}" destId="{914BFDAC-FCB5-4A71-92FD-9B70BF675995}" srcOrd="17" destOrd="0" presId="urn:microsoft.com/office/officeart/2005/8/layout/cycle8"/>
    <dgm:cxn modelId="{98102C45-0267-4ADD-85D0-EBC424B45B21}" type="presParOf" srcId="{681852D3-9029-4380-B277-09F02DCC6688}" destId="{D3C24BF9-8694-44CB-A671-BAAABE9D6EE6}" srcOrd="18" destOrd="0" presId="urn:microsoft.com/office/officeart/2005/8/layout/cycle8"/>
    <dgm:cxn modelId="{76343C35-4EE9-45FE-9AF4-5EBD59BFD80F}" type="presParOf" srcId="{681852D3-9029-4380-B277-09F02DCC6688}" destId="{9A7ED516-D944-4ABE-9DAA-B0293F3B0B2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6B43B-C0FF-4EAA-A3C3-ADCEAEE0E544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21E669-1B50-4359-851A-254FFD2709A5}">
      <dgm:prSet/>
      <dgm:spPr/>
      <dgm:t>
        <a:bodyPr/>
        <a:lstStyle/>
        <a:p>
          <a:r>
            <a:rPr lang="en-US" b="1" dirty="0"/>
            <a:t>Be Mindful of Education and Experience</a:t>
          </a:r>
          <a:endParaRPr lang="en-US" dirty="0"/>
        </a:p>
      </dgm:t>
    </dgm:pt>
    <dgm:pt modelId="{543F69C6-6447-47F9-9B14-C8EA02DB8900}" type="parTrans" cxnId="{0C10C420-0317-4B7B-9EF6-6FE4082736A3}">
      <dgm:prSet/>
      <dgm:spPr/>
      <dgm:t>
        <a:bodyPr/>
        <a:lstStyle/>
        <a:p>
          <a:endParaRPr lang="en-US"/>
        </a:p>
      </dgm:t>
    </dgm:pt>
    <dgm:pt modelId="{530EC889-D1EC-41CF-8040-10BC56306002}" type="sibTrans" cxnId="{0C10C420-0317-4B7B-9EF6-6FE4082736A3}">
      <dgm:prSet/>
      <dgm:spPr/>
      <dgm:t>
        <a:bodyPr/>
        <a:lstStyle/>
        <a:p>
          <a:endParaRPr lang="en-US"/>
        </a:p>
      </dgm:t>
    </dgm:pt>
    <dgm:pt modelId="{09FE59E0-3B6D-4E9F-A03E-7EA7B5B3BCC2}">
      <dgm:prSet/>
      <dgm:spPr/>
      <dgm:t>
        <a:bodyPr/>
        <a:lstStyle/>
        <a:p>
          <a:r>
            <a:rPr lang="en-US" b="1"/>
            <a:t>Interview: SHARE and Activities</a:t>
          </a:r>
          <a:endParaRPr lang="en-US"/>
        </a:p>
      </dgm:t>
    </dgm:pt>
    <dgm:pt modelId="{7A0FCCBE-B9CD-464B-A01B-373CB72F892A}" type="parTrans" cxnId="{7F8F59E8-D6BC-4CDF-A3FB-599C27561F4A}">
      <dgm:prSet/>
      <dgm:spPr/>
      <dgm:t>
        <a:bodyPr/>
        <a:lstStyle/>
        <a:p>
          <a:endParaRPr lang="en-US"/>
        </a:p>
      </dgm:t>
    </dgm:pt>
    <dgm:pt modelId="{0ED42894-73EC-4665-B1A6-BDDF155D58CC}" type="sibTrans" cxnId="{7F8F59E8-D6BC-4CDF-A3FB-599C27561F4A}">
      <dgm:prSet/>
      <dgm:spPr/>
      <dgm:t>
        <a:bodyPr/>
        <a:lstStyle/>
        <a:p>
          <a:endParaRPr lang="en-US"/>
        </a:p>
      </dgm:t>
    </dgm:pt>
    <dgm:pt modelId="{CE6B0175-17F2-41D7-B037-4B459EDC4A2B}">
      <dgm:prSet/>
      <dgm:spPr/>
      <dgm:t>
        <a:bodyPr/>
        <a:lstStyle/>
        <a:p>
          <a:r>
            <a:rPr lang="en-US" b="1" dirty="0"/>
            <a:t>Balance Autonomy </a:t>
          </a:r>
          <a:r>
            <a:rPr lang="en-US" b="1"/>
            <a:t>and Association</a:t>
          </a:r>
          <a:endParaRPr lang="en-US" dirty="0"/>
        </a:p>
      </dgm:t>
    </dgm:pt>
    <dgm:pt modelId="{5A80E4D1-1626-4112-AA32-419194599E2D}" type="parTrans" cxnId="{CB93D521-B1DF-4169-9E30-542CF53EEF1B}">
      <dgm:prSet/>
      <dgm:spPr/>
      <dgm:t>
        <a:bodyPr/>
        <a:lstStyle/>
        <a:p>
          <a:endParaRPr lang="en-US"/>
        </a:p>
      </dgm:t>
    </dgm:pt>
    <dgm:pt modelId="{1680AD22-D2D5-4CFF-9C03-3F9232766298}" type="sibTrans" cxnId="{CB93D521-B1DF-4169-9E30-542CF53EEF1B}">
      <dgm:prSet/>
      <dgm:spPr/>
      <dgm:t>
        <a:bodyPr/>
        <a:lstStyle/>
        <a:p>
          <a:endParaRPr lang="en-US"/>
        </a:p>
      </dgm:t>
    </dgm:pt>
    <dgm:pt modelId="{CF584639-9690-4ECA-8BF0-DBF7E6257E8C}">
      <dgm:prSet/>
      <dgm:spPr/>
      <dgm:t>
        <a:bodyPr/>
        <a:lstStyle/>
        <a:p>
          <a:r>
            <a:rPr lang="en-US" b="1"/>
            <a:t>Be Deliberate in Your Brand</a:t>
          </a:r>
          <a:endParaRPr lang="en-US"/>
        </a:p>
      </dgm:t>
    </dgm:pt>
    <dgm:pt modelId="{6565862F-39A1-49AD-AE66-546788CD9A0F}" type="parTrans" cxnId="{FAA884B7-4B38-41B4-B04E-E303EB6F034D}">
      <dgm:prSet/>
      <dgm:spPr/>
      <dgm:t>
        <a:bodyPr/>
        <a:lstStyle/>
        <a:p>
          <a:endParaRPr lang="en-US"/>
        </a:p>
      </dgm:t>
    </dgm:pt>
    <dgm:pt modelId="{F5BDB69A-CE38-4AC9-99ED-338A3658A4DC}" type="sibTrans" cxnId="{FAA884B7-4B38-41B4-B04E-E303EB6F034D}">
      <dgm:prSet/>
      <dgm:spPr/>
      <dgm:t>
        <a:bodyPr/>
        <a:lstStyle/>
        <a:p>
          <a:endParaRPr lang="en-US"/>
        </a:p>
      </dgm:t>
    </dgm:pt>
    <dgm:pt modelId="{A553AF12-7CB4-4BC2-814F-E6CF11179517}" type="pres">
      <dgm:prSet presAssocID="{FD66B43B-C0FF-4EAA-A3C3-ADCEAEE0E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71165-4B8D-4A34-8618-33ECCD778E90}" type="pres">
      <dgm:prSet presAssocID="{8021E669-1B50-4359-851A-254FFD2709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3BCB7-7871-4FCF-AD90-19F045C9DC2C}" type="pres">
      <dgm:prSet presAssocID="{530EC889-D1EC-41CF-8040-10BC56306002}" presName="spacer" presStyleCnt="0"/>
      <dgm:spPr/>
    </dgm:pt>
    <dgm:pt modelId="{BA44643A-5BA4-42DA-A36E-3BA156E9A542}" type="pres">
      <dgm:prSet presAssocID="{09FE59E0-3B6D-4E9F-A03E-7EA7B5B3BC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1CCE1-C731-4E38-93B7-D3431667F609}" type="pres">
      <dgm:prSet presAssocID="{0ED42894-73EC-4665-B1A6-BDDF155D58CC}" presName="spacer" presStyleCnt="0"/>
      <dgm:spPr/>
    </dgm:pt>
    <dgm:pt modelId="{BCB7A1C1-938D-4393-B7CB-B81CE3313F1B}" type="pres">
      <dgm:prSet presAssocID="{CE6B0175-17F2-41D7-B037-4B459EDC4A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A67DB-DCAF-4AEC-B8F9-EA2B8FE6BE16}" type="pres">
      <dgm:prSet presAssocID="{1680AD22-D2D5-4CFF-9C03-3F9232766298}" presName="spacer" presStyleCnt="0"/>
      <dgm:spPr/>
    </dgm:pt>
    <dgm:pt modelId="{213FE53D-AF65-4A7D-BD00-F6A1DB003D8D}" type="pres">
      <dgm:prSet presAssocID="{CF584639-9690-4ECA-8BF0-DBF7E6257E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3D521-B1DF-4169-9E30-542CF53EEF1B}" srcId="{FD66B43B-C0FF-4EAA-A3C3-ADCEAEE0E544}" destId="{CE6B0175-17F2-41D7-B037-4B459EDC4A2B}" srcOrd="2" destOrd="0" parTransId="{5A80E4D1-1626-4112-AA32-419194599E2D}" sibTransId="{1680AD22-D2D5-4CFF-9C03-3F9232766298}"/>
    <dgm:cxn modelId="{0C10C420-0317-4B7B-9EF6-6FE4082736A3}" srcId="{FD66B43B-C0FF-4EAA-A3C3-ADCEAEE0E544}" destId="{8021E669-1B50-4359-851A-254FFD2709A5}" srcOrd="0" destOrd="0" parTransId="{543F69C6-6447-47F9-9B14-C8EA02DB8900}" sibTransId="{530EC889-D1EC-41CF-8040-10BC56306002}"/>
    <dgm:cxn modelId="{225480C0-5DBD-4E15-B360-32B032D3E52B}" type="presOf" srcId="{CE6B0175-17F2-41D7-B037-4B459EDC4A2B}" destId="{BCB7A1C1-938D-4393-B7CB-B81CE3313F1B}" srcOrd="0" destOrd="0" presId="urn:microsoft.com/office/officeart/2005/8/layout/vList2"/>
    <dgm:cxn modelId="{FCB7DD92-5711-4557-AAAE-735D1793C78D}" type="presOf" srcId="{8021E669-1B50-4359-851A-254FFD2709A5}" destId="{5A771165-4B8D-4A34-8618-33ECCD778E90}" srcOrd="0" destOrd="0" presId="urn:microsoft.com/office/officeart/2005/8/layout/vList2"/>
    <dgm:cxn modelId="{7F8F59E8-D6BC-4CDF-A3FB-599C27561F4A}" srcId="{FD66B43B-C0FF-4EAA-A3C3-ADCEAEE0E544}" destId="{09FE59E0-3B6D-4E9F-A03E-7EA7B5B3BCC2}" srcOrd="1" destOrd="0" parTransId="{7A0FCCBE-B9CD-464B-A01B-373CB72F892A}" sibTransId="{0ED42894-73EC-4665-B1A6-BDDF155D58CC}"/>
    <dgm:cxn modelId="{EA60FF9F-70B6-4E8E-AC2B-9B4E2565CB1D}" type="presOf" srcId="{FD66B43B-C0FF-4EAA-A3C3-ADCEAEE0E544}" destId="{A553AF12-7CB4-4BC2-814F-E6CF11179517}" srcOrd="0" destOrd="0" presId="urn:microsoft.com/office/officeart/2005/8/layout/vList2"/>
    <dgm:cxn modelId="{AB844E7F-CDBF-4AF9-A2E9-FD08CF891949}" type="presOf" srcId="{09FE59E0-3B6D-4E9F-A03E-7EA7B5B3BCC2}" destId="{BA44643A-5BA4-42DA-A36E-3BA156E9A542}" srcOrd="0" destOrd="0" presId="urn:microsoft.com/office/officeart/2005/8/layout/vList2"/>
    <dgm:cxn modelId="{FAA884B7-4B38-41B4-B04E-E303EB6F034D}" srcId="{FD66B43B-C0FF-4EAA-A3C3-ADCEAEE0E544}" destId="{CF584639-9690-4ECA-8BF0-DBF7E6257E8C}" srcOrd="3" destOrd="0" parTransId="{6565862F-39A1-49AD-AE66-546788CD9A0F}" sibTransId="{F5BDB69A-CE38-4AC9-99ED-338A3658A4DC}"/>
    <dgm:cxn modelId="{97DB0B16-3FAC-4731-A380-51BE6D0FDCE8}" type="presOf" srcId="{CF584639-9690-4ECA-8BF0-DBF7E6257E8C}" destId="{213FE53D-AF65-4A7D-BD00-F6A1DB003D8D}" srcOrd="0" destOrd="0" presId="urn:microsoft.com/office/officeart/2005/8/layout/vList2"/>
    <dgm:cxn modelId="{82ED9316-03DF-4856-96EF-01BE70125BE6}" type="presParOf" srcId="{A553AF12-7CB4-4BC2-814F-E6CF11179517}" destId="{5A771165-4B8D-4A34-8618-33ECCD778E90}" srcOrd="0" destOrd="0" presId="urn:microsoft.com/office/officeart/2005/8/layout/vList2"/>
    <dgm:cxn modelId="{24CF9758-448D-4B83-B096-CEB84098B870}" type="presParOf" srcId="{A553AF12-7CB4-4BC2-814F-E6CF11179517}" destId="{7293BCB7-7871-4FCF-AD90-19F045C9DC2C}" srcOrd="1" destOrd="0" presId="urn:microsoft.com/office/officeart/2005/8/layout/vList2"/>
    <dgm:cxn modelId="{24AB026E-31C3-463A-9184-C1CEF268F40D}" type="presParOf" srcId="{A553AF12-7CB4-4BC2-814F-E6CF11179517}" destId="{BA44643A-5BA4-42DA-A36E-3BA156E9A542}" srcOrd="2" destOrd="0" presId="urn:microsoft.com/office/officeart/2005/8/layout/vList2"/>
    <dgm:cxn modelId="{CDC088F9-27DD-4CD8-A1D7-5354D3DFEE3C}" type="presParOf" srcId="{A553AF12-7CB4-4BC2-814F-E6CF11179517}" destId="{E351CCE1-C731-4E38-93B7-D3431667F609}" srcOrd="3" destOrd="0" presId="urn:microsoft.com/office/officeart/2005/8/layout/vList2"/>
    <dgm:cxn modelId="{DA716D08-FE65-4F32-B7EA-98F46695D152}" type="presParOf" srcId="{A553AF12-7CB4-4BC2-814F-E6CF11179517}" destId="{BCB7A1C1-938D-4393-B7CB-B81CE3313F1B}" srcOrd="4" destOrd="0" presId="urn:microsoft.com/office/officeart/2005/8/layout/vList2"/>
    <dgm:cxn modelId="{A4FBE8E4-2017-4C35-A875-4A0B607647FF}" type="presParOf" srcId="{A553AF12-7CB4-4BC2-814F-E6CF11179517}" destId="{DDFA67DB-DCAF-4AEC-B8F9-EA2B8FE6BE16}" srcOrd="5" destOrd="0" presId="urn:microsoft.com/office/officeart/2005/8/layout/vList2"/>
    <dgm:cxn modelId="{9F91F5DB-A586-404C-B1EA-A71FF38A183F}" type="presParOf" srcId="{A553AF12-7CB4-4BC2-814F-E6CF11179517}" destId="{213FE53D-AF65-4A7D-BD00-F6A1DB003D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9D3DB-E55A-4112-86AD-0E82FA0826BA}">
      <dsp:nvSpPr>
        <dsp:cNvPr id="0" name=""/>
        <dsp:cNvSpPr/>
      </dsp:nvSpPr>
      <dsp:spPr>
        <a:xfrm>
          <a:off x="0" y="194586"/>
          <a:ext cx="9837419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/>
            <a:t>3.1% of GDP (Banking is 2.9%)</a:t>
          </a:r>
          <a:endParaRPr lang="en-US" sz="3900" kern="1200" dirty="0"/>
        </a:p>
      </dsp:txBody>
      <dsp:txXfrm>
        <a:off x="44549" y="239135"/>
        <a:ext cx="9748321" cy="823502"/>
      </dsp:txXfrm>
    </dsp:sp>
    <dsp:sp modelId="{292D0F97-13C9-4AE5-A165-077544EB5A22}">
      <dsp:nvSpPr>
        <dsp:cNvPr id="0" name=""/>
        <dsp:cNvSpPr/>
      </dsp:nvSpPr>
      <dsp:spPr>
        <a:xfrm>
          <a:off x="0" y="1219506"/>
          <a:ext cx="9837419" cy="912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/>
            <a:t>Last to Forego</a:t>
          </a:r>
          <a:endParaRPr lang="en-US" sz="3900" kern="1200"/>
        </a:p>
      </dsp:txBody>
      <dsp:txXfrm>
        <a:off x="44549" y="1264055"/>
        <a:ext cx="9748321" cy="823502"/>
      </dsp:txXfrm>
    </dsp:sp>
    <dsp:sp modelId="{BA329C0D-5353-426C-8474-F42BE6D26F20}">
      <dsp:nvSpPr>
        <dsp:cNvPr id="0" name=""/>
        <dsp:cNvSpPr/>
      </dsp:nvSpPr>
      <dsp:spPr>
        <a:xfrm>
          <a:off x="0" y="2244426"/>
          <a:ext cx="9837419" cy="912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/>
            <a:t>Complex, Relationship Based Sales</a:t>
          </a:r>
          <a:endParaRPr lang="en-US" sz="3900" kern="1200"/>
        </a:p>
      </dsp:txBody>
      <dsp:txXfrm>
        <a:off x="44549" y="2288975"/>
        <a:ext cx="9748321" cy="823502"/>
      </dsp:txXfrm>
    </dsp:sp>
    <dsp:sp modelId="{A62947EB-FDFA-4203-B7C7-3E1ECB0A1974}">
      <dsp:nvSpPr>
        <dsp:cNvPr id="0" name=""/>
        <dsp:cNvSpPr/>
      </dsp:nvSpPr>
      <dsp:spPr>
        <a:xfrm>
          <a:off x="0" y="3269347"/>
          <a:ext cx="9837419" cy="912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/>
            <a:t>Industry Values Talent and Performance</a:t>
          </a:r>
          <a:endParaRPr lang="en-US" sz="3900" kern="1200"/>
        </a:p>
      </dsp:txBody>
      <dsp:txXfrm>
        <a:off x="44549" y="3313896"/>
        <a:ext cx="9748321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03AB8-7369-482A-9B4E-02E9819B4A17}">
      <dsp:nvSpPr>
        <dsp:cNvPr id="0" name=""/>
        <dsp:cNvSpPr/>
      </dsp:nvSpPr>
      <dsp:spPr>
        <a:xfrm>
          <a:off x="0" y="1587137"/>
          <a:ext cx="11680371" cy="211618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C927-B33A-4C64-A3DA-AE7EA4D73B0B}">
      <dsp:nvSpPr>
        <dsp:cNvPr id="0" name=""/>
        <dsp:cNvSpPr/>
      </dsp:nvSpPr>
      <dsp:spPr>
        <a:xfrm>
          <a:off x="2887" y="0"/>
          <a:ext cx="1681049" cy="21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Field Engineer: 1994-1996</a:t>
          </a:r>
          <a:endParaRPr lang="en-US" sz="1800" kern="1200"/>
        </a:p>
      </dsp:txBody>
      <dsp:txXfrm>
        <a:off x="2887" y="0"/>
        <a:ext cx="1681049" cy="2116182"/>
      </dsp:txXfrm>
    </dsp:sp>
    <dsp:sp modelId="{3C771CB3-B3DB-4005-8E7A-DAD8A7DED5DF}">
      <dsp:nvSpPr>
        <dsp:cNvPr id="0" name=""/>
        <dsp:cNvSpPr/>
      </dsp:nvSpPr>
      <dsp:spPr>
        <a:xfrm>
          <a:off x="578889" y="2380705"/>
          <a:ext cx="529045" cy="529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5BC48-3822-43C4-8E0D-5611EABEBDD8}">
      <dsp:nvSpPr>
        <dsp:cNvPr id="0" name=""/>
        <dsp:cNvSpPr/>
      </dsp:nvSpPr>
      <dsp:spPr>
        <a:xfrm>
          <a:off x="1767989" y="3174274"/>
          <a:ext cx="1681049" cy="21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Account Engineer: 1996-1998</a:t>
          </a:r>
          <a:endParaRPr lang="en-US" sz="1800" kern="1200"/>
        </a:p>
      </dsp:txBody>
      <dsp:txXfrm>
        <a:off x="1767989" y="3174274"/>
        <a:ext cx="1681049" cy="2116182"/>
      </dsp:txXfrm>
    </dsp:sp>
    <dsp:sp modelId="{8F50AB7F-A517-411D-8400-9F4146649C4E}">
      <dsp:nvSpPr>
        <dsp:cNvPr id="0" name=""/>
        <dsp:cNvSpPr/>
      </dsp:nvSpPr>
      <dsp:spPr>
        <a:xfrm>
          <a:off x="2343991" y="2380705"/>
          <a:ext cx="529045" cy="529045"/>
        </a:xfrm>
        <a:prstGeom prst="ellipse">
          <a:avLst/>
        </a:prstGeom>
        <a:solidFill>
          <a:schemeClr val="accent2">
            <a:hueOff val="649717"/>
            <a:satOff val="-8975"/>
            <a:lumOff val="-3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1A66-DE76-4CA1-9EC0-E30AB7077D23}">
      <dsp:nvSpPr>
        <dsp:cNvPr id="0" name=""/>
        <dsp:cNvSpPr/>
      </dsp:nvSpPr>
      <dsp:spPr>
        <a:xfrm>
          <a:off x="3533091" y="0"/>
          <a:ext cx="1681049" cy="21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Account Manager (Sales/Und.): 1998-2001</a:t>
          </a:r>
          <a:endParaRPr lang="en-US" sz="1800" kern="1200"/>
        </a:p>
      </dsp:txBody>
      <dsp:txXfrm>
        <a:off x="3533091" y="0"/>
        <a:ext cx="1681049" cy="2116182"/>
      </dsp:txXfrm>
    </dsp:sp>
    <dsp:sp modelId="{7AF5A844-55E8-484A-A53F-8B328269D886}">
      <dsp:nvSpPr>
        <dsp:cNvPr id="0" name=""/>
        <dsp:cNvSpPr/>
      </dsp:nvSpPr>
      <dsp:spPr>
        <a:xfrm>
          <a:off x="4109093" y="2380705"/>
          <a:ext cx="529045" cy="529045"/>
        </a:xfrm>
        <a:prstGeom prst="ellipse">
          <a:avLst/>
        </a:prstGeom>
        <a:solidFill>
          <a:schemeClr val="accent2">
            <a:hueOff val="1299434"/>
            <a:satOff val="-17949"/>
            <a:lumOff val="-7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4EDA0-AFA2-403A-B5D8-8AE95E1B2091}">
      <dsp:nvSpPr>
        <dsp:cNvPr id="0" name=""/>
        <dsp:cNvSpPr/>
      </dsp:nvSpPr>
      <dsp:spPr>
        <a:xfrm>
          <a:off x="5298193" y="3174274"/>
          <a:ext cx="1681049" cy="21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District Manager: 2001-2006</a:t>
          </a:r>
          <a:endParaRPr lang="en-US" sz="1800" kern="1200"/>
        </a:p>
      </dsp:txBody>
      <dsp:txXfrm>
        <a:off x="5298193" y="3174274"/>
        <a:ext cx="1681049" cy="2116182"/>
      </dsp:txXfrm>
    </dsp:sp>
    <dsp:sp modelId="{61A0EE75-16D1-4E82-B6BD-D1229DCED65F}">
      <dsp:nvSpPr>
        <dsp:cNvPr id="0" name=""/>
        <dsp:cNvSpPr/>
      </dsp:nvSpPr>
      <dsp:spPr>
        <a:xfrm>
          <a:off x="5874195" y="2380705"/>
          <a:ext cx="529045" cy="529045"/>
        </a:xfrm>
        <a:prstGeom prst="ellipse">
          <a:avLst/>
        </a:prstGeom>
        <a:solidFill>
          <a:schemeClr val="accent2">
            <a:hueOff val="1949151"/>
            <a:satOff val="-26924"/>
            <a:lumOff val="-1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2B73-03D9-435C-A371-19BF2965333B}">
      <dsp:nvSpPr>
        <dsp:cNvPr id="0" name=""/>
        <dsp:cNvSpPr/>
      </dsp:nvSpPr>
      <dsp:spPr>
        <a:xfrm>
          <a:off x="7063295" y="0"/>
          <a:ext cx="1681049" cy="21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Area Manager: 2006-2013</a:t>
          </a:r>
          <a:endParaRPr lang="en-US" sz="1800" kern="1200" dirty="0"/>
        </a:p>
      </dsp:txBody>
      <dsp:txXfrm>
        <a:off x="7063295" y="0"/>
        <a:ext cx="1681049" cy="2116182"/>
      </dsp:txXfrm>
    </dsp:sp>
    <dsp:sp modelId="{DF4D4630-0F69-4231-ACF7-760855CA4AD8}">
      <dsp:nvSpPr>
        <dsp:cNvPr id="0" name=""/>
        <dsp:cNvSpPr/>
      </dsp:nvSpPr>
      <dsp:spPr>
        <a:xfrm>
          <a:off x="7639297" y="2380705"/>
          <a:ext cx="529045" cy="529045"/>
        </a:xfrm>
        <a:prstGeom prst="ellipse">
          <a:avLst/>
        </a:prstGeom>
        <a:solidFill>
          <a:schemeClr val="accent2">
            <a:hueOff val="2598868"/>
            <a:satOff val="-35898"/>
            <a:lumOff val="-1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7B72B-8E52-4E23-8A7E-AAAC8C82E5F4}">
      <dsp:nvSpPr>
        <dsp:cNvPr id="0" name=""/>
        <dsp:cNvSpPr/>
      </dsp:nvSpPr>
      <dsp:spPr>
        <a:xfrm>
          <a:off x="8828397" y="3174274"/>
          <a:ext cx="1681049" cy="21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Regional Manager: 2013-Present</a:t>
          </a:r>
          <a:endParaRPr lang="en-US" sz="1800" kern="1200"/>
        </a:p>
      </dsp:txBody>
      <dsp:txXfrm>
        <a:off x="8828397" y="3174274"/>
        <a:ext cx="1681049" cy="2116182"/>
      </dsp:txXfrm>
    </dsp:sp>
    <dsp:sp modelId="{AD466F36-93C8-4C36-9D00-800625012409}">
      <dsp:nvSpPr>
        <dsp:cNvPr id="0" name=""/>
        <dsp:cNvSpPr/>
      </dsp:nvSpPr>
      <dsp:spPr>
        <a:xfrm>
          <a:off x="9404399" y="2380705"/>
          <a:ext cx="529045" cy="529045"/>
        </a:xfrm>
        <a:prstGeom prst="ellipse">
          <a:avLst/>
        </a:prstGeom>
        <a:solidFill>
          <a:schemeClr val="accent2">
            <a:hueOff val="3248585"/>
            <a:satOff val="-44873"/>
            <a:lumOff val="-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9FF2E-D0E8-44FA-A0D4-7C020D7C83C7}">
      <dsp:nvSpPr>
        <dsp:cNvPr id="0" name=""/>
        <dsp:cNvSpPr/>
      </dsp:nvSpPr>
      <dsp:spPr>
        <a:xfrm>
          <a:off x="3109490" y="1145333"/>
          <a:ext cx="3360349" cy="3360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Budget: $300M</a:t>
          </a:r>
          <a:endParaRPr lang="en-US" sz="2800" kern="1200" dirty="0"/>
        </a:p>
      </dsp:txBody>
      <dsp:txXfrm>
        <a:off x="3601602" y="1637529"/>
        <a:ext cx="2376125" cy="2376535"/>
      </dsp:txXfrm>
    </dsp:sp>
    <dsp:sp modelId="{4536F5B8-BB92-4995-8809-E21E53AC19DA}">
      <dsp:nvSpPr>
        <dsp:cNvPr id="0" name=""/>
        <dsp:cNvSpPr/>
      </dsp:nvSpPr>
      <dsp:spPr>
        <a:xfrm>
          <a:off x="4142754" y="4256413"/>
          <a:ext cx="270895" cy="270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953DD-5A2F-4CD2-B0F2-50A9F13F3418}">
      <dsp:nvSpPr>
        <dsp:cNvPr id="0" name=""/>
        <dsp:cNvSpPr/>
      </dsp:nvSpPr>
      <dsp:spPr>
        <a:xfrm>
          <a:off x="6686280" y="2509284"/>
          <a:ext cx="270895" cy="2708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3CBF3-7993-4539-BCD2-CFEB4D6F565D}">
      <dsp:nvSpPr>
        <dsp:cNvPr id="0" name=""/>
        <dsp:cNvSpPr/>
      </dsp:nvSpPr>
      <dsp:spPr>
        <a:xfrm>
          <a:off x="5391770" y="4544699"/>
          <a:ext cx="373601" cy="3741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BD02F-A3E0-4E61-9AA8-F7BEDD5399DB}">
      <dsp:nvSpPr>
        <dsp:cNvPr id="0" name=""/>
        <dsp:cNvSpPr/>
      </dsp:nvSpPr>
      <dsp:spPr>
        <a:xfrm>
          <a:off x="4218578" y="1523107"/>
          <a:ext cx="270895" cy="270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1E903-008B-41D6-A934-B0EBADC16DA9}">
      <dsp:nvSpPr>
        <dsp:cNvPr id="0" name=""/>
        <dsp:cNvSpPr/>
      </dsp:nvSpPr>
      <dsp:spPr>
        <a:xfrm>
          <a:off x="3365911" y="3073242"/>
          <a:ext cx="270895" cy="2708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FBBE7-E527-4985-AB73-48E2AA3647CF}">
      <dsp:nvSpPr>
        <dsp:cNvPr id="0" name=""/>
        <dsp:cNvSpPr/>
      </dsp:nvSpPr>
      <dsp:spPr>
        <a:xfrm>
          <a:off x="2058993" y="1751934"/>
          <a:ext cx="1366197" cy="13663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70 People</a:t>
          </a:r>
          <a:endParaRPr lang="en-US" sz="1800" kern="1200" dirty="0"/>
        </a:p>
      </dsp:txBody>
      <dsp:txXfrm>
        <a:off x="2259068" y="1952032"/>
        <a:ext cx="966047" cy="966156"/>
      </dsp:txXfrm>
    </dsp:sp>
    <dsp:sp modelId="{2BB17C91-B51E-4D93-91F4-957FA9E42D6F}">
      <dsp:nvSpPr>
        <dsp:cNvPr id="0" name=""/>
        <dsp:cNvSpPr/>
      </dsp:nvSpPr>
      <dsp:spPr>
        <a:xfrm>
          <a:off x="4649392" y="1535119"/>
          <a:ext cx="373601" cy="3741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2CD8-D40A-4085-A13E-798FD9D79C91}">
      <dsp:nvSpPr>
        <dsp:cNvPr id="0" name=""/>
        <dsp:cNvSpPr/>
      </dsp:nvSpPr>
      <dsp:spPr>
        <a:xfrm>
          <a:off x="2187893" y="3518283"/>
          <a:ext cx="675516" cy="6756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112BB-B914-473B-B8E8-85C7A4EAD617}">
      <dsp:nvSpPr>
        <dsp:cNvPr id="0" name=""/>
        <dsp:cNvSpPr/>
      </dsp:nvSpPr>
      <dsp:spPr>
        <a:xfrm>
          <a:off x="6538450" y="1109298"/>
          <a:ext cx="1919657" cy="13663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50" b="1" kern="1200" dirty="0"/>
            <a:t>Corporate Governance</a:t>
          </a:r>
        </a:p>
      </dsp:txBody>
      <dsp:txXfrm>
        <a:off x="6819577" y="1309396"/>
        <a:ext cx="1357403" cy="966156"/>
      </dsp:txXfrm>
    </dsp:sp>
    <dsp:sp modelId="{EA1A3EAE-9465-4CF3-B1CB-CC59C14C162E}">
      <dsp:nvSpPr>
        <dsp:cNvPr id="0" name=""/>
        <dsp:cNvSpPr/>
      </dsp:nvSpPr>
      <dsp:spPr>
        <a:xfrm>
          <a:off x="6205147" y="2052231"/>
          <a:ext cx="373601" cy="3741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B027D-17F6-4BA9-9B9F-7CB7BC7BAD12}">
      <dsp:nvSpPr>
        <dsp:cNvPr id="0" name=""/>
        <dsp:cNvSpPr/>
      </dsp:nvSpPr>
      <dsp:spPr>
        <a:xfrm>
          <a:off x="1930783" y="4322479"/>
          <a:ext cx="270895" cy="270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4FC62-2582-41BD-BF07-06061B9FF376}">
      <dsp:nvSpPr>
        <dsp:cNvPr id="0" name=""/>
        <dsp:cNvSpPr/>
      </dsp:nvSpPr>
      <dsp:spPr>
        <a:xfrm>
          <a:off x="4630091" y="3936897"/>
          <a:ext cx="270895" cy="2708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A89D7-F221-45BB-8588-C1C33CE54D4E}">
      <dsp:nvSpPr>
        <dsp:cNvPr id="0" name=""/>
        <dsp:cNvSpPr/>
      </dsp:nvSpPr>
      <dsp:spPr>
        <a:xfrm>
          <a:off x="7457610" y="3470235"/>
          <a:ext cx="1366197" cy="13663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Growth</a:t>
          </a:r>
          <a:endParaRPr lang="en-US" sz="1800" kern="1200" dirty="0"/>
        </a:p>
      </dsp:txBody>
      <dsp:txXfrm>
        <a:off x="7657685" y="3670333"/>
        <a:ext cx="966047" cy="966156"/>
      </dsp:txXfrm>
    </dsp:sp>
    <dsp:sp modelId="{909627FC-C164-42F9-BFA6-42471C52C03C}">
      <dsp:nvSpPr>
        <dsp:cNvPr id="0" name=""/>
        <dsp:cNvSpPr/>
      </dsp:nvSpPr>
      <dsp:spPr>
        <a:xfrm>
          <a:off x="7072290" y="3422788"/>
          <a:ext cx="270895" cy="270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5059-BADF-453E-A05E-4C590EB43FF5}">
      <dsp:nvSpPr>
        <dsp:cNvPr id="0" name=""/>
        <dsp:cNvSpPr/>
      </dsp:nvSpPr>
      <dsp:spPr>
        <a:xfrm>
          <a:off x="3536168" y="4639593"/>
          <a:ext cx="1366197" cy="1366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Profit</a:t>
          </a:r>
          <a:endParaRPr lang="en-US" sz="2000" i="0" kern="1200" dirty="0"/>
        </a:p>
      </dsp:txBody>
      <dsp:txXfrm>
        <a:off x="3736243" y="4839691"/>
        <a:ext cx="966047" cy="966156"/>
      </dsp:txXfrm>
    </dsp:sp>
    <dsp:sp modelId="{D002CB82-7C52-48A1-9C6A-3106C5F3E1F2}">
      <dsp:nvSpPr>
        <dsp:cNvPr id="0" name=""/>
        <dsp:cNvSpPr/>
      </dsp:nvSpPr>
      <dsp:spPr>
        <a:xfrm>
          <a:off x="4756234" y="4593347"/>
          <a:ext cx="270895" cy="270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982B4-3656-47B9-8602-5AC40ADAFAC5}">
      <dsp:nvSpPr>
        <dsp:cNvPr id="0" name=""/>
        <dsp:cNvSpPr/>
      </dsp:nvSpPr>
      <dsp:spPr>
        <a:xfrm>
          <a:off x="4838950" y="0"/>
          <a:ext cx="1366197" cy="13663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/>
            <a:t>Profit</a:t>
          </a:r>
        </a:p>
      </dsp:txBody>
      <dsp:txXfrm>
        <a:off x="5039025" y="200098"/>
        <a:ext cx="966047" cy="966156"/>
      </dsp:txXfrm>
    </dsp:sp>
    <dsp:sp modelId="{DEDB9A3D-A721-46E8-A06E-0871A6177085}">
      <dsp:nvSpPr>
        <dsp:cNvPr id="0" name=""/>
        <dsp:cNvSpPr/>
      </dsp:nvSpPr>
      <dsp:spPr>
        <a:xfrm>
          <a:off x="3154295" y="1481066"/>
          <a:ext cx="270895" cy="2708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4B6CF-40E8-451F-BB2D-A9538330ED31}">
      <dsp:nvSpPr>
        <dsp:cNvPr id="0" name=""/>
        <dsp:cNvSpPr/>
      </dsp:nvSpPr>
      <dsp:spPr>
        <a:xfrm>
          <a:off x="6308543" y="336332"/>
          <a:ext cx="270895" cy="270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8D8F0-1BE1-4F3F-9F38-256FD9B3CA26}">
      <dsp:nvSpPr>
        <dsp:cNvPr id="0" name=""/>
        <dsp:cNvSpPr/>
      </dsp:nvSpPr>
      <dsp:spPr>
        <a:xfrm>
          <a:off x="4554582" y="0"/>
          <a:ext cx="2277291" cy="1060268"/>
        </a:xfrm>
        <a:prstGeom prst="trapezoid">
          <a:avLst>
            <a:gd name="adj" fmla="val 107392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200" b="1" kern="1200" dirty="0">
            <a:solidFill>
              <a:schemeClr val="bg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bg1"/>
              </a:solidFill>
            </a:rPr>
            <a:t>Risk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bg1"/>
              </a:solidFill>
            </a:rPr>
            <a:t>Management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554582" y="0"/>
        <a:ext cx="2277291" cy="1060268"/>
      </dsp:txXfrm>
    </dsp:sp>
    <dsp:sp modelId="{C3894C44-59D9-454D-9B48-6984B08AD54F}">
      <dsp:nvSpPr>
        <dsp:cNvPr id="0" name=""/>
        <dsp:cNvSpPr/>
      </dsp:nvSpPr>
      <dsp:spPr>
        <a:xfrm>
          <a:off x="3415937" y="1060268"/>
          <a:ext cx="4554582" cy="1060268"/>
        </a:xfrm>
        <a:prstGeom prst="trapezoid">
          <a:avLst>
            <a:gd name="adj" fmla="val 107392"/>
          </a:avLst>
        </a:prstGeom>
        <a:solidFill>
          <a:schemeClr val="accent5">
            <a:shade val="80000"/>
            <a:hueOff val="164560"/>
            <a:satOff val="-14948"/>
            <a:lumOff val="9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Upper Middle Market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212989" y="1060268"/>
        <a:ext cx="2960478" cy="1060268"/>
      </dsp:txXfrm>
    </dsp:sp>
    <dsp:sp modelId="{9CEEFE8D-D84C-4641-B4D0-0240623CD32C}">
      <dsp:nvSpPr>
        <dsp:cNvPr id="0" name=""/>
        <dsp:cNvSpPr/>
      </dsp:nvSpPr>
      <dsp:spPr>
        <a:xfrm>
          <a:off x="2277291" y="2120537"/>
          <a:ext cx="6831874" cy="1060268"/>
        </a:xfrm>
        <a:prstGeom prst="trapezoid">
          <a:avLst>
            <a:gd name="adj" fmla="val 107392"/>
          </a:avLst>
        </a:prstGeom>
        <a:solidFill>
          <a:schemeClr val="accent5">
            <a:shade val="80000"/>
            <a:hueOff val="329120"/>
            <a:satOff val="-29896"/>
            <a:lumOff val="19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</a:rPr>
            <a:t>Middle Market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472869" y="2120537"/>
        <a:ext cx="4440718" cy="1060268"/>
      </dsp:txXfrm>
    </dsp:sp>
    <dsp:sp modelId="{0DF2F2D9-09A3-4804-B2DA-989B19DD8B76}">
      <dsp:nvSpPr>
        <dsp:cNvPr id="0" name=""/>
        <dsp:cNvSpPr/>
      </dsp:nvSpPr>
      <dsp:spPr>
        <a:xfrm>
          <a:off x="1138645" y="3180805"/>
          <a:ext cx="9109165" cy="1060268"/>
        </a:xfrm>
        <a:prstGeom prst="trapezoid">
          <a:avLst>
            <a:gd name="adj" fmla="val 107392"/>
          </a:avLst>
        </a:prstGeom>
        <a:solidFill>
          <a:schemeClr val="accent5">
            <a:shade val="80000"/>
            <a:hueOff val="493680"/>
            <a:satOff val="-44844"/>
            <a:lumOff val="292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bg1"/>
              </a:solidFill>
            </a:rPr>
            <a:t>Main Street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2732749" y="3180805"/>
        <a:ext cx="5920957" cy="1060268"/>
      </dsp:txXfrm>
    </dsp:sp>
    <dsp:sp modelId="{6A52FFC1-1474-4B9D-B833-7D66F6A3BDC1}">
      <dsp:nvSpPr>
        <dsp:cNvPr id="0" name=""/>
        <dsp:cNvSpPr/>
      </dsp:nvSpPr>
      <dsp:spPr>
        <a:xfrm>
          <a:off x="0" y="4241074"/>
          <a:ext cx="11386457" cy="1060268"/>
        </a:xfrm>
        <a:prstGeom prst="trapezoid">
          <a:avLst>
            <a:gd name="adj" fmla="val 107392"/>
          </a:avLst>
        </a:prstGeom>
        <a:solidFill>
          <a:schemeClr val="accent5">
            <a:shade val="80000"/>
            <a:hueOff val="658239"/>
            <a:satOff val="-59792"/>
            <a:lumOff val="389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bg1"/>
              </a:solidFill>
            </a:rPr>
            <a:t>Personal Lines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1992629" y="4241074"/>
        <a:ext cx="7401197" cy="1060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82D91-7C87-496D-8022-3803635F2BCE}">
      <dsp:nvSpPr>
        <dsp:cNvPr id="0" name=""/>
        <dsp:cNvSpPr/>
      </dsp:nvSpPr>
      <dsp:spPr>
        <a:xfrm>
          <a:off x="0" y="332601"/>
          <a:ext cx="3620690" cy="2172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Biggest Volatility and Balance Sheet Exposure</a:t>
          </a:r>
          <a:endParaRPr lang="en-US" sz="3600" kern="1200"/>
        </a:p>
      </dsp:txBody>
      <dsp:txXfrm>
        <a:off x="0" y="332601"/>
        <a:ext cx="3620690" cy="2172414"/>
      </dsp:txXfrm>
    </dsp:sp>
    <dsp:sp modelId="{ABD3886A-2A83-4F38-AAE5-CEE1D8094B7F}">
      <dsp:nvSpPr>
        <dsp:cNvPr id="0" name=""/>
        <dsp:cNvSpPr/>
      </dsp:nvSpPr>
      <dsp:spPr>
        <a:xfrm>
          <a:off x="3982759" y="332601"/>
          <a:ext cx="3620690" cy="2172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Complex Arrangements</a:t>
          </a:r>
          <a:endParaRPr lang="en-US" sz="3600" kern="1200" dirty="0"/>
        </a:p>
      </dsp:txBody>
      <dsp:txXfrm>
        <a:off x="3982759" y="332601"/>
        <a:ext cx="3620690" cy="2172414"/>
      </dsp:txXfrm>
    </dsp:sp>
    <dsp:sp modelId="{B3A81BF2-8354-47CD-BDFC-05CFD11B3A07}">
      <dsp:nvSpPr>
        <dsp:cNvPr id="0" name=""/>
        <dsp:cNvSpPr/>
      </dsp:nvSpPr>
      <dsp:spPr>
        <a:xfrm>
          <a:off x="7965519" y="332601"/>
          <a:ext cx="3620690" cy="2172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Technical and Interpersonal Expertise</a:t>
          </a:r>
          <a:endParaRPr lang="en-US" sz="3600" kern="1200" dirty="0"/>
        </a:p>
      </dsp:txBody>
      <dsp:txXfrm>
        <a:off x="7965519" y="332601"/>
        <a:ext cx="3620690" cy="2172414"/>
      </dsp:txXfrm>
    </dsp:sp>
    <dsp:sp modelId="{176F9D59-9D10-4CEC-B8EA-E29D72B93BF2}">
      <dsp:nvSpPr>
        <dsp:cNvPr id="0" name=""/>
        <dsp:cNvSpPr/>
      </dsp:nvSpPr>
      <dsp:spPr>
        <a:xfrm>
          <a:off x="1991379" y="2867084"/>
          <a:ext cx="3620690" cy="2172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Littlest Litigation and Lack of “Long Tail”</a:t>
          </a:r>
          <a:endParaRPr lang="en-US" sz="3600" kern="1200" dirty="0"/>
        </a:p>
      </dsp:txBody>
      <dsp:txXfrm>
        <a:off x="1991379" y="2867084"/>
        <a:ext cx="3620690" cy="2172414"/>
      </dsp:txXfrm>
    </dsp:sp>
    <dsp:sp modelId="{01B5C6EF-D01A-429B-AAFC-6A9B6C39313E}">
      <dsp:nvSpPr>
        <dsp:cNvPr id="0" name=""/>
        <dsp:cNvSpPr/>
      </dsp:nvSpPr>
      <dsp:spPr>
        <a:xfrm>
          <a:off x="5974139" y="2867084"/>
          <a:ext cx="3620690" cy="21724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Innovation and Adaptability Protect Model</a:t>
          </a:r>
          <a:endParaRPr lang="en-US" sz="3600" kern="1200" dirty="0"/>
        </a:p>
      </dsp:txBody>
      <dsp:txXfrm>
        <a:off x="5974139" y="2867084"/>
        <a:ext cx="3620690" cy="2172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3302A-084D-4B38-804C-008D41AEBDFF}">
      <dsp:nvSpPr>
        <dsp:cNvPr id="0" name=""/>
        <dsp:cNvSpPr/>
      </dsp:nvSpPr>
      <dsp:spPr>
        <a:xfrm>
          <a:off x="3299696" y="344306"/>
          <a:ext cx="4618175" cy="4618175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Technology Will Commoditize Insurance Offerings</a:t>
          </a:r>
          <a:endParaRPr lang="en-US" sz="1800" kern="1200" dirty="0"/>
        </a:p>
      </dsp:txBody>
      <dsp:txXfrm>
        <a:off x="5751178" y="1301478"/>
        <a:ext cx="1704326" cy="1264500"/>
      </dsp:txXfrm>
    </dsp:sp>
    <dsp:sp modelId="{72EAE87F-8F22-4986-A0D7-4116F0A1C5F8}">
      <dsp:nvSpPr>
        <dsp:cNvPr id="0" name=""/>
        <dsp:cNvSpPr/>
      </dsp:nvSpPr>
      <dsp:spPr>
        <a:xfrm>
          <a:off x="3299696" y="499345"/>
          <a:ext cx="4618175" cy="4618175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Alternative Risk (Hedge Funds) Will Drive Off Profit</a:t>
          </a:r>
          <a:endParaRPr lang="en-US" sz="1800" kern="1200"/>
        </a:p>
      </dsp:txBody>
      <dsp:txXfrm>
        <a:off x="5751178" y="2895848"/>
        <a:ext cx="1704326" cy="1264500"/>
      </dsp:txXfrm>
    </dsp:sp>
    <dsp:sp modelId="{7CCFF704-BB31-4188-9A6A-7D4961EA2E50}">
      <dsp:nvSpPr>
        <dsp:cNvPr id="0" name=""/>
        <dsp:cNvSpPr/>
      </dsp:nvSpPr>
      <dsp:spPr>
        <a:xfrm>
          <a:off x="3144657" y="499345"/>
          <a:ext cx="4618175" cy="4618175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New Perils Will Destroy Balance Sheet</a:t>
          </a:r>
          <a:endParaRPr lang="en-US" sz="1800" kern="1200"/>
        </a:p>
      </dsp:txBody>
      <dsp:txXfrm>
        <a:off x="3607025" y="2895848"/>
        <a:ext cx="1704326" cy="1264500"/>
      </dsp:txXfrm>
    </dsp:sp>
    <dsp:sp modelId="{B8742CC6-2EA4-4DF8-A5A8-83273B0EFD37}">
      <dsp:nvSpPr>
        <dsp:cNvPr id="0" name=""/>
        <dsp:cNvSpPr/>
      </dsp:nvSpPr>
      <dsp:spPr>
        <a:xfrm>
          <a:off x="3144657" y="344306"/>
          <a:ext cx="4618175" cy="4618175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Continuing Mergers Will Reduce Need for Capital Protection </a:t>
          </a:r>
          <a:endParaRPr lang="en-US" sz="1800" kern="1200"/>
        </a:p>
      </dsp:txBody>
      <dsp:txXfrm>
        <a:off x="3607025" y="1301478"/>
        <a:ext cx="1704326" cy="1264500"/>
      </dsp:txXfrm>
    </dsp:sp>
    <dsp:sp modelId="{D9898745-B69E-481D-B8AD-229726CD8FD8}">
      <dsp:nvSpPr>
        <dsp:cNvPr id="0" name=""/>
        <dsp:cNvSpPr/>
      </dsp:nvSpPr>
      <dsp:spPr>
        <a:xfrm>
          <a:off x="3013809" y="58419"/>
          <a:ext cx="5189949" cy="518994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BFDAC-FCB5-4A71-92FD-9B70BF675995}">
      <dsp:nvSpPr>
        <dsp:cNvPr id="0" name=""/>
        <dsp:cNvSpPr/>
      </dsp:nvSpPr>
      <dsp:spPr>
        <a:xfrm>
          <a:off x="3013809" y="213458"/>
          <a:ext cx="5189949" cy="518994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24BF9-8694-44CB-A671-BAAABE9D6EE6}">
      <dsp:nvSpPr>
        <dsp:cNvPr id="0" name=""/>
        <dsp:cNvSpPr/>
      </dsp:nvSpPr>
      <dsp:spPr>
        <a:xfrm>
          <a:off x="2858770" y="213458"/>
          <a:ext cx="5189949" cy="518994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ED516-D944-4ABE-9DAA-B0293F3B0B29}">
      <dsp:nvSpPr>
        <dsp:cNvPr id="0" name=""/>
        <dsp:cNvSpPr/>
      </dsp:nvSpPr>
      <dsp:spPr>
        <a:xfrm>
          <a:off x="2858770" y="58419"/>
          <a:ext cx="5189949" cy="518994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71165-4B8D-4A34-8618-33ECCD778E90}">
      <dsp:nvSpPr>
        <dsp:cNvPr id="0" name=""/>
        <dsp:cNvSpPr/>
      </dsp:nvSpPr>
      <dsp:spPr>
        <a:xfrm>
          <a:off x="0" y="268628"/>
          <a:ext cx="11542484" cy="1053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/>
            <a:t>Be Mindful of Education and Experience</a:t>
          </a:r>
          <a:endParaRPr lang="en-US" sz="4500" kern="1200" dirty="0"/>
        </a:p>
      </dsp:txBody>
      <dsp:txXfrm>
        <a:off x="51403" y="320031"/>
        <a:ext cx="11439678" cy="950194"/>
      </dsp:txXfrm>
    </dsp:sp>
    <dsp:sp modelId="{BA44643A-5BA4-42DA-A36E-3BA156E9A542}">
      <dsp:nvSpPr>
        <dsp:cNvPr id="0" name=""/>
        <dsp:cNvSpPr/>
      </dsp:nvSpPr>
      <dsp:spPr>
        <a:xfrm>
          <a:off x="0" y="1451228"/>
          <a:ext cx="11542484" cy="1053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/>
            <a:t>Interview: SHARE and Activities</a:t>
          </a:r>
          <a:endParaRPr lang="en-US" sz="4500" kern="1200"/>
        </a:p>
      </dsp:txBody>
      <dsp:txXfrm>
        <a:off x="51403" y="1502631"/>
        <a:ext cx="11439678" cy="950194"/>
      </dsp:txXfrm>
    </dsp:sp>
    <dsp:sp modelId="{BCB7A1C1-938D-4393-B7CB-B81CE3313F1B}">
      <dsp:nvSpPr>
        <dsp:cNvPr id="0" name=""/>
        <dsp:cNvSpPr/>
      </dsp:nvSpPr>
      <dsp:spPr>
        <a:xfrm>
          <a:off x="0" y="2633828"/>
          <a:ext cx="11542484" cy="1053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/>
            <a:t>Balance Autonomy </a:t>
          </a:r>
          <a:r>
            <a:rPr lang="en-US" sz="4500" b="1" kern="1200"/>
            <a:t>and Association</a:t>
          </a:r>
          <a:endParaRPr lang="en-US" sz="4500" kern="1200" dirty="0"/>
        </a:p>
      </dsp:txBody>
      <dsp:txXfrm>
        <a:off x="51403" y="2685231"/>
        <a:ext cx="11439678" cy="950194"/>
      </dsp:txXfrm>
    </dsp:sp>
    <dsp:sp modelId="{213FE53D-AF65-4A7D-BD00-F6A1DB003D8D}">
      <dsp:nvSpPr>
        <dsp:cNvPr id="0" name=""/>
        <dsp:cNvSpPr/>
      </dsp:nvSpPr>
      <dsp:spPr>
        <a:xfrm>
          <a:off x="0" y="3816428"/>
          <a:ext cx="11542484" cy="1053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/>
            <a:t>Be Deliberate in Your Brand</a:t>
          </a:r>
          <a:endParaRPr lang="en-US" sz="4500" kern="1200"/>
        </a:p>
      </dsp:txBody>
      <dsp:txXfrm>
        <a:off x="51403" y="3867831"/>
        <a:ext cx="11439678" cy="950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100320-762C-4F7B-B448-2D63497851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90B75-F2CD-4D28-9D92-94DF4195F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4C109-1C81-4FBA-BB51-B553098B5B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C15491F-2C5B-4F80-A68E-60559255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7F541-A9FC-4A75-8AB3-2A1C851D487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8AF9FD0-DF09-4E81-AD31-7A504FF0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F9FD0-DF09-4E81-AD31-7A504FF09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0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Gap, Old Navy, Banana Republic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F9FD0-DF09-4E81-AD31-7A504FF09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F9FD0-DF09-4E81-AD31-7A504FF09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may be concern about you taking or staying in a entry position, willing to do low-level work, feeling of entitlement</a:t>
            </a:r>
          </a:p>
          <a:p>
            <a:endParaRPr lang="en-US" dirty="0"/>
          </a:p>
          <a:p>
            <a:r>
              <a:rPr lang="en-US" dirty="0"/>
              <a:t>S – working on a project, H – not everyone doing their part, A – assigned work to members, R – good work, E – learned to be organized</a:t>
            </a:r>
          </a:p>
          <a:p>
            <a:endParaRPr lang="en-US" dirty="0"/>
          </a:p>
          <a:p>
            <a:r>
              <a:rPr lang="en-US" dirty="0"/>
              <a:t>Good to be able to talk about responsibility and autonomy, but attachment to noteworthy accounts and business is good (mutual fund experience)</a:t>
            </a:r>
          </a:p>
          <a:p>
            <a:endParaRPr lang="en-US" dirty="0"/>
          </a:p>
          <a:p>
            <a:r>
              <a:rPr lang="en-US" dirty="0"/>
              <a:t>Brand – “last in, first out”, “entitled”, “ask good questions, ask same questions”, “doesn’t ask for help.” “only concerned about what the company is doing for them”, 7 jobs a bit of a misnomer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F9FD0-DF09-4E81-AD31-7A504FF09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1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7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6.emf"/><Relationship Id="rId17" Type="http://schemas.openxmlformats.org/officeDocument/2006/relationships/image" Target="../media/image2.emf"/><Relationship Id="rId2" Type="http://schemas.openxmlformats.org/officeDocument/2006/relationships/image" Target="../media/image7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emf"/><Relationship Id="rId11" Type="http://schemas.openxmlformats.org/officeDocument/2006/relationships/image" Target="../media/image3.emf"/><Relationship Id="rId5" Type="http://schemas.openxmlformats.org/officeDocument/2006/relationships/image" Target="../media/image10.emf"/><Relationship Id="rId15" Type="http://schemas.openxmlformats.org/officeDocument/2006/relationships/image" Target="../media/image19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8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surerFMGlobal/" TargetMode="External"/><Relationship Id="rId2" Type="http://schemas.openxmlformats.org/officeDocument/2006/relationships/hyperlink" Target="https://www.linkedin.com/company/fm-global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user/FMGlobalVideos" TargetMode="External"/><Relationship Id="rId4" Type="http://schemas.openxmlformats.org/officeDocument/2006/relationships/hyperlink" Target="https://twitter.com/FMGlobal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vent details">
            <a:extLst>
              <a:ext uri="{FF2B5EF4-FFF2-40B4-BE49-F238E27FC236}">
                <a16:creationId xmlns:a16="http://schemas.microsoft.com/office/drawing/2014/main" id="{B805FD06-0A0A-468B-846F-8615AD2BE8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4538" y="3636120"/>
            <a:ext cx="8145462" cy="757130"/>
          </a:xfrm>
          <a:prstGeom prst="rect">
            <a:avLst/>
          </a:prstGeom>
          <a:solidFill>
            <a:srgbClr val="A46781"/>
          </a:solidFill>
        </p:spPr>
        <p:txBody>
          <a:bodyPr wrap="square" lIns="274320" tIns="182880" rIns="182880" bIns="182880" anchor="t" anchorCtr="0">
            <a:spAutoFit/>
          </a:bodyPr>
          <a:lstStyle>
            <a:lvl1pPr marL="514350" indent="-514350">
              <a:spcBef>
                <a:spcPts val="0"/>
              </a:spcBef>
              <a:buFontTx/>
              <a:buNone/>
              <a:defRPr lang="en-US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Event Location and Date</a:t>
            </a:r>
          </a:p>
        </p:txBody>
      </p:sp>
      <p:sp>
        <p:nvSpPr>
          <p:cNvPr id="4" name="event name">
            <a:extLst>
              <a:ext uri="{FF2B5EF4-FFF2-40B4-BE49-F238E27FC236}">
                <a16:creationId xmlns:a16="http://schemas.microsoft.com/office/drawing/2014/main" id="{865CCD81-080E-49FD-A13D-199C2A05E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4538" y="2768190"/>
            <a:ext cx="8147304" cy="867930"/>
          </a:xfrm>
          <a:prstGeom prst="rect">
            <a:avLst/>
          </a:prstGeom>
          <a:solidFill>
            <a:srgbClr val="7B2B4E"/>
          </a:solidFill>
        </p:spPr>
        <p:txBody>
          <a:bodyPr wrap="square" lIns="274320" tIns="182880" rIns="182880" bIns="182880" anchor="b" anchorCtr="0">
            <a:spAutoFit/>
          </a:bodyPr>
          <a:lstStyle>
            <a:lvl1pPr>
              <a:defRPr lang="en-US" sz="3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</a:pPr>
            <a:r>
              <a:rPr lang="en-US" dirty="0"/>
              <a:t>Event Name</a:t>
            </a:r>
          </a:p>
        </p:txBody>
      </p:sp>
    </p:spTree>
    <p:extLst>
      <p:ext uri="{BB962C8B-B14F-4D97-AF65-F5344CB8AC3E}">
        <p14:creationId xmlns:p14="http://schemas.microsoft.com/office/powerpoint/2010/main" val="200268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tation">
            <a:extLst>
              <a:ext uri="{FF2B5EF4-FFF2-40B4-BE49-F238E27FC236}">
                <a16:creationId xmlns:a16="http://schemas.microsoft.com/office/drawing/2014/main" id="{63650AA2-DF3B-400D-AE47-1D79D264F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rgbClr val="7A7B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77226705-1AE5-4373-A63B-B84354E857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1" y="2286000"/>
            <a:ext cx="9144000" cy="17358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order - header">
            <a:extLst>
              <a:ext uri="{FF2B5EF4-FFF2-40B4-BE49-F238E27FC236}">
                <a16:creationId xmlns:a16="http://schemas.microsoft.com/office/drawing/2014/main" id="{83DA4776-A73A-4C6F-ABD8-AC6D3E50B484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1693262-CEC9-4740-BAF9-CA71BC3F0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17190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tation">
            <a:extLst>
              <a:ext uri="{FF2B5EF4-FFF2-40B4-BE49-F238E27FC236}">
                <a16:creationId xmlns:a16="http://schemas.microsoft.com/office/drawing/2014/main" id="{A36B36BF-9BC0-4110-9D62-D34B0E466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77226705-1AE5-4373-A63B-B84354E857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1" y="2286000"/>
            <a:ext cx="9144000" cy="17358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border - header">
            <a:extLst>
              <a:ext uri="{FF2B5EF4-FFF2-40B4-BE49-F238E27FC236}">
                <a16:creationId xmlns:a16="http://schemas.microsoft.com/office/drawing/2014/main" id="{FA5446A5-660B-43D4-976A-0ED8C986086E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323C1C-4678-42CB-9492-894E92865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265607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Purple)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tation">
            <a:extLst>
              <a:ext uri="{FF2B5EF4-FFF2-40B4-BE49-F238E27FC236}">
                <a16:creationId xmlns:a16="http://schemas.microsoft.com/office/drawing/2014/main" id="{7EFC7177-FAE6-499D-8448-945590385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77226705-1AE5-4373-A63B-B84354E857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1" y="2286000"/>
            <a:ext cx="9144000" cy="173586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border">
            <a:extLst>
              <a:ext uri="{FF2B5EF4-FFF2-40B4-BE49-F238E27FC236}">
                <a16:creationId xmlns:a16="http://schemas.microsoft.com/office/drawing/2014/main" id="{242124A1-E93E-4FA0-9020-21335ED598D0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BD990D9-EA44-4B0A-A8F4-D1883116E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16377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Maroo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tation">
            <a:extLst>
              <a:ext uri="{FF2B5EF4-FFF2-40B4-BE49-F238E27FC236}">
                <a16:creationId xmlns:a16="http://schemas.microsoft.com/office/drawing/2014/main" id="{7EFC7177-FAE6-499D-8448-945590385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77226705-1AE5-4373-A63B-B84354E857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1" y="2295525"/>
            <a:ext cx="9144000" cy="175227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border - header">
            <a:extLst>
              <a:ext uri="{FF2B5EF4-FFF2-40B4-BE49-F238E27FC236}">
                <a16:creationId xmlns:a16="http://schemas.microsoft.com/office/drawing/2014/main" id="{242124A1-E93E-4FA0-9020-21335ED598D0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rgbClr val="7A7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3051E8-EA0F-4B55-9263-B02B58B73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59999" cy="1152525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rgbClr val="7A7B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78318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tation">
            <a:extLst>
              <a:ext uri="{FF2B5EF4-FFF2-40B4-BE49-F238E27FC236}">
                <a16:creationId xmlns:a16="http://schemas.microsoft.com/office/drawing/2014/main" id="{63650AA2-DF3B-400D-AE47-1D79D264F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rgbClr val="7A7B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8" name="content - right">
            <a:extLst>
              <a:ext uri="{FF2B5EF4-FFF2-40B4-BE49-F238E27FC236}">
                <a16:creationId xmlns:a16="http://schemas.microsoft.com/office/drawing/2014/main" id="{058DE7BD-99B0-4F4B-84F9-CE25E35980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0458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- left">
            <a:extLst>
              <a:ext uri="{FF2B5EF4-FFF2-40B4-BE49-F238E27FC236}">
                <a16:creationId xmlns:a16="http://schemas.microsoft.com/office/drawing/2014/main" id="{77226705-1AE5-4373-A63B-B84354E857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order - header">
            <a:extLst>
              <a:ext uri="{FF2B5EF4-FFF2-40B4-BE49-F238E27FC236}">
                <a16:creationId xmlns:a16="http://schemas.microsoft.com/office/drawing/2014/main" id="{83DA4776-A73A-4C6F-ABD8-AC6D3E50B484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D2431F-6849-41F7-AE73-24BB83DA2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49912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lue)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tation">
            <a:extLst>
              <a:ext uri="{FF2B5EF4-FFF2-40B4-BE49-F238E27FC236}">
                <a16:creationId xmlns:a16="http://schemas.microsoft.com/office/drawing/2014/main" id="{A36B36BF-9BC0-4110-9D62-D34B0E466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9" name="content - right">
            <a:extLst>
              <a:ext uri="{FF2B5EF4-FFF2-40B4-BE49-F238E27FC236}">
                <a16:creationId xmlns:a16="http://schemas.microsoft.com/office/drawing/2014/main" id="{23FDEABF-EB15-425B-B72F-DCA204803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0458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- left">
            <a:extLst>
              <a:ext uri="{FF2B5EF4-FFF2-40B4-BE49-F238E27FC236}">
                <a16:creationId xmlns:a16="http://schemas.microsoft.com/office/drawing/2014/main" id="{BAE3FF6D-A081-43C9-A119-54DC5497EC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border - header">
            <a:extLst>
              <a:ext uri="{FF2B5EF4-FFF2-40B4-BE49-F238E27FC236}">
                <a16:creationId xmlns:a16="http://schemas.microsoft.com/office/drawing/2014/main" id="{FA5446A5-660B-43D4-976A-0ED8C986086E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FF3A597-98B2-42A0-BD11-FD0EEF98D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160000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66297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tation">
            <a:extLst>
              <a:ext uri="{FF2B5EF4-FFF2-40B4-BE49-F238E27FC236}">
                <a16:creationId xmlns:a16="http://schemas.microsoft.com/office/drawing/2014/main" id="{7EFC7177-FAE6-499D-8448-945590385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9" name="content - right">
            <a:extLst>
              <a:ext uri="{FF2B5EF4-FFF2-40B4-BE49-F238E27FC236}">
                <a16:creationId xmlns:a16="http://schemas.microsoft.com/office/drawing/2014/main" id="{F09B98A2-077E-4408-915E-4AD7750329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0458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- left">
            <a:extLst>
              <a:ext uri="{FF2B5EF4-FFF2-40B4-BE49-F238E27FC236}">
                <a16:creationId xmlns:a16="http://schemas.microsoft.com/office/drawing/2014/main" id="{2D1E0F60-7AF1-4B59-BFE0-447F39A2AF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border - header">
            <a:extLst>
              <a:ext uri="{FF2B5EF4-FFF2-40B4-BE49-F238E27FC236}">
                <a16:creationId xmlns:a16="http://schemas.microsoft.com/office/drawing/2014/main" id="{242124A1-E93E-4FA0-9020-21335ED598D0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7946A1D-E223-4304-86CB-6D1E138B3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59999" cy="1149349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76054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Maroo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tation">
            <a:extLst>
              <a:ext uri="{FF2B5EF4-FFF2-40B4-BE49-F238E27FC236}">
                <a16:creationId xmlns:a16="http://schemas.microsoft.com/office/drawing/2014/main" id="{7EFC7177-FAE6-499D-8448-945590385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9" name="content - right">
            <a:extLst>
              <a:ext uri="{FF2B5EF4-FFF2-40B4-BE49-F238E27FC236}">
                <a16:creationId xmlns:a16="http://schemas.microsoft.com/office/drawing/2014/main" id="{FF85A75C-CF4B-47BB-9B97-D237CF29E2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0458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- left">
            <a:extLst>
              <a:ext uri="{FF2B5EF4-FFF2-40B4-BE49-F238E27FC236}">
                <a16:creationId xmlns:a16="http://schemas.microsoft.com/office/drawing/2014/main" id="{01A11BA3-E1E4-4661-9C89-9DA5CD1BB0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727200"/>
            <a:ext cx="4862286" cy="423817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457200" indent="-4572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border">
            <a:extLst>
              <a:ext uri="{FF2B5EF4-FFF2-40B4-BE49-F238E27FC236}">
                <a16:creationId xmlns:a16="http://schemas.microsoft.com/office/drawing/2014/main" id="{242124A1-E93E-4FA0-9020-21335ED598D0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rgbClr val="7A7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34B625E-72E3-443B-A1E7-3D5DC92D7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rgbClr val="7A7B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10335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HARTS]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tation">
            <a:extLst>
              <a:ext uri="{FF2B5EF4-FFF2-40B4-BE49-F238E27FC236}">
                <a16:creationId xmlns:a16="http://schemas.microsoft.com/office/drawing/2014/main" id="{D40D2043-6BBA-40FA-9493-927F3784AA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rgbClr val="7A7B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border - header">
            <a:extLst>
              <a:ext uri="{FF2B5EF4-FFF2-40B4-BE49-F238E27FC236}">
                <a16:creationId xmlns:a16="http://schemas.microsoft.com/office/drawing/2014/main" id="{E84BA5CF-228D-48DA-AEA9-1FC225AC7C9E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760A99B-9E23-4F26-9595-B3D832951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 u="none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[Chart Slide] What story does this data tell?</a:t>
            </a:r>
          </a:p>
        </p:txBody>
      </p:sp>
    </p:spTree>
    <p:extLst>
      <p:ext uri="{BB962C8B-B14F-4D97-AF65-F5344CB8AC3E}">
        <p14:creationId xmlns:p14="http://schemas.microsoft.com/office/powerpoint/2010/main" val="367578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HARTS] blue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sk">
            <a:extLst>
              <a:ext uri="{FF2B5EF4-FFF2-40B4-BE49-F238E27FC236}">
                <a16:creationId xmlns:a16="http://schemas.microsoft.com/office/drawing/2014/main" id="{DC07BD0E-7CDC-4CAE-9713-BFDEBE590114}"/>
              </a:ext>
            </a:extLst>
          </p:cNvPr>
          <p:cNvSpPr/>
          <p:nvPr userDrawn="1"/>
        </p:nvSpPr>
        <p:spPr>
          <a:xfrm>
            <a:off x="2014538" y="6116595"/>
            <a:ext cx="10177461" cy="7414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tation">
            <a:extLst>
              <a:ext uri="{FF2B5EF4-FFF2-40B4-BE49-F238E27FC236}">
                <a16:creationId xmlns:a16="http://schemas.microsoft.com/office/drawing/2014/main" id="{D40D2043-6BBA-40FA-9493-927F3784AA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border - header">
            <a:extLst>
              <a:ext uri="{FF2B5EF4-FFF2-40B4-BE49-F238E27FC236}">
                <a16:creationId xmlns:a16="http://schemas.microsoft.com/office/drawing/2014/main" id="{E84BA5CF-228D-48DA-AEA9-1FC225AC7C9E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848A685-AB7C-49A8-A5B3-631C6F0AE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160000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 u="none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[Chart Slide] What story does this data tell?</a:t>
            </a:r>
          </a:p>
        </p:txBody>
      </p:sp>
    </p:spTree>
    <p:extLst>
      <p:ext uri="{BB962C8B-B14F-4D97-AF65-F5344CB8AC3E}">
        <p14:creationId xmlns:p14="http://schemas.microsoft.com/office/powerpoint/2010/main" val="23578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's name and title">
            <a:extLst>
              <a:ext uri="{FF2B5EF4-FFF2-40B4-BE49-F238E27FC236}">
                <a16:creationId xmlns:a16="http://schemas.microsoft.com/office/drawing/2014/main" id="{B805FD06-0A0A-468B-846F-8615AD2BE8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4538" y="3636120"/>
            <a:ext cx="8145462" cy="757130"/>
          </a:xfrm>
          <a:prstGeom prst="rect">
            <a:avLst/>
          </a:prstGeom>
          <a:solidFill>
            <a:srgbClr val="A46781"/>
          </a:solidFill>
        </p:spPr>
        <p:txBody>
          <a:bodyPr wrap="square" lIns="274320" tIns="182880" rIns="182880" bIns="182880" anchor="t" anchorCtr="0">
            <a:spAutoFit/>
          </a:bodyPr>
          <a:lstStyle>
            <a:lvl1pPr>
              <a:spcBef>
                <a:spcPts val="0"/>
              </a:spcBef>
              <a:defRPr lang="en-US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Presenter’s Name and Title</a:t>
            </a:r>
          </a:p>
        </p:txBody>
      </p:sp>
      <p:sp>
        <p:nvSpPr>
          <p:cNvPr id="3" name="presentation title">
            <a:extLst>
              <a:ext uri="{FF2B5EF4-FFF2-40B4-BE49-F238E27FC236}">
                <a16:creationId xmlns:a16="http://schemas.microsoft.com/office/drawing/2014/main" id="{536DCED5-3B29-4541-B76C-7ACC0488B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4538" y="2768190"/>
            <a:ext cx="8147304" cy="867930"/>
          </a:xfrm>
          <a:prstGeom prst="rect">
            <a:avLst/>
          </a:prstGeom>
          <a:solidFill>
            <a:srgbClr val="7B2B4E"/>
          </a:solidFill>
        </p:spPr>
        <p:txBody>
          <a:bodyPr wrap="square" lIns="274320" tIns="182880" rIns="182880" bIns="182880" anchor="b" anchorCtr="0">
            <a:spAutoFit/>
          </a:bodyPr>
          <a:lstStyle>
            <a:lvl1pPr>
              <a:defRPr lang="en-US" sz="3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91959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HARTS] purpl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sk">
            <a:extLst>
              <a:ext uri="{FF2B5EF4-FFF2-40B4-BE49-F238E27FC236}">
                <a16:creationId xmlns:a16="http://schemas.microsoft.com/office/drawing/2014/main" id="{DC07BD0E-7CDC-4CAE-9713-BFDEBE590114}"/>
              </a:ext>
            </a:extLst>
          </p:cNvPr>
          <p:cNvSpPr/>
          <p:nvPr userDrawn="1"/>
        </p:nvSpPr>
        <p:spPr>
          <a:xfrm>
            <a:off x="2014538" y="6116595"/>
            <a:ext cx="10177461" cy="741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tation">
            <a:extLst>
              <a:ext uri="{FF2B5EF4-FFF2-40B4-BE49-F238E27FC236}">
                <a16:creationId xmlns:a16="http://schemas.microsoft.com/office/drawing/2014/main" id="{D40D2043-6BBA-40FA-9493-927F3784AA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border - header">
            <a:extLst>
              <a:ext uri="{FF2B5EF4-FFF2-40B4-BE49-F238E27FC236}">
                <a16:creationId xmlns:a16="http://schemas.microsoft.com/office/drawing/2014/main" id="{E84BA5CF-228D-48DA-AEA9-1FC225AC7C9E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E2DA9C2-06D9-45A8-A587-2134CEA41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29"/>
            <a:ext cx="10159999" cy="1142471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 u="none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[Chart Slide] What story does this data tell?</a:t>
            </a:r>
          </a:p>
        </p:txBody>
      </p:sp>
    </p:spTree>
    <p:extLst>
      <p:ext uri="{BB962C8B-B14F-4D97-AF65-F5344CB8AC3E}">
        <p14:creationId xmlns:p14="http://schemas.microsoft.com/office/powerpoint/2010/main" val="215609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HARTS] maro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sk">
            <a:extLst>
              <a:ext uri="{FF2B5EF4-FFF2-40B4-BE49-F238E27FC236}">
                <a16:creationId xmlns:a16="http://schemas.microsoft.com/office/drawing/2014/main" id="{DC07BD0E-7CDC-4CAE-9713-BFDEBE590114}"/>
              </a:ext>
            </a:extLst>
          </p:cNvPr>
          <p:cNvSpPr/>
          <p:nvPr userDrawn="1"/>
        </p:nvSpPr>
        <p:spPr>
          <a:xfrm>
            <a:off x="2014538" y="6116595"/>
            <a:ext cx="10177461" cy="7414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tation">
            <a:extLst>
              <a:ext uri="{FF2B5EF4-FFF2-40B4-BE49-F238E27FC236}">
                <a16:creationId xmlns:a16="http://schemas.microsoft.com/office/drawing/2014/main" id="{D40D2043-6BBA-40FA-9493-927F3784AA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301" y="6300216"/>
            <a:ext cx="10172700" cy="557784"/>
          </a:xfrm>
          <a:prstGeom prst="rect">
            <a:avLst/>
          </a:prstGeom>
          <a:noFill/>
        </p:spPr>
        <p:txBody>
          <a:bodyPr rIns="274320" anchor="ctr" anchorCtr="0"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 Citation</a:t>
            </a:r>
          </a:p>
        </p:txBody>
      </p:sp>
      <p:sp>
        <p:nvSpPr>
          <p:cNvPr id="4" name="border - header">
            <a:extLst>
              <a:ext uri="{FF2B5EF4-FFF2-40B4-BE49-F238E27FC236}">
                <a16:creationId xmlns:a16="http://schemas.microsoft.com/office/drawing/2014/main" id="{E84BA5CF-228D-48DA-AEA9-1FC225AC7C9E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rgbClr val="7A7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8F3E7A0-0B0E-443C-837F-58AB58B09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 u="none" dirty="0">
                <a:solidFill>
                  <a:srgbClr val="7A7B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[Chart Slide] What story does this data tell?</a:t>
            </a:r>
          </a:p>
        </p:txBody>
      </p:sp>
    </p:spTree>
    <p:extLst>
      <p:ext uri="{BB962C8B-B14F-4D97-AF65-F5344CB8AC3E}">
        <p14:creationId xmlns:p14="http://schemas.microsoft.com/office/powerpoint/2010/main" val="73545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URITY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1F3F1F-8DBA-4B0E-866E-F042186E7D9F}"/>
              </a:ext>
            </a:extLst>
          </p:cNvPr>
          <p:cNvGrpSpPr/>
          <p:nvPr userDrawn="1"/>
        </p:nvGrpSpPr>
        <p:grpSpPr>
          <a:xfrm>
            <a:off x="2083888" y="1068879"/>
            <a:ext cx="8045636" cy="4777892"/>
            <a:chOff x="2083888" y="1068879"/>
            <a:chExt cx="8045636" cy="47778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E5816D9-C0A1-46CF-94CE-4355F8F36FDA}"/>
                </a:ext>
              </a:extLst>
            </p:cNvPr>
            <p:cNvGrpSpPr/>
            <p:nvPr userDrawn="1"/>
          </p:nvGrpSpPr>
          <p:grpSpPr>
            <a:xfrm>
              <a:off x="2083888" y="2253258"/>
              <a:ext cx="8045636" cy="3593513"/>
              <a:chOff x="407488" y="1403234"/>
              <a:chExt cx="8045636" cy="3593513"/>
            </a:xfrm>
          </p:grpSpPr>
          <p:grpSp>
            <p:nvGrpSpPr>
              <p:cNvPr id="12" name="step 3">
                <a:extLst>
                  <a:ext uri="{FF2B5EF4-FFF2-40B4-BE49-F238E27FC236}">
                    <a16:creationId xmlns:a16="http://schemas.microsoft.com/office/drawing/2014/main" id="{A286DD96-D155-4A0E-86D0-35C4E355E3D2}"/>
                  </a:ext>
                </a:extLst>
              </p:cNvPr>
              <p:cNvGrpSpPr/>
              <p:nvPr userDrawn="1"/>
            </p:nvGrpSpPr>
            <p:grpSpPr>
              <a:xfrm>
                <a:off x="4993943" y="1403234"/>
                <a:ext cx="3459181" cy="3593513"/>
                <a:chOff x="8469396" y="1572584"/>
                <a:chExt cx="3459181" cy="3593513"/>
              </a:xfrm>
            </p:grpSpPr>
            <p:sp>
              <p:nvSpPr>
                <p:cNvPr id="39" name="instructions c">
                  <a:extLst>
                    <a:ext uri="{FF2B5EF4-FFF2-40B4-BE49-F238E27FC236}">
                      <a16:creationId xmlns:a16="http://schemas.microsoft.com/office/drawing/2014/main" id="{20DF769D-74D8-461A-A112-042CAD21BB49}"/>
                    </a:ext>
                  </a:extLst>
                </p:cNvPr>
                <p:cNvSpPr txBox="1"/>
                <p:nvPr userDrawn="1"/>
              </p:nvSpPr>
              <p:spPr>
                <a:xfrm>
                  <a:off x="8469396" y="1572584"/>
                  <a:ext cx="3459181" cy="1643527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pPr marL="0" indent="0">
                    <a:lnSpc>
                      <a:spcPct val="120000"/>
                    </a:lnSpc>
                    <a:spcAft>
                      <a:spcPts val="1800"/>
                    </a:spcAft>
                    <a:buFont typeface="+mj-lt"/>
                    <a:buNone/>
                  </a:pPr>
                  <a:r>
                    <a:rPr lang="en-US" sz="1400" b="1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Then, on the “Content Slides” slide master, type in the lower left corner:</a:t>
                  </a:r>
                  <a:br>
                    <a:rPr lang="en-US" sz="1400" b="1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[INTERNAL ONLY]</a:t>
                  </a:r>
                  <a:br>
                    <a:rPr 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[ROLE-RESTRICTED]</a:t>
                  </a:r>
                  <a:br>
                    <a:rPr 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[HIGHLY RESTRICTED]</a:t>
                  </a:r>
                  <a:r>
                    <a:rPr lang="en-US" sz="14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14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400" b="1" kern="1200" dirty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or leave blank if public facing.</a:t>
                  </a: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085D2DD-71BA-4A20-A4E6-4E1F16BE2A45}"/>
                    </a:ext>
                  </a:extLst>
                </p:cNvPr>
                <p:cNvGrpSpPr/>
                <p:nvPr userDrawn="1"/>
              </p:nvGrpSpPr>
              <p:grpSpPr>
                <a:xfrm>
                  <a:off x="8469396" y="3216110"/>
                  <a:ext cx="2956602" cy="1949987"/>
                  <a:chOff x="4579110" y="4537898"/>
                  <a:chExt cx="1668939" cy="1100726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CBEDD4F3-BED6-4DCF-B40A-19AE1FBD5A9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79110" y="4537898"/>
                    <a:ext cx="1668939" cy="1100726"/>
                  </a:xfrm>
                  <a:prstGeom prst="rect">
                    <a:avLst/>
                  </a:prstGeom>
                </p:spPr>
              </p:pic>
              <p:sp>
                <p:nvSpPr>
                  <p:cNvPr id="48" name="change this content">
                    <a:extLst>
                      <a:ext uri="{FF2B5EF4-FFF2-40B4-BE49-F238E27FC236}">
                        <a16:creationId xmlns:a16="http://schemas.microsoft.com/office/drawing/2014/main" id="{3485FAF8-8199-4C3B-AF15-09FB3598B5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653439" y="5297732"/>
                    <a:ext cx="278154" cy="116942"/>
                  </a:xfrm>
                  <a:prstGeom prst="roundRect">
                    <a:avLst>
                      <a:gd name="adj" fmla="val 32759"/>
                    </a:avLst>
                  </a:prstGeom>
                  <a:noFill/>
                  <a:ln w="38100" cap="rnd">
                    <a:solidFill>
                      <a:schemeClr val="accent4"/>
                    </a:solidFill>
                    <a:round/>
                  </a:ln>
                  <a:effectLst>
                    <a:outerShdw blurRad="38100" dist="25400" dir="5400000" algn="t" rotWithShape="0">
                      <a:prstClr val="black">
                        <a:alpha val="64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0" name="step 1">
                <a:extLst>
                  <a:ext uri="{FF2B5EF4-FFF2-40B4-BE49-F238E27FC236}">
                    <a16:creationId xmlns:a16="http://schemas.microsoft.com/office/drawing/2014/main" id="{8F5FEA9B-53B2-4409-A1A9-7A07D3F3DC1E}"/>
                  </a:ext>
                </a:extLst>
              </p:cNvPr>
              <p:cNvGrpSpPr/>
              <p:nvPr userDrawn="1"/>
            </p:nvGrpSpPr>
            <p:grpSpPr>
              <a:xfrm>
                <a:off x="407488" y="1404647"/>
                <a:ext cx="3600661" cy="1308538"/>
                <a:chOff x="229363" y="1573997"/>
                <a:chExt cx="3600661" cy="1308538"/>
              </a:xfrm>
            </p:grpSpPr>
            <p:grpSp>
              <p:nvGrpSpPr>
                <p:cNvPr id="21" name="enter slide master view">
                  <a:extLst>
                    <a:ext uri="{FF2B5EF4-FFF2-40B4-BE49-F238E27FC236}">
                      <a16:creationId xmlns:a16="http://schemas.microsoft.com/office/drawing/2014/main" id="{EFB29BF0-9712-4DE5-A363-5AF36A42AEA2}"/>
                    </a:ext>
                  </a:extLst>
                </p:cNvPr>
                <p:cNvGrpSpPr/>
                <p:nvPr userDrawn="1"/>
              </p:nvGrpSpPr>
              <p:grpSpPr>
                <a:xfrm>
                  <a:off x="229363" y="1940375"/>
                  <a:ext cx="3600661" cy="942160"/>
                  <a:chOff x="781765" y="2251477"/>
                  <a:chExt cx="2423586" cy="634163"/>
                </a:xfrm>
              </p:grpSpPr>
              <p:pic>
                <p:nvPicPr>
                  <p:cNvPr id="15" name="image a" descr="View tab, click Slide Master button.">
                    <a:extLst>
                      <a:ext uri="{FF2B5EF4-FFF2-40B4-BE49-F238E27FC236}">
                        <a16:creationId xmlns:a16="http://schemas.microsoft.com/office/drawing/2014/main" id="{D2CE9766-5A2F-49E1-8532-2D6B7D8B8D9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1765" y="2251477"/>
                    <a:ext cx="2423586" cy="634163"/>
                  </a:xfrm>
                  <a:prstGeom prst="rect">
                    <a:avLst/>
                  </a:prstGeom>
                </p:spPr>
              </p:pic>
              <p:grpSp>
                <p:nvGrpSpPr>
                  <p:cNvPr id="5" name="click sequence">
                    <a:extLst>
                      <a:ext uri="{FF2B5EF4-FFF2-40B4-BE49-F238E27FC236}">
                        <a16:creationId xmlns:a16="http://schemas.microsoft.com/office/drawing/2014/main" id="{4147CC5C-27D9-42C0-9B64-59C198102A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785813" y="2271131"/>
                    <a:ext cx="2357437" cy="520913"/>
                    <a:chOff x="785813" y="2271131"/>
                    <a:chExt cx="2357437" cy="520913"/>
                  </a:xfrm>
                  <a:effectLst>
                    <a:outerShdw blurRad="38100" dist="25400" dir="5400000" algn="ctr" rotWithShape="0">
                      <a:schemeClr val="tx1">
                        <a:alpha val="64000"/>
                      </a:schemeClr>
                    </a:outerShdw>
                  </a:effectLst>
                </p:grpSpPr>
                <p:sp>
                  <p:nvSpPr>
                    <p:cNvPr id="4" name="Arrow: Left 3">
                      <a:extLst>
                        <a:ext uri="{FF2B5EF4-FFF2-40B4-BE49-F238E27FC236}">
                          <a16:creationId xmlns:a16="http://schemas.microsoft.com/office/drawing/2014/main" id="{EEF7AF5D-DF54-425D-A0A4-3526459E7992}"/>
                        </a:ext>
                      </a:extLst>
                    </p:cNvPr>
                    <p:cNvSpPr/>
                    <p:nvPr userDrawn="1"/>
                  </p:nvSpPr>
                  <p:spPr>
                    <a:xfrm rot="21027954">
                      <a:off x="1056131" y="2445297"/>
                      <a:ext cx="1841236" cy="126583"/>
                    </a:xfrm>
                    <a:prstGeom prst="leftArrow">
                      <a:avLst>
                        <a:gd name="adj1" fmla="val 25272"/>
                        <a:gd name="adj2" fmla="val 170188"/>
                      </a:avLst>
                    </a:prstGeom>
                    <a:solidFill>
                      <a:schemeClr val="accent4"/>
                    </a:solidFill>
                    <a:ln w="38100" cap="rnd">
                      <a:noFill/>
                      <a:rou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/>
                    </a:p>
                  </p:txBody>
                </p:sp>
                <p:sp>
                  <p:nvSpPr>
                    <p:cNvPr id="2" name="Rectangle: Rounded Corners 1">
                      <a:extLst>
                        <a:ext uri="{FF2B5EF4-FFF2-40B4-BE49-F238E27FC236}">
                          <a16:creationId xmlns:a16="http://schemas.microsoft.com/office/drawing/2014/main" id="{6EB0AE1B-04E0-4F40-B850-86FB333307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2886075" y="2271131"/>
                      <a:ext cx="257175" cy="160124"/>
                    </a:xfrm>
                    <a:prstGeom prst="roundRect">
                      <a:avLst/>
                    </a:prstGeom>
                    <a:noFill/>
                    <a:ln w="38100" cap="rnd">
                      <a:solidFill>
                        <a:schemeClr val="accent4"/>
                      </a:solidFill>
                      <a:rou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054BE4CF-1663-4D45-B1E4-A559837281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785813" y="2426494"/>
                      <a:ext cx="245269" cy="365550"/>
                    </a:xfrm>
                    <a:prstGeom prst="roundRect">
                      <a:avLst/>
                    </a:prstGeom>
                    <a:noFill/>
                    <a:ln w="38100" cap="rnd">
                      <a:solidFill>
                        <a:schemeClr val="accent4"/>
                      </a:solidFill>
                      <a:rou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" name="instructions a">
                  <a:extLst>
                    <a:ext uri="{FF2B5EF4-FFF2-40B4-BE49-F238E27FC236}">
                      <a16:creationId xmlns:a16="http://schemas.microsoft.com/office/drawing/2014/main" id="{5A704032-E5C2-4BE9-8574-9A5C05600DD5}"/>
                    </a:ext>
                  </a:extLst>
                </p:cNvPr>
                <p:cNvSpPr txBox="1"/>
                <p:nvPr userDrawn="1"/>
              </p:nvSpPr>
              <p:spPr>
                <a:xfrm>
                  <a:off x="229363" y="1573997"/>
                  <a:ext cx="2584198" cy="327077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pPr marL="0" indent="0" algn="l">
                    <a:lnSpc>
                      <a:spcPct val="120000"/>
                    </a:lnSpc>
                    <a:spcAft>
                      <a:spcPts val="1800"/>
                    </a:spcAft>
                    <a:buFont typeface="+mj-lt"/>
                    <a:buNone/>
                  </a:pPr>
                  <a:r>
                    <a:rPr lang="en-US" sz="1400" b="1" u="none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First, enter Slide Master view.</a:t>
                  </a:r>
                  <a:endParaRPr lang="en-US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start">
              <a:extLst>
                <a:ext uri="{FF2B5EF4-FFF2-40B4-BE49-F238E27FC236}">
                  <a16:creationId xmlns:a16="http://schemas.microsoft.com/office/drawing/2014/main" id="{52573227-631D-48FD-9993-9205FA87E011}"/>
                </a:ext>
              </a:extLst>
            </p:cNvPr>
            <p:cNvSpPr txBox="1"/>
            <p:nvPr userDrawn="1"/>
          </p:nvSpPr>
          <p:spPr>
            <a:xfrm>
              <a:off x="2981326" y="1068879"/>
              <a:ext cx="6229348" cy="59930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</a:pPr>
              <a:r>
                <a:rPr lang="en-US" sz="2400" b="1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by setting a security classification.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87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screen video/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structions">
            <a:extLst>
              <a:ext uri="{FF2B5EF4-FFF2-40B4-BE49-F238E27FC236}">
                <a16:creationId xmlns:a16="http://schemas.microsoft.com/office/drawing/2014/main" id="{A945CDF6-0FE6-4BFC-831A-D38E9239C8FD}"/>
              </a:ext>
            </a:extLst>
          </p:cNvPr>
          <p:cNvSpPr txBox="1"/>
          <p:nvPr userDrawn="1"/>
        </p:nvSpPr>
        <p:spPr>
          <a:xfrm>
            <a:off x="19054" y="6858000"/>
            <a:ext cx="12172946" cy="16435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u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VIDEO usage: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inserted video on slide.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“Video Tools | Playback” tab, check “Play Full Screen” and select Start “Automatically.”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transition: “Fade” with Effect Options: “Through Black” on both this slide and the following one.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advancing to the next slide automatically when the video ends. On the “Transitions” tab, check “Advance Slide After”, and the enter video’s duration.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can be used for any content.  To change the background color, right click a blank area and choose “Format Background…”.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include branding and a security classification!</a:t>
            </a:r>
          </a:p>
        </p:txBody>
      </p:sp>
    </p:spTree>
    <p:extLst>
      <p:ext uri="{BB962C8B-B14F-4D97-AF65-F5344CB8AC3E}">
        <p14:creationId xmlns:p14="http://schemas.microsoft.com/office/powerpoint/2010/main" val="33130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tems to copy from Slide Master"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18000">
              <a:schemeClr val="tx1"/>
            </a:gs>
            <a:gs pos="36000">
              <a:schemeClr val="tx1"/>
            </a:gs>
            <a:gs pos="3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sage tip">
            <a:extLst>
              <a:ext uri="{FF2B5EF4-FFF2-40B4-BE49-F238E27FC236}">
                <a16:creationId xmlns:a16="http://schemas.microsoft.com/office/drawing/2014/main" id="{A945CDF6-0FE6-4BFC-831A-D38E9239C8FD}"/>
              </a:ext>
            </a:extLst>
          </p:cNvPr>
          <p:cNvSpPr txBox="1"/>
          <p:nvPr userDrawn="1"/>
        </p:nvSpPr>
        <p:spPr>
          <a:xfrm>
            <a:off x="19053" y="6854207"/>
            <a:ext cx="10473355" cy="5355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copy and paste any element above into your slides from within Slide Master view (on View tab). They’ll look sharp at any size.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bottom is the entire FM Global color palette.  Use the “Home” tab’s Format Painter to apply these colors to your content.</a:t>
            </a:r>
          </a:p>
        </p:txBody>
      </p:sp>
      <p:grpSp>
        <p:nvGrpSpPr>
          <p:cNvPr id="3" name="FM Global Color Palette">
            <a:extLst>
              <a:ext uri="{FF2B5EF4-FFF2-40B4-BE49-F238E27FC236}">
                <a16:creationId xmlns:a16="http://schemas.microsoft.com/office/drawing/2014/main" id="{9641EC67-0F56-44DC-A287-F0D0505C145F}"/>
              </a:ext>
            </a:extLst>
          </p:cNvPr>
          <p:cNvGrpSpPr/>
          <p:nvPr userDrawn="1"/>
        </p:nvGrpSpPr>
        <p:grpSpPr>
          <a:xfrm>
            <a:off x="187466" y="6473963"/>
            <a:ext cx="11817068" cy="270532"/>
            <a:chOff x="-635000" y="-1841500"/>
            <a:chExt cx="14692311" cy="774700"/>
          </a:xfrm>
        </p:grpSpPr>
        <p:sp>
          <p:nvSpPr>
            <p:cNvPr id="280" name="Brown (R:102, G:54, B:0)">
              <a:extLst>
                <a:ext uri="{FF2B5EF4-FFF2-40B4-BE49-F238E27FC236}">
                  <a16:creationId xmlns:a16="http://schemas.microsoft.com/office/drawing/2014/main" id="{9EB6E051-654D-44DB-BA10-E1B73F063A3A}"/>
                </a:ext>
              </a:extLst>
            </p:cNvPr>
            <p:cNvSpPr/>
            <p:nvPr userDrawn="1"/>
          </p:nvSpPr>
          <p:spPr>
            <a:xfrm>
              <a:off x="13093709" y="-1841500"/>
              <a:ext cx="963602" cy="774700"/>
            </a:xfrm>
            <a:prstGeom prst="rect">
              <a:avLst/>
            </a:prstGeom>
            <a:solidFill>
              <a:srgbClr val="663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Cool Grey (R:101, G:101, B:101)">
              <a:extLst>
                <a:ext uri="{FF2B5EF4-FFF2-40B4-BE49-F238E27FC236}">
                  <a16:creationId xmlns:a16="http://schemas.microsoft.com/office/drawing/2014/main" id="{43B649F5-4CE0-4824-BE52-823764753966}"/>
                </a:ext>
              </a:extLst>
            </p:cNvPr>
            <p:cNvSpPr/>
            <p:nvPr userDrawn="1"/>
          </p:nvSpPr>
          <p:spPr>
            <a:xfrm>
              <a:off x="11949646" y="-1841500"/>
              <a:ext cx="963602" cy="774700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ustainability Green (R:87, G:108, B:48)">
              <a:extLst>
                <a:ext uri="{FF2B5EF4-FFF2-40B4-BE49-F238E27FC236}">
                  <a16:creationId xmlns:a16="http://schemas.microsoft.com/office/drawing/2014/main" id="{BCE7484C-CD8D-4D46-87AB-5C1E358CE863}"/>
                </a:ext>
              </a:extLst>
            </p:cNvPr>
            <p:cNvSpPr/>
            <p:nvPr userDrawn="1"/>
          </p:nvSpPr>
          <p:spPr>
            <a:xfrm>
              <a:off x="10805587" y="-1841500"/>
              <a:ext cx="963602" cy="774700"/>
            </a:xfrm>
            <a:prstGeom prst="rect">
              <a:avLst/>
            </a:prstGeom>
            <a:solidFill>
              <a:srgbClr val="576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Yellow (R:253, G:185, B:19)">
              <a:extLst>
                <a:ext uri="{FF2B5EF4-FFF2-40B4-BE49-F238E27FC236}">
                  <a16:creationId xmlns:a16="http://schemas.microsoft.com/office/drawing/2014/main" id="{AF9FA9C0-DCEE-4BD2-BECE-AC1262A50CA1}"/>
                </a:ext>
              </a:extLst>
            </p:cNvPr>
            <p:cNvSpPr/>
            <p:nvPr userDrawn="1"/>
          </p:nvSpPr>
          <p:spPr>
            <a:xfrm>
              <a:off x="9661528" y="-1841500"/>
              <a:ext cx="963602" cy="77470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ky Blue (R:0, G:120, B:174)">
              <a:extLst>
                <a:ext uri="{FF2B5EF4-FFF2-40B4-BE49-F238E27FC236}">
                  <a16:creationId xmlns:a16="http://schemas.microsoft.com/office/drawing/2014/main" id="{002E0244-D659-4F5F-A0DD-C5990CFE5BBB}"/>
                </a:ext>
              </a:extLst>
            </p:cNvPr>
            <p:cNvSpPr/>
            <p:nvPr userDrawn="1"/>
          </p:nvSpPr>
          <p:spPr>
            <a:xfrm>
              <a:off x="8517470" y="-1841500"/>
              <a:ext cx="963602" cy="774700"/>
            </a:xfrm>
            <a:prstGeom prst="rect">
              <a:avLst/>
            </a:prstGeom>
            <a:solidFill>
              <a:srgbClr val="007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Purple (R:85, G:98, B:146)">
              <a:extLst>
                <a:ext uri="{FF2B5EF4-FFF2-40B4-BE49-F238E27FC236}">
                  <a16:creationId xmlns:a16="http://schemas.microsoft.com/office/drawing/2014/main" id="{4687520A-53E5-487B-965F-75C04645CA35}"/>
                </a:ext>
              </a:extLst>
            </p:cNvPr>
            <p:cNvSpPr/>
            <p:nvPr userDrawn="1"/>
          </p:nvSpPr>
          <p:spPr>
            <a:xfrm>
              <a:off x="7373411" y="-1841500"/>
              <a:ext cx="963602" cy="774700"/>
            </a:xfrm>
            <a:prstGeom prst="rect">
              <a:avLst/>
            </a:prstGeom>
            <a:solidFill>
              <a:srgbClr val="556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Blue (R:19, G:71, B:125)">
              <a:extLst>
                <a:ext uri="{FF2B5EF4-FFF2-40B4-BE49-F238E27FC236}">
                  <a16:creationId xmlns:a16="http://schemas.microsoft.com/office/drawing/2014/main" id="{B67AB459-F45B-4B2A-88AC-4277D8AEFCD4}"/>
                </a:ext>
              </a:extLst>
            </p:cNvPr>
            <p:cNvSpPr/>
            <p:nvPr userDrawn="1"/>
          </p:nvSpPr>
          <p:spPr>
            <a:xfrm>
              <a:off x="6229352" y="-1841500"/>
              <a:ext cx="963602" cy="774700"/>
            </a:xfrm>
            <a:prstGeom prst="rect">
              <a:avLst/>
            </a:prstGeom>
            <a:solidFill>
              <a:srgbClr val="134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Green (R:0, G:106, B:113)">
              <a:extLst>
                <a:ext uri="{FF2B5EF4-FFF2-40B4-BE49-F238E27FC236}">
                  <a16:creationId xmlns:a16="http://schemas.microsoft.com/office/drawing/2014/main" id="{65A3ED1A-F577-44B6-B959-271F16B40EB0}"/>
                </a:ext>
              </a:extLst>
            </p:cNvPr>
            <p:cNvSpPr/>
            <p:nvPr userDrawn="1"/>
          </p:nvSpPr>
          <p:spPr>
            <a:xfrm>
              <a:off x="5085294" y="-1841500"/>
              <a:ext cx="963602" cy="774700"/>
            </a:xfrm>
            <a:prstGeom prst="rect">
              <a:avLst/>
            </a:prstGeom>
            <a:solidFill>
              <a:srgbClr val="006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Lime (R:161, G:149, B:51)">
              <a:extLst>
                <a:ext uri="{FF2B5EF4-FFF2-40B4-BE49-F238E27FC236}">
                  <a16:creationId xmlns:a16="http://schemas.microsoft.com/office/drawing/2014/main" id="{80C14556-131E-49F3-AAFA-919C4409C513}"/>
                </a:ext>
              </a:extLst>
            </p:cNvPr>
            <p:cNvSpPr/>
            <p:nvPr userDrawn="1"/>
          </p:nvSpPr>
          <p:spPr>
            <a:xfrm>
              <a:off x="3941235" y="-1841500"/>
              <a:ext cx="963602" cy="774700"/>
            </a:xfrm>
            <a:prstGeom prst="rect">
              <a:avLst/>
            </a:prstGeom>
            <a:solidFill>
              <a:srgbClr val="A19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range (R:231, G:115, B:21)">
              <a:extLst>
                <a:ext uri="{FF2B5EF4-FFF2-40B4-BE49-F238E27FC236}">
                  <a16:creationId xmlns:a16="http://schemas.microsoft.com/office/drawing/2014/main" id="{DD03901D-1361-49FE-B361-849452631E74}"/>
                </a:ext>
              </a:extLst>
            </p:cNvPr>
            <p:cNvSpPr/>
            <p:nvPr userDrawn="1"/>
          </p:nvSpPr>
          <p:spPr>
            <a:xfrm>
              <a:off x="2797176" y="-1841500"/>
              <a:ext cx="963602" cy="774700"/>
            </a:xfrm>
            <a:prstGeom prst="rect">
              <a:avLst/>
            </a:prstGeom>
            <a:solidFill>
              <a:srgbClr val="E77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d (R:180, G:46, B:52)">
              <a:extLst>
                <a:ext uri="{FF2B5EF4-FFF2-40B4-BE49-F238E27FC236}">
                  <a16:creationId xmlns:a16="http://schemas.microsoft.com/office/drawing/2014/main" id="{D6D90E2F-DE1A-4B40-80FA-75ED595C0D9D}"/>
                </a:ext>
              </a:extLst>
            </p:cNvPr>
            <p:cNvSpPr/>
            <p:nvPr userDrawn="1"/>
          </p:nvSpPr>
          <p:spPr>
            <a:xfrm>
              <a:off x="1653117" y="-1841500"/>
              <a:ext cx="963602" cy="774700"/>
            </a:xfrm>
            <a:prstGeom prst="rect">
              <a:avLst/>
            </a:prstGeom>
            <a:solidFill>
              <a:srgbClr val="B42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Warm Grey (R:124, G:106, B:85)">
              <a:extLst>
                <a:ext uri="{FF2B5EF4-FFF2-40B4-BE49-F238E27FC236}">
                  <a16:creationId xmlns:a16="http://schemas.microsoft.com/office/drawing/2014/main" id="{EB8062B6-E860-4EBC-9DAE-E289C4FC7403}"/>
                </a:ext>
              </a:extLst>
            </p:cNvPr>
            <p:cNvSpPr/>
            <p:nvPr userDrawn="1"/>
          </p:nvSpPr>
          <p:spPr>
            <a:xfrm>
              <a:off x="509059" y="-1841500"/>
              <a:ext cx="963602" cy="774700"/>
            </a:xfrm>
            <a:prstGeom prst="rect">
              <a:avLst/>
            </a:prstGeom>
            <a:solidFill>
              <a:srgbClr val="7C6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Maroon (R:104, G:35, B:65)">
              <a:extLst>
                <a:ext uri="{FF2B5EF4-FFF2-40B4-BE49-F238E27FC236}">
                  <a16:creationId xmlns:a16="http://schemas.microsoft.com/office/drawing/2014/main" id="{7845F717-0270-445A-90CD-CC28EC733E56}"/>
                </a:ext>
              </a:extLst>
            </p:cNvPr>
            <p:cNvSpPr/>
            <p:nvPr userDrawn="1"/>
          </p:nvSpPr>
          <p:spPr>
            <a:xfrm>
              <a:off x="-635000" y="-1841500"/>
              <a:ext cx="963602" cy="774700"/>
            </a:xfrm>
            <a:prstGeom prst="rect">
              <a:avLst/>
            </a:prstGeom>
            <a:solidFill>
              <a:srgbClr val="682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World Map (Political)">
            <a:extLst>
              <a:ext uri="{FF2B5EF4-FFF2-40B4-BE49-F238E27FC236}">
                <a16:creationId xmlns:a16="http://schemas.microsoft.com/office/drawing/2014/main" id="{6C5F82E9-B9CA-4042-8D42-52E8C6804C70}"/>
              </a:ext>
            </a:extLst>
          </p:cNvPr>
          <p:cNvGrpSpPr>
            <a:grpSpLocks/>
          </p:cNvGrpSpPr>
          <p:nvPr userDrawn="1"/>
        </p:nvGrpSpPr>
        <p:grpSpPr>
          <a:xfrm>
            <a:off x="8160856" y="3626107"/>
            <a:ext cx="3495532" cy="2733172"/>
            <a:chOff x="2419351" y="85210"/>
            <a:chExt cx="8661922" cy="6772790"/>
          </a:xfrm>
        </p:grpSpPr>
        <p:sp>
          <p:nvSpPr>
            <p:cNvPr id="73" name="Zimbabwe">
              <a:extLst>
                <a:ext uri="{FF2B5EF4-FFF2-40B4-BE49-F238E27FC236}">
                  <a16:creationId xmlns:a16="http://schemas.microsoft.com/office/drawing/2014/main" id="{07C2B97E-B00D-40AC-8D61-E510C3FA6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0084" y="4443353"/>
              <a:ext cx="190272" cy="176681"/>
            </a:xfrm>
            <a:custGeom>
              <a:avLst/>
              <a:gdLst>
                <a:gd name="T0" fmla="*/ 27 w 42"/>
                <a:gd name="T1" fmla="*/ 0 h 39"/>
                <a:gd name="T2" fmla="*/ 21 w 42"/>
                <a:gd name="T3" fmla="*/ 0 h 39"/>
                <a:gd name="T4" fmla="*/ 18 w 42"/>
                <a:gd name="T5" fmla="*/ 6 h 39"/>
                <a:gd name="T6" fmla="*/ 8 w 42"/>
                <a:gd name="T7" fmla="*/ 13 h 39"/>
                <a:gd name="T8" fmla="*/ 0 w 42"/>
                <a:gd name="T9" fmla="*/ 11 h 39"/>
                <a:gd name="T10" fmla="*/ 0 w 42"/>
                <a:gd name="T11" fmla="*/ 11 h 39"/>
                <a:gd name="T12" fmla="*/ 5 w 42"/>
                <a:gd name="T13" fmla="*/ 20 h 39"/>
                <a:gd name="T14" fmla="*/ 14 w 42"/>
                <a:gd name="T15" fmla="*/ 27 h 39"/>
                <a:gd name="T16" fmla="*/ 15 w 42"/>
                <a:gd name="T17" fmla="*/ 33 h 39"/>
                <a:gd name="T18" fmla="*/ 22 w 42"/>
                <a:gd name="T19" fmla="*/ 35 h 39"/>
                <a:gd name="T20" fmla="*/ 31 w 42"/>
                <a:gd name="T21" fmla="*/ 37 h 39"/>
                <a:gd name="T22" fmla="*/ 34 w 42"/>
                <a:gd name="T23" fmla="*/ 39 h 39"/>
                <a:gd name="T24" fmla="*/ 41 w 42"/>
                <a:gd name="T25" fmla="*/ 24 h 39"/>
                <a:gd name="T26" fmla="*/ 42 w 42"/>
                <a:gd name="T27" fmla="*/ 10 h 39"/>
                <a:gd name="T28" fmla="*/ 40 w 42"/>
                <a:gd name="T29" fmla="*/ 5 h 39"/>
                <a:gd name="T30" fmla="*/ 33 w 42"/>
                <a:gd name="T31" fmla="*/ 1 h 39"/>
                <a:gd name="T32" fmla="*/ 27 w 42"/>
                <a:gd name="T33" fmla="*/ 1 h 39"/>
                <a:gd name="T34" fmla="*/ 27 w 42"/>
                <a:gd name="T35" fmla="*/ 0 h 39"/>
                <a:gd name="T36" fmla="*/ 27 w 42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39">
                  <a:moveTo>
                    <a:pt x="27" y="0"/>
                  </a:moveTo>
                  <a:lnTo>
                    <a:pt x="21" y="0"/>
                  </a:lnTo>
                  <a:lnTo>
                    <a:pt x="18" y="6"/>
                  </a:lnTo>
                  <a:lnTo>
                    <a:pt x="8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20"/>
                  </a:lnTo>
                  <a:lnTo>
                    <a:pt x="14" y="27"/>
                  </a:lnTo>
                  <a:lnTo>
                    <a:pt x="15" y="33"/>
                  </a:lnTo>
                  <a:lnTo>
                    <a:pt x="22" y="35"/>
                  </a:lnTo>
                  <a:lnTo>
                    <a:pt x="31" y="37"/>
                  </a:lnTo>
                  <a:lnTo>
                    <a:pt x="34" y="39"/>
                  </a:lnTo>
                  <a:lnTo>
                    <a:pt x="41" y="24"/>
                  </a:lnTo>
                  <a:lnTo>
                    <a:pt x="42" y="10"/>
                  </a:lnTo>
                  <a:lnTo>
                    <a:pt x="40" y="5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Zambia">
              <a:extLst>
                <a:ext uri="{FF2B5EF4-FFF2-40B4-BE49-F238E27FC236}">
                  <a16:creationId xmlns:a16="http://schemas.microsoft.com/office/drawing/2014/main" id="{D89D1012-88DC-47DD-A77B-BDCF1DAD8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7599" y="4257611"/>
              <a:ext cx="280878" cy="244636"/>
            </a:xfrm>
            <a:custGeom>
              <a:avLst/>
              <a:gdLst>
                <a:gd name="T0" fmla="*/ 10 w 62"/>
                <a:gd name="T1" fmla="*/ 14 h 54"/>
                <a:gd name="T2" fmla="*/ 21 w 62"/>
                <a:gd name="T3" fmla="*/ 20 h 54"/>
                <a:gd name="T4" fmla="*/ 26 w 62"/>
                <a:gd name="T5" fmla="*/ 19 h 54"/>
                <a:gd name="T6" fmla="*/ 35 w 62"/>
                <a:gd name="T7" fmla="*/ 26 h 54"/>
                <a:gd name="T8" fmla="*/ 40 w 62"/>
                <a:gd name="T9" fmla="*/ 27 h 54"/>
                <a:gd name="T10" fmla="*/ 40 w 62"/>
                <a:gd name="T11" fmla="*/ 21 h 54"/>
                <a:gd name="T12" fmla="*/ 37 w 62"/>
                <a:gd name="T13" fmla="*/ 22 h 54"/>
                <a:gd name="T14" fmla="*/ 34 w 62"/>
                <a:gd name="T15" fmla="*/ 20 h 54"/>
                <a:gd name="T16" fmla="*/ 35 w 62"/>
                <a:gd name="T17" fmla="*/ 5 h 54"/>
                <a:gd name="T18" fmla="*/ 37 w 62"/>
                <a:gd name="T19" fmla="*/ 2 h 54"/>
                <a:gd name="T20" fmla="*/ 45 w 62"/>
                <a:gd name="T21" fmla="*/ 0 h 54"/>
                <a:gd name="T22" fmla="*/ 47 w 62"/>
                <a:gd name="T23" fmla="*/ 0 h 54"/>
                <a:gd name="T24" fmla="*/ 48 w 62"/>
                <a:gd name="T25" fmla="*/ 3 h 54"/>
                <a:gd name="T26" fmla="*/ 48 w 62"/>
                <a:gd name="T27" fmla="*/ 3 h 54"/>
                <a:gd name="T28" fmla="*/ 58 w 62"/>
                <a:gd name="T29" fmla="*/ 7 h 54"/>
                <a:gd name="T30" fmla="*/ 62 w 62"/>
                <a:gd name="T31" fmla="*/ 14 h 54"/>
                <a:gd name="T32" fmla="*/ 59 w 62"/>
                <a:gd name="T33" fmla="*/ 18 h 54"/>
                <a:gd name="T34" fmla="*/ 61 w 62"/>
                <a:gd name="T35" fmla="*/ 23 h 54"/>
                <a:gd name="T36" fmla="*/ 56 w 62"/>
                <a:gd name="T37" fmla="*/ 30 h 54"/>
                <a:gd name="T38" fmla="*/ 59 w 62"/>
                <a:gd name="T39" fmla="*/ 32 h 54"/>
                <a:gd name="T40" fmla="*/ 58 w 62"/>
                <a:gd name="T41" fmla="*/ 32 h 54"/>
                <a:gd name="T42" fmla="*/ 42 w 62"/>
                <a:gd name="T43" fmla="*/ 37 h 54"/>
                <a:gd name="T44" fmla="*/ 43 w 62"/>
                <a:gd name="T45" fmla="*/ 40 h 54"/>
                <a:gd name="T46" fmla="*/ 43 w 62"/>
                <a:gd name="T47" fmla="*/ 41 h 54"/>
                <a:gd name="T48" fmla="*/ 37 w 62"/>
                <a:gd name="T49" fmla="*/ 41 h 54"/>
                <a:gd name="T50" fmla="*/ 34 w 62"/>
                <a:gd name="T51" fmla="*/ 47 h 54"/>
                <a:gd name="T52" fmla="*/ 24 w 62"/>
                <a:gd name="T53" fmla="*/ 54 h 54"/>
                <a:gd name="T54" fmla="*/ 16 w 62"/>
                <a:gd name="T55" fmla="*/ 52 h 54"/>
                <a:gd name="T56" fmla="*/ 16 w 62"/>
                <a:gd name="T57" fmla="*/ 52 h 54"/>
                <a:gd name="T58" fmla="*/ 10 w 62"/>
                <a:gd name="T59" fmla="*/ 50 h 54"/>
                <a:gd name="T60" fmla="*/ 6 w 62"/>
                <a:gd name="T61" fmla="*/ 51 h 54"/>
                <a:gd name="T62" fmla="*/ 0 w 62"/>
                <a:gd name="T63" fmla="*/ 46 h 54"/>
                <a:gd name="T64" fmla="*/ 0 w 62"/>
                <a:gd name="T65" fmla="*/ 27 h 54"/>
                <a:gd name="T66" fmla="*/ 11 w 62"/>
                <a:gd name="T67" fmla="*/ 26 h 54"/>
                <a:gd name="T68" fmla="*/ 10 w 62"/>
                <a:gd name="T6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54">
                  <a:moveTo>
                    <a:pt x="10" y="14"/>
                  </a:moveTo>
                  <a:lnTo>
                    <a:pt x="21" y="20"/>
                  </a:lnTo>
                  <a:lnTo>
                    <a:pt x="26" y="19"/>
                  </a:lnTo>
                  <a:lnTo>
                    <a:pt x="35" y="26"/>
                  </a:lnTo>
                  <a:lnTo>
                    <a:pt x="40" y="27"/>
                  </a:lnTo>
                  <a:lnTo>
                    <a:pt x="40" y="21"/>
                  </a:lnTo>
                  <a:lnTo>
                    <a:pt x="37" y="22"/>
                  </a:lnTo>
                  <a:lnTo>
                    <a:pt x="34" y="20"/>
                  </a:lnTo>
                  <a:lnTo>
                    <a:pt x="35" y="5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8" y="7"/>
                  </a:lnTo>
                  <a:lnTo>
                    <a:pt x="62" y="14"/>
                  </a:lnTo>
                  <a:lnTo>
                    <a:pt x="59" y="18"/>
                  </a:lnTo>
                  <a:lnTo>
                    <a:pt x="61" y="23"/>
                  </a:lnTo>
                  <a:lnTo>
                    <a:pt x="56" y="30"/>
                  </a:lnTo>
                  <a:lnTo>
                    <a:pt x="59" y="32"/>
                  </a:lnTo>
                  <a:lnTo>
                    <a:pt x="58" y="32"/>
                  </a:lnTo>
                  <a:lnTo>
                    <a:pt x="42" y="37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37" y="41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6" y="51"/>
                  </a:lnTo>
                  <a:lnTo>
                    <a:pt x="0" y="46"/>
                  </a:lnTo>
                  <a:lnTo>
                    <a:pt x="0" y="27"/>
                  </a:lnTo>
                  <a:lnTo>
                    <a:pt x="11" y="26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Yemen">
              <a:extLst>
                <a:ext uri="{FF2B5EF4-FFF2-40B4-BE49-F238E27FC236}">
                  <a16:creationId xmlns:a16="http://schemas.microsoft.com/office/drawing/2014/main" id="{1BBDC21D-9B94-47C0-B55F-933D40654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1401" y="3646021"/>
              <a:ext cx="249166" cy="108727"/>
            </a:xfrm>
            <a:custGeom>
              <a:avLst/>
              <a:gdLst>
                <a:gd name="T0" fmla="*/ 0 w 55"/>
                <a:gd name="T1" fmla="*/ 4 h 24"/>
                <a:gd name="T2" fmla="*/ 5 w 55"/>
                <a:gd name="T3" fmla="*/ 0 h 24"/>
                <a:gd name="T4" fmla="*/ 40 w 55"/>
                <a:gd name="T5" fmla="*/ 2 h 24"/>
                <a:gd name="T6" fmla="*/ 54 w 55"/>
                <a:gd name="T7" fmla="*/ 0 h 24"/>
                <a:gd name="T8" fmla="*/ 55 w 55"/>
                <a:gd name="T9" fmla="*/ 3 h 24"/>
                <a:gd name="T10" fmla="*/ 55 w 55"/>
                <a:gd name="T11" fmla="*/ 3 h 24"/>
                <a:gd name="T12" fmla="*/ 52 w 55"/>
                <a:gd name="T13" fmla="*/ 5 h 24"/>
                <a:gd name="T14" fmla="*/ 51 w 55"/>
                <a:gd name="T15" fmla="*/ 9 h 24"/>
                <a:gd name="T16" fmla="*/ 38 w 55"/>
                <a:gd name="T17" fmla="*/ 13 h 24"/>
                <a:gd name="T18" fmla="*/ 24 w 55"/>
                <a:gd name="T19" fmla="*/ 21 h 24"/>
                <a:gd name="T20" fmla="*/ 16 w 55"/>
                <a:gd name="T21" fmla="*/ 21 h 24"/>
                <a:gd name="T22" fmla="*/ 12 w 55"/>
                <a:gd name="T23" fmla="*/ 24 h 24"/>
                <a:gd name="T24" fmla="*/ 5 w 55"/>
                <a:gd name="T25" fmla="*/ 24 h 24"/>
                <a:gd name="T26" fmla="*/ 0 w 55"/>
                <a:gd name="T27" fmla="*/ 5 h 24"/>
                <a:gd name="T28" fmla="*/ 0 w 55"/>
                <a:gd name="T2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24">
                  <a:moveTo>
                    <a:pt x="0" y="4"/>
                  </a:moveTo>
                  <a:lnTo>
                    <a:pt x="5" y="0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5"/>
                  </a:lnTo>
                  <a:lnTo>
                    <a:pt x="51" y="9"/>
                  </a:lnTo>
                  <a:lnTo>
                    <a:pt x="38" y="13"/>
                  </a:lnTo>
                  <a:lnTo>
                    <a:pt x="24" y="21"/>
                  </a:lnTo>
                  <a:lnTo>
                    <a:pt x="16" y="21"/>
                  </a:lnTo>
                  <a:lnTo>
                    <a:pt x="12" y="24"/>
                  </a:lnTo>
                  <a:lnTo>
                    <a:pt x="5" y="24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Western Sahara">
              <a:extLst>
                <a:ext uri="{FF2B5EF4-FFF2-40B4-BE49-F238E27FC236}">
                  <a16:creationId xmlns:a16="http://schemas.microsoft.com/office/drawing/2014/main" id="{0A35463B-67EB-48CE-A345-C79615F7F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298" y="3374204"/>
              <a:ext cx="203863" cy="172151"/>
            </a:xfrm>
            <a:custGeom>
              <a:avLst/>
              <a:gdLst>
                <a:gd name="T0" fmla="*/ 0 w 45"/>
                <a:gd name="T1" fmla="*/ 38 h 38"/>
                <a:gd name="T2" fmla="*/ 3 w 45"/>
                <a:gd name="T3" fmla="*/ 36 h 38"/>
                <a:gd name="T4" fmla="*/ 22 w 45"/>
                <a:gd name="T5" fmla="*/ 36 h 38"/>
                <a:gd name="T6" fmla="*/ 21 w 45"/>
                <a:gd name="T7" fmla="*/ 27 h 38"/>
                <a:gd name="T8" fmla="*/ 28 w 45"/>
                <a:gd name="T9" fmla="*/ 23 h 38"/>
                <a:gd name="T10" fmla="*/ 28 w 45"/>
                <a:gd name="T11" fmla="*/ 9 h 38"/>
                <a:gd name="T12" fmla="*/ 45 w 45"/>
                <a:gd name="T13" fmla="*/ 9 h 38"/>
                <a:gd name="T14" fmla="*/ 45 w 45"/>
                <a:gd name="T15" fmla="*/ 2 h 38"/>
                <a:gd name="T16" fmla="*/ 45 w 45"/>
                <a:gd name="T17" fmla="*/ 2 h 38"/>
                <a:gd name="T18" fmla="*/ 45 w 45"/>
                <a:gd name="T19" fmla="*/ 0 h 38"/>
                <a:gd name="T20" fmla="*/ 22 w 45"/>
                <a:gd name="T21" fmla="*/ 0 h 38"/>
                <a:gd name="T22" fmla="*/ 22 w 45"/>
                <a:gd name="T23" fmla="*/ 0 h 38"/>
                <a:gd name="T24" fmla="*/ 18 w 45"/>
                <a:gd name="T25" fmla="*/ 6 h 38"/>
                <a:gd name="T26" fmla="*/ 14 w 45"/>
                <a:gd name="T27" fmla="*/ 9 h 38"/>
                <a:gd name="T28" fmla="*/ 11 w 45"/>
                <a:gd name="T29" fmla="*/ 18 h 38"/>
                <a:gd name="T30" fmla="*/ 1 w 45"/>
                <a:gd name="T31" fmla="*/ 33 h 38"/>
                <a:gd name="T32" fmla="*/ 0 w 45"/>
                <a:gd name="T33" fmla="*/ 38 h 38"/>
                <a:gd name="T34" fmla="*/ 0 w 45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38">
                  <a:moveTo>
                    <a:pt x="0" y="38"/>
                  </a:moveTo>
                  <a:lnTo>
                    <a:pt x="3" y="36"/>
                  </a:lnTo>
                  <a:lnTo>
                    <a:pt x="22" y="36"/>
                  </a:lnTo>
                  <a:lnTo>
                    <a:pt x="21" y="27"/>
                  </a:lnTo>
                  <a:lnTo>
                    <a:pt x="28" y="23"/>
                  </a:lnTo>
                  <a:lnTo>
                    <a:pt x="28" y="9"/>
                  </a:lnTo>
                  <a:lnTo>
                    <a:pt x="45" y="9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6"/>
                  </a:lnTo>
                  <a:lnTo>
                    <a:pt x="14" y="9"/>
                  </a:lnTo>
                  <a:lnTo>
                    <a:pt x="11" y="18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Venezuela">
              <a:extLst>
                <a:ext uri="{FF2B5EF4-FFF2-40B4-BE49-F238E27FC236}">
                  <a16:creationId xmlns:a16="http://schemas.microsoft.com/office/drawing/2014/main" id="{09A8BB4C-9DD2-4768-A54C-D90C76AE0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20740" y="3768339"/>
              <a:ext cx="326181" cy="276348"/>
            </a:xfrm>
            <a:custGeom>
              <a:avLst/>
              <a:gdLst>
                <a:gd name="T0" fmla="*/ 72 w 72"/>
                <a:gd name="T1" fmla="*/ 21 h 61"/>
                <a:gd name="T2" fmla="*/ 67 w 72"/>
                <a:gd name="T3" fmla="*/ 24 h 61"/>
                <a:gd name="T4" fmla="*/ 68 w 72"/>
                <a:gd name="T5" fmla="*/ 28 h 61"/>
                <a:gd name="T6" fmla="*/ 65 w 72"/>
                <a:gd name="T7" fmla="*/ 30 h 61"/>
                <a:gd name="T8" fmla="*/ 64 w 72"/>
                <a:gd name="T9" fmla="*/ 34 h 61"/>
                <a:gd name="T10" fmla="*/ 68 w 72"/>
                <a:gd name="T11" fmla="*/ 38 h 61"/>
                <a:gd name="T12" fmla="*/ 66 w 72"/>
                <a:gd name="T13" fmla="*/ 41 h 61"/>
                <a:gd name="T14" fmla="*/ 55 w 72"/>
                <a:gd name="T15" fmla="*/ 45 h 61"/>
                <a:gd name="T16" fmla="*/ 45 w 72"/>
                <a:gd name="T17" fmla="*/ 43 h 61"/>
                <a:gd name="T18" fmla="*/ 48 w 72"/>
                <a:gd name="T19" fmla="*/ 46 h 61"/>
                <a:gd name="T20" fmla="*/ 48 w 72"/>
                <a:gd name="T21" fmla="*/ 51 h 61"/>
                <a:gd name="T22" fmla="*/ 52 w 72"/>
                <a:gd name="T23" fmla="*/ 54 h 61"/>
                <a:gd name="T24" fmla="*/ 40 w 72"/>
                <a:gd name="T25" fmla="*/ 61 h 61"/>
                <a:gd name="T26" fmla="*/ 37 w 72"/>
                <a:gd name="T27" fmla="*/ 61 h 61"/>
                <a:gd name="T28" fmla="*/ 34 w 72"/>
                <a:gd name="T29" fmla="*/ 58 h 61"/>
                <a:gd name="T30" fmla="*/ 31 w 72"/>
                <a:gd name="T31" fmla="*/ 55 h 61"/>
                <a:gd name="T32" fmla="*/ 31 w 72"/>
                <a:gd name="T33" fmla="*/ 55 h 61"/>
                <a:gd name="T34" fmla="*/ 30 w 72"/>
                <a:gd name="T35" fmla="*/ 49 h 61"/>
                <a:gd name="T36" fmla="*/ 31 w 72"/>
                <a:gd name="T37" fmla="*/ 48 h 61"/>
                <a:gd name="T38" fmla="*/ 29 w 72"/>
                <a:gd name="T39" fmla="*/ 41 h 61"/>
                <a:gd name="T40" fmla="*/ 31 w 72"/>
                <a:gd name="T41" fmla="*/ 33 h 61"/>
                <a:gd name="T42" fmla="*/ 21 w 72"/>
                <a:gd name="T43" fmla="*/ 33 h 61"/>
                <a:gd name="T44" fmla="*/ 17 w 72"/>
                <a:gd name="T45" fmla="*/ 28 h 61"/>
                <a:gd name="T46" fmla="*/ 8 w 72"/>
                <a:gd name="T47" fmla="*/ 28 h 61"/>
                <a:gd name="T48" fmla="*/ 5 w 72"/>
                <a:gd name="T49" fmla="*/ 26 h 61"/>
                <a:gd name="T50" fmla="*/ 5 w 72"/>
                <a:gd name="T51" fmla="*/ 22 h 61"/>
                <a:gd name="T52" fmla="*/ 0 w 72"/>
                <a:gd name="T53" fmla="*/ 15 h 61"/>
                <a:gd name="T54" fmla="*/ 4 w 72"/>
                <a:gd name="T55" fmla="*/ 7 h 61"/>
                <a:gd name="T56" fmla="*/ 7 w 72"/>
                <a:gd name="T57" fmla="*/ 4 h 61"/>
                <a:gd name="T58" fmla="*/ 7 w 72"/>
                <a:gd name="T59" fmla="*/ 4 h 61"/>
                <a:gd name="T60" fmla="*/ 10 w 72"/>
                <a:gd name="T61" fmla="*/ 9 h 61"/>
                <a:gd name="T62" fmla="*/ 7 w 72"/>
                <a:gd name="T63" fmla="*/ 13 h 61"/>
                <a:gd name="T64" fmla="*/ 9 w 72"/>
                <a:gd name="T65" fmla="*/ 17 h 61"/>
                <a:gd name="T66" fmla="*/ 12 w 72"/>
                <a:gd name="T67" fmla="*/ 17 h 61"/>
                <a:gd name="T68" fmla="*/ 10 w 72"/>
                <a:gd name="T69" fmla="*/ 7 h 61"/>
                <a:gd name="T70" fmla="*/ 17 w 72"/>
                <a:gd name="T71" fmla="*/ 4 h 61"/>
                <a:gd name="T72" fmla="*/ 16 w 72"/>
                <a:gd name="T73" fmla="*/ 2 h 61"/>
                <a:gd name="T74" fmla="*/ 18 w 72"/>
                <a:gd name="T75" fmla="*/ 0 h 61"/>
                <a:gd name="T76" fmla="*/ 19 w 72"/>
                <a:gd name="T77" fmla="*/ 4 h 61"/>
                <a:gd name="T78" fmla="*/ 26 w 72"/>
                <a:gd name="T79" fmla="*/ 6 h 61"/>
                <a:gd name="T80" fmla="*/ 27 w 72"/>
                <a:gd name="T81" fmla="*/ 10 h 61"/>
                <a:gd name="T82" fmla="*/ 38 w 72"/>
                <a:gd name="T83" fmla="*/ 9 h 61"/>
                <a:gd name="T84" fmla="*/ 44 w 72"/>
                <a:gd name="T85" fmla="*/ 11 h 61"/>
                <a:gd name="T86" fmla="*/ 49 w 72"/>
                <a:gd name="T87" fmla="*/ 8 h 61"/>
                <a:gd name="T88" fmla="*/ 59 w 72"/>
                <a:gd name="T89" fmla="*/ 8 h 61"/>
                <a:gd name="T90" fmla="*/ 55 w 72"/>
                <a:gd name="T91" fmla="*/ 9 h 61"/>
                <a:gd name="T92" fmla="*/ 58 w 72"/>
                <a:gd name="T93" fmla="*/ 13 h 61"/>
                <a:gd name="T94" fmla="*/ 65 w 72"/>
                <a:gd name="T95" fmla="*/ 15 h 61"/>
                <a:gd name="T96" fmla="*/ 65 w 72"/>
                <a:gd name="T97" fmla="*/ 21 h 61"/>
                <a:gd name="T98" fmla="*/ 69 w 72"/>
                <a:gd name="T99" fmla="*/ 20 h 61"/>
                <a:gd name="T100" fmla="*/ 72 w 72"/>
                <a:gd name="T101" fmla="*/ 21 h 61"/>
                <a:gd name="T102" fmla="*/ 72 w 72"/>
                <a:gd name="T103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" h="61">
                  <a:moveTo>
                    <a:pt x="72" y="21"/>
                  </a:moveTo>
                  <a:lnTo>
                    <a:pt x="67" y="24"/>
                  </a:lnTo>
                  <a:lnTo>
                    <a:pt x="68" y="28"/>
                  </a:lnTo>
                  <a:lnTo>
                    <a:pt x="65" y="30"/>
                  </a:lnTo>
                  <a:lnTo>
                    <a:pt x="64" y="34"/>
                  </a:lnTo>
                  <a:lnTo>
                    <a:pt x="68" y="38"/>
                  </a:lnTo>
                  <a:lnTo>
                    <a:pt x="66" y="41"/>
                  </a:lnTo>
                  <a:lnTo>
                    <a:pt x="55" y="45"/>
                  </a:lnTo>
                  <a:lnTo>
                    <a:pt x="45" y="43"/>
                  </a:lnTo>
                  <a:lnTo>
                    <a:pt x="48" y="46"/>
                  </a:lnTo>
                  <a:lnTo>
                    <a:pt x="48" y="51"/>
                  </a:lnTo>
                  <a:lnTo>
                    <a:pt x="52" y="54"/>
                  </a:lnTo>
                  <a:lnTo>
                    <a:pt x="40" y="61"/>
                  </a:lnTo>
                  <a:lnTo>
                    <a:pt x="37" y="61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49"/>
                  </a:lnTo>
                  <a:lnTo>
                    <a:pt x="31" y="48"/>
                  </a:lnTo>
                  <a:lnTo>
                    <a:pt x="29" y="41"/>
                  </a:lnTo>
                  <a:lnTo>
                    <a:pt x="31" y="33"/>
                  </a:lnTo>
                  <a:lnTo>
                    <a:pt x="21" y="33"/>
                  </a:lnTo>
                  <a:lnTo>
                    <a:pt x="17" y="28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27" y="10"/>
                  </a:lnTo>
                  <a:lnTo>
                    <a:pt x="38" y="9"/>
                  </a:lnTo>
                  <a:lnTo>
                    <a:pt x="44" y="11"/>
                  </a:lnTo>
                  <a:lnTo>
                    <a:pt x="49" y="8"/>
                  </a:lnTo>
                  <a:lnTo>
                    <a:pt x="59" y="8"/>
                  </a:lnTo>
                  <a:lnTo>
                    <a:pt x="55" y="9"/>
                  </a:lnTo>
                  <a:lnTo>
                    <a:pt x="58" y="13"/>
                  </a:lnTo>
                  <a:lnTo>
                    <a:pt x="65" y="15"/>
                  </a:lnTo>
                  <a:lnTo>
                    <a:pt x="65" y="21"/>
                  </a:lnTo>
                  <a:lnTo>
                    <a:pt x="69" y="20"/>
                  </a:lnTo>
                  <a:lnTo>
                    <a:pt x="72" y="21"/>
                  </a:lnTo>
                  <a:lnTo>
                    <a:pt x="72" y="2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Vietnam">
              <a:extLst>
                <a:ext uri="{FF2B5EF4-FFF2-40B4-BE49-F238E27FC236}">
                  <a16:creationId xmlns:a16="http://schemas.microsoft.com/office/drawing/2014/main" id="{100B7601-2C4B-45FC-8016-BEF4EA51C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47505" y="3491991"/>
              <a:ext cx="167621" cy="366954"/>
            </a:xfrm>
            <a:custGeom>
              <a:avLst/>
              <a:gdLst>
                <a:gd name="T0" fmla="*/ 0 w 37"/>
                <a:gd name="T1" fmla="*/ 5 h 81"/>
                <a:gd name="T2" fmla="*/ 1 w 37"/>
                <a:gd name="T3" fmla="*/ 3 h 81"/>
                <a:gd name="T4" fmla="*/ 4 w 37"/>
                <a:gd name="T5" fmla="*/ 4 h 81"/>
                <a:gd name="T6" fmla="*/ 17 w 37"/>
                <a:gd name="T7" fmla="*/ 0 h 81"/>
                <a:gd name="T8" fmla="*/ 23 w 37"/>
                <a:gd name="T9" fmla="*/ 3 h 81"/>
                <a:gd name="T10" fmla="*/ 25 w 37"/>
                <a:gd name="T11" fmla="*/ 8 h 81"/>
                <a:gd name="T12" fmla="*/ 31 w 37"/>
                <a:gd name="T13" fmla="*/ 10 h 81"/>
                <a:gd name="T14" fmla="*/ 30 w 37"/>
                <a:gd name="T15" fmla="*/ 10 h 81"/>
                <a:gd name="T16" fmla="*/ 25 w 37"/>
                <a:gd name="T17" fmla="*/ 13 h 81"/>
                <a:gd name="T18" fmla="*/ 19 w 37"/>
                <a:gd name="T19" fmla="*/ 19 h 81"/>
                <a:gd name="T20" fmla="*/ 17 w 37"/>
                <a:gd name="T21" fmla="*/ 24 h 81"/>
                <a:gd name="T22" fmla="*/ 35 w 37"/>
                <a:gd name="T23" fmla="*/ 44 h 81"/>
                <a:gd name="T24" fmla="*/ 37 w 37"/>
                <a:gd name="T25" fmla="*/ 52 h 81"/>
                <a:gd name="T26" fmla="*/ 36 w 37"/>
                <a:gd name="T27" fmla="*/ 65 h 81"/>
                <a:gd name="T28" fmla="*/ 26 w 37"/>
                <a:gd name="T29" fmla="*/ 71 h 81"/>
                <a:gd name="T30" fmla="*/ 23 w 37"/>
                <a:gd name="T31" fmla="*/ 71 h 81"/>
                <a:gd name="T32" fmla="*/ 21 w 37"/>
                <a:gd name="T33" fmla="*/ 76 h 81"/>
                <a:gd name="T34" fmla="*/ 14 w 37"/>
                <a:gd name="T35" fmla="*/ 81 h 81"/>
                <a:gd name="T36" fmla="*/ 14 w 37"/>
                <a:gd name="T37" fmla="*/ 72 h 81"/>
                <a:gd name="T38" fmla="*/ 12 w 37"/>
                <a:gd name="T39" fmla="*/ 71 h 81"/>
                <a:gd name="T40" fmla="*/ 12 w 37"/>
                <a:gd name="T41" fmla="*/ 71 h 81"/>
                <a:gd name="T42" fmla="*/ 18 w 37"/>
                <a:gd name="T43" fmla="*/ 68 h 81"/>
                <a:gd name="T44" fmla="*/ 19 w 37"/>
                <a:gd name="T45" fmla="*/ 64 h 81"/>
                <a:gd name="T46" fmla="*/ 28 w 37"/>
                <a:gd name="T47" fmla="*/ 60 h 81"/>
                <a:gd name="T48" fmla="*/ 28 w 37"/>
                <a:gd name="T49" fmla="*/ 48 h 81"/>
                <a:gd name="T50" fmla="*/ 27 w 37"/>
                <a:gd name="T51" fmla="*/ 43 h 81"/>
                <a:gd name="T52" fmla="*/ 22 w 37"/>
                <a:gd name="T53" fmla="*/ 36 h 81"/>
                <a:gd name="T54" fmla="*/ 21 w 37"/>
                <a:gd name="T55" fmla="*/ 34 h 81"/>
                <a:gd name="T56" fmla="*/ 9 w 37"/>
                <a:gd name="T57" fmla="*/ 21 h 81"/>
                <a:gd name="T58" fmla="*/ 12 w 37"/>
                <a:gd name="T59" fmla="*/ 20 h 81"/>
                <a:gd name="T60" fmla="*/ 11 w 37"/>
                <a:gd name="T61" fmla="*/ 14 h 81"/>
                <a:gd name="T62" fmla="*/ 5 w 37"/>
                <a:gd name="T63" fmla="*/ 13 h 81"/>
                <a:gd name="T64" fmla="*/ 0 w 37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81">
                  <a:moveTo>
                    <a:pt x="0" y="5"/>
                  </a:moveTo>
                  <a:lnTo>
                    <a:pt x="1" y="3"/>
                  </a:lnTo>
                  <a:lnTo>
                    <a:pt x="4" y="4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5" y="8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25" y="13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35" y="44"/>
                  </a:lnTo>
                  <a:lnTo>
                    <a:pt x="37" y="52"/>
                  </a:lnTo>
                  <a:lnTo>
                    <a:pt x="36" y="65"/>
                  </a:lnTo>
                  <a:lnTo>
                    <a:pt x="26" y="71"/>
                  </a:lnTo>
                  <a:lnTo>
                    <a:pt x="23" y="71"/>
                  </a:lnTo>
                  <a:lnTo>
                    <a:pt x="21" y="76"/>
                  </a:lnTo>
                  <a:lnTo>
                    <a:pt x="14" y="81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8" y="68"/>
                  </a:lnTo>
                  <a:lnTo>
                    <a:pt x="19" y="64"/>
                  </a:lnTo>
                  <a:lnTo>
                    <a:pt x="28" y="60"/>
                  </a:lnTo>
                  <a:lnTo>
                    <a:pt x="28" y="48"/>
                  </a:lnTo>
                  <a:lnTo>
                    <a:pt x="27" y="43"/>
                  </a:lnTo>
                  <a:lnTo>
                    <a:pt x="22" y="36"/>
                  </a:lnTo>
                  <a:lnTo>
                    <a:pt x="21" y="34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1" y="14"/>
                  </a:lnTo>
                  <a:lnTo>
                    <a:pt x="5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Uzbekistan">
              <a:extLst>
                <a:ext uri="{FF2B5EF4-FFF2-40B4-BE49-F238E27FC236}">
                  <a16:creationId xmlns:a16="http://schemas.microsoft.com/office/drawing/2014/main" id="{A59DAB72-93D8-4DC2-BA9A-A660D9E4DA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33052" y="2826038"/>
              <a:ext cx="412257" cy="276348"/>
            </a:xfrm>
            <a:custGeom>
              <a:avLst/>
              <a:gdLst>
                <a:gd name="T0" fmla="*/ 83 w 91"/>
                <a:gd name="T1" fmla="*/ 30 h 61"/>
                <a:gd name="T2" fmla="*/ 82 w 91"/>
                <a:gd name="T3" fmla="*/ 33 h 61"/>
                <a:gd name="T4" fmla="*/ 76 w 91"/>
                <a:gd name="T5" fmla="*/ 30 h 61"/>
                <a:gd name="T6" fmla="*/ 81 w 91"/>
                <a:gd name="T7" fmla="*/ 25 h 61"/>
                <a:gd name="T8" fmla="*/ 79 w 91"/>
                <a:gd name="T9" fmla="*/ 24 h 61"/>
                <a:gd name="T10" fmla="*/ 78 w 91"/>
                <a:gd name="T11" fmla="*/ 26 h 61"/>
                <a:gd name="T12" fmla="*/ 68 w 91"/>
                <a:gd name="T13" fmla="*/ 33 h 61"/>
                <a:gd name="T14" fmla="*/ 63 w 91"/>
                <a:gd name="T15" fmla="*/ 32 h 61"/>
                <a:gd name="T16" fmla="*/ 58 w 91"/>
                <a:gd name="T17" fmla="*/ 32 h 61"/>
                <a:gd name="T18" fmla="*/ 57 w 91"/>
                <a:gd name="T19" fmla="*/ 28 h 61"/>
                <a:gd name="T20" fmla="*/ 54 w 91"/>
                <a:gd name="T21" fmla="*/ 27 h 61"/>
                <a:gd name="T22" fmla="*/ 54 w 91"/>
                <a:gd name="T23" fmla="*/ 20 h 61"/>
                <a:gd name="T24" fmla="*/ 48 w 91"/>
                <a:gd name="T25" fmla="*/ 14 h 61"/>
                <a:gd name="T26" fmla="*/ 32 w 91"/>
                <a:gd name="T27" fmla="*/ 15 h 61"/>
                <a:gd name="T28" fmla="*/ 27 w 91"/>
                <a:gd name="T29" fmla="*/ 11 h 61"/>
                <a:gd name="T30" fmla="*/ 27 w 91"/>
                <a:gd name="T31" fmla="*/ 12 h 61"/>
                <a:gd name="T32" fmla="*/ 24 w 91"/>
                <a:gd name="T33" fmla="*/ 16 h 61"/>
                <a:gd name="T34" fmla="*/ 20 w 91"/>
                <a:gd name="T35" fmla="*/ 17 h 61"/>
                <a:gd name="T36" fmla="*/ 13 w 91"/>
                <a:gd name="T37" fmla="*/ 16 h 61"/>
                <a:gd name="T38" fmla="*/ 12 w 91"/>
                <a:gd name="T39" fmla="*/ 7 h 61"/>
                <a:gd name="T40" fmla="*/ 14 w 91"/>
                <a:gd name="T41" fmla="*/ 1 h 61"/>
                <a:gd name="T42" fmla="*/ 13 w 91"/>
                <a:gd name="T43" fmla="*/ 0 h 61"/>
                <a:gd name="T44" fmla="*/ 0 w 91"/>
                <a:gd name="T45" fmla="*/ 5 h 61"/>
                <a:gd name="T46" fmla="*/ 0 w 91"/>
                <a:gd name="T47" fmla="*/ 32 h 61"/>
                <a:gd name="T48" fmla="*/ 5 w 91"/>
                <a:gd name="T49" fmla="*/ 32 h 61"/>
                <a:gd name="T50" fmla="*/ 5 w 91"/>
                <a:gd name="T51" fmla="*/ 27 h 61"/>
                <a:gd name="T52" fmla="*/ 11 w 91"/>
                <a:gd name="T53" fmla="*/ 23 h 61"/>
                <a:gd name="T54" fmla="*/ 13 w 91"/>
                <a:gd name="T55" fmla="*/ 24 h 61"/>
                <a:gd name="T56" fmla="*/ 12 w 91"/>
                <a:gd name="T57" fmla="*/ 22 h 61"/>
                <a:gd name="T58" fmla="*/ 14 w 91"/>
                <a:gd name="T59" fmla="*/ 21 h 61"/>
                <a:gd name="T60" fmla="*/ 21 w 91"/>
                <a:gd name="T61" fmla="*/ 25 h 61"/>
                <a:gd name="T62" fmla="*/ 22 w 91"/>
                <a:gd name="T63" fmla="*/ 31 h 61"/>
                <a:gd name="T64" fmla="*/ 31 w 91"/>
                <a:gd name="T65" fmla="*/ 33 h 61"/>
                <a:gd name="T66" fmla="*/ 36 w 91"/>
                <a:gd name="T67" fmla="*/ 42 h 61"/>
                <a:gd name="T68" fmla="*/ 51 w 91"/>
                <a:gd name="T69" fmla="*/ 52 h 61"/>
                <a:gd name="T70" fmla="*/ 57 w 91"/>
                <a:gd name="T71" fmla="*/ 54 h 61"/>
                <a:gd name="T72" fmla="*/ 56 w 91"/>
                <a:gd name="T73" fmla="*/ 60 h 61"/>
                <a:gd name="T74" fmla="*/ 62 w 91"/>
                <a:gd name="T75" fmla="*/ 61 h 61"/>
                <a:gd name="T76" fmla="*/ 66 w 91"/>
                <a:gd name="T77" fmla="*/ 53 h 61"/>
                <a:gd name="T78" fmla="*/ 64 w 91"/>
                <a:gd name="T79" fmla="*/ 47 h 61"/>
                <a:gd name="T80" fmla="*/ 61 w 91"/>
                <a:gd name="T81" fmla="*/ 45 h 61"/>
                <a:gd name="T82" fmla="*/ 61 w 91"/>
                <a:gd name="T83" fmla="*/ 43 h 61"/>
                <a:gd name="T84" fmla="*/ 67 w 91"/>
                <a:gd name="T85" fmla="*/ 43 h 61"/>
                <a:gd name="T86" fmla="*/ 71 w 91"/>
                <a:gd name="T87" fmla="*/ 39 h 61"/>
                <a:gd name="T88" fmla="*/ 71 w 91"/>
                <a:gd name="T89" fmla="*/ 36 h 61"/>
                <a:gd name="T90" fmla="*/ 77 w 91"/>
                <a:gd name="T91" fmla="*/ 33 h 61"/>
                <a:gd name="T92" fmla="*/ 78 w 91"/>
                <a:gd name="T93" fmla="*/ 35 h 61"/>
                <a:gd name="T94" fmla="*/ 77 w 91"/>
                <a:gd name="T95" fmla="*/ 37 h 61"/>
                <a:gd name="T96" fmla="*/ 78 w 91"/>
                <a:gd name="T97" fmla="*/ 39 h 61"/>
                <a:gd name="T98" fmla="*/ 79 w 91"/>
                <a:gd name="T99" fmla="*/ 39 h 61"/>
                <a:gd name="T100" fmla="*/ 85 w 91"/>
                <a:gd name="T101" fmla="*/ 39 h 61"/>
                <a:gd name="T102" fmla="*/ 91 w 91"/>
                <a:gd name="T103" fmla="*/ 35 h 61"/>
                <a:gd name="T104" fmla="*/ 83 w 91"/>
                <a:gd name="T105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" h="61">
                  <a:moveTo>
                    <a:pt x="83" y="30"/>
                  </a:moveTo>
                  <a:lnTo>
                    <a:pt x="82" y="33"/>
                  </a:lnTo>
                  <a:lnTo>
                    <a:pt x="76" y="30"/>
                  </a:lnTo>
                  <a:lnTo>
                    <a:pt x="81" y="25"/>
                  </a:lnTo>
                  <a:lnTo>
                    <a:pt x="79" y="24"/>
                  </a:lnTo>
                  <a:lnTo>
                    <a:pt x="78" y="26"/>
                  </a:lnTo>
                  <a:lnTo>
                    <a:pt x="68" y="33"/>
                  </a:lnTo>
                  <a:lnTo>
                    <a:pt x="63" y="32"/>
                  </a:lnTo>
                  <a:lnTo>
                    <a:pt x="58" y="32"/>
                  </a:lnTo>
                  <a:lnTo>
                    <a:pt x="57" y="28"/>
                  </a:lnTo>
                  <a:lnTo>
                    <a:pt x="54" y="27"/>
                  </a:lnTo>
                  <a:lnTo>
                    <a:pt x="54" y="20"/>
                  </a:lnTo>
                  <a:lnTo>
                    <a:pt x="48" y="14"/>
                  </a:lnTo>
                  <a:lnTo>
                    <a:pt x="32" y="15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4" y="16"/>
                  </a:lnTo>
                  <a:lnTo>
                    <a:pt x="20" y="17"/>
                  </a:lnTo>
                  <a:lnTo>
                    <a:pt x="13" y="16"/>
                  </a:lnTo>
                  <a:lnTo>
                    <a:pt x="12" y="7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2" y="31"/>
                  </a:lnTo>
                  <a:lnTo>
                    <a:pt x="31" y="33"/>
                  </a:lnTo>
                  <a:lnTo>
                    <a:pt x="36" y="42"/>
                  </a:lnTo>
                  <a:lnTo>
                    <a:pt x="51" y="52"/>
                  </a:lnTo>
                  <a:lnTo>
                    <a:pt x="57" y="54"/>
                  </a:lnTo>
                  <a:lnTo>
                    <a:pt x="56" y="60"/>
                  </a:lnTo>
                  <a:lnTo>
                    <a:pt x="62" y="61"/>
                  </a:lnTo>
                  <a:lnTo>
                    <a:pt x="66" y="53"/>
                  </a:lnTo>
                  <a:lnTo>
                    <a:pt x="64" y="47"/>
                  </a:lnTo>
                  <a:lnTo>
                    <a:pt x="61" y="45"/>
                  </a:lnTo>
                  <a:lnTo>
                    <a:pt x="61" y="43"/>
                  </a:lnTo>
                  <a:lnTo>
                    <a:pt x="67" y="43"/>
                  </a:lnTo>
                  <a:lnTo>
                    <a:pt x="71" y="39"/>
                  </a:lnTo>
                  <a:lnTo>
                    <a:pt x="71" y="36"/>
                  </a:lnTo>
                  <a:lnTo>
                    <a:pt x="77" y="33"/>
                  </a:lnTo>
                  <a:lnTo>
                    <a:pt x="78" y="35"/>
                  </a:lnTo>
                  <a:lnTo>
                    <a:pt x="77" y="37"/>
                  </a:lnTo>
                  <a:lnTo>
                    <a:pt x="78" y="39"/>
                  </a:lnTo>
                  <a:lnTo>
                    <a:pt x="79" y="39"/>
                  </a:lnTo>
                  <a:lnTo>
                    <a:pt x="85" y="39"/>
                  </a:lnTo>
                  <a:lnTo>
                    <a:pt x="91" y="35"/>
                  </a:lnTo>
                  <a:lnTo>
                    <a:pt x="83" y="3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Uruguay">
              <a:extLst>
                <a:ext uri="{FF2B5EF4-FFF2-40B4-BE49-F238E27FC236}">
                  <a16:creationId xmlns:a16="http://schemas.microsoft.com/office/drawing/2014/main" id="{DBF87D44-8B05-4555-989F-A21DDFFEA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634" y="4819368"/>
              <a:ext cx="126848" cy="135909"/>
            </a:xfrm>
            <a:custGeom>
              <a:avLst/>
              <a:gdLst>
                <a:gd name="T0" fmla="*/ 27 w 28"/>
                <a:gd name="T1" fmla="*/ 23 h 30"/>
                <a:gd name="T2" fmla="*/ 28 w 28"/>
                <a:gd name="T3" fmla="*/ 16 h 30"/>
                <a:gd name="T4" fmla="*/ 24 w 28"/>
                <a:gd name="T5" fmla="*/ 11 h 30"/>
                <a:gd name="T6" fmla="*/ 15 w 28"/>
                <a:gd name="T7" fmla="*/ 4 h 30"/>
                <a:gd name="T8" fmla="*/ 14 w 28"/>
                <a:gd name="T9" fmla="*/ 6 h 30"/>
                <a:gd name="T10" fmla="*/ 9 w 28"/>
                <a:gd name="T11" fmla="*/ 0 h 30"/>
                <a:gd name="T12" fmla="*/ 4 w 28"/>
                <a:gd name="T13" fmla="*/ 1 h 30"/>
                <a:gd name="T14" fmla="*/ 0 w 28"/>
                <a:gd name="T15" fmla="*/ 24 h 30"/>
                <a:gd name="T16" fmla="*/ 0 w 28"/>
                <a:gd name="T17" fmla="*/ 24 h 30"/>
                <a:gd name="T18" fmla="*/ 3 w 28"/>
                <a:gd name="T19" fmla="*/ 27 h 30"/>
                <a:gd name="T20" fmla="*/ 11 w 28"/>
                <a:gd name="T21" fmla="*/ 30 h 30"/>
                <a:gd name="T22" fmla="*/ 24 w 28"/>
                <a:gd name="T23" fmla="*/ 27 h 30"/>
                <a:gd name="T24" fmla="*/ 27 w 28"/>
                <a:gd name="T25" fmla="*/ 23 h 30"/>
                <a:gd name="T26" fmla="*/ 27 w 28"/>
                <a:gd name="T2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0">
                  <a:moveTo>
                    <a:pt x="27" y="23"/>
                  </a:moveTo>
                  <a:lnTo>
                    <a:pt x="28" y="16"/>
                  </a:lnTo>
                  <a:lnTo>
                    <a:pt x="24" y="11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11" y="30"/>
                  </a:lnTo>
                  <a:lnTo>
                    <a:pt x="24" y="27"/>
                  </a:lnTo>
                  <a:lnTo>
                    <a:pt x="27" y="23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United States">
              <a:extLst>
                <a:ext uri="{FF2B5EF4-FFF2-40B4-BE49-F238E27FC236}">
                  <a16:creationId xmlns:a16="http://schemas.microsoft.com/office/drawing/2014/main" id="{DD3DB860-9516-40D5-8A12-9C169686DA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19351" y="1580207"/>
              <a:ext cx="2487131" cy="2047693"/>
            </a:xfrm>
            <a:custGeom>
              <a:avLst/>
              <a:gdLst>
                <a:gd name="T0" fmla="*/ 15 w 549"/>
                <a:gd name="T1" fmla="*/ 151 h 452"/>
                <a:gd name="T2" fmla="*/ 60 w 549"/>
                <a:gd name="T3" fmla="*/ 433 h 452"/>
                <a:gd name="T4" fmla="*/ 69 w 549"/>
                <a:gd name="T5" fmla="*/ 436 h 452"/>
                <a:gd name="T6" fmla="*/ 14 w 549"/>
                <a:gd name="T7" fmla="*/ 208 h 452"/>
                <a:gd name="T8" fmla="*/ 5 w 549"/>
                <a:gd name="T9" fmla="*/ 211 h 452"/>
                <a:gd name="T10" fmla="*/ 515 w 549"/>
                <a:gd name="T11" fmla="*/ 311 h 452"/>
                <a:gd name="T12" fmla="*/ 276 w 549"/>
                <a:gd name="T13" fmla="*/ 367 h 452"/>
                <a:gd name="T14" fmla="*/ 195 w 549"/>
                <a:gd name="T15" fmla="*/ 191 h 452"/>
                <a:gd name="T16" fmla="*/ 187 w 549"/>
                <a:gd name="T17" fmla="*/ 186 h 452"/>
                <a:gd name="T18" fmla="*/ 183 w 549"/>
                <a:gd name="T19" fmla="*/ 179 h 452"/>
                <a:gd name="T20" fmla="*/ 172 w 549"/>
                <a:gd name="T21" fmla="*/ 168 h 452"/>
                <a:gd name="T22" fmla="*/ 118 w 549"/>
                <a:gd name="T23" fmla="*/ 140 h 452"/>
                <a:gd name="T24" fmla="*/ 91 w 549"/>
                <a:gd name="T25" fmla="*/ 158 h 452"/>
                <a:gd name="T26" fmla="*/ 97 w 549"/>
                <a:gd name="T27" fmla="*/ 136 h 452"/>
                <a:gd name="T28" fmla="*/ 80 w 549"/>
                <a:gd name="T29" fmla="*/ 165 h 452"/>
                <a:gd name="T30" fmla="*/ 21 w 549"/>
                <a:gd name="T31" fmla="*/ 203 h 452"/>
                <a:gd name="T32" fmla="*/ 61 w 549"/>
                <a:gd name="T33" fmla="*/ 162 h 452"/>
                <a:gd name="T34" fmla="*/ 39 w 549"/>
                <a:gd name="T35" fmla="*/ 154 h 452"/>
                <a:gd name="T36" fmla="*/ 26 w 549"/>
                <a:gd name="T37" fmla="*/ 113 h 452"/>
                <a:gd name="T38" fmla="*/ 42 w 549"/>
                <a:gd name="T39" fmla="*/ 94 h 452"/>
                <a:gd name="T40" fmla="*/ 14 w 549"/>
                <a:gd name="T41" fmla="*/ 87 h 452"/>
                <a:gd name="T42" fmla="*/ 36 w 549"/>
                <a:gd name="T43" fmla="*/ 77 h 452"/>
                <a:gd name="T44" fmla="*/ 29 w 549"/>
                <a:gd name="T45" fmla="*/ 36 h 452"/>
                <a:gd name="T46" fmla="*/ 67 w 549"/>
                <a:gd name="T47" fmla="*/ 0 h 452"/>
                <a:gd name="T48" fmla="*/ 114 w 549"/>
                <a:gd name="T49" fmla="*/ 18 h 452"/>
                <a:gd name="T50" fmla="*/ 149 w 549"/>
                <a:gd name="T51" fmla="*/ 144 h 452"/>
                <a:gd name="T52" fmla="*/ 178 w 549"/>
                <a:gd name="T53" fmla="*/ 152 h 452"/>
                <a:gd name="T54" fmla="*/ 542 w 549"/>
                <a:gd name="T55" fmla="*/ 280 h 452"/>
                <a:gd name="T56" fmla="*/ 524 w 549"/>
                <a:gd name="T57" fmla="*/ 291 h 452"/>
                <a:gd name="T58" fmla="*/ 526 w 549"/>
                <a:gd name="T59" fmla="*/ 305 h 452"/>
                <a:gd name="T60" fmla="*/ 502 w 549"/>
                <a:gd name="T61" fmla="*/ 322 h 452"/>
                <a:gd name="T62" fmla="*/ 495 w 549"/>
                <a:gd name="T63" fmla="*/ 331 h 452"/>
                <a:gd name="T64" fmla="*/ 492 w 549"/>
                <a:gd name="T65" fmla="*/ 331 h 452"/>
                <a:gd name="T66" fmla="*/ 464 w 549"/>
                <a:gd name="T67" fmla="*/ 376 h 452"/>
                <a:gd name="T68" fmla="*/ 457 w 549"/>
                <a:gd name="T69" fmla="*/ 387 h 452"/>
                <a:gd name="T70" fmla="*/ 430 w 549"/>
                <a:gd name="T71" fmla="*/ 378 h 452"/>
                <a:gd name="T72" fmla="*/ 424 w 549"/>
                <a:gd name="T73" fmla="*/ 387 h 452"/>
                <a:gd name="T74" fmla="*/ 402 w 549"/>
                <a:gd name="T75" fmla="*/ 383 h 452"/>
                <a:gd name="T76" fmla="*/ 382 w 549"/>
                <a:gd name="T77" fmla="*/ 407 h 452"/>
                <a:gd name="T78" fmla="*/ 346 w 549"/>
                <a:gd name="T79" fmla="*/ 387 h 452"/>
                <a:gd name="T80" fmla="*/ 276 w 549"/>
                <a:gd name="T81" fmla="*/ 366 h 452"/>
                <a:gd name="T82" fmla="*/ 250 w 549"/>
                <a:gd name="T83" fmla="*/ 342 h 452"/>
                <a:gd name="T84" fmla="*/ 244 w 549"/>
                <a:gd name="T85" fmla="*/ 331 h 452"/>
                <a:gd name="T86" fmla="*/ 236 w 549"/>
                <a:gd name="T87" fmla="*/ 297 h 452"/>
                <a:gd name="T88" fmla="*/ 243 w 549"/>
                <a:gd name="T89" fmla="*/ 257 h 452"/>
                <a:gd name="T90" fmla="*/ 245 w 549"/>
                <a:gd name="T91" fmla="*/ 251 h 452"/>
                <a:gd name="T92" fmla="*/ 412 w 549"/>
                <a:gd name="T93" fmla="*/ 258 h 452"/>
                <a:gd name="T94" fmla="*/ 428 w 549"/>
                <a:gd name="T95" fmla="*/ 268 h 452"/>
                <a:gd name="T96" fmla="*/ 449 w 549"/>
                <a:gd name="T97" fmla="*/ 270 h 452"/>
                <a:gd name="T98" fmla="*/ 434 w 549"/>
                <a:gd name="T99" fmla="*/ 282 h 452"/>
                <a:gd name="T100" fmla="*/ 438 w 549"/>
                <a:gd name="T101" fmla="*/ 288 h 452"/>
                <a:gd name="T102" fmla="*/ 452 w 549"/>
                <a:gd name="T103" fmla="*/ 292 h 452"/>
                <a:gd name="T104" fmla="*/ 457 w 549"/>
                <a:gd name="T105" fmla="*/ 307 h 452"/>
                <a:gd name="T106" fmla="*/ 493 w 549"/>
                <a:gd name="T107" fmla="*/ 286 h 452"/>
                <a:gd name="T108" fmla="*/ 531 w 549"/>
                <a:gd name="T109" fmla="*/ 265 h 452"/>
                <a:gd name="T110" fmla="*/ 202 w 549"/>
                <a:gd name="T111" fmla="*/ 225 h 452"/>
                <a:gd name="T112" fmla="*/ 198 w 549"/>
                <a:gd name="T113" fmla="*/ 216 h 452"/>
                <a:gd name="T114" fmla="*/ 69 w 549"/>
                <a:gd name="T115" fmla="*/ 439 h 452"/>
                <a:gd name="T116" fmla="*/ 79 w 549"/>
                <a:gd name="T117" fmla="*/ 18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9" h="452">
                  <a:moveTo>
                    <a:pt x="541" y="449"/>
                  </a:moveTo>
                  <a:lnTo>
                    <a:pt x="549" y="450"/>
                  </a:lnTo>
                  <a:lnTo>
                    <a:pt x="541" y="452"/>
                  </a:lnTo>
                  <a:lnTo>
                    <a:pt x="541" y="449"/>
                  </a:lnTo>
                  <a:close/>
                  <a:moveTo>
                    <a:pt x="8" y="148"/>
                  </a:moveTo>
                  <a:lnTo>
                    <a:pt x="15" y="151"/>
                  </a:lnTo>
                  <a:lnTo>
                    <a:pt x="18" y="149"/>
                  </a:lnTo>
                  <a:lnTo>
                    <a:pt x="18" y="146"/>
                  </a:lnTo>
                  <a:lnTo>
                    <a:pt x="15" y="145"/>
                  </a:lnTo>
                  <a:lnTo>
                    <a:pt x="8" y="148"/>
                  </a:lnTo>
                  <a:close/>
                  <a:moveTo>
                    <a:pt x="58" y="431"/>
                  </a:moveTo>
                  <a:lnTo>
                    <a:pt x="60" y="433"/>
                  </a:lnTo>
                  <a:lnTo>
                    <a:pt x="56" y="431"/>
                  </a:lnTo>
                  <a:lnTo>
                    <a:pt x="58" y="431"/>
                  </a:lnTo>
                  <a:close/>
                  <a:moveTo>
                    <a:pt x="69" y="436"/>
                  </a:moveTo>
                  <a:lnTo>
                    <a:pt x="66" y="437"/>
                  </a:lnTo>
                  <a:lnTo>
                    <a:pt x="65" y="435"/>
                  </a:lnTo>
                  <a:lnTo>
                    <a:pt x="69" y="436"/>
                  </a:lnTo>
                  <a:close/>
                  <a:moveTo>
                    <a:pt x="49" y="429"/>
                  </a:moveTo>
                  <a:lnTo>
                    <a:pt x="51" y="428"/>
                  </a:lnTo>
                  <a:lnTo>
                    <a:pt x="51" y="429"/>
                  </a:lnTo>
                  <a:lnTo>
                    <a:pt x="49" y="429"/>
                  </a:lnTo>
                  <a:close/>
                  <a:moveTo>
                    <a:pt x="10" y="208"/>
                  </a:moveTo>
                  <a:lnTo>
                    <a:pt x="14" y="208"/>
                  </a:lnTo>
                  <a:lnTo>
                    <a:pt x="14" y="210"/>
                  </a:lnTo>
                  <a:lnTo>
                    <a:pt x="7" y="214"/>
                  </a:lnTo>
                  <a:lnTo>
                    <a:pt x="10" y="211"/>
                  </a:lnTo>
                  <a:lnTo>
                    <a:pt x="10" y="208"/>
                  </a:lnTo>
                  <a:close/>
                  <a:moveTo>
                    <a:pt x="3" y="212"/>
                  </a:moveTo>
                  <a:lnTo>
                    <a:pt x="5" y="211"/>
                  </a:lnTo>
                  <a:lnTo>
                    <a:pt x="5" y="214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3" y="212"/>
                  </a:lnTo>
                  <a:close/>
                  <a:moveTo>
                    <a:pt x="513" y="310"/>
                  </a:moveTo>
                  <a:lnTo>
                    <a:pt x="515" y="311"/>
                  </a:lnTo>
                  <a:lnTo>
                    <a:pt x="504" y="314"/>
                  </a:lnTo>
                  <a:lnTo>
                    <a:pt x="505" y="312"/>
                  </a:lnTo>
                  <a:lnTo>
                    <a:pt x="513" y="310"/>
                  </a:lnTo>
                  <a:close/>
                  <a:moveTo>
                    <a:pt x="276" y="367"/>
                  </a:moveTo>
                  <a:lnTo>
                    <a:pt x="276" y="366"/>
                  </a:lnTo>
                  <a:lnTo>
                    <a:pt x="276" y="367"/>
                  </a:lnTo>
                  <a:lnTo>
                    <a:pt x="276" y="367"/>
                  </a:lnTo>
                  <a:close/>
                  <a:moveTo>
                    <a:pt x="206" y="189"/>
                  </a:moveTo>
                  <a:lnTo>
                    <a:pt x="207" y="198"/>
                  </a:lnTo>
                  <a:lnTo>
                    <a:pt x="203" y="201"/>
                  </a:lnTo>
                  <a:lnTo>
                    <a:pt x="200" y="199"/>
                  </a:lnTo>
                  <a:lnTo>
                    <a:pt x="195" y="191"/>
                  </a:lnTo>
                  <a:lnTo>
                    <a:pt x="196" y="188"/>
                  </a:lnTo>
                  <a:lnTo>
                    <a:pt x="191" y="187"/>
                  </a:lnTo>
                  <a:lnTo>
                    <a:pt x="195" y="196"/>
                  </a:lnTo>
                  <a:lnTo>
                    <a:pt x="195" y="201"/>
                  </a:lnTo>
                  <a:lnTo>
                    <a:pt x="188" y="193"/>
                  </a:lnTo>
                  <a:lnTo>
                    <a:pt x="187" y="186"/>
                  </a:lnTo>
                  <a:lnTo>
                    <a:pt x="185" y="187"/>
                  </a:lnTo>
                  <a:lnTo>
                    <a:pt x="184" y="182"/>
                  </a:lnTo>
                  <a:lnTo>
                    <a:pt x="187" y="179"/>
                  </a:lnTo>
                  <a:lnTo>
                    <a:pt x="191" y="180"/>
                  </a:lnTo>
                  <a:lnTo>
                    <a:pt x="187" y="174"/>
                  </a:lnTo>
                  <a:lnTo>
                    <a:pt x="183" y="179"/>
                  </a:lnTo>
                  <a:lnTo>
                    <a:pt x="180" y="163"/>
                  </a:lnTo>
                  <a:lnTo>
                    <a:pt x="180" y="167"/>
                  </a:lnTo>
                  <a:lnTo>
                    <a:pt x="177" y="167"/>
                  </a:lnTo>
                  <a:lnTo>
                    <a:pt x="180" y="170"/>
                  </a:lnTo>
                  <a:lnTo>
                    <a:pt x="181" y="187"/>
                  </a:lnTo>
                  <a:lnTo>
                    <a:pt x="172" y="168"/>
                  </a:lnTo>
                  <a:lnTo>
                    <a:pt x="156" y="155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43" y="149"/>
                  </a:lnTo>
                  <a:lnTo>
                    <a:pt x="132" y="149"/>
                  </a:lnTo>
                  <a:lnTo>
                    <a:pt x="118" y="140"/>
                  </a:lnTo>
                  <a:lnTo>
                    <a:pt x="110" y="138"/>
                  </a:lnTo>
                  <a:lnTo>
                    <a:pt x="111" y="145"/>
                  </a:lnTo>
                  <a:lnTo>
                    <a:pt x="108" y="150"/>
                  </a:lnTo>
                  <a:lnTo>
                    <a:pt x="103" y="150"/>
                  </a:lnTo>
                  <a:lnTo>
                    <a:pt x="95" y="157"/>
                  </a:lnTo>
                  <a:lnTo>
                    <a:pt x="91" y="158"/>
                  </a:lnTo>
                  <a:lnTo>
                    <a:pt x="93" y="154"/>
                  </a:lnTo>
                  <a:lnTo>
                    <a:pt x="91" y="152"/>
                  </a:lnTo>
                  <a:lnTo>
                    <a:pt x="94" y="141"/>
                  </a:lnTo>
                  <a:lnTo>
                    <a:pt x="98" y="139"/>
                  </a:lnTo>
                  <a:lnTo>
                    <a:pt x="101" y="136"/>
                  </a:lnTo>
                  <a:lnTo>
                    <a:pt x="97" y="136"/>
                  </a:lnTo>
                  <a:lnTo>
                    <a:pt x="88" y="143"/>
                  </a:lnTo>
                  <a:lnTo>
                    <a:pt x="87" y="148"/>
                  </a:lnTo>
                  <a:lnTo>
                    <a:pt x="80" y="155"/>
                  </a:lnTo>
                  <a:lnTo>
                    <a:pt x="79" y="159"/>
                  </a:lnTo>
                  <a:lnTo>
                    <a:pt x="83" y="161"/>
                  </a:lnTo>
                  <a:lnTo>
                    <a:pt x="80" y="165"/>
                  </a:lnTo>
                  <a:lnTo>
                    <a:pt x="65" y="179"/>
                  </a:lnTo>
                  <a:lnTo>
                    <a:pt x="56" y="185"/>
                  </a:lnTo>
                  <a:lnTo>
                    <a:pt x="54" y="189"/>
                  </a:lnTo>
                  <a:lnTo>
                    <a:pt x="40" y="194"/>
                  </a:lnTo>
                  <a:lnTo>
                    <a:pt x="22" y="205"/>
                  </a:lnTo>
                  <a:lnTo>
                    <a:pt x="21" y="203"/>
                  </a:lnTo>
                  <a:lnTo>
                    <a:pt x="32" y="196"/>
                  </a:lnTo>
                  <a:lnTo>
                    <a:pt x="35" y="192"/>
                  </a:lnTo>
                  <a:lnTo>
                    <a:pt x="45" y="189"/>
                  </a:lnTo>
                  <a:lnTo>
                    <a:pt x="60" y="174"/>
                  </a:lnTo>
                  <a:lnTo>
                    <a:pt x="60" y="168"/>
                  </a:lnTo>
                  <a:lnTo>
                    <a:pt x="61" y="162"/>
                  </a:lnTo>
                  <a:lnTo>
                    <a:pt x="55" y="162"/>
                  </a:lnTo>
                  <a:lnTo>
                    <a:pt x="53" y="166"/>
                  </a:lnTo>
                  <a:lnTo>
                    <a:pt x="50" y="161"/>
                  </a:lnTo>
                  <a:lnTo>
                    <a:pt x="39" y="162"/>
                  </a:lnTo>
                  <a:lnTo>
                    <a:pt x="38" y="158"/>
                  </a:lnTo>
                  <a:lnTo>
                    <a:pt x="39" y="154"/>
                  </a:lnTo>
                  <a:lnTo>
                    <a:pt x="36" y="148"/>
                  </a:lnTo>
                  <a:lnTo>
                    <a:pt x="32" y="152"/>
                  </a:lnTo>
                  <a:lnTo>
                    <a:pt x="27" y="152"/>
                  </a:lnTo>
                  <a:lnTo>
                    <a:pt x="15" y="132"/>
                  </a:lnTo>
                  <a:lnTo>
                    <a:pt x="22" y="116"/>
                  </a:lnTo>
                  <a:lnTo>
                    <a:pt x="26" y="113"/>
                  </a:lnTo>
                  <a:lnTo>
                    <a:pt x="32" y="116"/>
                  </a:lnTo>
                  <a:lnTo>
                    <a:pt x="35" y="111"/>
                  </a:lnTo>
                  <a:lnTo>
                    <a:pt x="42" y="110"/>
                  </a:lnTo>
                  <a:lnTo>
                    <a:pt x="43" y="104"/>
                  </a:lnTo>
                  <a:lnTo>
                    <a:pt x="41" y="99"/>
                  </a:lnTo>
                  <a:lnTo>
                    <a:pt x="42" y="94"/>
                  </a:lnTo>
                  <a:lnTo>
                    <a:pt x="34" y="99"/>
                  </a:lnTo>
                  <a:lnTo>
                    <a:pt x="28" y="97"/>
                  </a:lnTo>
                  <a:lnTo>
                    <a:pt x="21" y="98"/>
                  </a:lnTo>
                  <a:lnTo>
                    <a:pt x="14" y="96"/>
                  </a:lnTo>
                  <a:lnTo>
                    <a:pt x="12" y="92"/>
                  </a:lnTo>
                  <a:lnTo>
                    <a:pt x="14" y="87"/>
                  </a:lnTo>
                  <a:lnTo>
                    <a:pt x="5" y="84"/>
                  </a:lnTo>
                  <a:lnTo>
                    <a:pt x="11" y="79"/>
                  </a:lnTo>
                  <a:lnTo>
                    <a:pt x="22" y="72"/>
                  </a:lnTo>
                  <a:lnTo>
                    <a:pt x="27" y="72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38" y="73"/>
                  </a:lnTo>
                  <a:lnTo>
                    <a:pt x="29" y="63"/>
                  </a:lnTo>
                  <a:lnTo>
                    <a:pt x="26" y="56"/>
                  </a:lnTo>
                  <a:lnTo>
                    <a:pt x="15" y="47"/>
                  </a:lnTo>
                  <a:lnTo>
                    <a:pt x="15" y="39"/>
                  </a:lnTo>
                  <a:lnTo>
                    <a:pt x="29" y="36"/>
                  </a:lnTo>
                  <a:lnTo>
                    <a:pt x="34" y="23"/>
                  </a:lnTo>
                  <a:lnTo>
                    <a:pt x="39" y="17"/>
                  </a:lnTo>
                  <a:lnTo>
                    <a:pt x="45" y="16"/>
                  </a:lnTo>
                  <a:lnTo>
                    <a:pt x="53" y="9"/>
                  </a:lnTo>
                  <a:lnTo>
                    <a:pt x="60" y="8"/>
                  </a:lnTo>
                  <a:lnTo>
                    <a:pt x="67" y="0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87" y="8"/>
                  </a:lnTo>
                  <a:lnTo>
                    <a:pt x="93" y="14"/>
                  </a:lnTo>
                  <a:lnTo>
                    <a:pt x="106" y="14"/>
                  </a:lnTo>
                  <a:lnTo>
                    <a:pt x="114" y="18"/>
                  </a:lnTo>
                  <a:lnTo>
                    <a:pt x="121" y="18"/>
                  </a:lnTo>
                  <a:lnTo>
                    <a:pt x="126" y="22"/>
                  </a:lnTo>
                  <a:lnTo>
                    <a:pt x="139" y="21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9" y="144"/>
                  </a:lnTo>
                  <a:lnTo>
                    <a:pt x="149" y="147"/>
                  </a:lnTo>
                  <a:lnTo>
                    <a:pt x="158" y="146"/>
                  </a:lnTo>
                  <a:lnTo>
                    <a:pt x="158" y="149"/>
                  </a:lnTo>
                  <a:lnTo>
                    <a:pt x="168" y="159"/>
                  </a:lnTo>
                  <a:lnTo>
                    <a:pt x="173" y="153"/>
                  </a:lnTo>
                  <a:lnTo>
                    <a:pt x="178" y="152"/>
                  </a:lnTo>
                  <a:lnTo>
                    <a:pt x="183" y="161"/>
                  </a:lnTo>
                  <a:lnTo>
                    <a:pt x="186" y="163"/>
                  </a:lnTo>
                  <a:lnTo>
                    <a:pt x="196" y="183"/>
                  </a:lnTo>
                  <a:lnTo>
                    <a:pt x="206" y="189"/>
                  </a:lnTo>
                  <a:close/>
                  <a:moveTo>
                    <a:pt x="542" y="280"/>
                  </a:moveTo>
                  <a:lnTo>
                    <a:pt x="542" y="280"/>
                  </a:lnTo>
                  <a:lnTo>
                    <a:pt x="542" y="283"/>
                  </a:lnTo>
                  <a:lnTo>
                    <a:pt x="539" y="284"/>
                  </a:lnTo>
                  <a:lnTo>
                    <a:pt x="533" y="287"/>
                  </a:lnTo>
                  <a:lnTo>
                    <a:pt x="532" y="286"/>
                  </a:lnTo>
                  <a:lnTo>
                    <a:pt x="530" y="289"/>
                  </a:lnTo>
                  <a:lnTo>
                    <a:pt x="524" y="291"/>
                  </a:lnTo>
                  <a:lnTo>
                    <a:pt x="520" y="301"/>
                  </a:lnTo>
                  <a:lnTo>
                    <a:pt x="523" y="305"/>
                  </a:lnTo>
                  <a:lnTo>
                    <a:pt x="524" y="305"/>
                  </a:lnTo>
                  <a:lnTo>
                    <a:pt x="525" y="303"/>
                  </a:lnTo>
                  <a:lnTo>
                    <a:pt x="526" y="303"/>
                  </a:lnTo>
                  <a:lnTo>
                    <a:pt x="526" y="305"/>
                  </a:lnTo>
                  <a:lnTo>
                    <a:pt x="520" y="307"/>
                  </a:lnTo>
                  <a:lnTo>
                    <a:pt x="518" y="305"/>
                  </a:lnTo>
                  <a:lnTo>
                    <a:pt x="518" y="307"/>
                  </a:lnTo>
                  <a:lnTo>
                    <a:pt x="510" y="308"/>
                  </a:lnTo>
                  <a:lnTo>
                    <a:pt x="504" y="311"/>
                  </a:lnTo>
                  <a:lnTo>
                    <a:pt x="502" y="322"/>
                  </a:lnTo>
                  <a:lnTo>
                    <a:pt x="499" y="324"/>
                  </a:lnTo>
                  <a:lnTo>
                    <a:pt x="496" y="321"/>
                  </a:lnTo>
                  <a:lnTo>
                    <a:pt x="499" y="328"/>
                  </a:lnTo>
                  <a:lnTo>
                    <a:pt x="495" y="336"/>
                  </a:lnTo>
                  <a:lnTo>
                    <a:pt x="494" y="336"/>
                  </a:lnTo>
                  <a:lnTo>
                    <a:pt x="495" y="331"/>
                  </a:lnTo>
                  <a:lnTo>
                    <a:pt x="492" y="328"/>
                  </a:lnTo>
                  <a:lnTo>
                    <a:pt x="494" y="321"/>
                  </a:lnTo>
                  <a:lnTo>
                    <a:pt x="491" y="322"/>
                  </a:lnTo>
                  <a:lnTo>
                    <a:pt x="490" y="328"/>
                  </a:lnTo>
                  <a:lnTo>
                    <a:pt x="489" y="329"/>
                  </a:lnTo>
                  <a:lnTo>
                    <a:pt x="492" y="331"/>
                  </a:lnTo>
                  <a:lnTo>
                    <a:pt x="491" y="336"/>
                  </a:lnTo>
                  <a:lnTo>
                    <a:pt x="496" y="346"/>
                  </a:lnTo>
                  <a:lnTo>
                    <a:pt x="491" y="352"/>
                  </a:lnTo>
                  <a:lnTo>
                    <a:pt x="478" y="359"/>
                  </a:lnTo>
                  <a:lnTo>
                    <a:pt x="467" y="370"/>
                  </a:lnTo>
                  <a:lnTo>
                    <a:pt x="464" y="376"/>
                  </a:lnTo>
                  <a:lnTo>
                    <a:pt x="472" y="400"/>
                  </a:lnTo>
                  <a:lnTo>
                    <a:pt x="470" y="410"/>
                  </a:lnTo>
                  <a:lnTo>
                    <a:pt x="467" y="411"/>
                  </a:lnTo>
                  <a:lnTo>
                    <a:pt x="464" y="407"/>
                  </a:lnTo>
                  <a:lnTo>
                    <a:pt x="459" y="400"/>
                  </a:lnTo>
                  <a:lnTo>
                    <a:pt x="457" y="387"/>
                  </a:lnTo>
                  <a:lnTo>
                    <a:pt x="452" y="381"/>
                  </a:lnTo>
                  <a:lnTo>
                    <a:pt x="444" y="384"/>
                  </a:lnTo>
                  <a:lnTo>
                    <a:pt x="443" y="381"/>
                  </a:lnTo>
                  <a:lnTo>
                    <a:pt x="439" y="379"/>
                  </a:lnTo>
                  <a:lnTo>
                    <a:pt x="431" y="380"/>
                  </a:lnTo>
                  <a:lnTo>
                    <a:pt x="430" y="378"/>
                  </a:lnTo>
                  <a:lnTo>
                    <a:pt x="421" y="380"/>
                  </a:lnTo>
                  <a:lnTo>
                    <a:pt x="418" y="379"/>
                  </a:lnTo>
                  <a:lnTo>
                    <a:pt x="417" y="381"/>
                  </a:lnTo>
                  <a:lnTo>
                    <a:pt x="423" y="381"/>
                  </a:lnTo>
                  <a:lnTo>
                    <a:pt x="422" y="384"/>
                  </a:lnTo>
                  <a:lnTo>
                    <a:pt x="424" y="387"/>
                  </a:lnTo>
                  <a:lnTo>
                    <a:pt x="423" y="388"/>
                  </a:lnTo>
                  <a:lnTo>
                    <a:pt x="420" y="386"/>
                  </a:lnTo>
                  <a:lnTo>
                    <a:pt x="413" y="387"/>
                  </a:lnTo>
                  <a:lnTo>
                    <a:pt x="410" y="383"/>
                  </a:lnTo>
                  <a:lnTo>
                    <a:pt x="407" y="384"/>
                  </a:lnTo>
                  <a:lnTo>
                    <a:pt x="402" y="383"/>
                  </a:lnTo>
                  <a:lnTo>
                    <a:pt x="394" y="386"/>
                  </a:lnTo>
                  <a:lnTo>
                    <a:pt x="394" y="383"/>
                  </a:lnTo>
                  <a:lnTo>
                    <a:pt x="392" y="384"/>
                  </a:lnTo>
                  <a:lnTo>
                    <a:pt x="394" y="387"/>
                  </a:lnTo>
                  <a:lnTo>
                    <a:pt x="380" y="396"/>
                  </a:lnTo>
                  <a:lnTo>
                    <a:pt x="382" y="407"/>
                  </a:lnTo>
                  <a:lnTo>
                    <a:pt x="382" y="407"/>
                  </a:lnTo>
                  <a:lnTo>
                    <a:pt x="371" y="403"/>
                  </a:lnTo>
                  <a:lnTo>
                    <a:pt x="359" y="383"/>
                  </a:lnTo>
                  <a:lnTo>
                    <a:pt x="352" y="383"/>
                  </a:lnTo>
                  <a:lnTo>
                    <a:pt x="349" y="387"/>
                  </a:lnTo>
                  <a:lnTo>
                    <a:pt x="346" y="387"/>
                  </a:lnTo>
                  <a:lnTo>
                    <a:pt x="342" y="383"/>
                  </a:lnTo>
                  <a:lnTo>
                    <a:pt x="340" y="378"/>
                  </a:lnTo>
                  <a:lnTo>
                    <a:pt x="332" y="372"/>
                  </a:lnTo>
                  <a:lnTo>
                    <a:pt x="308" y="374"/>
                  </a:lnTo>
                  <a:lnTo>
                    <a:pt x="287" y="366"/>
                  </a:lnTo>
                  <a:lnTo>
                    <a:pt x="276" y="366"/>
                  </a:lnTo>
                  <a:lnTo>
                    <a:pt x="273" y="360"/>
                  </a:lnTo>
                  <a:lnTo>
                    <a:pt x="269" y="359"/>
                  </a:lnTo>
                  <a:lnTo>
                    <a:pt x="269" y="356"/>
                  </a:lnTo>
                  <a:lnTo>
                    <a:pt x="257" y="353"/>
                  </a:lnTo>
                  <a:lnTo>
                    <a:pt x="257" y="350"/>
                  </a:lnTo>
                  <a:lnTo>
                    <a:pt x="250" y="342"/>
                  </a:lnTo>
                  <a:lnTo>
                    <a:pt x="250" y="337"/>
                  </a:lnTo>
                  <a:lnTo>
                    <a:pt x="247" y="335"/>
                  </a:lnTo>
                  <a:lnTo>
                    <a:pt x="247" y="332"/>
                  </a:lnTo>
                  <a:lnTo>
                    <a:pt x="249" y="334"/>
                  </a:lnTo>
                  <a:lnTo>
                    <a:pt x="249" y="330"/>
                  </a:lnTo>
                  <a:lnTo>
                    <a:pt x="244" y="331"/>
                  </a:lnTo>
                  <a:lnTo>
                    <a:pt x="245" y="329"/>
                  </a:lnTo>
                  <a:lnTo>
                    <a:pt x="241" y="325"/>
                  </a:lnTo>
                  <a:lnTo>
                    <a:pt x="240" y="320"/>
                  </a:lnTo>
                  <a:lnTo>
                    <a:pt x="237" y="315"/>
                  </a:lnTo>
                  <a:lnTo>
                    <a:pt x="239" y="307"/>
                  </a:lnTo>
                  <a:lnTo>
                    <a:pt x="236" y="297"/>
                  </a:lnTo>
                  <a:lnTo>
                    <a:pt x="239" y="272"/>
                  </a:lnTo>
                  <a:lnTo>
                    <a:pt x="243" y="272"/>
                  </a:lnTo>
                  <a:lnTo>
                    <a:pt x="239" y="272"/>
                  </a:lnTo>
                  <a:lnTo>
                    <a:pt x="235" y="257"/>
                  </a:lnTo>
                  <a:lnTo>
                    <a:pt x="235" y="255"/>
                  </a:lnTo>
                  <a:lnTo>
                    <a:pt x="243" y="257"/>
                  </a:lnTo>
                  <a:lnTo>
                    <a:pt x="246" y="259"/>
                  </a:lnTo>
                  <a:lnTo>
                    <a:pt x="244" y="262"/>
                  </a:lnTo>
                  <a:lnTo>
                    <a:pt x="246" y="261"/>
                  </a:lnTo>
                  <a:lnTo>
                    <a:pt x="247" y="262"/>
                  </a:lnTo>
                  <a:lnTo>
                    <a:pt x="247" y="253"/>
                  </a:lnTo>
                  <a:lnTo>
                    <a:pt x="245" y="251"/>
                  </a:lnTo>
                  <a:lnTo>
                    <a:pt x="245" y="251"/>
                  </a:lnTo>
                  <a:lnTo>
                    <a:pt x="391" y="251"/>
                  </a:lnTo>
                  <a:lnTo>
                    <a:pt x="393" y="247"/>
                  </a:lnTo>
                  <a:lnTo>
                    <a:pt x="396" y="252"/>
                  </a:lnTo>
                  <a:lnTo>
                    <a:pt x="404" y="253"/>
                  </a:lnTo>
                  <a:lnTo>
                    <a:pt x="412" y="258"/>
                  </a:lnTo>
                  <a:lnTo>
                    <a:pt x="420" y="258"/>
                  </a:lnTo>
                  <a:lnTo>
                    <a:pt x="408" y="269"/>
                  </a:lnTo>
                  <a:lnTo>
                    <a:pt x="414" y="267"/>
                  </a:lnTo>
                  <a:lnTo>
                    <a:pt x="417" y="270"/>
                  </a:lnTo>
                  <a:lnTo>
                    <a:pt x="428" y="265"/>
                  </a:lnTo>
                  <a:lnTo>
                    <a:pt x="428" y="268"/>
                  </a:lnTo>
                  <a:lnTo>
                    <a:pt x="431" y="267"/>
                  </a:lnTo>
                  <a:lnTo>
                    <a:pt x="433" y="270"/>
                  </a:lnTo>
                  <a:lnTo>
                    <a:pt x="446" y="268"/>
                  </a:lnTo>
                  <a:lnTo>
                    <a:pt x="446" y="270"/>
                  </a:lnTo>
                  <a:lnTo>
                    <a:pt x="449" y="270"/>
                  </a:lnTo>
                  <a:lnTo>
                    <a:pt x="449" y="270"/>
                  </a:lnTo>
                  <a:lnTo>
                    <a:pt x="450" y="272"/>
                  </a:lnTo>
                  <a:lnTo>
                    <a:pt x="450" y="272"/>
                  </a:lnTo>
                  <a:lnTo>
                    <a:pt x="451" y="275"/>
                  </a:lnTo>
                  <a:lnTo>
                    <a:pt x="435" y="276"/>
                  </a:lnTo>
                  <a:lnTo>
                    <a:pt x="430" y="284"/>
                  </a:lnTo>
                  <a:lnTo>
                    <a:pt x="434" y="282"/>
                  </a:lnTo>
                  <a:lnTo>
                    <a:pt x="431" y="295"/>
                  </a:lnTo>
                  <a:lnTo>
                    <a:pt x="431" y="302"/>
                  </a:lnTo>
                  <a:lnTo>
                    <a:pt x="433" y="305"/>
                  </a:lnTo>
                  <a:lnTo>
                    <a:pt x="435" y="305"/>
                  </a:lnTo>
                  <a:lnTo>
                    <a:pt x="438" y="302"/>
                  </a:lnTo>
                  <a:lnTo>
                    <a:pt x="438" y="288"/>
                  </a:lnTo>
                  <a:lnTo>
                    <a:pt x="440" y="282"/>
                  </a:lnTo>
                  <a:lnTo>
                    <a:pt x="444" y="280"/>
                  </a:lnTo>
                  <a:lnTo>
                    <a:pt x="446" y="276"/>
                  </a:lnTo>
                  <a:lnTo>
                    <a:pt x="453" y="279"/>
                  </a:lnTo>
                  <a:lnTo>
                    <a:pt x="455" y="286"/>
                  </a:lnTo>
                  <a:lnTo>
                    <a:pt x="452" y="292"/>
                  </a:lnTo>
                  <a:lnTo>
                    <a:pt x="457" y="288"/>
                  </a:lnTo>
                  <a:lnTo>
                    <a:pt x="460" y="296"/>
                  </a:lnTo>
                  <a:lnTo>
                    <a:pt x="460" y="296"/>
                  </a:lnTo>
                  <a:lnTo>
                    <a:pt x="455" y="305"/>
                  </a:lnTo>
                  <a:lnTo>
                    <a:pt x="454" y="305"/>
                  </a:lnTo>
                  <a:lnTo>
                    <a:pt x="457" y="307"/>
                  </a:lnTo>
                  <a:lnTo>
                    <a:pt x="464" y="306"/>
                  </a:lnTo>
                  <a:lnTo>
                    <a:pt x="479" y="297"/>
                  </a:lnTo>
                  <a:lnTo>
                    <a:pt x="479" y="297"/>
                  </a:lnTo>
                  <a:lnTo>
                    <a:pt x="477" y="294"/>
                  </a:lnTo>
                  <a:lnTo>
                    <a:pt x="493" y="292"/>
                  </a:lnTo>
                  <a:lnTo>
                    <a:pt x="493" y="286"/>
                  </a:lnTo>
                  <a:lnTo>
                    <a:pt x="493" y="287"/>
                  </a:lnTo>
                  <a:lnTo>
                    <a:pt x="500" y="282"/>
                  </a:lnTo>
                  <a:lnTo>
                    <a:pt x="517" y="282"/>
                  </a:lnTo>
                  <a:lnTo>
                    <a:pt x="522" y="279"/>
                  </a:lnTo>
                  <a:lnTo>
                    <a:pt x="528" y="263"/>
                  </a:lnTo>
                  <a:lnTo>
                    <a:pt x="531" y="265"/>
                  </a:lnTo>
                  <a:lnTo>
                    <a:pt x="534" y="263"/>
                  </a:lnTo>
                  <a:lnTo>
                    <a:pt x="537" y="266"/>
                  </a:lnTo>
                  <a:lnTo>
                    <a:pt x="538" y="276"/>
                  </a:lnTo>
                  <a:lnTo>
                    <a:pt x="542" y="280"/>
                  </a:lnTo>
                  <a:close/>
                  <a:moveTo>
                    <a:pt x="197" y="219"/>
                  </a:moveTo>
                  <a:lnTo>
                    <a:pt x="202" y="225"/>
                  </a:lnTo>
                  <a:lnTo>
                    <a:pt x="197" y="221"/>
                  </a:lnTo>
                  <a:lnTo>
                    <a:pt x="191" y="211"/>
                  </a:lnTo>
                  <a:lnTo>
                    <a:pt x="191" y="206"/>
                  </a:lnTo>
                  <a:lnTo>
                    <a:pt x="198" y="207"/>
                  </a:lnTo>
                  <a:lnTo>
                    <a:pt x="196" y="211"/>
                  </a:lnTo>
                  <a:lnTo>
                    <a:pt x="198" y="216"/>
                  </a:lnTo>
                  <a:lnTo>
                    <a:pt x="197" y="219"/>
                  </a:lnTo>
                  <a:close/>
                  <a:moveTo>
                    <a:pt x="69" y="439"/>
                  </a:moveTo>
                  <a:lnTo>
                    <a:pt x="75" y="443"/>
                  </a:lnTo>
                  <a:lnTo>
                    <a:pt x="71" y="446"/>
                  </a:lnTo>
                  <a:lnTo>
                    <a:pt x="69" y="442"/>
                  </a:lnTo>
                  <a:lnTo>
                    <a:pt x="69" y="439"/>
                  </a:lnTo>
                  <a:close/>
                  <a:moveTo>
                    <a:pt x="90" y="168"/>
                  </a:moveTo>
                  <a:lnTo>
                    <a:pt x="84" y="170"/>
                  </a:lnTo>
                  <a:lnTo>
                    <a:pt x="87" y="172"/>
                  </a:lnTo>
                  <a:lnTo>
                    <a:pt x="88" y="175"/>
                  </a:lnTo>
                  <a:lnTo>
                    <a:pt x="84" y="176"/>
                  </a:lnTo>
                  <a:lnTo>
                    <a:pt x="79" y="182"/>
                  </a:lnTo>
                  <a:lnTo>
                    <a:pt x="75" y="177"/>
                  </a:lnTo>
                  <a:lnTo>
                    <a:pt x="87" y="166"/>
                  </a:lnTo>
                  <a:lnTo>
                    <a:pt x="90" y="168"/>
                  </a:lnTo>
                  <a:close/>
                </a:path>
              </a:pathLst>
            </a:custGeom>
            <a:solidFill>
              <a:srgbClr val="0078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United Arab Emirates">
              <a:extLst>
                <a:ext uri="{FF2B5EF4-FFF2-40B4-BE49-F238E27FC236}">
                  <a16:creationId xmlns:a16="http://schemas.microsoft.com/office/drawing/2014/main" id="{9A642E98-3D63-4B04-835F-061BE9C36F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06204" y="3414976"/>
              <a:ext cx="140439" cy="90606"/>
            </a:xfrm>
            <a:custGeom>
              <a:avLst/>
              <a:gdLst>
                <a:gd name="T0" fmla="*/ 51 w 53"/>
                <a:gd name="T1" fmla="*/ 0 h 34"/>
                <a:gd name="T2" fmla="*/ 48 w 53"/>
                <a:gd name="T3" fmla="*/ 3 h 34"/>
                <a:gd name="T4" fmla="*/ 32 w 53"/>
                <a:gd name="T5" fmla="*/ 20 h 34"/>
                <a:gd name="T6" fmla="*/ 16 w 53"/>
                <a:gd name="T7" fmla="*/ 23 h 34"/>
                <a:gd name="T8" fmla="*/ 5 w 53"/>
                <a:gd name="T9" fmla="*/ 19 h 34"/>
                <a:gd name="T10" fmla="*/ 2 w 53"/>
                <a:gd name="T11" fmla="*/ 23 h 34"/>
                <a:gd name="T12" fmla="*/ 0 w 53"/>
                <a:gd name="T13" fmla="*/ 28 h 34"/>
                <a:gd name="T14" fmla="*/ 3 w 53"/>
                <a:gd name="T15" fmla="*/ 32 h 34"/>
                <a:gd name="T16" fmla="*/ 11 w 53"/>
                <a:gd name="T17" fmla="*/ 34 h 34"/>
                <a:gd name="T18" fmla="*/ 20 w 53"/>
                <a:gd name="T19" fmla="*/ 34 h 34"/>
                <a:gd name="T20" fmla="*/ 26 w 53"/>
                <a:gd name="T21" fmla="*/ 32 h 34"/>
                <a:gd name="T22" fmla="*/ 32 w 53"/>
                <a:gd name="T23" fmla="*/ 30 h 34"/>
                <a:gd name="T24" fmla="*/ 39 w 53"/>
                <a:gd name="T25" fmla="*/ 27 h 34"/>
                <a:gd name="T26" fmla="*/ 44 w 53"/>
                <a:gd name="T27" fmla="*/ 27 h 34"/>
                <a:gd name="T28" fmla="*/ 52 w 53"/>
                <a:gd name="T29" fmla="*/ 15 h 34"/>
                <a:gd name="T30" fmla="*/ 52 w 53"/>
                <a:gd name="T31" fmla="*/ 14 h 34"/>
                <a:gd name="T32" fmla="*/ 52 w 53"/>
                <a:gd name="T33" fmla="*/ 11 h 34"/>
                <a:gd name="T34" fmla="*/ 52 w 53"/>
                <a:gd name="T35" fmla="*/ 10 h 34"/>
                <a:gd name="T36" fmla="*/ 53 w 53"/>
                <a:gd name="T37" fmla="*/ 1 h 34"/>
                <a:gd name="T38" fmla="*/ 51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51" y="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31"/>
                    <a:pt x="3" y="32"/>
                  </a:cubicBezTo>
                  <a:cubicBezTo>
                    <a:pt x="4" y="33"/>
                    <a:pt x="11" y="34"/>
                    <a:pt x="11" y="34"/>
                  </a:cubicBezTo>
                  <a:cubicBezTo>
                    <a:pt x="12" y="34"/>
                    <a:pt x="20" y="34"/>
                    <a:pt x="20" y="34"/>
                  </a:cubicBezTo>
                  <a:cubicBezTo>
                    <a:pt x="21" y="34"/>
                    <a:pt x="25" y="32"/>
                    <a:pt x="26" y="32"/>
                  </a:cubicBezTo>
                  <a:cubicBezTo>
                    <a:pt x="26" y="32"/>
                    <a:pt x="32" y="30"/>
                    <a:pt x="32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3" y="27"/>
                    <a:pt x="44" y="27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"/>
                    <a:pt x="53" y="1"/>
                    <a:pt x="53" y="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Ukraine">
              <a:extLst>
                <a:ext uri="{FF2B5EF4-FFF2-40B4-BE49-F238E27FC236}">
                  <a16:creationId xmlns:a16="http://schemas.microsoft.com/office/drawing/2014/main" id="{61A06BC0-7FD7-4B5C-8453-3B9F22B73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7599" y="2581402"/>
              <a:ext cx="434908" cy="294469"/>
            </a:xfrm>
            <a:custGeom>
              <a:avLst/>
              <a:gdLst>
                <a:gd name="T0" fmla="*/ 40 w 96"/>
                <a:gd name="T1" fmla="*/ 58 h 65"/>
                <a:gd name="T2" fmla="*/ 34 w 96"/>
                <a:gd name="T3" fmla="*/ 58 h 65"/>
                <a:gd name="T4" fmla="*/ 33 w 96"/>
                <a:gd name="T5" fmla="*/ 55 h 65"/>
                <a:gd name="T6" fmla="*/ 37 w 96"/>
                <a:gd name="T7" fmla="*/ 48 h 65"/>
                <a:gd name="T8" fmla="*/ 42 w 96"/>
                <a:gd name="T9" fmla="*/ 48 h 65"/>
                <a:gd name="T10" fmla="*/ 42 w 96"/>
                <a:gd name="T11" fmla="*/ 45 h 65"/>
                <a:gd name="T12" fmla="*/ 38 w 96"/>
                <a:gd name="T13" fmla="*/ 39 h 65"/>
                <a:gd name="T14" fmla="*/ 38 w 96"/>
                <a:gd name="T15" fmla="*/ 35 h 65"/>
                <a:gd name="T16" fmla="*/ 28 w 96"/>
                <a:gd name="T17" fmla="*/ 32 h 65"/>
                <a:gd name="T18" fmla="*/ 23 w 96"/>
                <a:gd name="T19" fmla="*/ 35 h 65"/>
                <a:gd name="T20" fmla="*/ 15 w 96"/>
                <a:gd name="T21" fmla="*/ 38 h 65"/>
                <a:gd name="T22" fmla="*/ 13 w 96"/>
                <a:gd name="T23" fmla="*/ 37 h 65"/>
                <a:gd name="T24" fmla="*/ 3 w 96"/>
                <a:gd name="T25" fmla="*/ 37 h 65"/>
                <a:gd name="T26" fmla="*/ 0 w 96"/>
                <a:gd name="T27" fmla="*/ 34 h 65"/>
                <a:gd name="T28" fmla="*/ 0 w 96"/>
                <a:gd name="T29" fmla="*/ 34 h 65"/>
                <a:gd name="T30" fmla="*/ 2 w 96"/>
                <a:gd name="T31" fmla="*/ 28 h 65"/>
                <a:gd name="T32" fmla="*/ 6 w 96"/>
                <a:gd name="T33" fmla="*/ 20 h 65"/>
                <a:gd name="T34" fmla="*/ 10 w 96"/>
                <a:gd name="T35" fmla="*/ 17 h 65"/>
                <a:gd name="T36" fmla="*/ 7 w 96"/>
                <a:gd name="T37" fmla="*/ 7 h 65"/>
                <a:gd name="T38" fmla="*/ 13 w 96"/>
                <a:gd name="T39" fmla="*/ 4 h 65"/>
                <a:gd name="T40" fmla="*/ 20 w 96"/>
                <a:gd name="T41" fmla="*/ 3 h 65"/>
                <a:gd name="T42" fmla="*/ 30 w 96"/>
                <a:gd name="T43" fmla="*/ 7 h 65"/>
                <a:gd name="T44" fmla="*/ 33 w 96"/>
                <a:gd name="T45" fmla="*/ 6 h 65"/>
                <a:gd name="T46" fmla="*/ 36 w 96"/>
                <a:gd name="T47" fmla="*/ 8 h 65"/>
                <a:gd name="T48" fmla="*/ 37 w 96"/>
                <a:gd name="T49" fmla="*/ 6 h 65"/>
                <a:gd name="T50" fmla="*/ 40 w 96"/>
                <a:gd name="T51" fmla="*/ 8 h 65"/>
                <a:gd name="T52" fmla="*/ 45 w 96"/>
                <a:gd name="T53" fmla="*/ 8 h 65"/>
                <a:gd name="T54" fmla="*/ 48 w 96"/>
                <a:gd name="T55" fmla="*/ 2 h 65"/>
                <a:gd name="T56" fmla="*/ 52 w 96"/>
                <a:gd name="T57" fmla="*/ 1 h 65"/>
                <a:gd name="T58" fmla="*/ 62 w 96"/>
                <a:gd name="T59" fmla="*/ 0 h 65"/>
                <a:gd name="T60" fmla="*/ 65 w 96"/>
                <a:gd name="T61" fmla="*/ 4 h 65"/>
                <a:gd name="T62" fmla="*/ 64 w 96"/>
                <a:gd name="T63" fmla="*/ 5 h 65"/>
                <a:gd name="T64" fmla="*/ 65 w 96"/>
                <a:gd name="T65" fmla="*/ 8 h 65"/>
                <a:gd name="T66" fmla="*/ 69 w 96"/>
                <a:gd name="T67" fmla="*/ 9 h 65"/>
                <a:gd name="T68" fmla="*/ 72 w 96"/>
                <a:gd name="T69" fmla="*/ 16 h 65"/>
                <a:gd name="T70" fmla="*/ 78 w 96"/>
                <a:gd name="T71" fmla="*/ 17 h 65"/>
                <a:gd name="T72" fmla="*/ 81 w 96"/>
                <a:gd name="T73" fmla="*/ 16 h 65"/>
                <a:gd name="T74" fmla="*/ 96 w 96"/>
                <a:gd name="T75" fmla="*/ 23 h 65"/>
                <a:gd name="T76" fmla="*/ 94 w 96"/>
                <a:gd name="T77" fmla="*/ 37 h 65"/>
                <a:gd name="T78" fmla="*/ 89 w 96"/>
                <a:gd name="T79" fmla="*/ 36 h 65"/>
                <a:gd name="T80" fmla="*/ 86 w 96"/>
                <a:gd name="T81" fmla="*/ 39 h 65"/>
                <a:gd name="T82" fmla="*/ 86 w 96"/>
                <a:gd name="T83" fmla="*/ 44 h 65"/>
                <a:gd name="T84" fmla="*/ 82 w 96"/>
                <a:gd name="T85" fmla="*/ 44 h 65"/>
                <a:gd name="T86" fmla="*/ 65 w 96"/>
                <a:gd name="T87" fmla="*/ 54 h 65"/>
                <a:gd name="T88" fmla="*/ 71 w 96"/>
                <a:gd name="T89" fmla="*/ 58 h 65"/>
                <a:gd name="T90" fmla="*/ 76 w 96"/>
                <a:gd name="T91" fmla="*/ 58 h 65"/>
                <a:gd name="T92" fmla="*/ 76 w 96"/>
                <a:gd name="T93" fmla="*/ 60 h 65"/>
                <a:gd name="T94" fmla="*/ 72 w 96"/>
                <a:gd name="T95" fmla="*/ 60 h 65"/>
                <a:gd name="T96" fmla="*/ 62 w 96"/>
                <a:gd name="T97" fmla="*/ 65 h 65"/>
                <a:gd name="T98" fmla="*/ 60 w 96"/>
                <a:gd name="T99" fmla="*/ 63 h 65"/>
                <a:gd name="T100" fmla="*/ 61 w 96"/>
                <a:gd name="T101" fmla="*/ 61 h 65"/>
                <a:gd name="T102" fmla="*/ 56 w 96"/>
                <a:gd name="T103" fmla="*/ 58 h 65"/>
                <a:gd name="T104" fmla="*/ 62 w 96"/>
                <a:gd name="T105" fmla="*/ 54 h 65"/>
                <a:gd name="T106" fmla="*/ 52 w 96"/>
                <a:gd name="T107" fmla="*/ 51 h 65"/>
                <a:gd name="T108" fmla="*/ 53 w 96"/>
                <a:gd name="T109" fmla="*/ 48 h 65"/>
                <a:gd name="T110" fmla="*/ 47 w 96"/>
                <a:gd name="T111" fmla="*/ 48 h 65"/>
                <a:gd name="T112" fmla="*/ 42 w 96"/>
                <a:gd name="T113" fmla="*/ 54 h 65"/>
                <a:gd name="T114" fmla="*/ 40 w 96"/>
                <a:gd name="T115" fmla="*/ 55 h 65"/>
                <a:gd name="T116" fmla="*/ 40 w 96"/>
                <a:gd name="T117" fmla="*/ 58 h 65"/>
                <a:gd name="T118" fmla="*/ 40 w 96"/>
                <a:gd name="T11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65">
                  <a:moveTo>
                    <a:pt x="40" y="58"/>
                  </a:moveTo>
                  <a:lnTo>
                    <a:pt x="34" y="58"/>
                  </a:lnTo>
                  <a:lnTo>
                    <a:pt x="33" y="55"/>
                  </a:lnTo>
                  <a:lnTo>
                    <a:pt x="37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38" y="39"/>
                  </a:lnTo>
                  <a:lnTo>
                    <a:pt x="38" y="35"/>
                  </a:lnTo>
                  <a:lnTo>
                    <a:pt x="28" y="32"/>
                  </a:lnTo>
                  <a:lnTo>
                    <a:pt x="23" y="35"/>
                  </a:lnTo>
                  <a:lnTo>
                    <a:pt x="15" y="38"/>
                  </a:lnTo>
                  <a:lnTo>
                    <a:pt x="13" y="37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0" y="17"/>
                  </a:lnTo>
                  <a:lnTo>
                    <a:pt x="7" y="7"/>
                  </a:lnTo>
                  <a:lnTo>
                    <a:pt x="13" y="4"/>
                  </a:lnTo>
                  <a:lnTo>
                    <a:pt x="20" y="3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6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5" y="8"/>
                  </a:lnTo>
                  <a:lnTo>
                    <a:pt x="48" y="2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5" y="4"/>
                  </a:lnTo>
                  <a:lnTo>
                    <a:pt x="64" y="5"/>
                  </a:lnTo>
                  <a:lnTo>
                    <a:pt x="65" y="8"/>
                  </a:lnTo>
                  <a:lnTo>
                    <a:pt x="69" y="9"/>
                  </a:lnTo>
                  <a:lnTo>
                    <a:pt x="72" y="16"/>
                  </a:lnTo>
                  <a:lnTo>
                    <a:pt x="78" y="17"/>
                  </a:lnTo>
                  <a:lnTo>
                    <a:pt x="81" y="16"/>
                  </a:lnTo>
                  <a:lnTo>
                    <a:pt x="96" y="23"/>
                  </a:lnTo>
                  <a:lnTo>
                    <a:pt x="94" y="37"/>
                  </a:lnTo>
                  <a:lnTo>
                    <a:pt x="89" y="36"/>
                  </a:lnTo>
                  <a:lnTo>
                    <a:pt x="86" y="39"/>
                  </a:lnTo>
                  <a:lnTo>
                    <a:pt x="86" y="44"/>
                  </a:lnTo>
                  <a:lnTo>
                    <a:pt x="82" y="44"/>
                  </a:lnTo>
                  <a:lnTo>
                    <a:pt x="65" y="54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61" y="61"/>
                  </a:lnTo>
                  <a:lnTo>
                    <a:pt x="56" y="58"/>
                  </a:lnTo>
                  <a:lnTo>
                    <a:pt x="62" y="54"/>
                  </a:lnTo>
                  <a:lnTo>
                    <a:pt x="52" y="51"/>
                  </a:lnTo>
                  <a:lnTo>
                    <a:pt x="53" y="48"/>
                  </a:lnTo>
                  <a:lnTo>
                    <a:pt x="47" y="48"/>
                  </a:lnTo>
                  <a:lnTo>
                    <a:pt x="42" y="54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40" y="58"/>
                  </a:ln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Uganda">
              <a:extLst>
                <a:ext uri="{FF2B5EF4-FFF2-40B4-BE49-F238E27FC236}">
                  <a16:creationId xmlns:a16="http://schemas.microsoft.com/office/drawing/2014/main" id="{EEEEC3DB-65E3-4B89-B589-5BD2D22361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3341" y="3963142"/>
              <a:ext cx="126848" cy="131379"/>
            </a:xfrm>
            <a:custGeom>
              <a:avLst/>
              <a:gdLst>
                <a:gd name="T0" fmla="*/ 11 w 28"/>
                <a:gd name="T1" fmla="*/ 23 h 29"/>
                <a:gd name="T2" fmla="*/ 17 w 28"/>
                <a:gd name="T3" fmla="*/ 21 h 29"/>
                <a:gd name="T4" fmla="*/ 22 w 28"/>
                <a:gd name="T5" fmla="*/ 22 h 29"/>
                <a:gd name="T6" fmla="*/ 22 w 28"/>
                <a:gd name="T7" fmla="*/ 21 h 29"/>
                <a:gd name="T8" fmla="*/ 28 w 28"/>
                <a:gd name="T9" fmla="*/ 12 h 29"/>
                <a:gd name="T10" fmla="*/ 24 w 28"/>
                <a:gd name="T11" fmla="*/ 1 h 29"/>
                <a:gd name="T12" fmla="*/ 22 w 28"/>
                <a:gd name="T13" fmla="*/ 0 h 29"/>
                <a:gd name="T14" fmla="*/ 11 w 28"/>
                <a:gd name="T15" fmla="*/ 3 h 29"/>
                <a:gd name="T16" fmla="*/ 6 w 28"/>
                <a:gd name="T17" fmla="*/ 3 h 29"/>
                <a:gd name="T18" fmla="*/ 6 w 28"/>
                <a:gd name="T19" fmla="*/ 3 h 29"/>
                <a:gd name="T20" fmla="*/ 6 w 28"/>
                <a:gd name="T21" fmla="*/ 8 h 29"/>
                <a:gd name="T22" fmla="*/ 8 w 28"/>
                <a:gd name="T23" fmla="*/ 10 h 29"/>
                <a:gd name="T24" fmla="*/ 4 w 28"/>
                <a:gd name="T25" fmla="*/ 16 h 29"/>
                <a:gd name="T26" fmla="*/ 1 w 28"/>
                <a:gd name="T27" fmla="*/ 19 h 29"/>
                <a:gd name="T28" fmla="*/ 0 w 28"/>
                <a:gd name="T29" fmla="*/ 29 h 29"/>
                <a:gd name="T30" fmla="*/ 4 w 28"/>
                <a:gd name="T31" fmla="*/ 27 h 29"/>
                <a:gd name="T32" fmla="*/ 10 w 28"/>
                <a:gd name="T33" fmla="*/ 27 h 29"/>
                <a:gd name="T34" fmla="*/ 11 w 28"/>
                <a:gd name="T3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9">
                  <a:moveTo>
                    <a:pt x="11" y="23"/>
                  </a:moveTo>
                  <a:lnTo>
                    <a:pt x="17" y="21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8" y="1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8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0" y="29"/>
                  </a:lnTo>
                  <a:lnTo>
                    <a:pt x="4" y="27"/>
                  </a:lnTo>
                  <a:lnTo>
                    <a:pt x="10" y="27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Turkmenistan">
              <a:extLst>
                <a:ext uri="{FF2B5EF4-FFF2-40B4-BE49-F238E27FC236}">
                  <a16:creationId xmlns:a16="http://schemas.microsoft.com/office/drawing/2014/main" id="{BBA1DAF4-88B1-4545-889A-5F9DD6B07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46977" y="2921174"/>
              <a:ext cx="344302" cy="235575"/>
            </a:xfrm>
            <a:custGeom>
              <a:avLst/>
              <a:gdLst>
                <a:gd name="T0" fmla="*/ 75 w 76"/>
                <a:gd name="T1" fmla="*/ 39 h 52"/>
                <a:gd name="T2" fmla="*/ 70 w 76"/>
                <a:gd name="T3" fmla="*/ 38 h 52"/>
                <a:gd name="T4" fmla="*/ 70 w 76"/>
                <a:gd name="T5" fmla="*/ 40 h 52"/>
                <a:gd name="T6" fmla="*/ 66 w 76"/>
                <a:gd name="T7" fmla="*/ 40 h 52"/>
                <a:gd name="T8" fmla="*/ 64 w 76"/>
                <a:gd name="T9" fmla="*/ 46 h 52"/>
                <a:gd name="T10" fmla="*/ 57 w 76"/>
                <a:gd name="T11" fmla="*/ 49 h 52"/>
                <a:gd name="T12" fmla="*/ 55 w 76"/>
                <a:gd name="T13" fmla="*/ 52 h 52"/>
                <a:gd name="T14" fmla="*/ 48 w 76"/>
                <a:gd name="T15" fmla="*/ 49 h 52"/>
                <a:gd name="T16" fmla="*/ 48 w 76"/>
                <a:gd name="T17" fmla="*/ 49 h 52"/>
                <a:gd name="T18" fmla="*/ 47 w 76"/>
                <a:gd name="T19" fmla="*/ 45 h 52"/>
                <a:gd name="T20" fmla="*/ 25 w 76"/>
                <a:gd name="T21" fmla="*/ 32 h 52"/>
                <a:gd name="T22" fmla="*/ 16 w 76"/>
                <a:gd name="T23" fmla="*/ 33 h 52"/>
                <a:gd name="T24" fmla="*/ 8 w 76"/>
                <a:gd name="T25" fmla="*/ 38 h 52"/>
                <a:gd name="T26" fmla="*/ 8 w 76"/>
                <a:gd name="T27" fmla="*/ 38 h 52"/>
                <a:gd name="T28" fmla="*/ 8 w 76"/>
                <a:gd name="T29" fmla="*/ 28 h 52"/>
                <a:gd name="T30" fmla="*/ 6 w 76"/>
                <a:gd name="T31" fmla="*/ 27 h 52"/>
                <a:gd name="T32" fmla="*/ 6 w 76"/>
                <a:gd name="T33" fmla="*/ 21 h 52"/>
                <a:gd name="T34" fmla="*/ 2 w 76"/>
                <a:gd name="T35" fmla="*/ 21 h 52"/>
                <a:gd name="T36" fmla="*/ 1 w 76"/>
                <a:gd name="T37" fmla="*/ 19 h 52"/>
                <a:gd name="T38" fmla="*/ 3 w 76"/>
                <a:gd name="T39" fmla="*/ 15 h 52"/>
                <a:gd name="T40" fmla="*/ 10 w 76"/>
                <a:gd name="T41" fmla="*/ 17 h 52"/>
                <a:gd name="T42" fmla="*/ 12 w 76"/>
                <a:gd name="T43" fmla="*/ 14 h 52"/>
                <a:gd name="T44" fmla="*/ 7 w 76"/>
                <a:gd name="T45" fmla="*/ 7 h 52"/>
                <a:gd name="T46" fmla="*/ 3 w 76"/>
                <a:gd name="T47" fmla="*/ 7 h 52"/>
                <a:gd name="T48" fmla="*/ 2 w 76"/>
                <a:gd name="T49" fmla="*/ 12 h 52"/>
                <a:gd name="T50" fmla="*/ 0 w 76"/>
                <a:gd name="T51" fmla="*/ 7 h 52"/>
                <a:gd name="T52" fmla="*/ 10 w 76"/>
                <a:gd name="T53" fmla="*/ 3 h 52"/>
                <a:gd name="T54" fmla="*/ 16 w 76"/>
                <a:gd name="T55" fmla="*/ 11 h 52"/>
                <a:gd name="T56" fmla="*/ 19 w 76"/>
                <a:gd name="T57" fmla="*/ 11 h 52"/>
                <a:gd name="T58" fmla="*/ 24 w 76"/>
                <a:gd name="T59" fmla="*/ 11 h 52"/>
                <a:gd name="T60" fmla="*/ 24 w 76"/>
                <a:gd name="T61" fmla="*/ 6 h 52"/>
                <a:gd name="T62" fmla="*/ 30 w 76"/>
                <a:gd name="T63" fmla="*/ 2 h 52"/>
                <a:gd name="T64" fmla="*/ 32 w 76"/>
                <a:gd name="T65" fmla="*/ 3 h 52"/>
                <a:gd name="T66" fmla="*/ 31 w 76"/>
                <a:gd name="T67" fmla="*/ 1 h 52"/>
                <a:gd name="T68" fmla="*/ 33 w 76"/>
                <a:gd name="T69" fmla="*/ 0 h 52"/>
                <a:gd name="T70" fmla="*/ 40 w 76"/>
                <a:gd name="T71" fmla="*/ 4 h 52"/>
                <a:gd name="T72" fmla="*/ 41 w 76"/>
                <a:gd name="T73" fmla="*/ 10 h 52"/>
                <a:gd name="T74" fmla="*/ 50 w 76"/>
                <a:gd name="T75" fmla="*/ 12 h 52"/>
                <a:gd name="T76" fmla="*/ 55 w 76"/>
                <a:gd name="T77" fmla="*/ 21 h 52"/>
                <a:gd name="T78" fmla="*/ 70 w 76"/>
                <a:gd name="T79" fmla="*/ 31 h 52"/>
                <a:gd name="T80" fmla="*/ 76 w 76"/>
                <a:gd name="T81" fmla="*/ 33 h 52"/>
                <a:gd name="T82" fmla="*/ 75 w 76"/>
                <a:gd name="T83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52">
                  <a:moveTo>
                    <a:pt x="75" y="39"/>
                  </a:moveTo>
                  <a:lnTo>
                    <a:pt x="70" y="38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4" y="46"/>
                  </a:lnTo>
                  <a:lnTo>
                    <a:pt x="57" y="49"/>
                  </a:lnTo>
                  <a:lnTo>
                    <a:pt x="55" y="52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7" y="45"/>
                  </a:lnTo>
                  <a:lnTo>
                    <a:pt x="25" y="32"/>
                  </a:lnTo>
                  <a:lnTo>
                    <a:pt x="16" y="33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6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7" y="7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7"/>
                  </a:lnTo>
                  <a:lnTo>
                    <a:pt x="10" y="3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4" y="11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40" y="4"/>
                  </a:lnTo>
                  <a:lnTo>
                    <a:pt x="41" y="10"/>
                  </a:lnTo>
                  <a:lnTo>
                    <a:pt x="50" y="12"/>
                  </a:lnTo>
                  <a:lnTo>
                    <a:pt x="55" y="21"/>
                  </a:lnTo>
                  <a:lnTo>
                    <a:pt x="70" y="31"/>
                  </a:lnTo>
                  <a:lnTo>
                    <a:pt x="76" y="33"/>
                  </a:lnTo>
                  <a:lnTo>
                    <a:pt x="75" y="39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Turkey">
              <a:extLst>
                <a:ext uri="{FF2B5EF4-FFF2-40B4-BE49-F238E27FC236}">
                  <a16:creationId xmlns:a16="http://schemas.microsoft.com/office/drawing/2014/main" id="{3B84735A-CB7F-4A2A-8F30-CB661E75D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08205" y="2952886"/>
              <a:ext cx="457560" cy="190272"/>
            </a:xfrm>
            <a:custGeom>
              <a:avLst/>
              <a:gdLst>
                <a:gd name="T0" fmla="*/ 96 w 101"/>
                <a:gd name="T1" fmla="*/ 12 h 42"/>
                <a:gd name="T2" fmla="*/ 84 w 101"/>
                <a:gd name="T3" fmla="*/ 2 h 42"/>
                <a:gd name="T4" fmla="*/ 75 w 101"/>
                <a:gd name="T5" fmla="*/ 7 h 42"/>
                <a:gd name="T6" fmla="*/ 49 w 101"/>
                <a:gd name="T7" fmla="*/ 0 h 42"/>
                <a:gd name="T8" fmla="*/ 28 w 101"/>
                <a:gd name="T9" fmla="*/ 7 h 42"/>
                <a:gd name="T10" fmla="*/ 14 w 101"/>
                <a:gd name="T11" fmla="*/ 5 h 42"/>
                <a:gd name="T12" fmla="*/ 11 w 101"/>
                <a:gd name="T13" fmla="*/ 1 h 42"/>
                <a:gd name="T14" fmla="*/ 3 w 101"/>
                <a:gd name="T15" fmla="*/ 2 h 42"/>
                <a:gd name="T16" fmla="*/ 3 w 101"/>
                <a:gd name="T17" fmla="*/ 4 h 42"/>
                <a:gd name="T18" fmla="*/ 0 w 101"/>
                <a:gd name="T19" fmla="*/ 10 h 42"/>
                <a:gd name="T20" fmla="*/ 4 w 101"/>
                <a:gd name="T21" fmla="*/ 10 h 42"/>
                <a:gd name="T22" fmla="*/ 8 w 101"/>
                <a:gd name="T23" fmla="*/ 8 h 42"/>
                <a:gd name="T24" fmla="*/ 19 w 101"/>
                <a:gd name="T25" fmla="*/ 10 h 42"/>
                <a:gd name="T26" fmla="*/ 17 w 101"/>
                <a:gd name="T27" fmla="*/ 12 h 42"/>
                <a:gd name="T28" fmla="*/ 2 w 101"/>
                <a:gd name="T29" fmla="*/ 15 h 42"/>
                <a:gd name="T30" fmla="*/ 5 w 101"/>
                <a:gd name="T31" fmla="*/ 18 h 42"/>
                <a:gd name="T32" fmla="*/ 3 w 101"/>
                <a:gd name="T33" fmla="*/ 24 h 42"/>
                <a:gd name="T34" fmla="*/ 7 w 101"/>
                <a:gd name="T35" fmla="*/ 28 h 42"/>
                <a:gd name="T36" fmla="*/ 8 w 101"/>
                <a:gd name="T37" fmla="*/ 32 h 42"/>
                <a:gd name="T38" fmla="*/ 12 w 101"/>
                <a:gd name="T39" fmla="*/ 34 h 42"/>
                <a:gd name="T40" fmla="*/ 21 w 101"/>
                <a:gd name="T41" fmla="*/ 40 h 42"/>
                <a:gd name="T42" fmla="*/ 25 w 101"/>
                <a:gd name="T43" fmla="*/ 36 h 42"/>
                <a:gd name="T44" fmla="*/ 36 w 101"/>
                <a:gd name="T45" fmla="*/ 41 h 42"/>
                <a:gd name="T46" fmla="*/ 46 w 101"/>
                <a:gd name="T47" fmla="*/ 36 h 42"/>
                <a:gd name="T48" fmla="*/ 53 w 101"/>
                <a:gd name="T49" fmla="*/ 35 h 42"/>
                <a:gd name="T50" fmla="*/ 53 w 101"/>
                <a:gd name="T51" fmla="*/ 42 h 42"/>
                <a:gd name="T52" fmla="*/ 58 w 101"/>
                <a:gd name="T53" fmla="*/ 36 h 42"/>
                <a:gd name="T54" fmla="*/ 71 w 101"/>
                <a:gd name="T55" fmla="*/ 36 h 42"/>
                <a:gd name="T56" fmla="*/ 89 w 101"/>
                <a:gd name="T57" fmla="*/ 33 h 42"/>
                <a:gd name="T58" fmla="*/ 91 w 101"/>
                <a:gd name="T59" fmla="*/ 31 h 42"/>
                <a:gd name="T60" fmla="*/ 97 w 101"/>
                <a:gd name="T61" fmla="*/ 18 h 42"/>
                <a:gd name="T62" fmla="*/ 100 w 101"/>
                <a:gd name="T63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42">
                  <a:moveTo>
                    <a:pt x="100" y="15"/>
                  </a:moveTo>
                  <a:lnTo>
                    <a:pt x="96" y="12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75" y="7"/>
                  </a:lnTo>
                  <a:lnTo>
                    <a:pt x="60" y="7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14" y="5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8" y="8"/>
                  </a:lnTo>
                  <a:lnTo>
                    <a:pt x="15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12" y="34"/>
                  </a:lnTo>
                  <a:lnTo>
                    <a:pt x="11" y="36"/>
                  </a:lnTo>
                  <a:lnTo>
                    <a:pt x="21" y="40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51" y="38"/>
                  </a:lnTo>
                  <a:lnTo>
                    <a:pt x="53" y="35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8" y="39"/>
                  </a:lnTo>
                  <a:lnTo>
                    <a:pt x="58" y="36"/>
                  </a:lnTo>
                  <a:lnTo>
                    <a:pt x="66" y="35"/>
                  </a:lnTo>
                  <a:lnTo>
                    <a:pt x="71" y="36"/>
                  </a:lnTo>
                  <a:lnTo>
                    <a:pt x="80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101" y="32"/>
                  </a:lnTo>
                  <a:lnTo>
                    <a:pt x="97" y="18"/>
                  </a:lnTo>
                  <a:lnTo>
                    <a:pt x="100" y="15"/>
                  </a:lnTo>
                  <a:lnTo>
                    <a:pt x="100" y="1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Tunisia">
              <a:extLst>
                <a:ext uri="{FF2B5EF4-FFF2-40B4-BE49-F238E27FC236}">
                  <a16:creationId xmlns:a16="http://schemas.microsoft.com/office/drawing/2014/main" id="{61DA5309-6C88-4554-9E6B-52B326C0F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767" y="3102386"/>
              <a:ext cx="86076" cy="199333"/>
            </a:xfrm>
            <a:custGeom>
              <a:avLst/>
              <a:gdLst>
                <a:gd name="T0" fmla="*/ 19 w 19"/>
                <a:gd name="T1" fmla="*/ 26 h 44"/>
                <a:gd name="T2" fmla="*/ 19 w 19"/>
                <a:gd name="T3" fmla="*/ 31 h 44"/>
                <a:gd name="T4" fmla="*/ 13 w 19"/>
                <a:gd name="T5" fmla="*/ 37 h 44"/>
                <a:gd name="T6" fmla="*/ 12 w 19"/>
                <a:gd name="T7" fmla="*/ 42 h 44"/>
                <a:gd name="T8" fmla="*/ 9 w 19"/>
                <a:gd name="T9" fmla="*/ 44 h 44"/>
                <a:gd name="T10" fmla="*/ 8 w 19"/>
                <a:gd name="T11" fmla="*/ 34 h 44"/>
                <a:gd name="T12" fmla="*/ 3 w 19"/>
                <a:gd name="T13" fmla="*/ 31 h 44"/>
                <a:gd name="T14" fmla="*/ 0 w 19"/>
                <a:gd name="T15" fmla="*/ 23 h 44"/>
                <a:gd name="T16" fmla="*/ 4 w 19"/>
                <a:gd name="T17" fmla="*/ 16 h 44"/>
                <a:gd name="T18" fmla="*/ 3 w 19"/>
                <a:gd name="T19" fmla="*/ 5 h 44"/>
                <a:gd name="T20" fmla="*/ 5 w 19"/>
                <a:gd name="T21" fmla="*/ 2 h 44"/>
                <a:gd name="T22" fmla="*/ 6 w 19"/>
                <a:gd name="T23" fmla="*/ 2 h 44"/>
                <a:gd name="T24" fmla="*/ 13 w 19"/>
                <a:gd name="T25" fmla="*/ 0 h 44"/>
                <a:gd name="T26" fmla="*/ 14 w 19"/>
                <a:gd name="T27" fmla="*/ 4 h 44"/>
                <a:gd name="T28" fmla="*/ 18 w 19"/>
                <a:gd name="T29" fmla="*/ 2 h 44"/>
                <a:gd name="T30" fmla="*/ 15 w 19"/>
                <a:gd name="T31" fmla="*/ 6 h 44"/>
                <a:gd name="T32" fmla="*/ 18 w 19"/>
                <a:gd name="T33" fmla="*/ 13 h 44"/>
                <a:gd name="T34" fmla="*/ 12 w 19"/>
                <a:gd name="T35" fmla="*/ 20 h 44"/>
                <a:gd name="T36" fmla="*/ 13 w 19"/>
                <a:gd name="T37" fmla="*/ 23 h 44"/>
                <a:gd name="T38" fmla="*/ 18 w 19"/>
                <a:gd name="T39" fmla="*/ 23 h 44"/>
                <a:gd name="T40" fmla="*/ 18 w 19"/>
                <a:gd name="T41" fmla="*/ 26 h 44"/>
                <a:gd name="T42" fmla="*/ 19 w 19"/>
                <a:gd name="T43" fmla="*/ 26 h 44"/>
                <a:gd name="T44" fmla="*/ 19 w 19"/>
                <a:gd name="T45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44">
                  <a:moveTo>
                    <a:pt x="19" y="26"/>
                  </a:moveTo>
                  <a:lnTo>
                    <a:pt x="19" y="31"/>
                  </a:lnTo>
                  <a:lnTo>
                    <a:pt x="13" y="37"/>
                  </a:lnTo>
                  <a:lnTo>
                    <a:pt x="12" y="42"/>
                  </a:lnTo>
                  <a:lnTo>
                    <a:pt x="9" y="44"/>
                  </a:lnTo>
                  <a:lnTo>
                    <a:pt x="8" y="34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3" y="5"/>
                  </a:lnTo>
                  <a:lnTo>
                    <a:pt x="5" y="2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15" y="6"/>
                  </a:lnTo>
                  <a:lnTo>
                    <a:pt x="18" y="13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Trinidad and Tobago">
              <a:extLst>
                <a:ext uri="{FF2B5EF4-FFF2-40B4-BE49-F238E27FC236}">
                  <a16:creationId xmlns:a16="http://schemas.microsoft.com/office/drawing/2014/main" id="{B29ED2DC-A074-4F5F-BF7E-EF90B66CC6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088" y="3804582"/>
              <a:ext cx="18121" cy="18121"/>
            </a:xfrm>
            <a:custGeom>
              <a:avLst/>
              <a:gdLst>
                <a:gd name="T0" fmla="*/ 0 w 4"/>
                <a:gd name="T1" fmla="*/ 4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2 w 4"/>
                <a:gd name="T9" fmla="*/ 3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3" y="4"/>
                  </a:lnTo>
                  <a:lnTo>
                    <a:pt x="4" y="0"/>
                  </a:lnTo>
                  <a:lnTo>
                    <a:pt x="1" y="0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Togo">
              <a:extLst>
                <a:ext uri="{FF2B5EF4-FFF2-40B4-BE49-F238E27FC236}">
                  <a16:creationId xmlns:a16="http://schemas.microsoft.com/office/drawing/2014/main" id="{FCB0CD9E-BEDB-48A9-AC30-EA3C248279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494" y="3795521"/>
              <a:ext cx="49833" cy="122318"/>
            </a:xfrm>
            <a:custGeom>
              <a:avLst/>
              <a:gdLst>
                <a:gd name="T0" fmla="*/ 6 w 11"/>
                <a:gd name="T1" fmla="*/ 1 h 27"/>
                <a:gd name="T2" fmla="*/ 0 w 11"/>
                <a:gd name="T3" fmla="*/ 0 h 27"/>
                <a:gd name="T4" fmla="*/ 5 w 11"/>
                <a:gd name="T5" fmla="*/ 11 h 27"/>
                <a:gd name="T6" fmla="*/ 5 w 11"/>
                <a:gd name="T7" fmla="*/ 23 h 27"/>
                <a:gd name="T8" fmla="*/ 8 w 11"/>
                <a:gd name="T9" fmla="*/ 27 h 27"/>
                <a:gd name="T10" fmla="*/ 8 w 11"/>
                <a:gd name="T11" fmla="*/ 27 h 27"/>
                <a:gd name="T12" fmla="*/ 11 w 11"/>
                <a:gd name="T13" fmla="*/ 26 h 27"/>
                <a:gd name="T14" fmla="*/ 11 w 11"/>
                <a:gd name="T15" fmla="*/ 26 h 27"/>
                <a:gd name="T16" fmla="*/ 11 w 11"/>
                <a:gd name="T17" fmla="*/ 14 h 27"/>
                <a:gd name="T18" fmla="*/ 9 w 11"/>
                <a:gd name="T19" fmla="*/ 7 h 27"/>
                <a:gd name="T20" fmla="*/ 5 w 11"/>
                <a:gd name="T21" fmla="*/ 4 h 27"/>
                <a:gd name="T22" fmla="*/ 6 w 11"/>
                <a:gd name="T23" fmla="*/ 1 h 27"/>
                <a:gd name="T24" fmla="*/ 6 w 11"/>
                <a:gd name="T2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7">
                  <a:moveTo>
                    <a:pt x="6" y="1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5" y="23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14"/>
                  </a:lnTo>
                  <a:lnTo>
                    <a:pt x="9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Thailand">
              <a:extLst>
                <a:ext uri="{FF2B5EF4-FFF2-40B4-BE49-F238E27FC236}">
                  <a16:creationId xmlns:a16="http://schemas.microsoft.com/office/drawing/2014/main" id="{41FDB692-D552-4D90-8EBA-8014B95D5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07399" y="3360613"/>
              <a:ext cx="212924" cy="475681"/>
            </a:xfrm>
            <a:custGeom>
              <a:avLst/>
              <a:gdLst>
                <a:gd name="T0" fmla="*/ 31 w 47"/>
                <a:gd name="T1" fmla="*/ 105 h 105"/>
                <a:gd name="T2" fmla="*/ 39 w 47"/>
                <a:gd name="T3" fmla="*/ 91 h 105"/>
                <a:gd name="T4" fmla="*/ 36 w 47"/>
                <a:gd name="T5" fmla="*/ 80 h 105"/>
                <a:gd name="T6" fmla="*/ 31 w 47"/>
                <a:gd name="T7" fmla="*/ 76 h 105"/>
                <a:gd name="T8" fmla="*/ 34 w 47"/>
                <a:gd name="T9" fmla="*/ 69 h 105"/>
                <a:gd name="T10" fmla="*/ 29 w 47"/>
                <a:gd name="T11" fmla="*/ 57 h 105"/>
                <a:gd name="T12" fmla="*/ 30 w 47"/>
                <a:gd name="T13" fmla="*/ 52 h 105"/>
                <a:gd name="T14" fmla="*/ 42 w 47"/>
                <a:gd name="T15" fmla="*/ 43 h 105"/>
                <a:gd name="T16" fmla="*/ 47 w 47"/>
                <a:gd name="T17" fmla="*/ 38 h 105"/>
                <a:gd name="T18" fmla="*/ 47 w 47"/>
                <a:gd name="T19" fmla="*/ 38 h 105"/>
                <a:gd name="T20" fmla="*/ 42 w 47"/>
                <a:gd name="T21" fmla="*/ 39 h 105"/>
                <a:gd name="T22" fmla="*/ 37 w 47"/>
                <a:gd name="T23" fmla="*/ 35 h 105"/>
                <a:gd name="T24" fmla="*/ 38 w 47"/>
                <a:gd name="T25" fmla="*/ 31 h 105"/>
                <a:gd name="T26" fmla="*/ 36 w 47"/>
                <a:gd name="T27" fmla="*/ 28 h 105"/>
                <a:gd name="T28" fmla="*/ 34 w 47"/>
                <a:gd name="T29" fmla="*/ 24 h 105"/>
                <a:gd name="T30" fmla="*/ 29 w 47"/>
                <a:gd name="T31" fmla="*/ 26 h 105"/>
                <a:gd name="T32" fmla="*/ 34 w 47"/>
                <a:gd name="T33" fmla="*/ 9 h 105"/>
                <a:gd name="T34" fmla="*/ 31 w 47"/>
                <a:gd name="T35" fmla="*/ 1 h 105"/>
                <a:gd name="T36" fmla="*/ 27 w 47"/>
                <a:gd name="T37" fmla="*/ 0 h 105"/>
                <a:gd name="T38" fmla="*/ 27 w 47"/>
                <a:gd name="T39" fmla="*/ 0 h 105"/>
                <a:gd name="T40" fmla="*/ 25 w 47"/>
                <a:gd name="T41" fmla="*/ 6 h 105"/>
                <a:gd name="T42" fmla="*/ 20 w 47"/>
                <a:gd name="T43" fmla="*/ 6 h 105"/>
                <a:gd name="T44" fmla="*/ 16 w 47"/>
                <a:gd name="T45" fmla="*/ 10 h 105"/>
                <a:gd name="T46" fmla="*/ 10 w 47"/>
                <a:gd name="T47" fmla="*/ 25 h 105"/>
                <a:gd name="T48" fmla="*/ 5 w 47"/>
                <a:gd name="T49" fmla="*/ 26 h 105"/>
                <a:gd name="T50" fmla="*/ 4 w 47"/>
                <a:gd name="T51" fmla="*/ 35 h 105"/>
                <a:gd name="T52" fmla="*/ 2 w 47"/>
                <a:gd name="T53" fmla="*/ 36 h 105"/>
                <a:gd name="T54" fmla="*/ 2 w 47"/>
                <a:gd name="T55" fmla="*/ 36 h 105"/>
                <a:gd name="T56" fmla="*/ 0 w 47"/>
                <a:gd name="T57" fmla="*/ 42 h 105"/>
                <a:gd name="T58" fmla="*/ 0 w 47"/>
                <a:gd name="T59" fmla="*/ 42 h 105"/>
                <a:gd name="T60" fmla="*/ 6 w 47"/>
                <a:gd name="T61" fmla="*/ 48 h 105"/>
                <a:gd name="T62" fmla="*/ 8 w 47"/>
                <a:gd name="T63" fmla="*/ 54 h 105"/>
                <a:gd name="T64" fmla="*/ 10 w 47"/>
                <a:gd name="T65" fmla="*/ 54 h 105"/>
                <a:gd name="T66" fmla="*/ 12 w 47"/>
                <a:gd name="T67" fmla="*/ 63 h 105"/>
                <a:gd name="T68" fmla="*/ 10 w 47"/>
                <a:gd name="T69" fmla="*/ 69 h 105"/>
                <a:gd name="T70" fmla="*/ 17 w 47"/>
                <a:gd name="T71" fmla="*/ 71 h 105"/>
                <a:gd name="T72" fmla="*/ 24 w 47"/>
                <a:gd name="T73" fmla="*/ 64 h 105"/>
                <a:gd name="T74" fmla="*/ 28 w 47"/>
                <a:gd name="T75" fmla="*/ 67 h 105"/>
                <a:gd name="T76" fmla="*/ 34 w 47"/>
                <a:gd name="T77" fmla="*/ 88 h 105"/>
                <a:gd name="T78" fmla="*/ 32 w 47"/>
                <a:gd name="T79" fmla="*/ 105 h 105"/>
                <a:gd name="T80" fmla="*/ 31 w 47"/>
                <a:gd name="T8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105">
                  <a:moveTo>
                    <a:pt x="31" y="105"/>
                  </a:moveTo>
                  <a:lnTo>
                    <a:pt x="39" y="91"/>
                  </a:lnTo>
                  <a:lnTo>
                    <a:pt x="36" y="80"/>
                  </a:lnTo>
                  <a:lnTo>
                    <a:pt x="31" y="76"/>
                  </a:lnTo>
                  <a:lnTo>
                    <a:pt x="34" y="69"/>
                  </a:lnTo>
                  <a:lnTo>
                    <a:pt x="29" y="57"/>
                  </a:lnTo>
                  <a:lnTo>
                    <a:pt x="30" y="52"/>
                  </a:lnTo>
                  <a:lnTo>
                    <a:pt x="42" y="43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2" y="39"/>
                  </a:lnTo>
                  <a:lnTo>
                    <a:pt x="37" y="35"/>
                  </a:lnTo>
                  <a:lnTo>
                    <a:pt x="38" y="31"/>
                  </a:lnTo>
                  <a:lnTo>
                    <a:pt x="36" y="28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34" y="9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0" y="25"/>
                  </a:lnTo>
                  <a:lnTo>
                    <a:pt x="5" y="26"/>
                  </a:lnTo>
                  <a:lnTo>
                    <a:pt x="4" y="35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63"/>
                  </a:lnTo>
                  <a:lnTo>
                    <a:pt x="10" y="69"/>
                  </a:lnTo>
                  <a:lnTo>
                    <a:pt x="17" y="71"/>
                  </a:lnTo>
                  <a:lnTo>
                    <a:pt x="24" y="64"/>
                  </a:lnTo>
                  <a:lnTo>
                    <a:pt x="28" y="67"/>
                  </a:lnTo>
                  <a:lnTo>
                    <a:pt x="34" y="88"/>
                  </a:lnTo>
                  <a:lnTo>
                    <a:pt x="32" y="105"/>
                  </a:lnTo>
                  <a:lnTo>
                    <a:pt x="31" y="10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Tanzania">
              <a:extLst>
                <a:ext uri="{FF2B5EF4-FFF2-40B4-BE49-F238E27FC236}">
                  <a16:creationId xmlns:a16="http://schemas.microsoft.com/office/drawing/2014/main" id="{4E2BE278-E3B4-4FFD-B4CD-E052F3C527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811" y="4085460"/>
              <a:ext cx="258227" cy="258227"/>
            </a:xfrm>
            <a:custGeom>
              <a:avLst/>
              <a:gdLst>
                <a:gd name="T0" fmla="*/ 52 w 57"/>
                <a:gd name="T1" fmla="*/ 42 h 57"/>
                <a:gd name="T2" fmla="*/ 53 w 57"/>
                <a:gd name="T3" fmla="*/ 33 h 57"/>
                <a:gd name="T4" fmla="*/ 49 w 57"/>
                <a:gd name="T5" fmla="*/ 27 h 57"/>
                <a:gd name="T6" fmla="*/ 52 w 57"/>
                <a:gd name="T7" fmla="*/ 20 h 57"/>
                <a:gd name="T8" fmla="*/ 44 w 57"/>
                <a:gd name="T9" fmla="*/ 14 h 57"/>
                <a:gd name="T10" fmla="*/ 42 w 57"/>
                <a:gd name="T11" fmla="*/ 10 h 57"/>
                <a:gd name="T12" fmla="*/ 25 w 57"/>
                <a:gd name="T13" fmla="*/ 0 h 57"/>
                <a:gd name="T14" fmla="*/ 23 w 57"/>
                <a:gd name="T15" fmla="*/ 0 h 57"/>
                <a:gd name="T16" fmla="*/ 23 w 57"/>
                <a:gd name="T17" fmla="*/ 0 h 57"/>
                <a:gd name="T18" fmla="*/ 19 w 57"/>
                <a:gd name="T19" fmla="*/ 6 h 57"/>
                <a:gd name="T20" fmla="*/ 22 w 57"/>
                <a:gd name="T21" fmla="*/ 7 h 57"/>
                <a:gd name="T22" fmla="*/ 20 w 57"/>
                <a:gd name="T23" fmla="*/ 8 h 57"/>
                <a:gd name="T24" fmla="*/ 14 w 57"/>
                <a:gd name="T25" fmla="*/ 7 h 57"/>
                <a:gd name="T26" fmla="*/ 12 w 57"/>
                <a:gd name="T27" fmla="*/ 10 h 57"/>
                <a:gd name="T28" fmla="*/ 11 w 57"/>
                <a:gd name="T29" fmla="*/ 6 h 57"/>
                <a:gd name="T30" fmla="*/ 11 w 57"/>
                <a:gd name="T31" fmla="*/ 0 h 57"/>
                <a:gd name="T32" fmla="*/ 5 w 57"/>
                <a:gd name="T33" fmla="*/ 0 h 57"/>
                <a:gd name="T34" fmla="*/ 7 w 57"/>
                <a:gd name="T35" fmla="*/ 4 h 57"/>
                <a:gd name="T36" fmla="*/ 5 w 57"/>
                <a:gd name="T37" fmla="*/ 7 h 57"/>
                <a:gd name="T38" fmla="*/ 6 w 57"/>
                <a:gd name="T39" fmla="*/ 13 h 57"/>
                <a:gd name="T40" fmla="*/ 1 w 57"/>
                <a:gd name="T41" fmla="*/ 18 h 57"/>
                <a:gd name="T42" fmla="*/ 0 w 57"/>
                <a:gd name="T43" fmla="*/ 18 h 57"/>
                <a:gd name="T44" fmla="*/ 0 w 57"/>
                <a:gd name="T45" fmla="*/ 28 h 57"/>
                <a:gd name="T46" fmla="*/ 7 w 57"/>
                <a:gd name="T47" fmla="*/ 38 h 57"/>
                <a:gd name="T48" fmla="*/ 8 w 57"/>
                <a:gd name="T49" fmla="*/ 41 h 57"/>
                <a:gd name="T50" fmla="*/ 18 w 57"/>
                <a:gd name="T51" fmla="*/ 45 h 57"/>
                <a:gd name="T52" fmla="*/ 23 w 57"/>
                <a:gd name="T53" fmla="*/ 46 h 57"/>
                <a:gd name="T54" fmla="*/ 25 w 57"/>
                <a:gd name="T55" fmla="*/ 48 h 57"/>
                <a:gd name="T56" fmla="*/ 28 w 57"/>
                <a:gd name="T57" fmla="*/ 56 h 57"/>
                <a:gd name="T58" fmla="*/ 36 w 57"/>
                <a:gd name="T59" fmla="*/ 57 h 57"/>
                <a:gd name="T60" fmla="*/ 50 w 57"/>
                <a:gd name="T61" fmla="*/ 55 h 57"/>
                <a:gd name="T62" fmla="*/ 57 w 57"/>
                <a:gd name="T63" fmla="*/ 51 h 57"/>
                <a:gd name="T64" fmla="*/ 54 w 57"/>
                <a:gd name="T65" fmla="*/ 48 h 57"/>
                <a:gd name="T66" fmla="*/ 52 w 57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7">
                  <a:moveTo>
                    <a:pt x="52" y="42"/>
                  </a:moveTo>
                  <a:lnTo>
                    <a:pt x="53" y="33"/>
                  </a:lnTo>
                  <a:lnTo>
                    <a:pt x="49" y="27"/>
                  </a:lnTo>
                  <a:lnTo>
                    <a:pt x="52" y="20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7" y="4"/>
                  </a:lnTo>
                  <a:lnTo>
                    <a:pt x="5" y="7"/>
                  </a:lnTo>
                  <a:lnTo>
                    <a:pt x="6" y="13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18" y="45"/>
                  </a:lnTo>
                  <a:lnTo>
                    <a:pt x="23" y="46"/>
                  </a:lnTo>
                  <a:lnTo>
                    <a:pt x="25" y="48"/>
                  </a:lnTo>
                  <a:lnTo>
                    <a:pt x="28" y="56"/>
                  </a:lnTo>
                  <a:lnTo>
                    <a:pt x="36" y="57"/>
                  </a:lnTo>
                  <a:lnTo>
                    <a:pt x="50" y="55"/>
                  </a:lnTo>
                  <a:lnTo>
                    <a:pt x="57" y="51"/>
                  </a:lnTo>
                  <a:lnTo>
                    <a:pt x="54" y="48"/>
                  </a:lnTo>
                  <a:lnTo>
                    <a:pt x="52" y="42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Tajikistan">
              <a:extLst>
                <a:ext uri="{FF2B5EF4-FFF2-40B4-BE49-F238E27FC236}">
                  <a16:creationId xmlns:a16="http://schemas.microsoft.com/office/drawing/2014/main" id="{F27B3639-A242-4CB7-9F6E-B8DBEFA6AA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09400" y="2975538"/>
              <a:ext cx="176681" cy="140439"/>
            </a:xfrm>
            <a:custGeom>
              <a:avLst/>
              <a:gdLst>
                <a:gd name="T0" fmla="*/ 34 w 39"/>
                <a:gd name="T1" fmla="*/ 11 h 31"/>
                <a:gd name="T2" fmla="*/ 33 w 39"/>
                <a:gd name="T3" fmla="*/ 17 h 31"/>
                <a:gd name="T4" fmla="*/ 34 w 39"/>
                <a:gd name="T5" fmla="*/ 20 h 31"/>
                <a:gd name="T6" fmla="*/ 39 w 39"/>
                <a:gd name="T7" fmla="*/ 20 h 31"/>
                <a:gd name="T8" fmla="*/ 39 w 39"/>
                <a:gd name="T9" fmla="*/ 27 h 31"/>
                <a:gd name="T10" fmla="*/ 39 w 39"/>
                <a:gd name="T11" fmla="*/ 28 h 31"/>
                <a:gd name="T12" fmla="*/ 31 w 39"/>
                <a:gd name="T13" fmla="*/ 27 h 31"/>
                <a:gd name="T14" fmla="*/ 22 w 39"/>
                <a:gd name="T15" fmla="*/ 31 h 31"/>
                <a:gd name="T16" fmla="*/ 21 w 39"/>
                <a:gd name="T17" fmla="*/ 23 h 31"/>
                <a:gd name="T18" fmla="*/ 18 w 39"/>
                <a:gd name="T19" fmla="*/ 20 h 31"/>
                <a:gd name="T20" fmla="*/ 14 w 39"/>
                <a:gd name="T21" fmla="*/ 26 h 31"/>
                <a:gd name="T22" fmla="*/ 11 w 39"/>
                <a:gd name="T23" fmla="*/ 26 h 31"/>
                <a:gd name="T24" fmla="*/ 10 w 39"/>
                <a:gd name="T25" fmla="*/ 27 h 31"/>
                <a:gd name="T26" fmla="*/ 4 w 39"/>
                <a:gd name="T27" fmla="*/ 29 h 31"/>
                <a:gd name="T28" fmla="*/ 1 w 39"/>
                <a:gd name="T29" fmla="*/ 28 h 31"/>
                <a:gd name="T30" fmla="*/ 5 w 39"/>
                <a:gd name="T31" fmla="*/ 20 h 31"/>
                <a:gd name="T32" fmla="*/ 3 w 39"/>
                <a:gd name="T33" fmla="*/ 14 h 31"/>
                <a:gd name="T34" fmla="*/ 0 w 39"/>
                <a:gd name="T35" fmla="*/ 12 h 31"/>
                <a:gd name="T36" fmla="*/ 0 w 39"/>
                <a:gd name="T37" fmla="*/ 10 h 31"/>
                <a:gd name="T38" fmla="*/ 6 w 39"/>
                <a:gd name="T39" fmla="*/ 10 h 31"/>
                <a:gd name="T40" fmla="*/ 10 w 39"/>
                <a:gd name="T41" fmla="*/ 6 h 31"/>
                <a:gd name="T42" fmla="*/ 10 w 39"/>
                <a:gd name="T43" fmla="*/ 3 h 31"/>
                <a:gd name="T44" fmla="*/ 16 w 39"/>
                <a:gd name="T45" fmla="*/ 0 h 31"/>
                <a:gd name="T46" fmla="*/ 17 w 39"/>
                <a:gd name="T47" fmla="*/ 2 h 31"/>
                <a:gd name="T48" fmla="*/ 16 w 39"/>
                <a:gd name="T49" fmla="*/ 4 h 31"/>
                <a:gd name="T50" fmla="*/ 17 w 39"/>
                <a:gd name="T51" fmla="*/ 6 h 31"/>
                <a:gd name="T52" fmla="*/ 18 w 39"/>
                <a:gd name="T53" fmla="*/ 6 h 31"/>
                <a:gd name="T54" fmla="*/ 16 w 39"/>
                <a:gd name="T55" fmla="*/ 8 h 31"/>
                <a:gd name="T56" fmla="*/ 10 w 39"/>
                <a:gd name="T57" fmla="*/ 8 h 31"/>
                <a:gd name="T58" fmla="*/ 10 w 39"/>
                <a:gd name="T59" fmla="*/ 10 h 31"/>
                <a:gd name="T60" fmla="*/ 21 w 39"/>
                <a:gd name="T61" fmla="*/ 10 h 31"/>
                <a:gd name="T62" fmla="*/ 25 w 39"/>
                <a:gd name="T63" fmla="*/ 13 h 31"/>
                <a:gd name="T64" fmla="*/ 34 w 39"/>
                <a:gd name="T6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1">
                  <a:moveTo>
                    <a:pt x="34" y="11"/>
                  </a:moveTo>
                  <a:lnTo>
                    <a:pt x="33" y="17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1" y="27"/>
                  </a:lnTo>
                  <a:lnTo>
                    <a:pt x="22" y="31"/>
                  </a:lnTo>
                  <a:lnTo>
                    <a:pt x="21" y="23"/>
                  </a:lnTo>
                  <a:lnTo>
                    <a:pt x="18" y="20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4" y="29"/>
                  </a:lnTo>
                  <a:lnTo>
                    <a:pt x="1" y="28"/>
                  </a:lnTo>
                  <a:lnTo>
                    <a:pt x="5" y="20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21" y="10"/>
                  </a:lnTo>
                  <a:lnTo>
                    <a:pt x="25" y="13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9E0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Syria">
              <a:extLst>
                <a:ext uri="{FF2B5EF4-FFF2-40B4-BE49-F238E27FC236}">
                  <a16:creationId xmlns:a16="http://schemas.microsoft.com/office/drawing/2014/main" id="{FBE09F8A-D572-49A3-9FBC-C57CF5927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39250" y="3102386"/>
              <a:ext cx="172151" cy="140439"/>
            </a:xfrm>
            <a:custGeom>
              <a:avLst/>
              <a:gdLst>
                <a:gd name="T0" fmla="*/ 0 w 38"/>
                <a:gd name="T1" fmla="*/ 29 h 31"/>
                <a:gd name="T2" fmla="*/ 1 w 38"/>
                <a:gd name="T3" fmla="*/ 26 h 31"/>
                <a:gd name="T4" fmla="*/ 7 w 38"/>
                <a:gd name="T5" fmla="*/ 19 h 31"/>
                <a:gd name="T6" fmla="*/ 2 w 38"/>
                <a:gd name="T7" fmla="*/ 16 h 31"/>
                <a:gd name="T8" fmla="*/ 2 w 38"/>
                <a:gd name="T9" fmla="*/ 16 h 31"/>
                <a:gd name="T10" fmla="*/ 2 w 38"/>
                <a:gd name="T11" fmla="*/ 9 h 31"/>
                <a:gd name="T12" fmla="*/ 2 w 38"/>
                <a:gd name="T13" fmla="*/ 9 h 31"/>
                <a:gd name="T14" fmla="*/ 7 w 38"/>
                <a:gd name="T15" fmla="*/ 6 h 31"/>
                <a:gd name="T16" fmla="*/ 7 w 38"/>
                <a:gd name="T17" fmla="*/ 3 h 31"/>
                <a:gd name="T18" fmla="*/ 15 w 38"/>
                <a:gd name="T19" fmla="*/ 2 h 31"/>
                <a:gd name="T20" fmla="*/ 20 w 38"/>
                <a:gd name="T21" fmla="*/ 3 h 31"/>
                <a:gd name="T22" fmla="*/ 29 w 38"/>
                <a:gd name="T23" fmla="*/ 0 h 31"/>
                <a:gd name="T24" fmla="*/ 38 w 38"/>
                <a:gd name="T25" fmla="*/ 0 h 31"/>
                <a:gd name="T26" fmla="*/ 38 w 38"/>
                <a:gd name="T27" fmla="*/ 0 h 31"/>
                <a:gd name="T28" fmla="*/ 31 w 38"/>
                <a:gd name="T29" fmla="*/ 5 h 31"/>
                <a:gd name="T30" fmla="*/ 29 w 38"/>
                <a:gd name="T31" fmla="*/ 18 h 31"/>
                <a:gd name="T32" fmla="*/ 17 w 38"/>
                <a:gd name="T33" fmla="*/ 25 h 31"/>
                <a:gd name="T34" fmla="*/ 16 w 38"/>
                <a:gd name="T35" fmla="*/ 25 h 31"/>
                <a:gd name="T36" fmla="*/ 5 w 38"/>
                <a:gd name="T37" fmla="*/ 31 h 31"/>
                <a:gd name="T38" fmla="*/ 0 w 38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1">
                  <a:moveTo>
                    <a:pt x="0" y="29"/>
                  </a:moveTo>
                  <a:lnTo>
                    <a:pt x="1" y="26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6"/>
                  </a:lnTo>
                  <a:lnTo>
                    <a:pt x="7" y="3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5"/>
                  </a:lnTo>
                  <a:lnTo>
                    <a:pt x="29" y="18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5" y="3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Switzerland">
              <a:extLst>
                <a:ext uri="{FF2B5EF4-FFF2-40B4-BE49-F238E27FC236}">
                  <a16:creationId xmlns:a16="http://schemas.microsoft.com/office/drawing/2014/main" id="{65C2C6F6-1816-4626-A612-2C8F7F02A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994" y="2762614"/>
              <a:ext cx="108727" cy="63424"/>
            </a:xfrm>
            <a:custGeom>
              <a:avLst/>
              <a:gdLst>
                <a:gd name="T0" fmla="*/ 6 w 24"/>
                <a:gd name="T1" fmla="*/ 14 h 14"/>
                <a:gd name="T2" fmla="*/ 13 w 24"/>
                <a:gd name="T3" fmla="*/ 10 h 14"/>
                <a:gd name="T4" fmla="*/ 16 w 24"/>
                <a:gd name="T5" fmla="*/ 13 h 14"/>
                <a:gd name="T6" fmla="*/ 19 w 24"/>
                <a:gd name="T7" fmla="*/ 9 h 14"/>
                <a:gd name="T8" fmla="*/ 22 w 24"/>
                <a:gd name="T9" fmla="*/ 11 h 14"/>
                <a:gd name="T10" fmla="*/ 24 w 24"/>
                <a:gd name="T11" fmla="*/ 6 h 14"/>
                <a:gd name="T12" fmla="*/ 20 w 24"/>
                <a:gd name="T13" fmla="*/ 5 h 14"/>
                <a:gd name="T14" fmla="*/ 19 w 24"/>
                <a:gd name="T15" fmla="*/ 1 h 14"/>
                <a:gd name="T16" fmla="*/ 9 w 24"/>
                <a:gd name="T17" fmla="*/ 0 h 14"/>
                <a:gd name="T18" fmla="*/ 6 w 24"/>
                <a:gd name="T19" fmla="*/ 1 h 14"/>
                <a:gd name="T20" fmla="*/ 0 w 24"/>
                <a:gd name="T21" fmla="*/ 9 h 14"/>
                <a:gd name="T22" fmla="*/ 2 w 24"/>
                <a:gd name="T23" fmla="*/ 11 h 14"/>
                <a:gd name="T24" fmla="*/ 4 w 24"/>
                <a:gd name="T25" fmla="*/ 9 h 14"/>
                <a:gd name="T26" fmla="*/ 6 w 24"/>
                <a:gd name="T27" fmla="*/ 14 h 14"/>
                <a:gd name="T28" fmla="*/ 6 w 24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4">
                  <a:moveTo>
                    <a:pt x="6" y="14"/>
                  </a:moveTo>
                  <a:lnTo>
                    <a:pt x="13" y="10"/>
                  </a:lnTo>
                  <a:lnTo>
                    <a:pt x="16" y="13"/>
                  </a:lnTo>
                  <a:lnTo>
                    <a:pt x="19" y="9"/>
                  </a:lnTo>
                  <a:lnTo>
                    <a:pt x="22" y="11"/>
                  </a:lnTo>
                  <a:lnTo>
                    <a:pt x="24" y="6"/>
                  </a:lnTo>
                  <a:lnTo>
                    <a:pt x="20" y="5"/>
                  </a:lnTo>
                  <a:lnTo>
                    <a:pt x="19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Sweden">
              <a:extLst>
                <a:ext uri="{FF2B5EF4-FFF2-40B4-BE49-F238E27FC236}">
                  <a16:creationId xmlns:a16="http://schemas.microsoft.com/office/drawing/2014/main" id="{FC089767-4D34-4B81-9946-7E9EC60A15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54842" y="1743298"/>
              <a:ext cx="308060" cy="715787"/>
            </a:xfrm>
            <a:custGeom>
              <a:avLst/>
              <a:gdLst>
                <a:gd name="T0" fmla="*/ 0 w 68"/>
                <a:gd name="T1" fmla="*/ 125 h 158"/>
                <a:gd name="T2" fmla="*/ 1 w 68"/>
                <a:gd name="T3" fmla="*/ 124 h 158"/>
                <a:gd name="T4" fmla="*/ 2 w 68"/>
                <a:gd name="T5" fmla="*/ 117 h 158"/>
                <a:gd name="T6" fmla="*/ 6 w 68"/>
                <a:gd name="T7" fmla="*/ 113 h 158"/>
                <a:gd name="T8" fmla="*/ 5 w 68"/>
                <a:gd name="T9" fmla="*/ 102 h 158"/>
                <a:gd name="T10" fmla="*/ 7 w 68"/>
                <a:gd name="T11" fmla="*/ 100 h 158"/>
                <a:gd name="T12" fmla="*/ 5 w 68"/>
                <a:gd name="T13" fmla="*/ 85 h 158"/>
                <a:gd name="T14" fmla="*/ 5 w 68"/>
                <a:gd name="T15" fmla="*/ 71 h 158"/>
                <a:gd name="T16" fmla="*/ 9 w 68"/>
                <a:gd name="T17" fmla="*/ 68 h 158"/>
                <a:gd name="T18" fmla="*/ 15 w 68"/>
                <a:gd name="T19" fmla="*/ 67 h 158"/>
                <a:gd name="T20" fmla="*/ 13 w 68"/>
                <a:gd name="T21" fmla="*/ 60 h 158"/>
                <a:gd name="T22" fmla="*/ 17 w 68"/>
                <a:gd name="T23" fmla="*/ 53 h 158"/>
                <a:gd name="T24" fmla="*/ 19 w 68"/>
                <a:gd name="T25" fmla="*/ 41 h 158"/>
                <a:gd name="T26" fmla="*/ 21 w 68"/>
                <a:gd name="T27" fmla="*/ 40 h 158"/>
                <a:gd name="T28" fmla="*/ 26 w 68"/>
                <a:gd name="T29" fmla="*/ 31 h 158"/>
                <a:gd name="T30" fmla="*/ 27 w 68"/>
                <a:gd name="T31" fmla="*/ 26 h 158"/>
                <a:gd name="T32" fmla="*/ 27 w 68"/>
                <a:gd name="T33" fmla="*/ 23 h 158"/>
                <a:gd name="T34" fmla="*/ 30 w 68"/>
                <a:gd name="T35" fmla="*/ 16 h 158"/>
                <a:gd name="T36" fmla="*/ 31 w 68"/>
                <a:gd name="T37" fmla="*/ 15 h 158"/>
                <a:gd name="T38" fmla="*/ 36 w 68"/>
                <a:gd name="T39" fmla="*/ 15 h 158"/>
                <a:gd name="T40" fmla="*/ 37 w 68"/>
                <a:gd name="T41" fmla="*/ 9 h 158"/>
                <a:gd name="T42" fmla="*/ 38 w 68"/>
                <a:gd name="T43" fmla="*/ 8 h 158"/>
                <a:gd name="T44" fmla="*/ 47 w 68"/>
                <a:gd name="T45" fmla="*/ 9 h 158"/>
                <a:gd name="T46" fmla="*/ 48 w 68"/>
                <a:gd name="T47" fmla="*/ 0 h 158"/>
                <a:gd name="T48" fmla="*/ 50 w 68"/>
                <a:gd name="T49" fmla="*/ 0 h 158"/>
                <a:gd name="T50" fmla="*/ 65 w 68"/>
                <a:gd name="T51" fmla="*/ 14 h 158"/>
                <a:gd name="T52" fmla="*/ 68 w 68"/>
                <a:gd name="T53" fmla="*/ 43 h 158"/>
                <a:gd name="T54" fmla="*/ 68 w 68"/>
                <a:gd name="T55" fmla="*/ 44 h 158"/>
                <a:gd name="T56" fmla="*/ 60 w 68"/>
                <a:gd name="T57" fmla="*/ 45 h 158"/>
                <a:gd name="T58" fmla="*/ 54 w 68"/>
                <a:gd name="T59" fmla="*/ 51 h 158"/>
                <a:gd name="T60" fmla="*/ 55 w 68"/>
                <a:gd name="T61" fmla="*/ 54 h 158"/>
                <a:gd name="T62" fmla="*/ 52 w 68"/>
                <a:gd name="T63" fmla="*/ 58 h 158"/>
                <a:gd name="T64" fmla="*/ 55 w 68"/>
                <a:gd name="T65" fmla="*/ 62 h 158"/>
                <a:gd name="T66" fmla="*/ 50 w 68"/>
                <a:gd name="T67" fmla="*/ 70 h 158"/>
                <a:gd name="T68" fmla="*/ 38 w 68"/>
                <a:gd name="T69" fmla="*/ 80 h 158"/>
                <a:gd name="T70" fmla="*/ 33 w 68"/>
                <a:gd name="T71" fmla="*/ 88 h 158"/>
                <a:gd name="T72" fmla="*/ 32 w 68"/>
                <a:gd name="T73" fmla="*/ 104 h 158"/>
                <a:gd name="T74" fmla="*/ 41 w 68"/>
                <a:gd name="T75" fmla="*/ 115 h 158"/>
                <a:gd name="T76" fmla="*/ 36 w 68"/>
                <a:gd name="T77" fmla="*/ 120 h 158"/>
                <a:gd name="T78" fmla="*/ 38 w 68"/>
                <a:gd name="T79" fmla="*/ 122 h 158"/>
                <a:gd name="T80" fmla="*/ 30 w 68"/>
                <a:gd name="T81" fmla="*/ 127 h 158"/>
                <a:gd name="T82" fmla="*/ 25 w 68"/>
                <a:gd name="T83" fmla="*/ 151 h 158"/>
                <a:gd name="T84" fmla="*/ 19 w 68"/>
                <a:gd name="T85" fmla="*/ 151 h 158"/>
                <a:gd name="T86" fmla="*/ 16 w 68"/>
                <a:gd name="T87" fmla="*/ 155 h 158"/>
                <a:gd name="T88" fmla="*/ 16 w 68"/>
                <a:gd name="T89" fmla="*/ 158 h 158"/>
                <a:gd name="T90" fmla="*/ 10 w 68"/>
                <a:gd name="T91" fmla="*/ 158 h 158"/>
                <a:gd name="T92" fmla="*/ 7 w 68"/>
                <a:gd name="T93" fmla="*/ 151 h 158"/>
                <a:gd name="T94" fmla="*/ 9 w 68"/>
                <a:gd name="T95" fmla="*/ 148 h 158"/>
                <a:gd name="T96" fmla="*/ 6 w 68"/>
                <a:gd name="T97" fmla="*/ 144 h 158"/>
                <a:gd name="T98" fmla="*/ 0 w 68"/>
                <a:gd name="T99" fmla="*/ 125 h 158"/>
                <a:gd name="T100" fmla="*/ 0 w 68"/>
                <a:gd name="T101" fmla="*/ 125 h 158"/>
                <a:gd name="T102" fmla="*/ 37 w 68"/>
                <a:gd name="T103" fmla="*/ 139 h 158"/>
                <a:gd name="T104" fmla="*/ 37 w 68"/>
                <a:gd name="T105" fmla="*/ 143 h 158"/>
                <a:gd name="T106" fmla="*/ 40 w 68"/>
                <a:gd name="T107" fmla="*/ 141 h 158"/>
                <a:gd name="T108" fmla="*/ 40 w 68"/>
                <a:gd name="T109" fmla="*/ 137 h 158"/>
                <a:gd name="T110" fmla="*/ 43 w 68"/>
                <a:gd name="T111" fmla="*/ 134 h 158"/>
                <a:gd name="T112" fmla="*/ 37 w 68"/>
                <a:gd name="T113" fmla="*/ 13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" h="158">
                  <a:moveTo>
                    <a:pt x="0" y="125"/>
                  </a:moveTo>
                  <a:lnTo>
                    <a:pt x="1" y="124"/>
                  </a:lnTo>
                  <a:lnTo>
                    <a:pt x="2" y="117"/>
                  </a:lnTo>
                  <a:lnTo>
                    <a:pt x="6" y="113"/>
                  </a:lnTo>
                  <a:lnTo>
                    <a:pt x="5" y="102"/>
                  </a:lnTo>
                  <a:lnTo>
                    <a:pt x="7" y="100"/>
                  </a:lnTo>
                  <a:lnTo>
                    <a:pt x="5" y="85"/>
                  </a:lnTo>
                  <a:lnTo>
                    <a:pt x="5" y="71"/>
                  </a:lnTo>
                  <a:lnTo>
                    <a:pt x="9" y="68"/>
                  </a:lnTo>
                  <a:lnTo>
                    <a:pt x="15" y="67"/>
                  </a:lnTo>
                  <a:lnTo>
                    <a:pt x="13" y="60"/>
                  </a:lnTo>
                  <a:lnTo>
                    <a:pt x="17" y="53"/>
                  </a:lnTo>
                  <a:lnTo>
                    <a:pt x="19" y="41"/>
                  </a:lnTo>
                  <a:lnTo>
                    <a:pt x="21" y="40"/>
                  </a:lnTo>
                  <a:lnTo>
                    <a:pt x="26" y="31"/>
                  </a:lnTo>
                  <a:lnTo>
                    <a:pt x="27" y="26"/>
                  </a:lnTo>
                  <a:lnTo>
                    <a:pt x="27" y="23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6" y="15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14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0" y="4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2" y="58"/>
                  </a:lnTo>
                  <a:lnTo>
                    <a:pt x="55" y="62"/>
                  </a:lnTo>
                  <a:lnTo>
                    <a:pt x="50" y="70"/>
                  </a:lnTo>
                  <a:lnTo>
                    <a:pt x="38" y="80"/>
                  </a:lnTo>
                  <a:lnTo>
                    <a:pt x="33" y="88"/>
                  </a:lnTo>
                  <a:lnTo>
                    <a:pt x="32" y="104"/>
                  </a:lnTo>
                  <a:lnTo>
                    <a:pt x="41" y="115"/>
                  </a:lnTo>
                  <a:lnTo>
                    <a:pt x="36" y="120"/>
                  </a:lnTo>
                  <a:lnTo>
                    <a:pt x="38" y="122"/>
                  </a:lnTo>
                  <a:lnTo>
                    <a:pt x="30" y="127"/>
                  </a:lnTo>
                  <a:lnTo>
                    <a:pt x="25" y="151"/>
                  </a:lnTo>
                  <a:lnTo>
                    <a:pt x="19" y="151"/>
                  </a:lnTo>
                  <a:lnTo>
                    <a:pt x="16" y="155"/>
                  </a:lnTo>
                  <a:lnTo>
                    <a:pt x="16" y="158"/>
                  </a:lnTo>
                  <a:lnTo>
                    <a:pt x="10" y="158"/>
                  </a:lnTo>
                  <a:lnTo>
                    <a:pt x="7" y="151"/>
                  </a:lnTo>
                  <a:lnTo>
                    <a:pt x="9" y="148"/>
                  </a:lnTo>
                  <a:lnTo>
                    <a:pt x="6" y="144"/>
                  </a:lnTo>
                  <a:lnTo>
                    <a:pt x="0" y="125"/>
                  </a:lnTo>
                  <a:lnTo>
                    <a:pt x="0" y="125"/>
                  </a:lnTo>
                  <a:close/>
                  <a:moveTo>
                    <a:pt x="37" y="139"/>
                  </a:moveTo>
                  <a:lnTo>
                    <a:pt x="37" y="143"/>
                  </a:lnTo>
                  <a:lnTo>
                    <a:pt x="40" y="141"/>
                  </a:lnTo>
                  <a:lnTo>
                    <a:pt x="40" y="137"/>
                  </a:lnTo>
                  <a:lnTo>
                    <a:pt x="43" y="134"/>
                  </a:lnTo>
                  <a:lnTo>
                    <a:pt x="37" y="13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Swaziland">
              <a:extLst>
                <a:ext uri="{FF2B5EF4-FFF2-40B4-BE49-F238E27FC236}">
                  <a16:creationId xmlns:a16="http://schemas.microsoft.com/office/drawing/2014/main" id="{C9171B65-3FBE-4E94-BDD3-30E8F6575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523" y="4701580"/>
              <a:ext cx="27182" cy="36242"/>
            </a:xfrm>
            <a:custGeom>
              <a:avLst/>
              <a:gdLst>
                <a:gd name="T0" fmla="*/ 6 w 6"/>
                <a:gd name="T1" fmla="*/ 5 h 8"/>
                <a:gd name="T2" fmla="*/ 5 w 6"/>
                <a:gd name="T3" fmla="*/ 0 h 8"/>
                <a:gd name="T4" fmla="*/ 1 w 6"/>
                <a:gd name="T5" fmla="*/ 0 h 8"/>
                <a:gd name="T6" fmla="*/ 0 w 6"/>
                <a:gd name="T7" fmla="*/ 6 h 8"/>
                <a:gd name="T8" fmla="*/ 2 w 6"/>
                <a:gd name="T9" fmla="*/ 8 h 8"/>
                <a:gd name="T10" fmla="*/ 6 w 6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Suriname">
              <a:extLst>
                <a:ext uri="{FF2B5EF4-FFF2-40B4-BE49-F238E27FC236}">
                  <a16:creationId xmlns:a16="http://schemas.microsoft.com/office/drawing/2014/main" id="{2B210B34-2653-498E-9467-AD42C019A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694" y="3926900"/>
              <a:ext cx="99666" cy="90606"/>
            </a:xfrm>
            <a:custGeom>
              <a:avLst/>
              <a:gdLst>
                <a:gd name="T0" fmla="*/ 19 w 22"/>
                <a:gd name="T1" fmla="*/ 18 h 20"/>
                <a:gd name="T2" fmla="*/ 22 w 22"/>
                <a:gd name="T3" fmla="*/ 11 h 20"/>
                <a:gd name="T4" fmla="*/ 20 w 22"/>
                <a:gd name="T5" fmla="*/ 4 h 20"/>
                <a:gd name="T6" fmla="*/ 22 w 22"/>
                <a:gd name="T7" fmla="*/ 1 h 20"/>
                <a:gd name="T8" fmla="*/ 22 w 22"/>
                <a:gd name="T9" fmla="*/ 0 h 20"/>
                <a:gd name="T10" fmla="*/ 6 w 22"/>
                <a:gd name="T11" fmla="*/ 0 h 20"/>
                <a:gd name="T12" fmla="*/ 6 w 22"/>
                <a:gd name="T13" fmla="*/ 0 h 20"/>
                <a:gd name="T14" fmla="*/ 0 w 22"/>
                <a:gd name="T15" fmla="*/ 8 h 20"/>
                <a:gd name="T16" fmla="*/ 9 w 22"/>
                <a:gd name="T17" fmla="*/ 20 h 20"/>
                <a:gd name="T18" fmla="*/ 11 w 22"/>
                <a:gd name="T19" fmla="*/ 20 h 20"/>
                <a:gd name="T20" fmla="*/ 12 w 22"/>
                <a:gd name="T21" fmla="*/ 17 h 20"/>
                <a:gd name="T22" fmla="*/ 19 w 22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0">
                  <a:moveTo>
                    <a:pt x="19" y="18"/>
                  </a:moveTo>
                  <a:lnTo>
                    <a:pt x="22" y="11"/>
                  </a:lnTo>
                  <a:lnTo>
                    <a:pt x="20" y="4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Spain">
              <a:extLst>
                <a:ext uri="{FF2B5EF4-FFF2-40B4-BE49-F238E27FC236}">
                  <a16:creationId xmlns:a16="http://schemas.microsoft.com/office/drawing/2014/main" id="{E2963584-9188-4957-A28C-70322F6286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65571" y="2893992"/>
              <a:ext cx="298999" cy="240106"/>
            </a:xfrm>
            <a:custGeom>
              <a:avLst/>
              <a:gdLst>
                <a:gd name="T0" fmla="*/ 4 w 66"/>
                <a:gd name="T1" fmla="*/ 13 h 53"/>
                <a:gd name="T2" fmla="*/ 0 w 66"/>
                <a:gd name="T3" fmla="*/ 6 h 53"/>
                <a:gd name="T4" fmla="*/ 1 w 66"/>
                <a:gd name="T5" fmla="*/ 4 h 53"/>
                <a:gd name="T6" fmla="*/ 4 w 66"/>
                <a:gd name="T7" fmla="*/ 4 h 53"/>
                <a:gd name="T8" fmla="*/ 6 w 66"/>
                <a:gd name="T9" fmla="*/ 0 h 53"/>
                <a:gd name="T10" fmla="*/ 25 w 66"/>
                <a:gd name="T11" fmla="*/ 4 h 53"/>
                <a:gd name="T12" fmla="*/ 30 w 66"/>
                <a:gd name="T13" fmla="*/ 2 h 53"/>
                <a:gd name="T14" fmla="*/ 37 w 66"/>
                <a:gd name="T15" fmla="*/ 4 h 53"/>
                <a:gd name="T16" fmla="*/ 39 w 66"/>
                <a:gd name="T17" fmla="*/ 3 h 53"/>
                <a:gd name="T18" fmla="*/ 39 w 66"/>
                <a:gd name="T19" fmla="*/ 3 h 53"/>
                <a:gd name="T20" fmla="*/ 46 w 66"/>
                <a:gd name="T21" fmla="*/ 8 h 53"/>
                <a:gd name="T22" fmla="*/ 65 w 66"/>
                <a:gd name="T23" fmla="*/ 11 h 53"/>
                <a:gd name="T24" fmla="*/ 65 w 66"/>
                <a:gd name="T25" fmla="*/ 11 h 53"/>
                <a:gd name="T26" fmla="*/ 65 w 66"/>
                <a:gd name="T27" fmla="*/ 14 h 53"/>
                <a:gd name="T28" fmla="*/ 53 w 66"/>
                <a:gd name="T29" fmla="*/ 20 h 53"/>
                <a:gd name="T30" fmla="*/ 46 w 66"/>
                <a:gd name="T31" fmla="*/ 31 h 53"/>
                <a:gd name="T32" fmla="*/ 50 w 66"/>
                <a:gd name="T33" fmla="*/ 36 h 53"/>
                <a:gd name="T34" fmla="*/ 37 w 66"/>
                <a:gd name="T35" fmla="*/ 49 h 53"/>
                <a:gd name="T36" fmla="*/ 24 w 66"/>
                <a:gd name="T37" fmla="*/ 50 h 53"/>
                <a:gd name="T38" fmla="*/ 20 w 66"/>
                <a:gd name="T39" fmla="*/ 53 h 53"/>
                <a:gd name="T40" fmla="*/ 10 w 66"/>
                <a:gd name="T41" fmla="*/ 46 h 53"/>
                <a:gd name="T42" fmla="*/ 10 w 66"/>
                <a:gd name="T43" fmla="*/ 46 h 53"/>
                <a:gd name="T44" fmla="*/ 12 w 66"/>
                <a:gd name="T45" fmla="*/ 39 h 53"/>
                <a:gd name="T46" fmla="*/ 10 w 66"/>
                <a:gd name="T47" fmla="*/ 30 h 53"/>
                <a:gd name="T48" fmla="*/ 13 w 66"/>
                <a:gd name="T49" fmla="*/ 27 h 53"/>
                <a:gd name="T50" fmla="*/ 13 w 66"/>
                <a:gd name="T51" fmla="*/ 21 h 53"/>
                <a:gd name="T52" fmla="*/ 17 w 66"/>
                <a:gd name="T53" fmla="*/ 17 h 53"/>
                <a:gd name="T54" fmla="*/ 15 w 66"/>
                <a:gd name="T55" fmla="*/ 14 h 53"/>
                <a:gd name="T56" fmla="*/ 4 w 66"/>
                <a:gd name="T57" fmla="*/ 13 h 53"/>
                <a:gd name="T58" fmla="*/ 4 w 66"/>
                <a:gd name="T59" fmla="*/ 13 h 53"/>
                <a:gd name="T60" fmla="*/ 61 w 66"/>
                <a:gd name="T61" fmla="*/ 30 h 53"/>
                <a:gd name="T62" fmla="*/ 65 w 66"/>
                <a:gd name="T63" fmla="*/ 32 h 53"/>
                <a:gd name="T64" fmla="*/ 66 w 66"/>
                <a:gd name="T65" fmla="*/ 30 h 53"/>
                <a:gd name="T66" fmla="*/ 64 w 66"/>
                <a:gd name="T67" fmla="*/ 28 h 53"/>
                <a:gd name="T68" fmla="*/ 61 w 66"/>
                <a:gd name="T69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53">
                  <a:moveTo>
                    <a:pt x="4" y="13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6" y="8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4"/>
                  </a:lnTo>
                  <a:lnTo>
                    <a:pt x="53" y="20"/>
                  </a:lnTo>
                  <a:lnTo>
                    <a:pt x="46" y="31"/>
                  </a:lnTo>
                  <a:lnTo>
                    <a:pt x="50" y="36"/>
                  </a:lnTo>
                  <a:lnTo>
                    <a:pt x="37" y="49"/>
                  </a:lnTo>
                  <a:lnTo>
                    <a:pt x="24" y="50"/>
                  </a:lnTo>
                  <a:lnTo>
                    <a:pt x="20" y="53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2" y="39"/>
                  </a:lnTo>
                  <a:lnTo>
                    <a:pt x="10" y="30"/>
                  </a:lnTo>
                  <a:lnTo>
                    <a:pt x="13" y="27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15" y="14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61" y="30"/>
                  </a:moveTo>
                  <a:lnTo>
                    <a:pt x="65" y="32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1" y="3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Sudan">
              <a:extLst>
                <a:ext uri="{FF2B5EF4-FFF2-40B4-BE49-F238E27FC236}">
                  <a16:creationId xmlns:a16="http://schemas.microsoft.com/office/drawing/2014/main" id="{82EF9B03-5C4D-423D-AF77-6F089415E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069" y="3491991"/>
              <a:ext cx="398666" cy="407726"/>
            </a:xfrm>
            <a:custGeom>
              <a:avLst/>
              <a:gdLst>
                <a:gd name="T0" fmla="*/ 83 w 88"/>
                <a:gd name="T1" fmla="*/ 26 h 90"/>
                <a:gd name="T2" fmla="*/ 80 w 88"/>
                <a:gd name="T3" fmla="*/ 7 h 90"/>
                <a:gd name="T4" fmla="*/ 74 w 88"/>
                <a:gd name="T5" fmla="*/ 3 h 90"/>
                <a:gd name="T6" fmla="*/ 73 w 88"/>
                <a:gd name="T7" fmla="*/ 0 h 90"/>
                <a:gd name="T8" fmla="*/ 73 w 88"/>
                <a:gd name="T9" fmla="*/ 1 h 90"/>
                <a:gd name="T10" fmla="*/ 65 w 88"/>
                <a:gd name="T11" fmla="*/ 7 h 90"/>
                <a:gd name="T12" fmla="*/ 60 w 88"/>
                <a:gd name="T13" fmla="*/ 7 h 90"/>
                <a:gd name="T14" fmla="*/ 17 w 88"/>
                <a:gd name="T15" fmla="*/ 7 h 90"/>
                <a:gd name="T16" fmla="*/ 17 w 88"/>
                <a:gd name="T17" fmla="*/ 17 h 90"/>
                <a:gd name="T18" fmla="*/ 12 w 88"/>
                <a:gd name="T19" fmla="*/ 18 h 90"/>
                <a:gd name="T20" fmla="*/ 11 w 88"/>
                <a:gd name="T21" fmla="*/ 21 h 90"/>
                <a:gd name="T22" fmla="*/ 11 w 88"/>
                <a:gd name="T23" fmla="*/ 40 h 90"/>
                <a:gd name="T24" fmla="*/ 11 w 88"/>
                <a:gd name="T25" fmla="*/ 42 h 90"/>
                <a:gd name="T26" fmla="*/ 6 w 88"/>
                <a:gd name="T27" fmla="*/ 42 h 90"/>
                <a:gd name="T28" fmla="*/ 0 w 88"/>
                <a:gd name="T29" fmla="*/ 57 h 90"/>
                <a:gd name="T30" fmla="*/ 5 w 88"/>
                <a:gd name="T31" fmla="*/ 65 h 90"/>
                <a:gd name="T32" fmla="*/ 4 w 88"/>
                <a:gd name="T33" fmla="*/ 68 h 90"/>
                <a:gd name="T34" fmla="*/ 8 w 88"/>
                <a:gd name="T35" fmla="*/ 72 h 90"/>
                <a:gd name="T36" fmla="*/ 8 w 88"/>
                <a:gd name="T37" fmla="*/ 73 h 90"/>
                <a:gd name="T38" fmla="*/ 8 w 88"/>
                <a:gd name="T39" fmla="*/ 73 h 90"/>
                <a:gd name="T40" fmla="*/ 16 w 88"/>
                <a:gd name="T41" fmla="*/ 73 h 90"/>
                <a:gd name="T42" fmla="*/ 28 w 88"/>
                <a:gd name="T43" fmla="*/ 78 h 90"/>
                <a:gd name="T44" fmla="*/ 32 w 88"/>
                <a:gd name="T45" fmla="*/ 85 h 90"/>
                <a:gd name="T46" fmla="*/ 37 w 88"/>
                <a:gd name="T47" fmla="*/ 83 h 90"/>
                <a:gd name="T48" fmla="*/ 39 w 88"/>
                <a:gd name="T49" fmla="*/ 81 h 90"/>
                <a:gd name="T50" fmla="*/ 46 w 88"/>
                <a:gd name="T51" fmla="*/ 90 h 90"/>
                <a:gd name="T52" fmla="*/ 53 w 88"/>
                <a:gd name="T53" fmla="*/ 85 h 90"/>
                <a:gd name="T54" fmla="*/ 56 w 88"/>
                <a:gd name="T55" fmla="*/ 78 h 90"/>
                <a:gd name="T56" fmla="*/ 58 w 88"/>
                <a:gd name="T57" fmla="*/ 72 h 90"/>
                <a:gd name="T58" fmla="*/ 58 w 88"/>
                <a:gd name="T59" fmla="*/ 71 h 90"/>
                <a:gd name="T60" fmla="*/ 66 w 88"/>
                <a:gd name="T61" fmla="*/ 71 h 90"/>
                <a:gd name="T62" fmla="*/ 66 w 88"/>
                <a:gd name="T63" fmla="*/ 71 h 90"/>
                <a:gd name="T64" fmla="*/ 76 w 88"/>
                <a:gd name="T65" fmla="*/ 57 h 90"/>
                <a:gd name="T66" fmla="*/ 77 w 88"/>
                <a:gd name="T67" fmla="*/ 50 h 90"/>
                <a:gd name="T68" fmla="*/ 80 w 88"/>
                <a:gd name="T69" fmla="*/ 35 h 90"/>
                <a:gd name="T70" fmla="*/ 87 w 88"/>
                <a:gd name="T71" fmla="*/ 32 h 90"/>
                <a:gd name="T72" fmla="*/ 88 w 88"/>
                <a:gd name="T73" fmla="*/ 30 h 90"/>
                <a:gd name="T74" fmla="*/ 83 w 88"/>
                <a:gd name="T75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90">
                  <a:moveTo>
                    <a:pt x="83" y="26"/>
                  </a:moveTo>
                  <a:lnTo>
                    <a:pt x="80" y="7"/>
                  </a:lnTo>
                  <a:lnTo>
                    <a:pt x="74" y="3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65" y="7"/>
                  </a:lnTo>
                  <a:lnTo>
                    <a:pt x="60" y="7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12" y="18"/>
                  </a:lnTo>
                  <a:lnTo>
                    <a:pt x="11" y="21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0" y="57"/>
                  </a:lnTo>
                  <a:lnTo>
                    <a:pt x="5" y="65"/>
                  </a:lnTo>
                  <a:lnTo>
                    <a:pt x="4" y="68"/>
                  </a:lnTo>
                  <a:lnTo>
                    <a:pt x="8" y="72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8" y="78"/>
                  </a:lnTo>
                  <a:lnTo>
                    <a:pt x="32" y="85"/>
                  </a:lnTo>
                  <a:lnTo>
                    <a:pt x="37" y="83"/>
                  </a:lnTo>
                  <a:lnTo>
                    <a:pt x="39" y="81"/>
                  </a:lnTo>
                  <a:lnTo>
                    <a:pt x="46" y="90"/>
                  </a:lnTo>
                  <a:lnTo>
                    <a:pt x="53" y="85"/>
                  </a:lnTo>
                  <a:lnTo>
                    <a:pt x="56" y="78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76" y="57"/>
                  </a:lnTo>
                  <a:lnTo>
                    <a:pt x="77" y="50"/>
                  </a:lnTo>
                  <a:lnTo>
                    <a:pt x="80" y="35"/>
                  </a:lnTo>
                  <a:lnTo>
                    <a:pt x="87" y="32"/>
                  </a:lnTo>
                  <a:lnTo>
                    <a:pt x="88" y="30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Sri Lanka">
              <a:extLst>
                <a:ext uri="{FF2B5EF4-FFF2-40B4-BE49-F238E27FC236}">
                  <a16:creationId xmlns:a16="http://schemas.microsoft.com/office/drawing/2014/main" id="{8A2DC60E-16E4-4C70-845C-EC40D9573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3869" y="3827233"/>
              <a:ext cx="49833" cy="95136"/>
            </a:xfrm>
            <a:custGeom>
              <a:avLst/>
              <a:gdLst>
                <a:gd name="T0" fmla="*/ 0 w 11"/>
                <a:gd name="T1" fmla="*/ 9 h 21"/>
                <a:gd name="T2" fmla="*/ 3 w 11"/>
                <a:gd name="T3" fmla="*/ 21 h 21"/>
                <a:gd name="T4" fmla="*/ 10 w 11"/>
                <a:gd name="T5" fmla="*/ 18 h 21"/>
                <a:gd name="T6" fmla="*/ 11 w 11"/>
                <a:gd name="T7" fmla="*/ 12 h 21"/>
                <a:gd name="T8" fmla="*/ 5 w 11"/>
                <a:gd name="T9" fmla="*/ 2 h 21"/>
                <a:gd name="T10" fmla="*/ 1 w 11"/>
                <a:gd name="T11" fmla="*/ 0 h 21"/>
                <a:gd name="T12" fmla="*/ 0 w 11"/>
                <a:gd name="T1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0" y="9"/>
                  </a:moveTo>
                  <a:lnTo>
                    <a:pt x="3" y="21"/>
                  </a:lnTo>
                  <a:lnTo>
                    <a:pt x="10" y="18"/>
                  </a:lnTo>
                  <a:lnTo>
                    <a:pt x="11" y="12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South Sudan">
              <a:extLst>
                <a:ext uri="{FF2B5EF4-FFF2-40B4-BE49-F238E27FC236}">
                  <a16:creationId xmlns:a16="http://schemas.microsoft.com/office/drawing/2014/main" id="{8DA6C944-BB67-430D-99EC-625B1C485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9311" y="3813642"/>
              <a:ext cx="298999" cy="163091"/>
            </a:xfrm>
            <a:custGeom>
              <a:avLst/>
              <a:gdLst>
                <a:gd name="T0" fmla="*/ 48 w 66"/>
                <a:gd name="T1" fmla="*/ 7 h 36"/>
                <a:gd name="T2" fmla="*/ 45 w 66"/>
                <a:gd name="T3" fmla="*/ 14 h 36"/>
                <a:gd name="T4" fmla="*/ 38 w 66"/>
                <a:gd name="T5" fmla="*/ 19 h 36"/>
                <a:gd name="T6" fmla="*/ 31 w 66"/>
                <a:gd name="T7" fmla="*/ 10 h 36"/>
                <a:gd name="T8" fmla="*/ 29 w 66"/>
                <a:gd name="T9" fmla="*/ 12 h 36"/>
                <a:gd name="T10" fmla="*/ 24 w 66"/>
                <a:gd name="T11" fmla="*/ 14 h 36"/>
                <a:gd name="T12" fmla="*/ 20 w 66"/>
                <a:gd name="T13" fmla="*/ 7 h 36"/>
                <a:gd name="T14" fmla="*/ 8 w 66"/>
                <a:gd name="T15" fmla="*/ 2 h 36"/>
                <a:gd name="T16" fmla="*/ 0 w 66"/>
                <a:gd name="T17" fmla="*/ 2 h 36"/>
                <a:gd name="T18" fmla="*/ 0 w 66"/>
                <a:gd name="T19" fmla="*/ 8 h 36"/>
                <a:gd name="T20" fmla="*/ 9 w 66"/>
                <a:gd name="T21" fmla="*/ 12 h 36"/>
                <a:gd name="T22" fmla="*/ 22 w 66"/>
                <a:gd name="T23" fmla="*/ 28 h 36"/>
                <a:gd name="T24" fmla="*/ 26 w 66"/>
                <a:gd name="T25" fmla="*/ 32 h 36"/>
                <a:gd name="T26" fmla="*/ 34 w 66"/>
                <a:gd name="T27" fmla="*/ 31 h 36"/>
                <a:gd name="T28" fmla="*/ 40 w 66"/>
                <a:gd name="T29" fmla="*/ 36 h 36"/>
                <a:gd name="T30" fmla="*/ 40 w 66"/>
                <a:gd name="T31" fmla="*/ 36 h 36"/>
                <a:gd name="T32" fmla="*/ 45 w 66"/>
                <a:gd name="T33" fmla="*/ 36 h 36"/>
                <a:gd name="T34" fmla="*/ 56 w 66"/>
                <a:gd name="T35" fmla="*/ 33 h 36"/>
                <a:gd name="T36" fmla="*/ 59 w 66"/>
                <a:gd name="T37" fmla="*/ 31 h 36"/>
                <a:gd name="T38" fmla="*/ 66 w 66"/>
                <a:gd name="T39" fmla="*/ 31 h 36"/>
                <a:gd name="T40" fmla="*/ 66 w 66"/>
                <a:gd name="T41" fmla="*/ 27 h 36"/>
                <a:gd name="T42" fmla="*/ 62 w 66"/>
                <a:gd name="T43" fmla="*/ 25 h 36"/>
                <a:gd name="T44" fmla="*/ 57 w 66"/>
                <a:gd name="T45" fmla="*/ 16 h 36"/>
                <a:gd name="T46" fmla="*/ 51 w 66"/>
                <a:gd name="T47" fmla="*/ 14 h 36"/>
                <a:gd name="T48" fmla="*/ 53 w 66"/>
                <a:gd name="T49" fmla="*/ 10 h 36"/>
                <a:gd name="T50" fmla="*/ 57 w 66"/>
                <a:gd name="T51" fmla="*/ 10 h 36"/>
                <a:gd name="T52" fmla="*/ 58 w 66"/>
                <a:gd name="T53" fmla="*/ 0 h 36"/>
                <a:gd name="T54" fmla="*/ 50 w 66"/>
                <a:gd name="T55" fmla="*/ 1 h 36"/>
                <a:gd name="T56" fmla="*/ 48 w 66"/>
                <a:gd name="T57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36">
                  <a:moveTo>
                    <a:pt x="48" y="7"/>
                  </a:moveTo>
                  <a:lnTo>
                    <a:pt x="45" y="14"/>
                  </a:lnTo>
                  <a:lnTo>
                    <a:pt x="38" y="1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4" y="14"/>
                  </a:lnTo>
                  <a:lnTo>
                    <a:pt x="20" y="7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9" y="12"/>
                  </a:lnTo>
                  <a:lnTo>
                    <a:pt x="22" y="28"/>
                  </a:lnTo>
                  <a:lnTo>
                    <a:pt x="26" y="32"/>
                  </a:lnTo>
                  <a:lnTo>
                    <a:pt x="34" y="31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5" y="36"/>
                  </a:lnTo>
                  <a:lnTo>
                    <a:pt x="56" y="33"/>
                  </a:lnTo>
                  <a:lnTo>
                    <a:pt x="59" y="31"/>
                  </a:lnTo>
                  <a:lnTo>
                    <a:pt x="66" y="31"/>
                  </a:lnTo>
                  <a:lnTo>
                    <a:pt x="66" y="27"/>
                  </a:lnTo>
                  <a:lnTo>
                    <a:pt x="62" y="25"/>
                  </a:lnTo>
                  <a:lnTo>
                    <a:pt x="57" y="16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7" y="10"/>
                  </a:lnTo>
                  <a:lnTo>
                    <a:pt x="58" y="0"/>
                  </a:lnTo>
                  <a:lnTo>
                    <a:pt x="50" y="1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South Korea (ROK)">
              <a:extLst>
                <a:ext uri="{FF2B5EF4-FFF2-40B4-BE49-F238E27FC236}">
                  <a16:creationId xmlns:a16="http://schemas.microsoft.com/office/drawing/2014/main" id="{A530EFCF-0DE4-4DA8-8606-BF47DF81F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2852" y="3061613"/>
              <a:ext cx="77015" cy="126848"/>
            </a:xfrm>
            <a:custGeom>
              <a:avLst/>
              <a:gdLst>
                <a:gd name="T0" fmla="*/ 2 w 17"/>
                <a:gd name="T1" fmla="*/ 5 h 28"/>
                <a:gd name="T2" fmla="*/ 12 w 17"/>
                <a:gd name="T3" fmla="*/ 0 h 28"/>
                <a:gd name="T4" fmla="*/ 12 w 17"/>
                <a:gd name="T5" fmla="*/ 0 h 28"/>
                <a:gd name="T6" fmla="*/ 16 w 17"/>
                <a:gd name="T7" fmla="*/ 7 h 28"/>
                <a:gd name="T8" fmla="*/ 17 w 17"/>
                <a:gd name="T9" fmla="*/ 17 h 28"/>
                <a:gd name="T10" fmla="*/ 15 w 17"/>
                <a:gd name="T11" fmla="*/ 22 h 28"/>
                <a:gd name="T12" fmla="*/ 2 w 17"/>
                <a:gd name="T13" fmla="*/ 28 h 28"/>
                <a:gd name="T14" fmla="*/ 1 w 17"/>
                <a:gd name="T15" fmla="*/ 21 h 28"/>
                <a:gd name="T16" fmla="*/ 3 w 17"/>
                <a:gd name="T17" fmla="*/ 19 h 28"/>
                <a:gd name="T18" fmla="*/ 0 w 17"/>
                <a:gd name="T19" fmla="*/ 11 h 28"/>
                <a:gd name="T20" fmla="*/ 3 w 17"/>
                <a:gd name="T21" fmla="*/ 10 h 28"/>
                <a:gd name="T22" fmla="*/ 2 w 17"/>
                <a:gd name="T23" fmla="*/ 8 h 28"/>
                <a:gd name="T24" fmla="*/ 2 w 17"/>
                <a:gd name="T25" fmla="*/ 5 h 28"/>
                <a:gd name="T26" fmla="*/ 2 w 17"/>
                <a:gd name="T2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8">
                  <a:moveTo>
                    <a:pt x="2" y="5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6" y="7"/>
                  </a:lnTo>
                  <a:lnTo>
                    <a:pt x="17" y="17"/>
                  </a:lnTo>
                  <a:lnTo>
                    <a:pt x="15" y="22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South Africa">
              <a:extLst>
                <a:ext uri="{FF2B5EF4-FFF2-40B4-BE49-F238E27FC236}">
                  <a16:creationId xmlns:a16="http://schemas.microsoft.com/office/drawing/2014/main" id="{0229E9B7-5153-4434-8A57-D8E84199A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1691" y="4601913"/>
              <a:ext cx="398666" cy="348833"/>
            </a:xfrm>
            <a:custGeom>
              <a:avLst/>
              <a:gdLst>
                <a:gd name="T0" fmla="*/ 80 w 88"/>
                <a:gd name="T1" fmla="*/ 4 h 77"/>
                <a:gd name="T2" fmla="*/ 82 w 88"/>
                <a:gd name="T3" fmla="*/ 22 h 77"/>
                <a:gd name="T4" fmla="*/ 78 w 88"/>
                <a:gd name="T5" fmla="*/ 22 h 77"/>
                <a:gd name="T6" fmla="*/ 77 w 88"/>
                <a:gd name="T7" fmla="*/ 28 h 77"/>
                <a:gd name="T8" fmla="*/ 79 w 88"/>
                <a:gd name="T9" fmla="*/ 30 h 77"/>
                <a:gd name="T10" fmla="*/ 83 w 88"/>
                <a:gd name="T11" fmla="*/ 27 h 77"/>
                <a:gd name="T12" fmla="*/ 86 w 88"/>
                <a:gd name="T13" fmla="*/ 27 h 77"/>
                <a:gd name="T14" fmla="*/ 88 w 88"/>
                <a:gd name="T15" fmla="*/ 27 h 77"/>
                <a:gd name="T16" fmla="*/ 88 w 88"/>
                <a:gd name="T17" fmla="*/ 29 h 77"/>
                <a:gd name="T18" fmla="*/ 85 w 88"/>
                <a:gd name="T19" fmla="*/ 38 h 77"/>
                <a:gd name="T20" fmla="*/ 79 w 88"/>
                <a:gd name="T21" fmla="*/ 42 h 77"/>
                <a:gd name="T22" fmla="*/ 74 w 88"/>
                <a:gd name="T23" fmla="*/ 53 h 77"/>
                <a:gd name="T24" fmla="*/ 64 w 88"/>
                <a:gd name="T25" fmla="*/ 64 h 77"/>
                <a:gd name="T26" fmla="*/ 57 w 88"/>
                <a:gd name="T27" fmla="*/ 70 h 77"/>
                <a:gd name="T28" fmla="*/ 44 w 88"/>
                <a:gd name="T29" fmla="*/ 73 h 77"/>
                <a:gd name="T30" fmla="*/ 39 w 88"/>
                <a:gd name="T31" fmla="*/ 72 h 77"/>
                <a:gd name="T32" fmla="*/ 30 w 88"/>
                <a:gd name="T33" fmla="*/ 73 h 77"/>
                <a:gd name="T34" fmla="*/ 20 w 88"/>
                <a:gd name="T35" fmla="*/ 77 h 77"/>
                <a:gd name="T36" fmla="*/ 16 w 88"/>
                <a:gd name="T37" fmla="*/ 77 h 77"/>
                <a:gd name="T38" fmla="*/ 12 w 88"/>
                <a:gd name="T39" fmla="*/ 73 h 77"/>
                <a:gd name="T40" fmla="*/ 10 w 88"/>
                <a:gd name="T41" fmla="*/ 73 h 77"/>
                <a:gd name="T42" fmla="*/ 8 w 88"/>
                <a:gd name="T43" fmla="*/ 65 h 77"/>
                <a:gd name="T44" fmla="*/ 10 w 88"/>
                <a:gd name="T45" fmla="*/ 63 h 77"/>
                <a:gd name="T46" fmla="*/ 9 w 88"/>
                <a:gd name="T47" fmla="*/ 59 h 77"/>
                <a:gd name="T48" fmla="*/ 2 w 88"/>
                <a:gd name="T49" fmla="*/ 41 h 77"/>
                <a:gd name="T50" fmla="*/ 0 w 88"/>
                <a:gd name="T51" fmla="*/ 39 h 77"/>
                <a:gd name="T52" fmla="*/ 0 w 88"/>
                <a:gd name="T53" fmla="*/ 39 h 77"/>
                <a:gd name="T54" fmla="*/ 2 w 88"/>
                <a:gd name="T55" fmla="*/ 37 h 77"/>
                <a:gd name="T56" fmla="*/ 6 w 88"/>
                <a:gd name="T57" fmla="*/ 41 h 77"/>
                <a:gd name="T58" fmla="*/ 13 w 88"/>
                <a:gd name="T59" fmla="*/ 41 h 77"/>
                <a:gd name="T60" fmla="*/ 17 w 88"/>
                <a:gd name="T61" fmla="*/ 38 h 77"/>
                <a:gd name="T62" fmla="*/ 18 w 88"/>
                <a:gd name="T63" fmla="*/ 16 h 77"/>
                <a:gd name="T64" fmla="*/ 19 w 88"/>
                <a:gd name="T65" fmla="*/ 16 h 77"/>
                <a:gd name="T66" fmla="*/ 22 w 88"/>
                <a:gd name="T67" fmla="*/ 20 h 77"/>
                <a:gd name="T68" fmla="*/ 22 w 88"/>
                <a:gd name="T69" fmla="*/ 27 h 77"/>
                <a:gd name="T70" fmla="*/ 30 w 88"/>
                <a:gd name="T71" fmla="*/ 27 h 77"/>
                <a:gd name="T72" fmla="*/ 37 w 88"/>
                <a:gd name="T73" fmla="*/ 20 h 77"/>
                <a:gd name="T74" fmla="*/ 42 w 88"/>
                <a:gd name="T75" fmla="*/ 21 h 77"/>
                <a:gd name="T76" fmla="*/ 47 w 88"/>
                <a:gd name="T77" fmla="*/ 21 h 77"/>
                <a:gd name="T78" fmla="*/ 58 w 88"/>
                <a:gd name="T79" fmla="*/ 7 h 77"/>
                <a:gd name="T80" fmla="*/ 68 w 88"/>
                <a:gd name="T81" fmla="*/ 0 h 77"/>
                <a:gd name="T82" fmla="*/ 77 w 88"/>
                <a:gd name="T83" fmla="*/ 2 h 77"/>
                <a:gd name="T84" fmla="*/ 80 w 88"/>
                <a:gd name="T85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77">
                  <a:moveTo>
                    <a:pt x="80" y="4"/>
                  </a:moveTo>
                  <a:lnTo>
                    <a:pt x="82" y="22"/>
                  </a:lnTo>
                  <a:lnTo>
                    <a:pt x="78" y="22"/>
                  </a:lnTo>
                  <a:lnTo>
                    <a:pt x="77" y="28"/>
                  </a:lnTo>
                  <a:lnTo>
                    <a:pt x="79" y="30"/>
                  </a:lnTo>
                  <a:lnTo>
                    <a:pt x="83" y="27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9"/>
                  </a:lnTo>
                  <a:lnTo>
                    <a:pt x="85" y="38"/>
                  </a:lnTo>
                  <a:lnTo>
                    <a:pt x="79" y="42"/>
                  </a:lnTo>
                  <a:lnTo>
                    <a:pt x="74" y="53"/>
                  </a:lnTo>
                  <a:lnTo>
                    <a:pt x="64" y="64"/>
                  </a:lnTo>
                  <a:lnTo>
                    <a:pt x="57" y="70"/>
                  </a:lnTo>
                  <a:lnTo>
                    <a:pt x="44" y="73"/>
                  </a:lnTo>
                  <a:lnTo>
                    <a:pt x="39" y="72"/>
                  </a:lnTo>
                  <a:lnTo>
                    <a:pt x="30" y="73"/>
                  </a:lnTo>
                  <a:lnTo>
                    <a:pt x="20" y="77"/>
                  </a:lnTo>
                  <a:lnTo>
                    <a:pt x="16" y="77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9" y="59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3" y="41"/>
                  </a:lnTo>
                  <a:lnTo>
                    <a:pt x="17" y="38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2" y="27"/>
                  </a:lnTo>
                  <a:lnTo>
                    <a:pt x="30" y="27"/>
                  </a:lnTo>
                  <a:lnTo>
                    <a:pt x="37" y="20"/>
                  </a:lnTo>
                  <a:lnTo>
                    <a:pt x="42" y="21"/>
                  </a:lnTo>
                  <a:lnTo>
                    <a:pt x="47" y="21"/>
                  </a:lnTo>
                  <a:lnTo>
                    <a:pt x="58" y="7"/>
                  </a:lnTo>
                  <a:lnTo>
                    <a:pt x="68" y="0"/>
                  </a:lnTo>
                  <a:lnTo>
                    <a:pt x="77" y="2"/>
                  </a:lnTo>
                  <a:lnTo>
                    <a:pt x="80" y="4"/>
                  </a:lnTo>
                  <a:close/>
                </a:path>
              </a:pathLst>
            </a:custGeom>
            <a:solidFill>
              <a:srgbClr val="006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Somalia">
              <a:extLst>
                <a:ext uri="{FF2B5EF4-FFF2-40B4-BE49-F238E27FC236}">
                  <a16:creationId xmlns:a16="http://schemas.microsoft.com/office/drawing/2014/main" id="{B6835CDE-7A06-4DBD-A53C-D53E39789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0629" y="3777400"/>
              <a:ext cx="244636" cy="326181"/>
            </a:xfrm>
            <a:custGeom>
              <a:avLst/>
              <a:gdLst>
                <a:gd name="T0" fmla="*/ 5 w 54"/>
                <a:gd name="T1" fmla="*/ 42 h 72"/>
                <a:gd name="T2" fmla="*/ 0 w 54"/>
                <a:gd name="T3" fmla="*/ 48 h 72"/>
                <a:gd name="T4" fmla="*/ 0 w 54"/>
                <a:gd name="T5" fmla="*/ 67 h 72"/>
                <a:gd name="T6" fmla="*/ 3 w 54"/>
                <a:gd name="T7" fmla="*/ 72 h 72"/>
                <a:gd name="T8" fmla="*/ 3 w 54"/>
                <a:gd name="T9" fmla="*/ 71 h 72"/>
                <a:gd name="T10" fmla="*/ 12 w 54"/>
                <a:gd name="T11" fmla="*/ 61 h 72"/>
                <a:gd name="T12" fmla="*/ 28 w 54"/>
                <a:gd name="T13" fmla="*/ 49 h 72"/>
                <a:gd name="T14" fmla="*/ 35 w 54"/>
                <a:gd name="T15" fmla="*/ 41 h 72"/>
                <a:gd name="T16" fmla="*/ 42 w 54"/>
                <a:gd name="T17" fmla="*/ 33 h 72"/>
                <a:gd name="T18" fmla="*/ 54 w 54"/>
                <a:gd name="T19" fmla="*/ 8 h 72"/>
                <a:gd name="T20" fmla="*/ 54 w 54"/>
                <a:gd name="T21" fmla="*/ 1 h 72"/>
                <a:gd name="T22" fmla="*/ 51 w 54"/>
                <a:gd name="T23" fmla="*/ 0 h 72"/>
                <a:gd name="T24" fmla="*/ 43 w 54"/>
                <a:gd name="T25" fmla="*/ 4 h 72"/>
                <a:gd name="T26" fmla="*/ 20 w 54"/>
                <a:gd name="T27" fmla="*/ 8 h 72"/>
                <a:gd name="T28" fmla="*/ 18 w 54"/>
                <a:gd name="T29" fmla="*/ 8 h 72"/>
                <a:gd name="T30" fmla="*/ 12 w 54"/>
                <a:gd name="T31" fmla="*/ 2 h 72"/>
                <a:gd name="T32" fmla="*/ 12 w 54"/>
                <a:gd name="T33" fmla="*/ 2 h 72"/>
                <a:gd name="T34" fmla="*/ 11 w 54"/>
                <a:gd name="T35" fmla="*/ 5 h 72"/>
                <a:gd name="T36" fmla="*/ 10 w 54"/>
                <a:gd name="T37" fmla="*/ 8 h 72"/>
                <a:gd name="T38" fmla="*/ 17 w 54"/>
                <a:gd name="T39" fmla="*/ 15 h 72"/>
                <a:gd name="T40" fmla="*/ 33 w 54"/>
                <a:gd name="T41" fmla="*/ 20 h 72"/>
                <a:gd name="T42" fmla="*/ 37 w 54"/>
                <a:gd name="T43" fmla="*/ 20 h 72"/>
                <a:gd name="T44" fmla="*/ 23 w 54"/>
                <a:gd name="T45" fmla="*/ 36 h 72"/>
                <a:gd name="T46" fmla="*/ 15 w 54"/>
                <a:gd name="T47" fmla="*/ 37 h 72"/>
                <a:gd name="T48" fmla="*/ 5 w 54"/>
                <a:gd name="T49" fmla="*/ 42 h 72"/>
                <a:gd name="T50" fmla="*/ 5 w 54"/>
                <a:gd name="T51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2">
                  <a:moveTo>
                    <a:pt x="5" y="42"/>
                  </a:moveTo>
                  <a:lnTo>
                    <a:pt x="0" y="48"/>
                  </a:lnTo>
                  <a:lnTo>
                    <a:pt x="0" y="67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8" y="49"/>
                  </a:lnTo>
                  <a:lnTo>
                    <a:pt x="35" y="41"/>
                  </a:lnTo>
                  <a:lnTo>
                    <a:pt x="42" y="33"/>
                  </a:lnTo>
                  <a:lnTo>
                    <a:pt x="54" y="8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3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10" y="8"/>
                  </a:lnTo>
                  <a:lnTo>
                    <a:pt x="17" y="15"/>
                  </a:lnTo>
                  <a:lnTo>
                    <a:pt x="33" y="20"/>
                  </a:lnTo>
                  <a:lnTo>
                    <a:pt x="37" y="20"/>
                  </a:lnTo>
                  <a:lnTo>
                    <a:pt x="23" y="36"/>
                  </a:lnTo>
                  <a:lnTo>
                    <a:pt x="15" y="37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Solomon Islands">
              <a:extLst>
                <a:ext uri="{FF2B5EF4-FFF2-40B4-BE49-F238E27FC236}">
                  <a16:creationId xmlns:a16="http://schemas.microsoft.com/office/drawing/2014/main" id="{B266499C-24FB-47AB-A0DD-DCFD6556A9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57427" y="4135293"/>
              <a:ext cx="756559" cy="475681"/>
            </a:xfrm>
            <a:custGeom>
              <a:avLst/>
              <a:gdLst>
                <a:gd name="T0" fmla="*/ 13 w 167"/>
                <a:gd name="T1" fmla="*/ 13 h 105"/>
                <a:gd name="T2" fmla="*/ 15 w 167"/>
                <a:gd name="T3" fmla="*/ 10 h 105"/>
                <a:gd name="T4" fmla="*/ 17 w 167"/>
                <a:gd name="T5" fmla="*/ 10 h 105"/>
                <a:gd name="T6" fmla="*/ 16 w 167"/>
                <a:gd name="T7" fmla="*/ 6 h 105"/>
                <a:gd name="T8" fmla="*/ 21 w 167"/>
                <a:gd name="T9" fmla="*/ 6 h 105"/>
                <a:gd name="T10" fmla="*/ 21 w 167"/>
                <a:gd name="T11" fmla="*/ 9 h 105"/>
                <a:gd name="T12" fmla="*/ 19 w 167"/>
                <a:gd name="T13" fmla="*/ 14 h 105"/>
                <a:gd name="T14" fmla="*/ 12 w 167"/>
                <a:gd name="T15" fmla="*/ 17 h 105"/>
                <a:gd name="T16" fmla="*/ 4 w 167"/>
                <a:gd name="T17" fmla="*/ 17 h 105"/>
                <a:gd name="T18" fmla="*/ 0 w 167"/>
                <a:gd name="T19" fmla="*/ 13 h 105"/>
                <a:gd name="T20" fmla="*/ 13 w 167"/>
                <a:gd name="T21" fmla="*/ 13 h 105"/>
                <a:gd name="T22" fmla="*/ 16 w 167"/>
                <a:gd name="T23" fmla="*/ 0 h 105"/>
                <a:gd name="T24" fmla="*/ 20 w 167"/>
                <a:gd name="T25" fmla="*/ 3 h 105"/>
                <a:gd name="T26" fmla="*/ 24 w 167"/>
                <a:gd name="T27" fmla="*/ 10 h 105"/>
                <a:gd name="T28" fmla="*/ 24 w 167"/>
                <a:gd name="T29" fmla="*/ 5 h 105"/>
                <a:gd name="T30" fmla="*/ 16 w 167"/>
                <a:gd name="T31" fmla="*/ 0 h 105"/>
                <a:gd name="T32" fmla="*/ 16 w 167"/>
                <a:gd name="T33" fmla="*/ 0 h 105"/>
                <a:gd name="T34" fmla="*/ 33 w 167"/>
                <a:gd name="T35" fmla="*/ 13 h 105"/>
                <a:gd name="T36" fmla="*/ 38 w 167"/>
                <a:gd name="T37" fmla="*/ 20 h 105"/>
                <a:gd name="T38" fmla="*/ 40 w 167"/>
                <a:gd name="T39" fmla="*/ 19 h 105"/>
                <a:gd name="T40" fmla="*/ 33 w 167"/>
                <a:gd name="T41" fmla="*/ 13 h 105"/>
                <a:gd name="T42" fmla="*/ 59 w 167"/>
                <a:gd name="T43" fmla="*/ 33 h 105"/>
                <a:gd name="T44" fmla="*/ 60 w 167"/>
                <a:gd name="T45" fmla="*/ 36 h 105"/>
                <a:gd name="T46" fmla="*/ 66 w 167"/>
                <a:gd name="T47" fmla="*/ 35 h 105"/>
                <a:gd name="T48" fmla="*/ 59 w 167"/>
                <a:gd name="T49" fmla="*/ 33 h 105"/>
                <a:gd name="T50" fmla="*/ 97 w 167"/>
                <a:gd name="T51" fmla="*/ 63 h 105"/>
                <a:gd name="T52" fmla="*/ 98 w 167"/>
                <a:gd name="T53" fmla="*/ 68 h 105"/>
                <a:gd name="T54" fmla="*/ 101 w 167"/>
                <a:gd name="T55" fmla="*/ 67 h 105"/>
                <a:gd name="T56" fmla="*/ 100 w 167"/>
                <a:gd name="T57" fmla="*/ 61 h 105"/>
                <a:gd name="T58" fmla="*/ 98 w 167"/>
                <a:gd name="T59" fmla="*/ 63 h 105"/>
                <a:gd name="T60" fmla="*/ 97 w 167"/>
                <a:gd name="T61" fmla="*/ 63 h 105"/>
                <a:gd name="T62" fmla="*/ 101 w 167"/>
                <a:gd name="T63" fmla="*/ 69 h 105"/>
                <a:gd name="T64" fmla="*/ 101 w 167"/>
                <a:gd name="T65" fmla="*/ 72 h 105"/>
                <a:gd name="T66" fmla="*/ 104 w 167"/>
                <a:gd name="T67" fmla="*/ 72 h 105"/>
                <a:gd name="T68" fmla="*/ 101 w 167"/>
                <a:gd name="T69" fmla="*/ 69 h 105"/>
                <a:gd name="T70" fmla="*/ 84 w 167"/>
                <a:gd name="T71" fmla="*/ 93 h 105"/>
                <a:gd name="T72" fmla="*/ 88 w 167"/>
                <a:gd name="T73" fmla="*/ 99 h 105"/>
                <a:gd name="T74" fmla="*/ 97 w 167"/>
                <a:gd name="T75" fmla="*/ 105 h 105"/>
                <a:gd name="T76" fmla="*/ 100 w 167"/>
                <a:gd name="T77" fmla="*/ 105 h 105"/>
                <a:gd name="T78" fmla="*/ 90 w 167"/>
                <a:gd name="T79" fmla="*/ 96 h 105"/>
                <a:gd name="T80" fmla="*/ 84 w 167"/>
                <a:gd name="T81" fmla="*/ 93 h 105"/>
                <a:gd name="T82" fmla="*/ 153 w 167"/>
                <a:gd name="T83" fmla="*/ 81 h 105"/>
                <a:gd name="T84" fmla="*/ 158 w 167"/>
                <a:gd name="T85" fmla="*/ 82 h 105"/>
                <a:gd name="T86" fmla="*/ 160 w 167"/>
                <a:gd name="T87" fmla="*/ 81 h 105"/>
                <a:gd name="T88" fmla="*/ 160 w 167"/>
                <a:gd name="T89" fmla="*/ 78 h 105"/>
                <a:gd name="T90" fmla="*/ 156 w 167"/>
                <a:gd name="T91" fmla="*/ 77 h 105"/>
                <a:gd name="T92" fmla="*/ 153 w 167"/>
                <a:gd name="T93" fmla="*/ 81 h 105"/>
                <a:gd name="T94" fmla="*/ 160 w 167"/>
                <a:gd name="T95" fmla="*/ 73 h 105"/>
                <a:gd name="T96" fmla="*/ 161 w 167"/>
                <a:gd name="T97" fmla="*/ 75 h 105"/>
                <a:gd name="T98" fmla="*/ 167 w 167"/>
                <a:gd name="T99" fmla="*/ 74 h 105"/>
                <a:gd name="T100" fmla="*/ 167 w 167"/>
                <a:gd name="T101" fmla="*/ 71 h 105"/>
                <a:gd name="T102" fmla="*/ 160 w 167"/>
                <a:gd name="T103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05">
                  <a:moveTo>
                    <a:pt x="13" y="13"/>
                  </a:moveTo>
                  <a:lnTo>
                    <a:pt x="15" y="10"/>
                  </a:lnTo>
                  <a:lnTo>
                    <a:pt x="17" y="10"/>
                  </a:lnTo>
                  <a:lnTo>
                    <a:pt x="16" y="6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2" y="17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3" y="13"/>
                  </a:lnTo>
                  <a:close/>
                  <a:moveTo>
                    <a:pt x="16" y="0"/>
                  </a:moveTo>
                  <a:lnTo>
                    <a:pt x="20" y="3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33" y="13"/>
                  </a:moveTo>
                  <a:lnTo>
                    <a:pt x="38" y="20"/>
                  </a:lnTo>
                  <a:lnTo>
                    <a:pt x="40" y="19"/>
                  </a:lnTo>
                  <a:lnTo>
                    <a:pt x="33" y="13"/>
                  </a:lnTo>
                  <a:close/>
                  <a:moveTo>
                    <a:pt x="59" y="33"/>
                  </a:moveTo>
                  <a:lnTo>
                    <a:pt x="60" y="36"/>
                  </a:lnTo>
                  <a:lnTo>
                    <a:pt x="66" y="35"/>
                  </a:lnTo>
                  <a:lnTo>
                    <a:pt x="59" y="33"/>
                  </a:lnTo>
                  <a:close/>
                  <a:moveTo>
                    <a:pt x="97" y="63"/>
                  </a:moveTo>
                  <a:lnTo>
                    <a:pt x="98" y="68"/>
                  </a:lnTo>
                  <a:lnTo>
                    <a:pt x="101" y="67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7" y="63"/>
                  </a:lnTo>
                  <a:close/>
                  <a:moveTo>
                    <a:pt x="101" y="69"/>
                  </a:moveTo>
                  <a:lnTo>
                    <a:pt x="101" y="72"/>
                  </a:lnTo>
                  <a:lnTo>
                    <a:pt x="104" y="72"/>
                  </a:lnTo>
                  <a:lnTo>
                    <a:pt x="101" y="69"/>
                  </a:lnTo>
                  <a:close/>
                  <a:moveTo>
                    <a:pt x="84" y="93"/>
                  </a:moveTo>
                  <a:lnTo>
                    <a:pt x="88" y="99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90" y="96"/>
                  </a:lnTo>
                  <a:lnTo>
                    <a:pt x="84" y="93"/>
                  </a:lnTo>
                  <a:close/>
                  <a:moveTo>
                    <a:pt x="153" y="81"/>
                  </a:moveTo>
                  <a:lnTo>
                    <a:pt x="158" y="82"/>
                  </a:lnTo>
                  <a:lnTo>
                    <a:pt x="160" y="81"/>
                  </a:lnTo>
                  <a:lnTo>
                    <a:pt x="160" y="78"/>
                  </a:lnTo>
                  <a:lnTo>
                    <a:pt x="156" y="77"/>
                  </a:lnTo>
                  <a:lnTo>
                    <a:pt x="153" y="81"/>
                  </a:lnTo>
                  <a:close/>
                  <a:moveTo>
                    <a:pt x="160" y="73"/>
                  </a:moveTo>
                  <a:lnTo>
                    <a:pt x="161" y="75"/>
                  </a:lnTo>
                  <a:lnTo>
                    <a:pt x="167" y="74"/>
                  </a:lnTo>
                  <a:lnTo>
                    <a:pt x="167" y="71"/>
                  </a:lnTo>
                  <a:lnTo>
                    <a:pt x="160" y="7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Slovenia">
              <a:extLst>
                <a:ext uri="{FF2B5EF4-FFF2-40B4-BE49-F238E27FC236}">
                  <a16:creationId xmlns:a16="http://schemas.microsoft.com/office/drawing/2014/main" id="{526D4576-C4E5-474D-8A34-2F0CF03D0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9206" y="2789796"/>
              <a:ext cx="67954" cy="40773"/>
            </a:xfrm>
            <a:custGeom>
              <a:avLst/>
              <a:gdLst>
                <a:gd name="T0" fmla="*/ 14 w 15"/>
                <a:gd name="T1" fmla="*/ 2 h 9"/>
                <a:gd name="T2" fmla="*/ 11 w 15"/>
                <a:gd name="T3" fmla="*/ 3 h 9"/>
                <a:gd name="T4" fmla="*/ 9 w 15"/>
                <a:gd name="T5" fmla="*/ 9 h 9"/>
                <a:gd name="T6" fmla="*/ 5 w 15"/>
                <a:gd name="T7" fmla="*/ 8 h 9"/>
                <a:gd name="T8" fmla="*/ 2 w 15"/>
                <a:gd name="T9" fmla="*/ 9 h 9"/>
                <a:gd name="T10" fmla="*/ 0 w 15"/>
                <a:gd name="T11" fmla="*/ 6 h 9"/>
                <a:gd name="T12" fmla="*/ 1 w 15"/>
                <a:gd name="T13" fmla="*/ 3 h 9"/>
                <a:gd name="T14" fmla="*/ 14 w 15"/>
                <a:gd name="T15" fmla="*/ 0 h 9"/>
                <a:gd name="T16" fmla="*/ 15 w 15"/>
                <a:gd name="T17" fmla="*/ 0 h 9"/>
                <a:gd name="T18" fmla="*/ 14 w 15"/>
                <a:gd name="T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">
                  <a:moveTo>
                    <a:pt x="14" y="2"/>
                  </a:moveTo>
                  <a:lnTo>
                    <a:pt x="11" y="3"/>
                  </a:lnTo>
                  <a:lnTo>
                    <a:pt x="9" y="9"/>
                  </a:lnTo>
                  <a:lnTo>
                    <a:pt x="5" y="8"/>
                  </a:lnTo>
                  <a:lnTo>
                    <a:pt x="2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ED1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Slovakia">
              <a:extLst>
                <a:ext uri="{FF2B5EF4-FFF2-40B4-BE49-F238E27FC236}">
                  <a16:creationId xmlns:a16="http://schemas.microsoft.com/office/drawing/2014/main" id="{D53A1B69-7B73-40F7-A08D-DC8230D602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6221" y="2690129"/>
              <a:ext cx="140439" cy="67954"/>
            </a:xfrm>
            <a:custGeom>
              <a:avLst/>
              <a:gdLst>
                <a:gd name="T0" fmla="*/ 0 w 31"/>
                <a:gd name="T1" fmla="*/ 7 h 15"/>
                <a:gd name="T2" fmla="*/ 2 w 31"/>
                <a:gd name="T3" fmla="*/ 13 h 15"/>
                <a:gd name="T4" fmla="*/ 9 w 31"/>
                <a:gd name="T5" fmla="*/ 15 h 15"/>
                <a:gd name="T6" fmla="*/ 21 w 31"/>
                <a:gd name="T7" fmla="*/ 9 h 15"/>
                <a:gd name="T8" fmla="*/ 29 w 31"/>
                <a:gd name="T9" fmla="*/ 10 h 15"/>
                <a:gd name="T10" fmla="*/ 31 w 31"/>
                <a:gd name="T11" fmla="*/ 4 h 15"/>
                <a:gd name="T12" fmla="*/ 25 w 31"/>
                <a:gd name="T13" fmla="*/ 1 h 15"/>
                <a:gd name="T14" fmla="*/ 18 w 31"/>
                <a:gd name="T15" fmla="*/ 3 h 15"/>
                <a:gd name="T16" fmla="*/ 14 w 31"/>
                <a:gd name="T17" fmla="*/ 0 h 15"/>
                <a:gd name="T18" fmla="*/ 11 w 31"/>
                <a:gd name="T19" fmla="*/ 0 h 15"/>
                <a:gd name="T20" fmla="*/ 0 w 31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5">
                  <a:moveTo>
                    <a:pt x="0" y="7"/>
                  </a:moveTo>
                  <a:lnTo>
                    <a:pt x="2" y="13"/>
                  </a:lnTo>
                  <a:lnTo>
                    <a:pt x="9" y="15"/>
                  </a:lnTo>
                  <a:lnTo>
                    <a:pt x="21" y="9"/>
                  </a:lnTo>
                  <a:lnTo>
                    <a:pt x="29" y="10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Singapore">
              <a:extLst>
                <a:ext uri="{FF2B5EF4-FFF2-40B4-BE49-F238E27FC236}">
                  <a16:creationId xmlns:a16="http://schemas.microsoft.com/office/drawing/2014/main" id="{76C314CD-043B-46B3-B5EB-BEA53F37D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70156" y="4026566"/>
              <a:ext cx="31712" cy="13591"/>
            </a:xfrm>
            <a:custGeom>
              <a:avLst/>
              <a:gdLst>
                <a:gd name="T0" fmla="*/ 3 w 7"/>
                <a:gd name="T1" fmla="*/ 3 h 3"/>
                <a:gd name="T2" fmla="*/ 7 w 7"/>
                <a:gd name="T3" fmla="*/ 2 h 3"/>
                <a:gd name="T4" fmla="*/ 5 w 7"/>
                <a:gd name="T5" fmla="*/ 0 h 3"/>
                <a:gd name="T6" fmla="*/ 0 w 7"/>
                <a:gd name="T7" fmla="*/ 0 h 3"/>
                <a:gd name="T8" fmla="*/ 3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Sierra Leone">
              <a:extLst>
                <a:ext uri="{FF2B5EF4-FFF2-40B4-BE49-F238E27FC236}">
                  <a16:creationId xmlns:a16="http://schemas.microsoft.com/office/drawing/2014/main" id="{28494236-7F31-4D45-A39E-84A53E03B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5904" y="3822703"/>
              <a:ext cx="72485" cy="72485"/>
            </a:xfrm>
            <a:custGeom>
              <a:avLst/>
              <a:gdLst>
                <a:gd name="T0" fmla="*/ 0 w 16"/>
                <a:gd name="T1" fmla="*/ 5 h 16"/>
                <a:gd name="T2" fmla="*/ 5 w 16"/>
                <a:gd name="T3" fmla="*/ 0 h 16"/>
                <a:gd name="T4" fmla="*/ 10 w 16"/>
                <a:gd name="T5" fmla="*/ 0 h 16"/>
                <a:gd name="T6" fmla="*/ 15 w 16"/>
                <a:gd name="T7" fmla="*/ 6 h 16"/>
                <a:gd name="T8" fmla="*/ 14 w 16"/>
                <a:gd name="T9" fmla="*/ 9 h 16"/>
                <a:gd name="T10" fmla="*/ 16 w 16"/>
                <a:gd name="T11" fmla="*/ 9 h 16"/>
                <a:gd name="T12" fmla="*/ 10 w 16"/>
                <a:gd name="T13" fmla="*/ 16 h 16"/>
                <a:gd name="T14" fmla="*/ 9 w 16"/>
                <a:gd name="T15" fmla="*/ 16 h 16"/>
                <a:gd name="T16" fmla="*/ 5 w 16"/>
                <a:gd name="T17" fmla="*/ 15 h 16"/>
                <a:gd name="T18" fmla="*/ 2 w 16"/>
                <a:gd name="T19" fmla="*/ 12 h 16"/>
                <a:gd name="T20" fmla="*/ 0 w 16"/>
                <a:gd name="T21" fmla="*/ 5 h 16"/>
                <a:gd name="T22" fmla="*/ 0 w 16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0" y="5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Senegal">
              <a:extLst>
                <a:ext uri="{FF2B5EF4-FFF2-40B4-BE49-F238E27FC236}">
                  <a16:creationId xmlns:a16="http://schemas.microsoft.com/office/drawing/2014/main" id="{FC0174B1-98F4-4D5A-B872-6AB4C3F995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6238" y="3659612"/>
              <a:ext cx="149500" cy="104197"/>
            </a:xfrm>
            <a:custGeom>
              <a:avLst/>
              <a:gdLst>
                <a:gd name="T0" fmla="*/ 3 w 33"/>
                <a:gd name="T1" fmla="*/ 20 h 23"/>
                <a:gd name="T2" fmla="*/ 7 w 33"/>
                <a:gd name="T3" fmla="*/ 18 h 23"/>
                <a:gd name="T4" fmla="*/ 12 w 33"/>
                <a:gd name="T5" fmla="*/ 17 h 23"/>
                <a:gd name="T6" fmla="*/ 19 w 33"/>
                <a:gd name="T7" fmla="*/ 18 h 23"/>
                <a:gd name="T8" fmla="*/ 19 w 33"/>
                <a:gd name="T9" fmla="*/ 17 h 23"/>
                <a:gd name="T10" fmla="*/ 12 w 33"/>
                <a:gd name="T11" fmla="*/ 15 h 23"/>
                <a:gd name="T12" fmla="*/ 5 w 33"/>
                <a:gd name="T13" fmla="*/ 17 h 23"/>
                <a:gd name="T14" fmla="*/ 5 w 33"/>
                <a:gd name="T15" fmla="*/ 17 h 23"/>
                <a:gd name="T16" fmla="*/ 3 w 33"/>
                <a:gd name="T17" fmla="*/ 14 h 23"/>
                <a:gd name="T18" fmla="*/ 0 w 33"/>
                <a:gd name="T19" fmla="*/ 10 h 23"/>
                <a:gd name="T20" fmla="*/ 5 w 33"/>
                <a:gd name="T21" fmla="*/ 3 h 23"/>
                <a:gd name="T22" fmla="*/ 5 w 33"/>
                <a:gd name="T23" fmla="*/ 3 h 23"/>
                <a:gd name="T24" fmla="*/ 7 w 33"/>
                <a:gd name="T25" fmla="*/ 0 h 23"/>
                <a:gd name="T26" fmla="*/ 15 w 33"/>
                <a:gd name="T27" fmla="*/ 0 h 23"/>
                <a:gd name="T28" fmla="*/ 22 w 33"/>
                <a:gd name="T29" fmla="*/ 4 h 23"/>
                <a:gd name="T30" fmla="*/ 28 w 33"/>
                <a:gd name="T31" fmla="*/ 10 h 23"/>
                <a:gd name="T32" fmla="*/ 33 w 33"/>
                <a:gd name="T33" fmla="*/ 23 h 23"/>
                <a:gd name="T34" fmla="*/ 20 w 33"/>
                <a:gd name="T35" fmla="*/ 21 h 23"/>
                <a:gd name="T36" fmla="*/ 4 w 33"/>
                <a:gd name="T37" fmla="*/ 23 h 23"/>
                <a:gd name="T38" fmla="*/ 3 w 33"/>
                <a:gd name="T39" fmla="*/ 23 h 23"/>
                <a:gd name="T40" fmla="*/ 3 w 33"/>
                <a:gd name="T41" fmla="*/ 20 h 23"/>
                <a:gd name="T42" fmla="*/ 3 w 33"/>
                <a:gd name="T4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3">
                  <a:moveTo>
                    <a:pt x="3" y="20"/>
                  </a:moveTo>
                  <a:lnTo>
                    <a:pt x="7" y="18"/>
                  </a:lnTo>
                  <a:lnTo>
                    <a:pt x="12" y="17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2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8" y="10"/>
                  </a:lnTo>
                  <a:lnTo>
                    <a:pt x="33" y="23"/>
                  </a:lnTo>
                  <a:lnTo>
                    <a:pt x="20" y="21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FCE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Serbia">
              <a:extLst>
                <a:ext uri="{FF2B5EF4-FFF2-40B4-BE49-F238E27FC236}">
                  <a16:creationId xmlns:a16="http://schemas.microsoft.com/office/drawing/2014/main" id="{914655E6-8145-4947-9860-C41F8AE61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584" y="2816977"/>
              <a:ext cx="95136" cy="131379"/>
            </a:xfrm>
            <a:custGeom>
              <a:avLst/>
              <a:gdLst>
                <a:gd name="T0" fmla="*/ 1 w 21"/>
                <a:gd name="T1" fmla="*/ 8 h 29"/>
                <a:gd name="T2" fmla="*/ 2 w 21"/>
                <a:gd name="T3" fmla="*/ 7 h 29"/>
                <a:gd name="T4" fmla="*/ 3 w 21"/>
                <a:gd name="T5" fmla="*/ 6 h 29"/>
                <a:gd name="T6" fmla="*/ 0 w 21"/>
                <a:gd name="T7" fmla="*/ 4 h 29"/>
                <a:gd name="T8" fmla="*/ 0 w 21"/>
                <a:gd name="T9" fmla="*/ 1 h 29"/>
                <a:gd name="T10" fmla="*/ 7 w 21"/>
                <a:gd name="T11" fmla="*/ 0 h 29"/>
                <a:gd name="T12" fmla="*/ 14 w 21"/>
                <a:gd name="T13" fmla="*/ 10 h 29"/>
                <a:gd name="T14" fmla="*/ 19 w 21"/>
                <a:gd name="T15" fmla="*/ 10 h 29"/>
                <a:gd name="T16" fmla="*/ 20 w 21"/>
                <a:gd name="T17" fmla="*/ 14 h 29"/>
                <a:gd name="T18" fmla="*/ 18 w 21"/>
                <a:gd name="T19" fmla="*/ 17 h 29"/>
                <a:gd name="T20" fmla="*/ 21 w 21"/>
                <a:gd name="T21" fmla="*/ 22 h 29"/>
                <a:gd name="T22" fmla="*/ 19 w 21"/>
                <a:gd name="T23" fmla="*/ 25 h 29"/>
                <a:gd name="T24" fmla="*/ 19 w 21"/>
                <a:gd name="T25" fmla="*/ 27 h 29"/>
                <a:gd name="T26" fmla="*/ 13 w 21"/>
                <a:gd name="T27" fmla="*/ 27 h 29"/>
                <a:gd name="T28" fmla="*/ 9 w 21"/>
                <a:gd name="T29" fmla="*/ 29 h 29"/>
                <a:gd name="T30" fmla="*/ 6 w 21"/>
                <a:gd name="T31" fmla="*/ 26 h 29"/>
                <a:gd name="T32" fmla="*/ 5 w 21"/>
                <a:gd name="T33" fmla="*/ 25 h 29"/>
                <a:gd name="T34" fmla="*/ 5 w 21"/>
                <a:gd name="T35" fmla="*/ 24 h 29"/>
                <a:gd name="T36" fmla="*/ 6 w 21"/>
                <a:gd name="T37" fmla="*/ 24 h 29"/>
                <a:gd name="T38" fmla="*/ 7 w 21"/>
                <a:gd name="T39" fmla="*/ 23 h 29"/>
                <a:gd name="T40" fmla="*/ 1 w 21"/>
                <a:gd name="T41" fmla="*/ 19 h 29"/>
                <a:gd name="T42" fmla="*/ 2 w 21"/>
                <a:gd name="T43" fmla="*/ 18 h 29"/>
                <a:gd name="T44" fmla="*/ 3 w 21"/>
                <a:gd name="T45" fmla="*/ 17 h 29"/>
                <a:gd name="T46" fmla="*/ 2 w 21"/>
                <a:gd name="T47" fmla="*/ 15 h 29"/>
                <a:gd name="T48" fmla="*/ 3 w 21"/>
                <a:gd name="T49" fmla="*/ 15 h 29"/>
                <a:gd name="T50" fmla="*/ 3 w 21"/>
                <a:gd name="T51" fmla="*/ 14 h 29"/>
                <a:gd name="T52" fmla="*/ 1 w 21"/>
                <a:gd name="T53" fmla="*/ 12 h 29"/>
                <a:gd name="T54" fmla="*/ 3 w 21"/>
                <a:gd name="T55" fmla="*/ 9 h 29"/>
                <a:gd name="T56" fmla="*/ 1 w 21"/>
                <a:gd name="T5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29">
                  <a:moveTo>
                    <a:pt x="1" y="8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7" y="0"/>
                  </a:lnTo>
                  <a:lnTo>
                    <a:pt x="14" y="10"/>
                  </a:lnTo>
                  <a:lnTo>
                    <a:pt x="19" y="10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27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Saudi Arabia (KSA)">
              <a:extLst>
                <a:ext uri="{FF2B5EF4-FFF2-40B4-BE49-F238E27FC236}">
                  <a16:creationId xmlns:a16="http://schemas.microsoft.com/office/drawing/2014/main" id="{C17A04B0-D9E3-464E-A256-CD40DCD86F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16599" y="3247355"/>
              <a:ext cx="530044" cy="421317"/>
            </a:xfrm>
            <a:custGeom>
              <a:avLst/>
              <a:gdLst>
                <a:gd name="T0" fmla="*/ 165 w 200"/>
                <a:gd name="T1" fmla="*/ 150 h 159"/>
                <a:gd name="T2" fmla="*/ 172 w 200"/>
                <a:gd name="T3" fmla="*/ 144 h 159"/>
                <a:gd name="T4" fmla="*/ 179 w 200"/>
                <a:gd name="T5" fmla="*/ 136 h 159"/>
                <a:gd name="T6" fmla="*/ 189 w 200"/>
                <a:gd name="T7" fmla="*/ 125 h 159"/>
                <a:gd name="T8" fmla="*/ 198 w 200"/>
                <a:gd name="T9" fmla="*/ 117 h 159"/>
                <a:gd name="T10" fmla="*/ 200 w 200"/>
                <a:gd name="T11" fmla="*/ 110 h 159"/>
                <a:gd name="T12" fmla="*/ 199 w 200"/>
                <a:gd name="T13" fmla="*/ 104 h 159"/>
                <a:gd name="T14" fmla="*/ 197 w 200"/>
                <a:gd name="T15" fmla="*/ 98 h 159"/>
                <a:gd name="T16" fmla="*/ 194 w 200"/>
                <a:gd name="T17" fmla="*/ 94 h 159"/>
                <a:gd name="T18" fmla="*/ 190 w 200"/>
                <a:gd name="T19" fmla="*/ 90 h 159"/>
                <a:gd name="T20" fmla="*/ 185 w 200"/>
                <a:gd name="T21" fmla="*/ 90 h 159"/>
                <a:gd name="T22" fmla="*/ 178 w 200"/>
                <a:gd name="T23" fmla="*/ 93 h 159"/>
                <a:gd name="T24" fmla="*/ 172 w 200"/>
                <a:gd name="T25" fmla="*/ 95 h 159"/>
                <a:gd name="T26" fmla="*/ 166 w 200"/>
                <a:gd name="T27" fmla="*/ 97 h 159"/>
                <a:gd name="T28" fmla="*/ 157 w 200"/>
                <a:gd name="T29" fmla="*/ 97 h 159"/>
                <a:gd name="T30" fmla="*/ 149 w 200"/>
                <a:gd name="T31" fmla="*/ 95 h 159"/>
                <a:gd name="T32" fmla="*/ 146 w 200"/>
                <a:gd name="T33" fmla="*/ 91 h 159"/>
                <a:gd name="T34" fmla="*/ 148 w 200"/>
                <a:gd name="T35" fmla="*/ 86 h 159"/>
                <a:gd name="T36" fmla="*/ 151 w 200"/>
                <a:gd name="T37" fmla="*/ 82 h 159"/>
                <a:gd name="T38" fmla="*/ 151 w 200"/>
                <a:gd name="T39" fmla="*/ 82 h 159"/>
                <a:gd name="T40" fmla="*/ 146 w 200"/>
                <a:gd name="T41" fmla="*/ 74 h 159"/>
                <a:gd name="T42" fmla="*/ 146 w 200"/>
                <a:gd name="T43" fmla="*/ 73 h 159"/>
                <a:gd name="T44" fmla="*/ 141 w 200"/>
                <a:gd name="T45" fmla="*/ 58 h 159"/>
                <a:gd name="T46" fmla="*/ 125 w 200"/>
                <a:gd name="T47" fmla="*/ 39 h 159"/>
                <a:gd name="T48" fmla="*/ 125 w 200"/>
                <a:gd name="T49" fmla="*/ 38 h 159"/>
                <a:gd name="T50" fmla="*/ 108 w 200"/>
                <a:gd name="T51" fmla="*/ 33 h 159"/>
                <a:gd name="T52" fmla="*/ 109 w 200"/>
                <a:gd name="T53" fmla="*/ 33 h 159"/>
                <a:gd name="T54" fmla="*/ 92 w 200"/>
                <a:gd name="T55" fmla="*/ 32 h 159"/>
                <a:gd name="T56" fmla="*/ 80 w 200"/>
                <a:gd name="T57" fmla="*/ 19 h 159"/>
                <a:gd name="T58" fmla="*/ 74 w 200"/>
                <a:gd name="T59" fmla="*/ 15 h 159"/>
                <a:gd name="T60" fmla="*/ 55 w 200"/>
                <a:gd name="T61" fmla="*/ 4 h 159"/>
                <a:gd name="T62" fmla="*/ 41 w 200"/>
                <a:gd name="T63" fmla="*/ 0 h 159"/>
                <a:gd name="T64" fmla="*/ 41 w 200"/>
                <a:gd name="T65" fmla="*/ 0 h 159"/>
                <a:gd name="T66" fmla="*/ 21 w 200"/>
                <a:gd name="T67" fmla="*/ 8 h 159"/>
                <a:gd name="T68" fmla="*/ 30 w 200"/>
                <a:gd name="T69" fmla="*/ 18 h 159"/>
                <a:gd name="T70" fmla="*/ 24 w 200"/>
                <a:gd name="T71" fmla="*/ 24 h 159"/>
                <a:gd name="T72" fmla="*/ 19 w 200"/>
                <a:gd name="T73" fmla="*/ 25 h 159"/>
                <a:gd name="T74" fmla="*/ 13 w 200"/>
                <a:gd name="T75" fmla="*/ 32 h 159"/>
                <a:gd name="T76" fmla="*/ 2 w 200"/>
                <a:gd name="T77" fmla="*/ 32 h 159"/>
                <a:gd name="T78" fmla="*/ 2 w 200"/>
                <a:gd name="T79" fmla="*/ 32 h 159"/>
                <a:gd name="T80" fmla="*/ 0 w 200"/>
                <a:gd name="T81" fmla="*/ 44 h 159"/>
                <a:gd name="T82" fmla="*/ 5 w 200"/>
                <a:gd name="T83" fmla="*/ 44 h 159"/>
                <a:gd name="T84" fmla="*/ 26 w 200"/>
                <a:gd name="T85" fmla="*/ 81 h 159"/>
                <a:gd name="T86" fmla="*/ 35 w 200"/>
                <a:gd name="T87" fmla="*/ 87 h 159"/>
                <a:gd name="T88" fmla="*/ 40 w 200"/>
                <a:gd name="T89" fmla="*/ 97 h 159"/>
                <a:gd name="T90" fmla="*/ 41 w 200"/>
                <a:gd name="T91" fmla="*/ 115 h 159"/>
                <a:gd name="T92" fmla="*/ 55 w 200"/>
                <a:gd name="T93" fmla="*/ 127 h 159"/>
                <a:gd name="T94" fmla="*/ 71 w 200"/>
                <a:gd name="T95" fmla="*/ 152 h 159"/>
                <a:gd name="T96" fmla="*/ 73 w 200"/>
                <a:gd name="T97" fmla="*/ 159 h 159"/>
                <a:gd name="T98" fmla="*/ 73 w 200"/>
                <a:gd name="T99" fmla="*/ 158 h 159"/>
                <a:gd name="T100" fmla="*/ 82 w 200"/>
                <a:gd name="T101" fmla="*/ 151 h 159"/>
                <a:gd name="T102" fmla="*/ 142 w 200"/>
                <a:gd name="T103" fmla="*/ 154 h 159"/>
                <a:gd name="T104" fmla="*/ 165 w 200"/>
                <a:gd name="T105" fmla="*/ 15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159">
                  <a:moveTo>
                    <a:pt x="165" y="150"/>
                  </a:moveTo>
                  <a:cubicBezTo>
                    <a:pt x="172" y="144"/>
                    <a:pt x="172" y="144"/>
                    <a:pt x="172" y="144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9" y="136"/>
                    <a:pt x="188" y="125"/>
                    <a:pt x="189" y="125"/>
                  </a:cubicBezTo>
                  <a:cubicBezTo>
                    <a:pt x="189" y="124"/>
                    <a:pt x="198" y="118"/>
                    <a:pt x="198" y="117"/>
                  </a:cubicBezTo>
                  <a:cubicBezTo>
                    <a:pt x="199" y="114"/>
                    <a:pt x="200" y="110"/>
                    <a:pt x="200" y="110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4"/>
                    <a:pt x="197" y="99"/>
                    <a:pt x="197" y="98"/>
                  </a:cubicBezTo>
                  <a:cubicBezTo>
                    <a:pt x="195" y="97"/>
                    <a:pt x="194" y="94"/>
                    <a:pt x="194" y="9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9" y="90"/>
                    <a:pt x="185" y="90"/>
                    <a:pt x="185" y="90"/>
                  </a:cubicBezTo>
                  <a:cubicBezTo>
                    <a:pt x="178" y="93"/>
                    <a:pt x="178" y="93"/>
                    <a:pt x="178" y="93"/>
                  </a:cubicBezTo>
                  <a:cubicBezTo>
                    <a:pt x="178" y="93"/>
                    <a:pt x="172" y="95"/>
                    <a:pt x="172" y="95"/>
                  </a:cubicBezTo>
                  <a:cubicBezTo>
                    <a:pt x="171" y="95"/>
                    <a:pt x="167" y="97"/>
                    <a:pt x="166" y="97"/>
                  </a:cubicBezTo>
                  <a:cubicBezTo>
                    <a:pt x="166" y="97"/>
                    <a:pt x="158" y="97"/>
                    <a:pt x="157" y="97"/>
                  </a:cubicBezTo>
                  <a:cubicBezTo>
                    <a:pt x="157" y="97"/>
                    <a:pt x="150" y="96"/>
                    <a:pt x="149" y="95"/>
                  </a:cubicBezTo>
                  <a:cubicBezTo>
                    <a:pt x="149" y="94"/>
                    <a:pt x="146" y="91"/>
                    <a:pt x="146" y="91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65" y="150"/>
                    <a:pt x="165" y="150"/>
                    <a:pt x="165" y="15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Sao Tome and Principe">
              <a:extLst>
                <a:ext uri="{FF2B5EF4-FFF2-40B4-BE49-F238E27FC236}">
                  <a16:creationId xmlns:a16="http://schemas.microsoft.com/office/drawing/2014/main" id="{ECA221AA-B867-4AA6-AECA-5CFF44D4A4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494" y="4167005"/>
              <a:ext cx="18121" cy="36242"/>
            </a:xfrm>
            <a:custGeom>
              <a:avLst/>
              <a:gdLst>
                <a:gd name="T0" fmla="*/ 4 w 4"/>
                <a:gd name="T1" fmla="*/ 2 h 8"/>
                <a:gd name="T2" fmla="*/ 2 w 4"/>
                <a:gd name="T3" fmla="*/ 8 h 8"/>
                <a:gd name="T4" fmla="*/ 2 w 4"/>
                <a:gd name="T5" fmla="*/ 8 h 8"/>
                <a:gd name="T6" fmla="*/ 1 w 4"/>
                <a:gd name="T7" fmla="*/ 3 h 8"/>
                <a:gd name="T8" fmla="*/ 0 w 4"/>
                <a:gd name="T9" fmla="*/ 3 h 8"/>
                <a:gd name="T10" fmla="*/ 3 w 4"/>
                <a:gd name="T11" fmla="*/ 0 h 8"/>
                <a:gd name="T12" fmla="*/ 4 w 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4" y="2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wanda">
              <a:extLst>
                <a:ext uri="{FF2B5EF4-FFF2-40B4-BE49-F238E27FC236}">
                  <a16:creationId xmlns:a16="http://schemas.microsoft.com/office/drawing/2014/main" id="{B66BC301-DD69-4BC9-8647-AB8C6E994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85220" y="4085460"/>
              <a:ext cx="45303" cy="40773"/>
            </a:xfrm>
            <a:custGeom>
              <a:avLst/>
              <a:gdLst>
                <a:gd name="T0" fmla="*/ 8 w 10"/>
                <a:gd name="T1" fmla="*/ 7 h 9"/>
                <a:gd name="T2" fmla="*/ 1 w 10"/>
                <a:gd name="T3" fmla="*/ 9 h 9"/>
                <a:gd name="T4" fmla="*/ 0 w 10"/>
                <a:gd name="T5" fmla="*/ 7 h 9"/>
                <a:gd name="T6" fmla="*/ 4 w 10"/>
                <a:gd name="T7" fmla="*/ 2 h 9"/>
                <a:gd name="T8" fmla="*/ 8 w 10"/>
                <a:gd name="T9" fmla="*/ 0 h 9"/>
                <a:gd name="T10" fmla="*/ 8 w 10"/>
                <a:gd name="T11" fmla="*/ 0 h 9"/>
                <a:gd name="T12" fmla="*/ 10 w 10"/>
                <a:gd name="T13" fmla="*/ 4 h 9"/>
                <a:gd name="T14" fmla="*/ 8 w 10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7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ussia">
              <a:extLst>
                <a:ext uri="{FF2B5EF4-FFF2-40B4-BE49-F238E27FC236}">
                  <a16:creationId xmlns:a16="http://schemas.microsoft.com/office/drawing/2014/main" id="{05C37E72-987E-48F9-879F-62568BE08B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4175" y="447634"/>
              <a:ext cx="4127098" cy="2523374"/>
            </a:xfrm>
            <a:custGeom>
              <a:avLst/>
              <a:gdLst>
                <a:gd name="T0" fmla="*/ 499 w 911"/>
                <a:gd name="T1" fmla="*/ 195 h 557"/>
                <a:gd name="T2" fmla="*/ 434 w 911"/>
                <a:gd name="T3" fmla="*/ 81 h 557"/>
                <a:gd name="T4" fmla="*/ 424 w 911"/>
                <a:gd name="T5" fmla="*/ 59 h 557"/>
                <a:gd name="T6" fmla="*/ 211 w 911"/>
                <a:gd name="T7" fmla="*/ 46 h 557"/>
                <a:gd name="T8" fmla="*/ 211 w 911"/>
                <a:gd name="T9" fmla="*/ 46 h 557"/>
                <a:gd name="T10" fmla="*/ 197 w 911"/>
                <a:gd name="T11" fmla="*/ 25 h 557"/>
                <a:gd name="T12" fmla="*/ 147 w 911"/>
                <a:gd name="T13" fmla="*/ 54 h 557"/>
                <a:gd name="T14" fmla="*/ 897 w 911"/>
                <a:gd name="T15" fmla="*/ 362 h 557"/>
                <a:gd name="T16" fmla="*/ 724 w 911"/>
                <a:gd name="T17" fmla="*/ 491 h 557"/>
                <a:gd name="T18" fmla="*/ 769 w 911"/>
                <a:gd name="T19" fmla="*/ 408 h 557"/>
                <a:gd name="T20" fmla="*/ 654 w 911"/>
                <a:gd name="T21" fmla="*/ 519 h 557"/>
                <a:gd name="T22" fmla="*/ 652 w 911"/>
                <a:gd name="T23" fmla="*/ 456 h 557"/>
                <a:gd name="T24" fmla="*/ 852 w 911"/>
                <a:gd name="T25" fmla="*/ 256 h 557"/>
                <a:gd name="T26" fmla="*/ 645 w 911"/>
                <a:gd name="T27" fmla="*/ 203 h 557"/>
                <a:gd name="T28" fmla="*/ 625 w 911"/>
                <a:gd name="T29" fmla="*/ 178 h 557"/>
                <a:gd name="T30" fmla="*/ 645 w 911"/>
                <a:gd name="T31" fmla="*/ 167 h 557"/>
                <a:gd name="T32" fmla="*/ 192 w 911"/>
                <a:gd name="T33" fmla="*/ 230 h 557"/>
                <a:gd name="T34" fmla="*/ 221 w 911"/>
                <a:gd name="T35" fmla="*/ 156 h 557"/>
                <a:gd name="T36" fmla="*/ 177 w 911"/>
                <a:gd name="T37" fmla="*/ 233 h 557"/>
                <a:gd name="T38" fmla="*/ 900 w 911"/>
                <a:gd name="T39" fmla="*/ 335 h 557"/>
                <a:gd name="T40" fmla="*/ 852 w 911"/>
                <a:gd name="T41" fmla="*/ 341 h 557"/>
                <a:gd name="T42" fmla="*/ 796 w 911"/>
                <a:gd name="T43" fmla="*/ 394 h 557"/>
                <a:gd name="T44" fmla="*/ 763 w 911"/>
                <a:gd name="T45" fmla="*/ 423 h 557"/>
                <a:gd name="T46" fmla="*/ 746 w 911"/>
                <a:gd name="T47" fmla="*/ 457 h 557"/>
                <a:gd name="T48" fmla="*/ 768 w 911"/>
                <a:gd name="T49" fmla="*/ 374 h 557"/>
                <a:gd name="T50" fmla="*/ 721 w 911"/>
                <a:gd name="T51" fmla="*/ 408 h 557"/>
                <a:gd name="T52" fmla="*/ 654 w 911"/>
                <a:gd name="T53" fmla="*/ 407 h 557"/>
                <a:gd name="T54" fmla="*/ 638 w 911"/>
                <a:gd name="T55" fmla="*/ 456 h 557"/>
                <a:gd name="T56" fmla="*/ 591 w 911"/>
                <a:gd name="T57" fmla="*/ 550 h 557"/>
                <a:gd name="T58" fmla="*/ 591 w 911"/>
                <a:gd name="T59" fmla="*/ 502 h 557"/>
                <a:gd name="T60" fmla="*/ 534 w 911"/>
                <a:gd name="T61" fmla="*/ 479 h 557"/>
                <a:gd name="T62" fmla="*/ 444 w 911"/>
                <a:gd name="T63" fmla="*/ 489 h 557"/>
                <a:gd name="T64" fmla="*/ 363 w 911"/>
                <a:gd name="T65" fmla="*/ 500 h 557"/>
                <a:gd name="T66" fmla="*/ 310 w 911"/>
                <a:gd name="T67" fmla="*/ 463 h 557"/>
                <a:gd name="T68" fmla="*/ 263 w 911"/>
                <a:gd name="T69" fmla="*/ 444 h 557"/>
                <a:gd name="T70" fmla="*/ 223 w 911"/>
                <a:gd name="T71" fmla="*/ 484 h 557"/>
                <a:gd name="T72" fmla="*/ 156 w 911"/>
                <a:gd name="T73" fmla="*/ 491 h 557"/>
                <a:gd name="T74" fmla="*/ 153 w 911"/>
                <a:gd name="T75" fmla="*/ 525 h 557"/>
                <a:gd name="T76" fmla="*/ 130 w 911"/>
                <a:gd name="T77" fmla="*/ 547 h 557"/>
                <a:gd name="T78" fmla="*/ 104 w 911"/>
                <a:gd name="T79" fmla="*/ 514 h 557"/>
                <a:gd name="T80" fmla="*/ 79 w 911"/>
                <a:gd name="T81" fmla="*/ 479 h 557"/>
                <a:gd name="T82" fmla="*/ 61 w 911"/>
                <a:gd name="T83" fmla="*/ 449 h 557"/>
                <a:gd name="T84" fmla="*/ 45 w 911"/>
                <a:gd name="T85" fmla="*/ 405 h 557"/>
                <a:gd name="T86" fmla="*/ 56 w 911"/>
                <a:gd name="T87" fmla="*/ 330 h 557"/>
                <a:gd name="T88" fmla="*/ 72 w 911"/>
                <a:gd name="T89" fmla="*/ 281 h 557"/>
                <a:gd name="T90" fmla="*/ 92 w 911"/>
                <a:gd name="T91" fmla="*/ 355 h 557"/>
                <a:gd name="T92" fmla="*/ 131 w 911"/>
                <a:gd name="T93" fmla="*/ 298 h 557"/>
                <a:gd name="T94" fmla="*/ 188 w 911"/>
                <a:gd name="T95" fmla="*/ 299 h 557"/>
                <a:gd name="T96" fmla="*/ 252 w 911"/>
                <a:gd name="T97" fmla="*/ 277 h 557"/>
                <a:gd name="T98" fmla="*/ 287 w 911"/>
                <a:gd name="T99" fmla="*/ 293 h 557"/>
                <a:gd name="T100" fmla="*/ 285 w 911"/>
                <a:gd name="T101" fmla="*/ 250 h 557"/>
                <a:gd name="T102" fmla="*/ 326 w 911"/>
                <a:gd name="T103" fmla="*/ 232 h 557"/>
                <a:gd name="T104" fmla="*/ 460 w 911"/>
                <a:gd name="T105" fmla="*/ 129 h 557"/>
                <a:gd name="T106" fmla="*/ 462 w 911"/>
                <a:gd name="T107" fmla="*/ 219 h 557"/>
                <a:gd name="T108" fmla="*/ 549 w 911"/>
                <a:gd name="T109" fmla="*/ 215 h 557"/>
                <a:gd name="T110" fmla="*/ 618 w 911"/>
                <a:gd name="T111" fmla="*/ 245 h 557"/>
                <a:gd name="T112" fmla="*/ 706 w 911"/>
                <a:gd name="T113" fmla="*/ 259 h 557"/>
                <a:gd name="T114" fmla="*/ 796 w 911"/>
                <a:gd name="T115" fmla="*/ 278 h 557"/>
                <a:gd name="T116" fmla="*/ 907 w 911"/>
                <a:gd name="T117" fmla="*/ 327 h 557"/>
                <a:gd name="T118" fmla="*/ 70 w 911"/>
                <a:gd name="T119" fmla="*/ 390 h 557"/>
                <a:gd name="T120" fmla="*/ 85 w 911"/>
                <a:gd name="T121" fmla="*/ 385 h 557"/>
                <a:gd name="T122" fmla="*/ 461 w 911"/>
                <a:gd name="T123" fmla="*/ 47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1" h="557">
                  <a:moveTo>
                    <a:pt x="17" y="447"/>
                  </a:moveTo>
                  <a:lnTo>
                    <a:pt x="17" y="454"/>
                  </a:lnTo>
                  <a:lnTo>
                    <a:pt x="8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7" y="447"/>
                  </a:lnTo>
                  <a:lnTo>
                    <a:pt x="8" y="444"/>
                  </a:lnTo>
                  <a:lnTo>
                    <a:pt x="17" y="447"/>
                  </a:lnTo>
                  <a:close/>
                  <a:moveTo>
                    <a:pt x="496" y="201"/>
                  </a:moveTo>
                  <a:lnTo>
                    <a:pt x="499" y="195"/>
                  </a:lnTo>
                  <a:lnTo>
                    <a:pt x="492" y="193"/>
                  </a:lnTo>
                  <a:lnTo>
                    <a:pt x="489" y="197"/>
                  </a:lnTo>
                  <a:lnTo>
                    <a:pt x="496" y="201"/>
                  </a:lnTo>
                  <a:close/>
                  <a:moveTo>
                    <a:pt x="424" y="116"/>
                  </a:moveTo>
                  <a:lnTo>
                    <a:pt x="433" y="111"/>
                  </a:lnTo>
                  <a:lnTo>
                    <a:pt x="445" y="111"/>
                  </a:lnTo>
                  <a:lnTo>
                    <a:pt x="454" y="106"/>
                  </a:lnTo>
                  <a:lnTo>
                    <a:pt x="454" y="92"/>
                  </a:lnTo>
                  <a:lnTo>
                    <a:pt x="440" y="76"/>
                  </a:lnTo>
                  <a:lnTo>
                    <a:pt x="434" y="81"/>
                  </a:lnTo>
                  <a:lnTo>
                    <a:pt x="424" y="116"/>
                  </a:lnTo>
                  <a:close/>
                  <a:moveTo>
                    <a:pt x="381" y="56"/>
                  </a:moveTo>
                  <a:lnTo>
                    <a:pt x="385" y="69"/>
                  </a:lnTo>
                  <a:lnTo>
                    <a:pt x="395" y="74"/>
                  </a:lnTo>
                  <a:lnTo>
                    <a:pt x="400" y="85"/>
                  </a:lnTo>
                  <a:lnTo>
                    <a:pt x="419" y="95"/>
                  </a:lnTo>
                  <a:lnTo>
                    <a:pt x="427" y="92"/>
                  </a:lnTo>
                  <a:lnTo>
                    <a:pt x="425" y="81"/>
                  </a:lnTo>
                  <a:lnTo>
                    <a:pt x="428" y="69"/>
                  </a:lnTo>
                  <a:lnTo>
                    <a:pt x="424" y="59"/>
                  </a:lnTo>
                  <a:lnTo>
                    <a:pt x="415" y="54"/>
                  </a:lnTo>
                  <a:lnTo>
                    <a:pt x="412" y="43"/>
                  </a:lnTo>
                  <a:lnTo>
                    <a:pt x="414" y="35"/>
                  </a:lnTo>
                  <a:lnTo>
                    <a:pt x="404" y="18"/>
                  </a:lnTo>
                  <a:lnTo>
                    <a:pt x="392" y="29"/>
                  </a:lnTo>
                  <a:lnTo>
                    <a:pt x="389" y="43"/>
                  </a:lnTo>
                  <a:lnTo>
                    <a:pt x="381" y="56"/>
                  </a:lnTo>
                  <a:close/>
                  <a:moveTo>
                    <a:pt x="194" y="55"/>
                  </a:moveTo>
                  <a:lnTo>
                    <a:pt x="203" y="55"/>
                  </a:lnTo>
                  <a:lnTo>
                    <a:pt x="211" y="46"/>
                  </a:lnTo>
                  <a:lnTo>
                    <a:pt x="223" y="49"/>
                  </a:lnTo>
                  <a:lnTo>
                    <a:pt x="228" y="44"/>
                  </a:lnTo>
                  <a:lnTo>
                    <a:pt x="228" y="29"/>
                  </a:lnTo>
                  <a:lnTo>
                    <a:pt x="235" y="32"/>
                  </a:lnTo>
                  <a:lnTo>
                    <a:pt x="243" y="26"/>
                  </a:lnTo>
                  <a:lnTo>
                    <a:pt x="239" y="12"/>
                  </a:lnTo>
                  <a:lnTo>
                    <a:pt x="230" y="21"/>
                  </a:lnTo>
                  <a:lnTo>
                    <a:pt x="228" y="29"/>
                  </a:lnTo>
                  <a:lnTo>
                    <a:pt x="214" y="34"/>
                  </a:lnTo>
                  <a:lnTo>
                    <a:pt x="211" y="46"/>
                  </a:lnTo>
                  <a:lnTo>
                    <a:pt x="201" y="45"/>
                  </a:lnTo>
                  <a:lnTo>
                    <a:pt x="194" y="55"/>
                  </a:lnTo>
                  <a:close/>
                  <a:moveTo>
                    <a:pt x="185" y="33"/>
                  </a:moveTo>
                  <a:lnTo>
                    <a:pt x="196" y="39"/>
                  </a:lnTo>
                  <a:lnTo>
                    <a:pt x="207" y="33"/>
                  </a:lnTo>
                  <a:lnTo>
                    <a:pt x="203" y="26"/>
                  </a:lnTo>
                  <a:lnTo>
                    <a:pt x="209" y="15"/>
                  </a:lnTo>
                  <a:lnTo>
                    <a:pt x="207" y="0"/>
                  </a:lnTo>
                  <a:lnTo>
                    <a:pt x="197" y="12"/>
                  </a:lnTo>
                  <a:lnTo>
                    <a:pt x="197" y="25"/>
                  </a:lnTo>
                  <a:lnTo>
                    <a:pt x="188" y="25"/>
                  </a:lnTo>
                  <a:lnTo>
                    <a:pt x="185" y="33"/>
                  </a:lnTo>
                  <a:close/>
                  <a:moveTo>
                    <a:pt x="179" y="51"/>
                  </a:moveTo>
                  <a:lnTo>
                    <a:pt x="189" y="50"/>
                  </a:lnTo>
                  <a:lnTo>
                    <a:pt x="183" y="43"/>
                  </a:lnTo>
                  <a:lnTo>
                    <a:pt x="179" y="51"/>
                  </a:lnTo>
                  <a:close/>
                  <a:moveTo>
                    <a:pt x="133" y="42"/>
                  </a:moveTo>
                  <a:lnTo>
                    <a:pt x="139" y="46"/>
                  </a:lnTo>
                  <a:lnTo>
                    <a:pt x="147" y="46"/>
                  </a:lnTo>
                  <a:lnTo>
                    <a:pt x="147" y="54"/>
                  </a:lnTo>
                  <a:lnTo>
                    <a:pt x="154" y="57"/>
                  </a:lnTo>
                  <a:lnTo>
                    <a:pt x="162" y="55"/>
                  </a:lnTo>
                  <a:lnTo>
                    <a:pt x="162" y="46"/>
                  </a:lnTo>
                  <a:lnTo>
                    <a:pt x="168" y="38"/>
                  </a:lnTo>
                  <a:lnTo>
                    <a:pt x="164" y="34"/>
                  </a:lnTo>
                  <a:lnTo>
                    <a:pt x="152" y="42"/>
                  </a:lnTo>
                  <a:lnTo>
                    <a:pt x="152" y="35"/>
                  </a:lnTo>
                  <a:lnTo>
                    <a:pt x="147" y="30"/>
                  </a:lnTo>
                  <a:lnTo>
                    <a:pt x="133" y="42"/>
                  </a:lnTo>
                  <a:close/>
                  <a:moveTo>
                    <a:pt x="897" y="362"/>
                  </a:moveTo>
                  <a:lnTo>
                    <a:pt x="902" y="361"/>
                  </a:lnTo>
                  <a:lnTo>
                    <a:pt x="907" y="365"/>
                  </a:lnTo>
                  <a:lnTo>
                    <a:pt x="911" y="362"/>
                  </a:lnTo>
                  <a:lnTo>
                    <a:pt x="911" y="362"/>
                  </a:lnTo>
                  <a:lnTo>
                    <a:pt x="903" y="358"/>
                  </a:lnTo>
                  <a:lnTo>
                    <a:pt x="897" y="358"/>
                  </a:lnTo>
                  <a:lnTo>
                    <a:pt x="897" y="362"/>
                  </a:lnTo>
                  <a:close/>
                  <a:moveTo>
                    <a:pt x="721" y="489"/>
                  </a:moveTo>
                  <a:lnTo>
                    <a:pt x="721" y="492"/>
                  </a:lnTo>
                  <a:lnTo>
                    <a:pt x="724" y="491"/>
                  </a:lnTo>
                  <a:lnTo>
                    <a:pt x="725" y="486"/>
                  </a:lnTo>
                  <a:lnTo>
                    <a:pt x="721" y="489"/>
                  </a:lnTo>
                  <a:close/>
                  <a:moveTo>
                    <a:pt x="625" y="450"/>
                  </a:moveTo>
                  <a:lnTo>
                    <a:pt x="627" y="453"/>
                  </a:lnTo>
                  <a:lnTo>
                    <a:pt x="630" y="449"/>
                  </a:lnTo>
                  <a:lnTo>
                    <a:pt x="627" y="447"/>
                  </a:lnTo>
                  <a:lnTo>
                    <a:pt x="625" y="450"/>
                  </a:lnTo>
                  <a:close/>
                  <a:moveTo>
                    <a:pt x="765" y="415"/>
                  </a:moveTo>
                  <a:lnTo>
                    <a:pt x="770" y="411"/>
                  </a:lnTo>
                  <a:lnTo>
                    <a:pt x="769" y="408"/>
                  </a:lnTo>
                  <a:lnTo>
                    <a:pt x="766" y="409"/>
                  </a:lnTo>
                  <a:lnTo>
                    <a:pt x="765" y="415"/>
                  </a:lnTo>
                  <a:close/>
                  <a:moveTo>
                    <a:pt x="649" y="464"/>
                  </a:moveTo>
                  <a:lnTo>
                    <a:pt x="649" y="477"/>
                  </a:lnTo>
                  <a:lnTo>
                    <a:pt x="651" y="484"/>
                  </a:lnTo>
                  <a:lnTo>
                    <a:pt x="650" y="502"/>
                  </a:lnTo>
                  <a:lnTo>
                    <a:pt x="652" y="508"/>
                  </a:lnTo>
                  <a:lnTo>
                    <a:pt x="649" y="519"/>
                  </a:lnTo>
                  <a:lnTo>
                    <a:pt x="651" y="525"/>
                  </a:lnTo>
                  <a:lnTo>
                    <a:pt x="654" y="519"/>
                  </a:lnTo>
                  <a:lnTo>
                    <a:pt x="658" y="522"/>
                  </a:lnTo>
                  <a:lnTo>
                    <a:pt x="658" y="518"/>
                  </a:lnTo>
                  <a:lnTo>
                    <a:pt x="654" y="509"/>
                  </a:lnTo>
                  <a:lnTo>
                    <a:pt x="656" y="499"/>
                  </a:lnTo>
                  <a:lnTo>
                    <a:pt x="660" y="498"/>
                  </a:lnTo>
                  <a:lnTo>
                    <a:pt x="663" y="499"/>
                  </a:lnTo>
                  <a:lnTo>
                    <a:pt x="656" y="475"/>
                  </a:lnTo>
                  <a:lnTo>
                    <a:pt x="656" y="458"/>
                  </a:lnTo>
                  <a:lnTo>
                    <a:pt x="654" y="455"/>
                  </a:lnTo>
                  <a:lnTo>
                    <a:pt x="652" y="456"/>
                  </a:lnTo>
                  <a:lnTo>
                    <a:pt x="654" y="459"/>
                  </a:lnTo>
                  <a:lnTo>
                    <a:pt x="649" y="464"/>
                  </a:lnTo>
                  <a:close/>
                  <a:moveTo>
                    <a:pt x="852" y="256"/>
                  </a:moveTo>
                  <a:lnTo>
                    <a:pt x="858" y="257"/>
                  </a:lnTo>
                  <a:lnTo>
                    <a:pt x="866" y="253"/>
                  </a:lnTo>
                  <a:lnTo>
                    <a:pt x="862" y="247"/>
                  </a:lnTo>
                  <a:lnTo>
                    <a:pt x="852" y="247"/>
                  </a:lnTo>
                  <a:lnTo>
                    <a:pt x="845" y="254"/>
                  </a:lnTo>
                  <a:lnTo>
                    <a:pt x="846" y="259"/>
                  </a:lnTo>
                  <a:lnTo>
                    <a:pt x="852" y="256"/>
                  </a:lnTo>
                  <a:close/>
                  <a:moveTo>
                    <a:pt x="643" y="212"/>
                  </a:moveTo>
                  <a:lnTo>
                    <a:pt x="649" y="217"/>
                  </a:lnTo>
                  <a:lnTo>
                    <a:pt x="659" y="219"/>
                  </a:lnTo>
                  <a:lnTo>
                    <a:pt x="659" y="212"/>
                  </a:lnTo>
                  <a:lnTo>
                    <a:pt x="652" y="205"/>
                  </a:lnTo>
                  <a:lnTo>
                    <a:pt x="645" y="206"/>
                  </a:lnTo>
                  <a:lnTo>
                    <a:pt x="643" y="212"/>
                  </a:lnTo>
                  <a:close/>
                  <a:moveTo>
                    <a:pt x="641" y="198"/>
                  </a:moveTo>
                  <a:lnTo>
                    <a:pt x="642" y="205"/>
                  </a:lnTo>
                  <a:lnTo>
                    <a:pt x="645" y="203"/>
                  </a:lnTo>
                  <a:lnTo>
                    <a:pt x="645" y="198"/>
                  </a:lnTo>
                  <a:lnTo>
                    <a:pt x="641" y="198"/>
                  </a:lnTo>
                  <a:close/>
                  <a:moveTo>
                    <a:pt x="675" y="171"/>
                  </a:moveTo>
                  <a:lnTo>
                    <a:pt x="679" y="181"/>
                  </a:lnTo>
                  <a:lnTo>
                    <a:pt x="689" y="188"/>
                  </a:lnTo>
                  <a:lnTo>
                    <a:pt x="696" y="188"/>
                  </a:lnTo>
                  <a:lnTo>
                    <a:pt x="699" y="180"/>
                  </a:lnTo>
                  <a:lnTo>
                    <a:pt x="679" y="174"/>
                  </a:lnTo>
                  <a:lnTo>
                    <a:pt x="675" y="171"/>
                  </a:lnTo>
                  <a:close/>
                  <a:moveTo>
                    <a:pt x="625" y="178"/>
                  </a:moveTo>
                  <a:lnTo>
                    <a:pt x="630" y="188"/>
                  </a:lnTo>
                  <a:lnTo>
                    <a:pt x="637" y="190"/>
                  </a:lnTo>
                  <a:lnTo>
                    <a:pt x="651" y="183"/>
                  </a:lnTo>
                  <a:lnTo>
                    <a:pt x="655" y="187"/>
                  </a:lnTo>
                  <a:lnTo>
                    <a:pt x="667" y="174"/>
                  </a:lnTo>
                  <a:lnTo>
                    <a:pt x="667" y="169"/>
                  </a:lnTo>
                  <a:lnTo>
                    <a:pt x="661" y="166"/>
                  </a:lnTo>
                  <a:lnTo>
                    <a:pt x="658" y="166"/>
                  </a:lnTo>
                  <a:lnTo>
                    <a:pt x="651" y="158"/>
                  </a:lnTo>
                  <a:lnTo>
                    <a:pt x="645" y="167"/>
                  </a:lnTo>
                  <a:lnTo>
                    <a:pt x="635" y="158"/>
                  </a:lnTo>
                  <a:lnTo>
                    <a:pt x="627" y="164"/>
                  </a:lnTo>
                  <a:lnTo>
                    <a:pt x="625" y="178"/>
                  </a:lnTo>
                  <a:close/>
                  <a:moveTo>
                    <a:pt x="171" y="246"/>
                  </a:moveTo>
                  <a:lnTo>
                    <a:pt x="183" y="259"/>
                  </a:lnTo>
                  <a:lnTo>
                    <a:pt x="199" y="263"/>
                  </a:lnTo>
                  <a:lnTo>
                    <a:pt x="203" y="260"/>
                  </a:lnTo>
                  <a:lnTo>
                    <a:pt x="196" y="255"/>
                  </a:lnTo>
                  <a:lnTo>
                    <a:pt x="193" y="247"/>
                  </a:lnTo>
                  <a:lnTo>
                    <a:pt x="192" y="230"/>
                  </a:lnTo>
                  <a:lnTo>
                    <a:pt x="195" y="223"/>
                  </a:lnTo>
                  <a:lnTo>
                    <a:pt x="219" y="183"/>
                  </a:lnTo>
                  <a:lnTo>
                    <a:pt x="236" y="169"/>
                  </a:lnTo>
                  <a:lnTo>
                    <a:pt x="262" y="154"/>
                  </a:lnTo>
                  <a:lnTo>
                    <a:pt x="263" y="143"/>
                  </a:lnTo>
                  <a:lnTo>
                    <a:pt x="256" y="139"/>
                  </a:lnTo>
                  <a:lnTo>
                    <a:pt x="247" y="145"/>
                  </a:lnTo>
                  <a:lnTo>
                    <a:pt x="243" y="153"/>
                  </a:lnTo>
                  <a:lnTo>
                    <a:pt x="232" y="156"/>
                  </a:lnTo>
                  <a:lnTo>
                    <a:pt x="221" y="156"/>
                  </a:lnTo>
                  <a:lnTo>
                    <a:pt x="211" y="164"/>
                  </a:lnTo>
                  <a:lnTo>
                    <a:pt x="202" y="176"/>
                  </a:lnTo>
                  <a:lnTo>
                    <a:pt x="193" y="181"/>
                  </a:lnTo>
                  <a:lnTo>
                    <a:pt x="193" y="188"/>
                  </a:lnTo>
                  <a:lnTo>
                    <a:pt x="188" y="199"/>
                  </a:lnTo>
                  <a:lnTo>
                    <a:pt x="183" y="208"/>
                  </a:lnTo>
                  <a:lnTo>
                    <a:pt x="185" y="214"/>
                  </a:lnTo>
                  <a:lnTo>
                    <a:pt x="179" y="219"/>
                  </a:lnTo>
                  <a:lnTo>
                    <a:pt x="176" y="228"/>
                  </a:lnTo>
                  <a:lnTo>
                    <a:pt x="177" y="233"/>
                  </a:lnTo>
                  <a:lnTo>
                    <a:pt x="171" y="238"/>
                  </a:lnTo>
                  <a:lnTo>
                    <a:pt x="171" y="246"/>
                  </a:lnTo>
                  <a:close/>
                  <a:moveTo>
                    <a:pt x="156" y="291"/>
                  </a:moveTo>
                  <a:lnTo>
                    <a:pt x="162" y="288"/>
                  </a:lnTo>
                  <a:lnTo>
                    <a:pt x="164" y="284"/>
                  </a:lnTo>
                  <a:lnTo>
                    <a:pt x="158" y="278"/>
                  </a:lnTo>
                  <a:lnTo>
                    <a:pt x="154" y="284"/>
                  </a:lnTo>
                  <a:lnTo>
                    <a:pt x="156" y="291"/>
                  </a:lnTo>
                  <a:close/>
                  <a:moveTo>
                    <a:pt x="907" y="327"/>
                  </a:moveTo>
                  <a:lnTo>
                    <a:pt x="900" y="335"/>
                  </a:lnTo>
                  <a:lnTo>
                    <a:pt x="894" y="335"/>
                  </a:lnTo>
                  <a:lnTo>
                    <a:pt x="894" y="342"/>
                  </a:lnTo>
                  <a:lnTo>
                    <a:pt x="890" y="351"/>
                  </a:lnTo>
                  <a:lnTo>
                    <a:pt x="875" y="342"/>
                  </a:lnTo>
                  <a:lnTo>
                    <a:pt x="869" y="334"/>
                  </a:lnTo>
                  <a:lnTo>
                    <a:pt x="861" y="335"/>
                  </a:lnTo>
                  <a:lnTo>
                    <a:pt x="858" y="325"/>
                  </a:lnTo>
                  <a:lnTo>
                    <a:pt x="854" y="329"/>
                  </a:lnTo>
                  <a:lnTo>
                    <a:pt x="856" y="333"/>
                  </a:lnTo>
                  <a:lnTo>
                    <a:pt x="852" y="341"/>
                  </a:lnTo>
                  <a:lnTo>
                    <a:pt x="845" y="346"/>
                  </a:lnTo>
                  <a:lnTo>
                    <a:pt x="839" y="344"/>
                  </a:lnTo>
                  <a:lnTo>
                    <a:pt x="839" y="350"/>
                  </a:lnTo>
                  <a:lnTo>
                    <a:pt x="844" y="350"/>
                  </a:lnTo>
                  <a:lnTo>
                    <a:pt x="851" y="370"/>
                  </a:lnTo>
                  <a:lnTo>
                    <a:pt x="848" y="374"/>
                  </a:lnTo>
                  <a:lnTo>
                    <a:pt x="837" y="371"/>
                  </a:lnTo>
                  <a:lnTo>
                    <a:pt x="803" y="395"/>
                  </a:lnTo>
                  <a:lnTo>
                    <a:pt x="801" y="400"/>
                  </a:lnTo>
                  <a:lnTo>
                    <a:pt x="796" y="394"/>
                  </a:lnTo>
                  <a:lnTo>
                    <a:pt x="783" y="398"/>
                  </a:lnTo>
                  <a:lnTo>
                    <a:pt x="779" y="402"/>
                  </a:lnTo>
                  <a:lnTo>
                    <a:pt x="779" y="395"/>
                  </a:lnTo>
                  <a:lnTo>
                    <a:pt x="772" y="401"/>
                  </a:lnTo>
                  <a:lnTo>
                    <a:pt x="765" y="401"/>
                  </a:lnTo>
                  <a:lnTo>
                    <a:pt x="762" y="409"/>
                  </a:lnTo>
                  <a:lnTo>
                    <a:pt x="756" y="418"/>
                  </a:lnTo>
                  <a:lnTo>
                    <a:pt x="758" y="422"/>
                  </a:lnTo>
                  <a:lnTo>
                    <a:pt x="761" y="420"/>
                  </a:lnTo>
                  <a:lnTo>
                    <a:pt x="763" y="423"/>
                  </a:lnTo>
                  <a:lnTo>
                    <a:pt x="761" y="431"/>
                  </a:lnTo>
                  <a:lnTo>
                    <a:pt x="763" y="433"/>
                  </a:lnTo>
                  <a:lnTo>
                    <a:pt x="763" y="437"/>
                  </a:lnTo>
                  <a:lnTo>
                    <a:pt x="762" y="439"/>
                  </a:lnTo>
                  <a:lnTo>
                    <a:pt x="759" y="437"/>
                  </a:lnTo>
                  <a:lnTo>
                    <a:pt x="755" y="442"/>
                  </a:lnTo>
                  <a:lnTo>
                    <a:pt x="758" y="451"/>
                  </a:lnTo>
                  <a:lnTo>
                    <a:pt x="755" y="453"/>
                  </a:lnTo>
                  <a:lnTo>
                    <a:pt x="749" y="454"/>
                  </a:lnTo>
                  <a:lnTo>
                    <a:pt x="746" y="457"/>
                  </a:lnTo>
                  <a:lnTo>
                    <a:pt x="746" y="465"/>
                  </a:lnTo>
                  <a:lnTo>
                    <a:pt x="742" y="465"/>
                  </a:lnTo>
                  <a:lnTo>
                    <a:pt x="735" y="478"/>
                  </a:lnTo>
                  <a:lnTo>
                    <a:pt x="729" y="484"/>
                  </a:lnTo>
                  <a:lnTo>
                    <a:pt x="723" y="446"/>
                  </a:lnTo>
                  <a:lnTo>
                    <a:pt x="730" y="422"/>
                  </a:lnTo>
                  <a:lnTo>
                    <a:pt x="737" y="420"/>
                  </a:lnTo>
                  <a:lnTo>
                    <a:pt x="756" y="395"/>
                  </a:lnTo>
                  <a:lnTo>
                    <a:pt x="765" y="390"/>
                  </a:lnTo>
                  <a:lnTo>
                    <a:pt x="768" y="374"/>
                  </a:lnTo>
                  <a:lnTo>
                    <a:pt x="772" y="371"/>
                  </a:lnTo>
                  <a:lnTo>
                    <a:pt x="770" y="370"/>
                  </a:lnTo>
                  <a:lnTo>
                    <a:pt x="763" y="371"/>
                  </a:lnTo>
                  <a:lnTo>
                    <a:pt x="762" y="381"/>
                  </a:lnTo>
                  <a:lnTo>
                    <a:pt x="748" y="393"/>
                  </a:lnTo>
                  <a:lnTo>
                    <a:pt x="745" y="386"/>
                  </a:lnTo>
                  <a:lnTo>
                    <a:pt x="748" y="379"/>
                  </a:lnTo>
                  <a:lnTo>
                    <a:pt x="730" y="382"/>
                  </a:lnTo>
                  <a:lnTo>
                    <a:pt x="716" y="404"/>
                  </a:lnTo>
                  <a:lnTo>
                    <a:pt x="721" y="408"/>
                  </a:lnTo>
                  <a:lnTo>
                    <a:pt x="700" y="411"/>
                  </a:lnTo>
                  <a:lnTo>
                    <a:pt x="699" y="409"/>
                  </a:lnTo>
                  <a:lnTo>
                    <a:pt x="702" y="406"/>
                  </a:lnTo>
                  <a:lnTo>
                    <a:pt x="700" y="403"/>
                  </a:lnTo>
                  <a:lnTo>
                    <a:pt x="691" y="402"/>
                  </a:lnTo>
                  <a:lnTo>
                    <a:pt x="687" y="407"/>
                  </a:lnTo>
                  <a:lnTo>
                    <a:pt x="675" y="405"/>
                  </a:lnTo>
                  <a:lnTo>
                    <a:pt x="672" y="408"/>
                  </a:lnTo>
                  <a:lnTo>
                    <a:pt x="670" y="406"/>
                  </a:lnTo>
                  <a:lnTo>
                    <a:pt x="654" y="407"/>
                  </a:lnTo>
                  <a:lnTo>
                    <a:pt x="625" y="440"/>
                  </a:lnTo>
                  <a:lnTo>
                    <a:pt x="614" y="449"/>
                  </a:lnTo>
                  <a:lnTo>
                    <a:pt x="615" y="451"/>
                  </a:lnTo>
                  <a:lnTo>
                    <a:pt x="623" y="453"/>
                  </a:lnTo>
                  <a:lnTo>
                    <a:pt x="625" y="456"/>
                  </a:lnTo>
                  <a:lnTo>
                    <a:pt x="628" y="456"/>
                  </a:lnTo>
                  <a:lnTo>
                    <a:pt x="626" y="462"/>
                  </a:lnTo>
                  <a:lnTo>
                    <a:pt x="631" y="461"/>
                  </a:lnTo>
                  <a:lnTo>
                    <a:pt x="634" y="456"/>
                  </a:lnTo>
                  <a:lnTo>
                    <a:pt x="638" y="456"/>
                  </a:lnTo>
                  <a:lnTo>
                    <a:pt x="647" y="464"/>
                  </a:lnTo>
                  <a:lnTo>
                    <a:pt x="647" y="474"/>
                  </a:lnTo>
                  <a:lnTo>
                    <a:pt x="643" y="484"/>
                  </a:lnTo>
                  <a:lnTo>
                    <a:pt x="641" y="504"/>
                  </a:lnTo>
                  <a:lnTo>
                    <a:pt x="614" y="543"/>
                  </a:lnTo>
                  <a:lnTo>
                    <a:pt x="603" y="548"/>
                  </a:lnTo>
                  <a:lnTo>
                    <a:pt x="599" y="547"/>
                  </a:lnTo>
                  <a:lnTo>
                    <a:pt x="599" y="544"/>
                  </a:lnTo>
                  <a:lnTo>
                    <a:pt x="596" y="544"/>
                  </a:lnTo>
                  <a:lnTo>
                    <a:pt x="591" y="550"/>
                  </a:lnTo>
                  <a:lnTo>
                    <a:pt x="591" y="550"/>
                  </a:lnTo>
                  <a:lnTo>
                    <a:pt x="594" y="544"/>
                  </a:lnTo>
                  <a:lnTo>
                    <a:pt x="593" y="534"/>
                  </a:lnTo>
                  <a:lnTo>
                    <a:pt x="597" y="530"/>
                  </a:lnTo>
                  <a:lnTo>
                    <a:pt x="603" y="531"/>
                  </a:lnTo>
                  <a:lnTo>
                    <a:pt x="612" y="511"/>
                  </a:lnTo>
                  <a:lnTo>
                    <a:pt x="613" y="505"/>
                  </a:lnTo>
                  <a:lnTo>
                    <a:pt x="599" y="510"/>
                  </a:lnTo>
                  <a:lnTo>
                    <a:pt x="593" y="510"/>
                  </a:lnTo>
                  <a:lnTo>
                    <a:pt x="591" y="502"/>
                  </a:lnTo>
                  <a:lnTo>
                    <a:pt x="583" y="496"/>
                  </a:lnTo>
                  <a:lnTo>
                    <a:pt x="574" y="495"/>
                  </a:lnTo>
                  <a:lnTo>
                    <a:pt x="568" y="472"/>
                  </a:lnTo>
                  <a:lnTo>
                    <a:pt x="562" y="466"/>
                  </a:lnTo>
                  <a:lnTo>
                    <a:pt x="552" y="463"/>
                  </a:lnTo>
                  <a:lnTo>
                    <a:pt x="539" y="465"/>
                  </a:lnTo>
                  <a:lnTo>
                    <a:pt x="534" y="471"/>
                  </a:lnTo>
                  <a:lnTo>
                    <a:pt x="538" y="471"/>
                  </a:lnTo>
                  <a:lnTo>
                    <a:pt x="537" y="477"/>
                  </a:lnTo>
                  <a:lnTo>
                    <a:pt x="534" y="479"/>
                  </a:lnTo>
                  <a:lnTo>
                    <a:pt x="530" y="491"/>
                  </a:lnTo>
                  <a:lnTo>
                    <a:pt x="523" y="496"/>
                  </a:lnTo>
                  <a:lnTo>
                    <a:pt x="514" y="492"/>
                  </a:lnTo>
                  <a:lnTo>
                    <a:pt x="505" y="491"/>
                  </a:lnTo>
                  <a:lnTo>
                    <a:pt x="497" y="496"/>
                  </a:lnTo>
                  <a:lnTo>
                    <a:pt x="485" y="499"/>
                  </a:lnTo>
                  <a:lnTo>
                    <a:pt x="474" y="497"/>
                  </a:lnTo>
                  <a:lnTo>
                    <a:pt x="455" y="487"/>
                  </a:lnTo>
                  <a:lnTo>
                    <a:pt x="447" y="489"/>
                  </a:lnTo>
                  <a:lnTo>
                    <a:pt x="444" y="489"/>
                  </a:lnTo>
                  <a:lnTo>
                    <a:pt x="438" y="479"/>
                  </a:lnTo>
                  <a:lnTo>
                    <a:pt x="424" y="474"/>
                  </a:lnTo>
                  <a:lnTo>
                    <a:pt x="417" y="480"/>
                  </a:lnTo>
                  <a:lnTo>
                    <a:pt x="418" y="487"/>
                  </a:lnTo>
                  <a:lnTo>
                    <a:pt x="416" y="492"/>
                  </a:lnTo>
                  <a:lnTo>
                    <a:pt x="402" y="492"/>
                  </a:lnTo>
                  <a:lnTo>
                    <a:pt x="397" y="488"/>
                  </a:lnTo>
                  <a:lnTo>
                    <a:pt x="385" y="487"/>
                  </a:lnTo>
                  <a:lnTo>
                    <a:pt x="366" y="496"/>
                  </a:lnTo>
                  <a:lnTo>
                    <a:pt x="363" y="500"/>
                  </a:lnTo>
                  <a:lnTo>
                    <a:pt x="357" y="503"/>
                  </a:lnTo>
                  <a:lnTo>
                    <a:pt x="360" y="498"/>
                  </a:lnTo>
                  <a:lnTo>
                    <a:pt x="357" y="493"/>
                  </a:lnTo>
                  <a:lnTo>
                    <a:pt x="355" y="495"/>
                  </a:lnTo>
                  <a:lnTo>
                    <a:pt x="349" y="494"/>
                  </a:lnTo>
                  <a:lnTo>
                    <a:pt x="340" y="482"/>
                  </a:lnTo>
                  <a:lnTo>
                    <a:pt x="330" y="485"/>
                  </a:lnTo>
                  <a:lnTo>
                    <a:pt x="325" y="480"/>
                  </a:lnTo>
                  <a:lnTo>
                    <a:pt x="322" y="484"/>
                  </a:lnTo>
                  <a:lnTo>
                    <a:pt x="310" y="463"/>
                  </a:lnTo>
                  <a:lnTo>
                    <a:pt x="304" y="453"/>
                  </a:lnTo>
                  <a:lnTo>
                    <a:pt x="298" y="455"/>
                  </a:lnTo>
                  <a:lnTo>
                    <a:pt x="292" y="460"/>
                  </a:lnTo>
                  <a:lnTo>
                    <a:pt x="287" y="461"/>
                  </a:lnTo>
                  <a:lnTo>
                    <a:pt x="286" y="457"/>
                  </a:lnTo>
                  <a:lnTo>
                    <a:pt x="279" y="455"/>
                  </a:lnTo>
                  <a:lnTo>
                    <a:pt x="275" y="456"/>
                  </a:lnTo>
                  <a:lnTo>
                    <a:pt x="275" y="450"/>
                  </a:lnTo>
                  <a:lnTo>
                    <a:pt x="272" y="444"/>
                  </a:lnTo>
                  <a:lnTo>
                    <a:pt x="263" y="444"/>
                  </a:lnTo>
                  <a:lnTo>
                    <a:pt x="259" y="445"/>
                  </a:lnTo>
                  <a:lnTo>
                    <a:pt x="259" y="447"/>
                  </a:lnTo>
                  <a:lnTo>
                    <a:pt x="229" y="457"/>
                  </a:lnTo>
                  <a:lnTo>
                    <a:pt x="221" y="457"/>
                  </a:lnTo>
                  <a:lnTo>
                    <a:pt x="221" y="465"/>
                  </a:lnTo>
                  <a:lnTo>
                    <a:pt x="219" y="467"/>
                  </a:lnTo>
                  <a:lnTo>
                    <a:pt x="220" y="471"/>
                  </a:lnTo>
                  <a:lnTo>
                    <a:pt x="216" y="475"/>
                  </a:lnTo>
                  <a:lnTo>
                    <a:pt x="224" y="479"/>
                  </a:lnTo>
                  <a:lnTo>
                    <a:pt x="223" y="484"/>
                  </a:lnTo>
                  <a:lnTo>
                    <a:pt x="209" y="485"/>
                  </a:lnTo>
                  <a:lnTo>
                    <a:pt x="206" y="481"/>
                  </a:lnTo>
                  <a:lnTo>
                    <a:pt x="198" y="482"/>
                  </a:lnTo>
                  <a:lnTo>
                    <a:pt x="193" y="486"/>
                  </a:lnTo>
                  <a:lnTo>
                    <a:pt x="181" y="478"/>
                  </a:lnTo>
                  <a:lnTo>
                    <a:pt x="174" y="476"/>
                  </a:lnTo>
                  <a:lnTo>
                    <a:pt x="171" y="478"/>
                  </a:lnTo>
                  <a:lnTo>
                    <a:pt x="166" y="477"/>
                  </a:lnTo>
                  <a:lnTo>
                    <a:pt x="155" y="485"/>
                  </a:lnTo>
                  <a:lnTo>
                    <a:pt x="156" y="491"/>
                  </a:lnTo>
                  <a:lnTo>
                    <a:pt x="154" y="492"/>
                  </a:lnTo>
                  <a:lnTo>
                    <a:pt x="149" y="487"/>
                  </a:lnTo>
                  <a:lnTo>
                    <a:pt x="144" y="503"/>
                  </a:lnTo>
                  <a:lnTo>
                    <a:pt x="148" y="509"/>
                  </a:lnTo>
                  <a:lnTo>
                    <a:pt x="152" y="509"/>
                  </a:lnTo>
                  <a:lnTo>
                    <a:pt x="156" y="517"/>
                  </a:lnTo>
                  <a:lnTo>
                    <a:pt x="154" y="518"/>
                  </a:lnTo>
                  <a:lnTo>
                    <a:pt x="156" y="519"/>
                  </a:lnTo>
                  <a:lnTo>
                    <a:pt x="157" y="522"/>
                  </a:lnTo>
                  <a:lnTo>
                    <a:pt x="153" y="525"/>
                  </a:lnTo>
                  <a:lnTo>
                    <a:pt x="149" y="523"/>
                  </a:lnTo>
                  <a:lnTo>
                    <a:pt x="145" y="533"/>
                  </a:lnTo>
                  <a:lnTo>
                    <a:pt x="148" y="540"/>
                  </a:lnTo>
                  <a:lnTo>
                    <a:pt x="148" y="546"/>
                  </a:lnTo>
                  <a:lnTo>
                    <a:pt x="154" y="554"/>
                  </a:lnTo>
                  <a:lnTo>
                    <a:pt x="151" y="557"/>
                  </a:lnTo>
                  <a:lnTo>
                    <a:pt x="148" y="557"/>
                  </a:lnTo>
                  <a:lnTo>
                    <a:pt x="143" y="553"/>
                  </a:lnTo>
                  <a:lnTo>
                    <a:pt x="137" y="547"/>
                  </a:lnTo>
                  <a:lnTo>
                    <a:pt x="130" y="547"/>
                  </a:lnTo>
                  <a:lnTo>
                    <a:pt x="124" y="543"/>
                  </a:lnTo>
                  <a:lnTo>
                    <a:pt x="107" y="541"/>
                  </a:lnTo>
                  <a:lnTo>
                    <a:pt x="93" y="531"/>
                  </a:lnTo>
                  <a:lnTo>
                    <a:pt x="91" y="531"/>
                  </a:lnTo>
                  <a:lnTo>
                    <a:pt x="91" y="529"/>
                  </a:lnTo>
                  <a:lnTo>
                    <a:pt x="95" y="529"/>
                  </a:lnTo>
                  <a:lnTo>
                    <a:pt x="100" y="522"/>
                  </a:lnTo>
                  <a:lnTo>
                    <a:pt x="97" y="519"/>
                  </a:lnTo>
                  <a:lnTo>
                    <a:pt x="106" y="515"/>
                  </a:lnTo>
                  <a:lnTo>
                    <a:pt x="104" y="514"/>
                  </a:lnTo>
                  <a:lnTo>
                    <a:pt x="100" y="515"/>
                  </a:lnTo>
                  <a:lnTo>
                    <a:pt x="100" y="510"/>
                  </a:lnTo>
                  <a:lnTo>
                    <a:pt x="103" y="507"/>
                  </a:lnTo>
                  <a:lnTo>
                    <a:pt x="108" y="508"/>
                  </a:lnTo>
                  <a:lnTo>
                    <a:pt x="110" y="494"/>
                  </a:lnTo>
                  <a:lnTo>
                    <a:pt x="95" y="487"/>
                  </a:lnTo>
                  <a:lnTo>
                    <a:pt x="92" y="488"/>
                  </a:lnTo>
                  <a:lnTo>
                    <a:pt x="86" y="487"/>
                  </a:lnTo>
                  <a:lnTo>
                    <a:pt x="83" y="480"/>
                  </a:lnTo>
                  <a:lnTo>
                    <a:pt x="79" y="479"/>
                  </a:lnTo>
                  <a:lnTo>
                    <a:pt x="78" y="476"/>
                  </a:lnTo>
                  <a:lnTo>
                    <a:pt x="79" y="475"/>
                  </a:lnTo>
                  <a:lnTo>
                    <a:pt x="76" y="471"/>
                  </a:lnTo>
                  <a:lnTo>
                    <a:pt x="66" y="472"/>
                  </a:lnTo>
                  <a:lnTo>
                    <a:pt x="63" y="464"/>
                  </a:lnTo>
                  <a:lnTo>
                    <a:pt x="65" y="463"/>
                  </a:lnTo>
                  <a:lnTo>
                    <a:pt x="68" y="464"/>
                  </a:lnTo>
                  <a:lnTo>
                    <a:pt x="70" y="460"/>
                  </a:lnTo>
                  <a:lnTo>
                    <a:pt x="66" y="458"/>
                  </a:lnTo>
                  <a:lnTo>
                    <a:pt x="61" y="449"/>
                  </a:lnTo>
                  <a:lnTo>
                    <a:pt x="61" y="441"/>
                  </a:lnTo>
                  <a:lnTo>
                    <a:pt x="57" y="439"/>
                  </a:lnTo>
                  <a:lnTo>
                    <a:pt x="47" y="436"/>
                  </a:lnTo>
                  <a:lnTo>
                    <a:pt x="44" y="429"/>
                  </a:lnTo>
                  <a:lnTo>
                    <a:pt x="45" y="425"/>
                  </a:lnTo>
                  <a:lnTo>
                    <a:pt x="42" y="422"/>
                  </a:lnTo>
                  <a:lnTo>
                    <a:pt x="44" y="418"/>
                  </a:lnTo>
                  <a:lnTo>
                    <a:pt x="40" y="409"/>
                  </a:lnTo>
                  <a:lnTo>
                    <a:pt x="45" y="408"/>
                  </a:lnTo>
                  <a:lnTo>
                    <a:pt x="45" y="405"/>
                  </a:lnTo>
                  <a:lnTo>
                    <a:pt x="52" y="399"/>
                  </a:lnTo>
                  <a:lnTo>
                    <a:pt x="47" y="393"/>
                  </a:lnTo>
                  <a:lnTo>
                    <a:pt x="44" y="393"/>
                  </a:lnTo>
                  <a:lnTo>
                    <a:pt x="54" y="384"/>
                  </a:lnTo>
                  <a:lnTo>
                    <a:pt x="63" y="369"/>
                  </a:lnTo>
                  <a:lnTo>
                    <a:pt x="63" y="365"/>
                  </a:lnTo>
                  <a:lnTo>
                    <a:pt x="57" y="357"/>
                  </a:lnTo>
                  <a:lnTo>
                    <a:pt x="59" y="351"/>
                  </a:lnTo>
                  <a:lnTo>
                    <a:pt x="55" y="342"/>
                  </a:lnTo>
                  <a:lnTo>
                    <a:pt x="56" y="330"/>
                  </a:lnTo>
                  <a:lnTo>
                    <a:pt x="52" y="315"/>
                  </a:lnTo>
                  <a:lnTo>
                    <a:pt x="56" y="305"/>
                  </a:lnTo>
                  <a:lnTo>
                    <a:pt x="48" y="298"/>
                  </a:lnTo>
                  <a:lnTo>
                    <a:pt x="51" y="286"/>
                  </a:lnTo>
                  <a:lnTo>
                    <a:pt x="56" y="278"/>
                  </a:lnTo>
                  <a:lnTo>
                    <a:pt x="59" y="279"/>
                  </a:lnTo>
                  <a:lnTo>
                    <a:pt x="61" y="276"/>
                  </a:lnTo>
                  <a:lnTo>
                    <a:pt x="67" y="273"/>
                  </a:lnTo>
                  <a:lnTo>
                    <a:pt x="72" y="275"/>
                  </a:lnTo>
                  <a:lnTo>
                    <a:pt x="72" y="281"/>
                  </a:lnTo>
                  <a:lnTo>
                    <a:pt x="93" y="288"/>
                  </a:lnTo>
                  <a:lnTo>
                    <a:pt x="114" y="306"/>
                  </a:lnTo>
                  <a:lnTo>
                    <a:pt x="116" y="319"/>
                  </a:lnTo>
                  <a:lnTo>
                    <a:pt x="100" y="327"/>
                  </a:lnTo>
                  <a:lnTo>
                    <a:pt x="73" y="318"/>
                  </a:lnTo>
                  <a:lnTo>
                    <a:pt x="68" y="313"/>
                  </a:lnTo>
                  <a:lnTo>
                    <a:pt x="70" y="320"/>
                  </a:lnTo>
                  <a:lnTo>
                    <a:pt x="80" y="329"/>
                  </a:lnTo>
                  <a:lnTo>
                    <a:pt x="80" y="347"/>
                  </a:lnTo>
                  <a:lnTo>
                    <a:pt x="92" y="355"/>
                  </a:lnTo>
                  <a:lnTo>
                    <a:pt x="99" y="355"/>
                  </a:lnTo>
                  <a:lnTo>
                    <a:pt x="90" y="344"/>
                  </a:lnTo>
                  <a:lnTo>
                    <a:pt x="93" y="340"/>
                  </a:lnTo>
                  <a:lnTo>
                    <a:pt x="113" y="347"/>
                  </a:lnTo>
                  <a:lnTo>
                    <a:pt x="107" y="335"/>
                  </a:lnTo>
                  <a:lnTo>
                    <a:pt x="121" y="323"/>
                  </a:lnTo>
                  <a:lnTo>
                    <a:pt x="130" y="326"/>
                  </a:lnTo>
                  <a:lnTo>
                    <a:pt x="133" y="322"/>
                  </a:lnTo>
                  <a:lnTo>
                    <a:pt x="130" y="313"/>
                  </a:lnTo>
                  <a:lnTo>
                    <a:pt x="131" y="298"/>
                  </a:lnTo>
                  <a:lnTo>
                    <a:pt x="126" y="292"/>
                  </a:lnTo>
                  <a:lnTo>
                    <a:pt x="139" y="295"/>
                  </a:lnTo>
                  <a:lnTo>
                    <a:pt x="145" y="304"/>
                  </a:lnTo>
                  <a:lnTo>
                    <a:pt x="135" y="311"/>
                  </a:lnTo>
                  <a:lnTo>
                    <a:pt x="143" y="318"/>
                  </a:lnTo>
                  <a:lnTo>
                    <a:pt x="152" y="315"/>
                  </a:lnTo>
                  <a:lnTo>
                    <a:pt x="152" y="306"/>
                  </a:lnTo>
                  <a:lnTo>
                    <a:pt x="183" y="287"/>
                  </a:lnTo>
                  <a:lnTo>
                    <a:pt x="183" y="295"/>
                  </a:lnTo>
                  <a:lnTo>
                    <a:pt x="188" y="299"/>
                  </a:lnTo>
                  <a:lnTo>
                    <a:pt x="190" y="295"/>
                  </a:lnTo>
                  <a:lnTo>
                    <a:pt x="210" y="287"/>
                  </a:lnTo>
                  <a:lnTo>
                    <a:pt x="214" y="292"/>
                  </a:lnTo>
                  <a:lnTo>
                    <a:pt x="221" y="287"/>
                  </a:lnTo>
                  <a:lnTo>
                    <a:pt x="208" y="269"/>
                  </a:lnTo>
                  <a:lnTo>
                    <a:pt x="210" y="264"/>
                  </a:lnTo>
                  <a:lnTo>
                    <a:pt x="253" y="289"/>
                  </a:lnTo>
                  <a:lnTo>
                    <a:pt x="261" y="298"/>
                  </a:lnTo>
                  <a:lnTo>
                    <a:pt x="263" y="291"/>
                  </a:lnTo>
                  <a:lnTo>
                    <a:pt x="252" y="277"/>
                  </a:lnTo>
                  <a:lnTo>
                    <a:pt x="252" y="259"/>
                  </a:lnTo>
                  <a:lnTo>
                    <a:pt x="269" y="215"/>
                  </a:lnTo>
                  <a:lnTo>
                    <a:pt x="275" y="212"/>
                  </a:lnTo>
                  <a:lnTo>
                    <a:pt x="277" y="219"/>
                  </a:lnTo>
                  <a:lnTo>
                    <a:pt x="276" y="223"/>
                  </a:lnTo>
                  <a:lnTo>
                    <a:pt x="283" y="228"/>
                  </a:lnTo>
                  <a:lnTo>
                    <a:pt x="278" y="247"/>
                  </a:lnTo>
                  <a:lnTo>
                    <a:pt x="283" y="255"/>
                  </a:lnTo>
                  <a:lnTo>
                    <a:pt x="282" y="287"/>
                  </a:lnTo>
                  <a:lnTo>
                    <a:pt x="287" y="293"/>
                  </a:lnTo>
                  <a:lnTo>
                    <a:pt x="285" y="305"/>
                  </a:lnTo>
                  <a:lnTo>
                    <a:pt x="271" y="320"/>
                  </a:lnTo>
                  <a:lnTo>
                    <a:pt x="277" y="326"/>
                  </a:lnTo>
                  <a:lnTo>
                    <a:pt x="294" y="306"/>
                  </a:lnTo>
                  <a:lnTo>
                    <a:pt x="293" y="291"/>
                  </a:lnTo>
                  <a:lnTo>
                    <a:pt x="298" y="287"/>
                  </a:lnTo>
                  <a:lnTo>
                    <a:pt x="289" y="286"/>
                  </a:lnTo>
                  <a:lnTo>
                    <a:pt x="288" y="277"/>
                  </a:lnTo>
                  <a:lnTo>
                    <a:pt x="292" y="263"/>
                  </a:lnTo>
                  <a:lnTo>
                    <a:pt x="285" y="250"/>
                  </a:lnTo>
                  <a:lnTo>
                    <a:pt x="296" y="233"/>
                  </a:lnTo>
                  <a:lnTo>
                    <a:pt x="290" y="223"/>
                  </a:lnTo>
                  <a:lnTo>
                    <a:pt x="292" y="220"/>
                  </a:lnTo>
                  <a:lnTo>
                    <a:pt x="298" y="226"/>
                  </a:lnTo>
                  <a:lnTo>
                    <a:pt x="306" y="233"/>
                  </a:lnTo>
                  <a:lnTo>
                    <a:pt x="310" y="229"/>
                  </a:lnTo>
                  <a:lnTo>
                    <a:pt x="319" y="233"/>
                  </a:lnTo>
                  <a:lnTo>
                    <a:pt x="330" y="245"/>
                  </a:lnTo>
                  <a:lnTo>
                    <a:pt x="337" y="242"/>
                  </a:lnTo>
                  <a:lnTo>
                    <a:pt x="326" y="232"/>
                  </a:lnTo>
                  <a:lnTo>
                    <a:pt x="323" y="212"/>
                  </a:lnTo>
                  <a:lnTo>
                    <a:pt x="359" y="205"/>
                  </a:lnTo>
                  <a:lnTo>
                    <a:pt x="356" y="190"/>
                  </a:lnTo>
                  <a:lnTo>
                    <a:pt x="368" y="176"/>
                  </a:lnTo>
                  <a:lnTo>
                    <a:pt x="392" y="160"/>
                  </a:lnTo>
                  <a:lnTo>
                    <a:pt x="423" y="151"/>
                  </a:lnTo>
                  <a:lnTo>
                    <a:pt x="433" y="151"/>
                  </a:lnTo>
                  <a:lnTo>
                    <a:pt x="433" y="139"/>
                  </a:lnTo>
                  <a:lnTo>
                    <a:pt x="449" y="121"/>
                  </a:lnTo>
                  <a:lnTo>
                    <a:pt x="460" y="129"/>
                  </a:lnTo>
                  <a:lnTo>
                    <a:pt x="450" y="137"/>
                  </a:lnTo>
                  <a:lnTo>
                    <a:pt x="468" y="139"/>
                  </a:lnTo>
                  <a:lnTo>
                    <a:pt x="462" y="151"/>
                  </a:lnTo>
                  <a:lnTo>
                    <a:pt x="469" y="151"/>
                  </a:lnTo>
                  <a:lnTo>
                    <a:pt x="471" y="145"/>
                  </a:lnTo>
                  <a:lnTo>
                    <a:pt x="487" y="147"/>
                  </a:lnTo>
                  <a:lnTo>
                    <a:pt x="499" y="158"/>
                  </a:lnTo>
                  <a:lnTo>
                    <a:pt x="500" y="178"/>
                  </a:lnTo>
                  <a:lnTo>
                    <a:pt x="466" y="211"/>
                  </a:lnTo>
                  <a:lnTo>
                    <a:pt x="462" y="219"/>
                  </a:lnTo>
                  <a:lnTo>
                    <a:pt x="468" y="219"/>
                  </a:lnTo>
                  <a:lnTo>
                    <a:pt x="482" y="212"/>
                  </a:lnTo>
                  <a:lnTo>
                    <a:pt x="478" y="208"/>
                  </a:lnTo>
                  <a:lnTo>
                    <a:pt x="482" y="203"/>
                  </a:lnTo>
                  <a:lnTo>
                    <a:pt x="500" y="212"/>
                  </a:lnTo>
                  <a:lnTo>
                    <a:pt x="512" y="208"/>
                  </a:lnTo>
                  <a:lnTo>
                    <a:pt x="527" y="211"/>
                  </a:lnTo>
                  <a:lnTo>
                    <a:pt x="526" y="219"/>
                  </a:lnTo>
                  <a:lnTo>
                    <a:pt x="552" y="222"/>
                  </a:lnTo>
                  <a:lnTo>
                    <a:pt x="549" y="215"/>
                  </a:lnTo>
                  <a:lnTo>
                    <a:pt x="550" y="209"/>
                  </a:lnTo>
                  <a:lnTo>
                    <a:pt x="560" y="209"/>
                  </a:lnTo>
                  <a:lnTo>
                    <a:pt x="580" y="217"/>
                  </a:lnTo>
                  <a:lnTo>
                    <a:pt x="586" y="226"/>
                  </a:lnTo>
                  <a:lnTo>
                    <a:pt x="580" y="242"/>
                  </a:lnTo>
                  <a:lnTo>
                    <a:pt x="589" y="257"/>
                  </a:lnTo>
                  <a:lnTo>
                    <a:pt x="594" y="260"/>
                  </a:lnTo>
                  <a:lnTo>
                    <a:pt x="601" y="240"/>
                  </a:lnTo>
                  <a:lnTo>
                    <a:pt x="610" y="250"/>
                  </a:lnTo>
                  <a:lnTo>
                    <a:pt x="618" y="245"/>
                  </a:lnTo>
                  <a:lnTo>
                    <a:pt x="623" y="247"/>
                  </a:lnTo>
                  <a:lnTo>
                    <a:pt x="641" y="247"/>
                  </a:lnTo>
                  <a:lnTo>
                    <a:pt x="637" y="235"/>
                  </a:lnTo>
                  <a:lnTo>
                    <a:pt x="644" y="225"/>
                  </a:lnTo>
                  <a:lnTo>
                    <a:pt x="668" y="229"/>
                  </a:lnTo>
                  <a:lnTo>
                    <a:pt x="692" y="236"/>
                  </a:lnTo>
                  <a:lnTo>
                    <a:pt x="693" y="245"/>
                  </a:lnTo>
                  <a:lnTo>
                    <a:pt x="697" y="249"/>
                  </a:lnTo>
                  <a:lnTo>
                    <a:pt x="702" y="249"/>
                  </a:lnTo>
                  <a:lnTo>
                    <a:pt x="706" y="259"/>
                  </a:lnTo>
                  <a:lnTo>
                    <a:pt x="725" y="255"/>
                  </a:lnTo>
                  <a:lnTo>
                    <a:pt x="740" y="257"/>
                  </a:lnTo>
                  <a:lnTo>
                    <a:pt x="746" y="268"/>
                  </a:lnTo>
                  <a:lnTo>
                    <a:pt x="744" y="275"/>
                  </a:lnTo>
                  <a:lnTo>
                    <a:pt x="750" y="278"/>
                  </a:lnTo>
                  <a:lnTo>
                    <a:pt x="768" y="277"/>
                  </a:lnTo>
                  <a:lnTo>
                    <a:pt x="783" y="281"/>
                  </a:lnTo>
                  <a:lnTo>
                    <a:pt x="790" y="272"/>
                  </a:lnTo>
                  <a:lnTo>
                    <a:pt x="797" y="275"/>
                  </a:lnTo>
                  <a:lnTo>
                    <a:pt x="796" y="278"/>
                  </a:lnTo>
                  <a:lnTo>
                    <a:pt x="790" y="278"/>
                  </a:lnTo>
                  <a:lnTo>
                    <a:pt x="791" y="284"/>
                  </a:lnTo>
                  <a:lnTo>
                    <a:pt x="797" y="291"/>
                  </a:lnTo>
                  <a:lnTo>
                    <a:pt x="805" y="286"/>
                  </a:lnTo>
                  <a:lnTo>
                    <a:pt x="803" y="271"/>
                  </a:lnTo>
                  <a:lnTo>
                    <a:pt x="832" y="275"/>
                  </a:lnTo>
                  <a:lnTo>
                    <a:pt x="852" y="286"/>
                  </a:lnTo>
                  <a:lnTo>
                    <a:pt x="882" y="315"/>
                  </a:lnTo>
                  <a:lnTo>
                    <a:pt x="897" y="317"/>
                  </a:lnTo>
                  <a:lnTo>
                    <a:pt x="907" y="327"/>
                  </a:lnTo>
                  <a:close/>
                  <a:moveTo>
                    <a:pt x="70" y="390"/>
                  </a:moveTo>
                  <a:lnTo>
                    <a:pt x="63" y="382"/>
                  </a:lnTo>
                  <a:lnTo>
                    <a:pt x="60" y="382"/>
                  </a:lnTo>
                  <a:lnTo>
                    <a:pt x="56" y="387"/>
                  </a:lnTo>
                  <a:lnTo>
                    <a:pt x="59" y="391"/>
                  </a:lnTo>
                  <a:lnTo>
                    <a:pt x="62" y="400"/>
                  </a:lnTo>
                  <a:lnTo>
                    <a:pt x="63" y="400"/>
                  </a:lnTo>
                  <a:lnTo>
                    <a:pt x="65" y="398"/>
                  </a:lnTo>
                  <a:lnTo>
                    <a:pt x="69" y="398"/>
                  </a:lnTo>
                  <a:lnTo>
                    <a:pt x="70" y="390"/>
                  </a:lnTo>
                  <a:close/>
                  <a:moveTo>
                    <a:pt x="90" y="387"/>
                  </a:moveTo>
                  <a:lnTo>
                    <a:pt x="87" y="377"/>
                  </a:lnTo>
                  <a:lnTo>
                    <a:pt x="87" y="373"/>
                  </a:lnTo>
                  <a:lnTo>
                    <a:pt x="84" y="370"/>
                  </a:lnTo>
                  <a:lnTo>
                    <a:pt x="80" y="367"/>
                  </a:lnTo>
                  <a:lnTo>
                    <a:pt x="85" y="371"/>
                  </a:lnTo>
                  <a:lnTo>
                    <a:pt x="85" y="375"/>
                  </a:lnTo>
                  <a:lnTo>
                    <a:pt x="80" y="375"/>
                  </a:lnTo>
                  <a:lnTo>
                    <a:pt x="80" y="380"/>
                  </a:lnTo>
                  <a:lnTo>
                    <a:pt x="85" y="385"/>
                  </a:lnTo>
                  <a:lnTo>
                    <a:pt x="85" y="389"/>
                  </a:lnTo>
                  <a:lnTo>
                    <a:pt x="90" y="387"/>
                  </a:lnTo>
                  <a:close/>
                  <a:moveTo>
                    <a:pt x="480" y="443"/>
                  </a:moveTo>
                  <a:lnTo>
                    <a:pt x="478" y="441"/>
                  </a:lnTo>
                  <a:lnTo>
                    <a:pt x="471" y="458"/>
                  </a:lnTo>
                  <a:lnTo>
                    <a:pt x="456" y="477"/>
                  </a:lnTo>
                  <a:lnTo>
                    <a:pt x="447" y="479"/>
                  </a:lnTo>
                  <a:lnTo>
                    <a:pt x="452" y="481"/>
                  </a:lnTo>
                  <a:lnTo>
                    <a:pt x="459" y="478"/>
                  </a:lnTo>
                  <a:lnTo>
                    <a:pt x="461" y="474"/>
                  </a:lnTo>
                  <a:lnTo>
                    <a:pt x="469" y="470"/>
                  </a:lnTo>
                  <a:lnTo>
                    <a:pt x="478" y="458"/>
                  </a:lnTo>
                  <a:lnTo>
                    <a:pt x="480" y="4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omania">
              <a:extLst>
                <a:ext uri="{FF2B5EF4-FFF2-40B4-BE49-F238E27FC236}">
                  <a16:creationId xmlns:a16="http://schemas.microsoft.com/office/drawing/2014/main" id="{6A8F77E6-F456-4D18-A493-BD0F7BE31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296" y="2739962"/>
              <a:ext cx="226515" cy="158560"/>
            </a:xfrm>
            <a:custGeom>
              <a:avLst/>
              <a:gdLst>
                <a:gd name="T0" fmla="*/ 7 w 50"/>
                <a:gd name="T1" fmla="*/ 27 h 35"/>
                <a:gd name="T2" fmla="*/ 12 w 50"/>
                <a:gd name="T3" fmla="*/ 27 h 35"/>
                <a:gd name="T4" fmla="*/ 13 w 50"/>
                <a:gd name="T5" fmla="*/ 31 h 35"/>
                <a:gd name="T6" fmla="*/ 14 w 50"/>
                <a:gd name="T7" fmla="*/ 33 h 35"/>
                <a:gd name="T8" fmla="*/ 20 w 50"/>
                <a:gd name="T9" fmla="*/ 34 h 35"/>
                <a:gd name="T10" fmla="*/ 28 w 50"/>
                <a:gd name="T11" fmla="*/ 35 h 35"/>
                <a:gd name="T12" fmla="*/ 35 w 50"/>
                <a:gd name="T13" fmla="*/ 31 h 35"/>
                <a:gd name="T14" fmla="*/ 45 w 50"/>
                <a:gd name="T15" fmla="*/ 34 h 35"/>
                <a:gd name="T16" fmla="*/ 45 w 50"/>
                <a:gd name="T17" fmla="*/ 34 h 35"/>
                <a:gd name="T18" fmla="*/ 45 w 50"/>
                <a:gd name="T19" fmla="*/ 30 h 35"/>
                <a:gd name="T20" fmla="*/ 50 w 50"/>
                <a:gd name="T21" fmla="*/ 27 h 35"/>
                <a:gd name="T22" fmla="*/ 50 w 50"/>
                <a:gd name="T23" fmla="*/ 23 h 35"/>
                <a:gd name="T24" fmla="*/ 50 w 50"/>
                <a:gd name="T25" fmla="*/ 23 h 35"/>
                <a:gd name="T26" fmla="*/ 44 w 50"/>
                <a:gd name="T27" fmla="*/ 23 h 35"/>
                <a:gd name="T28" fmla="*/ 43 w 50"/>
                <a:gd name="T29" fmla="*/ 20 h 35"/>
                <a:gd name="T30" fmla="*/ 41 w 50"/>
                <a:gd name="T31" fmla="*/ 11 h 35"/>
                <a:gd name="T32" fmla="*/ 35 w 50"/>
                <a:gd name="T33" fmla="*/ 1 h 35"/>
                <a:gd name="T34" fmla="*/ 33 w 50"/>
                <a:gd name="T35" fmla="*/ 0 h 35"/>
                <a:gd name="T36" fmla="*/ 25 w 50"/>
                <a:gd name="T37" fmla="*/ 3 h 35"/>
                <a:gd name="T38" fmla="*/ 23 w 50"/>
                <a:gd name="T39" fmla="*/ 2 h 35"/>
                <a:gd name="T40" fmla="*/ 13 w 50"/>
                <a:gd name="T41" fmla="*/ 2 h 35"/>
                <a:gd name="T42" fmla="*/ 10 w 50"/>
                <a:gd name="T43" fmla="*/ 4 h 35"/>
                <a:gd name="T44" fmla="*/ 5 w 50"/>
                <a:gd name="T45" fmla="*/ 15 h 35"/>
                <a:gd name="T46" fmla="*/ 0 w 50"/>
                <a:gd name="T47" fmla="*/ 17 h 35"/>
                <a:gd name="T48" fmla="*/ 7 w 50"/>
                <a:gd name="T4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5">
                  <a:moveTo>
                    <a:pt x="7" y="27"/>
                  </a:moveTo>
                  <a:lnTo>
                    <a:pt x="12" y="27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20" y="34"/>
                  </a:lnTo>
                  <a:lnTo>
                    <a:pt x="28" y="35"/>
                  </a:lnTo>
                  <a:lnTo>
                    <a:pt x="35" y="31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50" y="27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4" y="23"/>
                  </a:lnTo>
                  <a:lnTo>
                    <a:pt x="43" y="20"/>
                  </a:lnTo>
                  <a:lnTo>
                    <a:pt x="41" y="1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Philippines">
              <a:extLst>
                <a:ext uri="{FF2B5EF4-FFF2-40B4-BE49-F238E27FC236}">
                  <a16:creationId xmlns:a16="http://schemas.microsoft.com/office/drawing/2014/main" id="{C3BB0E34-947A-4951-A3DB-6DEFDE262D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5398" y="3614309"/>
              <a:ext cx="226515" cy="312590"/>
            </a:xfrm>
            <a:custGeom>
              <a:avLst/>
              <a:gdLst>
                <a:gd name="T0" fmla="*/ 19 w 50"/>
                <a:gd name="T1" fmla="*/ 0 h 69"/>
                <a:gd name="T2" fmla="*/ 28 w 50"/>
                <a:gd name="T3" fmla="*/ 0 h 69"/>
                <a:gd name="T4" fmla="*/ 28 w 50"/>
                <a:gd name="T5" fmla="*/ 7 h 69"/>
                <a:gd name="T6" fmla="*/ 25 w 50"/>
                <a:gd name="T7" fmla="*/ 24 h 69"/>
                <a:gd name="T8" fmla="*/ 36 w 50"/>
                <a:gd name="T9" fmla="*/ 25 h 69"/>
                <a:gd name="T10" fmla="*/ 37 w 50"/>
                <a:gd name="T11" fmla="*/ 30 h 69"/>
                <a:gd name="T12" fmla="*/ 29 w 50"/>
                <a:gd name="T13" fmla="*/ 25 h 69"/>
                <a:gd name="T14" fmla="*/ 24 w 50"/>
                <a:gd name="T15" fmla="*/ 25 h 69"/>
                <a:gd name="T16" fmla="*/ 19 w 50"/>
                <a:gd name="T17" fmla="*/ 25 h 69"/>
                <a:gd name="T18" fmla="*/ 15 w 50"/>
                <a:gd name="T19" fmla="*/ 20 h 69"/>
                <a:gd name="T20" fmla="*/ 17 w 50"/>
                <a:gd name="T21" fmla="*/ 13 h 69"/>
                <a:gd name="T22" fmla="*/ 13 w 50"/>
                <a:gd name="T23" fmla="*/ 43 h 69"/>
                <a:gd name="T24" fmla="*/ 0 w 50"/>
                <a:gd name="T25" fmla="*/ 55 h 69"/>
                <a:gd name="T26" fmla="*/ 21 w 50"/>
                <a:gd name="T27" fmla="*/ 34 h 69"/>
                <a:gd name="T28" fmla="*/ 22 w 50"/>
                <a:gd name="T29" fmla="*/ 28 h 69"/>
                <a:gd name="T30" fmla="*/ 38 w 50"/>
                <a:gd name="T31" fmla="*/ 32 h 69"/>
                <a:gd name="T32" fmla="*/ 41 w 50"/>
                <a:gd name="T33" fmla="*/ 39 h 69"/>
                <a:gd name="T34" fmla="*/ 39 w 50"/>
                <a:gd name="T35" fmla="*/ 41 h 69"/>
                <a:gd name="T36" fmla="*/ 40 w 50"/>
                <a:gd name="T37" fmla="*/ 45 h 69"/>
                <a:gd name="T38" fmla="*/ 42 w 50"/>
                <a:gd name="T39" fmla="*/ 40 h 69"/>
                <a:gd name="T40" fmla="*/ 44 w 50"/>
                <a:gd name="T41" fmla="*/ 35 h 69"/>
                <a:gd name="T42" fmla="*/ 38 w 50"/>
                <a:gd name="T43" fmla="*/ 32 h 69"/>
                <a:gd name="T44" fmla="*/ 30 w 50"/>
                <a:gd name="T45" fmla="*/ 44 h 69"/>
                <a:gd name="T46" fmla="*/ 31 w 50"/>
                <a:gd name="T47" fmla="*/ 51 h 69"/>
                <a:gd name="T48" fmla="*/ 32 w 50"/>
                <a:gd name="T49" fmla="*/ 47 h 69"/>
                <a:gd name="T50" fmla="*/ 39 w 50"/>
                <a:gd name="T51" fmla="*/ 45 h 69"/>
                <a:gd name="T52" fmla="*/ 36 w 50"/>
                <a:gd name="T53" fmla="*/ 40 h 69"/>
                <a:gd name="T54" fmla="*/ 32 w 50"/>
                <a:gd name="T55" fmla="*/ 38 h 69"/>
                <a:gd name="T56" fmla="*/ 25 w 50"/>
                <a:gd name="T57" fmla="*/ 36 h 69"/>
                <a:gd name="T58" fmla="*/ 26 w 50"/>
                <a:gd name="T59" fmla="*/ 61 h 69"/>
                <a:gd name="T60" fmla="*/ 30 w 50"/>
                <a:gd name="T61" fmla="*/ 58 h 69"/>
                <a:gd name="T62" fmla="*/ 34 w 50"/>
                <a:gd name="T63" fmla="*/ 58 h 69"/>
                <a:gd name="T64" fmla="*/ 37 w 50"/>
                <a:gd name="T65" fmla="*/ 61 h 69"/>
                <a:gd name="T66" fmla="*/ 44 w 50"/>
                <a:gd name="T67" fmla="*/ 69 h 69"/>
                <a:gd name="T68" fmla="*/ 44 w 50"/>
                <a:gd name="T69" fmla="*/ 62 h 69"/>
                <a:gd name="T70" fmla="*/ 48 w 50"/>
                <a:gd name="T71" fmla="*/ 66 h 69"/>
                <a:gd name="T72" fmla="*/ 49 w 50"/>
                <a:gd name="T73" fmla="*/ 52 h 69"/>
                <a:gd name="T74" fmla="*/ 44 w 50"/>
                <a:gd name="T75" fmla="*/ 51 h 69"/>
                <a:gd name="T76" fmla="*/ 40 w 50"/>
                <a:gd name="T77" fmla="*/ 54 h 69"/>
                <a:gd name="T78" fmla="*/ 33 w 50"/>
                <a:gd name="T79" fmla="*/ 54 h 69"/>
                <a:gd name="T80" fmla="*/ 26 w 50"/>
                <a:gd name="T81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69">
                  <a:moveTo>
                    <a:pt x="17" y="13"/>
                  </a:moveTo>
                  <a:lnTo>
                    <a:pt x="19" y="0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22" y="18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6" y="25"/>
                  </a:lnTo>
                  <a:lnTo>
                    <a:pt x="34" y="27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5"/>
                  </a:lnTo>
                  <a:lnTo>
                    <a:pt x="29" y="30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19" y="25"/>
                  </a:lnTo>
                  <a:lnTo>
                    <a:pt x="20" y="22"/>
                  </a:lnTo>
                  <a:lnTo>
                    <a:pt x="15" y="20"/>
                  </a:lnTo>
                  <a:lnTo>
                    <a:pt x="14" y="12"/>
                  </a:lnTo>
                  <a:lnTo>
                    <a:pt x="17" y="13"/>
                  </a:lnTo>
                  <a:close/>
                  <a:moveTo>
                    <a:pt x="0" y="55"/>
                  </a:moveTo>
                  <a:lnTo>
                    <a:pt x="13" y="43"/>
                  </a:lnTo>
                  <a:lnTo>
                    <a:pt x="12" y="39"/>
                  </a:lnTo>
                  <a:lnTo>
                    <a:pt x="0" y="55"/>
                  </a:lnTo>
                  <a:close/>
                  <a:moveTo>
                    <a:pt x="17" y="28"/>
                  </a:moveTo>
                  <a:lnTo>
                    <a:pt x="21" y="34"/>
                  </a:lnTo>
                  <a:lnTo>
                    <a:pt x="23" y="32"/>
                  </a:lnTo>
                  <a:lnTo>
                    <a:pt x="22" y="28"/>
                  </a:lnTo>
                  <a:lnTo>
                    <a:pt x="17" y="28"/>
                  </a:lnTo>
                  <a:close/>
                  <a:moveTo>
                    <a:pt x="38" y="32"/>
                  </a:moveTo>
                  <a:lnTo>
                    <a:pt x="42" y="37"/>
                  </a:lnTo>
                  <a:lnTo>
                    <a:pt x="41" y="39"/>
                  </a:lnTo>
                  <a:lnTo>
                    <a:pt x="39" y="38"/>
                  </a:lnTo>
                  <a:lnTo>
                    <a:pt x="39" y="41"/>
                  </a:lnTo>
                  <a:lnTo>
                    <a:pt x="40" y="42"/>
                  </a:lnTo>
                  <a:lnTo>
                    <a:pt x="40" y="45"/>
                  </a:lnTo>
                  <a:lnTo>
                    <a:pt x="43" y="45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4" y="35"/>
                  </a:lnTo>
                  <a:lnTo>
                    <a:pt x="43" y="32"/>
                  </a:lnTo>
                  <a:lnTo>
                    <a:pt x="38" y="32"/>
                  </a:lnTo>
                  <a:close/>
                  <a:moveTo>
                    <a:pt x="25" y="43"/>
                  </a:moveTo>
                  <a:lnTo>
                    <a:pt x="30" y="44"/>
                  </a:lnTo>
                  <a:lnTo>
                    <a:pt x="28" y="47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2" y="47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33" y="44"/>
                  </a:lnTo>
                  <a:lnTo>
                    <a:pt x="32" y="38"/>
                  </a:lnTo>
                  <a:lnTo>
                    <a:pt x="28" y="37"/>
                  </a:lnTo>
                  <a:lnTo>
                    <a:pt x="25" y="36"/>
                  </a:lnTo>
                  <a:lnTo>
                    <a:pt x="25" y="43"/>
                  </a:lnTo>
                  <a:close/>
                  <a:moveTo>
                    <a:pt x="26" y="61"/>
                  </a:moveTo>
                  <a:lnTo>
                    <a:pt x="26" y="63"/>
                  </a:lnTo>
                  <a:lnTo>
                    <a:pt x="30" y="58"/>
                  </a:lnTo>
                  <a:lnTo>
                    <a:pt x="30" y="61"/>
                  </a:lnTo>
                  <a:lnTo>
                    <a:pt x="34" y="58"/>
                  </a:lnTo>
                  <a:lnTo>
                    <a:pt x="36" y="59"/>
                  </a:lnTo>
                  <a:lnTo>
                    <a:pt x="37" y="61"/>
                  </a:lnTo>
                  <a:lnTo>
                    <a:pt x="36" y="65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4" y="62"/>
                  </a:lnTo>
                  <a:lnTo>
                    <a:pt x="46" y="61"/>
                  </a:lnTo>
                  <a:lnTo>
                    <a:pt x="48" y="66"/>
                  </a:lnTo>
                  <a:lnTo>
                    <a:pt x="50" y="61"/>
                  </a:lnTo>
                  <a:lnTo>
                    <a:pt x="49" y="52"/>
                  </a:lnTo>
                  <a:lnTo>
                    <a:pt x="44" y="47"/>
                  </a:lnTo>
                  <a:lnTo>
                    <a:pt x="44" y="51"/>
                  </a:lnTo>
                  <a:lnTo>
                    <a:pt x="41" y="51"/>
                  </a:lnTo>
                  <a:lnTo>
                    <a:pt x="40" y="54"/>
                  </a:lnTo>
                  <a:lnTo>
                    <a:pt x="36" y="56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26" y="58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006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Portugal">
              <a:extLst>
                <a:ext uri="{FF2B5EF4-FFF2-40B4-BE49-F238E27FC236}">
                  <a16:creationId xmlns:a16="http://schemas.microsoft.com/office/drawing/2014/main" id="{5A6D2070-2F3A-4968-A9A8-72E4ED12F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040" y="2952886"/>
              <a:ext cx="81545" cy="154030"/>
            </a:xfrm>
            <a:custGeom>
              <a:avLst/>
              <a:gdLst>
                <a:gd name="T0" fmla="*/ 11 w 18"/>
                <a:gd name="T1" fmla="*/ 33 h 34"/>
                <a:gd name="T2" fmla="*/ 13 w 18"/>
                <a:gd name="T3" fmla="*/ 26 h 34"/>
                <a:gd name="T4" fmla="*/ 11 w 18"/>
                <a:gd name="T5" fmla="*/ 17 h 34"/>
                <a:gd name="T6" fmla="*/ 14 w 18"/>
                <a:gd name="T7" fmla="*/ 14 h 34"/>
                <a:gd name="T8" fmla="*/ 14 w 18"/>
                <a:gd name="T9" fmla="*/ 8 h 34"/>
                <a:gd name="T10" fmla="*/ 18 w 18"/>
                <a:gd name="T11" fmla="*/ 4 h 34"/>
                <a:gd name="T12" fmla="*/ 16 w 18"/>
                <a:gd name="T13" fmla="*/ 1 h 34"/>
                <a:gd name="T14" fmla="*/ 5 w 18"/>
                <a:gd name="T15" fmla="*/ 0 h 34"/>
                <a:gd name="T16" fmla="*/ 5 w 18"/>
                <a:gd name="T17" fmla="*/ 0 h 34"/>
                <a:gd name="T18" fmla="*/ 4 w 18"/>
                <a:gd name="T19" fmla="*/ 6 h 34"/>
                <a:gd name="T20" fmla="*/ 0 w 18"/>
                <a:gd name="T21" fmla="*/ 22 h 34"/>
                <a:gd name="T22" fmla="*/ 4 w 18"/>
                <a:gd name="T23" fmla="*/ 25 h 34"/>
                <a:gd name="T24" fmla="*/ 2 w 18"/>
                <a:gd name="T25" fmla="*/ 34 h 34"/>
                <a:gd name="T26" fmla="*/ 11 w 18"/>
                <a:gd name="T27" fmla="*/ 33 h 34"/>
                <a:gd name="T28" fmla="*/ 11 w 18"/>
                <a:gd name="T2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34">
                  <a:moveTo>
                    <a:pt x="11" y="33"/>
                  </a:moveTo>
                  <a:lnTo>
                    <a:pt x="13" y="26"/>
                  </a:lnTo>
                  <a:lnTo>
                    <a:pt x="11" y="17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6"/>
                  </a:lnTo>
                  <a:lnTo>
                    <a:pt x="0" y="22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Poland">
              <a:extLst>
                <a:ext uri="{FF2B5EF4-FFF2-40B4-BE49-F238E27FC236}">
                  <a16:creationId xmlns:a16="http://schemas.microsoft.com/office/drawing/2014/main" id="{C03F9C42-87F8-4F8F-B8AB-29F0FEDC5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7327" y="2486266"/>
              <a:ext cx="235575" cy="221984"/>
            </a:xfrm>
            <a:custGeom>
              <a:avLst/>
              <a:gdLst>
                <a:gd name="T0" fmla="*/ 44 w 52"/>
                <a:gd name="T1" fmla="*/ 49 h 49"/>
                <a:gd name="T2" fmla="*/ 48 w 52"/>
                <a:gd name="T3" fmla="*/ 41 h 49"/>
                <a:gd name="T4" fmla="*/ 52 w 52"/>
                <a:gd name="T5" fmla="*/ 38 h 49"/>
                <a:gd name="T6" fmla="*/ 49 w 52"/>
                <a:gd name="T7" fmla="*/ 28 h 49"/>
                <a:gd name="T8" fmla="*/ 48 w 52"/>
                <a:gd name="T9" fmla="*/ 24 h 49"/>
                <a:gd name="T10" fmla="*/ 51 w 52"/>
                <a:gd name="T11" fmla="*/ 17 h 49"/>
                <a:gd name="T12" fmla="*/ 49 w 52"/>
                <a:gd name="T13" fmla="*/ 7 h 49"/>
                <a:gd name="T14" fmla="*/ 45 w 52"/>
                <a:gd name="T15" fmla="*/ 4 h 49"/>
                <a:gd name="T16" fmla="*/ 36 w 52"/>
                <a:gd name="T17" fmla="*/ 5 h 49"/>
                <a:gd name="T18" fmla="*/ 28 w 52"/>
                <a:gd name="T19" fmla="*/ 3 h 49"/>
                <a:gd name="T20" fmla="*/ 28 w 52"/>
                <a:gd name="T21" fmla="*/ 3 h 49"/>
                <a:gd name="T22" fmla="*/ 27 w 52"/>
                <a:gd name="T23" fmla="*/ 5 h 49"/>
                <a:gd name="T24" fmla="*/ 24 w 52"/>
                <a:gd name="T25" fmla="*/ 5 h 49"/>
                <a:gd name="T26" fmla="*/ 22 w 52"/>
                <a:gd name="T27" fmla="*/ 0 h 49"/>
                <a:gd name="T28" fmla="*/ 0 w 52"/>
                <a:gd name="T29" fmla="*/ 10 h 49"/>
                <a:gd name="T30" fmla="*/ 0 w 52"/>
                <a:gd name="T31" fmla="*/ 10 h 49"/>
                <a:gd name="T32" fmla="*/ 3 w 52"/>
                <a:gd name="T33" fmla="*/ 35 h 49"/>
                <a:gd name="T34" fmla="*/ 4 w 52"/>
                <a:gd name="T35" fmla="*/ 34 h 49"/>
                <a:gd name="T36" fmla="*/ 8 w 52"/>
                <a:gd name="T37" fmla="*/ 35 h 49"/>
                <a:gd name="T38" fmla="*/ 13 w 52"/>
                <a:gd name="T39" fmla="*/ 41 h 49"/>
                <a:gd name="T40" fmla="*/ 14 w 52"/>
                <a:gd name="T41" fmla="*/ 38 h 49"/>
                <a:gd name="T42" fmla="*/ 18 w 52"/>
                <a:gd name="T43" fmla="*/ 39 h 49"/>
                <a:gd name="T44" fmla="*/ 24 w 52"/>
                <a:gd name="T45" fmla="*/ 45 h 49"/>
                <a:gd name="T46" fmla="*/ 27 w 52"/>
                <a:gd name="T47" fmla="*/ 45 h 49"/>
                <a:gd name="T48" fmla="*/ 31 w 52"/>
                <a:gd name="T49" fmla="*/ 48 h 49"/>
                <a:gd name="T50" fmla="*/ 38 w 52"/>
                <a:gd name="T51" fmla="*/ 46 h 49"/>
                <a:gd name="T52" fmla="*/ 44 w 52"/>
                <a:gd name="T5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49">
                  <a:moveTo>
                    <a:pt x="44" y="49"/>
                  </a:moveTo>
                  <a:lnTo>
                    <a:pt x="48" y="41"/>
                  </a:lnTo>
                  <a:lnTo>
                    <a:pt x="52" y="38"/>
                  </a:lnTo>
                  <a:lnTo>
                    <a:pt x="49" y="28"/>
                  </a:lnTo>
                  <a:lnTo>
                    <a:pt x="48" y="24"/>
                  </a:lnTo>
                  <a:lnTo>
                    <a:pt x="51" y="17"/>
                  </a:lnTo>
                  <a:lnTo>
                    <a:pt x="49" y="7"/>
                  </a:lnTo>
                  <a:lnTo>
                    <a:pt x="45" y="4"/>
                  </a:lnTo>
                  <a:lnTo>
                    <a:pt x="36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8" y="35"/>
                  </a:lnTo>
                  <a:lnTo>
                    <a:pt x="13" y="41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4" y="45"/>
                  </a:lnTo>
                  <a:lnTo>
                    <a:pt x="27" y="45"/>
                  </a:lnTo>
                  <a:lnTo>
                    <a:pt x="31" y="48"/>
                  </a:lnTo>
                  <a:lnTo>
                    <a:pt x="38" y="46"/>
                  </a:lnTo>
                  <a:lnTo>
                    <a:pt x="44" y="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Peru">
              <a:extLst>
                <a:ext uri="{FF2B5EF4-FFF2-40B4-BE49-F238E27FC236}">
                  <a16:creationId xmlns:a16="http://schemas.microsoft.com/office/drawing/2014/main" id="{8A04D336-E288-4A82-A824-B9100CE3F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5938" y="4067339"/>
              <a:ext cx="303530" cy="439439"/>
            </a:xfrm>
            <a:custGeom>
              <a:avLst/>
              <a:gdLst>
                <a:gd name="T0" fmla="*/ 62 w 67"/>
                <a:gd name="T1" fmla="*/ 57 h 97"/>
                <a:gd name="T2" fmla="*/ 58 w 67"/>
                <a:gd name="T3" fmla="*/ 57 h 97"/>
                <a:gd name="T4" fmla="*/ 57 w 67"/>
                <a:gd name="T5" fmla="*/ 49 h 97"/>
                <a:gd name="T6" fmla="*/ 50 w 67"/>
                <a:gd name="T7" fmla="*/ 52 h 97"/>
                <a:gd name="T8" fmla="*/ 45 w 67"/>
                <a:gd name="T9" fmla="*/ 49 h 97"/>
                <a:gd name="T10" fmla="*/ 41 w 67"/>
                <a:gd name="T11" fmla="*/ 40 h 97"/>
                <a:gd name="T12" fmla="*/ 49 w 67"/>
                <a:gd name="T13" fmla="*/ 25 h 97"/>
                <a:gd name="T14" fmla="*/ 61 w 67"/>
                <a:gd name="T15" fmla="*/ 21 h 97"/>
                <a:gd name="T16" fmla="*/ 57 w 67"/>
                <a:gd name="T17" fmla="*/ 18 h 97"/>
                <a:gd name="T18" fmla="*/ 60 w 67"/>
                <a:gd name="T19" fmla="*/ 15 h 97"/>
                <a:gd name="T20" fmla="*/ 59 w 67"/>
                <a:gd name="T21" fmla="*/ 13 h 97"/>
                <a:gd name="T22" fmla="*/ 56 w 67"/>
                <a:gd name="T23" fmla="*/ 11 h 97"/>
                <a:gd name="T24" fmla="*/ 45 w 67"/>
                <a:gd name="T25" fmla="*/ 12 h 97"/>
                <a:gd name="T26" fmla="*/ 41 w 67"/>
                <a:gd name="T27" fmla="*/ 6 h 97"/>
                <a:gd name="T28" fmla="*/ 32 w 67"/>
                <a:gd name="T29" fmla="*/ 0 h 97"/>
                <a:gd name="T30" fmla="*/ 31 w 67"/>
                <a:gd name="T31" fmla="*/ 0 h 97"/>
                <a:gd name="T32" fmla="*/ 33 w 67"/>
                <a:gd name="T33" fmla="*/ 4 h 97"/>
                <a:gd name="T34" fmla="*/ 30 w 67"/>
                <a:gd name="T35" fmla="*/ 8 h 97"/>
                <a:gd name="T36" fmla="*/ 26 w 67"/>
                <a:gd name="T37" fmla="*/ 12 h 97"/>
                <a:gd name="T38" fmla="*/ 19 w 67"/>
                <a:gd name="T39" fmla="*/ 15 h 97"/>
                <a:gd name="T40" fmla="*/ 11 w 67"/>
                <a:gd name="T41" fmla="*/ 25 h 97"/>
                <a:gd name="T42" fmla="*/ 5 w 67"/>
                <a:gd name="T43" fmla="*/ 22 h 97"/>
                <a:gd name="T44" fmla="*/ 5 w 67"/>
                <a:gd name="T45" fmla="*/ 18 h 97"/>
                <a:gd name="T46" fmla="*/ 5 w 67"/>
                <a:gd name="T47" fmla="*/ 18 h 97"/>
                <a:gd name="T48" fmla="*/ 0 w 67"/>
                <a:gd name="T49" fmla="*/ 22 h 97"/>
                <a:gd name="T50" fmla="*/ 3 w 67"/>
                <a:gd name="T51" fmla="*/ 29 h 97"/>
                <a:gd name="T52" fmla="*/ 1 w 67"/>
                <a:gd name="T53" fmla="*/ 31 h 97"/>
                <a:gd name="T54" fmla="*/ 8 w 67"/>
                <a:gd name="T55" fmla="*/ 35 h 97"/>
                <a:gd name="T56" fmla="*/ 15 w 67"/>
                <a:gd name="T57" fmla="*/ 45 h 97"/>
                <a:gd name="T58" fmla="*/ 30 w 67"/>
                <a:gd name="T59" fmla="*/ 77 h 97"/>
                <a:gd name="T60" fmla="*/ 57 w 67"/>
                <a:gd name="T61" fmla="*/ 97 h 97"/>
                <a:gd name="T62" fmla="*/ 63 w 67"/>
                <a:gd name="T63" fmla="*/ 93 h 97"/>
                <a:gd name="T64" fmla="*/ 66 w 67"/>
                <a:gd name="T65" fmla="*/ 87 h 97"/>
                <a:gd name="T66" fmla="*/ 64 w 67"/>
                <a:gd name="T67" fmla="*/ 83 h 97"/>
                <a:gd name="T68" fmla="*/ 67 w 67"/>
                <a:gd name="T69" fmla="*/ 65 h 97"/>
                <a:gd name="T70" fmla="*/ 62 w 67"/>
                <a:gd name="T7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97">
                  <a:moveTo>
                    <a:pt x="62" y="57"/>
                  </a:moveTo>
                  <a:lnTo>
                    <a:pt x="58" y="57"/>
                  </a:lnTo>
                  <a:lnTo>
                    <a:pt x="57" y="49"/>
                  </a:lnTo>
                  <a:lnTo>
                    <a:pt x="50" y="52"/>
                  </a:lnTo>
                  <a:lnTo>
                    <a:pt x="45" y="49"/>
                  </a:lnTo>
                  <a:lnTo>
                    <a:pt x="41" y="40"/>
                  </a:lnTo>
                  <a:lnTo>
                    <a:pt x="49" y="25"/>
                  </a:lnTo>
                  <a:lnTo>
                    <a:pt x="61" y="21"/>
                  </a:lnTo>
                  <a:lnTo>
                    <a:pt x="57" y="18"/>
                  </a:lnTo>
                  <a:lnTo>
                    <a:pt x="60" y="15"/>
                  </a:lnTo>
                  <a:lnTo>
                    <a:pt x="59" y="13"/>
                  </a:lnTo>
                  <a:lnTo>
                    <a:pt x="56" y="11"/>
                  </a:lnTo>
                  <a:lnTo>
                    <a:pt x="45" y="12"/>
                  </a:lnTo>
                  <a:lnTo>
                    <a:pt x="41" y="6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3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19" y="15"/>
                  </a:lnTo>
                  <a:lnTo>
                    <a:pt x="11" y="25"/>
                  </a:lnTo>
                  <a:lnTo>
                    <a:pt x="5" y="22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1" y="31"/>
                  </a:lnTo>
                  <a:lnTo>
                    <a:pt x="8" y="35"/>
                  </a:lnTo>
                  <a:lnTo>
                    <a:pt x="15" y="45"/>
                  </a:lnTo>
                  <a:lnTo>
                    <a:pt x="30" y="77"/>
                  </a:lnTo>
                  <a:lnTo>
                    <a:pt x="57" y="97"/>
                  </a:lnTo>
                  <a:lnTo>
                    <a:pt x="63" y="93"/>
                  </a:lnTo>
                  <a:lnTo>
                    <a:pt x="66" y="87"/>
                  </a:lnTo>
                  <a:lnTo>
                    <a:pt x="64" y="83"/>
                  </a:lnTo>
                  <a:lnTo>
                    <a:pt x="67" y="65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Paraguay">
              <a:extLst>
                <a:ext uri="{FF2B5EF4-FFF2-40B4-BE49-F238E27FC236}">
                  <a16:creationId xmlns:a16="http://schemas.microsoft.com/office/drawing/2014/main" id="{7C530B70-4B6D-4B69-9E14-155E188F5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437" y="4533959"/>
              <a:ext cx="199333" cy="212924"/>
            </a:xfrm>
            <a:custGeom>
              <a:avLst/>
              <a:gdLst>
                <a:gd name="T0" fmla="*/ 44 w 44"/>
                <a:gd name="T1" fmla="*/ 36 h 47"/>
                <a:gd name="T2" fmla="*/ 44 w 44"/>
                <a:gd name="T3" fmla="*/ 26 h 47"/>
                <a:gd name="T4" fmla="*/ 38 w 44"/>
                <a:gd name="T5" fmla="*/ 25 h 47"/>
                <a:gd name="T6" fmla="*/ 37 w 44"/>
                <a:gd name="T7" fmla="*/ 18 h 47"/>
                <a:gd name="T8" fmla="*/ 36 w 44"/>
                <a:gd name="T9" fmla="*/ 17 h 47"/>
                <a:gd name="T10" fmla="*/ 26 w 44"/>
                <a:gd name="T11" fmla="*/ 15 h 47"/>
                <a:gd name="T12" fmla="*/ 25 w 44"/>
                <a:gd name="T13" fmla="*/ 4 h 47"/>
                <a:gd name="T14" fmla="*/ 20 w 44"/>
                <a:gd name="T15" fmla="*/ 0 h 47"/>
                <a:gd name="T16" fmla="*/ 5 w 44"/>
                <a:gd name="T17" fmla="*/ 3 h 47"/>
                <a:gd name="T18" fmla="*/ 0 w 44"/>
                <a:gd name="T19" fmla="*/ 17 h 47"/>
                <a:gd name="T20" fmla="*/ 0 w 44"/>
                <a:gd name="T21" fmla="*/ 17 h 47"/>
                <a:gd name="T22" fmla="*/ 10 w 44"/>
                <a:gd name="T23" fmla="*/ 26 h 47"/>
                <a:gd name="T24" fmla="*/ 17 w 44"/>
                <a:gd name="T25" fmla="*/ 28 h 47"/>
                <a:gd name="T26" fmla="*/ 26 w 44"/>
                <a:gd name="T27" fmla="*/ 33 h 47"/>
                <a:gd name="T28" fmla="*/ 27 w 44"/>
                <a:gd name="T29" fmla="*/ 37 h 47"/>
                <a:gd name="T30" fmla="*/ 23 w 44"/>
                <a:gd name="T31" fmla="*/ 45 h 47"/>
                <a:gd name="T32" fmla="*/ 33 w 44"/>
                <a:gd name="T33" fmla="*/ 47 h 47"/>
                <a:gd name="T34" fmla="*/ 37 w 44"/>
                <a:gd name="T35" fmla="*/ 46 h 47"/>
                <a:gd name="T36" fmla="*/ 43 w 44"/>
                <a:gd name="T37" fmla="*/ 42 h 47"/>
                <a:gd name="T38" fmla="*/ 44 w 44"/>
                <a:gd name="T3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47">
                  <a:moveTo>
                    <a:pt x="44" y="36"/>
                  </a:moveTo>
                  <a:lnTo>
                    <a:pt x="44" y="26"/>
                  </a:lnTo>
                  <a:lnTo>
                    <a:pt x="38" y="25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26" y="15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5" y="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0" y="26"/>
                  </a:lnTo>
                  <a:lnTo>
                    <a:pt x="17" y="28"/>
                  </a:lnTo>
                  <a:lnTo>
                    <a:pt x="26" y="33"/>
                  </a:lnTo>
                  <a:lnTo>
                    <a:pt x="27" y="37"/>
                  </a:lnTo>
                  <a:lnTo>
                    <a:pt x="23" y="45"/>
                  </a:lnTo>
                  <a:lnTo>
                    <a:pt x="33" y="47"/>
                  </a:lnTo>
                  <a:lnTo>
                    <a:pt x="37" y="46"/>
                  </a:lnTo>
                  <a:lnTo>
                    <a:pt x="43" y="42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Papua New Guinea">
              <a:extLst>
                <a:ext uri="{FF2B5EF4-FFF2-40B4-BE49-F238E27FC236}">
                  <a16:creationId xmlns:a16="http://schemas.microsoft.com/office/drawing/2014/main" id="{8490380C-3680-420E-8084-A7D578569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80745" y="4130763"/>
              <a:ext cx="231045" cy="185742"/>
            </a:xfrm>
            <a:custGeom>
              <a:avLst/>
              <a:gdLst>
                <a:gd name="T0" fmla="*/ 1 w 51"/>
                <a:gd name="T1" fmla="*/ 34 h 41"/>
                <a:gd name="T2" fmla="*/ 0 w 51"/>
                <a:gd name="T3" fmla="*/ 11 h 41"/>
                <a:gd name="T4" fmla="*/ 0 w 51"/>
                <a:gd name="T5" fmla="*/ 0 h 41"/>
                <a:gd name="T6" fmla="*/ 0 w 51"/>
                <a:gd name="T7" fmla="*/ 0 h 41"/>
                <a:gd name="T8" fmla="*/ 13 w 51"/>
                <a:gd name="T9" fmla="*/ 3 h 41"/>
                <a:gd name="T10" fmla="*/ 23 w 51"/>
                <a:gd name="T11" fmla="*/ 9 h 41"/>
                <a:gd name="T12" fmla="*/ 25 w 51"/>
                <a:gd name="T13" fmla="*/ 14 h 41"/>
                <a:gd name="T14" fmla="*/ 36 w 51"/>
                <a:gd name="T15" fmla="*/ 18 h 41"/>
                <a:gd name="T16" fmla="*/ 36 w 51"/>
                <a:gd name="T17" fmla="*/ 20 h 41"/>
                <a:gd name="T18" fmla="*/ 31 w 51"/>
                <a:gd name="T19" fmla="*/ 21 h 41"/>
                <a:gd name="T20" fmla="*/ 32 w 51"/>
                <a:gd name="T21" fmla="*/ 24 h 41"/>
                <a:gd name="T22" fmla="*/ 37 w 51"/>
                <a:gd name="T23" fmla="*/ 27 h 41"/>
                <a:gd name="T24" fmla="*/ 40 w 51"/>
                <a:gd name="T25" fmla="*/ 33 h 41"/>
                <a:gd name="T26" fmla="*/ 43 w 51"/>
                <a:gd name="T27" fmla="*/ 33 h 41"/>
                <a:gd name="T28" fmla="*/ 43 w 51"/>
                <a:gd name="T29" fmla="*/ 35 h 41"/>
                <a:gd name="T30" fmla="*/ 51 w 51"/>
                <a:gd name="T31" fmla="*/ 39 h 41"/>
                <a:gd name="T32" fmla="*/ 50 w 51"/>
                <a:gd name="T33" fmla="*/ 41 h 41"/>
                <a:gd name="T34" fmla="*/ 34 w 51"/>
                <a:gd name="T35" fmla="*/ 38 h 41"/>
                <a:gd name="T36" fmla="*/ 26 w 51"/>
                <a:gd name="T37" fmla="*/ 27 h 41"/>
                <a:gd name="T38" fmla="*/ 19 w 51"/>
                <a:gd name="T39" fmla="*/ 25 h 41"/>
                <a:gd name="T40" fmla="*/ 16 w 51"/>
                <a:gd name="T41" fmla="*/ 25 h 41"/>
                <a:gd name="T42" fmla="*/ 11 w 51"/>
                <a:gd name="T43" fmla="*/ 29 h 41"/>
                <a:gd name="T44" fmla="*/ 12 w 51"/>
                <a:gd name="T45" fmla="*/ 31 h 41"/>
                <a:gd name="T46" fmla="*/ 8 w 51"/>
                <a:gd name="T47" fmla="*/ 34 h 41"/>
                <a:gd name="T48" fmla="*/ 1 w 51"/>
                <a:gd name="T49" fmla="*/ 34 h 41"/>
                <a:gd name="T50" fmla="*/ 1 w 51"/>
                <a:gd name="T5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1">
                  <a:moveTo>
                    <a:pt x="1" y="34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32" y="24"/>
                  </a:lnTo>
                  <a:lnTo>
                    <a:pt x="37" y="27"/>
                  </a:lnTo>
                  <a:lnTo>
                    <a:pt x="40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34" y="38"/>
                  </a:lnTo>
                  <a:lnTo>
                    <a:pt x="26" y="27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1" y="29"/>
                  </a:lnTo>
                  <a:lnTo>
                    <a:pt x="12" y="31"/>
                  </a:lnTo>
                  <a:lnTo>
                    <a:pt x="8" y="34"/>
                  </a:lnTo>
                  <a:lnTo>
                    <a:pt x="1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Panama">
              <a:extLst>
                <a:ext uri="{FF2B5EF4-FFF2-40B4-BE49-F238E27FC236}">
                  <a16:creationId xmlns:a16="http://schemas.microsoft.com/office/drawing/2014/main" id="{8D93A3BB-9610-4D1C-9F0F-E0FFF6C06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5165" y="3831763"/>
              <a:ext cx="140439" cy="58894"/>
            </a:xfrm>
            <a:custGeom>
              <a:avLst/>
              <a:gdLst>
                <a:gd name="T0" fmla="*/ 30 w 31"/>
                <a:gd name="T1" fmla="*/ 6 h 13"/>
                <a:gd name="T2" fmla="*/ 26 w 31"/>
                <a:gd name="T3" fmla="*/ 1 h 13"/>
                <a:gd name="T4" fmla="*/ 21 w 31"/>
                <a:gd name="T5" fmla="*/ 0 h 13"/>
                <a:gd name="T6" fmla="*/ 17 w 31"/>
                <a:gd name="T7" fmla="*/ 1 h 13"/>
                <a:gd name="T8" fmla="*/ 16 w 31"/>
                <a:gd name="T9" fmla="*/ 2 h 13"/>
                <a:gd name="T10" fmla="*/ 16 w 31"/>
                <a:gd name="T11" fmla="*/ 2 h 13"/>
                <a:gd name="T12" fmla="*/ 16 w 31"/>
                <a:gd name="T13" fmla="*/ 2 h 13"/>
                <a:gd name="T14" fmla="*/ 9 w 31"/>
                <a:gd name="T15" fmla="*/ 4 h 13"/>
                <a:gd name="T16" fmla="*/ 5 w 31"/>
                <a:gd name="T17" fmla="*/ 3 h 13"/>
                <a:gd name="T18" fmla="*/ 3 w 31"/>
                <a:gd name="T19" fmla="*/ 0 h 13"/>
                <a:gd name="T20" fmla="*/ 3 w 31"/>
                <a:gd name="T21" fmla="*/ 0 h 13"/>
                <a:gd name="T22" fmla="*/ 0 w 31"/>
                <a:gd name="T23" fmla="*/ 7 h 13"/>
                <a:gd name="T24" fmla="*/ 0 w 31"/>
                <a:gd name="T25" fmla="*/ 7 h 13"/>
                <a:gd name="T26" fmla="*/ 11 w 31"/>
                <a:gd name="T27" fmla="*/ 10 h 13"/>
                <a:gd name="T28" fmla="*/ 11 w 31"/>
                <a:gd name="T29" fmla="*/ 13 h 13"/>
                <a:gd name="T30" fmla="*/ 17 w 31"/>
                <a:gd name="T31" fmla="*/ 11 h 13"/>
                <a:gd name="T32" fmla="*/ 14 w 31"/>
                <a:gd name="T33" fmla="*/ 8 h 13"/>
                <a:gd name="T34" fmla="*/ 18 w 31"/>
                <a:gd name="T35" fmla="*/ 4 h 13"/>
                <a:gd name="T36" fmla="*/ 19 w 31"/>
                <a:gd name="T37" fmla="*/ 3 h 13"/>
                <a:gd name="T38" fmla="*/ 26 w 31"/>
                <a:gd name="T39" fmla="*/ 7 h 13"/>
                <a:gd name="T40" fmla="*/ 25 w 31"/>
                <a:gd name="T41" fmla="*/ 8 h 13"/>
                <a:gd name="T42" fmla="*/ 28 w 31"/>
                <a:gd name="T43" fmla="*/ 13 h 13"/>
                <a:gd name="T44" fmla="*/ 28 w 31"/>
                <a:gd name="T45" fmla="*/ 13 h 13"/>
                <a:gd name="T46" fmla="*/ 31 w 31"/>
                <a:gd name="T47" fmla="*/ 8 h 13"/>
                <a:gd name="T48" fmla="*/ 30 w 31"/>
                <a:gd name="T4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13">
                  <a:moveTo>
                    <a:pt x="30" y="6"/>
                  </a:moveTo>
                  <a:lnTo>
                    <a:pt x="26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31" y="8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Pakistan">
              <a:extLst>
                <a:ext uri="{FF2B5EF4-FFF2-40B4-BE49-F238E27FC236}">
                  <a16:creationId xmlns:a16="http://schemas.microsoft.com/office/drawing/2014/main" id="{2069C660-E74E-40EF-B02D-980B36765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0840" y="3106916"/>
              <a:ext cx="403196" cy="371484"/>
            </a:xfrm>
            <a:custGeom>
              <a:avLst/>
              <a:gdLst>
                <a:gd name="T0" fmla="*/ 4 w 89"/>
                <a:gd name="T1" fmla="*/ 73 h 82"/>
                <a:gd name="T2" fmla="*/ 5 w 89"/>
                <a:gd name="T3" fmla="*/ 68 h 82"/>
                <a:gd name="T4" fmla="*/ 12 w 89"/>
                <a:gd name="T5" fmla="*/ 62 h 82"/>
                <a:gd name="T6" fmla="*/ 10 w 89"/>
                <a:gd name="T7" fmla="*/ 55 h 82"/>
                <a:gd name="T8" fmla="*/ 5 w 89"/>
                <a:gd name="T9" fmla="*/ 53 h 82"/>
                <a:gd name="T10" fmla="*/ 0 w 89"/>
                <a:gd name="T11" fmla="*/ 46 h 82"/>
                <a:gd name="T12" fmla="*/ 0 w 89"/>
                <a:gd name="T13" fmla="*/ 46 h 82"/>
                <a:gd name="T14" fmla="*/ 8 w 89"/>
                <a:gd name="T15" fmla="*/ 49 h 82"/>
                <a:gd name="T16" fmla="*/ 28 w 89"/>
                <a:gd name="T17" fmla="*/ 46 h 82"/>
                <a:gd name="T18" fmla="*/ 29 w 89"/>
                <a:gd name="T19" fmla="*/ 39 h 82"/>
                <a:gd name="T20" fmla="*/ 32 w 89"/>
                <a:gd name="T21" fmla="*/ 37 h 82"/>
                <a:gd name="T22" fmla="*/ 44 w 89"/>
                <a:gd name="T23" fmla="*/ 33 h 82"/>
                <a:gd name="T24" fmla="*/ 46 w 89"/>
                <a:gd name="T25" fmla="*/ 26 h 82"/>
                <a:gd name="T26" fmla="*/ 50 w 89"/>
                <a:gd name="T27" fmla="*/ 23 h 82"/>
                <a:gd name="T28" fmla="*/ 48 w 89"/>
                <a:gd name="T29" fmla="*/ 20 h 82"/>
                <a:gd name="T30" fmla="*/ 53 w 89"/>
                <a:gd name="T31" fmla="*/ 20 h 82"/>
                <a:gd name="T32" fmla="*/ 56 w 89"/>
                <a:gd name="T33" fmla="*/ 14 h 82"/>
                <a:gd name="T34" fmla="*/ 56 w 89"/>
                <a:gd name="T35" fmla="*/ 5 h 82"/>
                <a:gd name="T36" fmla="*/ 63 w 89"/>
                <a:gd name="T37" fmla="*/ 1 h 82"/>
                <a:gd name="T38" fmla="*/ 68 w 89"/>
                <a:gd name="T39" fmla="*/ 1 h 82"/>
                <a:gd name="T40" fmla="*/ 73 w 89"/>
                <a:gd name="T41" fmla="*/ 0 h 82"/>
                <a:gd name="T42" fmla="*/ 73 w 89"/>
                <a:gd name="T43" fmla="*/ 0 h 82"/>
                <a:gd name="T44" fmla="*/ 79 w 89"/>
                <a:gd name="T45" fmla="*/ 2 h 82"/>
                <a:gd name="T46" fmla="*/ 81 w 89"/>
                <a:gd name="T47" fmla="*/ 8 h 82"/>
                <a:gd name="T48" fmla="*/ 89 w 89"/>
                <a:gd name="T49" fmla="*/ 11 h 82"/>
                <a:gd name="T50" fmla="*/ 86 w 89"/>
                <a:gd name="T51" fmla="*/ 15 h 82"/>
                <a:gd name="T52" fmla="*/ 79 w 89"/>
                <a:gd name="T53" fmla="*/ 16 h 82"/>
                <a:gd name="T54" fmla="*/ 72 w 89"/>
                <a:gd name="T55" fmla="*/ 15 h 82"/>
                <a:gd name="T56" fmla="*/ 69 w 89"/>
                <a:gd name="T57" fmla="*/ 16 h 82"/>
                <a:gd name="T58" fmla="*/ 70 w 89"/>
                <a:gd name="T59" fmla="*/ 19 h 82"/>
                <a:gd name="T60" fmla="*/ 70 w 89"/>
                <a:gd name="T61" fmla="*/ 26 h 82"/>
                <a:gd name="T62" fmla="*/ 77 w 89"/>
                <a:gd name="T63" fmla="*/ 30 h 82"/>
                <a:gd name="T64" fmla="*/ 76 w 89"/>
                <a:gd name="T65" fmla="*/ 32 h 82"/>
                <a:gd name="T66" fmla="*/ 73 w 89"/>
                <a:gd name="T67" fmla="*/ 33 h 82"/>
                <a:gd name="T68" fmla="*/ 74 w 89"/>
                <a:gd name="T69" fmla="*/ 38 h 82"/>
                <a:gd name="T70" fmla="*/ 58 w 89"/>
                <a:gd name="T71" fmla="*/ 57 h 82"/>
                <a:gd name="T72" fmla="*/ 53 w 89"/>
                <a:gd name="T73" fmla="*/ 59 h 82"/>
                <a:gd name="T74" fmla="*/ 50 w 89"/>
                <a:gd name="T75" fmla="*/ 57 h 82"/>
                <a:gd name="T76" fmla="*/ 47 w 89"/>
                <a:gd name="T77" fmla="*/ 61 h 82"/>
                <a:gd name="T78" fmla="*/ 46 w 89"/>
                <a:gd name="T79" fmla="*/ 66 h 82"/>
                <a:gd name="T80" fmla="*/ 49 w 89"/>
                <a:gd name="T81" fmla="*/ 66 h 82"/>
                <a:gd name="T82" fmla="*/ 49 w 89"/>
                <a:gd name="T83" fmla="*/ 70 h 82"/>
                <a:gd name="T84" fmla="*/ 52 w 89"/>
                <a:gd name="T85" fmla="*/ 71 h 82"/>
                <a:gd name="T86" fmla="*/ 53 w 89"/>
                <a:gd name="T87" fmla="*/ 75 h 82"/>
                <a:gd name="T88" fmla="*/ 53 w 89"/>
                <a:gd name="T89" fmla="*/ 79 h 82"/>
                <a:gd name="T90" fmla="*/ 43 w 89"/>
                <a:gd name="T91" fmla="*/ 79 h 82"/>
                <a:gd name="T92" fmla="*/ 38 w 89"/>
                <a:gd name="T93" fmla="*/ 82 h 82"/>
                <a:gd name="T94" fmla="*/ 38 w 89"/>
                <a:gd name="T95" fmla="*/ 82 h 82"/>
                <a:gd name="T96" fmla="*/ 35 w 89"/>
                <a:gd name="T97" fmla="*/ 81 h 82"/>
                <a:gd name="T98" fmla="*/ 30 w 89"/>
                <a:gd name="T99" fmla="*/ 73 h 82"/>
                <a:gd name="T100" fmla="*/ 20 w 89"/>
                <a:gd name="T101" fmla="*/ 74 h 82"/>
                <a:gd name="T102" fmla="*/ 16 w 89"/>
                <a:gd name="T103" fmla="*/ 73 h 82"/>
                <a:gd name="T104" fmla="*/ 4 w 89"/>
                <a:gd name="T105" fmla="*/ 73 h 82"/>
                <a:gd name="T106" fmla="*/ 4 w 89"/>
                <a:gd name="T10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82">
                  <a:moveTo>
                    <a:pt x="4" y="73"/>
                  </a:moveTo>
                  <a:lnTo>
                    <a:pt x="5" y="68"/>
                  </a:lnTo>
                  <a:lnTo>
                    <a:pt x="12" y="62"/>
                  </a:lnTo>
                  <a:lnTo>
                    <a:pt x="10" y="55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8" y="49"/>
                  </a:lnTo>
                  <a:lnTo>
                    <a:pt x="28" y="46"/>
                  </a:lnTo>
                  <a:lnTo>
                    <a:pt x="29" y="39"/>
                  </a:lnTo>
                  <a:lnTo>
                    <a:pt x="32" y="37"/>
                  </a:lnTo>
                  <a:lnTo>
                    <a:pt x="44" y="33"/>
                  </a:lnTo>
                  <a:lnTo>
                    <a:pt x="46" y="26"/>
                  </a:lnTo>
                  <a:lnTo>
                    <a:pt x="50" y="23"/>
                  </a:lnTo>
                  <a:lnTo>
                    <a:pt x="48" y="20"/>
                  </a:lnTo>
                  <a:lnTo>
                    <a:pt x="53" y="20"/>
                  </a:lnTo>
                  <a:lnTo>
                    <a:pt x="56" y="14"/>
                  </a:lnTo>
                  <a:lnTo>
                    <a:pt x="56" y="5"/>
                  </a:lnTo>
                  <a:lnTo>
                    <a:pt x="63" y="1"/>
                  </a:lnTo>
                  <a:lnTo>
                    <a:pt x="68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1" y="8"/>
                  </a:lnTo>
                  <a:lnTo>
                    <a:pt x="89" y="11"/>
                  </a:lnTo>
                  <a:lnTo>
                    <a:pt x="86" y="15"/>
                  </a:lnTo>
                  <a:lnTo>
                    <a:pt x="79" y="16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70" y="19"/>
                  </a:lnTo>
                  <a:lnTo>
                    <a:pt x="70" y="26"/>
                  </a:lnTo>
                  <a:lnTo>
                    <a:pt x="77" y="30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74" y="38"/>
                  </a:lnTo>
                  <a:lnTo>
                    <a:pt x="58" y="57"/>
                  </a:lnTo>
                  <a:lnTo>
                    <a:pt x="53" y="59"/>
                  </a:lnTo>
                  <a:lnTo>
                    <a:pt x="50" y="57"/>
                  </a:lnTo>
                  <a:lnTo>
                    <a:pt x="47" y="61"/>
                  </a:lnTo>
                  <a:lnTo>
                    <a:pt x="46" y="66"/>
                  </a:lnTo>
                  <a:lnTo>
                    <a:pt x="49" y="66"/>
                  </a:lnTo>
                  <a:lnTo>
                    <a:pt x="49" y="70"/>
                  </a:lnTo>
                  <a:lnTo>
                    <a:pt x="52" y="71"/>
                  </a:lnTo>
                  <a:lnTo>
                    <a:pt x="53" y="75"/>
                  </a:lnTo>
                  <a:lnTo>
                    <a:pt x="53" y="79"/>
                  </a:lnTo>
                  <a:lnTo>
                    <a:pt x="43" y="79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5" y="81"/>
                  </a:lnTo>
                  <a:lnTo>
                    <a:pt x="30" y="73"/>
                  </a:lnTo>
                  <a:lnTo>
                    <a:pt x="20" y="74"/>
                  </a:lnTo>
                  <a:lnTo>
                    <a:pt x="16" y="73"/>
                  </a:lnTo>
                  <a:lnTo>
                    <a:pt x="4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man">
              <a:extLst>
                <a:ext uri="{FF2B5EF4-FFF2-40B4-BE49-F238E27FC236}">
                  <a16:creationId xmlns:a16="http://schemas.microsoft.com/office/drawing/2014/main" id="{A67A5E69-0C0B-4960-A04C-57A4514CCC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6037" y="3451219"/>
              <a:ext cx="167621" cy="208394"/>
            </a:xfrm>
            <a:custGeom>
              <a:avLst/>
              <a:gdLst>
                <a:gd name="T0" fmla="*/ 2 w 64"/>
                <a:gd name="T1" fmla="*/ 79 h 79"/>
                <a:gd name="T2" fmla="*/ 19 w 64"/>
                <a:gd name="T3" fmla="*/ 76 h 79"/>
                <a:gd name="T4" fmla="*/ 24 w 64"/>
                <a:gd name="T5" fmla="*/ 69 h 79"/>
                <a:gd name="T6" fmla="*/ 32 w 64"/>
                <a:gd name="T7" fmla="*/ 66 h 79"/>
                <a:gd name="T8" fmla="*/ 39 w 64"/>
                <a:gd name="T9" fmla="*/ 58 h 79"/>
                <a:gd name="T10" fmla="*/ 46 w 64"/>
                <a:gd name="T11" fmla="*/ 55 h 79"/>
                <a:gd name="T12" fmla="*/ 46 w 64"/>
                <a:gd name="T13" fmla="*/ 47 h 79"/>
                <a:gd name="T14" fmla="*/ 60 w 64"/>
                <a:gd name="T15" fmla="*/ 33 h 79"/>
                <a:gd name="T16" fmla="*/ 64 w 64"/>
                <a:gd name="T17" fmla="*/ 23 h 79"/>
                <a:gd name="T18" fmla="*/ 55 w 64"/>
                <a:gd name="T19" fmla="*/ 13 h 79"/>
                <a:gd name="T20" fmla="*/ 41 w 64"/>
                <a:gd name="T21" fmla="*/ 8 h 79"/>
                <a:gd name="T22" fmla="*/ 33 w 64"/>
                <a:gd name="T23" fmla="*/ 0 h 79"/>
                <a:gd name="T24" fmla="*/ 33 w 64"/>
                <a:gd name="T25" fmla="*/ 1 h 79"/>
                <a:gd name="T26" fmla="*/ 25 w 64"/>
                <a:gd name="T27" fmla="*/ 13 h 79"/>
                <a:gd name="T28" fmla="*/ 25 w 64"/>
                <a:gd name="T29" fmla="*/ 13 h 79"/>
                <a:gd name="T30" fmla="*/ 29 w 64"/>
                <a:gd name="T31" fmla="*/ 17 h 79"/>
                <a:gd name="T32" fmla="*/ 32 w 64"/>
                <a:gd name="T33" fmla="*/ 21 h 79"/>
                <a:gd name="T34" fmla="*/ 34 w 64"/>
                <a:gd name="T35" fmla="*/ 27 h 79"/>
                <a:gd name="T36" fmla="*/ 35 w 64"/>
                <a:gd name="T37" fmla="*/ 33 h 79"/>
                <a:gd name="T38" fmla="*/ 33 w 64"/>
                <a:gd name="T39" fmla="*/ 40 h 79"/>
                <a:gd name="T40" fmla="*/ 24 w 64"/>
                <a:gd name="T41" fmla="*/ 48 h 79"/>
                <a:gd name="T42" fmla="*/ 14 w 64"/>
                <a:gd name="T43" fmla="*/ 59 h 79"/>
                <a:gd name="T44" fmla="*/ 7 w 64"/>
                <a:gd name="T45" fmla="*/ 67 h 79"/>
                <a:gd name="T46" fmla="*/ 0 w 64"/>
                <a:gd name="T47" fmla="*/ 73 h 79"/>
                <a:gd name="T48" fmla="*/ 0 w 64"/>
                <a:gd name="T49" fmla="*/ 73 h 79"/>
                <a:gd name="T50" fmla="*/ 2 w 64"/>
                <a:gd name="T5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79">
                  <a:moveTo>
                    <a:pt x="2" y="79"/>
                  </a:moveTo>
                  <a:cubicBezTo>
                    <a:pt x="19" y="76"/>
                    <a:pt x="19" y="76"/>
                    <a:pt x="19" y="7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30" y="20"/>
                    <a:pt x="32" y="21"/>
                  </a:cubicBezTo>
                  <a:cubicBezTo>
                    <a:pt x="32" y="22"/>
                    <a:pt x="34" y="27"/>
                    <a:pt x="34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4" y="37"/>
                    <a:pt x="33" y="40"/>
                  </a:cubicBezTo>
                  <a:cubicBezTo>
                    <a:pt x="33" y="41"/>
                    <a:pt x="24" y="47"/>
                    <a:pt x="24" y="48"/>
                  </a:cubicBezTo>
                  <a:cubicBezTo>
                    <a:pt x="23" y="48"/>
                    <a:pt x="14" y="59"/>
                    <a:pt x="14" y="59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9"/>
                    <a:pt x="2" y="79"/>
                    <a:pt x="2" y="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Norway">
              <a:extLst>
                <a:ext uri="{FF2B5EF4-FFF2-40B4-BE49-F238E27FC236}">
                  <a16:creationId xmlns:a16="http://schemas.microsoft.com/office/drawing/2014/main" id="{CE9C3841-0DF6-4B63-9955-A3172EAACF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05343" y="642436"/>
              <a:ext cx="629711" cy="1707921"/>
            </a:xfrm>
            <a:custGeom>
              <a:avLst/>
              <a:gdLst>
                <a:gd name="T0" fmla="*/ 32 w 139"/>
                <a:gd name="T1" fmla="*/ 366 h 377"/>
                <a:gd name="T2" fmla="*/ 28 w 139"/>
                <a:gd name="T3" fmla="*/ 366 h 377"/>
                <a:gd name="T4" fmla="*/ 14 w 139"/>
                <a:gd name="T5" fmla="*/ 377 h 377"/>
                <a:gd name="T6" fmla="*/ 3 w 139"/>
                <a:gd name="T7" fmla="*/ 370 h 377"/>
                <a:gd name="T8" fmla="*/ 2 w 139"/>
                <a:gd name="T9" fmla="*/ 364 h 377"/>
                <a:gd name="T10" fmla="*/ 3 w 139"/>
                <a:gd name="T11" fmla="*/ 357 h 377"/>
                <a:gd name="T12" fmla="*/ 0 w 139"/>
                <a:gd name="T13" fmla="*/ 344 h 377"/>
                <a:gd name="T14" fmla="*/ 0 w 139"/>
                <a:gd name="T15" fmla="*/ 336 h 377"/>
                <a:gd name="T16" fmla="*/ 16 w 139"/>
                <a:gd name="T17" fmla="*/ 323 h 377"/>
                <a:gd name="T18" fmla="*/ 24 w 139"/>
                <a:gd name="T19" fmla="*/ 317 h 377"/>
                <a:gd name="T20" fmla="*/ 38 w 139"/>
                <a:gd name="T21" fmla="*/ 295 h 377"/>
                <a:gd name="T22" fmla="*/ 53 w 139"/>
                <a:gd name="T23" fmla="*/ 261 h 377"/>
                <a:gd name="T24" fmla="*/ 47 w 139"/>
                <a:gd name="T25" fmla="*/ 256 h 377"/>
                <a:gd name="T26" fmla="*/ 46 w 139"/>
                <a:gd name="T27" fmla="*/ 255 h 377"/>
                <a:gd name="T28" fmla="*/ 50 w 139"/>
                <a:gd name="T29" fmla="*/ 249 h 377"/>
                <a:gd name="T30" fmla="*/ 58 w 139"/>
                <a:gd name="T31" fmla="*/ 248 h 377"/>
                <a:gd name="T32" fmla="*/ 62 w 139"/>
                <a:gd name="T33" fmla="*/ 249 h 377"/>
                <a:gd name="T34" fmla="*/ 64 w 139"/>
                <a:gd name="T35" fmla="*/ 243 h 377"/>
                <a:gd name="T36" fmla="*/ 70 w 139"/>
                <a:gd name="T37" fmla="*/ 235 h 377"/>
                <a:gd name="T38" fmla="*/ 81 w 139"/>
                <a:gd name="T39" fmla="*/ 228 h 377"/>
                <a:gd name="T40" fmla="*/ 98 w 139"/>
                <a:gd name="T41" fmla="*/ 214 h 377"/>
                <a:gd name="T42" fmla="*/ 105 w 139"/>
                <a:gd name="T43" fmla="*/ 213 h 377"/>
                <a:gd name="T44" fmla="*/ 109 w 139"/>
                <a:gd name="T45" fmla="*/ 220 h 377"/>
                <a:gd name="T46" fmla="*/ 116 w 139"/>
                <a:gd name="T47" fmla="*/ 221 h 377"/>
                <a:gd name="T48" fmla="*/ 128 w 139"/>
                <a:gd name="T49" fmla="*/ 214 h 377"/>
                <a:gd name="T50" fmla="*/ 133 w 139"/>
                <a:gd name="T51" fmla="*/ 228 h 377"/>
                <a:gd name="T52" fmla="*/ 133 w 139"/>
                <a:gd name="T53" fmla="*/ 232 h 377"/>
                <a:gd name="T54" fmla="*/ 138 w 139"/>
                <a:gd name="T55" fmla="*/ 233 h 377"/>
                <a:gd name="T56" fmla="*/ 133 w 139"/>
                <a:gd name="T57" fmla="*/ 235 h 377"/>
                <a:gd name="T58" fmla="*/ 129 w 139"/>
                <a:gd name="T59" fmla="*/ 234 h 377"/>
                <a:gd name="T60" fmla="*/ 113 w 139"/>
                <a:gd name="T61" fmla="*/ 231 h 377"/>
                <a:gd name="T62" fmla="*/ 105 w 139"/>
                <a:gd name="T63" fmla="*/ 248 h 377"/>
                <a:gd name="T64" fmla="*/ 97 w 139"/>
                <a:gd name="T65" fmla="*/ 249 h 377"/>
                <a:gd name="T66" fmla="*/ 87 w 139"/>
                <a:gd name="T67" fmla="*/ 239 h 377"/>
                <a:gd name="T68" fmla="*/ 81 w 139"/>
                <a:gd name="T69" fmla="*/ 243 h 377"/>
                <a:gd name="T70" fmla="*/ 71 w 139"/>
                <a:gd name="T71" fmla="*/ 251 h 377"/>
                <a:gd name="T72" fmla="*/ 69 w 139"/>
                <a:gd name="T73" fmla="*/ 258 h 377"/>
                <a:gd name="T74" fmla="*/ 63 w 139"/>
                <a:gd name="T75" fmla="*/ 259 h 377"/>
                <a:gd name="T76" fmla="*/ 60 w 139"/>
                <a:gd name="T77" fmla="*/ 269 h 377"/>
                <a:gd name="T78" fmla="*/ 54 w 139"/>
                <a:gd name="T79" fmla="*/ 283 h 377"/>
                <a:gd name="T80" fmla="*/ 50 w 139"/>
                <a:gd name="T81" fmla="*/ 296 h 377"/>
                <a:gd name="T82" fmla="*/ 48 w 139"/>
                <a:gd name="T83" fmla="*/ 310 h 377"/>
                <a:gd name="T84" fmla="*/ 38 w 139"/>
                <a:gd name="T85" fmla="*/ 314 h 377"/>
                <a:gd name="T86" fmla="*/ 40 w 139"/>
                <a:gd name="T87" fmla="*/ 343 h 377"/>
                <a:gd name="T88" fmla="*/ 39 w 139"/>
                <a:gd name="T89" fmla="*/ 356 h 377"/>
                <a:gd name="T90" fmla="*/ 34 w 139"/>
                <a:gd name="T91" fmla="*/ 367 h 377"/>
                <a:gd name="T92" fmla="*/ 33 w 139"/>
                <a:gd name="T93" fmla="*/ 368 h 377"/>
                <a:gd name="T94" fmla="*/ 36 w 139"/>
                <a:gd name="T95" fmla="*/ 53 h 377"/>
                <a:gd name="T96" fmla="*/ 54 w 139"/>
                <a:gd name="T97" fmla="*/ 66 h 377"/>
                <a:gd name="T98" fmla="*/ 48 w 139"/>
                <a:gd name="T99" fmla="*/ 84 h 377"/>
                <a:gd name="T100" fmla="*/ 74 w 139"/>
                <a:gd name="T101" fmla="*/ 61 h 377"/>
                <a:gd name="T102" fmla="*/ 83 w 139"/>
                <a:gd name="T103" fmla="*/ 67 h 377"/>
                <a:gd name="T104" fmla="*/ 84 w 139"/>
                <a:gd name="T105" fmla="*/ 86 h 377"/>
                <a:gd name="T106" fmla="*/ 105 w 139"/>
                <a:gd name="T107" fmla="*/ 78 h 377"/>
                <a:gd name="T108" fmla="*/ 88 w 139"/>
                <a:gd name="T109" fmla="*/ 49 h 377"/>
                <a:gd name="T110" fmla="*/ 73 w 139"/>
                <a:gd name="T111" fmla="*/ 25 h 377"/>
                <a:gd name="T112" fmla="*/ 100 w 139"/>
                <a:gd name="T113" fmla="*/ 40 h 377"/>
                <a:gd name="T114" fmla="*/ 117 w 139"/>
                <a:gd name="T115" fmla="*/ 20 h 377"/>
                <a:gd name="T116" fmla="*/ 96 w 139"/>
                <a:gd name="T117" fmla="*/ 3 h 377"/>
                <a:gd name="T118" fmla="*/ 80 w 139"/>
                <a:gd name="T119" fmla="*/ 0 h 377"/>
                <a:gd name="T120" fmla="*/ 69 w 139"/>
                <a:gd name="T121" fmla="*/ 18 h 377"/>
                <a:gd name="T122" fmla="*/ 56 w 139"/>
                <a:gd name="T123" fmla="*/ 26 h 377"/>
                <a:gd name="T124" fmla="*/ 32 w 139"/>
                <a:gd name="T125" fmla="*/ 2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" h="377">
                  <a:moveTo>
                    <a:pt x="33" y="368"/>
                  </a:moveTo>
                  <a:lnTo>
                    <a:pt x="32" y="366"/>
                  </a:lnTo>
                  <a:lnTo>
                    <a:pt x="29" y="363"/>
                  </a:lnTo>
                  <a:lnTo>
                    <a:pt x="28" y="366"/>
                  </a:lnTo>
                  <a:lnTo>
                    <a:pt x="25" y="366"/>
                  </a:lnTo>
                  <a:lnTo>
                    <a:pt x="14" y="377"/>
                  </a:lnTo>
                  <a:lnTo>
                    <a:pt x="9" y="376"/>
                  </a:lnTo>
                  <a:lnTo>
                    <a:pt x="3" y="370"/>
                  </a:lnTo>
                  <a:lnTo>
                    <a:pt x="7" y="363"/>
                  </a:lnTo>
                  <a:lnTo>
                    <a:pt x="2" y="364"/>
                  </a:lnTo>
                  <a:lnTo>
                    <a:pt x="1" y="360"/>
                  </a:lnTo>
                  <a:lnTo>
                    <a:pt x="3" y="357"/>
                  </a:lnTo>
                  <a:lnTo>
                    <a:pt x="1" y="352"/>
                  </a:lnTo>
                  <a:lnTo>
                    <a:pt x="0" y="344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11" y="324"/>
                  </a:lnTo>
                  <a:lnTo>
                    <a:pt x="16" y="323"/>
                  </a:lnTo>
                  <a:lnTo>
                    <a:pt x="21" y="314"/>
                  </a:lnTo>
                  <a:lnTo>
                    <a:pt x="24" y="317"/>
                  </a:lnTo>
                  <a:lnTo>
                    <a:pt x="33" y="300"/>
                  </a:lnTo>
                  <a:lnTo>
                    <a:pt x="38" y="295"/>
                  </a:lnTo>
                  <a:lnTo>
                    <a:pt x="45" y="278"/>
                  </a:lnTo>
                  <a:lnTo>
                    <a:pt x="53" y="261"/>
                  </a:lnTo>
                  <a:lnTo>
                    <a:pt x="60" y="254"/>
                  </a:lnTo>
                  <a:lnTo>
                    <a:pt x="47" y="256"/>
                  </a:lnTo>
                  <a:lnTo>
                    <a:pt x="42" y="261"/>
                  </a:lnTo>
                  <a:lnTo>
                    <a:pt x="46" y="255"/>
                  </a:lnTo>
                  <a:lnTo>
                    <a:pt x="53" y="252"/>
                  </a:lnTo>
                  <a:lnTo>
                    <a:pt x="50" y="249"/>
                  </a:lnTo>
                  <a:lnTo>
                    <a:pt x="60" y="241"/>
                  </a:lnTo>
                  <a:lnTo>
                    <a:pt x="58" y="248"/>
                  </a:lnTo>
                  <a:lnTo>
                    <a:pt x="62" y="244"/>
                  </a:lnTo>
                  <a:lnTo>
                    <a:pt x="62" y="249"/>
                  </a:lnTo>
                  <a:lnTo>
                    <a:pt x="67" y="244"/>
                  </a:lnTo>
                  <a:lnTo>
                    <a:pt x="64" y="243"/>
                  </a:lnTo>
                  <a:lnTo>
                    <a:pt x="64" y="238"/>
                  </a:lnTo>
                  <a:lnTo>
                    <a:pt x="70" y="235"/>
                  </a:lnTo>
                  <a:lnTo>
                    <a:pt x="74" y="228"/>
                  </a:lnTo>
                  <a:lnTo>
                    <a:pt x="81" y="228"/>
                  </a:lnTo>
                  <a:lnTo>
                    <a:pt x="88" y="225"/>
                  </a:lnTo>
                  <a:lnTo>
                    <a:pt x="98" y="214"/>
                  </a:lnTo>
                  <a:lnTo>
                    <a:pt x="102" y="218"/>
                  </a:lnTo>
                  <a:lnTo>
                    <a:pt x="105" y="213"/>
                  </a:lnTo>
                  <a:lnTo>
                    <a:pt x="109" y="210"/>
                  </a:lnTo>
                  <a:lnTo>
                    <a:pt x="109" y="220"/>
                  </a:lnTo>
                  <a:lnTo>
                    <a:pt x="115" y="214"/>
                  </a:lnTo>
                  <a:lnTo>
                    <a:pt x="116" y="221"/>
                  </a:lnTo>
                  <a:lnTo>
                    <a:pt x="121" y="212"/>
                  </a:lnTo>
                  <a:lnTo>
                    <a:pt x="128" y="214"/>
                  </a:lnTo>
                  <a:lnTo>
                    <a:pt x="139" y="223"/>
                  </a:lnTo>
                  <a:lnTo>
                    <a:pt x="133" y="228"/>
                  </a:lnTo>
                  <a:lnTo>
                    <a:pt x="126" y="226"/>
                  </a:lnTo>
                  <a:lnTo>
                    <a:pt x="133" y="232"/>
                  </a:lnTo>
                  <a:lnTo>
                    <a:pt x="138" y="233"/>
                  </a:lnTo>
                  <a:lnTo>
                    <a:pt x="138" y="233"/>
                  </a:lnTo>
                  <a:lnTo>
                    <a:pt x="136" y="236"/>
                  </a:lnTo>
                  <a:lnTo>
                    <a:pt x="133" y="235"/>
                  </a:lnTo>
                  <a:lnTo>
                    <a:pt x="128" y="243"/>
                  </a:lnTo>
                  <a:lnTo>
                    <a:pt x="129" y="234"/>
                  </a:lnTo>
                  <a:lnTo>
                    <a:pt x="121" y="228"/>
                  </a:lnTo>
                  <a:lnTo>
                    <a:pt x="113" y="231"/>
                  </a:lnTo>
                  <a:lnTo>
                    <a:pt x="110" y="244"/>
                  </a:lnTo>
                  <a:lnTo>
                    <a:pt x="105" y="248"/>
                  </a:lnTo>
                  <a:lnTo>
                    <a:pt x="101" y="246"/>
                  </a:lnTo>
                  <a:lnTo>
                    <a:pt x="97" y="249"/>
                  </a:lnTo>
                  <a:lnTo>
                    <a:pt x="94" y="248"/>
                  </a:lnTo>
                  <a:lnTo>
                    <a:pt x="87" y="239"/>
                  </a:lnTo>
                  <a:lnTo>
                    <a:pt x="83" y="243"/>
                  </a:lnTo>
                  <a:lnTo>
                    <a:pt x="81" y="243"/>
                  </a:lnTo>
                  <a:lnTo>
                    <a:pt x="80" y="252"/>
                  </a:lnTo>
                  <a:lnTo>
                    <a:pt x="71" y="251"/>
                  </a:lnTo>
                  <a:lnTo>
                    <a:pt x="70" y="252"/>
                  </a:lnTo>
                  <a:lnTo>
                    <a:pt x="69" y="258"/>
                  </a:lnTo>
                  <a:lnTo>
                    <a:pt x="64" y="258"/>
                  </a:lnTo>
                  <a:lnTo>
                    <a:pt x="63" y="259"/>
                  </a:lnTo>
                  <a:lnTo>
                    <a:pt x="60" y="266"/>
                  </a:lnTo>
                  <a:lnTo>
                    <a:pt x="60" y="269"/>
                  </a:lnTo>
                  <a:lnTo>
                    <a:pt x="59" y="274"/>
                  </a:lnTo>
                  <a:lnTo>
                    <a:pt x="54" y="283"/>
                  </a:lnTo>
                  <a:lnTo>
                    <a:pt x="52" y="284"/>
                  </a:lnTo>
                  <a:lnTo>
                    <a:pt x="50" y="296"/>
                  </a:lnTo>
                  <a:lnTo>
                    <a:pt x="46" y="303"/>
                  </a:lnTo>
                  <a:lnTo>
                    <a:pt x="48" y="310"/>
                  </a:lnTo>
                  <a:lnTo>
                    <a:pt x="42" y="311"/>
                  </a:lnTo>
                  <a:lnTo>
                    <a:pt x="38" y="314"/>
                  </a:lnTo>
                  <a:lnTo>
                    <a:pt x="38" y="328"/>
                  </a:lnTo>
                  <a:lnTo>
                    <a:pt x="40" y="343"/>
                  </a:lnTo>
                  <a:lnTo>
                    <a:pt x="38" y="345"/>
                  </a:lnTo>
                  <a:lnTo>
                    <a:pt x="39" y="356"/>
                  </a:lnTo>
                  <a:lnTo>
                    <a:pt x="35" y="360"/>
                  </a:lnTo>
                  <a:lnTo>
                    <a:pt x="34" y="367"/>
                  </a:lnTo>
                  <a:lnTo>
                    <a:pt x="33" y="368"/>
                  </a:lnTo>
                  <a:lnTo>
                    <a:pt x="33" y="368"/>
                  </a:lnTo>
                  <a:close/>
                  <a:moveTo>
                    <a:pt x="32" y="23"/>
                  </a:moveTo>
                  <a:lnTo>
                    <a:pt x="36" y="53"/>
                  </a:lnTo>
                  <a:lnTo>
                    <a:pt x="43" y="66"/>
                  </a:lnTo>
                  <a:lnTo>
                    <a:pt x="54" y="66"/>
                  </a:lnTo>
                  <a:lnTo>
                    <a:pt x="46" y="73"/>
                  </a:lnTo>
                  <a:lnTo>
                    <a:pt x="48" y="84"/>
                  </a:lnTo>
                  <a:lnTo>
                    <a:pt x="64" y="108"/>
                  </a:lnTo>
                  <a:lnTo>
                    <a:pt x="74" y="61"/>
                  </a:lnTo>
                  <a:lnTo>
                    <a:pt x="81" y="55"/>
                  </a:lnTo>
                  <a:lnTo>
                    <a:pt x="83" y="67"/>
                  </a:lnTo>
                  <a:lnTo>
                    <a:pt x="88" y="73"/>
                  </a:lnTo>
                  <a:lnTo>
                    <a:pt x="84" y="86"/>
                  </a:lnTo>
                  <a:lnTo>
                    <a:pt x="94" y="90"/>
                  </a:lnTo>
                  <a:lnTo>
                    <a:pt x="105" y="78"/>
                  </a:lnTo>
                  <a:lnTo>
                    <a:pt x="97" y="69"/>
                  </a:lnTo>
                  <a:lnTo>
                    <a:pt x="88" y="49"/>
                  </a:lnTo>
                  <a:lnTo>
                    <a:pt x="74" y="40"/>
                  </a:lnTo>
                  <a:lnTo>
                    <a:pt x="73" y="25"/>
                  </a:lnTo>
                  <a:lnTo>
                    <a:pt x="85" y="35"/>
                  </a:lnTo>
                  <a:lnTo>
                    <a:pt x="100" y="40"/>
                  </a:lnTo>
                  <a:lnTo>
                    <a:pt x="110" y="33"/>
                  </a:lnTo>
                  <a:lnTo>
                    <a:pt x="117" y="20"/>
                  </a:lnTo>
                  <a:lnTo>
                    <a:pt x="117" y="11"/>
                  </a:lnTo>
                  <a:lnTo>
                    <a:pt x="96" y="3"/>
                  </a:lnTo>
                  <a:lnTo>
                    <a:pt x="85" y="11"/>
                  </a:lnTo>
                  <a:lnTo>
                    <a:pt x="80" y="0"/>
                  </a:lnTo>
                  <a:lnTo>
                    <a:pt x="69" y="8"/>
                  </a:lnTo>
                  <a:lnTo>
                    <a:pt x="69" y="18"/>
                  </a:lnTo>
                  <a:lnTo>
                    <a:pt x="60" y="15"/>
                  </a:lnTo>
                  <a:lnTo>
                    <a:pt x="56" y="26"/>
                  </a:lnTo>
                  <a:lnTo>
                    <a:pt x="47" y="21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North Korea (DPRK)">
              <a:extLst>
                <a:ext uri="{FF2B5EF4-FFF2-40B4-BE49-F238E27FC236}">
                  <a16:creationId xmlns:a16="http://schemas.microsoft.com/office/drawing/2014/main" id="{DF81040C-A68A-46C6-82CC-BDBEA84DF2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82079" y="2930235"/>
              <a:ext cx="149500" cy="158560"/>
            </a:xfrm>
            <a:custGeom>
              <a:avLst/>
              <a:gdLst>
                <a:gd name="T0" fmla="*/ 33 w 33"/>
                <a:gd name="T1" fmla="*/ 2 h 35"/>
                <a:gd name="T2" fmla="*/ 29 w 33"/>
                <a:gd name="T3" fmla="*/ 0 h 35"/>
                <a:gd name="T4" fmla="*/ 24 w 33"/>
                <a:gd name="T5" fmla="*/ 5 h 35"/>
                <a:gd name="T6" fmla="*/ 20 w 33"/>
                <a:gd name="T7" fmla="*/ 6 h 35"/>
                <a:gd name="T8" fmla="*/ 18 w 33"/>
                <a:gd name="T9" fmla="*/ 10 h 35"/>
                <a:gd name="T10" fmla="*/ 13 w 33"/>
                <a:gd name="T11" fmla="*/ 9 h 35"/>
                <a:gd name="T12" fmla="*/ 0 w 33"/>
                <a:gd name="T13" fmla="*/ 20 h 35"/>
                <a:gd name="T14" fmla="*/ 0 w 33"/>
                <a:gd name="T15" fmla="*/ 20 h 35"/>
                <a:gd name="T16" fmla="*/ 5 w 33"/>
                <a:gd name="T17" fmla="*/ 23 h 35"/>
                <a:gd name="T18" fmla="*/ 1 w 33"/>
                <a:gd name="T19" fmla="*/ 32 h 35"/>
                <a:gd name="T20" fmla="*/ 4 w 33"/>
                <a:gd name="T21" fmla="*/ 35 h 35"/>
                <a:gd name="T22" fmla="*/ 8 w 33"/>
                <a:gd name="T23" fmla="*/ 34 h 35"/>
                <a:gd name="T24" fmla="*/ 11 w 33"/>
                <a:gd name="T25" fmla="*/ 34 h 35"/>
                <a:gd name="T26" fmla="*/ 11 w 33"/>
                <a:gd name="T27" fmla="*/ 34 h 35"/>
                <a:gd name="T28" fmla="*/ 21 w 33"/>
                <a:gd name="T29" fmla="*/ 29 h 35"/>
                <a:gd name="T30" fmla="*/ 21 w 33"/>
                <a:gd name="T31" fmla="*/ 29 h 35"/>
                <a:gd name="T32" fmla="*/ 15 w 33"/>
                <a:gd name="T33" fmla="*/ 24 h 35"/>
                <a:gd name="T34" fmla="*/ 15 w 33"/>
                <a:gd name="T35" fmla="*/ 20 h 35"/>
                <a:gd name="T36" fmla="*/ 27 w 33"/>
                <a:gd name="T37" fmla="*/ 13 h 35"/>
                <a:gd name="T38" fmla="*/ 27 w 33"/>
                <a:gd name="T39" fmla="*/ 8 h 35"/>
                <a:gd name="T40" fmla="*/ 33 w 33"/>
                <a:gd name="T41" fmla="*/ 2 h 35"/>
                <a:gd name="T42" fmla="*/ 33 w 33"/>
                <a:gd name="T4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5">
                  <a:moveTo>
                    <a:pt x="33" y="2"/>
                  </a:moveTo>
                  <a:lnTo>
                    <a:pt x="29" y="0"/>
                  </a:lnTo>
                  <a:lnTo>
                    <a:pt x="24" y="5"/>
                  </a:lnTo>
                  <a:lnTo>
                    <a:pt x="20" y="6"/>
                  </a:lnTo>
                  <a:lnTo>
                    <a:pt x="18" y="10"/>
                  </a:lnTo>
                  <a:lnTo>
                    <a:pt x="13" y="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27" y="13"/>
                  </a:lnTo>
                  <a:lnTo>
                    <a:pt x="27" y="8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Nigeria">
              <a:extLst>
                <a:ext uri="{FF2B5EF4-FFF2-40B4-BE49-F238E27FC236}">
                  <a16:creationId xmlns:a16="http://schemas.microsoft.com/office/drawing/2014/main" id="{69A52D4B-950F-49D2-8BDE-EC620AC593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979" y="3727567"/>
              <a:ext cx="280878" cy="231045"/>
            </a:xfrm>
            <a:custGeom>
              <a:avLst/>
              <a:gdLst>
                <a:gd name="T0" fmla="*/ 60 w 62"/>
                <a:gd name="T1" fmla="*/ 6 h 51"/>
                <a:gd name="T2" fmla="*/ 56 w 62"/>
                <a:gd name="T3" fmla="*/ 0 h 51"/>
                <a:gd name="T4" fmla="*/ 55 w 62"/>
                <a:gd name="T5" fmla="*/ 0 h 51"/>
                <a:gd name="T6" fmla="*/ 51 w 62"/>
                <a:gd name="T7" fmla="*/ 4 h 51"/>
                <a:gd name="T8" fmla="*/ 41 w 62"/>
                <a:gd name="T9" fmla="*/ 3 h 51"/>
                <a:gd name="T10" fmla="*/ 34 w 62"/>
                <a:gd name="T11" fmla="*/ 6 h 51"/>
                <a:gd name="T12" fmla="*/ 27 w 62"/>
                <a:gd name="T13" fmla="*/ 3 h 51"/>
                <a:gd name="T14" fmla="*/ 23 w 62"/>
                <a:gd name="T15" fmla="*/ 5 h 51"/>
                <a:gd name="T16" fmla="*/ 15 w 62"/>
                <a:gd name="T17" fmla="*/ 0 h 51"/>
                <a:gd name="T18" fmla="*/ 10 w 62"/>
                <a:gd name="T19" fmla="*/ 0 h 51"/>
                <a:gd name="T20" fmla="*/ 5 w 62"/>
                <a:gd name="T21" fmla="*/ 7 h 51"/>
                <a:gd name="T22" fmla="*/ 5 w 62"/>
                <a:gd name="T23" fmla="*/ 12 h 51"/>
                <a:gd name="T24" fmla="*/ 6 w 62"/>
                <a:gd name="T25" fmla="*/ 18 h 51"/>
                <a:gd name="T26" fmla="*/ 0 w 62"/>
                <a:gd name="T27" fmla="*/ 30 h 51"/>
                <a:gd name="T28" fmla="*/ 0 w 62"/>
                <a:gd name="T29" fmla="*/ 41 h 51"/>
                <a:gd name="T30" fmla="*/ 0 w 62"/>
                <a:gd name="T31" fmla="*/ 41 h 51"/>
                <a:gd name="T32" fmla="*/ 9 w 62"/>
                <a:gd name="T33" fmla="*/ 41 h 51"/>
                <a:gd name="T34" fmla="*/ 12 w 62"/>
                <a:gd name="T35" fmla="*/ 43 h 51"/>
                <a:gd name="T36" fmla="*/ 14 w 62"/>
                <a:gd name="T37" fmla="*/ 50 h 51"/>
                <a:gd name="T38" fmla="*/ 17 w 62"/>
                <a:gd name="T39" fmla="*/ 51 h 51"/>
                <a:gd name="T40" fmla="*/ 30 w 62"/>
                <a:gd name="T41" fmla="*/ 50 h 51"/>
                <a:gd name="T42" fmla="*/ 30 w 62"/>
                <a:gd name="T43" fmla="*/ 49 h 51"/>
                <a:gd name="T44" fmla="*/ 37 w 62"/>
                <a:gd name="T45" fmla="*/ 38 h 51"/>
                <a:gd name="T46" fmla="*/ 41 w 62"/>
                <a:gd name="T47" fmla="*/ 37 h 51"/>
                <a:gd name="T48" fmla="*/ 44 w 62"/>
                <a:gd name="T49" fmla="*/ 40 h 51"/>
                <a:gd name="T50" fmla="*/ 47 w 62"/>
                <a:gd name="T51" fmla="*/ 38 h 51"/>
                <a:gd name="T52" fmla="*/ 54 w 62"/>
                <a:gd name="T53" fmla="*/ 27 h 51"/>
                <a:gd name="T54" fmla="*/ 57 w 62"/>
                <a:gd name="T55" fmla="*/ 16 h 51"/>
                <a:gd name="T56" fmla="*/ 62 w 62"/>
                <a:gd name="T57" fmla="*/ 12 h 51"/>
                <a:gd name="T58" fmla="*/ 60 w 62"/>
                <a:gd name="T59" fmla="*/ 7 h 51"/>
                <a:gd name="T60" fmla="*/ 60 w 62"/>
                <a:gd name="T61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51">
                  <a:moveTo>
                    <a:pt x="60" y="6"/>
                  </a:moveTo>
                  <a:lnTo>
                    <a:pt x="56" y="0"/>
                  </a:lnTo>
                  <a:lnTo>
                    <a:pt x="55" y="0"/>
                  </a:lnTo>
                  <a:lnTo>
                    <a:pt x="51" y="4"/>
                  </a:lnTo>
                  <a:lnTo>
                    <a:pt x="41" y="3"/>
                  </a:lnTo>
                  <a:lnTo>
                    <a:pt x="34" y="6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12" y="43"/>
                  </a:lnTo>
                  <a:lnTo>
                    <a:pt x="14" y="50"/>
                  </a:lnTo>
                  <a:lnTo>
                    <a:pt x="17" y="51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37" y="38"/>
                  </a:lnTo>
                  <a:lnTo>
                    <a:pt x="41" y="37"/>
                  </a:lnTo>
                  <a:lnTo>
                    <a:pt x="44" y="40"/>
                  </a:lnTo>
                  <a:lnTo>
                    <a:pt x="47" y="38"/>
                  </a:lnTo>
                  <a:lnTo>
                    <a:pt x="54" y="27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0" y="7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Niger">
              <a:extLst>
                <a:ext uri="{FF2B5EF4-FFF2-40B4-BE49-F238E27FC236}">
                  <a16:creationId xmlns:a16="http://schemas.microsoft.com/office/drawing/2014/main" id="{BFAB1DDB-E6E7-469F-B39E-58E1FAD8F4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7555" y="3482931"/>
              <a:ext cx="385075" cy="298999"/>
            </a:xfrm>
            <a:custGeom>
              <a:avLst/>
              <a:gdLst>
                <a:gd name="T0" fmla="*/ 79 w 85"/>
                <a:gd name="T1" fmla="*/ 12 h 66"/>
                <a:gd name="T2" fmla="*/ 79 w 85"/>
                <a:gd name="T3" fmla="*/ 3 h 66"/>
                <a:gd name="T4" fmla="*/ 73 w 85"/>
                <a:gd name="T5" fmla="*/ 1 h 66"/>
                <a:gd name="T6" fmla="*/ 62 w 85"/>
                <a:gd name="T7" fmla="*/ 0 h 66"/>
                <a:gd name="T8" fmla="*/ 29 w 85"/>
                <a:gd name="T9" fmla="*/ 23 h 66"/>
                <a:gd name="T10" fmla="*/ 21 w 85"/>
                <a:gd name="T11" fmla="*/ 25 h 66"/>
                <a:gd name="T12" fmla="*/ 21 w 85"/>
                <a:gd name="T13" fmla="*/ 42 h 66"/>
                <a:gd name="T14" fmla="*/ 20 w 85"/>
                <a:gd name="T15" fmla="*/ 44 h 66"/>
                <a:gd name="T16" fmla="*/ 0 w 85"/>
                <a:gd name="T17" fmla="*/ 48 h 66"/>
                <a:gd name="T18" fmla="*/ 1 w 85"/>
                <a:gd name="T19" fmla="*/ 53 h 66"/>
                <a:gd name="T20" fmla="*/ 7 w 85"/>
                <a:gd name="T21" fmla="*/ 60 h 66"/>
                <a:gd name="T22" fmla="*/ 10 w 85"/>
                <a:gd name="T23" fmla="*/ 60 h 66"/>
                <a:gd name="T24" fmla="*/ 12 w 85"/>
                <a:gd name="T25" fmla="*/ 64 h 66"/>
                <a:gd name="T26" fmla="*/ 13 w 85"/>
                <a:gd name="T27" fmla="*/ 63 h 66"/>
                <a:gd name="T28" fmla="*/ 16 w 85"/>
                <a:gd name="T29" fmla="*/ 63 h 66"/>
                <a:gd name="T30" fmla="*/ 19 w 85"/>
                <a:gd name="T31" fmla="*/ 66 h 66"/>
                <a:gd name="T32" fmla="*/ 19 w 85"/>
                <a:gd name="T33" fmla="*/ 66 h 66"/>
                <a:gd name="T34" fmla="*/ 19 w 85"/>
                <a:gd name="T35" fmla="*/ 61 h 66"/>
                <a:gd name="T36" fmla="*/ 24 w 85"/>
                <a:gd name="T37" fmla="*/ 54 h 66"/>
                <a:gd name="T38" fmla="*/ 29 w 85"/>
                <a:gd name="T39" fmla="*/ 54 h 66"/>
                <a:gd name="T40" fmla="*/ 37 w 85"/>
                <a:gd name="T41" fmla="*/ 59 h 66"/>
                <a:gd name="T42" fmla="*/ 41 w 85"/>
                <a:gd name="T43" fmla="*/ 57 h 66"/>
                <a:gd name="T44" fmla="*/ 48 w 85"/>
                <a:gd name="T45" fmla="*/ 60 h 66"/>
                <a:gd name="T46" fmla="*/ 55 w 85"/>
                <a:gd name="T47" fmla="*/ 57 h 66"/>
                <a:gd name="T48" fmla="*/ 65 w 85"/>
                <a:gd name="T49" fmla="*/ 58 h 66"/>
                <a:gd name="T50" fmla="*/ 69 w 85"/>
                <a:gd name="T51" fmla="*/ 54 h 66"/>
                <a:gd name="T52" fmla="*/ 70 w 85"/>
                <a:gd name="T53" fmla="*/ 54 h 66"/>
                <a:gd name="T54" fmla="*/ 69 w 85"/>
                <a:gd name="T55" fmla="*/ 53 h 66"/>
                <a:gd name="T56" fmla="*/ 71 w 85"/>
                <a:gd name="T57" fmla="*/ 53 h 66"/>
                <a:gd name="T58" fmla="*/ 71 w 85"/>
                <a:gd name="T59" fmla="*/ 52 h 66"/>
                <a:gd name="T60" fmla="*/ 81 w 85"/>
                <a:gd name="T61" fmla="*/ 36 h 66"/>
                <a:gd name="T62" fmla="*/ 85 w 85"/>
                <a:gd name="T63" fmla="*/ 18 h 66"/>
                <a:gd name="T64" fmla="*/ 79 w 85"/>
                <a:gd name="T65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66">
                  <a:moveTo>
                    <a:pt x="79" y="12"/>
                  </a:moveTo>
                  <a:lnTo>
                    <a:pt x="79" y="3"/>
                  </a:lnTo>
                  <a:lnTo>
                    <a:pt x="73" y="1"/>
                  </a:lnTo>
                  <a:lnTo>
                    <a:pt x="62" y="0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2" y="64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1"/>
                  </a:lnTo>
                  <a:lnTo>
                    <a:pt x="24" y="54"/>
                  </a:lnTo>
                  <a:lnTo>
                    <a:pt x="29" y="54"/>
                  </a:lnTo>
                  <a:lnTo>
                    <a:pt x="37" y="59"/>
                  </a:lnTo>
                  <a:lnTo>
                    <a:pt x="41" y="57"/>
                  </a:lnTo>
                  <a:lnTo>
                    <a:pt x="48" y="60"/>
                  </a:lnTo>
                  <a:lnTo>
                    <a:pt x="55" y="57"/>
                  </a:lnTo>
                  <a:lnTo>
                    <a:pt x="65" y="58"/>
                  </a:lnTo>
                  <a:lnTo>
                    <a:pt x="69" y="54"/>
                  </a:lnTo>
                  <a:lnTo>
                    <a:pt x="70" y="54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81" y="36"/>
                  </a:lnTo>
                  <a:lnTo>
                    <a:pt x="85" y="18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Nicaragua">
              <a:extLst>
                <a:ext uri="{FF2B5EF4-FFF2-40B4-BE49-F238E27FC236}">
                  <a16:creationId xmlns:a16="http://schemas.microsoft.com/office/drawing/2014/main" id="{6B8F53AB-E4A5-4924-93B6-AB2BBD4E1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0968" y="3700385"/>
              <a:ext cx="104197" cy="99666"/>
            </a:xfrm>
            <a:custGeom>
              <a:avLst/>
              <a:gdLst>
                <a:gd name="T0" fmla="*/ 23 w 23"/>
                <a:gd name="T1" fmla="*/ 0 h 22"/>
                <a:gd name="T2" fmla="*/ 22 w 23"/>
                <a:gd name="T3" fmla="*/ 4 h 22"/>
                <a:gd name="T4" fmla="*/ 19 w 23"/>
                <a:gd name="T5" fmla="*/ 20 h 22"/>
                <a:gd name="T6" fmla="*/ 20 w 23"/>
                <a:gd name="T7" fmla="*/ 22 h 22"/>
                <a:gd name="T8" fmla="*/ 20 w 23"/>
                <a:gd name="T9" fmla="*/ 22 h 22"/>
                <a:gd name="T10" fmla="*/ 9 w 23"/>
                <a:gd name="T11" fmla="*/ 21 h 22"/>
                <a:gd name="T12" fmla="*/ 9 w 23"/>
                <a:gd name="T13" fmla="*/ 22 h 22"/>
                <a:gd name="T14" fmla="*/ 0 w 23"/>
                <a:gd name="T15" fmla="*/ 13 h 22"/>
                <a:gd name="T16" fmla="*/ 0 w 23"/>
                <a:gd name="T17" fmla="*/ 11 h 22"/>
                <a:gd name="T18" fmla="*/ 0 w 23"/>
                <a:gd name="T19" fmla="*/ 11 h 22"/>
                <a:gd name="T20" fmla="*/ 13 w 23"/>
                <a:gd name="T21" fmla="*/ 2 h 22"/>
                <a:gd name="T22" fmla="*/ 22 w 23"/>
                <a:gd name="T23" fmla="*/ 0 h 22"/>
                <a:gd name="T24" fmla="*/ 23 w 2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2" y="4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New Zealand">
              <a:extLst>
                <a:ext uri="{FF2B5EF4-FFF2-40B4-BE49-F238E27FC236}">
                  <a16:creationId xmlns:a16="http://schemas.microsoft.com/office/drawing/2014/main" id="{AF9B91E4-D9D1-4B34-A1D1-6FA5BEA35D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92335" y="4941686"/>
              <a:ext cx="289939" cy="407726"/>
            </a:xfrm>
            <a:custGeom>
              <a:avLst/>
              <a:gdLst>
                <a:gd name="T0" fmla="*/ 43 w 64"/>
                <a:gd name="T1" fmla="*/ 29 h 90"/>
                <a:gd name="T2" fmla="*/ 44 w 64"/>
                <a:gd name="T3" fmla="*/ 17 h 90"/>
                <a:gd name="T4" fmla="*/ 42 w 64"/>
                <a:gd name="T5" fmla="*/ 16 h 90"/>
                <a:gd name="T6" fmla="*/ 33 w 64"/>
                <a:gd name="T7" fmla="*/ 0 h 90"/>
                <a:gd name="T8" fmla="*/ 42 w 64"/>
                <a:gd name="T9" fmla="*/ 7 h 90"/>
                <a:gd name="T10" fmla="*/ 44 w 64"/>
                <a:gd name="T11" fmla="*/ 17 h 90"/>
                <a:gd name="T12" fmla="*/ 48 w 64"/>
                <a:gd name="T13" fmla="*/ 18 h 90"/>
                <a:gd name="T14" fmla="*/ 47 w 64"/>
                <a:gd name="T15" fmla="*/ 14 h 90"/>
                <a:gd name="T16" fmla="*/ 50 w 64"/>
                <a:gd name="T17" fmla="*/ 15 h 90"/>
                <a:gd name="T18" fmla="*/ 51 w 64"/>
                <a:gd name="T19" fmla="*/ 21 h 90"/>
                <a:gd name="T20" fmla="*/ 57 w 64"/>
                <a:gd name="T21" fmla="*/ 23 h 90"/>
                <a:gd name="T22" fmla="*/ 61 w 64"/>
                <a:gd name="T23" fmla="*/ 20 h 90"/>
                <a:gd name="T24" fmla="*/ 64 w 64"/>
                <a:gd name="T25" fmla="*/ 21 h 90"/>
                <a:gd name="T26" fmla="*/ 63 w 64"/>
                <a:gd name="T27" fmla="*/ 27 h 90"/>
                <a:gd name="T28" fmla="*/ 61 w 64"/>
                <a:gd name="T29" fmla="*/ 31 h 90"/>
                <a:gd name="T30" fmla="*/ 56 w 64"/>
                <a:gd name="T31" fmla="*/ 32 h 90"/>
                <a:gd name="T32" fmla="*/ 50 w 64"/>
                <a:gd name="T33" fmla="*/ 47 h 90"/>
                <a:gd name="T34" fmla="*/ 46 w 64"/>
                <a:gd name="T35" fmla="*/ 48 h 90"/>
                <a:gd name="T36" fmla="*/ 44 w 64"/>
                <a:gd name="T37" fmla="*/ 46 h 90"/>
                <a:gd name="T38" fmla="*/ 46 w 64"/>
                <a:gd name="T39" fmla="*/ 37 h 90"/>
                <a:gd name="T40" fmla="*/ 39 w 64"/>
                <a:gd name="T41" fmla="*/ 32 h 90"/>
                <a:gd name="T42" fmla="*/ 43 w 64"/>
                <a:gd name="T43" fmla="*/ 29 h 90"/>
                <a:gd name="T44" fmla="*/ 0 w 64"/>
                <a:gd name="T45" fmla="*/ 80 h 90"/>
                <a:gd name="T46" fmla="*/ 1 w 64"/>
                <a:gd name="T47" fmla="*/ 82 h 90"/>
                <a:gd name="T48" fmla="*/ 6 w 64"/>
                <a:gd name="T49" fmla="*/ 82 h 90"/>
                <a:gd name="T50" fmla="*/ 13 w 64"/>
                <a:gd name="T51" fmla="*/ 86 h 90"/>
                <a:gd name="T52" fmla="*/ 19 w 64"/>
                <a:gd name="T53" fmla="*/ 83 h 90"/>
                <a:gd name="T54" fmla="*/ 23 w 64"/>
                <a:gd name="T55" fmla="*/ 77 h 90"/>
                <a:gd name="T56" fmla="*/ 26 w 64"/>
                <a:gd name="T57" fmla="*/ 68 h 90"/>
                <a:gd name="T58" fmla="*/ 32 w 64"/>
                <a:gd name="T59" fmla="*/ 63 h 90"/>
                <a:gd name="T60" fmla="*/ 35 w 64"/>
                <a:gd name="T61" fmla="*/ 63 h 90"/>
                <a:gd name="T62" fmla="*/ 33 w 64"/>
                <a:gd name="T63" fmla="*/ 59 h 90"/>
                <a:gd name="T64" fmla="*/ 42 w 64"/>
                <a:gd name="T65" fmla="*/ 50 h 90"/>
                <a:gd name="T66" fmla="*/ 42 w 64"/>
                <a:gd name="T67" fmla="*/ 46 h 90"/>
                <a:gd name="T68" fmla="*/ 39 w 64"/>
                <a:gd name="T69" fmla="*/ 46 h 90"/>
                <a:gd name="T70" fmla="*/ 39 w 64"/>
                <a:gd name="T71" fmla="*/ 43 h 90"/>
                <a:gd name="T72" fmla="*/ 36 w 64"/>
                <a:gd name="T73" fmla="*/ 46 h 90"/>
                <a:gd name="T74" fmla="*/ 35 w 64"/>
                <a:gd name="T75" fmla="*/ 43 h 90"/>
                <a:gd name="T76" fmla="*/ 32 w 64"/>
                <a:gd name="T77" fmla="*/ 41 h 90"/>
                <a:gd name="T78" fmla="*/ 30 w 64"/>
                <a:gd name="T79" fmla="*/ 43 h 90"/>
                <a:gd name="T80" fmla="*/ 29 w 64"/>
                <a:gd name="T81" fmla="*/ 49 h 90"/>
                <a:gd name="T82" fmla="*/ 26 w 64"/>
                <a:gd name="T83" fmla="*/ 50 h 90"/>
                <a:gd name="T84" fmla="*/ 25 w 64"/>
                <a:gd name="T85" fmla="*/ 56 h 90"/>
                <a:gd name="T86" fmla="*/ 10 w 64"/>
                <a:gd name="T87" fmla="*/ 66 h 90"/>
                <a:gd name="T88" fmla="*/ 0 w 64"/>
                <a:gd name="T89" fmla="*/ 80 h 90"/>
                <a:gd name="T90" fmla="*/ 6 w 64"/>
                <a:gd name="T91" fmla="*/ 90 h 90"/>
                <a:gd name="T92" fmla="*/ 9 w 64"/>
                <a:gd name="T93" fmla="*/ 88 h 90"/>
                <a:gd name="T94" fmla="*/ 8 w 64"/>
                <a:gd name="T95" fmla="*/ 86 h 90"/>
                <a:gd name="T96" fmla="*/ 6 w 64"/>
                <a:gd name="T9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0">
                  <a:moveTo>
                    <a:pt x="43" y="29"/>
                  </a:moveTo>
                  <a:lnTo>
                    <a:pt x="44" y="17"/>
                  </a:lnTo>
                  <a:lnTo>
                    <a:pt x="42" y="16"/>
                  </a:lnTo>
                  <a:lnTo>
                    <a:pt x="33" y="0"/>
                  </a:lnTo>
                  <a:lnTo>
                    <a:pt x="42" y="7"/>
                  </a:lnTo>
                  <a:lnTo>
                    <a:pt x="44" y="17"/>
                  </a:lnTo>
                  <a:lnTo>
                    <a:pt x="48" y="18"/>
                  </a:lnTo>
                  <a:lnTo>
                    <a:pt x="47" y="14"/>
                  </a:lnTo>
                  <a:lnTo>
                    <a:pt x="50" y="15"/>
                  </a:lnTo>
                  <a:lnTo>
                    <a:pt x="51" y="21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64" y="21"/>
                  </a:lnTo>
                  <a:lnTo>
                    <a:pt x="63" y="27"/>
                  </a:lnTo>
                  <a:lnTo>
                    <a:pt x="61" y="31"/>
                  </a:lnTo>
                  <a:lnTo>
                    <a:pt x="56" y="32"/>
                  </a:lnTo>
                  <a:lnTo>
                    <a:pt x="50" y="47"/>
                  </a:lnTo>
                  <a:lnTo>
                    <a:pt x="46" y="48"/>
                  </a:lnTo>
                  <a:lnTo>
                    <a:pt x="44" y="46"/>
                  </a:lnTo>
                  <a:lnTo>
                    <a:pt x="46" y="37"/>
                  </a:lnTo>
                  <a:lnTo>
                    <a:pt x="39" y="32"/>
                  </a:lnTo>
                  <a:lnTo>
                    <a:pt x="43" y="29"/>
                  </a:lnTo>
                  <a:close/>
                  <a:moveTo>
                    <a:pt x="0" y="80"/>
                  </a:moveTo>
                  <a:lnTo>
                    <a:pt x="1" y="82"/>
                  </a:lnTo>
                  <a:lnTo>
                    <a:pt x="6" y="82"/>
                  </a:lnTo>
                  <a:lnTo>
                    <a:pt x="13" y="86"/>
                  </a:lnTo>
                  <a:lnTo>
                    <a:pt x="19" y="83"/>
                  </a:lnTo>
                  <a:lnTo>
                    <a:pt x="23" y="77"/>
                  </a:lnTo>
                  <a:lnTo>
                    <a:pt x="26" y="68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3" y="59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36" y="46"/>
                  </a:lnTo>
                  <a:lnTo>
                    <a:pt x="35" y="43"/>
                  </a:lnTo>
                  <a:lnTo>
                    <a:pt x="32" y="41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6" y="50"/>
                  </a:lnTo>
                  <a:lnTo>
                    <a:pt x="25" y="56"/>
                  </a:lnTo>
                  <a:lnTo>
                    <a:pt x="10" y="66"/>
                  </a:lnTo>
                  <a:lnTo>
                    <a:pt x="0" y="80"/>
                  </a:lnTo>
                  <a:close/>
                  <a:moveTo>
                    <a:pt x="6" y="90"/>
                  </a:moveTo>
                  <a:lnTo>
                    <a:pt x="9" y="88"/>
                  </a:lnTo>
                  <a:lnTo>
                    <a:pt x="8" y="86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Netherlands">
              <a:extLst>
                <a:ext uri="{FF2B5EF4-FFF2-40B4-BE49-F238E27FC236}">
                  <a16:creationId xmlns:a16="http://schemas.microsoft.com/office/drawing/2014/main" id="{595C729D-D2CD-4815-973C-D05001C67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100" y="2545160"/>
              <a:ext cx="86076" cy="104197"/>
            </a:xfrm>
            <a:custGeom>
              <a:avLst/>
              <a:gdLst>
                <a:gd name="T0" fmla="*/ 13 w 19"/>
                <a:gd name="T1" fmla="*/ 23 h 23"/>
                <a:gd name="T2" fmla="*/ 13 w 19"/>
                <a:gd name="T3" fmla="*/ 14 h 23"/>
                <a:gd name="T4" fmla="*/ 19 w 19"/>
                <a:gd name="T5" fmla="*/ 9 h 23"/>
                <a:gd name="T6" fmla="*/ 17 w 19"/>
                <a:gd name="T7" fmla="*/ 8 h 23"/>
                <a:gd name="T8" fmla="*/ 19 w 19"/>
                <a:gd name="T9" fmla="*/ 0 h 23"/>
                <a:gd name="T10" fmla="*/ 19 w 19"/>
                <a:gd name="T11" fmla="*/ 0 h 23"/>
                <a:gd name="T12" fmla="*/ 10 w 19"/>
                <a:gd name="T13" fmla="*/ 1 h 23"/>
                <a:gd name="T14" fmla="*/ 13 w 19"/>
                <a:gd name="T15" fmla="*/ 8 h 23"/>
                <a:gd name="T16" fmla="*/ 10 w 19"/>
                <a:gd name="T17" fmla="*/ 10 h 23"/>
                <a:gd name="T18" fmla="*/ 9 w 19"/>
                <a:gd name="T19" fmla="*/ 8 h 23"/>
                <a:gd name="T20" fmla="*/ 9 w 19"/>
                <a:gd name="T21" fmla="*/ 4 h 23"/>
                <a:gd name="T22" fmla="*/ 6 w 19"/>
                <a:gd name="T23" fmla="*/ 5 h 23"/>
                <a:gd name="T24" fmla="*/ 0 w 19"/>
                <a:gd name="T25" fmla="*/ 18 h 23"/>
                <a:gd name="T26" fmla="*/ 0 w 19"/>
                <a:gd name="T27" fmla="*/ 18 h 23"/>
                <a:gd name="T28" fmla="*/ 9 w 19"/>
                <a:gd name="T29" fmla="*/ 18 h 23"/>
                <a:gd name="T30" fmla="*/ 9 w 19"/>
                <a:gd name="T31" fmla="*/ 18 h 23"/>
                <a:gd name="T32" fmla="*/ 13 w 19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3">
                  <a:moveTo>
                    <a:pt x="13" y="23"/>
                  </a:moveTo>
                  <a:lnTo>
                    <a:pt x="13" y="14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Nepal">
              <a:extLst>
                <a:ext uri="{FF2B5EF4-FFF2-40B4-BE49-F238E27FC236}">
                  <a16:creationId xmlns:a16="http://schemas.microsoft.com/office/drawing/2014/main" id="{B6785F10-DDAA-4D5D-A094-57BC30BF7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930" y="3301719"/>
              <a:ext cx="194803" cy="108727"/>
            </a:xfrm>
            <a:custGeom>
              <a:avLst/>
              <a:gdLst>
                <a:gd name="T0" fmla="*/ 5 w 43"/>
                <a:gd name="T1" fmla="*/ 0 h 24"/>
                <a:gd name="T2" fmla="*/ 0 w 43"/>
                <a:gd name="T3" fmla="*/ 10 h 24"/>
                <a:gd name="T4" fmla="*/ 9 w 43"/>
                <a:gd name="T5" fmla="*/ 15 h 24"/>
                <a:gd name="T6" fmla="*/ 37 w 43"/>
                <a:gd name="T7" fmla="*/ 23 h 24"/>
                <a:gd name="T8" fmla="*/ 42 w 43"/>
                <a:gd name="T9" fmla="*/ 24 h 24"/>
                <a:gd name="T10" fmla="*/ 41 w 43"/>
                <a:gd name="T11" fmla="*/ 19 h 24"/>
                <a:gd name="T12" fmla="*/ 43 w 43"/>
                <a:gd name="T13" fmla="*/ 15 h 24"/>
                <a:gd name="T14" fmla="*/ 43 w 43"/>
                <a:gd name="T15" fmla="*/ 15 h 24"/>
                <a:gd name="T16" fmla="*/ 31 w 43"/>
                <a:gd name="T17" fmla="*/ 14 h 24"/>
                <a:gd name="T18" fmla="*/ 23 w 43"/>
                <a:gd name="T19" fmla="*/ 10 h 24"/>
                <a:gd name="T20" fmla="*/ 21 w 43"/>
                <a:gd name="T21" fmla="*/ 7 h 24"/>
                <a:gd name="T22" fmla="*/ 18 w 43"/>
                <a:gd name="T23" fmla="*/ 7 h 24"/>
                <a:gd name="T24" fmla="*/ 12 w 43"/>
                <a:gd name="T25" fmla="*/ 1 h 24"/>
                <a:gd name="T26" fmla="*/ 5 w 43"/>
                <a:gd name="T27" fmla="*/ 0 h 24"/>
                <a:gd name="T28" fmla="*/ 5 w 43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4">
                  <a:moveTo>
                    <a:pt x="5" y="0"/>
                  </a:moveTo>
                  <a:lnTo>
                    <a:pt x="0" y="10"/>
                  </a:lnTo>
                  <a:lnTo>
                    <a:pt x="9" y="15"/>
                  </a:lnTo>
                  <a:lnTo>
                    <a:pt x="37" y="23"/>
                  </a:lnTo>
                  <a:lnTo>
                    <a:pt x="42" y="24"/>
                  </a:lnTo>
                  <a:lnTo>
                    <a:pt x="41" y="19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31" y="14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2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Namibia">
              <a:extLst>
                <a:ext uri="{FF2B5EF4-FFF2-40B4-BE49-F238E27FC236}">
                  <a16:creationId xmlns:a16="http://schemas.microsoft.com/office/drawing/2014/main" id="{A601F8C9-F212-4F74-A23B-8989A0AE4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3903" y="4475065"/>
              <a:ext cx="326181" cy="312590"/>
            </a:xfrm>
            <a:custGeom>
              <a:avLst/>
              <a:gdLst>
                <a:gd name="T0" fmla="*/ 26 w 72"/>
                <a:gd name="T1" fmla="*/ 67 h 69"/>
                <a:gd name="T2" fmla="*/ 20 w 72"/>
                <a:gd name="T3" fmla="*/ 60 h 69"/>
                <a:gd name="T4" fmla="*/ 15 w 72"/>
                <a:gd name="T5" fmla="*/ 39 h 69"/>
                <a:gd name="T6" fmla="*/ 15 w 72"/>
                <a:gd name="T7" fmla="*/ 31 h 69"/>
                <a:gd name="T8" fmla="*/ 1 w 72"/>
                <a:gd name="T9" fmla="*/ 6 h 69"/>
                <a:gd name="T10" fmla="*/ 0 w 72"/>
                <a:gd name="T11" fmla="*/ 2 h 69"/>
                <a:gd name="T12" fmla="*/ 0 w 72"/>
                <a:gd name="T13" fmla="*/ 2 h 69"/>
                <a:gd name="T14" fmla="*/ 9 w 72"/>
                <a:gd name="T15" fmla="*/ 0 h 69"/>
                <a:gd name="T16" fmla="*/ 13 w 72"/>
                <a:gd name="T17" fmla="*/ 2 h 69"/>
                <a:gd name="T18" fmla="*/ 36 w 72"/>
                <a:gd name="T19" fmla="*/ 2 h 69"/>
                <a:gd name="T20" fmla="*/ 41 w 72"/>
                <a:gd name="T21" fmla="*/ 4 h 69"/>
                <a:gd name="T22" fmla="*/ 53 w 72"/>
                <a:gd name="T23" fmla="*/ 6 h 69"/>
                <a:gd name="T24" fmla="*/ 62 w 72"/>
                <a:gd name="T25" fmla="*/ 3 h 69"/>
                <a:gd name="T26" fmla="*/ 66 w 72"/>
                <a:gd name="T27" fmla="*/ 2 h 69"/>
                <a:gd name="T28" fmla="*/ 72 w 72"/>
                <a:gd name="T29" fmla="*/ 4 h 69"/>
                <a:gd name="T30" fmla="*/ 63 w 72"/>
                <a:gd name="T31" fmla="*/ 9 h 69"/>
                <a:gd name="T32" fmla="*/ 60 w 72"/>
                <a:gd name="T33" fmla="*/ 6 h 69"/>
                <a:gd name="T34" fmla="*/ 50 w 72"/>
                <a:gd name="T35" fmla="*/ 8 h 69"/>
                <a:gd name="T36" fmla="*/ 49 w 72"/>
                <a:gd name="T37" fmla="*/ 27 h 69"/>
                <a:gd name="T38" fmla="*/ 44 w 72"/>
                <a:gd name="T39" fmla="*/ 29 h 69"/>
                <a:gd name="T40" fmla="*/ 44 w 72"/>
                <a:gd name="T41" fmla="*/ 44 h 69"/>
                <a:gd name="T42" fmla="*/ 43 w 72"/>
                <a:gd name="T43" fmla="*/ 66 h 69"/>
                <a:gd name="T44" fmla="*/ 39 w 72"/>
                <a:gd name="T45" fmla="*/ 69 h 69"/>
                <a:gd name="T46" fmla="*/ 32 w 72"/>
                <a:gd name="T47" fmla="*/ 69 h 69"/>
                <a:gd name="T48" fmla="*/ 28 w 72"/>
                <a:gd name="T49" fmla="*/ 65 h 69"/>
                <a:gd name="T50" fmla="*/ 26 w 72"/>
                <a:gd name="T51" fmla="*/ 67 h 69"/>
                <a:gd name="T52" fmla="*/ 26 w 72"/>
                <a:gd name="T53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26" y="67"/>
                  </a:moveTo>
                  <a:lnTo>
                    <a:pt x="20" y="60"/>
                  </a:lnTo>
                  <a:lnTo>
                    <a:pt x="15" y="39"/>
                  </a:lnTo>
                  <a:lnTo>
                    <a:pt x="15" y="31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  <a:lnTo>
                    <a:pt x="13" y="2"/>
                  </a:lnTo>
                  <a:lnTo>
                    <a:pt x="36" y="2"/>
                  </a:lnTo>
                  <a:lnTo>
                    <a:pt x="41" y="4"/>
                  </a:lnTo>
                  <a:lnTo>
                    <a:pt x="53" y="6"/>
                  </a:lnTo>
                  <a:lnTo>
                    <a:pt x="62" y="3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50" y="8"/>
                  </a:lnTo>
                  <a:lnTo>
                    <a:pt x="49" y="27"/>
                  </a:lnTo>
                  <a:lnTo>
                    <a:pt x="44" y="29"/>
                  </a:lnTo>
                  <a:lnTo>
                    <a:pt x="44" y="44"/>
                  </a:lnTo>
                  <a:lnTo>
                    <a:pt x="43" y="66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8" y="65"/>
                  </a:lnTo>
                  <a:lnTo>
                    <a:pt x="26" y="67"/>
                  </a:lnTo>
                  <a:lnTo>
                    <a:pt x="26" y="6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Myanmar (Burma)">
              <a:extLst>
                <a:ext uri="{FF2B5EF4-FFF2-40B4-BE49-F238E27FC236}">
                  <a16:creationId xmlns:a16="http://schemas.microsoft.com/office/drawing/2014/main" id="{F55B95EB-11B2-480E-BC78-6D60C1ABFD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38778" y="3555415"/>
              <a:ext cx="185742" cy="366954"/>
            </a:xfrm>
            <a:custGeom>
              <a:avLst/>
              <a:gdLst>
                <a:gd name="T0" fmla="*/ 13 w 41"/>
                <a:gd name="T1" fmla="*/ 0 h 81"/>
                <a:gd name="T2" fmla="*/ 1 w 41"/>
                <a:gd name="T3" fmla="*/ 9 h 81"/>
                <a:gd name="T4" fmla="*/ 0 w 41"/>
                <a:gd name="T5" fmla="*/ 14 h 81"/>
                <a:gd name="T6" fmla="*/ 5 w 41"/>
                <a:gd name="T7" fmla="*/ 26 h 81"/>
                <a:gd name="T8" fmla="*/ 2 w 41"/>
                <a:gd name="T9" fmla="*/ 33 h 81"/>
                <a:gd name="T10" fmla="*/ 7 w 41"/>
                <a:gd name="T11" fmla="*/ 37 h 81"/>
                <a:gd name="T12" fmla="*/ 10 w 41"/>
                <a:gd name="T13" fmla="*/ 48 h 81"/>
                <a:gd name="T14" fmla="*/ 2 w 41"/>
                <a:gd name="T15" fmla="*/ 62 h 81"/>
                <a:gd name="T16" fmla="*/ 3 w 41"/>
                <a:gd name="T17" fmla="*/ 62 h 81"/>
                <a:gd name="T18" fmla="*/ 2 w 41"/>
                <a:gd name="T19" fmla="*/ 64 h 81"/>
                <a:gd name="T20" fmla="*/ 3 w 41"/>
                <a:gd name="T21" fmla="*/ 69 h 81"/>
                <a:gd name="T22" fmla="*/ 5 w 41"/>
                <a:gd name="T23" fmla="*/ 68 h 81"/>
                <a:gd name="T24" fmla="*/ 14 w 41"/>
                <a:gd name="T25" fmla="*/ 78 h 81"/>
                <a:gd name="T26" fmla="*/ 14 w 41"/>
                <a:gd name="T27" fmla="*/ 78 h 81"/>
                <a:gd name="T28" fmla="*/ 14 w 41"/>
                <a:gd name="T29" fmla="*/ 76 h 81"/>
                <a:gd name="T30" fmla="*/ 18 w 41"/>
                <a:gd name="T31" fmla="*/ 78 h 81"/>
                <a:gd name="T32" fmla="*/ 20 w 41"/>
                <a:gd name="T33" fmla="*/ 81 h 81"/>
                <a:gd name="T34" fmla="*/ 23 w 41"/>
                <a:gd name="T35" fmla="*/ 79 h 81"/>
                <a:gd name="T36" fmla="*/ 24 w 41"/>
                <a:gd name="T37" fmla="*/ 79 h 81"/>
                <a:gd name="T38" fmla="*/ 20 w 41"/>
                <a:gd name="T39" fmla="*/ 76 h 81"/>
                <a:gd name="T40" fmla="*/ 15 w 41"/>
                <a:gd name="T41" fmla="*/ 74 h 81"/>
                <a:gd name="T42" fmla="*/ 11 w 41"/>
                <a:gd name="T43" fmla="*/ 63 h 81"/>
                <a:gd name="T44" fmla="*/ 8 w 41"/>
                <a:gd name="T45" fmla="*/ 64 h 81"/>
                <a:gd name="T46" fmla="*/ 7 w 41"/>
                <a:gd name="T47" fmla="*/ 58 h 81"/>
                <a:gd name="T48" fmla="*/ 11 w 41"/>
                <a:gd name="T49" fmla="*/ 48 h 81"/>
                <a:gd name="T50" fmla="*/ 12 w 41"/>
                <a:gd name="T51" fmla="*/ 41 h 81"/>
                <a:gd name="T52" fmla="*/ 16 w 41"/>
                <a:gd name="T53" fmla="*/ 41 h 81"/>
                <a:gd name="T54" fmla="*/ 16 w 41"/>
                <a:gd name="T55" fmla="*/ 44 h 81"/>
                <a:gd name="T56" fmla="*/ 22 w 41"/>
                <a:gd name="T57" fmla="*/ 45 h 81"/>
                <a:gd name="T58" fmla="*/ 28 w 41"/>
                <a:gd name="T59" fmla="*/ 51 h 81"/>
                <a:gd name="T60" fmla="*/ 28 w 41"/>
                <a:gd name="T61" fmla="*/ 50 h 81"/>
                <a:gd name="T62" fmla="*/ 24 w 41"/>
                <a:gd name="T63" fmla="*/ 42 h 81"/>
                <a:gd name="T64" fmla="*/ 28 w 41"/>
                <a:gd name="T65" fmla="*/ 36 h 81"/>
                <a:gd name="T66" fmla="*/ 40 w 41"/>
                <a:gd name="T67" fmla="*/ 36 h 81"/>
                <a:gd name="T68" fmla="*/ 41 w 41"/>
                <a:gd name="T69" fmla="*/ 30 h 81"/>
                <a:gd name="T70" fmla="*/ 37 w 41"/>
                <a:gd name="T71" fmla="*/ 24 h 81"/>
                <a:gd name="T72" fmla="*/ 36 w 41"/>
                <a:gd name="T73" fmla="*/ 18 h 81"/>
                <a:gd name="T74" fmla="*/ 31 w 41"/>
                <a:gd name="T75" fmla="*/ 13 h 81"/>
                <a:gd name="T76" fmla="*/ 25 w 41"/>
                <a:gd name="T77" fmla="*/ 16 h 81"/>
                <a:gd name="T78" fmla="*/ 23 w 41"/>
                <a:gd name="T79" fmla="*/ 14 h 81"/>
                <a:gd name="T80" fmla="*/ 17 w 41"/>
                <a:gd name="T81" fmla="*/ 17 h 81"/>
                <a:gd name="T82" fmla="*/ 18 w 41"/>
                <a:gd name="T83" fmla="*/ 7 h 81"/>
                <a:gd name="T84" fmla="*/ 15 w 41"/>
                <a:gd name="T85" fmla="*/ 6 h 81"/>
                <a:gd name="T86" fmla="*/ 13 w 41"/>
                <a:gd name="T8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81">
                  <a:moveTo>
                    <a:pt x="13" y="0"/>
                  </a:moveTo>
                  <a:lnTo>
                    <a:pt x="1" y="9"/>
                  </a:lnTo>
                  <a:lnTo>
                    <a:pt x="0" y="14"/>
                  </a:lnTo>
                  <a:lnTo>
                    <a:pt x="5" y="26"/>
                  </a:lnTo>
                  <a:lnTo>
                    <a:pt x="2" y="33"/>
                  </a:lnTo>
                  <a:lnTo>
                    <a:pt x="7" y="37"/>
                  </a:lnTo>
                  <a:lnTo>
                    <a:pt x="10" y="48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2" y="64"/>
                  </a:lnTo>
                  <a:lnTo>
                    <a:pt x="3" y="69"/>
                  </a:lnTo>
                  <a:lnTo>
                    <a:pt x="5" y="6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8" y="78"/>
                  </a:lnTo>
                  <a:lnTo>
                    <a:pt x="20" y="81"/>
                  </a:lnTo>
                  <a:lnTo>
                    <a:pt x="23" y="79"/>
                  </a:lnTo>
                  <a:lnTo>
                    <a:pt x="24" y="79"/>
                  </a:lnTo>
                  <a:lnTo>
                    <a:pt x="20" y="76"/>
                  </a:lnTo>
                  <a:lnTo>
                    <a:pt x="15" y="74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7" y="58"/>
                  </a:lnTo>
                  <a:lnTo>
                    <a:pt x="11" y="48"/>
                  </a:lnTo>
                  <a:lnTo>
                    <a:pt x="12" y="41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22" y="45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40" y="36"/>
                  </a:lnTo>
                  <a:lnTo>
                    <a:pt x="41" y="30"/>
                  </a:lnTo>
                  <a:lnTo>
                    <a:pt x="37" y="24"/>
                  </a:lnTo>
                  <a:lnTo>
                    <a:pt x="36" y="18"/>
                  </a:lnTo>
                  <a:lnTo>
                    <a:pt x="31" y="13"/>
                  </a:lnTo>
                  <a:lnTo>
                    <a:pt x="25" y="16"/>
                  </a:lnTo>
                  <a:lnTo>
                    <a:pt x="23" y="14"/>
                  </a:lnTo>
                  <a:lnTo>
                    <a:pt x="17" y="17"/>
                  </a:lnTo>
                  <a:lnTo>
                    <a:pt x="18" y="7"/>
                  </a:lnTo>
                  <a:lnTo>
                    <a:pt x="15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Mozambique">
              <a:extLst>
                <a:ext uri="{FF2B5EF4-FFF2-40B4-BE49-F238E27FC236}">
                  <a16:creationId xmlns:a16="http://schemas.microsoft.com/office/drawing/2014/main" id="{850FC082-E61A-466D-A263-0BE2DEE9A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7872" y="4316505"/>
              <a:ext cx="258227" cy="407726"/>
            </a:xfrm>
            <a:custGeom>
              <a:avLst/>
              <a:gdLst>
                <a:gd name="T0" fmla="*/ 16 w 57"/>
                <a:gd name="T1" fmla="*/ 90 h 90"/>
                <a:gd name="T2" fmla="*/ 16 w 57"/>
                <a:gd name="T3" fmla="*/ 88 h 90"/>
                <a:gd name="T4" fmla="*/ 14 w 57"/>
                <a:gd name="T5" fmla="*/ 87 h 90"/>
                <a:gd name="T6" fmla="*/ 16 w 57"/>
                <a:gd name="T7" fmla="*/ 83 h 90"/>
                <a:gd name="T8" fmla="*/ 26 w 57"/>
                <a:gd name="T9" fmla="*/ 79 h 90"/>
                <a:gd name="T10" fmla="*/ 29 w 57"/>
                <a:gd name="T11" fmla="*/ 74 h 90"/>
                <a:gd name="T12" fmla="*/ 29 w 57"/>
                <a:gd name="T13" fmla="*/ 66 h 90"/>
                <a:gd name="T14" fmla="*/ 25 w 57"/>
                <a:gd name="T15" fmla="*/ 52 h 90"/>
                <a:gd name="T16" fmla="*/ 39 w 57"/>
                <a:gd name="T17" fmla="*/ 38 h 90"/>
                <a:gd name="T18" fmla="*/ 47 w 57"/>
                <a:gd name="T19" fmla="*/ 36 h 90"/>
                <a:gd name="T20" fmla="*/ 57 w 57"/>
                <a:gd name="T21" fmla="*/ 25 h 90"/>
                <a:gd name="T22" fmla="*/ 55 w 57"/>
                <a:gd name="T23" fmla="*/ 0 h 90"/>
                <a:gd name="T24" fmla="*/ 55 w 57"/>
                <a:gd name="T25" fmla="*/ 0 h 90"/>
                <a:gd name="T26" fmla="*/ 48 w 57"/>
                <a:gd name="T27" fmla="*/ 4 h 90"/>
                <a:gd name="T28" fmla="*/ 34 w 57"/>
                <a:gd name="T29" fmla="*/ 6 h 90"/>
                <a:gd name="T30" fmla="*/ 26 w 57"/>
                <a:gd name="T31" fmla="*/ 5 h 90"/>
                <a:gd name="T32" fmla="*/ 23 w 57"/>
                <a:gd name="T33" fmla="*/ 8 h 90"/>
                <a:gd name="T34" fmla="*/ 26 w 57"/>
                <a:gd name="T35" fmla="*/ 16 h 90"/>
                <a:gd name="T36" fmla="*/ 31 w 57"/>
                <a:gd name="T37" fmla="*/ 24 h 90"/>
                <a:gd name="T38" fmla="*/ 31 w 57"/>
                <a:gd name="T39" fmla="*/ 28 h 90"/>
                <a:gd name="T40" fmla="*/ 27 w 57"/>
                <a:gd name="T41" fmla="*/ 34 h 90"/>
                <a:gd name="T42" fmla="*/ 23 w 57"/>
                <a:gd name="T43" fmla="*/ 29 h 90"/>
                <a:gd name="T44" fmla="*/ 24 w 57"/>
                <a:gd name="T45" fmla="*/ 22 h 90"/>
                <a:gd name="T46" fmla="*/ 19 w 57"/>
                <a:gd name="T47" fmla="*/ 22 h 90"/>
                <a:gd name="T48" fmla="*/ 17 w 57"/>
                <a:gd name="T49" fmla="*/ 19 h 90"/>
                <a:gd name="T50" fmla="*/ 16 w 57"/>
                <a:gd name="T51" fmla="*/ 19 h 90"/>
                <a:gd name="T52" fmla="*/ 0 w 57"/>
                <a:gd name="T53" fmla="*/ 24 h 90"/>
                <a:gd name="T54" fmla="*/ 1 w 57"/>
                <a:gd name="T55" fmla="*/ 27 h 90"/>
                <a:gd name="T56" fmla="*/ 1 w 57"/>
                <a:gd name="T57" fmla="*/ 28 h 90"/>
                <a:gd name="T58" fmla="*/ 1 w 57"/>
                <a:gd name="T59" fmla="*/ 29 h 90"/>
                <a:gd name="T60" fmla="*/ 7 w 57"/>
                <a:gd name="T61" fmla="*/ 29 h 90"/>
                <a:gd name="T62" fmla="*/ 14 w 57"/>
                <a:gd name="T63" fmla="*/ 33 h 90"/>
                <a:gd name="T64" fmla="*/ 16 w 57"/>
                <a:gd name="T65" fmla="*/ 38 h 90"/>
                <a:gd name="T66" fmla="*/ 15 w 57"/>
                <a:gd name="T67" fmla="*/ 52 h 90"/>
                <a:gd name="T68" fmla="*/ 8 w 57"/>
                <a:gd name="T69" fmla="*/ 67 h 90"/>
                <a:gd name="T70" fmla="*/ 10 w 57"/>
                <a:gd name="T71" fmla="*/ 85 h 90"/>
                <a:gd name="T72" fmla="*/ 11 w 57"/>
                <a:gd name="T73" fmla="*/ 90 h 90"/>
                <a:gd name="T74" fmla="*/ 16 w 57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90">
                  <a:moveTo>
                    <a:pt x="16" y="90"/>
                  </a:moveTo>
                  <a:lnTo>
                    <a:pt x="16" y="88"/>
                  </a:lnTo>
                  <a:lnTo>
                    <a:pt x="14" y="87"/>
                  </a:lnTo>
                  <a:lnTo>
                    <a:pt x="16" y="83"/>
                  </a:lnTo>
                  <a:lnTo>
                    <a:pt x="26" y="79"/>
                  </a:lnTo>
                  <a:lnTo>
                    <a:pt x="29" y="74"/>
                  </a:lnTo>
                  <a:lnTo>
                    <a:pt x="29" y="66"/>
                  </a:lnTo>
                  <a:lnTo>
                    <a:pt x="25" y="52"/>
                  </a:lnTo>
                  <a:lnTo>
                    <a:pt x="39" y="38"/>
                  </a:lnTo>
                  <a:lnTo>
                    <a:pt x="47" y="36"/>
                  </a:lnTo>
                  <a:lnTo>
                    <a:pt x="57" y="2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6" y="16"/>
                  </a:lnTo>
                  <a:lnTo>
                    <a:pt x="31" y="24"/>
                  </a:lnTo>
                  <a:lnTo>
                    <a:pt x="31" y="28"/>
                  </a:lnTo>
                  <a:lnTo>
                    <a:pt x="27" y="34"/>
                  </a:lnTo>
                  <a:lnTo>
                    <a:pt x="23" y="29"/>
                  </a:lnTo>
                  <a:lnTo>
                    <a:pt x="24" y="22"/>
                  </a:lnTo>
                  <a:lnTo>
                    <a:pt x="19" y="22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5" y="52"/>
                  </a:lnTo>
                  <a:lnTo>
                    <a:pt x="8" y="67"/>
                  </a:lnTo>
                  <a:lnTo>
                    <a:pt x="10" y="85"/>
                  </a:lnTo>
                  <a:lnTo>
                    <a:pt x="11" y="9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Morocco">
              <a:extLst>
                <a:ext uri="{FF2B5EF4-FFF2-40B4-BE49-F238E27FC236}">
                  <a16:creationId xmlns:a16="http://schemas.microsoft.com/office/drawing/2014/main" id="{D7637F23-290F-44BF-813D-F590746E5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4965" y="3143159"/>
              <a:ext cx="280878" cy="231045"/>
            </a:xfrm>
            <a:custGeom>
              <a:avLst/>
              <a:gdLst>
                <a:gd name="T0" fmla="*/ 57 w 62"/>
                <a:gd name="T1" fmla="*/ 4 h 51"/>
                <a:gd name="T2" fmla="*/ 59 w 62"/>
                <a:gd name="T3" fmla="*/ 7 h 51"/>
                <a:gd name="T4" fmla="*/ 62 w 62"/>
                <a:gd name="T5" fmla="*/ 22 h 51"/>
                <a:gd name="T6" fmla="*/ 49 w 62"/>
                <a:gd name="T7" fmla="*/ 26 h 51"/>
                <a:gd name="T8" fmla="*/ 49 w 62"/>
                <a:gd name="T9" fmla="*/ 29 h 51"/>
                <a:gd name="T10" fmla="*/ 40 w 62"/>
                <a:gd name="T11" fmla="*/ 36 h 51"/>
                <a:gd name="T12" fmla="*/ 26 w 62"/>
                <a:gd name="T13" fmla="*/ 42 h 51"/>
                <a:gd name="T14" fmla="*/ 23 w 62"/>
                <a:gd name="T15" fmla="*/ 44 h 51"/>
                <a:gd name="T16" fmla="*/ 23 w 62"/>
                <a:gd name="T17" fmla="*/ 51 h 51"/>
                <a:gd name="T18" fmla="*/ 0 w 62"/>
                <a:gd name="T19" fmla="*/ 51 h 51"/>
                <a:gd name="T20" fmla="*/ 0 w 62"/>
                <a:gd name="T21" fmla="*/ 51 h 51"/>
                <a:gd name="T22" fmla="*/ 7 w 62"/>
                <a:gd name="T23" fmla="*/ 48 h 51"/>
                <a:gd name="T24" fmla="*/ 14 w 62"/>
                <a:gd name="T25" fmla="*/ 41 h 51"/>
                <a:gd name="T26" fmla="*/ 17 w 62"/>
                <a:gd name="T27" fmla="*/ 35 h 51"/>
                <a:gd name="T28" fmla="*/ 16 w 62"/>
                <a:gd name="T29" fmla="*/ 28 h 51"/>
                <a:gd name="T30" fmla="*/ 20 w 62"/>
                <a:gd name="T31" fmla="*/ 21 h 51"/>
                <a:gd name="T32" fmla="*/ 23 w 62"/>
                <a:gd name="T33" fmla="*/ 17 h 51"/>
                <a:gd name="T34" fmla="*/ 33 w 62"/>
                <a:gd name="T35" fmla="*/ 12 h 51"/>
                <a:gd name="T36" fmla="*/ 37 w 62"/>
                <a:gd name="T37" fmla="*/ 1 h 51"/>
                <a:gd name="T38" fmla="*/ 40 w 62"/>
                <a:gd name="T39" fmla="*/ 0 h 51"/>
                <a:gd name="T40" fmla="*/ 44 w 62"/>
                <a:gd name="T41" fmla="*/ 4 h 51"/>
                <a:gd name="T42" fmla="*/ 52 w 62"/>
                <a:gd name="T43" fmla="*/ 3 h 51"/>
                <a:gd name="T44" fmla="*/ 57 w 62"/>
                <a:gd name="T45" fmla="*/ 4 h 51"/>
                <a:gd name="T46" fmla="*/ 57 w 62"/>
                <a:gd name="T4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51">
                  <a:moveTo>
                    <a:pt x="57" y="4"/>
                  </a:moveTo>
                  <a:lnTo>
                    <a:pt x="59" y="7"/>
                  </a:lnTo>
                  <a:lnTo>
                    <a:pt x="62" y="22"/>
                  </a:lnTo>
                  <a:lnTo>
                    <a:pt x="49" y="26"/>
                  </a:lnTo>
                  <a:lnTo>
                    <a:pt x="49" y="29"/>
                  </a:lnTo>
                  <a:lnTo>
                    <a:pt x="40" y="36"/>
                  </a:lnTo>
                  <a:lnTo>
                    <a:pt x="26" y="42"/>
                  </a:lnTo>
                  <a:lnTo>
                    <a:pt x="23" y="44"/>
                  </a:lnTo>
                  <a:lnTo>
                    <a:pt x="23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7" y="48"/>
                  </a:lnTo>
                  <a:lnTo>
                    <a:pt x="14" y="41"/>
                  </a:lnTo>
                  <a:lnTo>
                    <a:pt x="17" y="35"/>
                  </a:lnTo>
                  <a:lnTo>
                    <a:pt x="16" y="28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33" y="12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Montenegro">
              <a:extLst>
                <a:ext uri="{FF2B5EF4-FFF2-40B4-BE49-F238E27FC236}">
                  <a16:creationId xmlns:a16="http://schemas.microsoft.com/office/drawing/2014/main" id="{6C882FA7-9E82-4AD2-A9AE-19A152FEDD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2463" y="2898523"/>
              <a:ext cx="49833" cy="58894"/>
            </a:xfrm>
            <a:custGeom>
              <a:avLst/>
              <a:gdLst>
                <a:gd name="T0" fmla="*/ 0 w 11"/>
                <a:gd name="T1" fmla="*/ 7 h 13"/>
                <a:gd name="T2" fmla="*/ 0 w 11"/>
                <a:gd name="T3" fmla="*/ 7 h 13"/>
                <a:gd name="T4" fmla="*/ 6 w 11"/>
                <a:gd name="T5" fmla="*/ 13 h 13"/>
                <a:gd name="T6" fmla="*/ 7 w 11"/>
                <a:gd name="T7" fmla="*/ 9 h 13"/>
                <a:gd name="T8" fmla="*/ 8 w 11"/>
                <a:gd name="T9" fmla="*/ 7 h 13"/>
                <a:gd name="T10" fmla="*/ 9 w 11"/>
                <a:gd name="T11" fmla="*/ 7 h 13"/>
                <a:gd name="T12" fmla="*/ 9 w 11"/>
                <a:gd name="T13" fmla="*/ 6 h 13"/>
                <a:gd name="T14" fmla="*/ 10 w 11"/>
                <a:gd name="T15" fmla="*/ 6 h 13"/>
                <a:gd name="T16" fmla="*/ 11 w 11"/>
                <a:gd name="T17" fmla="*/ 5 h 13"/>
                <a:gd name="T18" fmla="*/ 5 w 11"/>
                <a:gd name="T19" fmla="*/ 1 h 13"/>
                <a:gd name="T20" fmla="*/ 6 w 11"/>
                <a:gd name="T21" fmla="*/ 0 h 13"/>
                <a:gd name="T22" fmla="*/ 4 w 11"/>
                <a:gd name="T23" fmla="*/ 0 h 13"/>
                <a:gd name="T24" fmla="*/ 4 w 11"/>
                <a:gd name="T25" fmla="*/ 2 h 13"/>
                <a:gd name="T26" fmla="*/ 3 w 11"/>
                <a:gd name="T27" fmla="*/ 0 h 13"/>
                <a:gd name="T28" fmla="*/ 1 w 11"/>
                <a:gd name="T29" fmla="*/ 1 h 13"/>
                <a:gd name="T30" fmla="*/ 3 w 11"/>
                <a:gd name="T31" fmla="*/ 3 h 13"/>
                <a:gd name="T32" fmla="*/ 1 w 11"/>
                <a:gd name="T33" fmla="*/ 4 h 13"/>
                <a:gd name="T34" fmla="*/ 1 w 11"/>
                <a:gd name="T35" fmla="*/ 6 h 13"/>
                <a:gd name="T36" fmla="*/ 0 w 11"/>
                <a:gd name="T3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lnTo>
                    <a:pt x="0" y="7"/>
                  </a:lnTo>
                  <a:lnTo>
                    <a:pt x="6" y="13"/>
                  </a:lnTo>
                  <a:lnTo>
                    <a:pt x="7" y="9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5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Mongolia">
              <a:extLst>
                <a:ext uri="{FF2B5EF4-FFF2-40B4-BE49-F238E27FC236}">
                  <a16:creationId xmlns:a16="http://schemas.microsoft.com/office/drawing/2014/main" id="{F9A78A4E-C844-4176-8AD6-04346E3EB0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8672" y="2594993"/>
              <a:ext cx="756559" cy="366954"/>
            </a:xfrm>
            <a:custGeom>
              <a:avLst/>
              <a:gdLst>
                <a:gd name="T0" fmla="*/ 111 w 167"/>
                <a:gd name="T1" fmla="*/ 23 h 81"/>
                <a:gd name="T2" fmla="*/ 92 w 167"/>
                <a:gd name="T3" fmla="*/ 13 h 81"/>
                <a:gd name="T4" fmla="*/ 84 w 167"/>
                <a:gd name="T5" fmla="*/ 15 h 81"/>
                <a:gd name="T6" fmla="*/ 81 w 167"/>
                <a:gd name="T7" fmla="*/ 15 h 81"/>
                <a:gd name="T8" fmla="*/ 75 w 167"/>
                <a:gd name="T9" fmla="*/ 5 h 81"/>
                <a:gd name="T10" fmla="*/ 61 w 167"/>
                <a:gd name="T11" fmla="*/ 0 h 81"/>
                <a:gd name="T12" fmla="*/ 54 w 167"/>
                <a:gd name="T13" fmla="*/ 6 h 81"/>
                <a:gd name="T14" fmla="*/ 55 w 167"/>
                <a:gd name="T15" fmla="*/ 13 h 81"/>
                <a:gd name="T16" fmla="*/ 53 w 167"/>
                <a:gd name="T17" fmla="*/ 18 h 81"/>
                <a:gd name="T18" fmla="*/ 39 w 167"/>
                <a:gd name="T19" fmla="*/ 18 h 81"/>
                <a:gd name="T20" fmla="*/ 34 w 167"/>
                <a:gd name="T21" fmla="*/ 14 h 81"/>
                <a:gd name="T22" fmla="*/ 22 w 167"/>
                <a:gd name="T23" fmla="*/ 13 h 81"/>
                <a:gd name="T24" fmla="*/ 3 w 167"/>
                <a:gd name="T25" fmla="*/ 22 h 81"/>
                <a:gd name="T26" fmla="*/ 0 w 167"/>
                <a:gd name="T27" fmla="*/ 26 h 81"/>
                <a:gd name="T28" fmla="*/ 5 w 167"/>
                <a:gd name="T29" fmla="*/ 35 h 81"/>
                <a:gd name="T30" fmla="*/ 12 w 167"/>
                <a:gd name="T31" fmla="*/ 36 h 81"/>
                <a:gd name="T32" fmla="*/ 15 w 167"/>
                <a:gd name="T33" fmla="*/ 43 h 81"/>
                <a:gd name="T34" fmla="*/ 15 w 167"/>
                <a:gd name="T35" fmla="*/ 55 h 81"/>
                <a:gd name="T36" fmla="*/ 38 w 167"/>
                <a:gd name="T37" fmla="*/ 62 h 81"/>
                <a:gd name="T38" fmla="*/ 48 w 167"/>
                <a:gd name="T39" fmla="*/ 73 h 81"/>
                <a:gd name="T40" fmla="*/ 69 w 167"/>
                <a:gd name="T41" fmla="*/ 73 h 81"/>
                <a:gd name="T42" fmla="*/ 78 w 167"/>
                <a:gd name="T43" fmla="*/ 78 h 81"/>
                <a:gd name="T44" fmla="*/ 91 w 167"/>
                <a:gd name="T45" fmla="*/ 81 h 81"/>
                <a:gd name="T46" fmla="*/ 106 w 167"/>
                <a:gd name="T47" fmla="*/ 76 h 81"/>
                <a:gd name="T48" fmla="*/ 117 w 167"/>
                <a:gd name="T49" fmla="*/ 76 h 81"/>
                <a:gd name="T50" fmla="*/ 118 w 167"/>
                <a:gd name="T51" fmla="*/ 75 h 81"/>
                <a:gd name="T52" fmla="*/ 128 w 167"/>
                <a:gd name="T53" fmla="*/ 66 h 81"/>
                <a:gd name="T54" fmla="*/ 126 w 167"/>
                <a:gd name="T55" fmla="*/ 61 h 81"/>
                <a:gd name="T56" fmla="*/ 130 w 167"/>
                <a:gd name="T57" fmla="*/ 57 h 81"/>
                <a:gd name="T58" fmla="*/ 137 w 167"/>
                <a:gd name="T59" fmla="*/ 59 h 81"/>
                <a:gd name="T60" fmla="*/ 148 w 167"/>
                <a:gd name="T61" fmla="*/ 52 h 81"/>
                <a:gd name="T62" fmla="*/ 154 w 167"/>
                <a:gd name="T63" fmla="*/ 45 h 81"/>
                <a:gd name="T64" fmla="*/ 167 w 167"/>
                <a:gd name="T65" fmla="*/ 45 h 81"/>
                <a:gd name="T66" fmla="*/ 167 w 167"/>
                <a:gd name="T67" fmla="*/ 39 h 81"/>
                <a:gd name="T68" fmla="*/ 162 w 167"/>
                <a:gd name="T69" fmla="*/ 35 h 81"/>
                <a:gd name="T70" fmla="*/ 155 w 167"/>
                <a:gd name="T71" fmla="*/ 38 h 81"/>
                <a:gd name="T72" fmla="*/ 148 w 167"/>
                <a:gd name="T73" fmla="*/ 37 h 81"/>
                <a:gd name="T74" fmla="*/ 148 w 167"/>
                <a:gd name="T75" fmla="*/ 24 h 81"/>
                <a:gd name="T76" fmla="*/ 151 w 167"/>
                <a:gd name="T77" fmla="*/ 18 h 81"/>
                <a:gd name="T78" fmla="*/ 142 w 167"/>
                <a:gd name="T79" fmla="*/ 17 h 81"/>
                <a:gd name="T80" fmla="*/ 134 w 167"/>
                <a:gd name="T81" fmla="*/ 22 h 81"/>
                <a:gd name="T82" fmla="*/ 122 w 167"/>
                <a:gd name="T83" fmla="*/ 25 h 81"/>
                <a:gd name="T84" fmla="*/ 111 w 167"/>
                <a:gd name="T85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81">
                  <a:moveTo>
                    <a:pt x="111" y="23"/>
                  </a:moveTo>
                  <a:lnTo>
                    <a:pt x="92" y="13"/>
                  </a:lnTo>
                  <a:lnTo>
                    <a:pt x="84" y="15"/>
                  </a:lnTo>
                  <a:lnTo>
                    <a:pt x="81" y="15"/>
                  </a:lnTo>
                  <a:lnTo>
                    <a:pt x="75" y="5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55" y="13"/>
                  </a:lnTo>
                  <a:lnTo>
                    <a:pt x="53" y="18"/>
                  </a:lnTo>
                  <a:lnTo>
                    <a:pt x="39" y="18"/>
                  </a:lnTo>
                  <a:lnTo>
                    <a:pt x="34" y="14"/>
                  </a:lnTo>
                  <a:lnTo>
                    <a:pt x="22" y="13"/>
                  </a:lnTo>
                  <a:lnTo>
                    <a:pt x="3" y="22"/>
                  </a:lnTo>
                  <a:lnTo>
                    <a:pt x="0" y="26"/>
                  </a:lnTo>
                  <a:lnTo>
                    <a:pt x="5" y="35"/>
                  </a:lnTo>
                  <a:lnTo>
                    <a:pt x="12" y="36"/>
                  </a:lnTo>
                  <a:lnTo>
                    <a:pt x="15" y="43"/>
                  </a:lnTo>
                  <a:lnTo>
                    <a:pt x="15" y="55"/>
                  </a:lnTo>
                  <a:lnTo>
                    <a:pt x="38" y="62"/>
                  </a:lnTo>
                  <a:lnTo>
                    <a:pt x="48" y="73"/>
                  </a:lnTo>
                  <a:lnTo>
                    <a:pt x="69" y="73"/>
                  </a:lnTo>
                  <a:lnTo>
                    <a:pt x="78" y="78"/>
                  </a:lnTo>
                  <a:lnTo>
                    <a:pt x="91" y="81"/>
                  </a:lnTo>
                  <a:lnTo>
                    <a:pt x="106" y="76"/>
                  </a:lnTo>
                  <a:lnTo>
                    <a:pt x="117" y="76"/>
                  </a:lnTo>
                  <a:lnTo>
                    <a:pt x="118" y="75"/>
                  </a:lnTo>
                  <a:lnTo>
                    <a:pt x="128" y="66"/>
                  </a:lnTo>
                  <a:lnTo>
                    <a:pt x="126" y="61"/>
                  </a:lnTo>
                  <a:lnTo>
                    <a:pt x="130" y="57"/>
                  </a:lnTo>
                  <a:lnTo>
                    <a:pt x="137" y="59"/>
                  </a:lnTo>
                  <a:lnTo>
                    <a:pt x="148" y="52"/>
                  </a:lnTo>
                  <a:lnTo>
                    <a:pt x="154" y="45"/>
                  </a:lnTo>
                  <a:lnTo>
                    <a:pt x="167" y="45"/>
                  </a:lnTo>
                  <a:lnTo>
                    <a:pt x="167" y="39"/>
                  </a:lnTo>
                  <a:lnTo>
                    <a:pt x="162" y="35"/>
                  </a:lnTo>
                  <a:lnTo>
                    <a:pt x="155" y="38"/>
                  </a:lnTo>
                  <a:lnTo>
                    <a:pt x="148" y="37"/>
                  </a:lnTo>
                  <a:lnTo>
                    <a:pt x="148" y="24"/>
                  </a:lnTo>
                  <a:lnTo>
                    <a:pt x="151" y="18"/>
                  </a:lnTo>
                  <a:lnTo>
                    <a:pt x="142" y="17"/>
                  </a:lnTo>
                  <a:lnTo>
                    <a:pt x="134" y="22"/>
                  </a:lnTo>
                  <a:lnTo>
                    <a:pt x="122" y="25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Moldova">
              <a:extLst>
                <a:ext uri="{FF2B5EF4-FFF2-40B4-BE49-F238E27FC236}">
                  <a16:creationId xmlns:a16="http://schemas.microsoft.com/office/drawing/2014/main" id="{8AE22771-9E4B-4B50-8407-BAD7E8028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21796" y="2726372"/>
              <a:ext cx="86076" cy="104197"/>
            </a:xfrm>
            <a:custGeom>
              <a:avLst/>
              <a:gdLst>
                <a:gd name="T0" fmla="*/ 0 w 19"/>
                <a:gd name="T1" fmla="*/ 3 h 23"/>
                <a:gd name="T2" fmla="*/ 2 w 19"/>
                <a:gd name="T3" fmla="*/ 4 h 23"/>
                <a:gd name="T4" fmla="*/ 8 w 19"/>
                <a:gd name="T5" fmla="*/ 14 h 23"/>
                <a:gd name="T6" fmla="*/ 10 w 19"/>
                <a:gd name="T7" fmla="*/ 23 h 23"/>
                <a:gd name="T8" fmla="*/ 14 w 19"/>
                <a:gd name="T9" fmla="*/ 16 h 23"/>
                <a:gd name="T10" fmla="*/ 19 w 19"/>
                <a:gd name="T11" fmla="*/ 16 h 23"/>
                <a:gd name="T12" fmla="*/ 19 w 19"/>
                <a:gd name="T13" fmla="*/ 13 h 23"/>
                <a:gd name="T14" fmla="*/ 15 w 19"/>
                <a:gd name="T15" fmla="*/ 7 h 23"/>
                <a:gd name="T16" fmla="*/ 15 w 19"/>
                <a:gd name="T17" fmla="*/ 3 h 23"/>
                <a:gd name="T18" fmla="*/ 5 w 19"/>
                <a:gd name="T19" fmla="*/ 0 h 23"/>
                <a:gd name="T20" fmla="*/ 0 w 19"/>
                <a:gd name="T2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0" y="3"/>
                  </a:moveTo>
                  <a:lnTo>
                    <a:pt x="2" y="4"/>
                  </a:lnTo>
                  <a:lnTo>
                    <a:pt x="8" y="14"/>
                  </a:lnTo>
                  <a:lnTo>
                    <a:pt x="10" y="2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Mexico">
              <a:extLst>
                <a:ext uri="{FF2B5EF4-FFF2-40B4-BE49-F238E27FC236}">
                  <a16:creationId xmlns:a16="http://schemas.microsoft.com/office/drawing/2014/main" id="{9EDA94FD-BF6A-4369-8863-0AE21C5AC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9712" y="3238295"/>
              <a:ext cx="724847" cy="475681"/>
            </a:xfrm>
            <a:custGeom>
              <a:avLst/>
              <a:gdLst>
                <a:gd name="T0" fmla="*/ 102 w 160"/>
                <a:gd name="T1" fmla="*/ 49 h 105"/>
                <a:gd name="T2" fmla="*/ 105 w 160"/>
                <a:gd name="T3" fmla="*/ 65 h 105"/>
                <a:gd name="T4" fmla="*/ 112 w 160"/>
                <a:gd name="T5" fmla="*/ 81 h 105"/>
                <a:gd name="T6" fmla="*/ 131 w 160"/>
                <a:gd name="T7" fmla="*/ 82 h 105"/>
                <a:gd name="T8" fmla="*/ 136 w 160"/>
                <a:gd name="T9" fmla="*/ 81 h 105"/>
                <a:gd name="T10" fmla="*/ 142 w 160"/>
                <a:gd name="T11" fmla="*/ 69 h 105"/>
                <a:gd name="T12" fmla="*/ 154 w 160"/>
                <a:gd name="T13" fmla="*/ 65 h 105"/>
                <a:gd name="T14" fmla="*/ 156 w 160"/>
                <a:gd name="T15" fmla="*/ 83 h 105"/>
                <a:gd name="T16" fmla="*/ 152 w 160"/>
                <a:gd name="T17" fmla="*/ 83 h 105"/>
                <a:gd name="T18" fmla="*/ 148 w 160"/>
                <a:gd name="T19" fmla="*/ 86 h 105"/>
                <a:gd name="T20" fmla="*/ 136 w 160"/>
                <a:gd name="T21" fmla="*/ 89 h 105"/>
                <a:gd name="T22" fmla="*/ 135 w 160"/>
                <a:gd name="T23" fmla="*/ 96 h 105"/>
                <a:gd name="T24" fmla="*/ 131 w 160"/>
                <a:gd name="T25" fmla="*/ 105 h 105"/>
                <a:gd name="T26" fmla="*/ 116 w 160"/>
                <a:gd name="T27" fmla="*/ 96 h 105"/>
                <a:gd name="T28" fmla="*/ 101 w 160"/>
                <a:gd name="T29" fmla="*/ 96 h 105"/>
                <a:gd name="T30" fmla="*/ 80 w 160"/>
                <a:gd name="T31" fmla="*/ 86 h 105"/>
                <a:gd name="T32" fmla="*/ 64 w 160"/>
                <a:gd name="T33" fmla="*/ 78 h 105"/>
                <a:gd name="T34" fmla="*/ 63 w 160"/>
                <a:gd name="T35" fmla="*/ 68 h 105"/>
                <a:gd name="T36" fmla="*/ 46 w 160"/>
                <a:gd name="T37" fmla="*/ 44 h 105"/>
                <a:gd name="T38" fmla="*/ 41 w 160"/>
                <a:gd name="T39" fmla="*/ 38 h 105"/>
                <a:gd name="T40" fmla="*/ 34 w 160"/>
                <a:gd name="T41" fmla="*/ 28 h 105"/>
                <a:gd name="T42" fmla="*/ 26 w 160"/>
                <a:gd name="T43" fmla="*/ 22 h 105"/>
                <a:gd name="T44" fmla="*/ 17 w 160"/>
                <a:gd name="T45" fmla="*/ 6 h 105"/>
                <a:gd name="T46" fmla="*/ 12 w 160"/>
                <a:gd name="T47" fmla="*/ 15 h 105"/>
                <a:gd name="T48" fmla="*/ 34 w 160"/>
                <a:gd name="T49" fmla="*/ 50 h 105"/>
                <a:gd name="T50" fmla="*/ 40 w 160"/>
                <a:gd name="T51" fmla="*/ 55 h 105"/>
                <a:gd name="T52" fmla="*/ 35 w 160"/>
                <a:gd name="T53" fmla="*/ 55 h 105"/>
                <a:gd name="T54" fmla="*/ 26 w 160"/>
                <a:gd name="T55" fmla="*/ 45 h 105"/>
                <a:gd name="T56" fmla="*/ 14 w 160"/>
                <a:gd name="T57" fmla="*/ 33 h 105"/>
                <a:gd name="T58" fmla="*/ 14 w 160"/>
                <a:gd name="T59" fmla="*/ 30 h 105"/>
                <a:gd name="T60" fmla="*/ 7 w 160"/>
                <a:gd name="T61" fmla="*/ 18 h 105"/>
                <a:gd name="T62" fmla="*/ 0 w 160"/>
                <a:gd name="T63" fmla="*/ 1 h 105"/>
                <a:gd name="T64" fmla="*/ 32 w 160"/>
                <a:gd name="T65" fmla="*/ 8 h 105"/>
                <a:gd name="T66" fmla="*/ 64 w 160"/>
                <a:gd name="T67" fmla="*/ 12 h 105"/>
                <a:gd name="T68" fmla="*/ 70 w 160"/>
                <a:gd name="T69" fmla="*/ 21 h 105"/>
                <a:gd name="T70" fmla="*/ 76 w 160"/>
                <a:gd name="T71" fmla="*/ 17 h 105"/>
                <a:gd name="T72" fmla="*/ 95 w 160"/>
                <a:gd name="T73" fmla="*/ 37 h 105"/>
                <a:gd name="T74" fmla="*/ 106 w 160"/>
                <a:gd name="T75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05">
                  <a:moveTo>
                    <a:pt x="106" y="41"/>
                  </a:moveTo>
                  <a:lnTo>
                    <a:pt x="102" y="49"/>
                  </a:lnTo>
                  <a:lnTo>
                    <a:pt x="101" y="61"/>
                  </a:lnTo>
                  <a:lnTo>
                    <a:pt x="105" y="65"/>
                  </a:lnTo>
                  <a:lnTo>
                    <a:pt x="105" y="70"/>
                  </a:lnTo>
                  <a:lnTo>
                    <a:pt x="112" y="81"/>
                  </a:lnTo>
                  <a:lnTo>
                    <a:pt x="121" y="84"/>
                  </a:lnTo>
                  <a:lnTo>
                    <a:pt x="131" y="82"/>
                  </a:lnTo>
                  <a:lnTo>
                    <a:pt x="137" y="82"/>
                  </a:lnTo>
                  <a:lnTo>
                    <a:pt x="136" y="81"/>
                  </a:lnTo>
                  <a:lnTo>
                    <a:pt x="140" y="79"/>
                  </a:lnTo>
                  <a:lnTo>
                    <a:pt x="142" y="69"/>
                  </a:lnTo>
                  <a:lnTo>
                    <a:pt x="143" y="68"/>
                  </a:lnTo>
                  <a:lnTo>
                    <a:pt x="154" y="65"/>
                  </a:lnTo>
                  <a:lnTo>
                    <a:pt x="160" y="67"/>
                  </a:lnTo>
                  <a:lnTo>
                    <a:pt x="156" y="83"/>
                  </a:lnTo>
                  <a:lnTo>
                    <a:pt x="155" y="86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48" y="86"/>
                  </a:lnTo>
                  <a:lnTo>
                    <a:pt x="140" y="86"/>
                  </a:lnTo>
                  <a:lnTo>
                    <a:pt x="136" y="89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31" y="104"/>
                  </a:lnTo>
                  <a:lnTo>
                    <a:pt x="131" y="105"/>
                  </a:lnTo>
                  <a:lnTo>
                    <a:pt x="121" y="96"/>
                  </a:lnTo>
                  <a:lnTo>
                    <a:pt x="116" y="96"/>
                  </a:lnTo>
                  <a:lnTo>
                    <a:pt x="110" y="99"/>
                  </a:lnTo>
                  <a:lnTo>
                    <a:pt x="101" y="96"/>
                  </a:lnTo>
                  <a:lnTo>
                    <a:pt x="85" y="90"/>
                  </a:lnTo>
                  <a:lnTo>
                    <a:pt x="80" y="86"/>
                  </a:lnTo>
                  <a:lnTo>
                    <a:pt x="72" y="84"/>
                  </a:lnTo>
                  <a:lnTo>
                    <a:pt x="64" y="78"/>
                  </a:lnTo>
                  <a:lnTo>
                    <a:pt x="60" y="72"/>
                  </a:lnTo>
                  <a:lnTo>
                    <a:pt x="63" y="68"/>
                  </a:lnTo>
                  <a:lnTo>
                    <a:pt x="60" y="61"/>
                  </a:lnTo>
                  <a:lnTo>
                    <a:pt x="46" y="44"/>
                  </a:lnTo>
                  <a:lnTo>
                    <a:pt x="40" y="41"/>
                  </a:lnTo>
                  <a:lnTo>
                    <a:pt x="41" y="38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26" y="22"/>
                  </a:lnTo>
                  <a:lnTo>
                    <a:pt x="21" y="8"/>
                  </a:lnTo>
                  <a:lnTo>
                    <a:pt x="17" y="6"/>
                  </a:lnTo>
                  <a:lnTo>
                    <a:pt x="12" y="5"/>
                  </a:lnTo>
                  <a:lnTo>
                    <a:pt x="12" y="15"/>
                  </a:lnTo>
                  <a:lnTo>
                    <a:pt x="29" y="37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40" y="55"/>
                  </a:lnTo>
                  <a:lnTo>
                    <a:pt x="37" y="58"/>
                  </a:lnTo>
                  <a:lnTo>
                    <a:pt x="35" y="55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5" y="39"/>
                  </a:lnTo>
                  <a:lnTo>
                    <a:pt x="14" y="33"/>
                  </a:lnTo>
                  <a:lnTo>
                    <a:pt x="11" y="29"/>
                  </a:lnTo>
                  <a:lnTo>
                    <a:pt x="14" y="30"/>
                  </a:lnTo>
                  <a:lnTo>
                    <a:pt x="16" y="25"/>
                  </a:lnTo>
                  <a:lnTo>
                    <a:pt x="7" y="18"/>
                  </a:ln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  <a:lnTo>
                    <a:pt x="32" y="8"/>
                  </a:lnTo>
                  <a:lnTo>
                    <a:pt x="56" y="6"/>
                  </a:lnTo>
                  <a:lnTo>
                    <a:pt x="64" y="12"/>
                  </a:lnTo>
                  <a:lnTo>
                    <a:pt x="66" y="17"/>
                  </a:lnTo>
                  <a:lnTo>
                    <a:pt x="70" y="21"/>
                  </a:lnTo>
                  <a:lnTo>
                    <a:pt x="73" y="21"/>
                  </a:lnTo>
                  <a:lnTo>
                    <a:pt x="76" y="17"/>
                  </a:lnTo>
                  <a:lnTo>
                    <a:pt x="83" y="17"/>
                  </a:lnTo>
                  <a:lnTo>
                    <a:pt x="95" y="37"/>
                  </a:lnTo>
                  <a:lnTo>
                    <a:pt x="106" y="41"/>
                  </a:lnTo>
                  <a:lnTo>
                    <a:pt x="10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Mauritania">
              <a:extLst>
                <a:ext uri="{FF2B5EF4-FFF2-40B4-BE49-F238E27FC236}">
                  <a16:creationId xmlns:a16="http://schemas.microsoft.com/office/drawing/2014/main" id="{26FC2C7F-3B66-4AF2-8321-ABC13CFEDE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298" y="3383264"/>
              <a:ext cx="289939" cy="321651"/>
            </a:xfrm>
            <a:custGeom>
              <a:avLst/>
              <a:gdLst>
                <a:gd name="T0" fmla="*/ 0 w 64"/>
                <a:gd name="T1" fmla="*/ 36 h 71"/>
                <a:gd name="T2" fmla="*/ 3 w 64"/>
                <a:gd name="T3" fmla="*/ 34 h 71"/>
                <a:gd name="T4" fmla="*/ 22 w 64"/>
                <a:gd name="T5" fmla="*/ 34 h 71"/>
                <a:gd name="T6" fmla="*/ 21 w 64"/>
                <a:gd name="T7" fmla="*/ 25 h 71"/>
                <a:gd name="T8" fmla="*/ 28 w 64"/>
                <a:gd name="T9" fmla="*/ 21 h 71"/>
                <a:gd name="T10" fmla="*/ 28 w 64"/>
                <a:gd name="T11" fmla="*/ 7 h 71"/>
                <a:gd name="T12" fmla="*/ 45 w 64"/>
                <a:gd name="T13" fmla="*/ 7 h 71"/>
                <a:gd name="T14" fmla="*/ 45 w 64"/>
                <a:gd name="T15" fmla="*/ 0 h 71"/>
                <a:gd name="T16" fmla="*/ 64 w 64"/>
                <a:gd name="T17" fmla="*/ 14 h 71"/>
                <a:gd name="T18" fmla="*/ 64 w 64"/>
                <a:gd name="T19" fmla="*/ 14 h 71"/>
                <a:gd name="T20" fmla="*/ 55 w 64"/>
                <a:gd name="T21" fmla="*/ 14 h 71"/>
                <a:gd name="T22" fmla="*/ 62 w 64"/>
                <a:gd name="T23" fmla="*/ 67 h 71"/>
                <a:gd name="T24" fmla="*/ 38 w 64"/>
                <a:gd name="T25" fmla="*/ 67 h 71"/>
                <a:gd name="T26" fmla="*/ 34 w 64"/>
                <a:gd name="T27" fmla="*/ 69 h 71"/>
                <a:gd name="T28" fmla="*/ 31 w 64"/>
                <a:gd name="T29" fmla="*/ 65 h 71"/>
                <a:gd name="T30" fmla="*/ 26 w 64"/>
                <a:gd name="T31" fmla="*/ 71 h 71"/>
                <a:gd name="T32" fmla="*/ 20 w 64"/>
                <a:gd name="T33" fmla="*/ 65 h 71"/>
                <a:gd name="T34" fmla="*/ 13 w 64"/>
                <a:gd name="T35" fmla="*/ 61 h 71"/>
                <a:gd name="T36" fmla="*/ 5 w 64"/>
                <a:gd name="T37" fmla="*/ 61 h 71"/>
                <a:gd name="T38" fmla="*/ 3 w 64"/>
                <a:gd name="T39" fmla="*/ 64 h 71"/>
                <a:gd name="T40" fmla="*/ 3 w 64"/>
                <a:gd name="T41" fmla="*/ 64 h 71"/>
                <a:gd name="T42" fmla="*/ 5 w 64"/>
                <a:gd name="T43" fmla="*/ 51 h 71"/>
                <a:gd name="T44" fmla="*/ 3 w 64"/>
                <a:gd name="T45" fmla="*/ 45 h 71"/>
                <a:gd name="T46" fmla="*/ 4 w 64"/>
                <a:gd name="T47" fmla="*/ 40 h 71"/>
                <a:gd name="T48" fmla="*/ 0 w 64"/>
                <a:gd name="T49" fmla="*/ 36 h 71"/>
                <a:gd name="T50" fmla="*/ 0 w 64"/>
                <a:gd name="T5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71">
                  <a:moveTo>
                    <a:pt x="0" y="36"/>
                  </a:moveTo>
                  <a:lnTo>
                    <a:pt x="3" y="34"/>
                  </a:lnTo>
                  <a:lnTo>
                    <a:pt x="22" y="34"/>
                  </a:lnTo>
                  <a:lnTo>
                    <a:pt x="21" y="25"/>
                  </a:lnTo>
                  <a:lnTo>
                    <a:pt x="28" y="21"/>
                  </a:lnTo>
                  <a:lnTo>
                    <a:pt x="28" y="7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55" y="14"/>
                  </a:lnTo>
                  <a:lnTo>
                    <a:pt x="62" y="67"/>
                  </a:lnTo>
                  <a:lnTo>
                    <a:pt x="38" y="67"/>
                  </a:lnTo>
                  <a:lnTo>
                    <a:pt x="34" y="69"/>
                  </a:lnTo>
                  <a:lnTo>
                    <a:pt x="31" y="65"/>
                  </a:lnTo>
                  <a:lnTo>
                    <a:pt x="26" y="71"/>
                  </a:lnTo>
                  <a:lnTo>
                    <a:pt x="20" y="65"/>
                  </a:lnTo>
                  <a:lnTo>
                    <a:pt x="13" y="61"/>
                  </a:lnTo>
                  <a:lnTo>
                    <a:pt x="5" y="61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Mali">
              <a:extLst>
                <a:ext uri="{FF2B5EF4-FFF2-40B4-BE49-F238E27FC236}">
                  <a16:creationId xmlns:a16="http://schemas.microsoft.com/office/drawing/2014/main" id="{B18F2D52-0D7A-4C74-BED4-AF3EAFCDA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3086" y="3446688"/>
              <a:ext cx="389605" cy="371484"/>
            </a:xfrm>
            <a:custGeom>
              <a:avLst/>
              <a:gdLst>
                <a:gd name="T0" fmla="*/ 38 w 86"/>
                <a:gd name="T1" fmla="*/ 0 h 82"/>
                <a:gd name="T2" fmla="*/ 69 w 86"/>
                <a:gd name="T3" fmla="*/ 21 h 82"/>
                <a:gd name="T4" fmla="*/ 74 w 86"/>
                <a:gd name="T5" fmla="*/ 26 h 82"/>
                <a:gd name="T6" fmla="*/ 81 w 86"/>
                <a:gd name="T7" fmla="*/ 29 h 82"/>
                <a:gd name="T8" fmla="*/ 82 w 86"/>
                <a:gd name="T9" fmla="*/ 33 h 82"/>
                <a:gd name="T10" fmla="*/ 86 w 86"/>
                <a:gd name="T11" fmla="*/ 33 h 82"/>
                <a:gd name="T12" fmla="*/ 86 w 86"/>
                <a:gd name="T13" fmla="*/ 33 h 82"/>
                <a:gd name="T14" fmla="*/ 86 w 86"/>
                <a:gd name="T15" fmla="*/ 50 h 82"/>
                <a:gd name="T16" fmla="*/ 85 w 86"/>
                <a:gd name="T17" fmla="*/ 52 h 82"/>
                <a:gd name="T18" fmla="*/ 65 w 86"/>
                <a:gd name="T19" fmla="*/ 56 h 82"/>
                <a:gd name="T20" fmla="*/ 65 w 86"/>
                <a:gd name="T21" fmla="*/ 56 h 82"/>
                <a:gd name="T22" fmla="*/ 61 w 86"/>
                <a:gd name="T23" fmla="*/ 57 h 82"/>
                <a:gd name="T24" fmla="*/ 51 w 86"/>
                <a:gd name="T25" fmla="*/ 64 h 82"/>
                <a:gd name="T26" fmla="*/ 45 w 86"/>
                <a:gd name="T27" fmla="*/ 65 h 82"/>
                <a:gd name="T28" fmla="*/ 38 w 86"/>
                <a:gd name="T29" fmla="*/ 75 h 82"/>
                <a:gd name="T30" fmla="*/ 37 w 86"/>
                <a:gd name="T31" fmla="*/ 81 h 82"/>
                <a:gd name="T32" fmla="*/ 37 w 86"/>
                <a:gd name="T33" fmla="*/ 81 h 82"/>
                <a:gd name="T34" fmla="*/ 33 w 86"/>
                <a:gd name="T35" fmla="*/ 82 h 82"/>
                <a:gd name="T36" fmla="*/ 31 w 86"/>
                <a:gd name="T37" fmla="*/ 79 h 82"/>
                <a:gd name="T38" fmla="*/ 26 w 86"/>
                <a:gd name="T39" fmla="*/ 82 h 82"/>
                <a:gd name="T40" fmla="*/ 22 w 86"/>
                <a:gd name="T41" fmla="*/ 82 h 82"/>
                <a:gd name="T42" fmla="*/ 16 w 86"/>
                <a:gd name="T43" fmla="*/ 69 h 82"/>
                <a:gd name="T44" fmla="*/ 8 w 86"/>
                <a:gd name="T45" fmla="*/ 72 h 82"/>
                <a:gd name="T46" fmla="*/ 4 w 86"/>
                <a:gd name="T47" fmla="*/ 71 h 82"/>
                <a:gd name="T48" fmla="*/ 5 w 86"/>
                <a:gd name="T49" fmla="*/ 70 h 82"/>
                <a:gd name="T50" fmla="*/ 0 w 86"/>
                <a:gd name="T51" fmla="*/ 57 h 82"/>
                <a:gd name="T52" fmla="*/ 5 w 86"/>
                <a:gd name="T53" fmla="*/ 51 h 82"/>
                <a:gd name="T54" fmla="*/ 8 w 86"/>
                <a:gd name="T55" fmla="*/ 55 h 82"/>
                <a:gd name="T56" fmla="*/ 12 w 86"/>
                <a:gd name="T57" fmla="*/ 53 h 82"/>
                <a:gd name="T58" fmla="*/ 36 w 86"/>
                <a:gd name="T59" fmla="*/ 53 h 82"/>
                <a:gd name="T60" fmla="*/ 29 w 86"/>
                <a:gd name="T61" fmla="*/ 0 h 82"/>
                <a:gd name="T62" fmla="*/ 38 w 86"/>
                <a:gd name="T63" fmla="*/ 0 h 82"/>
                <a:gd name="T64" fmla="*/ 38 w 86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82">
                  <a:moveTo>
                    <a:pt x="38" y="0"/>
                  </a:moveTo>
                  <a:lnTo>
                    <a:pt x="69" y="21"/>
                  </a:lnTo>
                  <a:lnTo>
                    <a:pt x="74" y="26"/>
                  </a:lnTo>
                  <a:lnTo>
                    <a:pt x="81" y="29"/>
                  </a:lnTo>
                  <a:lnTo>
                    <a:pt x="82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50"/>
                  </a:lnTo>
                  <a:lnTo>
                    <a:pt x="85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1" y="57"/>
                  </a:lnTo>
                  <a:lnTo>
                    <a:pt x="51" y="64"/>
                  </a:lnTo>
                  <a:lnTo>
                    <a:pt x="45" y="65"/>
                  </a:lnTo>
                  <a:lnTo>
                    <a:pt x="38" y="7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3" y="82"/>
                  </a:lnTo>
                  <a:lnTo>
                    <a:pt x="31" y="79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16" y="69"/>
                  </a:lnTo>
                  <a:lnTo>
                    <a:pt x="8" y="72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0" y="57"/>
                  </a:lnTo>
                  <a:lnTo>
                    <a:pt x="5" y="51"/>
                  </a:lnTo>
                  <a:lnTo>
                    <a:pt x="8" y="55"/>
                  </a:lnTo>
                  <a:lnTo>
                    <a:pt x="12" y="53"/>
                  </a:lnTo>
                  <a:lnTo>
                    <a:pt x="36" y="53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Malaysia">
              <a:extLst>
                <a:ext uri="{FF2B5EF4-FFF2-40B4-BE49-F238E27FC236}">
                  <a16:creationId xmlns:a16="http://schemas.microsoft.com/office/drawing/2014/main" id="{9FCEEC5D-BF5E-4369-82AB-EC590A9585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02202" y="3895188"/>
              <a:ext cx="453029" cy="144969"/>
            </a:xfrm>
            <a:custGeom>
              <a:avLst/>
              <a:gdLst>
                <a:gd name="T0" fmla="*/ 10 w 100"/>
                <a:gd name="T1" fmla="*/ 4 h 32"/>
                <a:gd name="T2" fmla="*/ 16 w 100"/>
                <a:gd name="T3" fmla="*/ 11 h 32"/>
                <a:gd name="T4" fmla="*/ 16 w 100"/>
                <a:gd name="T5" fmla="*/ 21 h 32"/>
                <a:gd name="T6" fmla="*/ 20 w 100"/>
                <a:gd name="T7" fmla="*/ 30 h 32"/>
                <a:gd name="T8" fmla="*/ 16 w 100"/>
                <a:gd name="T9" fmla="*/ 30 h 32"/>
                <a:gd name="T10" fmla="*/ 5 w 100"/>
                <a:gd name="T11" fmla="*/ 22 h 32"/>
                <a:gd name="T12" fmla="*/ 1 w 100"/>
                <a:gd name="T13" fmla="*/ 14 h 32"/>
                <a:gd name="T14" fmla="*/ 0 w 100"/>
                <a:gd name="T15" fmla="*/ 3 h 32"/>
                <a:gd name="T16" fmla="*/ 0 w 100"/>
                <a:gd name="T17" fmla="*/ 3 h 32"/>
                <a:gd name="T18" fmla="*/ 0 w 100"/>
                <a:gd name="T19" fmla="*/ 1 h 32"/>
                <a:gd name="T20" fmla="*/ 4 w 100"/>
                <a:gd name="T21" fmla="*/ 3 h 32"/>
                <a:gd name="T22" fmla="*/ 6 w 100"/>
                <a:gd name="T23" fmla="*/ 6 h 32"/>
                <a:gd name="T24" fmla="*/ 9 w 100"/>
                <a:gd name="T25" fmla="*/ 4 h 32"/>
                <a:gd name="T26" fmla="*/ 10 w 100"/>
                <a:gd name="T27" fmla="*/ 4 h 32"/>
                <a:gd name="T28" fmla="*/ 79 w 100"/>
                <a:gd name="T29" fmla="*/ 11 h 32"/>
                <a:gd name="T30" fmla="*/ 80 w 100"/>
                <a:gd name="T31" fmla="*/ 12 h 32"/>
                <a:gd name="T32" fmla="*/ 78 w 100"/>
                <a:gd name="T33" fmla="*/ 14 h 32"/>
                <a:gd name="T34" fmla="*/ 76 w 100"/>
                <a:gd name="T35" fmla="*/ 13 h 32"/>
                <a:gd name="T36" fmla="*/ 75 w 100"/>
                <a:gd name="T37" fmla="*/ 15 h 32"/>
                <a:gd name="T38" fmla="*/ 72 w 100"/>
                <a:gd name="T39" fmla="*/ 13 h 32"/>
                <a:gd name="T40" fmla="*/ 72 w 100"/>
                <a:gd name="T41" fmla="*/ 13 h 32"/>
                <a:gd name="T42" fmla="*/ 64 w 100"/>
                <a:gd name="T43" fmla="*/ 21 h 32"/>
                <a:gd name="T44" fmla="*/ 59 w 100"/>
                <a:gd name="T45" fmla="*/ 22 h 32"/>
                <a:gd name="T46" fmla="*/ 57 w 100"/>
                <a:gd name="T47" fmla="*/ 29 h 32"/>
                <a:gd name="T48" fmla="*/ 48 w 100"/>
                <a:gd name="T49" fmla="*/ 27 h 32"/>
                <a:gd name="T50" fmla="*/ 49 w 100"/>
                <a:gd name="T51" fmla="*/ 27 h 32"/>
                <a:gd name="T52" fmla="*/ 53 w 100"/>
                <a:gd name="T53" fmla="*/ 32 h 32"/>
                <a:gd name="T54" fmla="*/ 61 w 100"/>
                <a:gd name="T55" fmla="*/ 32 h 32"/>
                <a:gd name="T56" fmla="*/ 63 w 100"/>
                <a:gd name="T57" fmla="*/ 29 h 32"/>
                <a:gd name="T58" fmla="*/ 70 w 100"/>
                <a:gd name="T59" fmla="*/ 31 h 32"/>
                <a:gd name="T60" fmla="*/ 76 w 100"/>
                <a:gd name="T61" fmla="*/ 28 h 32"/>
                <a:gd name="T62" fmla="*/ 83 w 100"/>
                <a:gd name="T63" fmla="*/ 14 h 32"/>
                <a:gd name="T64" fmla="*/ 93 w 100"/>
                <a:gd name="T65" fmla="*/ 14 h 32"/>
                <a:gd name="T66" fmla="*/ 93 w 100"/>
                <a:gd name="T67" fmla="*/ 14 h 32"/>
                <a:gd name="T68" fmla="*/ 97 w 100"/>
                <a:gd name="T69" fmla="*/ 14 h 32"/>
                <a:gd name="T70" fmla="*/ 95 w 100"/>
                <a:gd name="T71" fmla="*/ 11 h 32"/>
                <a:gd name="T72" fmla="*/ 100 w 100"/>
                <a:gd name="T73" fmla="*/ 10 h 32"/>
                <a:gd name="T74" fmla="*/ 92 w 100"/>
                <a:gd name="T75" fmla="*/ 6 h 32"/>
                <a:gd name="T76" fmla="*/ 92 w 100"/>
                <a:gd name="T77" fmla="*/ 3 h 32"/>
                <a:gd name="T78" fmla="*/ 88 w 100"/>
                <a:gd name="T79" fmla="*/ 0 h 32"/>
                <a:gd name="T80" fmla="*/ 80 w 100"/>
                <a:gd name="T81" fmla="*/ 9 h 32"/>
                <a:gd name="T82" fmla="*/ 79 w 100"/>
                <a:gd name="T83" fmla="*/ 11 h 32"/>
                <a:gd name="T84" fmla="*/ 79 w 100"/>
                <a:gd name="T8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32">
                  <a:moveTo>
                    <a:pt x="10" y="4"/>
                  </a:moveTo>
                  <a:lnTo>
                    <a:pt x="16" y="11"/>
                  </a:lnTo>
                  <a:lnTo>
                    <a:pt x="16" y="21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5" y="22"/>
                  </a:lnTo>
                  <a:lnTo>
                    <a:pt x="1" y="1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3"/>
                  </a:lnTo>
                  <a:lnTo>
                    <a:pt x="6" y="6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79" y="11"/>
                  </a:moveTo>
                  <a:lnTo>
                    <a:pt x="80" y="12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7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53" y="32"/>
                  </a:lnTo>
                  <a:lnTo>
                    <a:pt x="61" y="32"/>
                  </a:lnTo>
                  <a:lnTo>
                    <a:pt x="63" y="29"/>
                  </a:lnTo>
                  <a:lnTo>
                    <a:pt x="70" y="31"/>
                  </a:lnTo>
                  <a:lnTo>
                    <a:pt x="76" y="28"/>
                  </a:lnTo>
                  <a:lnTo>
                    <a:pt x="8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95" y="11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92" y="3"/>
                  </a:lnTo>
                  <a:lnTo>
                    <a:pt x="88" y="0"/>
                  </a:lnTo>
                  <a:lnTo>
                    <a:pt x="80" y="9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Malawi">
              <a:extLst>
                <a:ext uri="{FF2B5EF4-FFF2-40B4-BE49-F238E27FC236}">
                  <a16:creationId xmlns:a16="http://schemas.microsoft.com/office/drawing/2014/main" id="{2F78D1CC-A95E-44F0-B621-A18A8B332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1296" y="4289323"/>
              <a:ext cx="77015" cy="181212"/>
            </a:xfrm>
            <a:custGeom>
              <a:avLst/>
              <a:gdLst>
                <a:gd name="T0" fmla="*/ 3 w 17"/>
                <a:gd name="T1" fmla="*/ 25 h 40"/>
                <a:gd name="T2" fmla="*/ 0 w 17"/>
                <a:gd name="T3" fmla="*/ 23 h 40"/>
                <a:gd name="T4" fmla="*/ 5 w 17"/>
                <a:gd name="T5" fmla="*/ 16 h 40"/>
                <a:gd name="T6" fmla="*/ 3 w 17"/>
                <a:gd name="T7" fmla="*/ 11 h 40"/>
                <a:gd name="T8" fmla="*/ 6 w 17"/>
                <a:gd name="T9" fmla="*/ 7 h 40"/>
                <a:gd name="T10" fmla="*/ 2 w 17"/>
                <a:gd name="T11" fmla="*/ 0 h 40"/>
                <a:gd name="T12" fmla="*/ 7 w 17"/>
                <a:gd name="T13" fmla="*/ 1 h 40"/>
                <a:gd name="T14" fmla="*/ 9 w 17"/>
                <a:gd name="T15" fmla="*/ 3 h 40"/>
                <a:gd name="T16" fmla="*/ 10 w 17"/>
                <a:gd name="T17" fmla="*/ 12 h 40"/>
                <a:gd name="T18" fmla="*/ 9 w 17"/>
                <a:gd name="T19" fmla="*/ 14 h 40"/>
                <a:gd name="T20" fmla="*/ 12 w 17"/>
                <a:gd name="T21" fmla="*/ 22 h 40"/>
                <a:gd name="T22" fmla="*/ 17 w 17"/>
                <a:gd name="T23" fmla="*/ 30 h 40"/>
                <a:gd name="T24" fmla="*/ 17 w 17"/>
                <a:gd name="T25" fmla="*/ 34 h 40"/>
                <a:gd name="T26" fmla="*/ 13 w 17"/>
                <a:gd name="T27" fmla="*/ 40 h 40"/>
                <a:gd name="T28" fmla="*/ 9 w 17"/>
                <a:gd name="T29" fmla="*/ 35 h 40"/>
                <a:gd name="T30" fmla="*/ 10 w 17"/>
                <a:gd name="T31" fmla="*/ 28 h 40"/>
                <a:gd name="T32" fmla="*/ 5 w 17"/>
                <a:gd name="T33" fmla="*/ 28 h 40"/>
                <a:gd name="T34" fmla="*/ 3 w 17"/>
                <a:gd name="T35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40">
                  <a:moveTo>
                    <a:pt x="3" y="25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3" y="11"/>
                  </a:lnTo>
                  <a:lnTo>
                    <a:pt x="6" y="7"/>
                  </a:lnTo>
                  <a:lnTo>
                    <a:pt x="2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12" y="22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3" y="40"/>
                  </a:lnTo>
                  <a:lnTo>
                    <a:pt x="9" y="35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Madagascar">
              <a:extLst>
                <a:ext uri="{FF2B5EF4-FFF2-40B4-BE49-F238E27FC236}">
                  <a16:creationId xmlns:a16="http://schemas.microsoft.com/office/drawing/2014/main" id="{E5914E5F-EBD6-48AD-A536-065436896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4992" y="4352747"/>
              <a:ext cx="176681" cy="344302"/>
            </a:xfrm>
            <a:custGeom>
              <a:avLst/>
              <a:gdLst>
                <a:gd name="T0" fmla="*/ 0 w 39"/>
                <a:gd name="T1" fmla="*/ 55 h 76"/>
                <a:gd name="T2" fmla="*/ 3 w 39"/>
                <a:gd name="T3" fmla="*/ 69 h 76"/>
                <a:gd name="T4" fmla="*/ 8 w 39"/>
                <a:gd name="T5" fmla="*/ 75 h 76"/>
                <a:gd name="T6" fmla="*/ 9 w 39"/>
                <a:gd name="T7" fmla="*/ 76 h 76"/>
                <a:gd name="T8" fmla="*/ 19 w 39"/>
                <a:gd name="T9" fmla="*/ 73 h 76"/>
                <a:gd name="T10" fmla="*/ 21 w 39"/>
                <a:gd name="T11" fmla="*/ 71 h 76"/>
                <a:gd name="T12" fmla="*/ 32 w 39"/>
                <a:gd name="T13" fmla="*/ 35 h 76"/>
                <a:gd name="T14" fmla="*/ 35 w 39"/>
                <a:gd name="T15" fmla="*/ 19 h 76"/>
                <a:gd name="T16" fmla="*/ 37 w 39"/>
                <a:gd name="T17" fmla="*/ 21 h 76"/>
                <a:gd name="T18" fmla="*/ 39 w 39"/>
                <a:gd name="T19" fmla="*/ 19 h 76"/>
                <a:gd name="T20" fmla="*/ 35 w 39"/>
                <a:gd name="T21" fmla="*/ 6 h 76"/>
                <a:gd name="T22" fmla="*/ 32 w 39"/>
                <a:gd name="T23" fmla="*/ 0 h 76"/>
                <a:gd name="T24" fmla="*/ 30 w 39"/>
                <a:gd name="T25" fmla="*/ 2 h 76"/>
                <a:gd name="T26" fmla="*/ 30 w 39"/>
                <a:gd name="T27" fmla="*/ 7 h 76"/>
                <a:gd name="T28" fmla="*/ 25 w 39"/>
                <a:gd name="T29" fmla="*/ 9 h 76"/>
                <a:gd name="T30" fmla="*/ 23 w 39"/>
                <a:gd name="T31" fmla="*/ 15 h 76"/>
                <a:gd name="T32" fmla="*/ 7 w 39"/>
                <a:gd name="T33" fmla="*/ 23 h 76"/>
                <a:gd name="T34" fmla="*/ 4 w 39"/>
                <a:gd name="T35" fmla="*/ 29 h 76"/>
                <a:gd name="T36" fmla="*/ 6 w 39"/>
                <a:gd name="T37" fmla="*/ 44 h 76"/>
                <a:gd name="T38" fmla="*/ 0 w 39"/>
                <a:gd name="T39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76">
                  <a:moveTo>
                    <a:pt x="0" y="55"/>
                  </a:moveTo>
                  <a:lnTo>
                    <a:pt x="3" y="69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32" y="35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35" y="6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3" y="15"/>
                  </a:lnTo>
                  <a:lnTo>
                    <a:pt x="7" y="23"/>
                  </a:lnTo>
                  <a:lnTo>
                    <a:pt x="4" y="29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Macedonia">
              <a:extLst>
                <a:ext uri="{FF2B5EF4-FFF2-40B4-BE49-F238E27FC236}">
                  <a16:creationId xmlns:a16="http://schemas.microsoft.com/office/drawing/2014/main" id="{6A68D660-A05E-467C-9A0F-B3FB910B2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1357" y="2939295"/>
              <a:ext cx="54364" cy="49833"/>
            </a:xfrm>
            <a:custGeom>
              <a:avLst/>
              <a:gdLst>
                <a:gd name="T0" fmla="*/ 3 w 12"/>
                <a:gd name="T1" fmla="*/ 11 h 11"/>
                <a:gd name="T2" fmla="*/ 0 w 12"/>
                <a:gd name="T3" fmla="*/ 8 h 11"/>
                <a:gd name="T4" fmla="*/ 0 w 12"/>
                <a:gd name="T5" fmla="*/ 2 h 11"/>
                <a:gd name="T6" fmla="*/ 4 w 12"/>
                <a:gd name="T7" fmla="*/ 0 h 11"/>
                <a:gd name="T8" fmla="*/ 10 w 12"/>
                <a:gd name="T9" fmla="*/ 0 h 11"/>
                <a:gd name="T10" fmla="*/ 10 w 12"/>
                <a:gd name="T11" fmla="*/ 1 h 11"/>
                <a:gd name="T12" fmla="*/ 12 w 12"/>
                <a:gd name="T13" fmla="*/ 3 h 11"/>
                <a:gd name="T14" fmla="*/ 12 w 12"/>
                <a:gd name="T15" fmla="*/ 7 h 11"/>
                <a:gd name="T16" fmla="*/ 3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uxembourg">
              <a:extLst>
                <a:ext uri="{FF2B5EF4-FFF2-40B4-BE49-F238E27FC236}">
                  <a16:creationId xmlns:a16="http://schemas.microsoft.com/office/drawing/2014/main" id="{1CB691CB-9327-4269-86A3-D17DC7B201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8933" y="2672008"/>
              <a:ext cx="18121" cy="22651"/>
            </a:xfrm>
            <a:custGeom>
              <a:avLst/>
              <a:gdLst>
                <a:gd name="T0" fmla="*/ 1 w 4"/>
                <a:gd name="T1" fmla="*/ 4 h 5"/>
                <a:gd name="T2" fmla="*/ 0 w 4"/>
                <a:gd name="T3" fmla="*/ 2 h 5"/>
                <a:gd name="T4" fmla="*/ 2 w 4"/>
                <a:gd name="T5" fmla="*/ 0 h 5"/>
                <a:gd name="T6" fmla="*/ 4 w 4"/>
                <a:gd name="T7" fmla="*/ 5 h 5"/>
                <a:gd name="T8" fmla="*/ 4 w 4"/>
                <a:gd name="T9" fmla="*/ 5 h 5"/>
                <a:gd name="T10" fmla="*/ 1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thuania">
              <a:extLst>
                <a:ext uri="{FF2B5EF4-FFF2-40B4-BE49-F238E27FC236}">
                  <a16:creationId xmlns:a16="http://schemas.microsoft.com/office/drawing/2014/main" id="{6672CB24-BCBD-4C70-8C63-15F58F8AC1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0418" y="2409251"/>
              <a:ext cx="140439" cy="108727"/>
            </a:xfrm>
            <a:custGeom>
              <a:avLst/>
              <a:gdLst>
                <a:gd name="T0" fmla="*/ 0 w 31"/>
                <a:gd name="T1" fmla="*/ 11 h 24"/>
                <a:gd name="T2" fmla="*/ 1 w 31"/>
                <a:gd name="T3" fmla="*/ 9 h 24"/>
                <a:gd name="T4" fmla="*/ 0 w 31"/>
                <a:gd name="T5" fmla="*/ 4 h 24"/>
                <a:gd name="T6" fmla="*/ 0 w 31"/>
                <a:gd name="T7" fmla="*/ 4 h 24"/>
                <a:gd name="T8" fmla="*/ 6 w 31"/>
                <a:gd name="T9" fmla="*/ 1 h 24"/>
                <a:gd name="T10" fmla="*/ 17 w 31"/>
                <a:gd name="T11" fmla="*/ 2 h 24"/>
                <a:gd name="T12" fmla="*/ 20 w 31"/>
                <a:gd name="T13" fmla="*/ 0 h 24"/>
                <a:gd name="T14" fmla="*/ 22 w 31"/>
                <a:gd name="T15" fmla="*/ 3 h 24"/>
                <a:gd name="T16" fmla="*/ 31 w 31"/>
                <a:gd name="T17" fmla="*/ 8 h 24"/>
                <a:gd name="T18" fmla="*/ 30 w 31"/>
                <a:gd name="T19" fmla="*/ 13 h 24"/>
                <a:gd name="T20" fmla="*/ 26 w 31"/>
                <a:gd name="T21" fmla="*/ 14 h 24"/>
                <a:gd name="T22" fmla="*/ 26 w 31"/>
                <a:gd name="T23" fmla="*/ 22 h 24"/>
                <a:gd name="T24" fmla="*/ 23 w 31"/>
                <a:gd name="T25" fmla="*/ 21 h 24"/>
                <a:gd name="T26" fmla="*/ 20 w 31"/>
                <a:gd name="T27" fmla="*/ 23 h 24"/>
                <a:gd name="T28" fmla="*/ 13 w 31"/>
                <a:gd name="T29" fmla="*/ 24 h 24"/>
                <a:gd name="T30" fmla="*/ 13 w 31"/>
                <a:gd name="T31" fmla="*/ 24 h 24"/>
                <a:gd name="T32" fmla="*/ 9 w 31"/>
                <a:gd name="T33" fmla="*/ 21 h 24"/>
                <a:gd name="T34" fmla="*/ 9 w 31"/>
                <a:gd name="T35" fmla="*/ 14 h 24"/>
                <a:gd name="T36" fmla="*/ 0 w 31"/>
                <a:gd name="T3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24">
                  <a:moveTo>
                    <a:pt x="0" y="11"/>
                  </a:moveTo>
                  <a:lnTo>
                    <a:pt x="1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1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31" y="8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26" y="22"/>
                  </a:lnTo>
                  <a:lnTo>
                    <a:pt x="23" y="21"/>
                  </a:lnTo>
                  <a:lnTo>
                    <a:pt x="20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echtenstein">
              <a:extLst>
                <a:ext uri="{FF2B5EF4-FFF2-40B4-BE49-F238E27FC236}">
                  <a16:creationId xmlns:a16="http://schemas.microsoft.com/office/drawing/2014/main" id="{CCC77C0A-75CF-4CC3-9030-EAAB70E3F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4070" y="2767144"/>
              <a:ext cx="9061" cy="18121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2 w 2"/>
                <a:gd name="T5" fmla="*/ 3 h 4"/>
                <a:gd name="T6" fmla="*/ 0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bya">
              <a:extLst>
                <a:ext uri="{FF2B5EF4-FFF2-40B4-BE49-F238E27FC236}">
                  <a16:creationId xmlns:a16="http://schemas.microsoft.com/office/drawing/2014/main" id="{26E4E495-5AB7-4EE0-835A-253EC84EF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5009" y="3220174"/>
              <a:ext cx="385075" cy="366954"/>
            </a:xfrm>
            <a:custGeom>
              <a:avLst/>
              <a:gdLst>
                <a:gd name="T0" fmla="*/ 14 w 85"/>
                <a:gd name="T1" fmla="*/ 58 h 81"/>
                <a:gd name="T2" fmla="*/ 11 w 85"/>
                <a:gd name="T3" fmla="*/ 53 h 81"/>
                <a:gd name="T4" fmla="*/ 6 w 85"/>
                <a:gd name="T5" fmla="*/ 52 h 81"/>
                <a:gd name="T6" fmla="*/ 0 w 85"/>
                <a:gd name="T7" fmla="*/ 43 h 81"/>
                <a:gd name="T8" fmla="*/ 3 w 85"/>
                <a:gd name="T9" fmla="*/ 40 h 81"/>
                <a:gd name="T10" fmla="*/ 3 w 85"/>
                <a:gd name="T11" fmla="*/ 34 h 81"/>
                <a:gd name="T12" fmla="*/ 2 w 85"/>
                <a:gd name="T13" fmla="*/ 24 h 81"/>
                <a:gd name="T14" fmla="*/ 0 w 85"/>
                <a:gd name="T15" fmla="*/ 21 h 81"/>
                <a:gd name="T16" fmla="*/ 1 w 85"/>
                <a:gd name="T17" fmla="*/ 18 h 81"/>
                <a:gd name="T18" fmla="*/ 4 w 85"/>
                <a:gd name="T19" fmla="*/ 16 h 81"/>
                <a:gd name="T20" fmla="*/ 5 w 85"/>
                <a:gd name="T21" fmla="*/ 11 h 81"/>
                <a:gd name="T22" fmla="*/ 11 w 85"/>
                <a:gd name="T23" fmla="*/ 5 h 81"/>
                <a:gd name="T24" fmla="*/ 11 w 85"/>
                <a:gd name="T25" fmla="*/ 0 h 81"/>
                <a:gd name="T26" fmla="*/ 11 w 85"/>
                <a:gd name="T27" fmla="*/ 0 h 81"/>
                <a:gd name="T28" fmla="*/ 16 w 85"/>
                <a:gd name="T29" fmla="*/ 3 h 81"/>
                <a:gd name="T30" fmla="*/ 27 w 85"/>
                <a:gd name="T31" fmla="*/ 3 h 81"/>
                <a:gd name="T32" fmla="*/ 33 w 85"/>
                <a:gd name="T33" fmla="*/ 6 h 81"/>
                <a:gd name="T34" fmla="*/ 34 w 85"/>
                <a:gd name="T35" fmla="*/ 11 h 81"/>
                <a:gd name="T36" fmla="*/ 54 w 85"/>
                <a:gd name="T37" fmla="*/ 18 h 81"/>
                <a:gd name="T38" fmla="*/ 58 w 85"/>
                <a:gd name="T39" fmla="*/ 16 h 81"/>
                <a:gd name="T40" fmla="*/ 58 w 85"/>
                <a:gd name="T41" fmla="*/ 7 h 81"/>
                <a:gd name="T42" fmla="*/ 68 w 85"/>
                <a:gd name="T43" fmla="*/ 3 h 81"/>
                <a:gd name="T44" fmla="*/ 74 w 85"/>
                <a:gd name="T45" fmla="*/ 4 h 81"/>
                <a:gd name="T46" fmla="*/ 75 w 85"/>
                <a:gd name="T47" fmla="*/ 7 h 81"/>
                <a:gd name="T48" fmla="*/ 84 w 85"/>
                <a:gd name="T49" fmla="*/ 10 h 81"/>
                <a:gd name="T50" fmla="*/ 84 w 85"/>
                <a:gd name="T51" fmla="*/ 10 h 81"/>
                <a:gd name="T52" fmla="*/ 82 w 85"/>
                <a:gd name="T53" fmla="*/ 21 h 81"/>
                <a:gd name="T54" fmla="*/ 85 w 85"/>
                <a:gd name="T55" fmla="*/ 28 h 81"/>
                <a:gd name="T56" fmla="*/ 85 w 85"/>
                <a:gd name="T57" fmla="*/ 67 h 81"/>
                <a:gd name="T58" fmla="*/ 85 w 85"/>
                <a:gd name="T59" fmla="*/ 77 h 81"/>
                <a:gd name="T60" fmla="*/ 80 w 85"/>
                <a:gd name="T61" fmla="*/ 78 h 81"/>
                <a:gd name="T62" fmla="*/ 79 w 85"/>
                <a:gd name="T63" fmla="*/ 81 h 81"/>
                <a:gd name="T64" fmla="*/ 79 w 85"/>
                <a:gd name="T65" fmla="*/ 81 h 81"/>
                <a:gd name="T66" fmla="*/ 37 w 85"/>
                <a:gd name="T67" fmla="*/ 59 h 81"/>
                <a:gd name="T68" fmla="*/ 31 w 85"/>
                <a:gd name="T69" fmla="*/ 61 h 81"/>
                <a:gd name="T70" fmla="*/ 25 w 85"/>
                <a:gd name="T71" fmla="*/ 59 h 81"/>
                <a:gd name="T72" fmla="*/ 14 w 85"/>
                <a:gd name="T73" fmla="*/ 58 h 81"/>
                <a:gd name="T74" fmla="*/ 14 w 85"/>
                <a:gd name="T75" fmla="*/ 5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1">
                  <a:moveTo>
                    <a:pt x="14" y="58"/>
                  </a:moveTo>
                  <a:lnTo>
                    <a:pt x="11" y="53"/>
                  </a:lnTo>
                  <a:lnTo>
                    <a:pt x="6" y="52"/>
                  </a:lnTo>
                  <a:lnTo>
                    <a:pt x="0" y="43"/>
                  </a:lnTo>
                  <a:lnTo>
                    <a:pt x="3" y="40"/>
                  </a:lnTo>
                  <a:lnTo>
                    <a:pt x="3" y="34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4" y="11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58" y="7"/>
                  </a:lnTo>
                  <a:lnTo>
                    <a:pt x="68" y="3"/>
                  </a:lnTo>
                  <a:lnTo>
                    <a:pt x="74" y="4"/>
                  </a:lnTo>
                  <a:lnTo>
                    <a:pt x="75" y="7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21"/>
                  </a:lnTo>
                  <a:lnTo>
                    <a:pt x="85" y="28"/>
                  </a:lnTo>
                  <a:lnTo>
                    <a:pt x="85" y="67"/>
                  </a:lnTo>
                  <a:lnTo>
                    <a:pt x="85" y="77"/>
                  </a:lnTo>
                  <a:lnTo>
                    <a:pt x="80" y="78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4" y="58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beria">
              <a:extLst>
                <a:ext uri="{FF2B5EF4-FFF2-40B4-BE49-F238E27FC236}">
                  <a16:creationId xmlns:a16="http://schemas.microsoft.com/office/drawing/2014/main" id="{DC5D891F-82B9-4235-876F-0ACAF2E25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207" y="3858945"/>
              <a:ext cx="95136" cy="99666"/>
            </a:xfrm>
            <a:custGeom>
              <a:avLst/>
              <a:gdLst>
                <a:gd name="T0" fmla="*/ 20 w 21"/>
                <a:gd name="T1" fmla="*/ 22 h 22"/>
                <a:gd name="T2" fmla="*/ 21 w 21"/>
                <a:gd name="T3" fmla="*/ 15 h 22"/>
                <a:gd name="T4" fmla="*/ 16 w 21"/>
                <a:gd name="T5" fmla="*/ 11 h 22"/>
                <a:gd name="T6" fmla="*/ 16 w 21"/>
                <a:gd name="T7" fmla="*/ 5 h 22"/>
                <a:gd name="T8" fmla="*/ 12 w 21"/>
                <a:gd name="T9" fmla="*/ 7 h 22"/>
                <a:gd name="T10" fmla="*/ 9 w 21"/>
                <a:gd name="T11" fmla="*/ 0 h 22"/>
                <a:gd name="T12" fmla="*/ 6 w 21"/>
                <a:gd name="T13" fmla="*/ 1 h 22"/>
                <a:gd name="T14" fmla="*/ 0 w 21"/>
                <a:gd name="T15" fmla="*/ 8 h 22"/>
                <a:gd name="T16" fmla="*/ 0 w 21"/>
                <a:gd name="T17" fmla="*/ 8 h 22"/>
                <a:gd name="T18" fmla="*/ 16 w 21"/>
                <a:gd name="T19" fmla="*/ 21 h 22"/>
                <a:gd name="T20" fmla="*/ 20 w 21"/>
                <a:gd name="T21" fmla="*/ 22 h 22"/>
                <a:gd name="T22" fmla="*/ 20 w 21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0" y="22"/>
                  </a:moveTo>
                  <a:lnTo>
                    <a:pt x="21" y="15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2" y="7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6" y="21"/>
                  </a:lnTo>
                  <a:lnTo>
                    <a:pt x="20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esotho">
              <a:extLst>
                <a:ext uri="{FF2B5EF4-FFF2-40B4-BE49-F238E27FC236}">
                  <a16:creationId xmlns:a16="http://schemas.microsoft.com/office/drawing/2014/main" id="{D43227DE-FB65-46DA-B199-7704F6D2A7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9917" y="4774065"/>
              <a:ext cx="49833" cy="58894"/>
            </a:xfrm>
            <a:custGeom>
              <a:avLst/>
              <a:gdLst>
                <a:gd name="T0" fmla="*/ 11 w 11"/>
                <a:gd name="T1" fmla="*/ 5 h 13"/>
                <a:gd name="T2" fmla="*/ 10 w 11"/>
                <a:gd name="T3" fmla="*/ 9 h 13"/>
                <a:gd name="T4" fmla="*/ 4 w 11"/>
                <a:gd name="T5" fmla="*/ 13 h 13"/>
                <a:gd name="T6" fmla="*/ 0 w 11"/>
                <a:gd name="T7" fmla="*/ 7 h 13"/>
                <a:gd name="T8" fmla="*/ 6 w 11"/>
                <a:gd name="T9" fmla="*/ 0 h 13"/>
                <a:gd name="T10" fmla="*/ 8 w 11"/>
                <a:gd name="T11" fmla="*/ 0 h 13"/>
                <a:gd name="T12" fmla="*/ 1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lnTo>
                    <a:pt x="10" y="9"/>
                  </a:lnTo>
                  <a:lnTo>
                    <a:pt x="4" y="13"/>
                  </a:lnTo>
                  <a:lnTo>
                    <a:pt x="0" y="7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ebanon">
              <a:extLst>
                <a:ext uri="{FF2B5EF4-FFF2-40B4-BE49-F238E27FC236}">
                  <a16:creationId xmlns:a16="http://schemas.microsoft.com/office/drawing/2014/main" id="{60FB5728-A035-41C1-8599-6316BA014C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30190" y="3174871"/>
              <a:ext cx="40773" cy="49833"/>
            </a:xfrm>
            <a:custGeom>
              <a:avLst/>
              <a:gdLst>
                <a:gd name="T0" fmla="*/ 3 w 9"/>
                <a:gd name="T1" fmla="*/ 10 h 11"/>
                <a:gd name="T2" fmla="*/ 0 w 9"/>
                <a:gd name="T3" fmla="*/ 11 h 11"/>
                <a:gd name="T4" fmla="*/ 0 w 9"/>
                <a:gd name="T5" fmla="*/ 11 h 11"/>
                <a:gd name="T6" fmla="*/ 4 w 9"/>
                <a:gd name="T7" fmla="*/ 2 h 11"/>
                <a:gd name="T8" fmla="*/ 4 w 9"/>
                <a:gd name="T9" fmla="*/ 0 h 11"/>
                <a:gd name="T10" fmla="*/ 4 w 9"/>
                <a:gd name="T11" fmla="*/ 0 h 11"/>
                <a:gd name="T12" fmla="*/ 9 w 9"/>
                <a:gd name="T13" fmla="*/ 3 h 11"/>
                <a:gd name="T14" fmla="*/ 3 w 9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3" y="10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3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aos">
              <a:extLst>
                <a:ext uri="{FF2B5EF4-FFF2-40B4-BE49-F238E27FC236}">
                  <a16:creationId xmlns:a16="http://schemas.microsoft.com/office/drawing/2014/main" id="{C8C5F1EB-83DD-4C91-BE4F-B7BB948BC0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97671" y="3510113"/>
              <a:ext cx="176681" cy="212924"/>
            </a:xfrm>
            <a:custGeom>
              <a:avLst/>
              <a:gdLst>
                <a:gd name="T0" fmla="*/ 39 w 39"/>
                <a:gd name="T1" fmla="*/ 44 h 47"/>
                <a:gd name="T2" fmla="*/ 38 w 39"/>
                <a:gd name="T3" fmla="*/ 39 h 47"/>
                <a:gd name="T4" fmla="*/ 33 w 39"/>
                <a:gd name="T5" fmla="*/ 32 h 47"/>
                <a:gd name="T6" fmla="*/ 32 w 39"/>
                <a:gd name="T7" fmla="*/ 30 h 47"/>
                <a:gd name="T8" fmla="*/ 20 w 39"/>
                <a:gd name="T9" fmla="*/ 17 h 47"/>
                <a:gd name="T10" fmla="*/ 23 w 39"/>
                <a:gd name="T11" fmla="*/ 16 h 47"/>
                <a:gd name="T12" fmla="*/ 22 w 39"/>
                <a:gd name="T13" fmla="*/ 10 h 47"/>
                <a:gd name="T14" fmla="*/ 16 w 39"/>
                <a:gd name="T15" fmla="*/ 9 h 47"/>
                <a:gd name="T16" fmla="*/ 11 w 39"/>
                <a:gd name="T17" fmla="*/ 1 h 47"/>
                <a:gd name="T18" fmla="*/ 8 w 39"/>
                <a:gd name="T19" fmla="*/ 0 h 47"/>
                <a:gd name="T20" fmla="*/ 8 w 39"/>
                <a:gd name="T21" fmla="*/ 7 h 47"/>
                <a:gd name="T22" fmla="*/ 5 w 39"/>
                <a:gd name="T23" fmla="*/ 8 h 47"/>
                <a:gd name="T24" fmla="*/ 5 w 39"/>
                <a:gd name="T25" fmla="*/ 5 h 47"/>
                <a:gd name="T26" fmla="*/ 5 w 39"/>
                <a:gd name="T27" fmla="*/ 5 h 47"/>
                <a:gd name="T28" fmla="*/ 0 w 39"/>
                <a:gd name="T29" fmla="*/ 10 h 47"/>
                <a:gd name="T30" fmla="*/ 2 w 39"/>
                <a:gd name="T31" fmla="*/ 16 h 47"/>
                <a:gd name="T32" fmla="*/ 5 w 39"/>
                <a:gd name="T33" fmla="*/ 17 h 47"/>
                <a:gd name="T34" fmla="*/ 4 w 39"/>
                <a:gd name="T35" fmla="*/ 27 h 47"/>
                <a:gd name="T36" fmla="*/ 10 w 39"/>
                <a:gd name="T37" fmla="*/ 24 h 47"/>
                <a:gd name="T38" fmla="*/ 12 w 39"/>
                <a:gd name="T39" fmla="*/ 26 h 47"/>
                <a:gd name="T40" fmla="*/ 18 w 39"/>
                <a:gd name="T41" fmla="*/ 23 h 47"/>
                <a:gd name="T42" fmla="*/ 23 w 39"/>
                <a:gd name="T43" fmla="*/ 28 h 47"/>
                <a:gd name="T44" fmla="*/ 24 w 39"/>
                <a:gd name="T45" fmla="*/ 34 h 47"/>
                <a:gd name="T46" fmla="*/ 28 w 39"/>
                <a:gd name="T47" fmla="*/ 40 h 47"/>
                <a:gd name="T48" fmla="*/ 27 w 39"/>
                <a:gd name="T49" fmla="*/ 46 h 47"/>
                <a:gd name="T50" fmla="*/ 31 w 39"/>
                <a:gd name="T51" fmla="*/ 47 h 47"/>
                <a:gd name="T52" fmla="*/ 32 w 39"/>
                <a:gd name="T53" fmla="*/ 46 h 47"/>
                <a:gd name="T54" fmla="*/ 39 w 39"/>
                <a:gd name="T55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" h="47">
                  <a:moveTo>
                    <a:pt x="39" y="44"/>
                  </a:moveTo>
                  <a:lnTo>
                    <a:pt x="38" y="39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20" y="17"/>
                  </a:lnTo>
                  <a:lnTo>
                    <a:pt x="23" y="16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7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5" y="17"/>
                  </a:lnTo>
                  <a:lnTo>
                    <a:pt x="4" y="27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8" y="23"/>
                  </a:lnTo>
                  <a:lnTo>
                    <a:pt x="23" y="28"/>
                  </a:lnTo>
                  <a:lnTo>
                    <a:pt x="24" y="34"/>
                  </a:lnTo>
                  <a:lnTo>
                    <a:pt x="28" y="40"/>
                  </a:lnTo>
                  <a:lnTo>
                    <a:pt x="27" y="46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atvia">
              <a:extLst>
                <a:ext uri="{FF2B5EF4-FFF2-40B4-BE49-F238E27FC236}">
                  <a16:creationId xmlns:a16="http://schemas.microsoft.com/office/drawing/2014/main" id="{6B1C82F1-AA4F-44CC-9BA7-844612926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0418" y="2341297"/>
              <a:ext cx="176681" cy="104197"/>
            </a:xfrm>
            <a:custGeom>
              <a:avLst/>
              <a:gdLst>
                <a:gd name="T0" fmla="*/ 17 w 39"/>
                <a:gd name="T1" fmla="*/ 2 h 23"/>
                <a:gd name="T2" fmla="*/ 17 w 39"/>
                <a:gd name="T3" fmla="*/ 9 h 23"/>
                <a:gd name="T4" fmla="*/ 15 w 39"/>
                <a:gd name="T5" fmla="*/ 11 h 23"/>
                <a:gd name="T6" fmla="*/ 12 w 39"/>
                <a:gd name="T7" fmla="*/ 11 h 23"/>
                <a:gd name="T8" fmla="*/ 8 w 39"/>
                <a:gd name="T9" fmla="*/ 5 h 23"/>
                <a:gd name="T10" fmla="*/ 3 w 39"/>
                <a:gd name="T11" fmla="*/ 6 h 23"/>
                <a:gd name="T12" fmla="*/ 0 w 39"/>
                <a:gd name="T13" fmla="*/ 14 h 23"/>
                <a:gd name="T14" fmla="*/ 0 w 39"/>
                <a:gd name="T15" fmla="*/ 19 h 23"/>
                <a:gd name="T16" fmla="*/ 0 w 39"/>
                <a:gd name="T17" fmla="*/ 19 h 23"/>
                <a:gd name="T18" fmla="*/ 6 w 39"/>
                <a:gd name="T19" fmla="*/ 16 h 23"/>
                <a:gd name="T20" fmla="*/ 17 w 39"/>
                <a:gd name="T21" fmla="*/ 17 h 23"/>
                <a:gd name="T22" fmla="*/ 20 w 39"/>
                <a:gd name="T23" fmla="*/ 15 h 23"/>
                <a:gd name="T24" fmla="*/ 22 w 39"/>
                <a:gd name="T25" fmla="*/ 18 h 23"/>
                <a:gd name="T26" fmla="*/ 31 w 39"/>
                <a:gd name="T27" fmla="*/ 23 h 23"/>
                <a:gd name="T28" fmla="*/ 39 w 39"/>
                <a:gd name="T29" fmla="*/ 18 h 23"/>
                <a:gd name="T30" fmla="*/ 36 w 39"/>
                <a:gd name="T31" fmla="*/ 11 h 23"/>
                <a:gd name="T32" fmla="*/ 37 w 39"/>
                <a:gd name="T33" fmla="*/ 7 h 23"/>
                <a:gd name="T34" fmla="*/ 34 w 39"/>
                <a:gd name="T35" fmla="*/ 4 h 23"/>
                <a:gd name="T36" fmla="*/ 30 w 39"/>
                <a:gd name="T37" fmla="*/ 5 h 23"/>
                <a:gd name="T38" fmla="*/ 23 w 39"/>
                <a:gd name="T39" fmla="*/ 0 h 23"/>
                <a:gd name="T40" fmla="*/ 17 w 39"/>
                <a:gd name="T4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23">
                  <a:moveTo>
                    <a:pt x="17" y="2"/>
                  </a:moveTo>
                  <a:lnTo>
                    <a:pt x="17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2" y="18"/>
                  </a:lnTo>
                  <a:lnTo>
                    <a:pt x="31" y="23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Kyrgyzstan">
              <a:extLst>
                <a:ext uri="{FF2B5EF4-FFF2-40B4-BE49-F238E27FC236}">
                  <a16:creationId xmlns:a16="http://schemas.microsoft.com/office/drawing/2014/main" id="{7C34E89E-00E9-406A-938B-69B4CB06AB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4703" y="2907583"/>
              <a:ext cx="262757" cy="126848"/>
            </a:xfrm>
            <a:custGeom>
              <a:avLst/>
              <a:gdLst>
                <a:gd name="T0" fmla="*/ 58 w 58"/>
                <a:gd name="T1" fmla="*/ 6 h 28"/>
                <a:gd name="T2" fmla="*/ 56 w 58"/>
                <a:gd name="T3" fmla="*/ 11 h 28"/>
                <a:gd name="T4" fmla="*/ 46 w 58"/>
                <a:gd name="T5" fmla="*/ 17 h 28"/>
                <a:gd name="T6" fmla="*/ 40 w 58"/>
                <a:gd name="T7" fmla="*/ 18 h 28"/>
                <a:gd name="T8" fmla="*/ 38 w 58"/>
                <a:gd name="T9" fmla="*/ 21 h 28"/>
                <a:gd name="T10" fmla="*/ 29 w 58"/>
                <a:gd name="T11" fmla="*/ 21 h 28"/>
                <a:gd name="T12" fmla="*/ 25 w 58"/>
                <a:gd name="T13" fmla="*/ 24 h 28"/>
                <a:gd name="T14" fmla="*/ 24 w 58"/>
                <a:gd name="T15" fmla="*/ 26 h 28"/>
                <a:gd name="T16" fmla="*/ 15 w 58"/>
                <a:gd name="T17" fmla="*/ 28 h 28"/>
                <a:gd name="T18" fmla="*/ 11 w 58"/>
                <a:gd name="T19" fmla="*/ 25 h 28"/>
                <a:gd name="T20" fmla="*/ 0 w 58"/>
                <a:gd name="T21" fmla="*/ 25 h 28"/>
                <a:gd name="T22" fmla="*/ 0 w 58"/>
                <a:gd name="T23" fmla="*/ 23 h 28"/>
                <a:gd name="T24" fmla="*/ 6 w 58"/>
                <a:gd name="T25" fmla="*/ 23 h 28"/>
                <a:gd name="T26" fmla="*/ 8 w 58"/>
                <a:gd name="T27" fmla="*/ 21 h 28"/>
                <a:gd name="T28" fmla="*/ 14 w 58"/>
                <a:gd name="T29" fmla="*/ 21 h 28"/>
                <a:gd name="T30" fmla="*/ 20 w 58"/>
                <a:gd name="T31" fmla="*/ 17 h 28"/>
                <a:gd name="T32" fmla="*/ 12 w 58"/>
                <a:gd name="T33" fmla="*/ 12 h 28"/>
                <a:gd name="T34" fmla="*/ 11 w 58"/>
                <a:gd name="T35" fmla="*/ 15 h 28"/>
                <a:gd name="T36" fmla="*/ 5 w 58"/>
                <a:gd name="T37" fmla="*/ 12 h 28"/>
                <a:gd name="T38" fmla="*/ 10 w 58"/>
                <a:gd name="T39" fmla="*/ 7 h 28"/>
                <a:gd name="T40" fmla="*/ 8 w 58"/>
                <a:gd name="T41" fmla="*/ 6 h 28"/>
                <a:gd name="T42" fmla="*/ 9 w 58"/>
                <a:gd name="T43" fmla="*/ 3 h 28"/>
                <a:gd name="T44" fmla="*/ 21 w 58"/>
                <a:gd name="T45" fmla="*/ 5 h 28"/>
                <a:gd name="T46" fmla="*/ 22 w 58"/>
                <a:gd name="T47" fmla="*/ 1 h 28"/>
                <a:gd name="T48" fmla="*/ 25 w 58"/>
                <a:gd name="T49" fmla="*/ 0 h 28"/>
                <a:gd name="T50" fmla="*/ 32 w 58"/>
                <a:gd name="T51" fmla="*/ 2 h 28"/>
                <a:gd name="T52" fmla="*/ 52 w 58"/>
                <a:gd name="T53" fmla="*/ 3 h 28"/>
                <a:gd name="T54" fmla="*/ 58 w 58"/>
                <a:gd name="T55" fmla="*/ 7 h 28"/>
                <a:gd name="T56" fmla="*/ 58 w 58"/>
                <a:gd name="T5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8">
                  <a:moveTo>
                    <a:pt x="58" y="6"/>
                  </a:moveTo>
                  <a:lnTo>
                    <a:pt x="56" y="11"/>
                  </a:lnTo>
                  <a:lnTo>
                    <a:pt x="46" y="17"/>
                  </a:lnTo>
                  <a:lnTo>
                    <a:pt x="40" y="18"/>
                  </a:lnTo>
                  <a:lnTo>
                    <a:pt x="38" y="21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15" y="28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4" y="21"/>
                  </a:lnTo>
                  <a:lnTo>
                    <a:pt x="20" y="17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8" y="6"/>
                  </a:lnTo>
                  <a:lnTo>
                    <a:pt x="9" y="3"/>
                  </a:lnTo>
                  <a:lnTo>
                    <a:pt x="21" y="5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Kuwait">
              <a:extLst>
                <a:ext uri="{FF2B5EF4-FFF2-40B4-BE49-F238E27FC236}">
                  <a16:creationId xmlns:a16="http://schemas.microsoft.com/office/drawing/2014/main" id="{3FCE4FA1-AE5B-41E1-86A3-74F8382BC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06538" y="3310780"/>
              <a:ext cx="45303" cy="40773"/>
            </a:xfrm>
            <a:custGeom>
              <a:avLst/>
              <a:gdLst>
                <a:gd name="T0" fmla="*/ 0 w 10"/>
                <a:gd name="T1" fmla="*/ 5 h 9"/>
                <a:gd name="T2" fmla="*/ 4 w 10"/>
                <a:gd name="T3" fmla="*/ 0 h 9"/>
                <a:gd name="T4" fmla="*/ 10 w 10"/>
                <a:gd name="T5" fmla="*/ 1 h 9"/>
                <a:gd name="T6" fmla="*/ 10 w 10"/>
                <a:gd name="T7" fmla="*/ 1 h 9"/>
                <a:gd name="T8" fmla="*/ 10 w 10"/>
                <a:gd name="T9" fmla="*/ 2 h 9"/>
                <a:gd name="T10" fmla="*/ 6 w 10"/>
                <a:gd name="T11" fmla="*/ 4 h 9"/>
                <a:gd name="T12" fmla="*/ 10 w 10"/>
                <a:gd name="T13" fmla="*/ 9 h 9"/>
                <a:gd name="T14" fmla="*/ 10 w 10"/>
                <a:gd name="T15" fmla="*/ 8 h 9"/>
                <a:gd name="T16" fmla="*/ 0 w 10"/>
                <a:gd name="T17" fmla="*/ 5 h 9"/>
                <a:gd name="T18" fmla="*/ 0 w 10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lnTo>
                    <a:pt x="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6" y="4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Kenya">
              <a:extLst>
                <a:ext uri="{FF2B5EF4-FFF2-40B4-BE49-F238E27FC236}">
                  <a16:creationId xmlns:a16="http://schemas.microsoft.com/office/drawing/2014/main" id="{C7C41570-F584-4D6F-B458-F24CB44A53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3008" y="3954081"/>
              <a:ext cx="190272" cy="221984"/>
            </a:xfrm>
            <a:custGeom>
              <a:avLst/>
              <a:gdLst>
                <a:gd name="T0" fmla="*/ 37 w 42"/>
                <a:gd name="T1" fmla="*/ 9 h 49"/>
                <a:gd name="T2" fmla="*/ 42 w 42"/>
                <a:gd name="T3" fmla="*/ 3 h 49"/>
                <a:gd name="T4" fmla="*/ 36 w 42"/>
                <a:gd name="T5" fmla="*/ 2 h 49"/>
                <a:gd name="T6" fmla="*/ 26 w 42"/>
                <a:gd name="T7" fmla="*/ 5 h 49"/>
                <a:gd name="T8" fmla="*/ 10 w 42"/>
                <a:gd name="T9" fmla="*/ 0 h 49"/>
                <a:gd name="T10" fmla="*/ 10 w 42"/>
                <a:gd name="T11" fmla="*/ 0 h 49"/>
                <a:gd name="T12" fmla="*/ 3 w 42"/>
                <a:gd name="T13" fmla="*/ 0 h 49"/>
                <a:gd name="T14" fmla="*/ 0 w 42"/>
                <a:gd name="T15" fmla="*/ 2 h 49"/>
                <a:gd name="T16" fmla="*/ 2 w 42"/>
                <a:gd name="T17" fmla="*/ 3 h 49"/>
                <a:gd name="T18" fmla="*/ 6 w 42"/>
                <a:gd name="T19" fmla="*/ 14 h 49"/>
                <a:gd name="T20" fmla="*/ 0 w 42"/>
                <a:gd name="T21" fmla="*/ 23 h 49"/>
                <a:gd name="T22" fmla="*/ 0 w 42"/>
                <a:gd name="T23" fmla="*/ 24 h 49"/>
                <a:gd name="T24" fmla="*/ 2 w 42"/>
                <a:gd name="T25" fmla="*/ 26 h 49"/>
                <a:gd name="T26" fmla="*/ 0 w 42"/>
                <a:gd name="T27" fmla="*/ 28 h 49"/>
                <a:gd name="T28" fmla="*/ 0 w 42"/>
                <a:gd name="T29" fmla="*/ 29 h 49"/>
                <a:gd name="T30" fmla="*/ 2 w 42"/>
                <a:gd name="T31" fmla="*/ 29 h 49"/>
                <a:gd name="T32" fmla="*/ 19 w 42"/>
                <a:gd name="T33" fmla="*/ 39 h 49"/>
                <a:gd name="T34" fmla="*/ 21 w 42"/>
                <a:gd name="T35" fmla="*/ 43 h 49"/>
                <a:gd name="T36" fmla="*/ 29 w 42"/>
                <a:gd name="T37" fmla="*/ 49 h 49"/>
                <a:gd name="T38" fmla="*/ 29 w 42"/>
                <a:gd name="T39" fmla="*/ 48 h 49"/>
                <a:gd name="T40" fmla="*/ 33 w 42"/>
                <a:gd name="T41" fmla="*/ 37 h 49"/>
                <a:gd name="T42" fmla="*/ 36 w 42"/>
                <a:gd name="T43" fmla="*/ 37 h 49"/>
                <a:gd name="T44" fmla="*/ 40 w 42"/>
                <a:gd name="T45" fmla="*/ 33 h 49"/>
                <a:gd name="T46" fmla="*/ 37 w 42"/>
                <a:gd name="T47" fmla="*/ 28 h 49"/>
                <a:gd name="T48" fmla="*/ 37 w 42"/>
                <a:gd name="T4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9">
                  <a:moveTo>
                    <a:pt x="37" y="9"/>
                  </a:moveTo>
                  <a:lnTo>
                    <a:pt x="42" y="3"/>
                  </a:lnTo>
                  <a:lnTo>
                    <a:pt x="36" y="2"/>
                  </a:lnTo>
                  <a:lnTo>
                    <a:pt x="26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6" y="14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19" y="39"/>
                  </a:lnTo>
                  <a:lnTo>
                    <a:pt x="21" y="43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3" y="37"/>
                  </a:lnTo>
                  <a:lnTo>
                    <a:pt x="36" y="37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Kazakhstan">
              <a:extLst>
                <a:ext uri="{FF2B5EF4-FFF2-40B4-BE49-F238E27FC236}">
                  <a16:creationId xmlns:a16="http://schemas.microsoft.com/office/drawing/2014/main" id="{7F2FE77D-88D3-4E8E-9AF2-830A5775C1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06538" y="2459084"/>
              <a:ext cx="978543" cy="516454"/>
            </a:xfrm>
            <a:custGeom>
              <a:avLst/>
              <a:gdLst>
                <a:gd name="T0" fmla="*/ 211 w 216"/>
                <a:gd name="T1" fmla="*/ 51 h 114"/>
                <a:gd name="T2" fmla="*/ 196 w 216"/>
                <a:gd name="T3" fmla="*/ 38 h 114"/>
                <a:gd name="T4" fmla="*/ 181 w 216"/>
                <a:gd name="T5" fmla="*/ 36 h 114"/>
                <a:gd name="T6" fmla="*/ 166 w 216"/>
                <a:gd name="T7" fmla="*/ 19 h 114"/>
                <a:gd name="T8" fmla="*/ 154 w 216"/>
                <a:gd name="T9" fmla="*/ 11 h 114"/>
                <a:gd name="T10" fmla="*/ 143 w 216"/>
                <a:gd name="T11" fmla="*/ 17 h 114"/>
                <a:gd name="T12" fmla="*/ 135 w 216"/>
                <a:gd name="T13" fmla="*/ 11 h 114"/>
                <a:gd name="T14" fmla="*/ 131 w 216"/>
                <a:gd name="T15" fmla="*/ 6 h 114"/>
                <a:gd name="T16" fmla="*/ 119 w 216"/>
                <a:gd name="T17" fmla="*/ 0 h 114"/>
                <a:gd name="T18" fmla="*/ 115 w 216"/>
                <a:gd name="T19" fmla="*/ 3 h 114"/>
                <a:gd name="T20" fmla="*/ 77 w 216"/>
                <a:gd name="T21" fmla="*/ 13 h 114"/>
                <a:gd name="T22" fmla="*/ 75 w 216"/>
                <a:gd name="T23" fmla="*/ 23 h 114"/>
                <a:gd name="T24" fmla="*/ 72 w 216"/>
                <a:gd name="T25" fmla="*/ 31 h 114"/>
                <a:gd name="T26" fmla="*/ 79 w 216"/>
                <a:gd name="T27" fmla="*/ 40 h 114"/>
                <a:gd name="T28" fmla="*/ 62 w 216"/>
                <a:gd name="T29" fmla="*/ 37 h 114"/>
                <a:gd name="T30" fmla="*/ 49 w 216"/>
                <a:gd name="T31" fmla="*/ 42 h 114"/>
                <a:gd name="T32" fmla="*/ 30 w 216"/>
                <a:gd name="T33" fmla="*/ 32 h 114"/>
                <a:gd name="T34" fmla="*/ 22 w 216"/>
                <a:gd name="T35" fmla="*/ 33 h 114"/>
                <a:gd name="T36" fmla="*/ 12 w 216"/>
                <a:gd name="T37" fmla="*/ 47 h 114"/>
                <a:gd name="T38" fmla="*/ 5 w 216"/>
                <a:gd name="T39" fmla="*/ 43 h 114"/>
                <a:gd name="T40" fmla="*/ 4 w 216"/>
                <a:gd name="T41" fmla="*/ 65 h 114"/>
                <a:gd name="T42" fmla="*/ 12 w 216"/>
                <a:gd name="T43" fmla="*/ 73 h 114"/>
                <a:gd name="T44" fmla="*/ 12 w 216"/>
                <a:gd name="T45" fmla="*/ 75 h 114"/>
                <a:gd name="T46" fmla="*/ 32 w 216"/>
                <a:gd name="T47" fmla="*/ 71 h 114"/>
                <a:gd name="T48" fmla="*/ 41 w 216"/>
                <a:gd name="T49" fmla="*/ 85 h 114"/>
                <a:gd name="T50" fmla="*/ 24 w 216"/>
                <a:gd name="T51" fmla="*/ 88 h 114"/>
                <a:gd name="T52" fmla="*/ 19 w 216"/>
                <a:gd name="T53" fmla="*/ 90 h 114"/>
                <a:gd name="T54" fmla="*/ 22 w 216"/>
                <a:gd name="T55" fmla="*/ 93 h 114"/>
                <a:gd name="T56" fmla="*/ 32 w 216"/>
                <a:gd name="T57" fmla="*/ 103 h 114"/>
                <a:gd name="T58" fmla="*/ 31 w 216"/>
                <a:gd name="T59" fmla="*/ 109 h 114"/>
                <a:gd name="T60" fmla="*/ 47 w 216"/>
                <a:gd name="T61" fmla="*/ 113 h 114"/>
                <a:gd name="T62" fmla="*/ 50 w 216"/>
                <a:gd name="T63" fmla="*/ 86 h 114"/>
                <a:gd name="T64" fmla="*/ 64 w 216"/>
                <a:gd name="T65" fmla="*/ 82 h 114"/>
                <a:gd name="T66" fmla="*/ 69 w 216"/>
                <a:gd name="T67" fmla="*/ 81 h 114"/>
                <a:gd name="T68" fmla="*/ 72 w 216"/>
                <a:gd name="T69" fmla="*/ 78 h 114"/>
                <a:gd name="T70" fmla="*/ 80 w 216"/>
                <a:gd name="T71" fmla="*/ 74 h 114"/>
                <a:gd name="T72" fmla="*/ 81 w 216"/>
                <a:gd name="T73" fmla="*/ 88 h 114"/>
                <a:gd name="T74" fmla="*/ 77 w 216"/>
                <a:gd name="T75" fmla="*/ 92 h 114"/>
                <a:gd name="T76" fmla="*/ 98 w 216"/>
                <a:gd name="T77" fmla="*/ 95 h 114"/>
                <a:gd name="T78" fmla="*/ 104 w 216"/>
                <a:gd name="T79" fmla="*/ 108 h 114"/>
                <a:gd name="T80" fmla="*/ 108 w 216"/>
                <a:gd name="T81" fmla="*/ 113 h 114"/>
                <a:gd name="T82" fmla="*/ 118 w 216"/>
                <a:gd name="T83" fmla="*/ 114 h 114"/>
                <a:gd name="T84" fmla="*/ 129 w 216"/>
                <a:gd name="T85" fmla="*/ 105 h 114"/>
                <a:gd name="T86" fmla="*/ 142 w 216"/>
                <a:gd name="T87" fmla="*/ 104 h 114"/>
                <a:gd name="T88" fmla="*/ 146 w 216"/>
                <a:gd name="T89" fmla="*/ 99 h 114"/>
                <a:gd name="T90" fmla="*/ 173 w 216"/>
                <a:gd name="T91" fmla="*/ 102 h 114"/>
                <a:gd name="T92" fmla="*/ 179 w 216"/>
                <a:gd name="T93" fmla="*/ 105 h 114"/>
                <a:gd name="T94" fmla="*/ 178 w 216"/>
                <a:gd name="T95" fmla="*/ 89 h 114"/>
                <a:gd name="T96" fmla="*/ 190 w 216"/>
                <a:gd name="T97" fmla="*/ 86 h 114"/>
                <a:gd name="T98" fmla="*/ 204 w 216"/>
                <a:gd name="T99" fmla="*/ 73 h 114"/>
                <a:gd name="T100" fmla="*/ 208 w 216"/>
                <a:gd name="T101" fmla="*/ 61 h 114"/>
                <a:gd name="T102" fmla="*/ 216 w 216"/>
                <a:gd name="T103" fmla="*/ 54 h 114"/>
                <a:gd name="T104" fmla="*/ 167 w 216"/>
                <a:gd name="T105" fmla="*/ 78 h 114"/>
                <a:gd name="T106" fmla="*/ 152 w 216"/>
                <a:gd name="T107" fmla="*/ 76 h 114"/>
                <a:gd name="T108" fmla="*/ 146 w 216"/>
                <a:gd name="T109" fmla="*/ 88 h 114"/>
                <a:gd name="T110" fmla="*/ 144 w 216"/>
                <a:gd name="T111" fmla="*/ 78 h 114"/>
                <a:gd name="T112" fmla="*/ 163 w 216"/>
                <a:gd name="T113" fmla="*/ 75 h 114"/>
                <a:gd name="T114" fmla="*/ 167 w 216"/>
                <a:gd name="T115" fmla="*/ 7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114">
                  <a:moveTo>
                    <a:pt x="213" y="49"/>
                  </a:moveTo>
                  <a:lnTo>
                    <a:pt x="211" y="51"/>
                  </a:lnTo>
                  <a:lnTo>
                    <a:pt x="205" y="50"/>
                  </a:lnTo>
                  <a:lnTo>
                    <a:pt x="196" y="38"/>
                  </a:lnTo>
                  <a:lnTo>
                    <a:pt x="186" y="41"/>
                  </a:lnTo>
                  <a:lnTo>
                    <a:pt x="181" y="36"/>
                  </a:lnTo>
                  <a:lnTo>
                    <a:pt x="178" y="40"/>
                  </a:lnTo>
                  <a:lnTo>
                    <a:pt x="166" y="19"/>
                  </a:lnTo>
                  <a:lnTo>
                    <a:pt x="160" y="9"/>
                  </a:lnTo>
                  <a:lnTo>
                    <a:pt x="154" y="11"/>
                  </a:lnTo>
                  <a:lnTo>
                    <a:pt x="148" y="16"/>
                  </a:lnTo>
                  <a:lnTo>
                    <a:pt x="143" y="17"/>
                  </a:lnTo>
                  <a:lnTo>
                    <a:pt x="142" y="13"/>
                  </a:lnTo>
                  <a:lnTo>
                    <a:pt x="135" y="11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5" y="3"/>
                  </a:lnTo>
                  <a:lnTo>
                    <a:pt x="85" y="13"/>
                  </a:lnTo>
                  <a:lnTo>
                    <a:pt x="77" y="13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6" y="27"/>
                  </a:lnTo>
                  <a:lnTo>
                    <a:pt x="72" y="31"/>
                  </a:lnTo>
                  <a:lnTo>
                    <a:pt x="80" y="35"/>
                  </a:lnTo>
                  <a:lnTo>
                    <a:pt x="79" y="40"/>
                  </a:lnTo>
                  <a:lnTo>
                    <a:pt x="65" y="41"/>
                  </a:lnTo>
                  <a:lnTo>
                    <a:pt x="62" y="37"/>
                  </a:lnTo>
                  <a:lnTo>
                    <a:pt x="54" y="38"/>
                  </a:lnTo>
                  <a:lnTo>
                    <a:pt x="49" y="42"/>
                  </a:lnTo>
                  <a:lnTo>
                    <a:pt x="37" y="34"/>
                  </a:lnTo>
                  <a:lnTo>
                    <a:pt x="30" y="32"/>
                  </a:lnTo>
                  <a:lnTo>
                    <a:pt x="27" y="34"/>
                  </a:lnTo>
                  <a:lnTo>
                    <a:pt x="22" y="33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5" y="43"/>
                  </a:lnTo>
                  <a:lnTo>
                    <a:pt x="0" y="59"/>
                  </a:lnTo>
                  <a:lnTo>
                    <a:pt x="4" y="65"/>
                  </a:lnTo>
                  <a:lnTo>
                    <a:pt x="8" y="65"/>
                  </a:lnTo>
                  <a:lnTo>
                    <a:pt x="12" y="73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23" y="70"/>
                  </a:lnTo>
                  <a:lnTo>
                    <a:pt x="32" y="71"/>
                  </a:lnTo>
                  <a:lnTo>
                    <a:pt x="38" y="76"/>
                  </a:lnTo>
                  <a:lnTo>
                    <a:pt x="41" y="85"/>
                  </a:lnTo>
                  <a:lnTo>
                    <a:pt x="28" y="85"/>
                  </a:lnTo>
                  <a:lnTo>
                    <a:pt x="24" y="88"/>
                  </a:lnTo>
                  <a:lnTo>
                    <a:pt x="26" y="91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2" y="93"/>
                  </a:lnTo>
                  <a:lnTo>
                    <a:pt x="28" y="103"/>
                  </a:lnTo>
                  <a:lnTo>
                    <a:pt x="32" y="103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41" y="105"/>
                  </a:lnTo>
                  <a:lnTo>
                    <a:pt x="47" y="113"/>
                  </a:lnTo>
                  <a:lnTo>
                    <a:pt x="50" y="113"/>
                  </a:lnTo>
                  <a:lnTo>
                    <a:pt x="50" y="86"/>
                  </a:lnTo>
                  <a:lnTo>
                    <a:pt x="63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9" y="81"/>
                  </a:lnTo>
                  <a:lnTo>
                    <a:pt x="70" y="78"/>
                  </a:lnTo>
                  <a:lnTo>
                    <a:pt x="72" y="78"/>
                  </a:lnTo>
                  <a:lnTo>
                    <a:pt x="72" y="76"/>
                  </a:lnTo>
                  <a:lnTo>
                    <a:pt x="80" y="74"/>
                  </a:lnTo>
                  <a:lnTo>
                    <a:pt x="77" y="82"/>
                  </a:lnTo>
                  <a:lnTo>
                    <a:pt x="81" y="88"/>
                  </a:lnTo>
                  <a:lnTo>
                    <a:pt x="77" y="90"/>
                  </a:lnTo>
                  <a:lnTo>
                    <a:pt x="77" y="92"/>
                  </a:lnTo>
                  <a:lnTo>
                    <a:pt x="82" y="96"/>
                  </a:lnTo>
                  <a:lnTo>
                    <a:pt x="98" y="95"/>
                  </a:lnTo>
                  <a:lnTo>
                    <a:pt x="104" y="101"/>
                  </a:lnTo>
                  <a:lnTo>
                    <a:pt x="104" y="108"/>
                  </a:lnTo>
                  <a:lnTo>
                    <a:pt x="107" y="109"/>
                  </a:lnTo>
                  <a:lnTo>
                    <a:pt x="108" y="113"/>
                  </a:lnTo>
                  <a:lnTo>
                    <a:pt x="113" y="113"/>
                  </a:lnTo>
                  <a:lnTo>
                    <a:pt x="118" y="114"/>
                  </a:lnTo>
                  <a:lnTo>
                    <a:pt x="128" y="107"/>
                  </a:lnTo>
                  <a:lnTo>
                    <a:pt x="129" y="105"/>
                  </a:lnTo>
                  <a:lnTo>
                    <a:pt x="130" y="102"/>
                  </a:lnTo>
                  <a:lnTo>
                    <a:pt x="142" y="104"/>
                  </a:lnTo>
                  <a:lnTo>
                    <a:pt x="143" y="100"/>
                  </a:lnTo>
                  <a:lnTo>
                    <a:pt x="146" y="99"/>
                  </a:lnTo>
                  <a:lnTo>
                    <a:pt x="153" y="101"/>
                  </a:lnTo>
                  <a:lnTo>
                    <a:pt x="173" y="102"/>
                  </a:lnTo>
                  <a:lnTo>
                    <a:pt x="179" y="106"/>
                  </a:lnTo>
                  <a:lnTo>
                    <a:pt x="179" y="105"/>
                  </a:lnTo>
                  <a:lnTo>
                    <a:pt x="181" y="101"/>
                  </a:lnTo>
                  <a:lnTo>
                    <a:pt x="178" y="89"/>
                  </a:lnTo>
                  <a:lnTo>
                    <a:pt x="180" y="87"/>
                  </a:lnTo>
                  <a:lnTo>
                    <a:pt x="190" y="86"/>
                  </a:lnTo>
                  <a:lnTo>
                    <a:pt x="193" y="71"/>
                  </a:lnTo>
                  <a:lnTo>
                    <a:pt x="204" y="73"/>
                  </a:lnTo>
                  <a:lnTo>
                    <a:pt x="207" y="71"/>
                  </a:lnTo>
                  <a:lnTo>
                    <a:pt x="208" y="61"/>
                  </a:lnTo>
                  <a:lnTo>
                    <a:pt x="213" y="59"/>
                  </a:lnTo>
                  <a:lnTo>
                    <a:pt x="216" y="54"/>
                  </a:lnTo>
                  <a:lnTo>
                    <a:pt x="213" y="49"/>
                  </a:lnTo>
                  <a:close/>
                  <a:moveTo>
                    <a:pt x="167" y="78"/>
                  </a:moveTo>
                  <a:lnTo>
                    <a:pt x="163" y="75"/>
                  </a:lnTo>
                  <a:lnTo>
                    <a:pt x="152" y="76"/>
                  </a:lnTo>
                  <a:lnTo>
                    <a:pt x="146" y="80"/>
                  </a:lnTo>
                  <a:lnTo>
                    <a:pt x="146" y="88"/>
                  </a:lnTo>
                  <a:lnTo>
                    <a:pt x="143" y="83"/>
                  </a:lnTo>
                  <a:lnTo>
                    <a:pt x="144" y="78"/>
                  </a:lnTo>
                  <a:lnTo>
                    <a:pt x="150" y="74"/>
                  </a:lnTo>
                  <a:lnTo>
                    <a:pt x="163" y="75"/>
                  </a:lnTo>
                  <a:lnTo>
                    <a:pt x="174" y="74"/>
                  </a:lnTo>
                  <a:lnTo>
                    <a:pt x="167" y="78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Japan">
              <a:extLst>
                <a:ext uri="{FF2B5EF4-FFF2-40B4-BE49-F238E27FC236}">
                  <a16:creationId xmlns:a16="http://schemas.microsoft.com/office/drawing/2014/main" id="{5DDB4AB2-90BA-49BE-AEA6-768857C2C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04397" y="2835099"/>
              <a:ext cx="462090" cy="448499"/>
            </a:xfrm>
            <a:custGeom>
              <a:avLst/>
              <a:gdLst>
                <a:gd name="T0" fmla="*/ 11 w 102"/>
                <a:gd name="T1" fmla="*/ 82 h 99"/>
                <a:gd name="T2" fmla="*/ 9 w 102"/>
                <a:gd name="T3" fmla="*/ 96 h 99"/>
                <a:gd name="T4" fmla="*/ 3 w 102"/>
                <a:gd name="T5" fmla="*/ 97 h 99"/>
                <a:gd name="T6" fmla="*/ 4 w 102"/>
                <a:gd name="T7" fmla="*/ 86 h 99"/>
                <a:gd name="T8" fmla="*/ 1 w 102"/>
                <a:gd name="T9" fmla="*/ 88 h 99"/>
                <a:gd name="T10" fmla="*/ 4 w 102"/>
                <a:gd name="T11" fmla="*/ 81 h 99"/>
                <a:gd name="T12" fmla="*/ 15 w 102"/>
                <a:gd name="T13" fmla="*/ 87 h 99"/>
                <a:gd name="T14" fmla="*/ 19 w 102"/>
                <a:gd name="T15" fmla="*/ 84 h 99"/>
                <a:gd name="T16" fmla="*/ 24 w 102"/>
                <a:gd name="T17" fmla="*/ 85 h 99"/>
                <a:gd name="T18" fmla="*/ 26 w 102"/>
                <a:gd name="T19" fmla="*/ 79 h 99"/>
                <a:gd name="T20" fmla="*/ 14 w 102"/>
                <a:gd name="T21" fmla="*/ 83 h 99"/>
                <a:gd name="T22" fmla="*/ 7 w 102"/>
                <a:gd name="T23" fmla="*/ 81 h 99"/>
                <a:gd name="T24" fmla="*/ 14 w 102"/>
                <a:gd name="T25" fmla="*/ 79 h 99"/>
                <a:gd name="T26" fmla="*/ 31 w 102"/>
                <a:gd name="T27" fmla="*/ 75 h 99"/>
                <a:gd name="T28" fmla="*/ 33 w 102"/>
                <a:gd name="T29" fmla="*/ 83 h 99"/>
                <a:gd name="T30" fmla="*/ 36 w 102"/>
                <a:gd name="T31" fmla="*/ 76 h 99"/>
                <a:gd name="T32" fmla="*/ 40 w 102"/>
                <a:gd name="T33" fmla="*/ 76 h 99"/>
                <a:gd name="T34" fmla="*/ 48 w 102"/>
                <a:gd name="T35" fmla="*/ 73 h 99"/>
                <a:gd name="T36" fmla="*/ 50 w 102"/>
                <a:gd name="T37" fmla="*/ 72 h 99"/>
                <a:gd name="T38" fmla="*/ 54 w 102"/>
                <a:gd name="T39" fmla="*/ 74 h 99"/>
                <a:gd name="T40" fmla="*/ 59 w 102"/>
                <a:gd name="T41" fmla="*/ 69 h 99"/>
                <a:gd name="T42" fmla="*/ 63 w 102"/>
                <a:gd name="T43" fmla="*/ 52 h 99"/>
                <a:gd name="T44" fmla="*/ 63 w 102"/>
                <a:gd name="T45" fmla="*/ 31 h 99"/>
                <a:gd name="T46" fmla="*/ 61 w 102"/>
                <a:gd name="T47" fmla="*/ 34 h 99"/>
                <a:gd name="T48" fmla="*/ 54 w 102"/>
                <a:gd name="T49" fmla="*/ 47 h 99"/>
                <a:gd name="T50" fmla="*/ 39 w 102"/>
                <a:gd name="T51" fmla="*/ 62 h 99"/>
                <a:gd name="T52" fmla="*/ 38 w 102"/>
                <a:gd name="T53" fmla="*/ 59 h 99"/>
                <a:gd name="T54" fmla="*/ 30 w 102"/>
                <a:gd name="T55" fmla="*/ 69 h 99"/>
                <a:gd name="T56" fmla="*/ 7 w 102"/>
                <a:gd name="T57" fmla="*/ 78 h 99"/>
                <a:gd name="T58" fmla="*/ 55 w 102"/>
                <a:gd name="T59" fmla="*/ 30 h 99"/>
                <a:gd name="T60" fmla="*/ 56 w 102"/>
                <a:gd name="T61" fmla="*/ 24 h 99"/>
                <a:gd name="T62" fmla="*/ 60 w 102"/>
                <a:gd name="T63" fmla="*/ 24 h 99"/>
                <a:gd name="T64" fmla="*/ 73 w 102"/>
                <a:gd name="T65" fmla="*/ 26 h 99"/>
                <a:gd name="T66" fmla="*/ 80 w 102"/>
                <a:gd name="T67" fmla="*/ 20 h 99"/>
                <a:gd name="T68" fmla="*/ 83 w 102"/>
                <a:gd name="T69" fmla="*/ 17 h 99"/>
                <a:gd name="T70" fmla="*/ 84 w 102"/>
                <a:gd name="T71" fmla="*/ 10 h 99"/>
                <a:gd name="T72" fmla="*/ 74 w 102"/>
                <a:gd name="T73" fmla="*/ 10 h 99"/>
                <a:gd name="T74" fmla="*/ 63 w 102"/>
                <a:gd name="T75" fmla="*/ 2 h 99"/>
                <a:gd name="T76" fmla="*/ 62 w 102"/>
                <a:gd name="T77" fmla="*/ 18 h 99"/>
                <a:gd name="T78" fmla="*/ 57 w 102"/>
                <a:gd name="T79" fmla="*/ 20 h 99"/>
                <a:gd name="T80" fmla="*/ 92 w 102"/>
                <a:gd name="T81" fmla="*/ 9 h 99"/>
                <a:gd name="T82" fmla="*/ 97 w 102"/>
                <a:gd name="T83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99">
                  <a:moveTo>
                    <a:pt x="4" y="81"/>
                  </a:moveTo>
                  <a:lnTo>
                    <a:pt x="11" y="82"/>
                  </a:lnTo>
                  <a:lnTo>
                    <a:pt x="12" y="88"/>
                  </a:lnTo>
                  <a:lnTo>
                    <a:pt x="9" y="96"/>
                  </a:lnTo>
                  <a:lnTo>
                    <a:pt x="6" y="99"/>
                  </a:lnTo>
                  <a:lnTo>
                    <a:pt x="3" y="97"/>
                  </a:lnTo>
                  <a:lnTo>
                    <a:pt x="5" y="88"/>
                  </a:lnTo>
                  <a:lnTo>
                    <a:pt x="4" y="86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4" y="81"/>
                  </a:lnTo>
                  <a:close/>
                  <a:moveTo>
                    <a:pt x="14" y="83"/>
                  </a:moveTo>
                  <a:lnTo>
                    <a:pt x="15" y="87"/>
                  </a:lnTo>
                  <a:lnTo>
                    <a:pt x="18" y="88"/>
                  </a:lnTo>
                  <a:lnTo>
                    <a:pt x="19" y="84"/>
                  </a:lnTo>
                  <a:lnTo>
                    <a:pt x="22" y="83"/>
                  </a:lnTo>
                  <a:lnTo>
                    <a:pt x="24" y="85"/>
                  </a:lnTo>
                  <a:lnTo>
                    <a:pt x="27" y="81"/>
                  </a:lnTo>
                  <a:lnTo>
                    <a:pt x="26" y="79"/>
                  </a:lnTo>
                  <a:lnTo>
                    <a:pt x="21" y="79"/>
                  </a:lnTo>
                  <a:lnTo>
                    <a:pt x="14" y="83"/>
                  </a:lnTo>
                  <a:close/>
                  <a:moveTo>
                    <a:pt x="7" y="78"/>
                  </a:moveTo>
                  <a:lnTo>
                    <a:pt x="7" y="81"/>
                  </a:lnTo>
                  <a:lnTo>
                    <a:pt x="13" y="81"/>
                  </a:lnTo>
                  <a:lnTo>
                    <a:pt x="14" y="79"/>
                  </a:lnTo>
                  <a:lnTo>
                    <a:pt x="26" y="75"/>
                  </a:lnTo>
                  <a:lnTo>
                    <a:pt x="31" y="75"/>
                  </a:lnTo>
                  <a:lnTo>
                    <a:pt x="29" y="81"/>
                  </a:lnTo>
                  <a:lnTo>
                    <a:pt x="33" y="83"/>
                  </a:lnTo>
                  <a:lnTo>
                    <a:pt x="38" y="78"/>
                  </a:lnTo>
                  <a:lnTo>
                    <a:pt x="36" y="76"/>
                  </a:lnTo>
                  <a:lnTo>
                    <a:pt x="38" y="74"/>
                  </a:lnTo>
                  <a:lnTo>
                    <a:pt x="40" y="76"/>
                  </a:lnTo>
                  <a:lnTo>
                    <a:pt x="45" y="76"/>
                  </a:lnTo>
                  <a:lnTo>
                    <a:pt x="48" y="73"/>
                  </a:lnTo>
                  <a:lnTo>
                    <a:pt x="49" y="76"/>
                  </a:lnTo>
                  <a:lnTo>
                    <a:pt x="50" y="72"/>
                  </a:lnTo>
                  <a:lnTo>
                    <a:pt x="54" y="71"/>
                  </a:lnTo>
                  <a:lnTo>
                    <a:pt x="54" y="74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60" y="53"/>
                  </a:lnTo>
                  <a:lnTo>
                    <a:pt x="63" y="52"/>
                  </a:lnTo>
                  <a:lnTo>
                    <a:pt x="65" y="47"/>
                  </a:lnTo>
                  <a:lnTo>
                    <a:pt x="63" y="31"/>
                  </a:lnTo>
                  <a:lnTo>
                    <a:pt x="60" y="30"/>
                  </a:lnTo>
                  <a:lnTo>
                    <a:pt x="61" y="34"/>
                  </a:lnTo>
                  <a:lnTo>
                    <a:pt x="57" y="32"/>
                  </a:lnTo>
                  <a:lnTo>
                    <a:pt x="54" y="47"/>
                  </a:lnTo>
                  <a:lnTo>
                    <a:pt x="47" y="58"/>
                  </a:lnTo>
                  <a:lnTo>
                    <a:pt x="39" y="62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17" y="71"/>
                  </a:lnTo>
                  <a:lnTo>
                    <a:pt x="7" y="78"/>
                  </a:lnTo>
                  <a:close/>
                  <a:moveTo>
                    <a:pt x="54" y="22"/>
                  </a:moveTo>
                  <a:lnTo>
                    <a:pt x="55" y="30"/>
                  </a:lnTo>
                  <a:lnTo>
                    <a:pt x="61" y="27"/>
                  </a:lnTo>
                  <a:lnTo>
                    <a:pt x="56" y="24"/>
                  </a:lnTo>
                  <a:lnTo>
                    <a:pt x="57" y="23"/>
                  </a:lnTo>
                  <a:lnTo>
                    <a:pt x="60" y="24"/>
                  </a:lnTo>
                  <a:lnTo>
                    <a:pt x="65" y="22"/>
                  </a:lnTo>
                  <a:lnTo>
                    <a:pt x="73" y="26"/>
                  </a:lnTo>
                  <a:lnTo>
                    <a:pt x="77" y="19"/>
                  </a:lnTo>
                  <a:lnTo>
                    <a:pt x="80" y="20"/>
                  </a:lnTo>
                  <a:lnTo>
                    <a:pt x="86" y="16"/>
                  </a:lnTo>
                  <a:lnTo>
                    <a:pt x="83" y="17"/>
                  </a:lnTo>
                  <a:lnTo>
                    <a:pt x="82" y="13"/>
                  </a:lnTo>
                  <a:lnTo>
                    <a:pt x="84" y="10"/>
                  </a:lnTo>
                  <a:lnTo>
                    <a:pt x="80" y="12"/>
                  </a:lnTo>
                  <a:lnTo>
                    <a:pt x="74" y="10"/>
                  </a:lnTo>
                  <a:lnTo>
                    <a:pt x="66" y="0"/>
                  </a:lnTo>
                  <a:lnTo>
                    <a:pt x="63" y="2"/>
                  </a:lnTo>
                  <a:lnTo>
                    <a:pt x="64" y="6"/>
                  </a:lnTo>
                  <a:lnTo>
                    <a:pt x="62" y="18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54" y="22"/>
                  </a:lnTo>
                  <a:close/>
                  <a:moveTo>
                    <a:pt x="92" y="9"/>
                  </a:moveTo>
                  <a:lnTo>
                    <a:pt x="102" y="0"/>
                  </a:lnTo>
                  <a:lnTo>
                    <a:pt x="97" y="2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Jordan">
              <a:extLst>
                <a:ext uri="{FF2B5EF4-FFF2-40B4-BE49-F238E27FC236}">
                  <a16:creationId xmlns:a16="http://schemas.microsoft.com/office/drawing/2014/main" id="{91830671-2F7E-4575-940B-B141129A65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5659" y="3215643"/>
              <a:ext cx="99666" cy="117788"/>
            </a:xfrm>
            <a:custGeom>
              <a:avLst/>
              <a:gdLst>
                <a:gd name="T0" fmla="*/ 22 w 22"/>
                <a:gd name="T1" fmla="*/ 7 h 26"/>
                <a:gd name="T2" fmla="*/ 20 w 22"/>
                <a:gd name="T3" fmla="*/ 0 h 26"/>
                <a:gd name="T4" fmla="*/ 19 w 22"/>
                <a:gd name="T5" fmla="*/ 0 h 26"/>
                <a:gd name="T6" fmla="*/ 8 w 22"/>
                <a:gd name="T7" fmla="*/ 6 h 26"/>
                <a:gd name="T8" fmla="*/ 3 w 22"/>
                <a:gd name="T9" fmla="*/ 4 h 26"/>
                <a:gd name="T10" fmla="*/ 1 w 22"/>
                <a:gd name="T11" fmla="*/ 9 h 26"/>
                <a:gd name="T12" fmla="*/ 2 w 22"/>
                <a:gd name="T13" fmla="*/ 15 h 26"/>
                <a:gd name="T14" fmla="*/ 0 w 22"/>
                <a:gd name="T15" fmla="*/ 26 h 26"/>
                <a:gd name="T16" fmla="*/ 0 w 22"/>
                <a:gd name="T17" fmla="*/ 26 h 26"/>
                <a:gd name="T18" fmla="*/ 6 w 22"/>
                <a:gd name="T19" fmla="*/ 26 h 26"/>
                <a:gd name="T20" fmla="*/ 10 w 22"/>
                <a:gd name="T21" fmla="*/ 22 h 26"/>
                <a:gd name="T22" fmla="*/ 12 w 22"/>
                <a:gd name="T23" fmla="*/ 21 h 26"/>
                <a:gd name="T24" fmla="*/ 16 w 22"/>
                <a:gd name="T25" fmla="*/ 18 h 26"/>
                <a:gd name="T26" fmla="*/ 11 w 22"/>
                <a:gd name="T27" fmla="*/ 12 h 26"/>
                <a:gd name="T28" fmla="*/ 22 w 22"/>
                <a:gd name="T2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6">
                  <a:moveTo>
                    <a:pt x="22" y="7"/>
                  </a:moveTo>
                  <a:lnTo>
                    <a:pt x="20" y="0"/>
                  </a:lnTo>
                  <a:lnTo>
                    <a:pt x="19" y="0"/>
                  </a:lnTo>
                  <a:lnTo>
                    <a:pt x="8" y="6"/>
                  </a:lnTo>
                  <a:lnTo>
                    <a:pt x="3" y="4"/>
                  </a:lnTo>
                  <a:lnTo>
                    <a:pt x="1" y="9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10" y="22"/>
                  </a:lnTo>
                  <a:lnTo>
                    <a:pt x="12" y="21"/>
                  </a:lnTo>
                  <a:lnTo>
                    <a:pt x="16" y="18"/>
                  </a:lnTo>
                  <a:lnTo>
                    <a:pt x="11" y="12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Jamaica">
              <a:extLst>
                <a:ext uri="{FF2B5EF4-FFF2-40B4-BE49-F238E27FC236}">
                  <a16:creationId xmlns:a16="http://schemas.microsoft.com/office/drawing/2014/main" id="{DF62A652-E9C3-455F-A9C2-EC48956BF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8422" y="3614309"/>
              <a:ext cx="54364" cy="18121"/>
            </a:xfrm>
            <a:custGeom>
              <a:avLst/>
              <a:gdLst>
                <a:gd name="T0" fmla="*/ 0 w 12"/>
                <a:gd name="T1" fmla="*/ 1 h 4"/>
                <a:gd name="T2" fmla="*/ 6 w 12"/>
                <a:gd name="T3" fmla="*/ 4 h 4"/>
                <a:gd name="T4" fmla="*/ 12 w 12"/>
                <a:gd name="T5" fmla="*/ 3 h 4"/>
                <a:gd name="T6" fmla="*/ 10 w 12"/>
                <a:gd name="T7" fmla="*/ 1 h 4"/>
                <a:gd name="T8" fmla="*/ 3 w 12"/>
                <a:gd name="T9" fmla="*/ 0 h 4"/>
                <a:gd name="T10" fmla="*/ 0 w 12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1"/>
                  </a:moveTo>
                  <a:lnTo>
                    <a:pt x="6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Iraq">
              <a:extLst>
                <a:ext uri="{FF2B5EF4-FFF2-40B4-BE49-F238E27FC236}">
                  <a16:creationId xmlns:a16="http://schemas.microsoft.com/office/drawing/2014/main" id="{1C178D54-E3EF-4DE7-A5DA-2FF539134D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6265" y="3093325"/>
              <a:ext cx="240106" cy="240106"/>
            </a:xfrm>
            <a:custGeom>
              <a:avLst/>
              <a:gdLst>
                <a:gd name="T0" fmla="*/ 33 w 53"/>
                <a:gd name="T1" fmla="*/ 1 h 53"/>
                <a:gd name="T2" fmla="*/ 36 w 53"/>
                <a:gd name="T3" fmla="*/ 9 h 53"/>
                <a:gd name="T4" fmla="*/ 39 w 53"/>
                <a:gd name="T5" fmla="*/ 11 h 53"/>
                <a:gd name="T6" fmla="*/ 40 w 53"/>
                <a:gd name="T7" fmla="*/ 15 h 53"/>
                <a:gd name="T8" fmla="*/ 35 w 53"/>
                <a:gd name="T9" fmla="*/ 23 h 53"/>
                <a:gd name="T10" fmla="*/ 39 w 53"/>
                <a:gd name="T11" fmla="*/ 29 h 53"/>
                <a:gd name="T12" fmla="*/ 46 w 53"/>
                <a:gd name="T13" fmla="*/ 33 h 53"/>
                <a:gd name="T14" fmla="*/ 47 w 53"/>
                <a:gd name="T15" fmla="*/ 42 h 53"/>
                <a:gd name="T16" fmla="*/ 53 w 53"/>
                <a:gd name="T17" fmla="*/ 47 h 53"/>
                <a:gd name="T18" fmla="*/ 53 w 53"/>
                <a:gd name="T19" fmla="*/ 47 h 53"/>
                <a:gd name="T20" fmla="*/ 52 w 53"/>
                <a:gd name="T21" fmla="*/ 49 h 53"/>
                <a:gd name="T22" fmla="*/ 52 w 53"/>
                <a:gd name="T23" fmla="*/ 49 h 53"/>
                <a:gd name="T24" fmla="*/ 46 w 53"/>
                <a:gd name="T25" fmla="*/ 48 h 53"/>
                <a:gd name="T26" fmla="*/ 42 w 53"/>
                <a:gd name="T27" fmla="*/ 53 h 53"/>
                <a:gd name="T28" fmla="*/ 42 w 53"/>
                <a:gd name="T29" fmla="*/ 53 h 53"/>
                <a:gd name="T30" fmla="*/ 32 w 53"/>
                <a:gd name="T31" fmla="*/ 53 h 53"/>
                <a:gd name="T32" fmla="*/ 25 w 53"/>
                <a:gd name="T33" fmla="*/ 45 h 53"/>
                <a:gd name="T34" fmla="*/ 22 w 53"/>
                <a:gd name="T35" fmla="*/ 43 h 53"/>
                <a:gd name="T36" fmla="*/ 11 w 53"/>
                <a:gd name="T37" fmla="*/ 36 h 53"/>
                <a:gd name="T38" fmla="*/ 2 w 53"/>
                <a:gd name="T39" fmla="*/ 34 h 53"/>
                <a:gd name="T40" fmla="*/ 2 w 53"/>
                <a:gd name="T41" fmla="*/ 34 h 53"/>
                <a:gd name="T42" fmla="*/ 0 w 53"/>
                <a:gd name="T43" fmla="*/ 27 h 53"/>
                <a:gd name="T44" fmla="*/ 0 w 53"/>
                <a:gd name="T45" fmla="*/ 27 h 53"/>
                <a:gd name="T46" fmla="*/ 12 w 53"/>
                <a:gd name="T47" fmla="*/ 20 h 53"/>
                <a:gd name="T48" fmla="*/ 14 w 53"/>
                <a:gd name="T49" fmla="*/ 7 h 53"/>
                <a:gd name="T50" fmla="*/ 21 w 53"/>
                <a:gd name="T51" fmla="*/ 2 h 53"/>
                <a:gd name="T52" fmla="*/ 23 w 53"/>
                <a:gd name="T53" fmla="*/ 0 h 53"/>
                <a:gd name="T54" fmla="*/ 33 w 53"/>
                <a:gd name="T5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53">
                  <a:moveTo>
                    <a:pt x="33" y="1"/>
                  </a:moveTo>
                  <a:lnTo>
                    <a:pt x="36" y="9"/>
                  </a:lnTo>
                  <a:lnTo>
                    <a:pt x="39" y="11"/>
                  </a:lnTo>
                  <a:lnTo>
                    <a:pt x="40" y="15"/>
                  </a:lnTo>
                  <a:lnTo>
                    <a:pt x="35" y="23"/>
                  </a:lnTo>
                  <a:lnTo>
                    <a:pt x="39" y="29"/>
                  </a:lnTo>
                  <a:lnTo>
                    <a:pt x="46" y="33"/>
                  </a:lnTo>
                  <a:lnTo>
                    <a:pt x="47" y="42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46" y="48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32" y="53"/>
                  </a:lnTo>
                  <a:lnTo>
                    <a:pt x="25" y="45"/>
                  </a:lnTo>
                  <a:lnTo>
                    <a:pt x="22" y="43"/>
                  </a:lnTo>
                  <a:lnTo>
                    <a:pt x="11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20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Iran">
              <a:extLst>
                <a:ext uri="{FF2B5EF4-FFF2-40B4-BE49-F238E27FC236}">
                  <a16:creationId xmlns:a16="http://schemas.microsoft.com/office/drawing/2014/main" id="{B6A6975E-74E9-4DAF-B1D8-AEBB74097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47644" y="3020841"/>
              <a:ext cx="457560" cy="416787"/>
            </a:xfrm>
            <a:custGeom>
              <a:avLst/>
              <a:gdLst>
                <a:gd name="T0" fmla="*/ 93 w 101"/>
                <a:gd name="T1" fmla="*/ 92 h 92"/>
                <a:gd name="T2" fmla="*/ 70 w 101"/>
                <a:gd name="T3" fmla="*/ 89 h 92"/>
                <a:gd name="T4" fmla="*/ 67 w 101"/>
                <a:gd name="T5" fmla="*/ 82 h 92"/>
                <a:gd name="T6" fmla="*/ 56 w 101"/>
                <a:gd name="T7" fmla="*/ 85 h 92"/>
                <a:gd name="T8" fmla="*/ 52 w 101"/>
                <a:gd name="T9" fmla="*/ 85 h 92"/>
                <a:gd name="T10" fmla="*/ 39 w 101"/>
                <a:gd name="T11" fmla="*/ 77 h 92"/>
                <a:gd name="T12" fmla="*/ 33 w 101"/>
                <a:gd name="T13" fmla="*/ 65 h 92"/>
                <a:gd name="T14" fmla="*/ 25 w 101"/>
                <a:gd name="T15" fmla="*/ 61 h 92"/>
                <a:gd name="T16" fmla="*/ 24 w 101"/>
                <a:gd name="T17" fmla="*/ 63 h 92"/>
                <a:gd name="T18" fmla="*/ 24 w 101"/>
                <a:gd name="T19" fmla="*/ 63 h 92"/>
                <a:gd name="T20" fmla="*/ 18 w 101"/>
                <a:gd name="T21" fmla="*/ 58 h 92"/>
                <a:gd name="T22" fmla="*/ 17 w 101"/>
                <a:gd name="T23" fmla="*/ 49 h 92"/>
                <a:gd name="T24" fmla="*/ 10 w 101"/>
                <a:gd name="T25" fmla="*/ 45 h 92"/>
                <a:gd name="T26" fmla="*/ 6 w 101"/>
                <a:gd name="T27" fmla="*/ 39 h 92"/>
                <a:gd name="T28" fmla="*/ 11 w 101"/>
                <a:gd name="T29" fmla="*/ 31 h 92"/>
                <a:gd name="T30" fmla="*/ 10 w 101"/>
                <a:gd name="T31" fmla="*/ 27 h 92"/>
                <a:gd name="T32" fmla="*/ 7 w 101"/>
                <a:gd name="T33" fmla="*/ 25 h 92"/>
                <a:gd name="T34" fmla="*/ 4 w 101"/>
                <a:gd name="T35" fmla="*/ 17 h 92"/>
                <a:gd name="T36" fmla="*/ 0 w 101"/>
                <a:gd name="T37" fmla="*/ 3 h 92"/>
                <a:gd name="T38" fmla="*/ 3 w 101"/>
                <a:gd name="T39" fmla="*/ 0 h 92"/>
                <a:gd name="T40" fmla="*/ 3 w 101"/>
                <a:gd name="T41" fmla="*/ 0 h 92"/>
                <a:gd name="T42" fmla="*/ 7 w 101"/>
                <a:gd name="T43" fmla="*/ 6 h 92"/>
                <a:gd name="T44" fmla="*/ 10 w 101"/>
                <a:gd name="T45" fmla="*/ 7 h 92"/>
                <a:gd name="T46" fmla="*/ 14 w 101"/>
                <a:gd name="T47" fmla="*/ 7 h 92"/>
                <a:gd name="T48" fmla="*/ 20 w 101"/>
                <a:gd name="T49" fmla="*/ 1 h 92"/>
                <a:gd name="T50" fmla="*/ 21 w 101"/>
                <a:gd name="T51" fmla="*/ 2 h 92"/>
                <a:gd name="T52" fmla="*/ 21 w 101"/>
                <a:gd name="T53" fmla="*/ 6 h 92"/>
                <a:gd name="T54" fmla="*/ 25 w 101"/>
                <a:gd name="T55" fmla="*/ 9 h 92"/>
                <a:gd name="T56" fmla="*/ 25 w 101"/>
                <a:gd name="T57" fmla="*/ 9 h 92"/>
                <a:gd name="T58" fmla="*/ 26 w 101"/>
                <a:gd name="T59" fmla="*/ 16 h 92"/>
                <a:gd name="T60" fmla="*/ 39 w 101"/>
                <a:gd name="T61" fmla="*/ 23 h 92"/>
                <a:gd name="T62" fmla="*/ 52 w 101"/>
                <a:gd name="T63" fmla="*/ 21 h 92"/>
                <a:gd name="T64" fmla="*/ 52 w 101"/>
                <a:gd name="T65" fmla="*/ 16 h 92"/>
                <a:gd name="T66" fmla="*/ 52 w 101"/>
                <a:gd name="T67" fmla="*/ 16 h 92"/>
                <a:gd name="T68" fmla="*/ 60 w 101"/>
                <a:gd name="T69" fmla="*/ 11 h 92"/>
                <a:gd name="T70" fmla="*/ 69 w 101"/>
                <a:gd name="T71" fmla="*/ 10 h 92"/>
                <a:gd name="T72" fmla="*/ 91 w 101"/>
                <a:gd name="T73" fmla="*/ 23 h 92"/>
                <a:gd name="T74" fmla="*/ 92 w 101"/>
                <a:gd name="T75" fmla="*/ 27 h 92"/>
                <a:gd name="T76" fmla="*/ 92 w 101"/>
                <a:gd name="T77" fmla="*/ 27 h 92"/>
                <a:gd name="T78" fmla="*/ 90 w 101"/>
                <a:gd name="T79" fmla="*/ 33 h 92"/>
                <a:gd name="T80" fmla="*/ 87 w 101"/>
                <a:gd name="T81" fmla="*/ 39 h 92"/>
                <a:gd name="T82" fmla="*/ 87 w 101"/>
                <a:gd name="T83" fmla="*/ 39 h 92"/>
                <a:gd name="T84" fmla="*/ 88 w 101"/>
                <a:gd name="T85" fmla="*/ 53 h 92"/>
                <a:gd name="T86" fmla="*/ 93 w 101"/>
                <a:gd name="T87" fmla="*/ 55 h 92"/>
                <a:gd name="T88" fmla="*/ 93 w 101"/>
                <a:gd name="T89" fmla="*/ 58 h 92"/>
                <a:gd name="T90" fmla="*/ 89 w 101"/>
                <a:gd name="T91" fmla="*/ 65 h 92"/>
                <a:gd name="T92" fmla="*/ 94 w 101"/>
                <a:gd name="T93" fmla="*/ 72 h 92"/>
                <a:gd name="T94" fmla="*/ 99 w 101"/>
                <a:gd name="T95" fmla="*/ 74 h 92"/>
                <a:gd name="T96" fmla="*/ 101 w 101"/>
                <a:gd name="T97" fmla="*/ 81 h 92"/>
                <a:gd name="T98" fmla="*/ 94 w 101"/>
                <a:gd name="T99" fmla="*/ 87 h 92"/>
                <a:gd name="T100" fmla="*/ 93 w 101"/>
                <a:gd name="T101" fmla="*/ 92 h 92"/>
                <a:gd name="T102" fmla="*/ 93 w 101"/>
                <a:gd name="T10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" h="92">
                  <a:moveTo>
                    <a:pt x="93" y="92"/>
                  </a:moveTo>
                  <a:lnTo>
                    <a:pt x="70" y="89"/>
                  </a:lnTo>
                  <a:lnTo>
                    <a:pt x="67" y="82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39" y="77"/>
                  </a:lnTo>
                  <a:lnTo>
                    <a:pt x="33" y="65"/>
                  </a:lnTo>
                  <a:lnTo>
                    <a:pt x="25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18" y="58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11" y="31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4" y="17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6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16"/>
                  </a:lnTo>
                  <a:lnTo>
                    <a:pt x="39" y="23"/>
                  </a:lnTo>
                  <a:lnTo>
                    <a:pt x="52" y="21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9" y="10"/>
                  </a:lnTo>
                  <a:lnTo>
                    <a:pt x="91" y="23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0" y="33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53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89" y="65"/>
                  </a:lnTo>
                  <a:lnTo>
                    <a:pt x="94" y="72"/>
                  </a:lnTo>
                  <a:lnTo>
                    <a:pt x="99" y="74"/>
                  </a:lnTo>
                  <a:lnTo>
                    <a:pt x="101" y="81"/>
                  </a:lnTo>
                  <a:lnTo>
                    <a:pt x="94" y="87"/>
                  </a:lnTo>
                  <a:lnTo>
                    <a:pt x="93" y="92"/>
                  </a:lnTo>
                  <a:lnTo>
                    <a:pt x="93" y="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Italy">
              <a:extLst>
                <a:ext uri="{FF2B5EF4-FFF2-40B4-BE49-F238E27FC236}">
                  <a16:creationId xmlns:a16="http://schemas.microsoft.com/office/drawing/2014/main" id="{3CF57C22-C050-4D2E-AC9E-C3407F872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46115" y="2780735"/>
              <a:ext cx="280878" cy="339772"/>
            </a:xfrm>
            <a:custGeom>
              <a:avLst/>
              <a:gdLst>
                <a:gd name="T0" fmla="*/ 5 w 62"/>
                <a:gd name="T1" fmla="*/ 25 h 75"/>
                <a:gd name="T2" fmla="*/ 0 w 62"/>
                <a:gd name="T3" fmla="*/ 17 h 75"/>
                <a:gd name="T4" fmla="*/ 2 w 62"/>
                <a:gd name="T5" fmla="*/ 10 h 75"/>
                <a:gd name="T6" fmla="*/ 2 w 62"/>
                <a:gd name="T7" fmla="*/ 10 h 75"/>
                <a:gd name="T8" fmla="*/ 9 w 62"/>
                <a:gd name="T9" fmla="*/ 6 h 75"/>
                <a:gd name="T10" fmla="*/ 12 w 62"/>
                <a:gd name="T11" fmla="*/ 9 h 75"/>
                <a:gd name="T12" fmla="*/ 15 w 62"/>
                <a:gd name="T13" fmla="*/ 5 h 75"/>
                <a:gd name="T14" fmla="*/ 18 w 62"/>
                <a:gd name="T15" fmla="*/ 7 h 75"/>
                <a:gd name="T16" fmla="*/ 20 w 62"/>
                <a:gd name="T17" fmla="*/ 2 h 75"/>
                <a:gd name="T18" fmla="*/ 20 w 62"/>
                <a:gd name="T19" fmla="*/ 2 h 75"/>
                <a:gd name="T20" fmla="*/ 29 w 62"/>
                <a:gd name="T21" fmla="*/ 0 h 75"/>
                <a:gd name="T22" fmla="*/ 29 w 62"/>
                <a:gd name="T23" fmla="*/ 2 h 75"/>
                <a:gd name="T24" fmla="*/ 37 w 62"/>
                <a:gd name="T25" fmla="*/ 5 h 75"/>
                <a:gd name="T26" fmla="*/ 36 w 62"/>
                <a:gd name="T27" fmla="*/ 8 h 75"/>
                <a:gd name="T28" fmla="*/ 38 w 62"/>
                <a:gd name="T29" fmla="*/ 11 h 75"/>
                <a:gd name="T30" fmla="*/ 37 w 62"/>
                <a:gd name="T31" fmla="*/ 11 h 75"/>
                <a:gd name="T32" fmla="*/ 34 w 62"/>
                <a:gd name="T33" fmla="*/ 11 h 75"/>
                <a:gd name="T34" fmla="*/ 29 w 62"/>
                <a:gd name="T35" fmla="*/ 12 h 75"/>
                <a:gd name="T36" fmla="*/ 30 w 62"/>
                <a:gd name="T37" fmla="*/ 22 h 75"/>
                <a:gd name="T38" fmla="*/ 37 w 62"/>
                <a:gd name="T39" fmla="*/ 28 h 75"/>
                <a:gd name="T40" fmla="*/ 40 w 62"/>
                <a:gd name="T41" fmla="*/ 36 h 75"/>
                <a:gd name="T42" fmla="*/ 46 w 62"/>
                <a:gd name="T43" fmla="*/ 39 h 75"/>
                <a:gd name="T44" fmla="*/ 50 w 62"/>
                <a:gd name="T45" fmla="*/ 39 h 75"/>
                <a:gd name="T46" fmla="*/ 48 w 62"/>
                <a:gd name="T47" fmla="*/ 42 h 75"/>
                <a:gd name="T48" fmla="*/ 62 w 62"/>
                <a:gd name="T49" fmla="*/ 51 h 75"/>
                <a:gd name="T50" fmla="*/ 61 w 62"/>
                <a:gd name="T51" fmla="*/ 53 h 75"/>
                <a:gd name="T52" fmla="*/ 54 w 62"/>
                <a:gd name="T53" fmla="*/ 49 h 75"/>
                <a:gd name="T54" fmla="*/ 52 w 62"/>
                <a:gd name="T55" fmla="*/ 55 h 75"/>
                <a:gd name="T56" fmla="*/ 55 w 62"/>
                <a:gd name="T57" fmla="*/ 56 h 75"/>
                <a:gd name="T58" fmla="*/ 55 w 62"/>
                <a:gd name="T59" fmla="*/ 59 h 75"/>
                <a:gd name="T60" fmla="*/ 52 w 62"/>
                <a:gd name="T61" fmla="*/ 60 h 75"/>
                <a:gd name="T62" fmla="*/ 50 w 62"/>
                <a:gd name="T63" fmla="*/ 66 h 75"/>
                <a:gd name="T64" fmla="*/ 48 w 62"/>
                <a:gd name="T65" fmla="*/ 66 h 75"/>
                <a:gd name="T66" fmla="*/ 50 w 62"/>
                <a:gd name="T67" fmla="*/ 60 h 75"/>
                <a:gd name="T68" fmla="*/ 48 w 62"/>
                <a:gd name="T69" fmla="*/ 52 h 75"/>
                <a:gd name="T70" fmla="*/ 44 w 62"/>
                <a:gd name="T71" fmla="*/ 51 h 75"/>
                <a:gd name="T72" fmla="*/ 37 w 62"/>
                <a:gd name="T73" fmla="*/ 43 h 75"/>
                <a:gd name="T74" fmla="*/ 30 w 62"/>
                <a:gd name="T75" fmla="*/ 42 h 75"/>
                <a:gd name="T76" fmla="*/ 26 w 62"/>
                <a:gd name="T77" fmla="*/ 36 h 75"/>
                <a:gd name="T78" fmla="*/ 23 w 62"/>
                <a:gd name="T79" fmla="*/ 36 h 75"/>
                <a:gd name="T80" fmla="*/ 18 w 62"/>
                <a:gd name="T81" fmla="*/ 24 h 75"/>
                <a:gd name="T82" fmla="*/ 10 w 62"/>
                <a:gd name="T83" fmla="*/ 21 h 75"/>
                <a:gd name="T84" fmla="*/ 5 w 62"/>
                <a:gd name="T85" fmla="*/ 25 h 75"/>
                <a:gd name="T86" fmla="*/ 5 w 62"/>
                <a:gd name="T87" fmla="*/ 25 h 75"/>
                <a:gd name="T88" fmla="*/ 10 w 62"/>
                <a:gd name="T89" fmla="*/ 35 h 75"/>
                <a:gd name="T90" fmla="*/ 10 w 62"/>
                <a:gd name="T91" fmla="*/ 40 h 75"/>
                <a:gd name="T92" fmla="*/ 13 w 62"/>
                <a:gd name="T93" fmla="*/ 43 h 75"/>
                <a:gd name="T94" fmla="*/ 15 w 62"/>
                <a:gd name="T95" fmla="*/ 31 h 75"/>
                <a:gd name="T96" fmla="*/ 10 w 62"/>
                <a:gd name="T97" fmla="*/ 35 h 75"/>
                <a:gd name="T98" fmla="*/ 7 w 62"/>
                <a:gd name="T99" fmla="*/ 46 h 75"/>
                <a:gd name="T100" fmla="*/ 9 w 62"/>
                <a:gd name="T101" fmla="*/ 58 h 75"/>
                <a:gd name="T102" fmla="*/ 11 w 62"/>
                <a:gd name="T103" fmla="*/ 60 h 75"/>
                <a:gd name="T104" fmla="*/ 15 w 62"/>
                <a:gd name="T105" fmla="*/ 58 h 75"/>
                <a:gd name="T106" fmla="*/ 16 w 62"/>
                <a:gd name="T107" fmla="*/ 46 h 75"/>
                <a:gd name="T108" fmla="*/ 13 w 62"/>
                <a:gd name="T109" fmla="*/ 43 h 75"/>
                <a:gd name="T110" fmla="*/ 7 w 62"/>
                <a:gd name="T111" fmla="*/ 46 h 75"/>
                <a:gd name="T112" fmla="*/ 30 w 62"/>
                <a:gd name="T113" fmla="*/ 66 h 75"/>
                <a:gd name="T114" fmla="*/ 31 w 62"/>
                <a:gd name="T115" fmla="*/ 69 h 75"/>
                <a:gd name="T116" fmla="*/ 45 w 62"/>
                <a:gd name="T117" fmla="*/ 75 h 75"/>
                <a:gd name="T118" fmla="*/ 48 w 62"/>
                <a:gd name="T119" fmla="*/ 64 h 75"/>
                <a:gd name="T120" fmla="*/ 40 w 62"/>
                <a:gd name="T121" fmla="*/ 66 h 75"/>
                <a:gd name="T122" fmla="*/ 33 w 62"/>
                <a:gd name="T123" fmla="*/ 64 h 75"/>
                <a:gd name="T124" fmla="*/ 30 w 62"/>
                <a:gd name="T125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" h="75">
                  <a:moveTo>
                    <a:pt x="5" y="25"/>
                  </a:move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7" y="5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29" y="12"/>
                  </a:lnTo>
                  <a:lnTo>
                    <a:pt x="30" y="22"/>
                  </a:lnTo>
                  <a:lnTo>
                    <a:pt x="37" y="28"/>
                  </a:lnTo>
                  <a:lnTo>
                    <a:pt x="40" y="36"/>
                  </a:lnTo>
                  <a:lnTo>
                    <a:pt x="46" y="39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54" y="49"/>
                  </a:lnTo>
                  <a:lnTo>
                    <a:pt x="52" y="55"/>
                  </a:lnTo>
                  <a:lnTo>
                    <a:pt x="55" y="56"/>
                  </a:lnTo>
                  <a:lnTo>
                    <a:pt x="55" y="59"/>
                  </a:lnTo>
                  <a:lnTo>
                    <a:pt x="52" y="60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50" y="60"/>
                  </a:lnTo>
                  <a:lnTo>
                    <a:pt x="48" y="52"/>
                  </a:lnTo>
                  <a:lnTo>
                    <a:pt x="44" y="51"/>
                  </a:lnTo>
                  <a:lnTo>
                    <a:pt x="37" y="43"/>
                  </a:lnTo>
                  <a:lnTo>
                    <a:pt x="30" y="42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18" y="24"/>
                  </a:lnTo>
                  <a:lnTo>
                    <a:pt x="10" y="21"/>
                  </a:lnTo>
                  <a:lnTo>
                    <a:pt x="5" y="25"/>
                  </a:lnTo>
                  <a:lnTo>
                    <a:pt x="5" y="25"/>
                  </a:lnTo>
                  <a:close/>
                  <a:moveTo>
                    <a:pt x="10" y="35"/>
                  </a:moveTo>
                  <a:lnTo>
                    <a:pt x="10" y="40"/>
                  </a:lnTo>
                  <a:lnTo>
                    <a:pt x="13" y="43"/>
                  </a:lnTo>
                  <a:lnTo>
                    <a:pt x="15" y="31"/>
                  </a:lnTo>
                  <a:lnTo>
                    <a:pt x="10" y="35"/>
                  </a:lnTo>
                  <a:close/>
                  <a:moveTo>
                    <a:pt x="7" y="46"/>
                  </a:moveTo>
                  <a:lnTo>
                    <a:pt x="9" y="58"/>
                  </a:lnTo>
                  <a:lnTo>
                    <a:pt x="11" y="60"/>
                  </a:lnTo>
                  <a:lnTo>
                    <a:pt x="15" y="58"/>
                  </a:lnTo>
                  <a:lnTo>
                    <a:pt x="16" y="46"/>
                  </a:lnTo>
                  <a:lnTo>
                    <a:pt x="13" y="43"/>
                  </a:lnTo>
                  <a:lnTo>
                    <a:pt x="7" y="46"/>
                  </a:lnTo>
                  <a:close/>
                  <a:moveTo>
                    <a:pt x="30" y="66"/>
                  </a:moveTo>
                  <a:lnTo>
                    <a:pt x="31" y="69"/>
                  </a:lnTo>
                  <a:lnTo>
                    <a:pt x="45" y="75"/>
                  </a:lnTo>
                  <a:lnTo>
                    <a:pt x="48" y="64"/>
                  </a:lnTo>
                  <a:lnTo>
                    <a:pt x="40" y="66"/>
                  </a:lnTo>
                  <a:lnTo>
                    <a:pt x="33" y="64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Israel">
              <a:extLst>
                <a:ext uri="{FF2B5EF4-FFF2-40B4-BE49-F238E27FC236}">
                  <a16:creationId xmlns:a16="http://schemas.microsoft.com/office/drawing/2014/main" id="{96C338FD-C038-45FF-B8AF-8CB14D4531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3008" y="3220174"/>
              <a:ext cx="40773" cy="113257"/>
            </a:xfrm>
            <a:custGeom>
              <a:avLst/>
              <a:gdLst>
                <a:gd name="T0" fmla="*/ 8 w 9"/>
                <a:gd name="T1" fmla="*/ 3 h 25"/>
                <a:gd name="T2" fmla="*/ 6 w 9"/>
                <a:gd name="T3" fmla="*/ 8 h 25"/>
                <a:gd name="T4" fmla="*/ 7 w 9"/>
                <a:gd name="T5" fmla="*/ 14 h 25"/>
                <a:gd name="T6" fmla="*/ 5 w 9"/>
                <a:gd name="T7" fmla="*/ 25 h 25"/>
                <a:gd name="T8" fmla="*/ 5 w 9"/>
                <a:gd name="T9" fmla="*/ 25 h 25"/>
                <a:gd name="T10" fmla="*/ 1 w 9"/>
                <a:gd name="T11" fmla="*/ 12 h 25"/>
                <a:gd name="T12" fmla="*/ 0 w 9"/>
                <a:gd name="T13" fmla="*/ 12 h 25"/>
                <a:gd name="T14" fmla="*/ 3 w 9"/>
                <a:gd name="T15" fmla="*/ 8 h 25"/>
                <a:gd name="T16" fmla="*/ 6 w 9"/>
                <a:gd name="T17" fmla="*/ 1 h 25"/>
                <a:gd name="T18" fmla="*/ 6 w 9"/>
                <a:gd name="T19" fmla="*/ 1 h 25"/>
                <a:gd name="T20" fmla="*/ 9 w 9"/>
                <a:gd name="T21" fmla="*/ 0 h 25"/>
                <a:gd name="T22" fmla="*/ 8 w 9"/>
                <a:gd name="T2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5">
                  <a:moveTo>
                    <a:pt x="8" y="3"/>
                  </a:moveTo>
                  <a:lnTo>
                    <a:pt x="6" y="8"/>
                  </a:lnTo>
                  <a:lnTo>
                    <a:pt x="7" y="1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Ireland">
              <a:extLst>
                <a:ext uri="{FF2B5EF4-FFF2-40B4-BE49-F238E27FC236}">
                  <a16:creationId xmlns:a16="http://schemas.microsoft.com/office/drawing/2014/main" id="{96E38137-8224-4360-BFE4-7E969884C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858" y="2468145"/>
              <a:ext cx="108727" cy="149500"/>
            </a:xfrm>
            <a:custGeom>
              <a:avLst/>
              <a:gdLst>
                <a:gd name="T0" fmla="*/ 15 w 24"/>
                <a:gd name="T1" fmla="*/ 1 h 33"/>
                <a:gd name="T2" fmla="*/ 13 w 24"/>
                <a:gd name="T3" fmla="*/ 7 h 33"/>
                <a:gd name="T4" fmla="*/ 17 w 24"/>
                <a:gd name="T5" fmla="*/ 11 h 33"/>
                <a:gd name="T6" fmla="*/ 18 w 24"/>
                <a:gd name="T7" fmla="*/ 8 h 33"/>
                <a:gd name="T8" fmla="*/ 22 w 24"/>
                <a:gd name="T9" fmla="*/ 9 h 33"/>
                <a:gd name="T10" fmla="*/ 22 w 24"/>
                <a:gd name="T11" fmla="*/ 13 h 33"/>
                <a:gd name="T12" fmla="*/ 22 w 24"/>
                <a:gd name="T13" fmla="*/ 12 h 33"/>
                <a:gd name="T14" fmla="*/ 24 w 24"/>
                <a:gd name="T15" fmla="*/ 21 h 33"/>
                <a:gd name="T16" fmla="*/ 22 w 24"/>
                <a:gd name="T17" fmla="*/ 28 h 33"/>
                <a:gd name="T18" fmla="*/ 4 w 24"/>
                <a:gd name="T19" fmla="*/ 33 h 33"/>
                <a:gd name="T20" fmla="*/ 0 w 24"/>
                <a:gd name="T21" fmla="*/ 28 h 33"/>
                <a:gd name="T22" fmla="*/ 4 w 24"/>
                <a:gd name="T23" fmla="*/ 28 h 33"/>
                <a:gd name="T24" fmla="*/ 7 w 24"/>
                <a:gd name="T25" fmla="*/ 19 h 33"/>
                <a:gd name="T26" fmla="*/ 5 w 24"/>
                <a:gd name="T27" fmla="*/ 19 h 33"/>
                <a:gd name="T28" fmla="*/ 3 w 24"/>
                <a:gd name="T29" fmla="*/ 16 h 33"/>
                <a:gd name="T30" fmla="*/ 5 w 24"/>
                <a:gd name="T31" fmla="*/ 14 h 33"/>
                <a:gd name="T32" fmla="*/ 3 w 24"/>
                <a:gd name="T33" fmla="*/ 12 h 33"/>
                <a:gd name="T34" fmla="*/ 4 w 24"/>
                <a:gd name="T35" fmla="*/ 10 h 33"/>
                <a:gd name="T36" fmla="*/ 10 w 24"/>
                <a:gd name="T37" fmla="*/ 10 h 33"/>
                <a:gd name="T38" fmla="*/ 13 w 24"/>
                <a:gd name="T39" fmla="*/ 7 h 33"/>
                <a:gd name="T40" fmla="*/ 10 w 24"/>
                <a:gd name="T41" fmla="*/ 5 h 33"/>
                <a:gd name="T42" fmla="*/ 11 w 24"/>
                <a:gd name="T43" fmla="*/ 2 h 33"/>
                <a:gd name="T44" fmla="*/ 15 w 24"/>
                <a:gd name="T45" fmla="*/ 0 h 33"/>
                <a:gd name="T46" fmla="*/ 15 w 24"/>
                <a:gd name="T4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33">
                  <a:moveTo>
                    <a:pt x="15" y="1"/>
                  </a:moveTo>
                  <a:lnTo>
                    <a:pt x="13" y="7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4" y="21"/>
                  </a:lnTo>
                  <a:lnTo>
                    <a:pt x="22" y="28"/>
                  </a:lnTo>
                  <a:lnTo>
                    <a:pt x="4" y="33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Indonesia">
              <a:extLst>
                <a:ext uri="{FF2B5EF4-FFF2-40B4-BE49-F238E27FC236}">
                  <a16:creationId xmlns:a16="http://schemas.microsoft.com/office/drawing/2014/main" id="{C0F5B586-8FBE-4A45-9CE7-6B573AB126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79884" y="3926900"/>
              <a:ext cx="1105392" cy="385075"/>
            </a:xfrm>
            <a:custGeom>
              <a:avLst/>
              <a:gdLst>
                <a:gd name="T0" fmla="*/ 90 w 244"/>
                <a:gd name="T1" fmla="*/ 22 h 85"/>
                <a:gd name="T2" fmla="*/ 120 w 244"/>
                <a:gd name="T3" fmla="*/ 7 h 85"/>
                <a:gd name="T4" fmla="*/ 120 w 244"/>
                <a:gd name="T5" fmla="*/ 20 h 85"/>
                <a:gd name="T6" fmla="*/ 111 w 244"/>
                <a:gd name="T7" fmla="*/ 39 h 85"/>
                <a:gd name="T8" fmla="*/ 103 w 244"/>
                <a:gd name="T9" fmla="*/ 52 h 85"/>
                <a:gd name="T10" fmla="*/ 87 w 244"/>
                <a:gd name="T11" fmla="*/ 45 h 85"/>
                <a:gd name="T12" fmla="*/ 72 w 244"/>
                <a:gd name="T13" fmla="*/ 25 h 85"/>
                <a:gd name="T14" fmla="*/ 226 w 244"/>
                <a:gd name="T15" fmla="*/ 38 h 85"/>
                <a:gd name="T16" fmla="*/ 206 w 244"/>
                <a:gd name="T17" fmla="*/ 42 h 85"/>
                <a:gd name="T18" fmla="*/ 189 w 244"/>
                <a:gd name="T19" fmla="*/ 37 h 85"/>
                <a:gd name="T20" fmla="*/ 204 w 244"/>
                <a:gd name="T21" fmla="*/ 43 h 85"/>
                <a:gd name="T22" fmla="*/ 204 w 244"/>
                <a:gd name="T23" fmla="*/ 49 h 85"/>
                <a:gd name="T24" fmla="*/ 225 w 244"/>
                <a:gd name="T25" fmla="*/ 74 h 85"/>
                <a:gd name="T26" fmla="*/ 243 w 244"/>
                <a:gd name="T27" fmla="*/ 56 h 85"/>
                <a:gd name="T28" fmla="*/ 14 w 244"/>
                <a:gd name="T29" fmla="*/ 27 h 85"/>
                <a:gd name="T30" fmla="*/ 20 w 244"/>
                <a:gd name="T31" fmla="*/ 39 h 85"/>
                <a:gd name="T32" fmla="*/ 0 w 244"/>
                <a:gd name="T33" fmla="*/ 0 h 85"/>
                <a:gd name="T34" fmla="*/ 18 w 244"/>
                <a:gd name="T35" fmla="*/ 20 h 85"/>
                <a:gd name="T36" fmla="*/ 48 w 244"/>
                <a:gd name="T37" fmla="*/ 60 h 85"/>
                <a:gd name="T38" fmla="*/ 52 w 244"/>
                <a:gd name="T39" fmla="*/ 42 h 85"/>
                <a:gd name="T40" fmla="*/ 41 w 244"/>
                <a:gd name="T41" fmla="*/ 27 h 85"/>
                <a:gd name="T42" fmla="*/ 12 w 244"/>
                <a:gd name="T43" fmla="*/ 3 h 85"/>
                <a:gd name="T44" fmla="*/ 101 w 244"/>
                <a:gd name="T45" fmla="*/ 76 h 85"/>
                <a:gd name="T46" fmla="*/ 82 w 244"/>
                <a:gd name="T47" fmla="*/ 63 h 85"/>
                <a:gd name="T48" fmla="*/ 57 w 244"/>
                <a:gd name="T49" fmla="*/ 61 h 85"/>
                <a:gd name="T50" fmla="*/ 108 w 244"/>
                <a:gd name="T51" fmla="*/ 74 h 85"/>
                <a:gd name="T52" fmla="*/ 128 w 244"/>
                <a:gd name="T53" fmla="*/ 76 h 85"/>
                <a:gd name="T54" fmla="*/ 144 w 244"/>
                <a:gd name="T55" fmla="*/ 76 h 85"/>
                <a:gd name="T56" fmla="*/ 120 w 244"/>
                <a:gd name="T57" fmla="*/ 75 h 85"/>
                <a:gd name="T58" fmla="*/ 154 w 244"/>
                <a:gd name="T59" fmla="*/ 75 h 85"/>
                <a:gd name="T60" fmla="*/ 162 w 244"/>
                <a:gd name="T61" fmla="*/ 72 h 85"/>
                <a:gd name="T62" fmla="*/ 126 w 244"/>
                <a:gd name="T63" fmla="*/ 80 h 85"/>
                <a:gd name="T64" fmla="*/ 126 w 244"/>
                <a:gd name="T65" fmla="*/ 80 h 85"/>
                <a:gd name="T66" fmla="*/ 158 w 244"/>
                <a:gd name="T67" fmla="*/ 76 h 85"/>
                <a:gd name="T68" fmla="*/ 209 w 244"/>
                <a:gd name="T69" fmla="*/ 61 h 85"/>
                <a:gd name="T70" fmla="*/ 55 w 244"/>
                <a:gd name="T71" fmla="*/ 41 h 85"/>
                <a:gd name="T72" fmla="*/ 57 w 244"/>
                <a:gd name="T73" fmla="*/ 38 h 85"/>
                <a:gd name="T74" fmla="*/ 69 w 244"/>
                <a:gd name="T75" fmla="*/ 44 h 85"/>
                <a:gd name="T76" fmla="*/ 126 w 244"/>
                <a:gd name="T77" fmla="*/ 49 h 85"/>
                <a:gd name="T78" fmla="*/ 133 w 244"/>
                <a:gd name="T79" fmla="*/ 59 h 85"/>
                <a:gd name="T80" fmla="*/ 136 w 244"/>
                <a:gd name="T81" fmla="*/ 48 h 85"/>
                <a:gd name="T82" fmla="*/ 145 w 244"/>
                <a:gd name="T83" fmla="*/ 60 h 85"/>
                <a:gd name="T84" fmla="*/ 144 w 244"/>
                <a:gd name="T85" fmla="*/ 47 h 85"/>
                <a:gd name="T86" fmla="*/ 148 w 244"/>
                <a:gd name="T87" fmla="*/ 33 h 85"/>
                <a:gd name="T88" fmla="*/ 135 w 244"/>
                <a:gd name="T89" fmla="*/ 27 h 85"/>
                <a:gd name="T90" fmla="*/ 152 w 244"/>
                <a:gd name="T91" fmla="*/ 25 h 85"/>
                <a:gd name="T92" fmla="*/ 131 w 244"/>
                <a:gd name="T93" fmla="*/ 26 h 85"/>
                <a:gd name="T94" fmla="*/ 171 w 244"/>
                <a:gd name="T95" fmla="*/ 31 h 85"/>
                <a:gd name="T96" fmla="*/ 176 w 244"/>
                <a:gd name="T97" fmla="*/ 27 h 85"/>
                <a:gd name="T98" fmla="*/ 174 w 244"/>
                <a:gd name="T99" fmla="*/ 23 h 85"/>
                <a:gd name="T100" fmla="*/ 167 w 244"/>
                <a:gd name="T101" fmla="*/ 50 h 85"/>
                <a:gd name="T102" fmla="*/ 173 w 244"/>
                <a:gd name="T103" fmla="*/ 47 h 85"/>
                <a:gd name="T104" fmla="*/ 175 w 244"/>
                <a:gd name="T105" fmla="*/ 45 h 85"/>
                <a:gd name="T106" fmla="*/ 171 w 244"/>
                <a:gd name="T107" fmla="*/ 37 h 85"/>
                <a:gd name="T108" fmla="*/ 217 w 244"/>
                <a:gd name="T109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4" h="85">
                  <a:moveTo>
                    <a:pt x="76" y="20"/>
                  </a:moveTo>
                  <a:lnTo>
                    <a:pt x="80" y="25"/>
                  </a:lnTo>
                  <a:lnTo>
                    <a:pt x="88" y="25"/>
                  </a:lnTo>
                  <a:lnTo>
                    <a:pt x="90" y="22"/>
                  </a:lnTo>
                  <a:lnTo>
                    <a:pt x="97" y="24"/>
                  </a:lnTo>
                  <a:lnTo>
                    <a:pt x="103" y="21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18" y="13"/>
                  </a:lnTo>
                  <a:lnTo>
                    <a:pt x="121" y="18"/>
                  </a:lnTo>
                  <a:lnTo>
                    <a:pt x="120" y="20"/>
                  </a:lnTo>
                  <a:lnTo>
                    <a:pt x="126" y="25"/>
                  </a:lnTo>
                  <a:lnTo>
                    <a:pt x="120" y="25"/>
                  </a:lnTo>
                  <a:lnTo>
                    <a:pt x="116" y="35"/>
                  </a:lnTo>
                  <a:lnTo>
                    <a:pt x="111" y="39"/>
                  </a:lnTo>
                  <a:lnTo>
                    <a:pt x="113" y="42"/>
                  </a:lnTo>
                  <a:lnTo>
                    <a:pt x="111" y="48"/>
                  </a:lnTo>
                  <a:lnTo>
                    <a:pt x="105" y="51"/>
                  </a:lnTo>
                  <a:lnTo>
                    <a:pt x="103" y="52"/>
                  </a:lnTo>
                  <a:lnTo>
                    <a:pt x="101" y="48"/>
                  </a:lnTo>
                  <a:lnTo>
                    <a:pt x="95" y="46"/>
                  </a:lnTo>
                  <a:lnTo>
                    <a:pt x="88" y="49"/>
                  </a:lnTo>
                  <a:lnTo>
                    <a:pt x="87" y="45"/>
                  </a:lnTo>
                  <a:lnTo>
                    <a:pt x="80" y="45"/>
                  </a:lnTo>
                  <a:lnTo>
                    <a:pt x="78" y="37"/>
                  </a:lnTo>
                  <a:lnTo>
                    <a:pt x="74" y="32"/>
                  </a:lnTo>
                  <a:lnTo>
                    <a:pt x="72" y="25"/>
                  </a:lnTo>
                  <a:lnTo>
                    <a:pt x="75" y="20"/>
                  </a:lnTo>
                  <a:lnTo>
                    <a:pt x="76" y="20"/>
                  </a:lnTo>
                  <a:close/>
                  <a:moveTo>
                    <a:pt x="243" y="45"/>
                  </a:moveTo>
                  <a:lnTo>
                    <a:pt x="226" y="38"/>
                  </a:lnTo>
                  <a:lnTo>
                    <a:pt x="218" y="42"/>
                  </a:lnTo>
                  <a:lnTo>
                    <a:pt x="214" y="48"/>
                  </a:lnTo>
                  <a:lnTo>
                    <a:pt x="211" y="48"/>
                  </a:lnTo>
                  <a:lnTo>
                    <a:pt x="206" y="42"/>
                  </a:lnTo>
                  <a:lnTo>
                    <a:pt x="205" y="34"/>
                  </a:lnTo>
                  <a:lnTo>
                    <a:pt x="199" y="32"/>
                  </a:lnTo>
                  <a:lnTo>
                    <a:pt x="196" y="32"/>
                  </a:lnTo>
                  <a:lnTo>
                    <a:pt x="189" y="37"/>
                  </a:lnTo>
                  <a:lnTo>
                    <a:pt x="194" y="38"/>
                  </a:lnTo>
                  <a:lnTo>
                    <a:pt x="196" y="42"/>
                  </a:lnTo>
                  <a:lnTo>
                    <a:pt x="204" y="41"/>
                  </a:lnTo>
                  <a:lnTo>
                    <a:pt x="204" y="43"/>
                  </a:lnTo>
                  <a:lnTo>
                    <a:pt x="194" y="45"/>
                  </a:lnTo>
                  <a:lnTo>
                    <a:pt x="198" y="47"/>
                  </a:lnTo>
                  <a:lnTo>
                    <a:pt x="199" y="51"/>
                  </a:lnTo>
                  <a:lnTo>
                    <a:pt x="204" y="49"/>
                  </a:lnTo>
                  <a:lnTo>
                    <a:pt x="227" y="60"/>
                  </a:lnTo>
                  <a:lnTo>
                    <a:pt x="231" y="69"/>
                  </a:lnTo>
                  <a:lnTo>
                    <a:pt x="228" y="69"/>
                  </a:lnTo>
                  <a:lnTo>
                    <a:pt x="225" y="74"/>
                  </a:lnTo>
                  <a:lnTo>
                    <a:pt x="237" y="72"/>
                  </a:lnTo>
                  <a:lnTo>
                    <a:pt x="244" y="79"/>
                  </a:lnTo>
                  <a:lnTo>
                    <a:pt x="244" y="79"/>
                  </a:lnTo>
                  <a:lnTo>
                    <a:pt x="243" y="56"/>
                  </a:lnTo>
                  <a:lnTo>
                    <a:pt x="243" y="45"/>
                  </a:lnTo>
                  <a:lnTo>
                    <a:pt x="243" y="45"/>
                  </a:lnTo>
                  <a:close/>
                  <a:moveTo>
                    <a:pt x="10" y="23"/>
                  </a:moveTo>
                  <a:lnTo>
                    <a:pt x="14" y="27"/>
                  </a:lnTo>
                  <a:lnTo>
                    <a:pt x="11" y="22"/>
                  </a:lnTo>
                  <a:lnTo>
                    <a:pt x="10" y="23"/>
                  </a:lnTo>
                  <a:close/>
                  <a:moveTo>
                    <a:pt x="18" y="35"/>
                  </a:moveTo>
                  <a:lnTo>
                    <a:pt x="20" y="39"/>
                  </a:lnTo>
                  <a:lnTo>
                    <a:pt x="22" y="39"/>
                  </a:lnTo>
                  <a:lnTo>
                    <a:pt x="20" y="35"/>
                  </a:lnTo>
                  <a:lnTo>
                    <a:pt x="18" y="35"/>
                  </a:lnTo>
                  <a:close/>
                  <a:moveTo>
                    <a:pt x="0" y="0"/>
                  </a:moveTo>
                  <a:lnTo>
                    <a:pt x="2" y="5"/>
                  </a:lnTo>
                  <a:lnTo>
                    <a:pt x="8" y="10"/>
                  </a:lnTo>
                  <a:lnTo>
                    <a:pt x="13" y="17"/>
                  </a:lnTo>
                  <a:lnTo>
                    <a:pt x="18" y="20"/>
                  </a:lnTo>
                  <a:lnTo>
                    <a:pt x="21" y="28"/>
                  </a:lnTo>
                  <a:lnTo>
                    <a:pt x="27" y="34"/>
                  </a:lnTo>
                  <a:lnTo>
                    <a:pt x="34" y="47"/>
                  </a:lnTo>
                  <a:lnTo>
                    <a:pt x="48" y="60"/>
                  </a:lnTo>
                  <a:lnTo>
                    <a:pt x="55" y="61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48" y="35"/>
                  </a:lnTo>
                  <a:lnTo>
                    <a:pt x="43" y="34"/>
                  </a:lnTo>
                  <a:lnTo>
                    <a:pt x="45" y="29"/>
                  </a:lnTo>
                  <a:lnTo>
                    <a:pt x="41" y="27"/>
                  </a:lnTo>
                  <a:lnTo>
                    <a:pt x="41" y="24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12" y="3"/>
                  </a:lnTo>
                  <a:lnTo>
                    <a:pt x="0" y="0"/>
                  </a:lnTo>
                  <a:close/>
                  <a:moveTo>
                    <a:pt x="54" y="65"/>
                  </a:moveTo>
                  <a:lnTo>
                    <a:pt x="67" y="71"/>
                  </a:lnTo>
                  <a:lnTo>
                    <a:pt x="101" y="76"/>
                  </a:lnTo>
                  <a:lnTo>
                    <a:pt x="101" y="71"/>
                  </a:lnTo>
                  <a:lnTo>
                    <a:pt x="93" y="70"/>
                  </a:lnTo>
                  <a:lnTo>
                    <a:pt x="91" y="66"/>
                  </a:lnTo>
                  <a:lnTo>
                    <a:pt x="82" y="63"/>
                  </a:lnTo>
                  <a:lnTo>
                    <a:pt x="80" y="66"/>
                  </a:lnTo>
                  <a:lnTo>
                    <a:pt x="73" y="66"/>
                  </a:lnTo>
                  <a:lnTo>
                    <a:pt x="64" y="61"/>
                  </a:lnTo>
                  <a:lnTo>
                    <a:pt x="57" y="61"/>
                  </a:lnTo>
                  <a:lnTo>
                    <a:pt x="54" y="65"/>
                  </a:lnTo>
                  <a:close/>
                  <a:moveTo>
                    <a:pt x="101" y="73"/>
                  </a:moveTo>
                  <a:lnTo>
                    <a:pt x="105" y="76"/>
                  </a:lnTo>
                  <a:lnTo>
                    <a:pt x="108" y="74"/>
                  </a:lnTo>
                  <a:lnTo>
                    <a:pt x="101" y="73"/>
                  </a:lnTo>
                  <a:close/>
                  <a:moveTo>
                    <a:pt x="110" y="77"/>
                  </a:moveTo>
                  <a:lnTo>
                    <a:pt x="116" y="78"/>
                  </a:lnTo>
                  <a:lnTo>
                    <a:pt x="128" y="76"/>
                  </a:lnTo>
                  <a:lnTo>
                    <a:pt x="142" y="77"/>
                  </a:lnTo>
                  <a:lnTo>
                    <a:pt x="151" y="74"/>
                  </a:lnTo>
                  <a:lnTo>
                    <a:pt x="146" y="73"/>
                  </a:lnTo>
                  <a:lnTo>
                    <a:pt x="144" y="76"/>
                  </a:lnTo>
                  <a:lnTo>
                    <a:pt x="134" y="73"/>
                  </a:lnTo>
                  <a:lnTo>
                    <a:pt x="128" y="76"/>
                  </a:lnTo>
                  <a:lnTo>
                    <a:pt x="119" y="73"/>
                  </a:lnTo>
                  <a:lnTo>
                    <a:pt x="120" y="75"/>
                  </a:lnTo>
                  <a:lnTo>
                    <a:pt x="113" y="74"/>
                  </a:lnTo>
                  <a:lnTo>
                    <a:pt x="110" y="75"/>
                  </a:lnTo>
                  <a:lnTo>
                    <a:pt x="110" y="77"/>
                  </a:lnTo>
                  <a:close/>
                  <a:moveTo>
                    <a:pt x="154" y="75"/>
                  </a:moveTo>
                  <a:lnTo>
                    <a:pt x="158" y="74"/>
                  </a:lnTo>
                  <a:lnTo>
                    <a:pt x="155" y="73"/>
                  </a:lnTo>
                  <a:lnTo>
                    <a:pt x="154" y="75"/>
                  </a:lnTo>
                  <a:close/>
                  <a:moveTo>
                    <a:pt x="162" y="72"/>
                  </a:moveTo>
                  <a:lnTo>
                    <a:pt x="165" y="72"/>
                  </a:lnTo>
                  <a:lnTo>
                    <a:pt x="166" y="70"/>
                  </a:lnTo>
                  <a:lnTo>
                    <a:pt x="162" y="72"/>
                  </a:lnTo>
                  <a:close/>
                  <a:moveTo>
                    <a:pt x="126" y="80"/>
                  </a:moveTo>
                  <a:lnTo>
                    <a:pt x="133" y="84"/>
                  </a:lnTo>
                  <a:lnTo>
                    <a:pt x="136" y="83"/>
                  </a:lnTo>
                  <a:lnTo>
                    <a:pt x="131" y="80"/>
                  </a:lnTo>
                  <a:lnTo>
                    <a:pt x="126" y="80"/>
                  </a:lnTo>
                  <a:close/>
                  <a:moveTo>
                    <a:pt x="149" y="85"/>
                  </a:moveTo>
                  <a:lnTo>
                    <a:pt x="155" y="83"/>
                  </a:lnTo>
                  <a:lnTo>
                    <a:pt x="169" y="74"/>
                  </a:lnTo>
                  <a:lnTo>
                    <a:pt x="158" y="76"/>
                  </a:lnTo>
                  <a:lnTo>
                    <a:pt x="152" y="80"/>
                  </a:lnTo>
                  <a:lnTo>
                    <a:pt x="149" y="85"/>
                  </a:lnTo>
                  <a:close/>
                  <a:moveTo>
                    <a:pt x="206" y="67"/>
                  </a:moveTo>
                  <a:lnTo>
                    <a:pt x="209" y="61"/>
                  </a:lnTo>
                  <a:lnTo>
                    <a:pt x="208" y="59"/>
                  </a:lnTo>
                  <a:lnTo>
                    <a:pt x="206" y="67"/>
                  </a:lnTo>
                  <a:close/>
                  <a:moveTo>
                    <a:pt x="53" y="40"/>
                  </a:moveTo>
                  <a:lnTo>
                    <a:pt x="55" y="41"/>
                  </a:lnTo>
                  <a:lnTo>
                    <a:pt x="56" y="44"/>
                  </a:lnTo>
                  <a:lnTo>
                    <a:pt x="60" y="46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3" y="40"/>
                  </a:lnTo>
                  <a:close/>
                  <a:moveTo>
                    <a:pt x="66" y="46"/>
                  </a:moveTo>
                  <a:lnTo>
                    <a:pt x="68" y="47"/>
                  </a:lnTo>
                  <a:lnTo>
                    <a:pt x="69" y="44"/>
                  </a:lnTo>
                  <a:lnTo>
                    <a:pt x="66" y="43"/>
                  </a:lnTo>
                  <a:lnTo>
                    <a:pt x="66" y="46"/>
                  </a:lnTo>
                  <a:close/>
                  <a:moveTo>
                    <a:pt x="125" y="45"/>
                  </a:moveTo>
                  <a:lnTo>
                    <a:pt x="126" y="49"/>
                  </a:lnTo>
                  <a:lnTo>
                    <a:pt x="128" y="49"/>
                  </a:lnTo>
                  <a:lnTo>
                    <a:pt x="129" y="51"/>
                  </a:lnTo>
                  <a:lnTo>
                    <a:pt x="128" y="60"/>
                  </a:lnTo>
                  <a:lnTo>
                    <a:pt x="133" y="59"/>
                  </a:lnTo>
                  <a:lnTo>
                    <a:pt x="132" y="46"/>
                  </a:lnTo>
                  <a:lnTo>
                    <a:pt x="135" y="44"/>
                  </a:lnTo>
                  <a:lnTo>
                    <a:pt x="137" y="44"/>
                  </a:lnTo>
                  <a:lnTo>
                    <a:pt x="136" y="48"/>
                  </a:lnTo>
                  <a:lnTo>
                    <a:pt x="140" y="52"/>
                  </a:lnTo>
                  <a:lnTo>
                    <a:pt x="139" y="55"/>
                  </a:lnTo>
                  <a:lnTo>
                    <a:pt x="144" y="54"/>
                  </a:lnTo>
                  <a:lnTo>
                    <a:pt x="145" y="60"/>
                  </a:lnTo>
                  <a:lnTo>
                    <a:pt x="148" y="58"/>
                  </a:lnTo>
                  <a:lnTo>
                    <a:pt x="148" y="55"/>
                  </a:lnTo>
                  <a:lnTo>
                    <a:pt x="142" y="49"/>
                  </a:lnTo>
                  <a:lnTo>
                    <a:pt x="144" y="47"/>
                  </a:lnTo>
                  <a:lnTo>
                    <a:pt x="139" y="40"/>
                  </a:lnTo>
                  <a:lnTo>
                    <a:pt x="146" y="35"/>
                  </a:lnTo>
                  <a:lnTo>
                    <a:pt x="149" y="35"/>
                  </a:lnTo>
                  <a:lnTo>
                    <a:pt x="148" y="33"/>
                  </a:lnTo>
                  <a:lnTo>
                    <a:pt x="135" y="37"/>
                  </a:lnTo>
                  <a:lnTo>
                    <a:pt x="131" y="34"/>
                  </a:lnTo>
                  <a:lnTo>
                    <a:pt x="131" y="31"/>
                  </a:lnTo>
                  <a:lnTo>
                    <a:pt x="135" y="27"/>
                  </a:lnTo>
                  <a:lnTo>
                    <a:pt x="155" y="27"/>
                  </a:lnTo>
                  <a:lnTo>
                    <a:pt x="159" y="22"/>
                  </a:lnTo>
                  <a:lnTo>
                    <a:pt x="158" y="21"/>
                  </a:lnTo>
                  <a:lnTo>
                    <a:pt x="152" y="25"/>
                  </a:lnTo>
                  <a:lnTo>
                    <a:pt x="146" y="25"/>
                  </a:lnTo>
                  <a:lnTo>
                    <a:pt x="136" y="23"/>
                  </a:lnTo>
                  <a:lnTo>
                    <a:pt x="135" y="26"/>
                  </a:lnTo>
                  <a:lnTo>
                    <a:pt x="131" y="26"/>
                  </a:lnTo>
                  <a:lnTo>
                    <a:pt x="130" y="33"/>
                  </a:lnTo>
                  <a:lnTo>
                    <a:pt x="125" y="45"/>
                  </a:lnTo>
                  <a:close/>
                  <a:moveTo>
                    <a:pt x="170" y="24"/>
                  </a:moveTo>
                  <a:lnTo>
                    <a:pt x="171" y="31"/>
                  </a:lnTo>
                  <a:lnTo>
                    <a:pt x="176" y="35"/>
                  </a:lnTo>
                  <a:lnTo>
                    <a:pt x="173" y="30"/>
                  </a:lnTo>
                  <a:lnTo>
                    <a:pt x="173" y="27"/>
                  </a:lnTo>
                  <a:lnTo>
                    <a:pt x="176" y="27"/>
                  </a:lnTo>
                  <a:lnTo>
                    <a:pt x="175" y="25"/>
                  </a:lnTo>
                  <a:lnTo>
                    <a:pt x="177" y="24"/>
                  </a:lnTo>
                  <a:lnTo>
                    <a:pt x="177" y="22"/>
                  </a:lnTo>
                  <a:lnTo>
                    <a:pt x="174" y="23"/>
                  </a:lnTo>
                  <a:lnTo>
                    <a:pt x="173" y="18"/>
                  </a:lnTo>
                  <a:lnTo>
                    <a:pt x="170" y="24"/>
                  </a:lnTo>
                  <a:close/>
                  <a:moveTo>
                    <a:pt x="163" y="47"/>
                  </a:moveTo>
                  <a:lnTo>
                    <a:pt x="167" y="50"/>
                  </a:lnTo>
                  <a:lnTo>
                    <a:pt x="169" y="49"/>
                  </a:lnTo>
                  <a:lnTo>
                    <a:pt x="168" y="47"/>
                  </a:lnTo>
                  <a:lnTo>
                    <a:pt x="163" y="47"/>
                  </a:lnTo>
                  <a:close/>
                  <a:moveTo>
                    <a:pt x="173" y="47"/>
                  </a:moveTo>
                  <a:lnTo>
                    <a:pt x="188" y="50"/>
                  </a:lnTo>
                  <a:lnTo>
                    <a:pt x="186" y="46"/>
                  </a:lnTo>
                  <a:lnTo>
                    <a:pt x="182" y="45"/>
                  </a:lnTo>
                  <a:lnTo>
                    <a:pt x="175" y="45"/>
                  </a:lnTo>
                  <a:lnTo>
                    <a:pt x="173" y="47"/>
                  </a:lnTo>
                  <a:close/>
                  <a:moveTo>
                    <a:pt x="170" y="39"/>
                  </a:moveTo>
                  <a:lnTo>
                    <a:pt x="174" y="39"/>
                  </a:lnTo>
                  <a:lnTo>
                    <a:pt x="171" y="37"/>
                  </a:lnTo>
                  <a:lnTo>
                    <a:pt x="170" y="39"/>
                  </a:lnTo>
                  <a:close/>
                  <a:moveTo>
                    <a:pt x="213" y="34"/>
                  </a:moveTo>
                  <a:lnTo>
                    <a:pt x="215" y="36"/>
                  </a:lnTo>
                  <a:lnTo>
                    <a:pt x="217" y="36"/>
                  </a:lnTo>
                  <a:lnTo>
                    <a:pt x="215" y="34"/>
                  </a:lnTo>
                  <a:lnTo>
                    <a:pt x="213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India">
              <a:extLst>
                <a:ext uri="{FF2B5EF4-FFF2-40B4-BE49-F238E27FC236}">
                  <a16:creationId xmlns:a16="http://schemas.microsoft.com/office/drawing/2014/main" id="{70EA560C-C538-455F-8E76-7C7B72B85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2991" y="3138628"/>
              <a:ext cx="706726" cy="729377"/>
            </a:xfrm>
            <a:custGeom>
              <a:avLst/>
              <a:gdLst>
                <a:gd name="T0" fmla="*/ 148 w 156"/>
                <a:gd name="T1" fmla="*/ 42 h 161"/>
                <a:gd name="T2" fmla="*/ 154 w 156"/>
                <a:gd name="T3" fmla="*/ 55 h 161"/>
                <a:gd name="T4" fmla="*/ 145 w 156"/>
                <a:gd name="T5" fmla="*/ 59 h 161"/>
                <a:gd name="T6" fmla="*/ 134 w 156"/>
                <a:gd name="T7" fmla="*/ 75 h 161"/>
                <a:gd name="T8" fmla="*/ 131 w 156"/>
                <a:gd name="T9" fmla="*/ 85 h 161"/>
                <a:gd name="T10" fmla="*/ 129 w 156"/>
                <a:gd name="T11" fmla="*/ 76 h 161"/>
                <a:gd name="T12" fmla="*/ 125 w 156"/>
                <a:gd name="T13" fmla="*/ 78 h 161"/>
                <a:gd name="T14" fmla="*/ 122 w 156"/>
                <a:gd name="T15" fmla="*/ 73 h 161"/>
                <a:gd name="T16" fmla="*/ 117 w 156"/>
                <a:gd name="T17" fmla="*/ 66 h 161"/>
                <a:gd name="T18" fmla="*/ 111 w 156"/>
                <a:gd name="T19" fmla="*/ 60 h 161"/>
                <a:gd name="T20" fmla="*/ 109 w 156"/>
                <a:gd name="T21" fmla="*/ 60 h 161"/>
                <a:gd name="T22" fmla="*/ 107 w 156"/>
                <a:gd name="T23" fmla="*/ 64 h 161"/>
                <a:gd name="T24" fmla="*/ 105 w 156"/>
                <a:gd name="T25" fmla="*/ 70 h 161"/>
                <a:gd name="T26" fmla="*/ 111 w 156"/>
                <a:gd name="T27" fmla="*/ 87 h 161"/>
                <a:gd name="T28" fmla="*/ 108 w 156"/>
                <a:gd name="T29" fmla="*/ 88 h 161"/>
                <a:gd name="T30" fmla="*/ 101 w 156"/>
                <a:gd name="T31" fmla="*/ 88 h 161"/>
                <a:gd name="T32" fmla="*/ 91 w 156"/>
                <a:gd name="T33" fmla="*/ 100 h 161"/>
                <a:gd name="T34" fmla="*/ 74 w 156"/>
                <a:gd name="T35" fmla="*/ 116 h 161"/>
                <a:gd name="T36" fmla="*/ 69 w 156"/>
                <a:gd name="T37" fmla="*/ 120 h 161"/>
                <a:gd name="T38" fmla="*/ 64 w 156"/>
                <a:gd name="T39" fmla="*/ 124 h 161"/>
                <a:gd name="T40" fmla="*/ 62 w 156"/>
                <a:gd name="T41" fmla="*/ 142 h 161"/>
                <a:gd name="T42" fmla="*/ 60 w 156"/>
                <a:gd name="T43" fmla="*/ 150 h 161"/>
                <a:gd name="T44" fmla="*/ 54 w 156"/>
                <a:gd name="T45" fmla="*/ 157 h 161"/>
                <a:gd name="T46" fmla="*/ 45 w 156"/>
                <a:gd name="T47" fmla="*/ 156 h 161"/>
                <a:gd name="T48" fmla="*/ 28 w 156"/>
                <a:gd name="T49" fmla="*/ 116 h 161"/>
                <a:gd name="T50" fmla="*/ 24 w 156"/>
                <a:gd name="T51" fmla="*/ 84 h 161"/>
                <a:gd name="T52" fmla="*/ 19 w 156"/>
                <a:gd name="T53" fmla="*/ 91 h 161"/>
                <a:gd name="T54" fmla="*/ 5 w 156"/>
                <a:gd name="T55" fmla="*/ 84 h 161"/>
                <a:gd name="T56" fmla="*/ 12 w 156"/>
                <a:gd name="T57" fmla="*/ 80 h 161"/>
                <a:gd name="T58" fmla="*/ 0 w 156"/>
                <a:gd name="T59" fmla="*/ 75 h 161"/>
                <a:gd name="T60" fmla="*/ 5 w 156"/>
                <a:gd name="T61" fmla="*/ 72 h 161"/>
                <a:gd name="T62" fmla="*/ 15 w 156"/>
                <a:gd name="T63" fmla="*/ 68 h 161"/>
                <a:gd name="T64" fmla="*/ 11 w 156"/>
                <a:gd name="T65" fmla="*/ 63 h 161"/>
                <a:gd name="T66" fmla="*/ 8 w 156"/>
                <a:gd name="T67" fmla="*/ 59 h 161"/>
                <a:gd name="T68" fmla="*/ 12 w 156"/>
                <a:gd name="T69" fmla="*/ 50 h 161"/>
                <a:gd name="T70" fmla="*/ 20 w 156"/>
                <a:gd name="T71" fmla="*/ 50 h 161"/>
                <a:gd name="T72" fmla="*/ 35 w 156"/>
                <a:gd name="T73" fmla="*/ 26 h 161"/>
                <a:gd name="T74" fmla="*/ 39 w 156"/>
                <a:gd name="T75" fmla="*/ 23 h 161"/>
                <a:gd name="T76" fmla="*/ 32 w 156"/>
                <a:gd name="T77" fmla="*/ 12 h 161"/>
                <a:gd name="T78" fmla="*/ 34 w 156"/>
                <a:gd name="T79" fmla="*/ 8 h 161"/>
                <a:gd name="T80" fmla="*/ 48 w 156"/>
                <a:gd name="T81" fmla="*/ 8 h 161"/>
                <a:gd name="T82" fmla="*/ 60 w 156"/>
                <a:gd name="T83" fmla="*/ 0 h 161"/>
                <a:gd name="T84" fmla="*/ 65 w 156"/>
                <a:gd name="T85" fmla="*/ 3 h 161"/>
                <a:gd name="T86" fmla="*/ 58 w 156"/>
                <a:gd name="T87" fmla="*/ 15 h 161"/>
                <a:gd name="T88" fmla="*/ 56 w 156"/>
                <a:gd name="T89" fmla="*/ 22 h 161"/>
                <a:gd name="T90" fmla="*/ 59 w 156"/>
                <a:gd name="T91" fmla="*/ 32 h 161"/>
                <a:gd name="T92" fmla="*/ 69 w 156"/>
                <a:gd name="T93" fmla="*/ 36 h 161"/>
                <a:gd name="T94" fmla="*/ 73 w 156"/>
                <a:gd name="T95" fmla="*/ 51 h 161"/>
                <a:gd name="T96" fmla="*/ 106 w 156"/>
                <a:gd name="T97" fmla="*/ 60 h 161"/>
                <a:gd name="T98" fmla="*/ 105 w 156"/>
                <a:gd name="T99" fmla="*/ 55 h 161"/>
                <a:gd name="T100" fmla="*/ 110 w 156"/>
                <a:gd name="T101" fmla="*/ 50 h 161"/>
                <a:gd name="T102" fmla="*/ 110 w 156"/>
                <a:gd name="T103" fmla="*/ 56 h 161"/>
                <a:gd name="T104" fmla="*/ 112 w 156"/>
                <a:gd name="T105" fmla="*/ 57 h 161"/>
                <a:gd name="T106" fmla="*/ 128 w 156"/>
                <a:gd name="T107" fmla="*/ 55 h 161"/>
                <a:gd name="T108" fmla="*/ 141 w 156"/>
                <a:gd name="T109" fmla="*/ 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" h="161">
                  <a:moveTo>
                    <a:pt x="141" y="43"/>
                  </a:moveTo>
                  <a:lnTo>
                    <a:pt x="148" y="42"/>
                  </a:lnTo>
                  <a:lnTo>
                    <a:pt x="156" y="49"/>
                  </a:lnTo>
                  <a:lnTo>
                    <a:pt x="154" y="55"/>
                  </a:lnTo>
                  <a:lnTo>
                    <a:pt x="149" y="55"/>
                  </a:lnTo>
                  <a:lnTo>
                    <a:pt x="145" y="59"/>
                  </a:lnTo>
                  <a:lnTo>
                    <a:pt x="139" y="74"/>
                  </a:lnTo>
                  <a:lnTo>
                    <a:pt x="134" y="75"/>
                  </a:lnTo>
                  <a:lnTo>
                    <a:pt x="133" y="84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29" y="76"/>
                  </a:lnTo>
                  <a:lnTo>
                    <a:pt x="127" y="75"/>
                  </a:lnTo>
                  <a:lnTo>
                    <a:pt x="125" y="78"/>
                  </a:lnTo>
                  <a:lnTo>
                    <a:pt x="122" y="75"/>
                  </a:lnTo>
                  <a:lnTo>
                    <a:pt x="122" y="73"/>
                  </a:lnTo>
                  <a:lnTo>
                    <a:pt x="128" y="68"/>
                  </a:lnTo>
                  <a:lnTo>
                    <a:pt x="117" y="66"/>
                  </a:lnTo>
                  <a:lnTo>
                    <a:pt x="114" y="61"/>
                  </a:lnTo>
                  <a:lnTo>
                    <a:pt x="111" y="60"/>
                  </a:lnTo>
                  <a:lnTo>
                    <a:pt x="110" y="61"/>
                  </a:lnTo>
                  <a:lnTo>
                    <a:pt x="109" y="60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8" y="65"/>
                  </a:lnTo>
                  <a:lnTo>
                    <a:pt x="105" y="70"/>
                  </a:lnTo>
                  <a:lnTo>
                    <a:pt x="108" y="71"/>
                  </a:lnTo>
                  <a:lnTo>
                    <a:pt x="111" y="87"/>
                  </a:lnTo>
                  <a:lnTo>
                    <a:pt x="111" y="88"/>
                  </a:lnTo>
                  <a:lnTo>
                    <a:pt x="108" y="88"/>
                  </a:lnTo>
                  <a:lnTo>
                    <a:pt x="107" y="85"/>
                  </a:lnTo>
                  <a:lnTo>
                    <a:pt x="101" y="88"/>
                  </a:lnTo>
                  <a:lnTo>
                    <a:pt x="98" y="97"/>
                  </a:lnTo>
                  <a:lnTo>
                    <a:pt x="91" y="100"/>
                  </a:lnTo>
                  <a:lnTo>
                    <a:pt x="76" y="113"/>
                  </a:lnTo>
                  <a:lnTo>
                    <a:pt x="74" y="116"/>
                  </a:lnTo>
                  <a:lnTo>
                    <a:pt x="70" y="118"/>
                  </a:lnTo>
                  <a:lnTo>
                    <a:pt x="69" y="120"/>
                  </a:lnTo>
                  <a:lnTo>
                    <a:pt x="66" y="119"/>
                  </a:lnTo>
                  <a:lnTo>
                    <a:pt x="64" y="124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58" y="155"/>
                  </a:lnTo>
                  <a:lnTo>
                    <a:pt x="54" y="157"/>
                  </a:lnTo>
                  <a:lnTo>
                    <a:pt x="50" y="161"/>
                  </a:lnTo>
                  <a:lnTo>
                    <a:pt x="45" y="156"/>
                  </a:lnTo>
                  <a:lnTo>
                    <a:pt x="34" y="127"/>
                  </a:lnTo>
                  <a:lnTo>
                    <a:pt x="28" y="116"/>
                  </a:lnTo>
                  <a:lnTo>
                    <a:pt x="25" y="98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19" y="91"/>
                  </a:lnTo>
                  <a:lnTo>
                    <a:pt x="14" y="92"/>
                  </a:lnTo>
                  <a:lnTo>
                    <a:pt x="5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6" y="8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5" y="72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4" y="64"/>
                  </a:lnTo>
                  <a:lnTo>
                    <a:pt x="11" y="63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20" y="50"/>
                  </a:lnTo>
                  <a:lnTo>
                    <a:pt x="36" y="31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39" y="23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41" y="9"/>
                  </a:lnTo>
                  <a:lnTo>
                    <a:pt x="48" y="8"/>
                  </a:lnTo>
                  <a:lnTo>
                    <a:pt x="51" y="4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65" y="3"/>
                  </a:lnTo>
                  <a:lnTo>
                    <a:pt x="63" y="8"/>
                  </a:lnTo>
                  <a:lnTo>
                    <a:pt x="58" y="15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4" y="46"/>
                  </a:lnTo>
                  <a:lnTo>
                    <a:pt x="73" y="51"/>
                  </a:lnTo>
                  <a:lnTo>
                    <a:pt x="101" y="59"/>
                  </a:lnTo>
                  <a:lnTo>
                    <a:pt x="106" y="60"/>
                  </a:lnTo>
                  <a:lnTo>
                    <a:pt x="105" y="55"/>
                  </a:lnTo>
                  <a:lnTo>
                    <a:pt x="105" y="55"/>
                  </a:lnTo>
                  <a:lnTo>
                    <a:pt x="107" y="51"/>
                  </a:lnTo>
                  <a:lnTo>
                    <a:pt x="110" y="50"/>
                  </a:lnTo>
                  <a:lnTo>
                    <a:pt x="111" y="54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2" y="57"/>
                  </a:lnTo>
                  <a:lnTo>
                    <a:pt x="125" y="57"/>
                  </a:lnTo>
                  <a:lnTo>
                    <a:pt x="128" y="55"/>
                  </a:lnTo>
                  <a:lnTo>
                    <a:pt x="126" y="52"/>
                  </a:lnTo>
                  <a:lnTo>
                    <a:pt x="141" y="43"/>
                  </a:ln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Iceland">
              <a:extLst>
                <a:ext uri="{FF2B5EF4-FFF2-40B4-BE49-F238E27FC236}">
                  <a16:creationId xmlns:a16="http://schemas.microsoft.com/office/drawing/2014/main" id="{55FF6C4B-F71C-4734-A1D7-6C2894E4C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8617" y="1906388"/>
              <a:ext cx="258227" cy="176681"/>
            </a:xfrm>
            <a:custGeom>
              <a:avLst/>
              <a:gdLst>
                <a:gd name="T0" fmla="*/ 0 w 57"/>
                <a:gd name="T1" fmla="*/ 13 h 39"/>
                <a:gd name="T2" fmla="*/ 4 w 57"/>
                <a:gd name="T3" fmla="*/ 14 h 39"/>
                <a:gd name="T4" fmla="*/ 9 w 57"/>
                <a:gd name="T5" fmla="*/ 12 h 39"/>
                <a:gd name="T6" fmla="*/ 12 w 57"/>
                <a:gd name="T7" fmla="*/ 14 h 39"/>
                <a:gd name="T8" fmla="*/ 2 w 57"/>
                <a:gd name="T9" fmla="*/ 22 h 39"/>
                <a:gd name="T10" fmla="*/ 9 w 57"/>
                <a:gd name="T11" fmla="*/ 22 h 39"/>
                <a:gd name="T12" fmla="*/ 12 w 57"/>
                <a:gd name="T13" fmla="*/ 29 h 39"/>
                <a:gd name="T14" fmla="*/ 9 w 57"/>
                <a:gd name="T15" fmla="*/ 34 h 39"/>
                <a:gd name="T16" fmla="*/ 18 w 57"/>
                <a:gd name="T17" fmla="*/ 34 h 39"/>
                <a:gd name="T18" fmla="*/ 30 w 57"/>
                <a:gd name="T19" fmla="*/ 39 h 39"/>
                <a:gd name="T20" fmla="*/ 53 w 57"/>
                <a:gd name="T21" fmla="*/ 27 h 39"/>
                <a:gd name="T22" fmla="*/ 57 w 57"/>
                <a:gd name="T23" fmla="*/ 21 h 39"/>
                <a:gd name="T24" fmla="*/ 57 w 57"/>
                <a:gd name="T25" fmla="*/ 13 h 39"/>
                <a:gd name="T26" fmla="*/ 51 w 57"/>
                <a:gd name="T27" fmla="*/ 10 h 39"/>
                <a:gd name="T28" fmla="*/ 51 w 57"/>
                <a:gd name="T29" fmla="*/ 3 h 39"/>
                <a:gd name="T30" fmla="*/ 46 w 57"/>
                <a:gd name="T31" fmla="*/ 4 h 39"/>
                <a:gd name="T32" fmla="*/ 43 w 57"/>
                <a:gd name="T33" fmla="*/ 0 h 39"/>
                <a:gd name="T34" fmla="*/ 36 w 57"/>
                <a:gd name="T35" fmla="*/ 7 h 39"/>
                <a:gd name="T36" fmla="*/ 32 w 57"/>
                <a:gd name="T37" fmla="*/ 4 h 39"/>
                <a:gd name="T38" fmla="*/ 27 w 57"/>
                <a:gd name="T39" fmla="*/ 5 h 39"/>
                <a:gd name="T40" fmla="*/ 25 w 57"/>
                <a:gd name="T41" fmla="*/ 9 h 39"/>
                <a:gd name="T42" fmla="*/ 22 w 57"/>
                <a:gd name="T43" fmla="*/ 5 h 39"/>
                <a:gd name="T44" fmla="*/ 22 w 57"/>
                <a:gd name="T45" fmla="*/ 12 h 39"/>
                <a:gd name="T46" fmla="*/ 16 w 57"/>
                <a:gd name="T47" fmla="*/ 14 h 39"/>
                <a:gd name="T48" fmla="*/ 15 w 57"/>
                <a:gd name="T49" fmla="*/ 7 h 39"/>
                <a:gd name="T50" fmla="*/ 11 w 57"/>
                <a:gd name="T51" fmla="*/ 3 h 39"/>
                <a:gd name="T52" fmla="*/ 8 w 57"/>
                <a:gd name="T53" fmla="*/ 1 h 39"/>
                <a:gd name="T54" fmla="*/ 8 w 57"/>
                <a:gd name="T55" fmla="*/ 4 h 39"/>
                <a:gd name="T56" fmla="*/ 3 w 57"/>
                <a:gd name="T57" fmla="*/ 4 h 39"/>
                <a:gd name="T58" fmla="*/ 3 w 57"/>
                <a:gd name="T59" fmla="*/ 9 h 39"/>
                <a:gd name="T60" fmla="*/ 0 w 57"/>
                <a:gd name="T6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39">
                  <a:moveTo>
                    <a:pt x="0" y="13"/>
                  </a:moveTo>
                  <a:lnTo>
                    <a:pt x="4" y="14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2" y="22"/>
                  </a:lnTo>
                  <a:lnTo>
                    <a:pt x="9" y="22"/>
                  </a:lnTo>
                  <a:lnTo>
                    <a:pt x="12" y="29"/>
                  </a:lnTo>
                  <a:lnTo>
                    <a:pt x="9" y="34"/>
                  </a:lnTo>
                  <a:lnTo>
                    <a:pt x="18" y="34"/>
                  </a:lnTo>
                  <a:lnTo>
                    <a:pt x="30" y="39"/>
                  </a:lnTo>
                  <a:lnTo>
                    <a:pt x="53" y="27"/>
                  </a:lnTo>
                  <a:lnTo>
                    <a:pt x="57" y="21"/>
                  </a:lnTo>
                  <a:lnTo>
                    <a:pt x="57" y="13"/>
                  </a:lnTo>
                  <a:lnTo>
                    <a:pt x="51" y="10"/>
                  </a:lnTo>
                  <a:lnTo>
                    <a:pt x="51" y="3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5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Hungary">
              <a:extLst>
                <a:ext uri="{FF2B5EF4-FFF2-40B4-BE49-F238E27FC236}">
                  <a16:creationId xmlns:a16="http://schemas.microsoft.com/office/drawing/2014/main" id="{A99FBA67-1BEF-4CC0-9D30-30DEFAE34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2630" y="2730902"/>
              <a:ext cx="158560" cy="99666"/>
            </a:xfrm>
            <a:custGeom>
              <a:avLst/>
              <a:gdLst>
                <a:gd name="T0" fmla="*/ 15 w 35"/>
                <a:gd name="T1" fmla="*/ 20 h 22"/>
                <a:gd name="T2" fmla="*/ 22 w 35"/>
                <a:gd name="T3" fmla="*/ 19 h 22"/>
                <a:gd name="T4" fmla="*/ 27 w 35"/>
                <a:gd name="T5" fmla="*/ 17 h 22"/>
                <a:gd name="T6" fmla="*/ 32 w 35"/>
                <a:gd name="T7" fmla="*/ 6 h 22"/>
                <a:gd name="T8" fmla="*/ 35 w 35"/>
                <a:gd name="T9" fmla="*/ 4 h 22"/>
                <a:gd name="T10" fmla="*/ 32 w 35"/>
                <a:gd name="T11" fmla="*/ 1 h 22"/>
                <a:gd name="T12" fmla="*/ 32 w 35"/>
                <a:gd name="T13" fmla="*/ 1 h 22"/>
                <a:gd name="T14" fmla="*/ 24 w 35"/>
                <a:gd name="T15" fmla="*/ 0 h 22"/>
                <a:gd name="T16" fmla="*/ 12 w 35"/>
                <a:gd name="T17" fmla="*/ 6 h 22"/>
                <a:gd name="T18" fmla="*/ 5 w 35"/>
                <a:gd name="T19" fmla="*/ 4 h 22"/>
                <a:gd name="T20" fmla="*/ 0 w 35"/>
                <a:gd name="T21" fmla="*/ 13 h 22"/>
                <a:gd name="T22" fmla="*/ 1 w 35"/>
                <a:gd name="T23" fmla="*/ 13 h 22"/>
                <a:gd name="T24" fmla="*/ 10 w 35"/>
                <a:gd name="T25" fmla="*/ 22 h 22"/>
                <a:gd name="T26" fmla="*/ 15 w 35"/>
                <a:gd name="T2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2">
                  <a:moveTo>
                    <a:pt x="15" y="20"/>
                  </a:moveTo>
                  <a:lnTo>
                    <a:pt x="22" y="19"/>
                  </a:lnTo>
                  <a:lnTo>
                    <a:pt x="27" y="17"/>
                  </a:lnTo>
                  <a:lnTo>
                    <a:pt x="32" y="6"/>
                  </a:lnTo>
                  <a:lnTo>
                    <a:pt x="35" y="4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5" y="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0" y="22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Honduras">
              <a:extLst>
                <a:ext uri="{FF2B5EF4-FFF2-40B4-BE49-F238E27FC236}">
                  <a16:creationId xmlns:a16="http://schemas.microsoft.com/office/drawing/2014/main" id="{E54AE226-A782-49D8-ACD4-404FAA87F5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1135" y="3677733"/>
              <a:ext cx="154030" cy="72485"/>
            </a:xfrm>
            <a:custGeom>
              <a:avLst/>
              <a:gdLst>
                <a:gd name="T0" fmla="*/ 6 w 34"/>
                <a:gd name="T1" fmla="*/ 2 h 16"/>
                <a:gd name="T2" fmla="*/ 7 w 34"/>
                <a:gd name="T3" fmla="*/ 2 h 16"/>
                <a:gd name="T4" fmla="*/ 24 w 34"/>
                <a:gd name="T5" fmla="*/ 0 h 16"/>
                <a:gd name="T6" fmla="*/ 34 w 34"/>
                <a:gd name="T7" fmla="*/ 5 h 16"/>
                <a:gd name="T8" fmla="*/ 33 w 34"/>
                <a:gd name="T9" fmla="*/ 5 h 16"/>
                <a:gd name="T10" fmla="*/ 24 w 34"/>
                <a:gd name="T11" fmla="*/ 7 h 16"/>
                <a:gd name="T12" fmla="*/ 11 w 34"/>
                <a:gd name="T13" fmla="*/ 16 h 16"/>
                <a:gd name="T14" fmla="*/ 11 w 34"/>
                <a:gd name="T15" fmla="*/ 16 h 16"/>
                <a:gd name="T16" fmla="*/ 10 w 34"/>
                <a:gd name="T17" fmla="*/ 14 h 16"/>
                <a:gd name="T18" fmla="*/ 10 w 34"/>
                <a:gd name="T19" fmla="*/ 14 h 16"/>
                <a:gd name="T20" fmla="*/ 9 w 34"/>
                <a:gd name="T21" fmla="*/ 11 h 16"/>
                <a:gd name="T22" fmla="*/ 0 w 34"/>
                <a:gd name="T23" fmla="*/ 8 h 16"/>
                <a:gd name="T24" fmla="*/ 6 w 34"/>
                <a:gd name="T25" fmla="*/ 1 h 16"/>
                <a:gd name="T26" fmla="*/ 6 w 34"/>
                <a:gd name="T2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6">
                  <a:moveTo>
                    <a:pt x="6" y="2"/>
                  </a:moveTo>
                  <a:lnTo>
                    <a:pt x="7" y="2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4" y="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1"/>
                  </a:lnTo>
                  <a:lnTo>
                    <a:pt x="0" y="8"/>
                  </a:lnTo>
                  <a:lnTo>
                    <a:pt x="6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Haiti">
              <a:extLst>
                <a:ext uri="{FF2B5EF4-FFF2-40B4-BE49-F238E27FC236}">
                  <a16:creationId xmlns:a16="http://schemas.microsoft.com/office/drawing/2014/main" id="{8636B246-CEE7-4EF7-9905-D525574E8E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3559" y="3578067"/>
              <a:ext cx="63424" cy="49833"/>
            </a:xfrm>
            <a:custGeom>
              <a:avLst/>
              <a:gdLst>
                <a:gd name="T0" fmla="*/ 14 w 14"/>
                <a:gd name="T1" fmla="*/ 10 h 11"/>
                <a:gd name="T2" fmla="*/ 14 w 14"/>
                <a:gd name="T3" fmla="*/ 0 h 11"/>
                <a:gd name="T4" fmla="*/ 14 w 14"/>
                <a:gd name="T5" fmla="*/ 0 h 11"/>
                <a:gd name="T6" fmla="*/ 7 w 14"/>
                <a:gd name="T7" fmla="*/ 0 h 11"/>
                <a:gd name="T8" fmla="*/ 5 w 14"/>
                <a:gd name="T9" fmla="*/ 1 h 11"/>
                <a:gd name="T10" fmla="*/ 8 w 14"/>
                <a:gd name="T11" fmla="*/ 1 h 11"/>
                <a:gd name="T12" fmla="*/ 11 w 14"/>
                <a:gd name="T13" fmla="*/ 7 h 11"/>
                <a:gd name="T14" fmla="*/ 0 w 14"/>
                <a:gd name="T15" fmla="*/ 9 h 11"/>
                <a:gd name="T16" fmla="*/ 3 w 14"/>
                <a:gd name="T17" fmla="*/ 11 h 11"/>
                <a:gd name="T18" fmla="*/ 14 w 14"/>
                <a:gd name="T19" fmla="*/ 10 h 11"/>
                <a:gd name="T20" fmla="*/ 14 w 14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">
                  <a:moveTo>
                    <a:pt x="14" y="1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Greneda">
              <a:extLst>
                <a:ext uri="{FF2B5EF4-FFF2-40B4-BE49-F238E27FC236}">
                  <a16:creationId xmlns:a16="http://schemas.microsoft.com/office/drawing/2014/main" id="{64528107-7E55-40F0-82EE-D29EEC3F8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1680" y="3541825"/>
              <a:ext cx="18121" cy="9061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Greece">
              <a:extLst>
                <a:ext uri="{FF2B5EF4-FFF2-40B4-BE49-F238E27FC236}">
                  <a16:creationId xmlns:a16="http://schemas.microsoft.com/office/drawing/2014/main" id="{1E03942B-763F-4360-8F57-EF053E6B7E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7766" y="2961947"/>
              <a:ext cx="154030" cy="208394"/>
            </a:xfrm>
            <a:custGeom>
              <a:avLst/>
              <a:gdLst>
                <a:gd name="T0" fmla="*/ 6 w 34"/>
                <a:gd name="T1" fmla="*/ 6 h 46"/>
                <a:gd name="T2" fmla="*/ 15 w 34"/>
                <a:gd name="T3" fmla="*/ 2 h 46"/>
                <a:gd name="T4" fmla="*/ 23 w 34"/>
                <a:gd name="T5" fmla="*/ 1 h 46"/>
                <a:gd name="T6" fmla="*/ 29 w 34"/>
                <a:gd name="T7" fmla="*/ 3 h 46"/>
                <a:gd name="T8" fmla="*/ 34 w 34"/>
                <a:gd name="T9" fmla="*/ 0 h 46"/>
                <a:gd name="T10" fmla="*/ 34 w 34"/>
                <a:gd name="T11" fmla="*/ 0 h 46"/>
                <a:gd name="T12" fmla="*/ 34 w 34"/>
                <a:gd name="T13" fmla="*/ 2 h 46"/>
                <a:gd name="T14" fmla="*/ 31 w 34"/>
                <a:gd name="T15" fmla="*/ 8 h 46"/>
                <a:gd name="T16" fmla="*/ 31 w 34"/>
                <a:gd name="T17" fmla="*/ 8 h 46"/>
                <a:gd name="T18" fmla="*/ 31 w 34"/>
                <a:gd name="T19" fmla="*/ 6 h 46"/>
                <a:gd name="T20" fmla="*/ 22 w 34"/>
                <a:gd name="T21" fmla="*/ 6 h 46"/>
                <a:gd name="T22" fmla="*/ 18 w 34"/>
                <a:gd name="T23" fmla="*/ 8 h 46"/>
                <a:gd name="T24" fmla="*/ 18 w 34"/>
                <a:gd name="T25" fmla="*/ 11 h 46"/>
                <a:gd name="T26" fmla="*/ 16 w 34"/>
                <a:gd name="T27" fmla="*/ 11 h 46"/>
                <a:gd name="T28" fmla="*/ 14 w 34"/>
                <a:gd name="T29" fmla="*/ 8 h 46"/>
                <a:gd name="T30" fmla="*/ 13 w 34"/>
                <a:gd name="T31" fmla="*/ 12 h 46"/>
                <a:gd name="T32" fmla="*/ 18 w 34"/>
                <a:gd name="T33" fmla="*/ 20 h 46"/>
                <a:gd name="T34" fmla="*/ 24 w 34"/>
                <a:gd name="T35" fmla="*/ 26 h 46"/>
                <a:gd name="T36" fmla="*/ 21 w 34"/>
                <a:gd name="T37" fmla="*/ 24 h 46"/>
                <a:gd name="T38" fmla="*/ 21 w 34"/>
                <a:gd name="T39" fmla="*/ 29 h 46"/>
                <a:gd name="T40" fmla="*/ 14 w 34"/>
                <a:gd name="T41" fmla="*/ 24 h 46"/>
                <a:gd name="T42" fmla="*/ 6 w 34"/>
                <a:gd name="T43" fmla="*/ 24 h 46"/>
                <a:gd name="T44" fmla="*/ 0 w 34"/>
                <a:gd name="T45" fmla="*/ 15 h 46"/>
                <a:gd name="T46" fmla="*/ 0 w 34"/>
                <a:gd name="T47" fmla="*/ 15 h 46"/>
                <a:gd name="T48" fmla="*/ 5 w 34"/>
                <a:gd name="T49" fmla="*/ 9 h 46"/>
                <a:gd name="T50" fmla="*/ 6 w 34"/>
                <a:gd name="T51" fmla="*/ 6 h 46"/>
                <a:gd name="T52" fmla="*/ 6 w 34"/>
                <a:gd name="T53" fmla="*/ 27 h 46"/>
                <a:gd name="T54" fmla="*/ 8 w 34"/>
                <a:gd name="T55" fmla="*/ 30 h 46"/>
                <a:gd name="T56" fmla="*/ 8 w 34"/>
                <a:gd name="T57" fmla="*/ 34 h 46"/>
                <a:gd name="T58" fmla="*/ 12 w 34"/>
                <a:gd name="T59" fmla="*/ 36 h 46"/>
                <a:gd name="T60" fmla="*/ 14 w 34"/>
                <a:gd name="T61" fmla="*/ 34 h 46"/>
                <a:gd name="T62" fmla="*/ 16 w 34"/>
                <a:gd name="T63" fmla="*/ 36 h 46"/>
                <a:gd name="T64" fmla="*/ 14 w 34"/>
                <a:gd name="T65" fmla="*/ 30 h 46"/>
                <a:gd name="T66" fmla="*/ 17 w 34"/>
                <a:gd name="T67" fmla="*/ 30 h 46"/>
                <a:gd name="T68" fmla="*/ 15 w 34"/>
                <a:gd name="T69" fmla="*/ 27 h 46"/>
                <a:gd name="T70" fmla="*/ 10 w 34"/>
                <a:gd name="T71" fmla="*/ 24 h 46"/>
                <a:gd name="T72" fmla="*/ 6 w 34"/>
                <a:gd name="T73" fmla="*/ 27 h 46"/>
                <a:gd name="T74" fmla="*/ 18 w 34"/>
                <a:gd name="T75" fmla="*/ 44 h 46"/>
                <a:gd name="T76" fmla="*/ 25 w 34"/>
                <a:gd name="T77" fmla="*/ 46 h 46"/>
                <a:gd name="T78" fmla="*/ 32 w 34"/>
                <a:gd name="T79" fmla="*/ 46 h 46"/>
                <a:gd name="T80" fmla="*/ 33 w 34"/>
                <a:gd name="T81" fmla="*/ 44 h 46"/>
                <a:gd name="T82" fmla="*/ 31 w 34"/>
                <a:gd name="T83" fmla="*/ 45 h 46"/>
                <a:gd name="T84" fmla="*/ 31 w 34"/>
                <a:gd name="T85" fmla="*/ 43 h 46"/>
                <a:gd name="T86" fmla="*/ 18 w 34"/>
                <a:gd name="T87" fmla="*/ 42 h 46"/>
                <a:gd name="T88" fmla="*/ 18 w 34"/>
                <a:gd name="T8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46">
                  <a:moveTo>
                    <a:pt x="6" y="6"/>
                  </a:moveTo>
                  <a:lnTo>
                    <a:pt x="15" y="2"/>
                  </a:lnTo>
                  <a:lnTo>
                    <a:pt x="23" y="1"/>
                  </a:lnTo>
                  <a:lnTo>
                    <a:pt x="29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3" y="12"/>
                  </a:lnTo>
                  <a:lnTo>
                    <a:pt x="18" y="20"/>
                  </a:lnTo>
                  <a:lnTo>
                    <a:pt x="24" y="26"/>
                  </a:lnTo>
                  <a:lnTo>
                    <a:pt x="21" y="24"/>
                  </a:lnTo>
                  <a:lnTo>
                    <a:pt x="21" y="29"/>
                  </a:lnTo>
                  <a:lnTo>
                    <a:pt x="14" y="24"/>
                  </a:lnTo>
                  <a:lnTo>
                    <a:pt x="6" y="2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6" y="6"/>
                  </a:lnTo>
                  <a:close/>
                  <a:moveTo>
                    <a:pt x="6" y="27"/>
                  </a:moveTo>
                  <a:lnTo>
                    <a:pt x="8" y="30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0" y="24"/>
                  </a:lnTo>
                  <a:lnTo>
                    <a:pt x="6" y="27"/>
                  </a:lnTo>
                  <a:close/>
                  <a:moveTo>
                    <a:pt x="18" y="44"/>
                  </a:moveTo>
                  <a:lnTo>
                    <a:pt x="25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18" y="42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Great Britain">
              <a:extLst>
                <a:ext uri="{FF2B5EF4-FFF2-40B4-BE49-F238E27FC236}">
                  <a16:creationId xmlns:a16="http://schemas.microsoft.com/office/drawing/2014/main" id="{A7B79178-5ED7-4648-931D-0BEEAE057E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2752" y="2318645"/>
              <a:ext cx="235575" cy="357893"/>
            </a:xfrm>
            <a:custGeom>
              <a:avLst/>
              <a:gdLst>
                <a:gd name="T0" fmla="*/ 9 w 52"/>
                <a:gd name="T1" fmla="*/ 42 h 79"/>
                <a:gd name="T2" fmla="*/ 4 w 52"/>
                <a:gd name="T3" fmla="*/ 44 h 79"/>
                <a:gd name="T4" fmla="*/ 2 w 52"/>
                <a:gd name="T5" fmla="*/ 34 h 79"/>
                <a:gd name="T6" fmla="*/ 11 w 52"/>
                <a:gd name="T7" fmla="*/ 35 h 79"/>
                <a:gd name="T8" fmla="*/ 9 w 52"/>
                <a:gd name="T9" fmla="*/ 45 h 79"/>
                <a:gd name="T10" fmla="*/ 4 w 52"/>
                <a:gd name="T11" fmla="*/ 11 h 79"/>
                <a:gd name="T12" fmla="*/ 9 w 52"/>
                <a:gd name="T13" fmla="*/ 2 h 79"/>
                <a:gd name="T14" fmla="*/ 4 w 52"/>
                <a:gd name="T15" fmla="*/ 11 h 79"/>
                <a:gd name="T16" fmla="*/ 15 w 52"/>
                <a:gd name="T17" fmla="*/ 79 h 79"/>
                <a:gd name="T18" fmla="*/ 23 w 52"/>
                <a:gd name="T19" fmla="*/ 78 h 79"/>
                <a:gd name="T20" fmla="*/ 28 w 52"/>
                <a:gd name="T21" fmla="*/ 74 h 79"/>
                <a:gd name="T22" fmla="*/ 35 w 52"/>
                <a:gd name="T23" fmla="*/ 73 h 79"/>
                <a:gd name="T24" fmla="*/ 50 w 52"/>
                <a:gd name="T25" fmla="*/ 69 h 79"/>
                <a:gd name="T26" fmla="*/ 52 w 52"/>
                <a:gd name="T27" fmla="*/ 58 h 79"/>
                <a:gd name="T28" fmla="*/ 44 w 52"/>
                <a:gd name="T29" fmla="*/ 57 h 79"/>
                <a:gd name="T30" fmla="*/ 45 w 52"/>
                <a:gd name="T31" fmla="*/ 53 h 79"/>
                <a:gd name="T32" fmla="*/ 40 w 52"/>
                <a:gd name="T33" fmla="*/ 41 h 79"/>
                <a:gd name="T34" fmla="*/ 32 w 52"/>
                <a:gd name="T35" fmla="*/ 27 h 79"/>
                <a:gd name="T36" fmla="*/ 33 w 52"/>
                <a:gd name="T37" fmla="*/ 13 h 79"/>
                <a:gd name="T38" fmla="*/ 21 w 52"/>
                <a:gd name="T39" fmla="*/ 11 h 79"/>
                <a:gd name="T40" fmla="*/ 26 w 52"/>
                <a:gd name="T41" fmla="*/ 3 h 79"/>
                <a:gd name="T42" fmla="*/ 16 w 52"/>
                <a:gd name="T43" fmla="*/ 2 h 79"/>
                <a:gd name="T44" fmla="*/ 9 w 52"/>
                <a:gd name="T45" fmla="*/ 11 h 79"/>
                <a:gd name="T46" fmla="*/ 9 w 52"/>
                <a:gd name="T47" fmla="*/ 15 h 79"/>
                <a:gd name="T48" fmla="*/ 11 w 52"/>
                <a:gd name="T49" fmla="*/ 23 h 79"/>
                <a:gd name="T50" fmla="*/ 14 w 52"/>
                <a:gd name="T51" fmla="*/ 25 h 79"/>
                <a:gd name="T52" fmla="*/ 13 w 52"/>
                <a:gd name="T53" fmla="*/ 28 h 79"/>
                <a:gd name="T54" fmla="*/ 15 w 52"/>
                <a:gd name="T55" fmla="*/ 27 h 79"/>
                <a:gd name="T56" fmla="*/ 15 w 52"/>
                <a:gd name="T57" fmla="*/ 36 h 79"/>
                <a:gd name="T58" fmla="*/ 25 w 52"/>
                <a:gd name="T59" fmla="*/ 36 h 79"/>
                <a:gd name="T60" fmla="*/ 25 w 52"/>
                <a:gd name="T61" fmla="*/ 43 h 79"/>
                <a:gd name="T62" fmla="*/ 26 w 52"/>
                <a:gd name="T63" fmla="*/ 51 h 79"/>
                <a:gd name="T64" fmla="*/ 19 w 52"/>
                <a:gd name="T65" fmla="*/ 53 h 79"/>
                <a:gd name="T66" fmla="*/ 21 w 52"/>
                <a:gd name="T67" fmla="*/ 56 h 79"/>
                <a:gd name="T68" fmla="*/ 15 w 52"/>
                <a:gd name="T69" fmla="*/ 64 h 79"/>
                <a:gd name="T70" fmla="*/ 19 w 52"/>
                <a:gd name="T71" fmla="*/ 65 h 79"/>
                <a:gd name="T72" fmla="*/ 28 w 52"/>
                <a:gd name="T73" fmla="*/ 66 h 79"/>
                <a:gd name="T74" fmla="*/ 21 w 52"/>
                <a:gd name="T75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79">
                  <a:moveTo>
                    <a:pt x="9" y="46"/>
                  </a:moveTo>
                  <a:lnTo>
                    <a:pt x="9" y="42"/>
                  </a:lnTo>
                  <a:lnTo>
                    <a:pt x="5" y="41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1" y="35"/>
                  </a:lnTo>
                  <a:lnTo>
                    <a:pt x="13" y="43"/>
                  </a:lnTo>
                  <a:lnTo>
                    <a:pt x="9" y="45"/>
                  </a:lnTo>
                  <a:lnTo>
                    <a:pt x="9" y="46"/>
                  </a:lnTo>
                  <a:close/>
                  <a:moveTo>
                    <a:pt x="4" y="11"/>
                  </a:moveTo>
                  <a:lnTo>
                    <a:pt x="8" y="7"/>
                  </a:lnTo>
                  <a:lnTo>
                    <a:pt x="9" y="2"/>
                  </a:lnTo>
                  <a:lnTo>
                    <a:pt x="5" y="5"/>
                  </a:lnTo>
                  <a:lnTo>
                    <a:pt x="4" y="11"/>
                  </a:lnTo>
                  <a:close/>
                  <a:moveTo>
                    <a:pt x="13" y="78"/>
                  </a:moveTo>
                  <a:lnTo>
                    <a:pt x="15" y="79"/>
                  </a:lnTo>
                  <a:lnTo>
                    <a:pt x="18" y="76"/>
                  </a:lnTo>
                  <a:lnTo>
                    <a:pt x="23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5"/>
                  </a:lnTo>
                  <a:lnTo>
                    <a:pt x="35" y="73"/>
                  </a:lnTo>
                  <a:lnTo>
                    <a:pt x="47" y="72"/>
                  </a:lnTo>
                  <a:lnTo>
                    <a:pt x="50" y="69"/>
                  </a:lnTo>
                  <a:lnTo>
                    <a:pt x="46" y="68"/>
                  </a:lnTo>
                  <a:lnTo>
                    <a:pt x="52" y="58"/>
                  </a:lnTo>
                  <a:lnTo>
                    <a:pt x="47" y="54"/>
                  </a:lnTo>
                  <a:lnTo>
                    <a:pt x="44" y="57"/>
                  </a:lnTo>
                  <a:lnTo>
                    <a:pt x="42" y="55"/>
                  </a:lnTo>
                  <a:lnTo>
                    <a:pt x="45" y="53"/>
                  </a:lnTo>
                  <a:lnTo>
                    <a:pt x="43" y="50"/>
                  </a:lnTo>
                  <a:lnTo>
                    <a:pt x="40" y="41"/>
                  </a:lnTo>
                  <a:lnTo>
                    <a:pt x="36" y="40"/>
                  </a:lnTo>
                  <a:lnTo>
                    <a:pt x="32" y="27"/>
                  </a:lnTo>
                  <a:lnTo>
                    <a:pt x="25" y="26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21" y="11"/>
                  </a:lnTo>
                  <a:lnTo>
                    <a:pt x="22" y="7"/>
                  </a:lnTo>
                  <a:lnTo>
                    <a:pt x="26" y="3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3" y="15"/>
                  </a:lnTo>
                  <a:lnTo>
                    <a:pt x="11" y="23"/>
                  </a:lnTo>
                  <a:lnTo>
                    <a:pt x="14" y="21"/>
                  </a:lnTo>
                  <a:lnTo>
                    <a:pt x="14" y="25"/>
                  </a:lnTo>
                  <a:lnTo>
                    <a:pt x="9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31"/>
                  </a:lnTo>
                  <a:lnTo>
                    <a:pt x="15" y="36"/>
                  </a:lnTo>
                  <a:lnTo>
                    <a:pt x="18" y="40"/>
                  </a:lnTo>
                  <a:lnTo>
                    <a:pt x="25" y="36"/>
                  </a:lnTo>
                  <a:lnTo>
                    <a:pt x="24" y="40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26" y="51"/>
                  </a:lnTo>
                  <a:lnTo>
                    <a:pt x="18" y="51"/>
                  </a:lnTo>
                  <a:lnTo>
                    <a:pt x="19" y="53"/>
                  </a:lnTo>
                  <a:lnTo>
                    <a:pt x="18" y="56"/>
                  </a:lnTo>
                  <a:lnTo>
                    <a:pt x="21" y="56"/>
                  </a:lnTo>
                  <a:lnTo>
                    <a:pt x="21" y="60"/>
                  </a:lnTo>
                  <a:lnTo>
                    <a:pt x="15" y="64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Guyana">
              <a:extLst>
                <a:ext uri="{FF2B5EF4-FFF2-40B4-BE49-F238E27FC236}">
                  <a16:creationId xmlns:a16="http://schemas.microsoft.com/office/drawing/2014/main" id="{B99A09E6-482A-46B3-9657-887AEFF53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0679" y="3863475"/>
              <a:ext cx="117788" cy="167621"/>
            </a:xfrm>
            <a:custGeom>
              <a:avLst/>
              <a:gdLst>
                <a:gd name="T0" fmla="*/ 8 w 26"/>
                <a:gd name="T1" fmla="*/ 0 h 37"/>
                <a:gd name="T2" fmla="*/ 14 w 26"/>
                <a:gd name="T3" fmla="*/ 4 h 37"/>
                <a:gd name="T4" fmla="*/ 14 w 26"/>
                <a:gd name="T5" fmla="*/ 8 h 37"/>
                <a:gd name="T6" fmla="*/ 16 w 26"/>
                <a:gd name="T7" fmla="*/ 8 h 37"/>
                <a:gd name="T8" fmla="*/ 23 w 26"/>
                <a:gd name="T9" fmla="*/ 14 h 37"/>
                <a:gd name="T10" fmla="*/ 23 w 26"/>
                <a:gd name="T11" fmla="*/ 14 h 37"/>
                <a:gd name="T12" fmla="*/ 17 w 26"/>
                <a:gd name="T13" fmla="*/ 22 h 37"/>
                <a:gd name="T14" fmla="*/ 26 w 26"/>
                <a:gd name="T15" fmla="*/ 34 h 37"/>
                <a:gd name="T16" fmla="*/ 13 w 26"/>
                <a:gd name="T17" fmla="*/ 37 h 37"/>
                <a:gd name="T18" fmla="*/ 11 w 26"/>
                <a:gd name="T19" fmla="*/ 37 h 37"/>
                <a:gd name="T20" fmla="*/ 8 w 26"/>
                <a:gd name="T21" fmla="*/ 30 h 37"/>
                <a:gd name="T22" fmla="*/ 9 w 26"/>
                <a:gd name="T23" fmla="*/ 22 h 37"/>
                <a:gd name="T24" fmla="*/ 7 w 26"/>
                <a:gd name="T25" fmla="*/ 17 h 37"/>
                <a:gd name="T26" fmla="*/ 4 w 26"/>
                <a:gd name="T27" fmla="*/ 17 h 37"/>
                <a:gd name="T28" fmla="*/ 0 w 26"/>
                <a:gd name="T29" fmla="*/ 13 h 37"/>
                <a:gd name="T30" fmla="*/ 1 w 26"/>
                <a:gd name="T31" fmla="*/ 9 h 37"/>
                <a:gd name="T32" fmla="*/ 4 w 26"/>
                <a:gd name="T33" fmla="*/ 7 h 37"/>
                <a:gd name="T34" fmla="*/ 3 w 26"/>
                <a:gd name="T35" fmla="*/ 3 h 37"/>
                <a:gd name="T36" fmla="*/ 8 w 26"/>
                <a:gd name="T37" fmla="*/ 0 h 37"/>
                <a:gd name="T38" fmla="*/ 8 w 26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7">
                  <a:moveTo>
                    <a:pt x="8" y="0"/>
                  </a:move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7" y="22"/>
                  </a:lnTo>
                  <a:lnTo>
                    <a:pt x="26" y="34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8" y="30"/>
                  </a:lnTo>
                  <a:lnTo>
                    <a:pt x="9" y="22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Guinea-Bisseau">
              <a:extLst>
                <a:ext uri="{FF2B5EF4-FFF2-40B4-BE49-F238E27FC236}">
                  <a16:creationId xmlns:a16="http://schemas.microsoft.com/office/drawing/2014/main" id="{E84C59B3-CAAB-4476-96C6-83169AD15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828" y="3754748"/>
              <a:ext cx="77015" cy="4530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7 w 17"/>
                <a:gd name="T5" fmla="*/ 0 h 10"/>
                <a:gd name="T6" fmla="*/ 1 w 17"/>
                <a:gd name="T7" fmla="*/ 2 h 10"/>
                <a:gd name="T8" fmla="*/ 0 w 17"/>
                <a:gd name="T9" fmla="*/ 2 h 10"/>
                <a:gd name="T10" fmla="*/ 7 w 17"/>
                <a:gd name="T11" fmla="*/ 5 h 10"/>
                <a:gd name="T12" fmla="*/ 7 w 17"/>
                <a:gd name="T13" fmla="*/ 8 h 10"/>
                <a:gd name="T14" fmla="*/ 10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lnTo>
                    <a:pt x="16" y="6"/>
                  </a:lnTo>
                  <a:lnTo>
                    <a:pt x="17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Guinea">
              <a:extLst>
                <a:ext uri="{FF2B5EF4-FFF2-40B4-BE49-F238E27FC236}">
                  <a16:creationId xmlns:a16="http://schemas.microsoft.com/office/drawing/2014/main" id="{26E74CAE-6671-466F-97A5-EE0863E42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5131" y="3754748"/>
              <a:ext cx="176681" cy="135909"/>
            </a:xfrm>
            <a:custGeom>
              <a:avLst/>
              <a:gdLst>
                <a:gd name="T0" fmla="*/ 35 w 39"/>
                <a:gd name="T1" fmla="*/ 28 h 30"/>
                <a:gd name="T2" fmla="*/ 37 w 39"/>
                <a:gd name="T3" fmla="*/ 27 h 30"/>
                <a:gd name="T4" fmla="*/ 36 w 39"/>
                <a:gd name="T5" fmla="*/ 24 h 30"/>
                <a:gd name="T6" fmla="*/ 39 w 39"/>
                <a:gd name="T7" fmla="*/ 23 h 30"/>
                <a:gd name="T8" fmla="*/ 37 w 39"/>
                <a:gd name="T9" fmla="*/ 17 h 30"/>
                <a:gd name="T10" fmla="*/ 37 w 39"/>
                <a:gd name="T11" fmla="*/ 14 h 30"/>
                <a:gd name="T12" fmla="*/ 31 w 39"/>
                <a:gd name="T13" fmla="*/ 1 h 30"/>
                <a:gd name="T14" fmla="*/ 23 w 39"/>
                <a:gd name="T15" fmla="*/ 4 h 30"/>
                <a:gd name="T16" fmla="*/ 19 w 39"/>
                <a:gd name="T17" fmla="*/ 3 h 30"/>
                <a:gd name="T18" fmla="*/ 20 w 39"/>
                <a:gd name="T19" fmla="*/ 2 h 30"/>
                <a:gd name="T20" fmla="*/ 7 w 39"/>
                <a:gd name="T21" fmla="*/ 0 h 30"/>
                <a:gd name="T22" fmla="*/ 6 w 39"/>
                <a:gd name="T23" fmla="*/ 6 h 30"/>
                <a:gd name="T24" fmla="*/ 0 w 39"/>
                <a:gd name="T25" fmla="*/ 10 h 30"/>
                <a:gd name="T26" fmla="*/ 0 w 39"/>
                <a:gd name="T27" fmla="*/ 10 h 30"/>
                <a:gd name="T28" fmla="*/ 9 w 39"/>
                <a:gd name="T29" fmla="*/ 20 h 30"/>
                <a:gd name="T30" fmla="*/ 9 w 39"/>
                <a:gd name="T31" fmla="*/ 20 h 30"/>
                <a:gd name="T32" fmla="*/ 14 w 39"/>
                <a:gd name="T33" fmla="*/ 15 h 30"/>
                <a:gd name="T34" fmla="*/ 19 w 39"/>
                <a:gd name="T35" fmla="*/ 15 h 30"/>
                <a:gd name="T36" fmla="*/ 24 w 39"/>
                <a:gd name="T37" fmla="*/ 21 h 30"/>
                <a:gd name="T38" fmla="*/ 23 w 39"/>
                <a:gd name="T39" fmla="*/ 24 h 30"/>
                <a:gd name="T40" fmla="*/ 25 w 39"/>
                <a:gd name="T41" fmla="*/ 24 h 30"/>
                <a:gd name="T42" fmla="*/ 28 w 39"/>
                <a:gd name="T43" fmla="*/ 23 h 30"/>
                <a:gd name="T44" fmla="*/ 31 w 39"/>
                <a:gd name="T45" fmla="*/ 30 h 30"/>
                <a:gd name="T46" fmla="*/ 35 w 39"/>
                <a:gd name="T47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0">
                  <a:moveTo>
                    <a:pt x="35" y="28"/>
                  </a:moveTo>
                  <a:lnTo>
                    <a:pt x="37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7" y="0"/>
                  </a:lnTo>
                  <a:lnTo>
                    <a:pt x="6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4" y="15"/>
                  </a:lnTo>
                  <a:lnTo>
                    <a:pt x="19" y="15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8" y="23"/>
                  </a:lnTo>
                  <a:lnTo>
                    <a:pt x="31" y="3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Guatemala">
              <a:extLst>
                <a:ext uri="{FF2B5EF4-FFF2-40B4-BE49-F238E27FC236}">
                  <a16:creationId xmlns:a16="http://schemas.microsoft.com/office/drawing/2014/main" id="{DF99B870-9EE2-4338-B71C-F9305A4ED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3181" y="3627900"/>
              <a:ext cx="95136" cy="99666"/>
            </a:xfrm>
            <a:custGeom>
              <a:avLst/>
              <a:gdLst>
                <a:gd name="T0" fmla="*/ 18 w 21"/>
                <a:gd name="T1" fmla="*/ 11 h 22"/>
                <a:gd name="T2" fmla="*/ 21 w 21"/>
                <a:gd name="T3" fmla="*/ 13 h 22"/>
                <a:gd name="T4" fmla="*/ 21 w 21"/>
                <a:gd name="T5" fmla="*/ 12 h 22"/>
                <a:gd name="T6" fmla="*/ 15 w 21"/>
                <a:gd name="T7" fmla="*/ 19 h 22"/>
                <a:gd name="T8" fmla="*/ 12 w 21"/>
                <a:gd name="T9" fmla="*/ 22 h 22"/>
                <a:gd name="T10" fmla="*/ 12 w 21"/>
                <a:gd name="T11" fmla="*/ 22 h 22"/>
                <a:gd name="T12" fmla="*/ 0 w 21"/>
                <a:gd name="T13" fmla="*/ 19 h 22"/>
                <a:gd name="T14" fmla="*/ 0 w 21"/>
                <a:gd name="T15" fmla="*/ 18 h 22"/>
                <a:gd name="T16" fmla="*/ 4 w 21"/>
                <a:gd name="T17" fmla="*/ 10 h 22"/>
                <a:gd name="T18" fmla="*/ 10 w 21"/>
                <a:gd name="T19" fmla="*/ 8 h 22"/>
                <a:gd name="T20" fmla="*/ 5 w 21"/>
                <a:gd name="T21" fmla="*/ 3 h 22"/>
                <a:gd name="T22" fmla="*/ 9 w 21"/>
                <a:gd name="T23" fmla="*/ 0 h 22"/>
                <a:gd name="T24" fmla="*/ 17 w 21"/>
                <a:gd name="T25" fmla="*/ 0 h 22"/>
                <a:gd name="T26" fmla="*/ 17 w 21"/>
                <a:gd name="T27" fmla="*/ 9 h 22"/>
                <a:gd name="T28" fmla="*/ 18 w 21"/>
                <a:gd name="T29" fmla="*/ 11 h 22"/>
                <a:gd name="T30" fmla="*/ 18 w 21"/>
                <a:gd name="T3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2">
                  <a:moveTo>
                    <a:pt x="18" y="11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5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Greenland">
              <a:extLst>
                <a:ext uri="{FF2B5EF4-FFF2-40B4-BE49-F238E27FC236}">
                  <a16:creationId xmlns:a16="http://schemas.microsoft.com/office/drawing/2014/main" id="{30684DA9-6361-49A6-9D50-A308C14394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9801" y="85210"/>
              <a:ext cx="1476876" cy="2179072"/>
            </a:xfrm>
            <a:custGeom>
              <a:avLst/>
              <a:gdLst>
                <a:gd name="T0" fmla="*/ 39 w 326"/>
                <a:gd name="T1" fmla="*/ 163 h 481"/>
                <a:gd name="T2" fmla="*/ 28 w 326"/>
                <a:gd name="T3" fmla="*/ 136 h 481"/>
                <a:gd name="T4" fmla="*/ 59 w 326"/>
                <a:gd name="T5" fmla="*/ 102 h 481"/>
                <a:gd name="T6" fmla="*/ 73 w 326"/>
                <a:gd name="T7" fmla="*/ 67 h 481"/>
                <a:gd name="T8" fmla="*/ 119 w 326"/>
                <a:gd name="T9" fmla="*/ 52 h 481"/>
                <a:gd name="T10" fmla="*/ 154 w 326"/>
                <a:gd name="T11" fmla="*/ 21 h 481"/>
                <a:gd name="T12" fmla="*/ 256 w 326"/>
                <a:gd name="T13" fmla="*/ 19 h 481"/>
                <a:gd name="T14" fmla="*/ 281 w 326"/>
                <a:gd name="T15" fmla="*/ 48 h 481"/>
                <a:gd name="T16" fmla="*/ 238 w 326"/>
                <a:gd name="T17" fmla="*/ 61 h 481"/>
                <a:gd name="T18" fmla="*/ 253 w 326"/>
                <a:gd name="T19" fmla="*/ 83 h 481"/>
                <a:gd name="T20" fmla="*/ 273 w 326"/>
                <a:gd name="T21" fmla="*/ 67 h 481"/>
                <a:gd name="T22" fmla="*/ 256 w 326"/>
                <a:gd name="T23" fmla="*/ 109 h 481"/>
                <a:gd name="T24" fmla="*/ 291 w 326"/>
                <a:gd name="T25" fmla="*/ 90 h 481"/>
                <a:gd name="T26" fmla="*/ 326 w 326"/>
                <a:gd name="T27" fmla="*/ 96 h 481"/>
                <a:gd name="T28" fmla="*/ 286 w 326"/>
                <a:gd name="T29" fmla="*/ 184 h 481"/>
                <a:gd name="T30" fmla="*/ 290 w 326"/>
                <a:gd name="T31" fmla="*/ 225 h 481"/>
                <a:gd name="T32" fmla="*/ 273 w 326"/>
                <a:gd name="T33" fmla="*/ 235 h 481"/>
                <a:gd name="T34" fmla="*/ 281 w 326"/>
                <a:gd name="T35" fmla="*/ 270 h 481"/>
                <a:gd name="T36" fmla="*/ 273 w 326"/>
                <a:gd name="T37" fmla="*/ 283 h 481"/>
                <a:gd name="T38" fmla="*/ 273 w 326"/>
                <a:gd name="T39" fmla="*/ 294 h 481"/>
                <a:gd name="T40" fmla="*/ 271 w 326"/>
                <a:gd name="T41" fmla="*/ 318 h 481"/>
                <a:gd name="T42" fmla="*/ 271 w 326"/>
                <a:gd name="T43" fmla="*/ 344 h 481"/>
                <a:gd name="T44" fmla="*/ 257 w 326"/>
                <a:gd name="T45" fmla="*/ 330 h 481"/>
                <a:gd name="T46" fmla="*/ 247 w 326"/>
                <a:gd name="T47" fmla="*/ 346 h 481"/>
                <a:gd name="T48" fmla="*/ 268 w 326"/>
                <a:gd name="T49" fmla="*/ 351 h 481"/>
                <a:gd name="T50" fmla="*/ 228 w 326"/>
                <a:gd name="T51" fmla="*/ 379 h 481"/>
                <a:gd name="T52" fmla="*/ 191 w 326"/>
                <a:gd name="T53" fmla="*/ 413 h 481"/>
                <a:gd name="T54" fmla="*/ 170 w 326"/>
                <a:gd name="T55" fmla="*/ 419 h 481"/>
                <a:gd name="T56" fmla="*/ 162 w 326"/>
                <a:gd name="T57" fmla="*/ 450 h 481"/>
                <a:gd name="T58" fmla="*/ 154 w 326"/>
                <a:gd name="T59" fmla="*/ 481 h 481"/>
                <a:gd name="T60" fmla="*/ 128 w 326"/>
                <a:gd name="T61" fmla="*/ 464 h 481"/>
                <a:gd name="T62" fmla="*/ 104 w 326"/>
                <a:gd name="T63" fmla="*/ 409 h 481"/>
                <a:gd name="T64" fmla="*/ 116 w 326"/>
                <a:gd name="T65" fmla="*/ 373 h 481"/>
                <a:gd name="T66" fmla="*/ 111 w 326"/>
                <a:gd name="T67" fmla="*/ 360 h 481"/>
                <a:gd name="T68" fmla="*/ 98 w 326"/>
                <a:gd name="T69" fmla="*/ 348 h 481"/>
                <a:gd name="T70" fmla="*/ 114 w 326"/>
                <a:gd name="T71" fmla="*/ 336 h 481"/>
                <a:gd name="T72" fmla="*/ 101 w 326"/>
                <a:gd name="T73" fmla="*/ 329 h 481"/>
                <a:gd name="T74" fmla="*/ 94 w 326"/>
                <a:gd name="T75" fmla="*/ 316 h 481"/>
                <a:gd name="T76" fmla="*/ 87 w 326"/>
                <a:gd name="T77" fmla="*/ 283 h 481"/>
                <a:gd name="T78" fmla="*/ 78 w 326"/>
                <a:gd name="T79" fmla="*/ 249 h 481"/>
                <a:gd name="T80" fmla="*/ 34 w 326"/>
                <a:gd name="T81" fmla="*/ 244 h 481"/>
                <a:gd name="T82" fmla="*/ 22 w 326"/>
                <a:gd name="T83" fmla="*/ 229 h 481"/>
                <a:gd name="T84" fmla="*/ 16 w 326"/>
                <a:gd name="T85" fmla="*/ 205 h 481"/>
                <a:gd name="T86" fmla="*/ 0 w 326"/>
                <a:gd name="T87" fmla="*/ 191 h 481"/>
                <a:gd name="T88" fmla="*/ 287 w 326"/>
                <a:gd name="T89" fmla="*/ 26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6" h="481">
                  <a:moveTo>
                    <a:pt x="4" y="179"/>
                  </a:moveTo>
                  <a:lnTo>
                    <a:pt x="23" y="168"/>
                  </a:lnTo>
                  <a:lnTo>
                    <a:pt x="39" y="163"/>
                  </a:lnTo>
                  <a:lnTo>
                    <a:pt x="45" y="146"/>
                  </a:lnTo>
                  <a:lnTo>
                    <a:pt x="42" y="136"/>
                  </a:lnTo>
                  <a:lnTo>
                    <a:pt x="28" y="136"/>
                  </a:lnTo>
                  <a:lnTo>
                    <a:pt x="33" y="122"/>
                  </a:lnTo>
                  <a:lnTo>
                    <a:pt x="49" y="101"/>
                  </a:lnTo>
                  <a:lnTo>
                    <a:pt x="59" y="102"/>
                  </a:lnTo>
                  <a:lnTo>
                    <a:pt x="62" y="92"/>
                  </a:lnTo>
                  <a:lnTo>
                    <a:pt x="59" y="80"/>
                  </a:lnTo>
                  <a:lnTo>
                    <a:pt x="73" y="67"/>
                  </a:lnTo>
                  <a:lnTo>
                    <a:pt x="98" y="58"/>
                  </a:lnTo>
                  <a:lnTo>
                    <a:pt x="115" y="71"/>
                  </a:lnTo>
                  <a:lnTo>
                    <a:pt x="119" y="52"/>
                  </a:lnTo>
                  <a:lnTo>
                    <a:pt x="136" y="54"/>
                  </a:lnTo>
                  <a:lnTo>
                    <a:pt x="140" y="37"/>
                  </a:lnTo>
                  <a:lnTo>
                    <a:pt x="154" y="21"/>
                  </a:lnTo>
                  <a:lnTo>
                    <a:pt x="197" y="0"/>
                  </a:lnTo>
                  <a:lnTo>
                    <a:pt x="242" y="5"/>
                  </a:lnTo>
                  <a:lnTo>
                    <a:pt x="256" y="19"/>
                  </a:lnTo>
                  <a:lnTo>
                    <a:pt x="260" y="30"/>
                  </a:lnTo>
                  <a:lnTo>
                    <a:pt x="273" y="36"/>
                  </a:lnTo>
                  <a:lnTo>
                    <a:pt x="281" y="48"/>
                  </a:lnTo>
                  <a:lnTo>
                    <a:pt x="270" y="59"/>
                  </a:lnTo>
                  <a:lnTo>
                    <a:pt x="252" y="62"/>
                  </a:lnTo>
                  <a:lnTo>
                    <a:pt x="238" y="61"/>
                  </a:lnTo>
                  <a:lnTo>
                    <a:pt x="229" y="68"/>
                  </a:lnTo>
                  <a:lnTo>
                    <a:pt x="253" y="68"/>
                  </a:lnTo>
                  <a:lnTo>
                    <a:pt x="253" y="83"/>
                  </a:lnTo>
                  <a:lnTo>
                    <a:pt x="262" y="80"/>
                  </a:lnTo>
                  <a:lnTo>
                    <a:pt x="262" y="70"/>
                  </a:lnTo>
                  <a:lnTo>
                    <a:pt x="273" y="67"/>
                  </a:lnTo>
                  <a:lnTo>
                    <a:pt x="274" y="78"/>
                  </a:lnTo>
                  <a:lnTo>
                    <a:pt x="262" y="94"/>
                  </a:lnTo>
                  <a:lnTo>
                    <a:pt x="256" y="109"/>
                  </a:lnTo>
                  <a:lnTo>
                    <a:pt x="268" y="104"/>
                  </a:lnTo>
                  <a:lnTo>
                    <a:pt x="284" y="86"/>
                  </a:lnTo>
                  <a:lnTo>
                    <a:pt x="291" y="90"/>
                  </a:lnTo>
                  <a:lnTo>
                    <a:pt x="301" y="78"/>
                  </a:lnTo>
                  <a:lnTo>
                    <a:pt x="317" y="83"/>
                  </a:lnTo>
                  <a:lnTo>
                    <a:pt x="326" y="96"/>
                  </a:lnTo>
                  <a:lnTo>
                    <a:pt x="304" y="126"/>
                  </a:lnTo>
                  <a:lnTo>
                    <a:pt x="284" y="172"/>
                  </a:lnTo>
                  <a:lnTo>
                    <a:pt x="286" y="184"/>
                  </a:lnTo>
                  <a:lnTo>
                    <a:pt x="283" y="196"/>
                  </a:lnTo>
                  <a:lnTo>
                    <a:pt x="291" y="217"/>
                  </a:lnTo>
                  <a:lnTo>
                    <a:pt x="290" y="225"/>
                  </a:lnTo>
                  <a:lnTo>
                    <a:pt x="280" y="221"/>
                  </a:lnTo>
                  <a:lnTo>
                    <a:pt x="274" y="227"/>
                  </a:lnTo>
                  <a:lnTo>
                    <a:pt x="273" y="235"/>
                  </a:lnTo>
                  <a:lnTo>
                    <a:pt x="281" y="237"/>
                  </a:lnTo>
                  <a:lnTo>
                    <a:pt x="284" y="259"/>
                  </a:lnTo>
                  <a:lnTo>
                    <a:pt x="281" y="270"/>
                  </a:lnTo>
                  <a:lnTo>
                    <a:pt x="288" y="270"/>
                  </a:lnTo>
                  <a:lnTo>
                    <a:pt x="285" y="278"/>
                  </a:lnTo>
                  <a:lnTo>
                    <a:pt x="273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73" y="294"/>
                  </a:lnTo>
                  <a:lnTo>
                    <a:pt x="266" y="301"/>
                  </a:lnTo>
                  <a:lnTo>
                    <a:pt x="271" y="303"/>
                  </a:lnTo>
                  <a:lnTo>
                    <a:pt x="271" y="318"/>
                  </a:lnTo>
                  <a:lnTo>
                    <a:pt x="257" y="310"/>
                  </a:lnTo>
                  <a:lnTo>
                    <a:pt x="272" y="329"/>
                  </a:lnTo>
                  <a:lnTo>
                    <a:pt x="271" y="344"/>
                  </a:lnTo>
                  <a:lnTo>
                    <a:pt x="265" y="346"/>
                  </a:lnTo>
                  <a:lnTo>
                    <a:pt x="260" y="343"/>
                  </a:lnTo>
                  <a:lnTo>
                    <a:pt x="257" y="330"/>
                  </a:lnTo>
                  <a:lnTo>
                    <a:pt x="252" y="333"/>
                  </a:lnTo>
                  <a:lnTo>
                    <a:pt x="253" y="341"/>
                  </a:lnTo>
                  <a:lnTo>
                    <a:pt x="247" y="346"/>
                  </a:lnTo>
                  <a:lnTo>
                    <a:pt x="247" y="350"/>
                  </a:lnTo>
                  <a:lnTo>
                    <a:pt x="254" y="346"/>
                  </a:lnTo>
                  <a:lnTo>
                    <a:pt x="268" y="351"/>
                  </a:lnTo>
                  <a:lnTo>
                    <a:pt x="264" y="356"/>
                  </a:lnTo>
                  <a:lnTo>
                    <a:pt x="242" y="373"/>
                  </a:lnTo>
                  <a:lnTo>
                    <a:pt x="228" y="379"/>
                  </a:lnTo>
                  <a:lnTo>
                    <a:pt x="221" y="379"/>
                  </a:lnTo>
                  <a:lnTo>
                    <a:pt x="198" y="409"/>
                  </a:lnTo>
                  <a:lnTo>
                    <a:pt x="191" y="413"/>
                  </a:lnTo>
                  <a:lnTo>
                    <a:pt x="177" y="415"/>
                  </a:lnTo>
                  <a:lnTo>
                    <a:pt x="175" y="420"/>
                  </a:lnTo>
                  <a:lnTo>
                    <a:pt x="170" y="419"/>
                  </a:lnTo>
                  <a:lnTo>
                    <a:pt x="173" y="428"/>
                  </a:lnTo>
                  <a:lnTo>
                    <a:pt x="171" y="440"/>
                  </a:lnTo>
                  <a:lnTo>
                    <a:pt x="162" y="450"/>
                  </a:lnTo>
                  <a:lnTo>
                    <a:pt x="164" y="457"/>
                  </a:lnTo>
                  <a:lnTo>
                    <a:pt x="158" y="479"/>
                  </a:lnTo>
                  <a:lnTo>
                    <a:pt x="154" y="481"/>
                  </a:lnTo>
                  <a:lnTo>
                    <a:pt x="145" y="473"/>
                  </a:lnTo>
                  <a:lnTo>
                    <a:pt x="133" y="470"/>
                  </a:lnTo>
                  <a:lnTo>
                    <a:pt x="128" y="464"/>
                  </a:lnTo>
                  <a:lnTo>
                    <a:pt x="111" y="430"/>
                  </a:lnTo>
                  <a:lnTo>
                    <a:pt x="109" y="415"/>
                  </a:lnTo>
                  <a:lnTo>
                    <a:pt x="104" y="409"/>
                  </a:lnTo>
                  <a:lnTo>
                    <a:pt x="104" y="379"/>
                  </a:lnTo>
                  <a:lnTo>
                    <a:pt x="108" y="373"/>
                  </a:lnTo>
                  <a:lnTo>
                    <a:pt x="116" y="373"/>
                  </a:lnTo>
                  <a:lnTo>
                    <a:pt x="118" y="362"/>
                  </a:lnTo>
                  <a:lnTo>
                    <a:pt x="115" y="353"/>
                  </a:lnTo>
                  <a:lnTo>
                    <a:pt x="111" y="360"/>
                  </a:lnTo>
                  <a:lnTo>
                    <a:pt x="102" y="362"/>
                  </a:lnTo>
                  <a:lnTo>
                    <a:pt x="97" y="357"/>
                  </a:lnTo>
                  <a:lnTo>
                    <a:pt x="98" y="348"/>
                  </a:lnTo>
                  <a:lnTo>
                    <a:pt x="100" y="339"/>
                  </a:lnTo>
                  <a:lnTo>
                    <a:pt x="115" y="344"/>
                  </a:lnTo>
                  <a:lnTo>
                    <a:pt x="114" y="336"/>
                  </a:lnTo>
                  <a:lnTo>
                    <a:pt x="108" y="333"/>
                  </a:lnTo>
                  <a:lnTo>
                    <a:pt x="104" y="323"/>
                  </a:lnTo>
                  <a:lnTo>
                    <a:pt x="101" y="329"/>
                  </a:lnTo>
                  <a:lnTo>
                    <a:pt x="94" y="329"/>
                  </a:lnTo>
                  <a:lnTo>
                    <a:pt x="91" y="324"/>
                  </a:lnTo>
                  <a:lnTo>
                    <a:pt x="94" y="316"/>
                  </a:lnTo>
                  <a:lnTo>
                    <a:pt x="91" y="309"/>
                  </a:lnTo>
                  <a:lnTo>
                    <a:pt x="92" y="291"/>
                  </a:lnTo>
                  <a:lnTo>
                    <a:pt x="87" y="283"/>
                  </a:lnTo>
                  <a:lnTo>
                    <a:pt x="87" y="273"/>
                  </a:lnTo>
                  <a:lnTo>
                    <a:pt x="78" y="257"/>
                  </a:lnTo>
                  <a:lnTo>
                    <a:pt x="78" y="249"/>
                  </a:lnTo>
                  <a:lnTo>
                    <a:pt x="60" y="238"/>
                  </a:lnTo>
                  <a:lnTo>
                    <a:pt x="40" y="239"/>
                  </a:lnTo>
                  <a:lnTo>
                    <a:pt x="34" y="244"/>
                  </a:lnTo>
                  <a:lnTo>
                    <a:pt x="23" y="239"/>
                  </a:lnTo>
                  <a:lnTo>
                    <a:pt x="18" y="233"/>
                  </a:lnTo>
                  <a:lnTo>
                    <a:pt x="22" y="229"/>
                  </a:lnTo>
                  <a:lnTo>
                    <a:pt x="9" y="219"/>
                  </a:lnTo>
                  <a:lnTo>
                    <a:pt x="24" y="211"/>
                  </a:lnTo>
                  <a:lnTo>
                    <a:pt x="16" y="205"/>
                  </a:lnTo>
                  <a:lnTo>
                    <a:pt x="14" y="196"/>
                  </a:lnTo>
                  <a:lnTo>
                    <a:pt x="7" y="198"/>
                  </a:lnTo>
                  <a:lnTo>
                    <a:pt x="0" y="191"/>
                  </a:lnTo>
                  <a:lnTo>
                    <a:pt x="4" y="179"/>
                  </a:lnTo>
                  <a:close/>
                  <a:moveTo>
                    <a:pt x="287" y="255"/>
                  </a:moveTo>
                  <a:lnTo>
                    <a:pt x="287" y="263"/>
                  </a:lnTo>
                  <a:lnTo>
                    <a:pt x="292" y="262"/>
                  </a:lnTo>
                  <a:lnTo>
                    <a:pt x="287" y="255"/>
                  </a:lnTo>
                  <a:close/>
                </a:path>
              </a:pathLst>
            </a:custGeom>
            <a:solidFill>
              <a:srgbClr val="663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Ghana">
              <a:extLst>
                <a:ext uri="{FF2B5EF4-FFF2-40B4-BE49-F238E27FC236}">
                  <a16:creationId xmlns:a16="http://schemas.microsoft.com/office/drawing/2014/main" id="{EA5F9870-5DDA-4A2D-ACF7-F454CB78E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0540" y="3795521"/>
              <a:ext cx="104197" cy="154030"/>
            </a:xfrm>
            <a:custGeom>
              <a:avLst/>
              <a:gdLst>
                <a:gd name="T0" fmla="*/ 3 w 23"/>
                <a:gd name="T1" fmla="*/ 9 h 34"/>
                <a:gd name="T2" fmla="*/ 1 w 23"/>
                <a:gd name="T3" fmla="*/ 1 h 34"/>
                <a:gd name="T4" fmla="*/ 2 w 23"/>
                <a:gd name="T5" fmla="*/ 1 h 34"/>
                <a:gd name="T6" fmla="*/ 15 w 23"/>
                <a:gd name="T7" fmla="*/ 0 h 34"/>
                <a:gd name="T8" fmla="*/ 20 w 23"/>
                <a:gd name="T9" fmla="*/ 11 h 34"/>
                <a:gd name="T10" fmla="*/ 20 w 23"/>
                <a:gd name="T11" fmla="*/ 23 h 34"/>
                <a:gd name="T12" fmla="*/ 23 w 23"/>
                <a:gd name="T13" fmla="*/ 27 h 34"/>
                <a:gd name="T14" fmla="*/ 23 w 23"/>
                <a:gd name="T15" fmla="*/ 27 h 34"/>
                <a:gd name="T16" fmla="*/ 6 w 23"/>
                <a:gd name="T17" fmla="*/ 34 h 34"/>
                <a:gd name="T18" fmla="*/ 0 w 23"/>
                <a:gd name="T19" fmla="*/ 32 h 34"/>
                <a:gd name="T20" fmla="*/ 0 w 23"/>
                <a:gd name="T21" fmla="*/ 32 h 34"/>
                <a:gd name="T22" fmla="*/ 2 w 23"/>
                <a:gd name="T23" fmla="*/ 32 h 34"/>
                <a:gd name="T24" fmla="*/ 0 w 23"/>
                <a:gd name="T25" fmla="*/ 24 h 34"/>
                <a:gd name="T26" fmla="*/ 3 w 23"/>
                <a:gd name="T27" fmla="*/ 15 h 34"/>
                <a:gd name="T28" fmla="*/ 3 w 23"/>
                <a:gd name="T2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4">
                  <a:moveTo>
                    <a:pt x="3" y="9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5" y="0"/>
                  </a:lnTo>
                  <a:lnTo>
                    <a:pt x="20" y="11"/>
                  </a:lnTo>
                  <a:lnTo>
                    <a:pt x="20" y="23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6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ED1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Georgia">
              <a:extLst>
                <a:ext uri="{FF2B5EF4-FFF2-40B4-BE49-F238E27FC236}">
                  <a16:creationId xmlns:a16="http://schemas.microsoft.com/office/drawing/2014/main" id="{5CFCB209-A556-48F6-9171-6AC92F30C1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38917" y="2898523"/>
              <a:ext cx="167621" cy="77015"/>
            </a:xfrm>
            <a:custGeom>
              <a:avLst/>
              <a:gdLst>
                <a:gd name="T0" fmla="*/ 10 w 37"/>
                <a:gd name="T1" fmla="*/ 14 h 17"/>
                <a:gd name="T2" fmla="*/ 11 w 37"/>
                <a:gd name="T3" fmla="*/ 12 h 17"/>
                <a:gd name="T4" fmla="*/ 9 w 37"/>
                <a:gd name="T5" fmla="*/ 7 h 17"/>
                <a:gd name="T6" fmla="*/ 0 w 37"/>
                <a:gd name="T7" fmla="*/ 0 h 17"/>
                <a:gd name="T8" fmla="*/ 17 w 37"/>
                <a:gd name="T9" fmla="*/ 2 h 17"/>
                <a:gd name="T10" fmla="*/ 23 w 37"/>
                <a:gd name="T11" fmla="*/ 6 h 17"/>
                <a:gd name="T12" fmla="*/ 30 w 37"/>
                <a:gd name="T13" fmla="*/ 6 h 17"/>
                <a:gd name="T14" fmla="*/ 36 w 37"/>
                <a:gd name="T15" fmla="*/ 12 h 17"/>
                <a:gd name="T16" fmla="*/ 35 w 37"/>
                <a:gd name="T17" fmla="*/ 13 h 17"/>
                <a:gd name="T18" fmla="*/ 37 w 37"/>
                <a:gd name="T19" fmla="*/ 17 h 17"/>
                <a:gd name="T20" fmla="*/ 30 w 37"/>
                <a:gd name="T21" fmla="*/ 14 h 17"/>
                <a:gd name="T22" fmla="*/ 28 w 37"/>
                <a:gd name="T23" fmla="*/ 14 h 17"/>
                <a:gd name="T24" fmla="*/ 20 w 37"/>
                <a:gd name="T25" fmla="*/ 17 h 17"/>
                <a:gd name="T26" fmla="*/ 19 w 37"/>
                <a:gd name="T27" fmla="*/ 16 h 17"/>
                <a:gd name="T28" fmla="*/ 11 w 37"/>
                <a:gd name="T29" fmla="*/ 14 h 17"/>
                <a:gd name="T30" fmla="*/ 10 w 37"/>
                <a:gd name="T3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7">
                  <a:moveTo>
                    <a:pt x="10" y="14"/>
                  </a:moveTo>
                  <a:lnTo>
                    <a:pt x="11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1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Germany">
              <a:extLst>
                <a:ext uri="{FF2B5EF4-FFF2-40B4-BE49-F238E27FC236}">
                  <a16:creationId xmlns:a16="http://schemas.microsoft.com/office/drawing/2014/main" id="{0D44B750-930C-40D6-93AD-1A4ADA107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994" y="2481736"/>
              <a:ext cx="212924" cy="289939"/>
            </a:xfrm>
            <a:custGeom>
              <a:avLst/>
              <a:gdLst>
                <a:gd name="T0" fmla="*/ 26 w 47"/>
                <a:gd name="T1" fmla="*/ 9 h 64"/>
                <a:gd name="T2" fmla="*/ 26 w 47"/>
                <a:gd name="T3" fmla="*/ 9 h 64"/>
                <a:gd name="T4" fmla="*/ 29 w 47"/>
                <a:gd name="T5" fmla="*/ 9 h 64"/>
                <a:gd name="T6" fmla="*/ 40 w 47"/>
                <a:gd name="T7" fmla="*/ 2 h 64"/>
                <a:gd name="T8" fmla="*/ 41 w 47"/>
                <a:gd name="T9" fmla="*/ 6 h 64"/>
                <a:gd name="T10" fmla="*/ 39 w 47"/>
                <a:gd name="T11" fmla="*/ 7 h 64"/>
                <a:gd name="T12" fmla="*/ 44 w 47"/>
                <a:gd name="T13" fmla="*/ 11 h 64"/>
                <a:gd name="T14" fmla="*/ 44 w 47"/>
                <a:gd name="T15" fmla="*/ 11 h 64"/>
                <a:gd name="T16" fmla="*/ 47 w 47"/>
                <a:gd name="T17" fmla="*/ 36 h 64"/>
                <a:gd name="T18" fmla="*/ 44 w 47"/>
                <a:gd name="T19" fmla="*/ 33 h 64"/>
                <a:gd name="T20" fmla="*/ 39 w 47"/>
                <a:gd name="T21" fmla="*/ 38 h 64"/>
                <a:gd name="T22" fmla="*/ 32 w 47"/>
                <a:gd name="T23" fmla="*/ 40 h 64"/>
                <a:gd name="T24" fmla="*/ 35 w 47"/>
                <a:gd name="T25" fmla="*/ 47 h 64"/>
                <a:gd name="T26" fmla="*/ 42 w 47"/>
                <a:gd name="T27" fmla="*/ 53 h 64"/>
                <a:gd name="T28" fmla="*/ 37 w 47"/>
                <a:gd name="T29" fmla="*/ 58 h 64"/>
                <a:gd name="T30" fmla="*/ 37 w 47"/>
                <a:gd name="T31" fmla="*/ 61 h 64"/>
                <a:gd name="T32" fmla="*/ 24 w 47"/>
                <a:gd name="T33" fmla="*/ 63 h 64"/>
                <a:gd name="T34" fmla="*/ 23 w 47"/>
                <a:gd name="T35" fmla="*/ 64 h 64"/>
                <a:gd name="T36" fmla="*/ 19 w 47"/>
                <a:gd name="T37" fmla="*/ 63 h 64"/>
                <a:gd name="T38" fmla="*/ 9 w 47"/>
                <a:gd name="T39" fmla="*/ 62 h 64"/>
                <a:gd name="T40" fmla="*/ 9 w 47"/>
                <a:gd name="T41" fmla="*/ 62 h 64"/>
                <a:gd name="T42" fmla="*/ 11 w 47"/>
                <a:gd name="T43" fmla="*/ 53 h 64"/>
                <a:gd name="T44" fmla="*/ 2 w 47"/>
                <a:gd name="T45" fmla="*/ 47 h 64"/>
                <a:gd name="T46" fmla="*/ 2 w 47"/>
                <a:gd name="T47" fmla="*/ 47 h 64"/>
                <a:gd name="T48" fmla="*/ 0 w 47"/>
                <a:gd name="T49" fmla="*/ 42 h 64"/>
                <a:gd name="T50" fmla="*/ 0 w 47"/>
                <a:gd name="T51" fmla="*/ 37 h 64"/>
                <a:gd name="T52" fmla="*/ 0 w 47"/>
                <a:gd name="T53" fmla="*/ 37 h 64"/>
                <a:gd name="T54" fmla="*/ 0 w 47"/>
                <a:gd name="T55" fmla="*/ 28 h 64"/>
                <a:gd name="T56" fmla="*/ 6 w 47"/>
                <a:gd name="T57" fmla="*/ 23 h 64"/>
                <a:gd name="T58" fmla="*/ 4 w 47"/>
                <a:gd name="T59" fmla="*/ 22 h 64"/>
                <a:gd name="T60" fmla="*/ 6 w 47"/>
                <a:gd name="T61" fmla="*/ 14 h 64"/>
                <a:gd name="T62" fmla="*/ 6 w 47"/>
                <a:gd name="T63" fmla="*/ 14 h 64"/>
                <a:gd name="T64" fmla="*/ 7 w 47"/>
                <a:gd name="T65" fmla="*/ 12 h 64"/>
                <a:gd name="T66" fmla="*/ 14 w 47"/>
                <a:gd name="T67" fmla="*/ 13 h 64"/>
                <a:gd name="T68" fmla="*/ 16 w 47"/>
                <a:gd name="T69" fmla="*/ 8 h 64"/>
                <a:gd name="T70" fmla="*/ 14 w 47"/>
                <a:gd name="T71" fmla="*/ 6 h 64"/>
                <a:gd name="T72" fmla="*/ 16 w 47"/>
                <a:gd name="T73" fmla="*/ 4 h 64"/>
                <a:gd name="T74" fmla="*/ 16 w 47"/>
                <a:gd name="T75" fmla="*/ 0 h 64"/>
                <a:gd name="T76" fmla="*/ 16 w 47"/>
                <a:gd name="T77" fmla="*/ 0 h 64"/>
                <a:gd name="T78" fmla="*/ 19 w 47"/>
                <a:gd name="T79" fmla="*/ 0 h 64"/>
                <a:gd name="T80" fmla="*/ 19 w 47"/>
                <a:gd name="T81" fmla="*/ 0 h 64"/>
                <a:gd name="T82" fmla="*/ 21 w 47"/>
                <a:gd name="T83" fmla="*/ 2 h 64"/>
                <a:gd name="T84" fmla="*/ 21 w 47"/>
                <a:gd name="T85" fmla="*/ 4 h 64"/>
                <a:gd name="T86" fmla="*/ 27 w 47"/>
                <a:gd name="T87" fmla="*/ 7 h 64"/>
                <a:gd name="T88" fmla="*/ 26 w 47"/>
                <a:gd name="T89" fmla="*/ 9 h 64"/>
                <a:gd name="T90" fmla="*/ 26 w 47"/>
                <a:gd name="T91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64">
                  <a:moveTo>
                    <a:pt x="26" y="9"/>
                  </a:moveTo>
                  <a:lnTo>
                    <a:pt x="26" y="9"/>
                  </a:lnTo>
                  <a:lnTo>
                    <a:pt x="29" y="9"/>
                  </a:lnTo>
                  <a:lnTo>
                    <a:pt x="40" y="2"/>
                  </a:lnTo>
                  <a:lnTo>
                    <a:pt x="41" y="6"/>
                  </a:lnTo>
                  <a:lnTo>
                    <a:pt x="39" y="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7" y="36"/>
                  </a:lnTo>
                  <a:lnTo>
                    <a:pt x="44" y="33"/>
                  </a:lnTo>
                  <a:lnTo>
                    <a:pt x="39" y="38"/>
                  </a:lnTo>
                  <a:lnTo>
                    <a:pt x="32" y="40"/>
                  </a:lnTo>
                  <a:lnTo>
                    <a:pt x="35" y="47"/>
                  </a:lnTo>
                  <a:lnTo>
                    <a:pt x="42" y="53"/>
                  </a:lnTo>
                  <a:lnTo>
                    <a:pt x="37" y="58"/>
                  </a:lnTo>
                  <a:lnTo>
                    <a:pt x="37" y="61"/>
                  </a:lnTo>
                  <a:lnTo>
                    <a:pt x="24" y="63"/>
                  </a:lnTo>
                  <a:lnTo>
                    <a:pt x="23" y="64"/>
                  </a:lnTo>
                  <a:lnTo>
                    <a:pt x="19" y="63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53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7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The Gambia">
              <a:extLst>
                <a:ext uri="{FF2B5EF4-FFF2-40B4-BE49-F238E27FC236}">
                  <a16:creationId xmlns:a16="http://schemas.microsoft.com/office/drawing/2014/main" id="{7C32FBFA-3807-42DB-9ED0-612BA3AC3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828" y="3727567"/>
              <a:ext cx="72485" cy="22651"/>
            </a:xfrm>
            <a:custGeom>
              <a:avLst/>
              <a:gdLst>
                <a:gd name="T0" fmla="*/ 0 w 16"/>
                <a:gd name="T1" fmla="*/ 5 h 5"/>
                <a:gd name="T2" fmla="*/ 4 w 16"/>
                <a:gd name="T3" fmla="*/ 3 h 5"/>
                <a:gd name="T4" fmla="*/ 9 w 16"/>
                <a:gd name="T5" fmla="*/ 2 h 5"/>
                <a:gd name="T6" fmla="*/ 16 w 16"/>
                <a:gd name="T7" fmla="*/ 3 h 5"/>
                <a:gd name="T8" fmla="*/ 16 w 16"/>
                <a:gd name="T9" fmla="*/ 2 h 5"/>
                <a:gd name="T10" fmla="*/ 9 w 16"/>
                <a:gd name="T11" fmla="*/ 0 h 5"/>
                <a:gd name="T12" fmla="*/ 2 w 16"/>
                <a:gd name="T13" fmla="*/ 2 h 5"/>
                <a:gd name="T14" fmla="*/ 2 w 16"/>
                <a:gd name="T15" fmla="*/ 2 h 5"/>
                <a:gd name="T16" fmla="*/ 0 w 16"/>
                <a:gd name="T17" fmla="*/ 5 h 5"/>
                <a:gd name="T18" fmla="*/ 0 w 1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4" y="3"/>
                  </a:lnTo>
                  <a:lnTo>
                    <a:pt x="9" y="2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Gabon">
              <a:extLst>
                <a:ext uri="{FF2B5EF4-FFF2-40B4-BE49-F238E27FC236}">
                  <a16:creationId xmlns:a16="http://schemas.microsoft.com/office/drawing/2014/main" id="{8493EAE6-7D86-4554-8177-DEFA17C8E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948" y="4008445"/>
              <a:ext cx="131379" cy="149500"/>
            </a:xfrm>
            <a:custGeom>
              <a:avLst/>
              <a:gdLst>
                <a:gd name="T0" fmla="*/ 4 w 29"/>
                <a:gd name="T1" fmla="*/ 7 h 33"/>
                <a:gd name="T2" fmla="*/ 13 w 29"/>
                <a:gd name="T3" fmla="*/ 6 h 33"/>
                <a:gd name="T4" fmla="*/ 13 w 29"/>
                <a:gd name="T5" fmla="*/ 0 h 33"/>
                <a:gd name="T6" fmla="*/ 13 w 29"/>
                <a:gd name="T7" fmla="*/ 0 h 33"/>
                <a:gd name="T8" fmla="*/ 24 w 29"/>
                <a:gd name="T9" fmla="*/ 0 h 33"/>
                <a:gd name="T10" fmla="*/ 23 w 29"/>
                <a:gd name="T11" fmla="*/ 6 h 33"/>
                <a:gd name="T12" fmla="*/ 27 w 29"/>
                <a:gd name="T13" fmla="*/ 4 h 33"/>
                <a:gd name="T14" fmla="*/ 29 w 29"/>
                <a:gd name="T15" fmla="*/ 6 h 33"/>
                <a:gd name="T16" fmla="*/ 27 w 29"/>
                <a:gd name="T17" fmla="*/ 11 h 33"/>
                <a:gd name="T18" fmla="*/ 28 w 29"/>
                <a:gd name="T19" fmla="*/ 24 h 33"/>
                <a:gd name="T20" fmla="*/ 20 w 29"/>
                <a:gd name="T21" fmla="*/ 22 h 33"/>
                <a:gd name="T22" fmla="*/ 15 w 29"/>
                <a:gd name="T23" fmla="*/ 26 h 33"/>
                <a:gd name="T24" fmla="*/ 15 w 29"/>
                <a:gd name="T25" fmla="*/ 31 h 33"/>
                <a:gd name="T26" fmla="*/ 13 w 29"/>
                <a:gd name="T27" fmla="*/ 31 h 33"/>
                <a:gd name="T28" fmla="*/ 12 w 29"/>
                <a:gd name="T29" fmla="*/ 33 h 33"/>
                <a:gd name="T30" fmla="*/ 12 w 29"/>
                <a:gd name="T31" fmla="*/ 33 h 33"/>
                <a:gd name="T32" fmla="*/ 6 w 29"/>
                <a:gd name="T33" fmla="*/ 27 h 33"/>
                <a:gd name="T34" fmla="*/ 0 w 29"/>
                <a:gd name="T35" fmla="*/ 16 h 33"/>
                <a:gd name="T36" fmla="*/ 2 w 29"/>
                <a:gd name="T37" fmla="*/ 14 h 33"/>
                <a:gd name="T38" fmla="*/ 4 w 29"/>
                <a:gd name="T39" fmla="*/ 9 h 33"/>
                <a:gd name="T40" fmla="*/ 4 w 29"/>
                <a:gd name="T41" fmla="*/ 7 h 33"/>
                <a:gd name="T42" fmla="*/ 4 w 29"/>
                <a:gd name="T4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33">
                  <a:moveTo>
                    <a:pt x="4" y="7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23" y="6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27" y="11"/>
                  </a:lnTo>
                  <a:lnTo>
                    <a:pt x="28" y="24"/>
                  </a:lnTo>
                  <a:lnTo>
                    <a:pt x="20" y="22"/>
                  </a:lnTo>
                  <a:lnTo>
                    <a:pt x="15" y="26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6" y="2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ED1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nch Guyana">
              <a:extLst>
                <a:ext uri="{FF2B5EF4-FFF2-40B4-BE49-F238E27FC236}">
                  <a16:creationId xmlns:a16="http://schemas.microsoft.com/office/drawing/2014/main" id="{7CEA725D-FEA9-4AFF-AA80-2E0CBCCDA6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770" y="3926900"/>
              <a:ext cx="72485" cy="90606"/>
            </a:xfrm>
            <a:custGeom>
              <a:avLst/>
              <a:gdLst>
                <a:gd name="T0" fmla="*/ 0 w 16"/>
                <a:gd name="T1" fmla="*/ 18 h 20"/>
                <a:gd name="T2" fmla="*/ 3 w 16"/>
                <a:gd name="T3" fmla="*/ 20 h 20"/>
                <a:gd name="T4" fmla="*/ 8 w 16"/>
                <a:gd name="T5" fmla="*/ 18 h 20"/>
                <a:gd name="T6" fmla="*/ 16 w 16"/>
                <a:gd name="T7" fmla="*/ 9 h 20"/>
                <a:gd name="T8" fmla="*/ 15 w 16"/>
                <a:gd name="T9" fmla="*/ 9 h 20"/>
                <a:gd name="T10" fmla="*/ 3 w 16"/>
                <a:gd name="T11" fmla="*/ 0 h 20"/>
                <a:gd name="T12" fmla="*/ 3 w 16"/>
                <a:gd name="T13" fmla="*/ 1 h 20"/>
                <a:gd name="T14" fmla="*/ 1 w 16"/>
                <a:gd name="T15" fmla="*/ 4 h 20"/>
                <a:gd name="T16" fmla="*/ 3 w 16"/>
                <a:gd name="T17" fmla="*/ 11 h 20"/>
                <a:gd name="T18" fmla="*/ 0 w 16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0">
                  <a:moveTo>
                    <a:pt x="0" y="18"/>
                  </a:moveTo>
                  <a:lnTo>
                    <a:pt x="3" y="20"/>
                  </a:lnTo>
                  <a:lnTo>
                    <a:pt x="8" y="1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3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ance">
              <a:extLst>
                <a:ext uri="{FF2B5EF4-FFF2-40B4-BE49-F238E27FC236}">
                  <a16:creationId xmlns:a16="http://schemas.microsoft.com/office/drawing/2014/main" id="{460586B1-1AC1-46EE-8A99-E8DBA957B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4298" y="2631235"/>
              <a:ext cx="303530" cy="312590"/>
            </a:xfrm>
            <a:custGeom>
              <a:avLst/>
              <a:gdLst>
                <a:gd name="T0" fmla="*/ 39 w 67"/>
                <a:gd name="T1" fmla="*/ 0 h 69"/>
                <a:gd name="T2" fmla="*/ 34 w 67"/>
                <a:gd name="T3" fmla="*/ 3 h 69"/>
                <a:gd name="T4" fmla="*/ 32 w 67"/>
                <a:gd name="T5" fmla="*/ 9 h 69"/>
                <a:gd name="T6" fmla="*/ 25 w 67"/>
                <a:gd name="T7" fmla="*/ 13 h 69"/>
                <a:gd name="T8" fmla="*/ 24 w 67"/>
                <a:gd name="T9" fmla="*/ 16 h 69"/>
                <a:gd name="T10" fmla="*/ 18 w 67"/>
                <a:gd name="T11" fmla="*/ 16 h 69"/>
                <a:gd name="T12" fmla="*/ 17 w 67"/>
                <a:gd name="T13" fmla="*/ 13 h 69"/>
                <a:gd name="T14" fmla="*/ 14 w 67"/>
                <a:gd name="T15" fmla="*/ 13 h 69"/>
                <a:gd name="T16" fmla="*/ 17 w 67"/>
                <a:gd name="T17" fmla="*/ 21 h 69"/>
                <a:gd name="T18" fmla="*/ 10 w 67"/>
                <a:gd name="T19" fmla="*/ 22 h 69"/>
                <a:gd name="T20" fmla="*/ 8 w 67"/>
                <a:gd name="T21" fmla="*/ 20 h 69"/>
                <a:gd name="T22" fmla="*/ 0 w 67"/>
                <a:gd name="T23" fmla="*/ 22 h 69"/>
                <a:gd name="T24" fmla="*/ 0 w 67"/>
                <a:gd name="T25" fmla="*/ 26 h 69"/>
                <a:gd name="T26" fmla="*/ 11 w 67"/>
                <a:gd name="T27" fmla="*/ 30 h 69"/>
                <a:gd name="T28" fmla="*/ 18 w 67"/>
                <a:gd name="T29" fmla="*/ 40 h 69"/>
                <a:gd name="T30" fmla="*/ 20 w 67"/>
                <a:gd name="T31" fmla="*/ 43 h 69"/>
                <a:gd name="T32" fmla="*/ 17 w 67"/>
                <a:gd name="T33" fmla="*/ 59 h 69"/>
                <a:gd name="T34" fmla="*/ 15 w 67"/>
                <a:gd name="T35" fmla="*/ 61 h 69"/>
                <a:gd name="T36" fmla="*/ 15 w 67"/>
                <a:gd name="T37" fmla="*/ 61 h 69"/>
                <a:gd name="T38" fmla="*/ 22 w 67"/>
                <a:gd name="T39" fmla="*/ 66 h 69"/>
                <a:gd name="T40" fmla="*/ 41 w 67"/>
                <a:gd name="T41" fmla="*/ 69 h 69"/>
                <a:gd name="T42" fmla="*/ 41 w 67"/>
                <a:gd name="T43" fmla="*/ 69 h 69"/>
                <a:gd name="T44" fmla="*/ 41 w 67"/>
                <a:gd name="T45" fmla="*/ 64 h 69"/>
                <a:gd name="T46" fmla="*/ 46 w 67"/>
                <a:gd name="T47" fmla="*/ 60 h 69"/>
                <a:gd name="T48" fmla="*/ 55 w 67"/>
                <a:gd name="T49" fmla="*/ 64 h 69"/>
                <a:gd name="T50" fmla="*/ 59 w 67"/>
                <a:gd name="T51" fmla="*/ 64 h 69"/>
                <a:gd name="T52" fmla="*/ 65 w 67"/>
                <a:gd name="T53" fmla="*/ 58 h 69"/>
                <a:gd name="T54" fmla="*/ 65 w 67"/>
                <a:gd name="T55" fmla="*/ 58 h 69"/>
                <a:gd name="T56" fmla="*/ 60 w 67"/>
                <a:gd name="T57" fmla="*/ 50 h 69"/>
                <a:gd name="T58" fmla="*/ 62 w 67"/>
                <a:gd name="T59" fmla="*/ 43 h 69"/>
                <a:gd name="T60" fmla="*/ 60 w 67"/>
                <a:gd name="T61" fmla="*/ 38 h 69"/>
                <a:gd name="T62" fmla="*/ 58 w 67"/>
                <a:gd name="T63" fmla="*/ 40 h 69"/>
                <a:gd name="T64" fmla="*/ 56 w 67"/>
                <a:gd name="T65" fmla="*/ 38 h 69"/>
                <a:gd name="T66" fmla="*/ 62 w 67"/>
                <a:gd name="T67" fmla="*/ 30 h 69"/>
                <a:gd name="T68" fmla="*/ 65 w 67"/>
                <a:gd name="T69" fmla="*/ 29 h 69"/>
                <a:gd name="T70" fmla="*/ 65 w 67"/>
                <a:gd name="T71" fmla="*/ 29 h 69"/>
                <a:gd name="T72" fmla="*/ 67 w 67"/>
                <a:gd name="T73" fmla="*/ 20 h 69"/>
                <a:gd name="T74" fmla="*/ 58 w 67"/>
                <a:gd name="T75" fmla="*/ 14 h 69"/>
                <a:gd name="T76" fmla="*/ 55 w 67"/>
                <a:gd name="T77" fmla="*/ 13 h 69"/>
                <a:gd name="T78" fmla="*/ 51 w 67"/>
                <a:gd name="T79" fmla="*/ 12 h 69"/>
                <a:gd name="T80" fmla="*/ 51 w 67"/>
                <a:gd name="T81" fmla="*/ 9 h 69"/>
                <a:gd name="T82" fmla="*/ 47 w 67"/>
                <a:gd name="T83" fmla="*/ 10 h 69"/>
                <a:gd name="T84" fmla="*/ 46 w 67"/>
                <a:gd name="T85" fmla="*/ 7 h 69"/>
                <a:gd name="T86" fmla="*/ 39 w 67"/>
                <a:gd name="T87" fmla="*/ 3 h 69"/>
                <a:gd name="T88" fmla="*/ 39 w 67"/>
                <a:gd name="T89" fmla="*/ 1 h 69"/>
                <a:gd name="T90" fmla="*/ 39 w 67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" h="69">
                  <a:moveTo>
                    <a:pt x="39" y="0"/>
                  </a:moveTo>
                  <a:lnTo>
                    <a:pt x="34" y="3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24" y="16"/>
                  </a:lnTo>
                  <a:lnTo>
                    <a:pt x="18" y="16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7" y="21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1" y="30"/>
                  </a:lnTo>
                  <a:lnTo>
                    <a:pt x="18" y="40"/>
                  </a:lnTo>
                  <a:lnTo>
                    <a:pt x="20" y="43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22" y="66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4"/>
                  </a:lnTo>
                  <a:lnTo>
                    <a:pt x="46" y="60"/>
                  </a:lnTo>
                  <a:lnTo>
                    <a:pt x="55" y="64"/>
                  </a:lnTo>
                  <a:lnTo>
                    <a:pt x="59" y="64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0" y="50"/>
                  </a:lnTo>
                  <a:lnTo>
                    <a:pt x="62" y="43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6" y="38"/>
                  </a:lnTo>
                  <a:lnTo>
                    <a:pt x="62" y="30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7" y="20"/>
                  </a:lnTo>
                  <a:lnTo>
                    <a:pt x="58" y="14"/>
                  </a:lnTo>
                  <a:lnTo>
                    <a:pt x="55" y="13"/>
                  </a:lnTo>
                  <a:lnTo>
                    <a:pt x="51" y="12"/>
                  </a:lnTo>
                  <a:lnTo>
                    <a:pt x="51" y="9"/>
                  </a:lnTo>
                  <a:lnTo>
                    <a:pt x="47" y="10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inland">
              <a:extLst>
                <a:ext uri="{FF2B5EF4-FFF2-40B4-BE49-F238E27FC236}">
                  <a16:creationId xmlns:a16="http://schemas.microsoft.com/office/drawing/2014/main" id="{54426C88-BAC5-4482-8075-7EFDCFDB2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1357" y="1675343"/>
              <a:ext cx="258227" cy="579878"/>
            </a:xfrm>
            <a:custGeom>
              <a:avLst/>
              <a:gdLst>
                <a:gd name="T0" fmla="*/ 45 w 57"/>
                <a:gd name="T1" fmla="*/ 15 h 128"/>
                <a:gd name="T2" fmla="*/ 42 w 57"/>
                <a:gd name="T3" fmla="*/ 27 h 128"/>
                <a:gd name="T4" fmla="*/ 50 w 57"/>
                <a:gd name="T5" fmla="*/ 34 h 128"/>
                <a:gd name="T6" fmla="*/ 46 w 57"/>
                <a:gd name="T7" fmla="*/ 44 h 128"/>
                <a:gd name="T8" fmla="*/ 50 w 57"/>
                <a:gd name="T9" fmla="*/ 59 h 128"/>
                <a:gd name="T10" fmla="*/ 49 w 57"/>
                <a:gd name="T11" fmla="*/ 71 h 128"/>
                <a:gd name="T12" fmla="*/ 53 w 57"/>
                <a:gd name="T13" fmla="*/ 80 h 128"/>
                <a:gd name="T14" fmla="*/ 51 w 57"/>
                <a:gd name="T15" fmla="*/ 86 h 128"/>
                <a:gd name="T16" fmla="*/ 57 w 57"/>
                <a:gd name="T17" fmla="*/ 94 h 128"/>
                <a:gd name="T18" fmla="*/ 57 w 57"/>
                <a:gd name="T19" fmla="*/ 98 h 128"/>
                <a:gd name="T20" fmla="*/ 48 w 57"/>
                <a:gd name="T21" fmla="*/ 113 h 128"/>
                <a:gd name="T22" fmla="*/ 38 w 57"/>
                <a:gd name="T23" fmla="*/ 122 h 128"/>
                <a:gd name="T24" fmla="*/ 35 w 57"/>
                <a:gd name="T25" fmla="*/ 122 h 128"/>
                <a:gd name="T26" fmla="*/ 15 w 57"/>
                <a:gd name="T27" fmla="*/ 128 h 128"/>
                <a:gd name="T28" fmla="*/ 4 w 57"/>
                <a:gd name="T29" fmla="*/ 121 h 128"/>
                <a:gd name="T30" fmla="*/ 5 w 57"/>
                <a:gd name="T31" fmla="*/ 111 h 128"/>
                <a:gd name="T32" fmla="*/ 3 w 57"/>
                <a:gd name="T33" fmla="*/ 100 h 128"/>
                <a:gd name="T34" fmla="*/ 5 w 57"/>
                <a:gd name="T35" fmla="*/ 95 h 128"/>
                <a:gd name="T36" fmla="*/ 22 w 57"/>
                <a:gd name="T37" fmla="*/ 73 h 128"/>
                <a:gd name="T38" fmla="*/ 25 w 57"/>
                <a:gd name="T39" fmla="*/ 71 h 128"/>
                <a:gd name="T40" fmla="*/ 25 w 57"/>
                <a:gd name="T41" fmla="*/ 64 h 128"/>
                <a:gd name="T42" fmla="*/ 21 w 57"/>
                <a:gd name="T43" fmla="*/ 60 h 128"/>
                <a:gd name="T44" fmla="*/ 18 w 57"/>
                <a:gd name="T45" fmla="*/ 59 h 128"/>
                <a:gd name="T46" fmla="*/ 18 w 57"/>
                <a:gd name="T47" fmla="*/ 58 h 128"/>
                <a:gd name="T48" fmla="*/ 15 w 57"/>
                <a:gd name="T49" fmla="*/ 29 h 128"/>
                <a:gd name="T50" fmla="*/ 0 w 57"/>
                <a:gd name="T51" fmla="*/ 15 h 128"/>
                <a:gd name="T52" fmla="*/ 4 w 57"/>
                <a:gd name="T53" fmla="*/ 11 h 128"/>
                <a:gd name="T54" fmla="*/ 11 w 57"/>
                <a:gd name="T55" fmla="*/ 20 h 128"/>
                <a:gd name="T56" fmla="*/ 14 w 57"/>
                <a:gd name="T57" fmla="*/ 21 h 128"/>
                <a:gd name="T58" fmla="*/ 18 w 57"/>
                <a:gd name="T59" fmla="*/ 18 h 128"/>
                <a:gd name="T60" fmla="*/ 22 w 57"/>
                <a:gd name="T61" fmla="*/ 20 h 128"/>
                <a:gd name="T62" fmla="*/ 27 w 57"/>
                <a:gd name="T63" fmla="*/ 16 h 128"/>
                <a:gd name="T64" fmla="*/ 30 w 57"/>
                <a:gd name="T65" fmla="*/ 3 h 128"/>
                <a:gd name="T66" fmla="*/ 38 w 57"/>
                <a:gd name="T67" fmla="*/ 0 h 128"/>
                <a:gd name="T68" fmla="*/ 46 w 57"/>
                <a:gd name="T69" fmla="*/ 6 h 128"/>
                <a:gd name="T70" fmla="*/ 45 w 57"/>
                <a:gd name="T71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128">
                  <a:moveTo>
                    <a:pt x="45" y="15"/>
                  </a:moveTo>
                  <a:lnTo>
                    <a:pt x="42" y="27"/>
                  </a:lnTo>
                  <a:lnTo>
                    <a:pt x="50" y="34"/>
                  </a:lnTo>
                  <a:lnTo>
                    <a:pt x="46" y="44"/>
                  </a:lnTo>
                  <a:lnTo>
                    <a:pt x="50" y="59"/>
                  </a:lnTo>
                  <a:lnTo>
                    <a:pt x="49" y="71"/>
                  </a:lnTo>
                  <a:lnTo>
                    <a:pt x="53" y="80"/>
                  </a:lnTo>
                  <a:lnTo>
                    <a:pt x="51" y="86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48" y="113"/>
                  </a:lnTo>
                  <a:lnTo>
                    <a:pt x="38" y="122"/>
                  </a:lnTo>
                  <a:lnTo>
                    <a:pt x="35" y="122"/>
                  </a:lnTo>
                  <a:lnTo>
                    <a:pt x="15" y="128"/>
                  </a:lnTo>
                  <a:lnTo>
                    <a:pt x="4" y="121"/>
                  </a:lnTo>
                  <a:lnTo>
                    <a:pt x="5" y="111"/>
                  </a:lnTo>
                  <a:lnTo>
                    <a:pt x="3" y="100"/>
                  </a:lnTo>
                  <a:lnTo>
                    <a:pt x="5" y="95"/>
                  </a:lnTo>
                  <a:lnTo>
                    <a:pt x="22" y="73"/>
                  </a:lnTo>
                  <a:lnTo>
                    <a:pt x="25" y="71"/>
                  </a:lnTo>
                  <a:lnTo>
                    <a:pt x="25" y="64"/>
                  </a:lnTo>
                  <a:lnTo>
                    <a:pt x="21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5" y="2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7" y="16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Equitorial Guinea">
              <a:extLst>
                <a:ext uri="{FF2B5EF4-FFF2-40B4-BE49-F238E27FC236}">
                  <a16:creationId xmlns:a16="http://schemas.microsoft.com/office/drawing/2014/main" id="{EC45B808-1C0D-47C0-9A74-A2301E0F47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5009" y="4008445"/>
              <a:ext cx="49833" cy="31712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6 h 7"/>
                <a:gd name="T4" fmla="*/ 2 w 11"/>
                <a:gd name="T5" fmla="*/ 7 h 7"/>
                <a:gd name="T6" fmla="*/ 2 w 11"/>
                <a:gd name="T7" fmla="*/ 7 h 7"/>
                <a:gd name="T8" fmla="*/ 0 w 11"/>
                <a:gd name="T9" fmla="*/ 6 h 7"/>
                <a:gd name="T10" fmla="*/ 3 w 11"/>
                <a:gd name="T11" fmla="*/ 0 h 7"/>
                <a:gd name="T12" fmla="*/ 3 w 11"/>
                <a:gd name="T13" fmla="*/ 0 h 7"/>
                <a:gd name="T14" fmla="*/ 11 w 11"/>
                <a:gd name="T15" fmla="*/ 0 h 7"/>
                <a:gd name="T16" fmla="*/ 11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Ethiopia">
              <a:extLst>
                <a:ext uri="{FF2B5EF4-FFF2-40B4-BE49-F238E27FC236}">
                  <a16:creationId xmlns:a16="http://schemas.microsoft.com/office/drawing/2014/main" id="{809D3BD8-D245-465F-8A11-7D5981396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356" y="3704915"/>
              <a:ext cx="357893" cy="271818"/>
            </a:xfrm>
            <a:custGeom>
              <a:avLst/>
              <a:gdLst>
                <a:gd name="T0" fmla="*/ 49 w 79"/>
                <a:gd name="T1" fmla="*/ 14 h 60"/>
                <a:gd name="T2" fmla="*/ 47 w 79"/>
                <a:gd name="T3" fmla="*/ 19 h 60"/>
                <a:gd name="T4" fmla="*/ 47 w 79"/>
                <a:gd name="T5" fmla="*/ 21 h 60"/>
                <a:gd name="T6" fmla="*/ 53 w 79"/>
                <a:gd name="T7" fmla="*/ 21 h 60"/>
                <a:gd name="T8" fmla="*/ 53 w 79"/>
                <a:gd name="T9" fmla="*/ 21 h 60"/>
                <a:gd name="T10" fmla="*/ 52 w 79"/>
                <a:gd name="T11" fmla="*/ 24 h 60"/>
                <a:gd name="T12" fmla="*/ 59 w 79"/>
                <a:gd name="T13" fmla="*/ 31 h 60"/>
                <a:gd name="T14" fmla="*/ 75 w 79"/>
                <a:gd name="T15" fmla="*/ 36 h 60"/>
                <a:gd name="T16" fmla="*/ 79 w 79"/>
                <a:gd name="T17" fmla="*/ 36 h 60"/>
                <a:gd name="T18" fmla="*/ 65 w 79"/>
                <a:gd name="T19" fmla="*/ 52 h 60"/>
                <a:gd name="T20" fmla="*/ 57 w 79"/>
                <a:gd name="T21" fmla="*/ 53 h 60"/>
                <a:gd name="T22" fmla="*/ 47 w 79"/>
                <a:gd name="T23" fmla="*/ 58 h 60"/>
                <a:gd name="T24" fmla="*/ 47 w 79"/>
                <a:gd name="T25" fmla="*/ 58 h 60"/>
                <a:gd name="T26" fmla="*/ 41 w 79"/>
                <a:gd name="T27" fmla="*/ 57 h 60"/>
                <a:gd name="T28" fmla="*/ 31 w 79"/>
                <a:gd name="T29" fmla="*/ 60 h 60"/>
                <a:gd name="T30" fmla="*/ 15 w 79"/>
                <a:gd name="T31" fmla="*/ 55 h 60"/>
                <a:gd name="T32" fmla="*/ 15 w 79"/>
                <a:gd name="T33" fmla="*/ 55 h 60"/>
                <a:gd name="T34" fmla="*/ 15 w 79"/>
                <a:gd name="T35" fmla="*/ 51 h 60"/>
                <a:gd name="T36" fmla="*/ 11 w 79"/>
                <a:gd name="T37" fmla="*/ 49 h 60"/>
                <a:gd name="T38" fmla="*/ 6 w 79"/>
                <a:gd name="T39" fmla="*/ 40 h 60"/>
                <a:gd name="T40" fmla="*/ 0 w 79"/>
                <a:gd name="T41" fmla="*/ 38 h 60"/>
                <a:gd name="T42" fmla="*/ 2 w 79"/>
                <a:gd name="T43" fmla="*/ 34 h 60"/>
                <a:gd name="T44" fmla="*/ 6 w 79"/>
                <a:gd name="T45" fmla="*/ 34 h 60"/>
                <a:gd name="T46" fmla="*/ 7 w 79"/>
                <a:gd name="T47" fmla="*/ 24 h 60"/>
                <a:gd name="T48" fmla="*/ 17 w 79"/>
                <a:gd name="T49" fmla="*/ 10 h 60"/>
                <a:gd name="T50" fmla="*/ 18 w 79"/>
                <a:gd name="T51" fmla="*/ 3 h 60"/>
                <a:gd name="T52" fmla="*/ 18 w 79"/>
                <a:gd name="T53" fmla="*/ 3 h 60"/>
                <a:gd name="T54" fmla="*/ 22 w 79"/>
                <a:gd name="T55" fmla="*/ 3 h 60"/>
                <a:gd name="T56" fmla="*/ 24 w 79"/>
                <a:gd name="T57" fmla="*/ 4 h 60"/>
                <a:gd name="T58" fmla="*/ 25 w 79"/>
                <a:gd name="T59" fmla="*/ 0 h 60"/>
                <a:gd name="T60" fmla="*/ 28 w 79"/>
                <a:gd name="T61" fmla="*/ 3 h 60"/>
                <a:gd name="T62" fmla="*/ 38 w 79"/>
                <a:gd name="T63" fmla="*/ 2 h 60"/>
                <a:gd name="T64" fmla="*/ 49 w 79"/>
                <a:gd name="T6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60">
                  <a:moveTo>
                    <a:pt x="49" y="14"/>
                  </a:moveTo>
                  <a:lnTo>
                    <a:pt x="47" y="19"/>
                  </a:lnTo>
                  <a:lnTo>
                    <a:pt x="47" y="21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2" y="24"/>
                  </a:lnTo>
                  <a:lnTo>
                    <a:pt x="59" y="31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65" y="52"/>
                  </a:lnTo>
                  <a:lnTo>
                    <a:pt x="57" y="53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1" y="57"/>
                  </a:lnTo>
                  <a:lnTo>
                    <a:pt x="31" y="60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1"/>
                  </a:lnTo>
                  <a:lnTo>
                    <a:pt x="11" y="49"/>
                  </a:lnTo>
                  <a:lnTo>
                    <a:pt x="6" y="40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6" y="34"/>
                  </a:lnTo>
                  <a:lnTo>
                    <a:pt x="7" y="24"/>
                  </a:lnTo>
                  <a:lnTo>
                    <a:pt x="17" y="1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8" y="2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ED1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Estonia">
              <a:extLst>
                <a:ext uri="{FF2B5EF4-FFF2-40B4-BE49-F238E27FC236}">
                  <a16:creationId xmlns:a16="http://schemas.microsoft.com/office/drawing/2014/main" id="{7C43E816-E15B-43C9-8F38-88A7956B1F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3069" y="2273342"/>
              <a:ext cx="144969" cy="90606"/>
            </a:xfrm>
            <a:custGeom>
              <a:avLst/>
              <a:gdLst>
                <a:gd name="T0" fmla="*/ 12 w 32"/>
                <a:gd name="T1" fmla="*/ 17 h 20"/>
                <a:gd name="T2" fmla="*/ 12 w 32"/>
                <a:gd name="T3" fmla="*/ 14 h 20"/>
                <a:gd name="T4" fmla="*/ 10 w 32"/>
                <a:gd name="T5" fmla="*/ 13 h 20"/>
                <a:gd name="T6" fmla="*/ 8 w 32"/>
                <a:gd name="T7" fmla="*/ 5 h 20"/>
                <a:gd name="T8" fmla="*/ 12 w 32"/>
                <a:gd name="T9" fmla="*/ 2 h 20"/>
                <a:gd name="T10" fmla="*/ 21 w 32"/>
                <a:gd name="T11" fmla="*/ 0 h 20"/>
                <a:gd name="T12" fmla="*/ 32 w 32"/>
                <a:gd name="T13" fmla="*/ 2 h 20"/>
                <a:gd name="T14" fmla="*/ 32 w 32"/>
                <a:gd name="T15" fmla="*/ 5 h 20"/>
                <a:gd name="T16" fmla="*/ 27 w 32"/>
                <a:gd name="T17" fmla="*/ 6 h 20"/>
                <a:gd name="T18" fmla="*/ 31 w 32"/>
                <a:gd name="T19" fmla="*/ 15 h 20"/>
                <a:gd name="T20" fmla="*/ 29 w 32"/>
                <a:gd name="T21" fmla="*/ 19 h 20"/>
                <a:gd name="T22" fmla="*/ 25 w 32"/>
                <a:gd name="T23" fmla="*/ 20 h 20"/>
                <a:gd name="T24" fmla="*/ 18 w 32"/>
                <a:gd name="T25" fmla="*/ 15 h 20"/>
                <a:gd name="T26" fmla="*/ 12 w 32"/>
                <a:gd name="T27" fmla="*/ 17 h 20"/>
                <a:gd name="T28" fmla="*/ 0 w 32"/>
                <a:gd name="T29" fmla="*/ 13 h 20"/>
                <a:gd name="T30" fmla="*/ 1 w 32"/>
                <a:gd name="T31" fmla="*/ 16 h 20"/>
                <a:gd name="T32" fmla="*/ 7 w 32"/>
                <a:gd name="T33" fmla="*/ 12 h 20"/>
                <a:gd name="T34" fmla="*/ 2 w 32"/>
                <a:gd name="T35" fmla="*/ 10 h 20"/>
                <a:gd name="T36" fmla="*/ 0 w 32"/>
                <a:gd name="T37" fmla="*/ 13 h 20"/>
                <a:gd name="T38" fmla="*/ 2 w 32"/>
                <a:gd name="T39" fmla="*/ 8 h 20"/>
                <a:gd name="T40" fmla="*/ 3 w 32"/>
                <a:gd name="T41" fmla="*/ 9 h 20"/>
                <a:gd name="T42" fmla="*/ 5 w 32"/>
                <a:gd name="T43" fmla="*/ 8 h 20"/>
                <a:gd name="T44" fmla="*/ 3 w 32"/>
                <a:gd name="T45" fmla="*/ 6 h 20"/>
                <a:gd name="T46" fmla="*/ 2 w 32"/>
                <a:gd name="T4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20">
                  <a:moveTo>
                    <a:pt x="12" y="17"/>
                  </a:moveTo>
                  <a:lnTo>
                    <a:pt x="12" y="14"/>
                  </a:lnTo>
                  <a:lnTo>
                    <a:pt x="10" y="13"/>
                  </a:lnTo>
                  <a:lnTo>
                    <a:pt x="8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2" y="2"/>
                  </a:lnTo>
                  <a:lnTo>
                    <a:pt x="32" y="5"/>
                  </a:lnTo>
                  <a:lnTo>
                    <a:pt x="27" y="6"/>
                  </a:lnTo>
                  <a:lnTo>
                    <a:pt x="31" y="15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8" y="15"/>
                  </a:lnTo>
                  <a:lnTo>
                    <a:pt x="12" y="17"/>
                  </a:lnTo>
                  <a:close/>
                  <a:moveTo>
                    <a:pt x="0" y="13"/>
                  </a:moveTo>
                  <a:lnTo>
                    <a:pt x="1" y="16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0" y="13"/>
                  </a:lnTo>
                  <a:close/>
                  <a:moveTo>
                    <a:pt x="2" y="8"/>
                  </a:moveTo>
                  <a:lnTo>
                    <a:pt x="3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Eritrea">
              <a:extLst>
                <a:ext uri="{FF2B5EF4-FFF2-40B4-BE49-F238E27FC236}">
                  <a16:creationId xmlns:a16="http://schemas.microsoft.com/office/drawing/2014/main" id="{0AEB76E1-9561-42EA-9305-9AF536CC7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1902" y="3627900"/>
              <a:ext cx="154030" cy="140439"/>
            </a:xfrm>
            <a:custGeom>
              <a:avLst/>
              <a:gdLst>
                <a:gd name="T0" fmla="*/ 31 w 34"/>
                <a:gd name="T1" fmla="*/ 31 h 31"/>
                <a:gd name="T2" fmla="*/ 34 w 34"/>
                <a:gd name="T3" fmla="*/ 29 h 31"/>
                <a:gd name="T4" fmla="*/ 34 w 34"/>
                <a:gd name="T5" fmla="*/ 29 h 31"/>
                <a:gd name="T6" fmla="*/ 25 w 34"/>
                <a:gd name="T7" fmla="*/ 18 h 31"/>
                <a:gd name="T8" fmla="*/ 17 w 34"/>
                <a:gd name="T9" fmla="*/ 13 h 31"/>
                <a:gd name="T10" fmla="*/ 11 w 34"/>
                <a:gd name="T11" fmla="*/ 0 h 31"/>
                <a:gd name="T12" fmla="*/ 11 w 34"/>
                <a:gd name="T13" fmla="*/ 0 h 31"/>
                <a:gd name="T14" fmla="*/ 10 w 34"/>
                <a:gd name="T15" fmla="*/ 2 h 31"/>
                <a:gd name="T16" fmla="*/ 3 w 34"/>
                <a:gd name="T17" fmla="*/ 5 h 31"/>
                <a:gd name="T18" fmla="*/ 0 w 34"/>
                <a:gd name="T19" fmla="*/ 20 h 31"/>
                <a:gd name="T20" fmla="*/ 0 w 34"/>
                <a:gd name="T21" fmla="*/ 20 h 31"/>
                <a:gd name="T22" fmla="*/ 4 w 34"/>
                <a:gd name="T23" fmla="*/ 20 h 31"/>
                <a:gd name="T24" fmla="*/ 6 w 34"/>
                <a:gd name="T25" fmla="*/ 21 h 31"/>
                <a:gd name="T26" fmla="*/ 7 w 34"/>
                <a:gd name="T27" fmla="*/ 17 h 31"/>
                <a:gd name="T28" fmla="*/ 10 w 34"/>
                <a:gd name="T29" fmla="*/ 20 h 31"/>
                <a:gd name="T30" fmla="*/ 20 w 34"/>
                <a:gd name="T31" fmla="*/ 19 h 31"/>
                <a:gd name="T32" fmla="*/ 31 w 34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1">
                  <a:moveTo>
                    <a:pt x="31" y="31"/>
                  </a:moveTo>
                  <a:lnTo>
                    <a:pt x="34" y="29"/>
                  </a:lnTo>
                  <a:lnTo>
                    <a:pt x="34" y="29"/>
                  </a:lnTo>
                  <a:lnTo>
                    <a:pt x="25" y="18"/>
                  </a:lnTo>
                  <a:lnTo>
                    <a:pt x="17" y="1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3" y="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20" y="19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Equador">
              <a:extLst>
                <a:ext uri="{FF2B5EF4-FFF2-40B4-BE49-F238E27FC236}">
                  <a16:creationId xmlns:a16="http://schemas.microsoft.com/office/drawing/2014/main" id="{06A6807A-3369-4434-B018-526CB95D0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4998" y="4031096"/>
              <a:ext cx="140439" cy="149500"/>
            </a:xfrm>
            <a:custGeom>
              <a:avLst/>
              <a:gdLst>
                <a:gd name="T0" fmla="*/ 30 w 31"/>
                <a:gd name="T1" fmla="*/ 8 h 33"/>
                <a:gd name="T2" fmla="*/ 27 w 31"/>
                <a:gd name="T3" fmla="*/ 6 h 33"/>
                <a:gd name="T4" fmla="*/ 21 w 31"/>
                <a:gd name="T5" fmla="*/ 7 h 33"/>
                <a:gd name="T6" fmla="*/ 12 w 31"/>
                <a:gd name="T7" fmla="*/ 1 h 33"/>
                <a:gd name="T8" fmla="*/ 12 w 31"/>
                <a:gd name="T9" fmla="*/ 0 h 33"/>
                <a:gd name="T10" fmla="*/ 6 w 31"/>
                <a:gd name="T11" fmla="*/ 4 h 33"/>
                <a:gd name="T12" fmla="*/ 5 w 31"/>
                <a:gd name="T13" fmla="*/ 7 h 33"/>
                <a:gd name="T14" fmla="*/ 0 w 31"/>
                <a:gd name="T15" fmla="*/ 12 h 33"/>
                <a:gd name="T16" fmla="*/ 0 w 31"/>
                <a:gd name="T17" fmla="*/ 19 h 33"/>
                <a:gd name="T18" fmla="*/ 5 w 31"/>
                <a:gd name="T19" fmla="*/ 23 h 33"/>
                <a:gd name="T20" fmla="*/ 5 w 31"/>
                <a:gd name="T21" fmla="*/ 20 h 33"/>
                <a:gd name="T22" fmla="*/ 7 w 31"/>
                <a:gd name="T23" fmla="*/ 20 h 33"/>
                <a:gd name="T24" fmla="*/ 6 w 31"/>
                <a:gd name="T25" fmla="*/ 25 h 33"/>
                <a:gd name="T26" fmla="*/ 3 w 31"/>
                <a:gd name="T27" fmla="*/ 26 h 33"/>
                <a:gd name="T28" fmla="*/ 3 w 31"/>
                <a:gd name="T29" fmla="*/ 26 h 33"/>
                <a:gd name="T30" fmla="*/ 3 w 31"/>
                <a:gd name="T31" fmla="*/ 30 h 33"/>
                <a:gd name="T32" fmla="*/ 9 w 31"/>
                <a:gd name="T33" fmla="*/ 33 h 33"/>
                <a:gd name="T34" fmla="*/ 17 w 31"/>
                <a:gd name="T35" fmla="*/ 23 h 33"/>
                <a:gd name="T36" fmla="*/ 24 w 31"/>
                <a:gd name="T37" fmla="*/ 20 h 33"/>
                <a:gd name="T38" fmla="*/ 28 w 31"/>
                <a:gd name="T39" fmla="*/ 16 h 33"/>
                <a:gd name="T40" fmla="*/ 31 w 31"/>
                <a:gd name="T41" fmla="*/ 12 h 33"/>
                <a:gd name="T42" fmla="*/ 29 w 31"/>
                <a:gd name="T43" fmla="*/ 8 h 33"/>
                <a:gd name="T44" fmla="*/ 30 w 31"/>
                <a:gd name="T4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3">
                  <a:moveTo>
                    <a:pt x="30" y="8"/>
                  </a:moveTo>
                  <a:lnTo>
                    <a:pt x="27" y="6"/>
                  </a:lnTo>
                  <a:lnTo>
                    <a:pt x="21" y="7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6" y="4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6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9" y="33"/>
                  </a:lnTo>
                  <a:lnTo>
                    <a:pt x="17" y="23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Egypt">
              <a:extLst>
                <a:ext uri="{FF2B5EF4-FFF2-40B4-BE49-F238E27FC236}">
                  <a16:creationId xmlns:a16="http://schemas.microsoft.com/office/drawing/2014/main" id="{62AA41E2-C5B6-499E-A206-43768FE970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6493" y="3265477"/>
              <a:ext cx="267287" cy="258227"/>
            </a:xfrm>
            <a:custGeom>
              <a:avLst/>
              <a:gdLst>
                <a:gd name="T0" fmla="*/ 59 w 59"/>
                <a:gd name="T1" fmla="*/ 51 h 57"/>
                <a:gd name="T2" fmla="*/ 51 w 59"/>
                <a:gd name="T3" fmla="*/ 57 h 57"/>
                <a:gd name="T4" fmla="*/ 46 w 59"/>
                <a:gd name="T5" fmla="*/ 57 h 57"/>
                <a:gd name="T6" fmla="*/ 3 w 59"/>
                <a:gd name="T7" fmla="*/ 57 h 57"/>
                <a:gd name="T8" fmla="*/ 3 w 59"/>
                <a:gd name="T9" fmla="*/ 57 h 57"/>
                <a:gd name="T10" fmla="*/ 3 w 59"/>
                <a:gd name="T11" fmla="*/ 18 h 57"/>
                <a:gd name="T12" fmla="*/ 0 w 59"/>
                <a:gd name="T13" fmla="*/ 11 h 57"/>
                <a:gd name="T14" fmla="*/ 2 w 59"/>
                <a:gd name="T15" fmla="*/ 0 h 57"/>
                <a:gd name="T16" fmla="*/ 2 w 59"/>
                <a:gd name="T17" fmla="*/ 0 h 57"/>
                <a:gd name="T18" fmla="*/ 3 w 59"/>
                <a:gd name="T19" fmla="*/ 1 h 57"/>
                <a:gd name="T20" fmla="*/ 12 w 59"/>
                <a:gd name="T21" fmla="*/ 1 h 57"/>
                <a:gd name="T22" fmla="*/ 24 w 59"/>
                <a:gd name="T23" fmla="*/ 5 h 57"/>
                <a:gd name="T24" fmla="*/ 35 w 59"/>
                <a:gd name="T25" fmla="*/ 1 h 57"/>
                <a:gd name="T26" fmla="*/ 39 w 59"/>
                <a:gd name="T27" fmla="*/ 1 h 57"/>
                <a:gd name="T28" fmla="*/ 38 w 59"/>
                <a:gd name="T29" fmla="*/ 4 h 57"/>
                <a:gd name="T30" fmla="*/ 41 w 59"/>
                <a:gd name="T31" fmla="*/ 4 h 57"/>
                <a:gd name="T32" fmla="*/ 41 w 59"/>
                <a:gd name="T33" fmla="*/ 2 h 57"/>
                <a:gd name="T34" fmla="*/ 43 w 59"/>
                <a:gd name="T35" fmla="*/ 4 h 57"/>
                <a:gd name="T36" fmla="*/ 50 w 59"/>
                <a:gd name="T37" fmla="*/ 2 h 57"/>
                <a:gd name="T38" fmla="*/ 51 w 59"/>
                <a:gd name="T39" fmla="*/ 2 h 57"/>
                <a:gd name="T40" fmla="*/ 55 w 59"/>
                <a:gd name="T41" fmla="*/ 15 h 57"/>
                <a:gd name="T42" fmla="*/ 55 w 59"/>
                <a:gd name="T43" fmla="*/ 15 h 57"/>
                <a:gd name="T44" fmla="*/ 51 w 59"/>
                <a:gd name="T45" fmla="*/ 24 h 57"/>
                <a:gd name="T46" fmla="*/ 47 w 59"/>
                <a:gd name="T47" fmla="*/ 19 h 57"/>
                <a:gd name="T48" fmla="*/ 43 w 59"/>
                <a:gd name="T49" fmla="*/ 9 h 57"/>
                <a:gd name="T50" fmla="*/ 41 w 59"/>
                <a:gd name="T51" fmla="*/ 11 h 57"/>
                <a:gd name="T52" fmla="*/ 43 w 59"/>
                <a:gd name="T53" fmla="*/ 16 h 57"/>
                <a:gd name="T54" fmla="*/ 59 w 59"/>
                <a:gd name="T55" fmla="*/ 50 h 57"/>
                <a:gd name="T56" fmla="*/ 59 w 59"/>
                <a:gd name="T57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7">
                  <a:moveTo>
                    <a:pt x="59" y="51"/>
                  </a:moveTo>
                  <a:lnTo>
                    <a:pt x="51" y="57"/>
                  </a:lnTo>
                  <a:lnTo>
                    <a:pt x="46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18"/>
                  </a:lnTo>
                  <a:lnTo>
                    <a:pt x="0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12" y="1"/>
                  </a:lnTo>
                  <a:lnTo>
                    <a:pt x="24" y="5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1" y="24"/>
                  </a:lnTo>
                  <a:lnTo>
                    <a:pt x="47" y="1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6"/>
                  </a:lnTo>
                  <a:lnTo>
                    <a:pt x="59" y="50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55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El Salvador">
              <a:extLst>
                <a:ext uri="{FF2B5EF4-FFF2-40B4-BE49-F238E27FC236}">
                  <a16:creationId xmlns:a16="http://schemas.microsoft.com/office/drawing/2014/main" id="{2FC3223D-A127-4487-9415-4A48B4D170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7544" y="3713976"/>
              <a:ext cx="58894" cy="31712"/>
            </a:xfrm>
            <a:custGeom>
              <a:avLst/>
              <a:gdLst>
                <a:gd name="T0" fmla="*/ 3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2 w 13"/>
                <a:gd name="T7" fmla="*/ 6 h 7"/>
                <a:gd name="T8" fmla="*/ 12 w 13"/>
                <a:gd name="T9" fmla="*/ 7 h 7"/>
                <a:gd name="T10" fmla="*/ 13 w 13"/>
                <a:gd name="T11" fmla="*/ 6 h 7"/>
                <a:gd name="T12" fmla="*/ 13 w 13"/>
                <a:gd name="T13" fmla="*/ 6 h 7"/>
                <a:gd name="T14" fmla="*/ 12 w 13"/>
                <a:gd name="T15" fmla="*/ 3 h 7"/>
                <a:gd name="T16" fmla="*/ 3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Dominican Republic">
              <a:extLst>
                <a:ext uri="{FF2B5EF4-FFF2-40B4-BE49-F238E27FC236}">
                  <a16:creationId xmlns:a16="http://schemas.microsoft.com/office/drawing/2014/main" id="{E372BF4F-493F-41BC-B8E8-F84C2626E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6983" y="3578067"/>
              <a:ext cx="81545" cy="58894"/>
            </a:xfrm>
            <a:custGeom>
              <a:avLst/>
              <a:gdLst>
                <a:gd name="T0" fmla="*/ 0 w 18"/>
                <a:gd name="T1" fmla="*/ 10 h 13"/>
                <a:gd name="T2" fmla="*/ 0 w 18"/>
                <a:gd name="T3" fmla="*/ 0 h 13"/>
                <a:gd name="T4" fmla="*/ 0 w 18"/>
                <a:gd name="T5" fmla="*/ 0 h 13"/>
                <a:gd name="T6" fmla="*/ 10 w 18"/>
                <a:gd name="T7" fmla="*/ 1 h 13"/>
                <a:gd name="T8" fmla="*/ 11 w 18"/>
                <a:gd name="T9" fmla="*/ 3 h 13"/>
                <a:gd name="T10" fmla="*/ 14 w 18"/>
                <a:gd name="T11" fmla="*/ 3 h 13"/>
                <a:gd name="T12" fmla="*/ 12 w 18"/>
                <a:gd name="T13" fmla="*/ 4 h 13"/>
                <a:gd name="T14" fmla="*/ 18 w 18"/>
                <a:gd name="T15" fmla="*/ 8 h 13"/>
                <a:gd name="T16" fmla="*/ 17 w 18"/>
                <a:gd name="T17" fmla="*/ 10 h 13"/>
                <a:gd name="T18" fmla="*/ 15 w 18"/>
                <a:gd name="T19" fmla="*/ 8 h 13"/>
                <a:gd name="T20" fmla="*/ 6 w 18"/>
                <a:gd name="T21" fmla="*/ 9 h 13"/>
                <a:gd name="T22" fmla="*/ 6 w 18"/>
                <a:gd name="T23" fmla="*/ 8 h 13"/>
                <a:gd name="T24" fmla="*/ 4 w 18"/>
                <a:gd name="T25" fmla="*/ 9 h 13"/>
                <a:gd name="T26" fmla="*/ 2 w 18"/>
                <a:gd name="T27" fmla="*/ 13 h 13"/>
                <a:gd name="T28" fmla="*/ 0 w 18"/>
                <a:gd name="T29" fmla="*/ 10 h 13"/>
                <a:gd name="T30" fmla="*/ 0 w 18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3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6" y="9"/>
                  </a:lnTo>
                  <a:lnTo>
                    <a:pt x="6" y="8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Djibouti">
              <a:extLst>
                <a:ext uri="{FF2B5EF4-FFF2-40B4-BE49-F238E27FC236}">
                  <a16:creationId xmlns:a16="http://schemas.microsoft.com/office/drawing/2014/main" id="{2FB7ED05-7859-40CB-9A71-5EC462F4B6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3280" y="3759279"/>
              <a:ext cx="36242" cy="40773"/>
            </a:xfrm>
            <a:custGeom>
              <a:avLst/>
              <a:gdLst>
                <a:gd name="T0" fmla="*/ 6 w 8"/>
                <a:gd name="T1" fmla="*/ 9 h 9"/>
                <a:gd name="T2" fmla="*/ 0 w 8"/>
                <a:gd name="T3" fmla="*/ 9 h 9"/>
                <a:gd name="T4" fmla="*/ 0 w 8"/>
                <a:gd name="T5" fmla="*/ 7 h 9"/>
                <a:gd name="T6" fmla="*/ 2 w 8"/>
                <a:gd name="T7" fmla="*/ 2 h 9"/>
                <a:gd name="T8" fmla="*/ 5 w 8"/>
                <a:gd name="T9" fmla="*/ 0 h 9"/>
                <a:gd name="T10" fmla="*/ 5 w 8"/>
                <a:gd name="T11" fmla="*/ 0 h 9"/>
                <a:gd name="T12" fmla="*/ 7 w 8"/>
                <a:gd name="T13" fmla="*/ 1 h 9"/>
                <a:gd name="T14" fmla="*/ 8 w 8"/>
                <a:gd name="T15" fmla="*/ 4 h 9"/>
                <a:gd name="T16" fmla="*/ 6 w 8"/>
                <a:gd name="T17" fmla="*/ 5 h 9"/>
                <a:gd name="T18" fmla="*/ 7 w 8"/>
                <a:gd name="T19" fmla="*/ 6 h 9"/>
                <a:gd name="T20" fmla="*/ 6 w 8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Denmark">
              <a:extLst>
                <a:ext uri="{FF2B5EF4-FFF2-40B4-BE49-F238E27FC236}">
                  <a16:creationId xmlns:a16="http://schemas.microsoft.com/office/drawing/2014/main" id="{14AFAC7A-3E6D-43AB-A8FD-C4C56F410B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06343" y="2137433"/>
              <a:ext cx="480211" cy="362424"/>
            </a:xfrm>
            <a:custGeom>
              <a:avLst/>
              <a:gdLst>
                <a:gd name="T0" fmla="*/ 94 w 106"/>
                <a:gd name="T1" fmla="*/ 61 h 80"/>
                <a:gd name="T2" fmla="*/ 97 w 106"/>
                <a:gd name="T3" fmla="*/ 61 h 80"/>
                <a:gd name="T4" fmla="*/ 97 w 106"/>
                <a:gd name="T5" fmla="*/ 64 h 80"/>
                <a:gd name="T6" fmla="*/ 94 w 106"/>
                <a:gd name="T7" fmla="*/ 66 h 80"/>
                <a:gd name="T8" fmla="*/ 92 w 106"/>
                <a:gd name="T9" fmla="*/ 71 h 80"/>
                <a:gd name="T10" fmla="*/ 94 w 106"/>
                <a:gd name="T11" fmla="*/ 70 h 80"/>
                <a:gd name="T12" fmla="*/ 97 w 106"/>
                <a:gd name="T13" fmla="*/ 72 h 80"/>
                <a:gd name="T14" fmla="*/ 97 w 106"/>
                <a:gd name="T15" fmla="*/ 75 h 80"/>
                <a:gd name="T16" fmla="*/ 93 w 106"/>
                <a:gd name="T17" fmla="*/ 75 h 80"/>
                <a:gd name="T18" fmla="*/ 92 w 106"/>
                <a:gd name="T19" fmla="*/ 72 h 80"/>
                <a:gd name="T20" fmla="*/ 90 w 106"/>
                <a:gd name="T21" fmla="*/ 76 h 80"/>
                <a:gd name="T22" fmla="*/ 90 w 106"/>
                <a:gd name="T23" fmla="*/ 76 h 80"/>
                <a:gd name="T24" fmla="*/ 87 w 106"/>
                <a:gd name="T25" fmla="*/ 76 h 80"/>
                <a:gd name="T26" fmla="*/ 85 w 106"/>
                <a:gd name="T27" fmla="*/ 72 h 80"/>
                <a:gd name="T28" fmla="*/ 82 w 106"/>
                <a:gd name="T29" fmla="*/ 70 h 80"/>
                <a:gd name="T30" fmla="*/ 82 w 106"/>
                <a:gd name="T31" fmla="*/ 61 h 80"/>
                <a:gd name="T32" fmla="*/ 85 w 106"/>
                <a:gd name="T33" fmla="*/ 56 h 80"/>
                <a:gd name="T34" fmla="*/ 95 w 106"/>
                <a:gd name="T35" fmla="*/ 51 h 80"/>
                <a:gd name="T36" fmla="*/ 94 w 106"/>
                <a:gd name="T37" fmla="*/ 61 h 80"/>
                <a:gd name="T38" fmla="*/ 0 w 106"/>
                <a:gd name="T39" fmla="*/ 3 h 80"/>
                <a:gd name="T40" fmla="*/ 2 w 106"/>
                <a:gd name="T41" fmla="*/ 4 h 80"/>
                <a:gd name="T42" fmla="*/ 6 w 106"/>
                <a:gd name="T43" fmla="*/ 0 h 80"/>
                <a:gd name="T44" fmla="*/ 1 w 106"/>
                <a:gd name="T45" fmla="*/ 1 h 80"/>
                <a:gd name="T46" fmla="*/ 0 w 106"/>
                <a:gd name="T47" fmla="*/ 3 h 80"/>
                <a:gd name="T48" fmla="*/ 106 w 106"/>
                <a:gd name="T49" fmla="*/ 69 h 80"/>
                <a:gd name="T50" fmla="*/ 105 w 106"/>
                <a:gd name="T51" fmla="*/ 65 h 80"/>
                <a:gd name="T52" fmla="*/ 98 w 106"/>
                <a:gd name="T53" fmla="*/ 69 h 80"/>
                <a:gd name="T54" fmla="*/ 99 w 106"/>
                <a:gd name="T55" fmla="*/ 74 h 80"/>
                <a:gd name="T56" fmla="*/ 105 w 106"/>
                <a:gd name="T57" fmla="*/ 73 h 80"/>
                <a:gd name="T58" fmla="*/ 104 w 106"/>
                <a:gd name="T59" fmla="*/ 71 h 80"/>
                <a:gd name="T60" fmla="*/ 106 w 106"/>
                <a:gd name="T61" fmla="*/ 69 h 80"/>
                <a:gd name="T62" fmla="*/ 99 w 106"/>
                <a:gd name="T63" fmla="*/ 80 h 80"/>
                <a:gd name="T64" fmla="*/ 104 w 106"/>
                <a:gd name="T65" fmla="*/ 77 h 80"/>
                <a:gd name="T66" fmla="*/ 98 w 106"/>
                <a:gd name="T67" fmla="*/ 77 h 80"/>
                <a:gd name="T68" fmla="*/ 99 w 106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80">
                  <a:moveTo>
                    <a:pt x="94" y="61"/>
                  </a:moveTo>
                  <a:lnTo>
                    <a:pt x="97" y="61"/>
                  </a:lnTo>
                  <a:lnTo>
                    <a:pt x="97" y="64"/>
                  </a:lnTo>
                  <a:lnTo>
                    <a:pt x="94" y="66"/>
                  </a:lnTo>
                  <a:lnTo>
                    <a:pt x="92" y="71"/>
                  </a:lnTo>
                  <a:lnTo>
                    <a:pt x="94" y="70"/>
                  </a:lnTo>
                  <a:lnTo>
                    <a:pt x="97" y="72"/>
                  </a:lnTo>
                  <a:lnTo>
                    <a:pt x="97" y="75"/>
                  </a:lnTo>
                  <a:lnTo>
                    <a:pt x="93" y="75"/>
                  </a:lnTo>
                  <a:lnTo>
                    <a:pt x="92" y="72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7" y="76"/>
                  </a:lnTo>
                  <a:lnTo>
                    <a:pt x="85" y="72"/>
                  </a:lnTo>
                  <a:lnTo>
                    <a:pt x="82" y="70"/>
                  </a:lnTo>
                  <a:lnTo>
                    <a:pt x="82" y="61"/>
                  </a:lnTo>
                  <a:lnTo>
                    <a:pt x="85" y="56"/>
                  </a:lnTo>
                  <a:lnTo>
                    <a:pt x="95" y="51"/>
                  </a:lnTo>
                  <a:lnTo>
                    <a:pt x="94" y="61"/>
                  </a:lnTo>
                  <a:close/>
                  <a:moveTo>
                    <a:pt x="0" y="3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3"/>
                  </a:lnTo>
                  <a:close/>
                  <a:moveTo>
                    <a:pt x="106" y="69"/>
                  </a:moveTo>
                  <a:lnTo>
                    <a:pt x="105" y="65"/>
                  </a:lnTo>
                  <a:lnTo>
                    <a:pt x="98" y="69"/>
                  </a:lnTo>
                  <a:lnTo>
                    <a:pt x="99" y="74"/>
                  </a:lnTo>
                  <a:lnTo>
                    <a:pt x="105" y="73"/>
                  </a:lnTo>
                  <a:lnTo>
                    <a:pt x="104" y="71"/>
                  </a:lnTo>
                  <a:lnTo>
                    <a:pt x="106" y="69"/>
                  </a:lnTo>
                  <a:close/>
                  <a:moveTo>
                    <a:pt x="99" y="80"/>
                  </a:moveTo>
                  <a:lnTo>
                    <a:pt x="104" y="77"/>
                  </a:lnTo>
                  <a:lnTo>
                    <a:pt x="98" y="77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Democratic Republic of the Congo">
              <a:extLst>
                <a:ext uri="{FF2B5EF4-FFF2-40B4-BE49-F238E27FC236}">
                  <a16:creationId xmlns:a16="http://schemas.microsoft.com/office/drawing/2014/main" id="{4F8244F2-C201-46F0-BCCB-B33DD8AD3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6554" y="3940490"/>
              <a:ext cx="453029" cy="439439"/>
            </a:xfrm>
            <a:custGeom>
              <a:avLst/>
              <a:gdLst>
                <a:gd name="T0" fmla="*/ 80 w 100"/>
                <a:gd name="T1" fmla="*/ 0 h 97"/>
                <a:gd name="T2" fmla="*/ 55 w 100"/>
                <a:gd name="T3" fmla="*/ 1 h 97"/>
                <a:gd name="T4" fmla="*/ 53 w 100"/>
                <a:gd name="T5" fmla="*/ 4 h 97"/>
                <a:gd name="T6" fmla="*/ 43 w 100"/>
                <a:gd name="T7" fmla="*/ 3 h 97"/>
                <a:gd name="T8" fmla="*/ 40 w 100"/>
                <a:gd name="T9" fmla="*/ 0 h 97"/>
                <a:gd name="T10" fmla="*/ 37 w 100"/>
                <a:gd name="T11" fmla="*/ 0 h 97"/>
                <a:gd name="T12" fmla="*/ 32 w 100"/>
                <a:gd name="T13" fmla="*/ 8 h 97"/>
                <a:gd name="T14" fmla="*/ 32 w 100"/>
                <a:gd name="T15" fmla="*/ 8 h 97"/>
                <a:gd name="T16" fmla="*/ 27 w 100"/>
                <a:gd name="T17" fmla="*/ 31 h 97"/>
                <a:gd name="T18" fmla="*/ 20 w 100"/>
                <a:gd name="T19" fmla="*/ 38 h 97"/>
                <a:gd name="T20" fmla="*/ 17 w 100"/>
                <a:gd name="T21" fmla="*/ 48 h 97"/>
                <a:gd name="T22" fmla="*/ 11 w 100"/>
                <a:gd name="T23" fmla="*/ 53 h 97"/>
                <a:gd name="T24" fmla="*/ 9 w 100"/>
                <a:gd name="T25" fmla="*/ 50 h 97"/>
                <a:gd name="T26" fmla="*/ 2 w 100"/>
                <a:gd name="T27" fmla="*/ 52 h 97"/>
                <a:gd name="T28" fmla="*/ 0 w 100"/>
                <a:gd name="T29" fmla="*/ 58 h 97"/>
                <a:gd name="T30" fmla="*/ 0 w 100"/>
                <a:gd name="T31" fmla="*/ 58 h 97"/>
                <a:gd name="T32" fmla="*/ 0 w 100"/>
                <a:gd name="T33" fmla="*/ 61 h 97"/>
                <a:gd name="T34" fmla="*/ 0 w 100"/>
                <a:gd name="T35" fmla="*/ 61 h 97"/>
                <a:gd name="T36" fmla="*/ 5 w 100"/>
                <a:gd name="T37" fmla="*/ 58 h 97"/>
                <a:gd name="T38" fmla="*/ 19 w 100"/>
                <a:gd name="T39" fmla="*/ 58 h 97"/>
                <a:gd name="T40" fmla="*/ 22 w 100"/>
                <a:gd name="T41" fmla="*/ 59 h 97"/>
                <a:gd name="T42" fmla="*/ 23 w 100"/>
                <a:gd name="T43" fmla="*/ 66 h 97"/>
                <a:gd name="T44" fmla="*/ 29 w 100"/>
                <a:gd name="T45" fmla="*/ 70 h 97"/>
                <a:gd name="T46" fmla="*/ 36 w 100"/>
                <a:gd name="T47" fmla="*/ 69 h 97"/>
                <a:gd name="T48" fmla="*/ 37 w 100"/>
                <a:gd name="T49" fmla="*/ 65 h 97"/>
                <a:gd name="T50" fmla="*/ 44 w 100"/>
                <a:gd name="T51" fmla="*/ 63 h 97"/>
                <a:gd name="T52" fmla="*/ 44 w 100"/>
                <a:gd name="T53" fmla="*/ 65 h 97"/>
                <a:gd name="T54" fmla="*/ 49 w 100"/>
                <a:gd name="T55" fmla="*/ 67 h 97"/>
                <a:gd name="T56" fmla="*/ 50 w 100"/>
                <a:gd name="T57" fmla="*/ 78 h 97"/>
                <a:gd name="T58" fmla="*/ 51 w 100"/>
                <a:gd name="T59" fmla="*/ 83 h 97"/>
                <a:gd name="T60" fmla="*/ 50 w 100"/>
                <a:gd name="T61" fmla="*/ 86 h 97"/>
                <a:gd name="T62" fmla="*/ 51 w 100"/>
                <a:gd name="T63" fmla="*/ 87 h 97"/>
                <a:gd name="T64" fmla="*/ 61 w 100"/>
                <a:gd name="T65" fmla="*/ 84 h 97"/>
                <a:gd name="T66" fmla="*/ 72 w 100"/>
                <a:gd name="T67" fmla="*/ 90 h 97"/>
                <a:gd name="T68" fmla="*/ 77 w 100"/>
                <a:gd name="T69" fmla="*/ 89 h 97"/>
                <a:gd name="T70" fmla="*/ 86 w 100"/>
                <a:gd name="T71" fmla="*/ 96 h 97"/>
                <a:gd name="T72" fmla="*/ 91 w 100"/>
                <a:gd name="T73" fmla="*/ 97 h 97"/>
                <a:gd name="T74" fmla="*/ 91 w 100"/>
                <a:gd name="T75" fmla="*/ 91 h 97"/>
                <a:gd name="T76" fmla="*/ 88 w 100"/>
                <a:gd name="T77" fmla="*/ 92 h 97"/>
                <a:gd name="T78" fmla="*/ 85 w 100"/>
                <a:gd name="T79" fmla="*/ 90 h 97"/>
                <a:gd name="T80" fmla="*/ 86 w 100"/>
                <a:gd name="T81" fmla="*/ 75 h 97"/>
                <a:gd name="T82" fmla="*/ 88 w 100"/>
                <a:gd name="T83" fmla="*/ 72 h 97"/>
                <a:gd name="T84" fmla="*/ 96 w 100"/>
                <a:gd name="T85" fmla="*/ 70 h 97"/>
                <a:gd name="T86" fmla="*/ 98 w 100"/>
                <a:gd name="T87" fmla="*/ 70 h 97"/>
                <a:gd name="T88" fmla="*/ 91 w 100"/>
                <a:gd name="T89" fmla="*/ 60 h 97"/>
                <a:gd name="T90" fmla="*/ 91 w 100"/>
                <a:gd name="T91" fmla="*/ 50 h 97"/>
                <a:gd name="T92" fmla="*/ 89 w 100"/>
                <a:gd name="T93" fmla="*/ 45 h 97"/>
                <a:gd name="T94" fmla="*/ 89 w 100"/>
                <a:gd name="T95" fmla="*/ 41 h 97"/>
                <a:gd name="T96" fmla="*/ 88 w 100"/>
                <a:gd name="T97" fmla="*/ 39 h 97"/>
                <a:gd name="T98" fmla="*/ 92 w 100"/>
                <a:gd name="T99" fmla="*/ 34 h 97"/>
                <a:gd name="T100" fmla="*/ 93 w 100"/>
                <a:gd name="T101" fmla="*/ 24 h 97"/>
                <a:gd name="T102" fmla="*/ 96 w 100"/>
                <a:gd name="T103" fmla="*/ 21 h 97"/>
                <a:gd name="T104" fmla="*/ 100 w 100"/>
                <a:gd name="T105" fmla="*/ 15 h 97"/>
                <a:gd name="T106" fmla="*/ 98 w 100"/>
                <a:gd name="T107" fmla="*/ 13 h 97"/>
                <a:gd name="T108" fmla="*/ 98 w 100"/>
                <a:gd name="T109" fmla="*/ 8 h 97"/>
                <a:gd name="T110" fmla="*/ 92 w 100"/>
                <a:gd name="T111" fmla="*/ 3 h 97"/>
                <a:gd name="T112" fmla="*/ 84 w 100"/>
                <a:gd name="T113" fmla="*/ 4 h 97"/>
                <a:gd name="T114" fmla="*/ 80 w 100"/>
                <a:gd name="T115" fmla="*/ 0 h 97"/>
                <a:gd name="T116" fmla="*/ 80 w 100"/>
                <a:gd name="T1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97">
                  <a:moveTo>
                    <a:pt x="80" y="0"/>
                  </a:moveTo>
                  <a:lnTo>
                    <a:pt x="55" y="1"/>
                  </a:lnTo>
                  <a:lnTo>
                    <a:pt x="53" y="4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7" y="31"/>
                  </a:lnTo>
                  <a:lnTo>
                    <a:pt x="20" y="38"/>
                  </a:lnTo>
                  <a:lnTo>
                    <a:pt x="17" y="48"/>
                  </a:lnTo>
                  <a:lnTo>
                    <a:pt x="11" y="53"/>
                  </a:lnTo>
                  <a:lnTo>
                    <a:pt x="9" y="50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58"/>
                  </a:lnTo>
                  <a:lnTo>
                    <a:pt x="19" y="58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9" y="70"/>
                  </a:lnTo>
                  <a:lnTo>
                    <a:pt x="36" y="69"/>
                  </a:lnTo>
                  <a:lnTo>
                    <a:pt x="37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9" y="67"/>
                  </a:lnTo>
                  <a:lnTo>
                    <a:pt x="50" y="78"/>
                  </a:lnTo>
                  <a:lnTo>
                    <a:pt x="51" y="83"/>
                  </a:lnTo>
                  <a:lnTo>
                    <a:pt x="50" y="86"/>
                  </a:lnTo>
                  <a:lnTo>
                    <a:pt x="51" y="87"/>
                  </a:lnTo>
                  <a:lnTo>
                    <a:pt x="61" y="84"/>
                  </a:lnTo>
                  <a:lnTo>
                    <a:pt x="72" y="90"/>
                  </a:lnTo>
                  <a:lnTo>
                    <a:pt x="77" y="89"/>
                  </a:lnTo>
                  <a:lnTo>
                    <a:pt x="86" y="96"/>
                  </a:lnTo>
                  <a:lnTo>
                    <a:pt x="91" y="97"/>
                  </a:lnTo>
                  <a:lnTo>
                    <a:pt x="91" y="91"/>
                  </a:lnTo>
                  <a:lnTo>
                    <a:pt x="88" y="92"/>
                  </a:lnTo>
                  <a:lnTo>
                    <a:pt x="85" y="90"/>
                  </a:lnTo>
                  <a:lnTo>
                    <a:pt x="86" y="75"/>
                  </a:lnTo>
                  <a:lnTo>
                    <a:pt x="88" y="72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1" y="60"/>
                  </a:lnTo>
                  <a:lnTo>
                    <a:pt x="91" y="50"/>
                  </a:lnTo>
                  <a:lnTo>
                    <a:pt x="89" y="45"/>
                  </a:lnTo>
                  <a:lnTo>
                    <a:pt x="89" y="41"/>
                  </a:lnTo>
                  <a:lnTo>
                    <a:pt x="88" y="39"/>
                  </a:lnTo>
                  <a:lnTo>
                    <a:pt x="92" y="34"/>
                  </a:lnTo>
                  <a:lnTo>
                    <a:pt x="93" y="24"/>
                  </a:lnTo>
                  <a:lnTo>
                    <a:pt x="96" y="21"/>
                  </a:lnTo>
                  <a:lnTo>
                    <a:pt x="100" y="15"/>
                  </a:lnTo>
                  <a:lnTo>
                    <a:pt x="98" y="13"/>
                  </a:lnTo>
                  <a:lnTo>
                    <a:pt x="98" y="8"/>
                  </a:lnTo>
                  <a:lnTo>
                    <a:pt x="92" y="3"/>
                  </a:lnTo>
                  <a:lnTo>
                    <a:pt x="84" y="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Czechoslovakia">
              <a:extLst>
                <a:ext uri="{FF2B5EF4-FFF2-40B4-BE49-F238E27FC236}">
                  <a16:creationId xmlns:a16="http://schemas.microsoft.com/office/drawing/2014/main" id="{FDD331A2-9224-436A-ACA4-15E4F2FB38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2963" y="2631235"/>
              <a:ext cx="163091" cy="95136"/>
            </a:xfrm>
            <a:custGeom>
              <a:avLst/>
              <a:gdLst>
                <a:gd name="T0" fmla="*/ 36 w 36"/>
                <a:gd name="T1" fmla="*/ 13 h 21"/>
                <a:gd name="T2" fmla="*/ 30 w 36"/>
                <a:gd name="T3" fmla="*/ 7 h 21"/>
                <a:gd name="T4" fmla="*/ 26 w 36"/>
                <a:gd name="T5" fmla="*/ 6 h 21"/>
                <a:gd name="T6" fmla="*/ 25 w 36"/>
                <a:gd name="T7" fmla="*/ 9 h 21"/>
                <a:gd name="T8" fmla="*/ 20 w 36"/>
                <a:gd name="T9" fmla="*/ 3 h 21"/>
                <a:gd name="T10" fmla="*/ 16 w 36"/>
                <a:gd name="T11" fmla="*/ 2 h 21"/>
                <a:gd name="T12" fmla="*/ 15 w 36"/>
                <a:gd name="T13" fmla="*/ 3 h 21"/>
                <a:gd name="T14" fmla="*/ 12 w 36"/>
                <a:gd name="T15" fmla="*/ 0 h 21"/>
                <a:gd name="T16" fmla="*/ 7 w 36"/>
                <a:gd name="T17" fmla="*/ 5 h 21"/>
                <a:gd name="T18" fmla="*/ 0 w 36"/>
                <a:gd name="T19" fmla="*/ 7 h 21"/>
                <a:gd name="T20" fmla="*/ 3 w 36"/>
                <a:gd name="T21" fmla="*/ 14 h 21"/>
                <a:gd name="T22" fmla="*/ 10 w 36"/>
                <a:gd name="T23" fmla="*/ 20 h 21"/>
                <a:gd name="T24" fmla="*/ 15 w 36"/>
                <a:gd name="T25" fmla="*/ 21 h 21"/>
                <a:gd name="T26" fmla="*/ 16 w 36"/>
                <a:gd name="T27" fmla="*/ 18 h 21"/>
                <a:gd name="T28" fmla="*/ 25 w 36"/>
                <a:gd name="T29" fmla="*/ 20 h 21"/>
                <a:gd name="T30" fmla="*/ 36 w 36"/>
                <a:gd name="T3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21">
                  <a:moveTo>
                    <a:pt x="36" y="13"/>
                  </a:moveTo>
                  <a:lnTo>
                    <a:pt x="30" y="7"/>
                  </a:lnTo>
                  <a:lnTo>
                    <a:pt x="26" y="6"/>
                  </a:lnTo>
                  <a:lnTo>
                    <a:pt x="25" y="9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14"/>
                  </a:lnTo>
                  <a:lnTo>
                    <a:pt x="10" y="20"/>
                  </a:lnTo>
                  <a:lnTo>
                    <a:pt x="15" y="21"/>
                  </a:lnTo>
                  <a:lnTo>
                    <a:pt x="16" y="18"/>
                  </a:lnTo>
                  <a:lnTo>
                    <a:pt x="25" y="2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Cyprus">
              <a:extLst>
                <a:ext uri="{FF2B5EF4-FFF2-40B4-BE49-F238E27FC236}">
                  <a16:creationId xmlns:a16="http://schemas.microsoft.com/office/drawing/2014/main" id="{D17EEB12-442F-4C55-B9E3-33FC80382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2235" y="3152219"/>
              <a:ext cx="54364" cy="27182"/>
            </a:xfrm>
            <a:custGeom>
              <a:avLst/>
              <a:gdLst>
                <a:gd name="T0" fmla="*/ 0 w 12"/>
                <a:gd name="T1" fmla="*/ 4 h 6"/>
                <a:gd name="T2" fmla="*/ 1 w 12"/>
                <a:gd name="T3" fmla="*/ 6 h 6"/>
                <a:gd name="T4" fmla="*/ 7 w 12"/>
                <a:gd name="T5" fmla="*/ 5 h 6"/>
                <a:gd name="T6" fmla="*/ 10 w 12"/>
                <a:gd name="T7" fmla="*/ 4 h 6"/>
                <a:gd name="T8" fmla="*/ 9 w 12"/>
                <a:gd name="T9" fmla="*/ 2 h 6"/>
                <a:gd name="T10" fmla="*/ 12 w 12"/>
                <a:gd name="T11" fmla="*/ 0 h 6"/>
                <a:gd name="T12" fmla="*/ 0 w 12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1" y="6"/>
                  </a:lnTo>
                  <a:lnTo>
                    <a:pt x="7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Cuba">
              <a:extLst>
                <a:ext uri="{FF2B5EF4-FFF2-40B4-BE49-F238E27FC236}">
                  <a16:creationId xmlns:a16="http://schemas.microsoft.com/office/drawing/2014/main" id="{8544DC5A-F114-4C7F-A2B3-E7BFC117C3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44392" y="3491991"/>
              <a:ext cx="258227" cy="86076"/>
            </a:xfrm>
            <a:custGeom>
              <a:avLst/>
              <a:gdLst>
                <a:gd name="T0" fmla="*/ 10 w 57"/>
                <a:gd name="T1" fmla="*/ 7 h 19"/>
                <a:gd name="T2" fmla="*/ 12 w 57"/>
                <a:gd name="T3" fmla="*/ 10 h 19"/>
                <a:gd name="T4" fmla="*/ 9 w 57"/>
                <a:gd name="T5" fmla="*/ 10 h 19"/>
                <a:gd name="T6" fmla="*/ 9 w 57"/>
                <a:gd name="T7" fmla="*/ 8 h 19"/>
                <a:gd name="T8" fmla="*/ 10 w 57"/>
                <a:gd name="T9" fmla="*/ 7 h 19"/>
                <a:gd name="T10" fmla="*/ 0 w 57"/>
                <a:gd name="T11" fmla="*/ 8 h 19"/>
                <a:gd name="T12" fmla="*/ 3 w 57"/>
                <a:gd name="T13" fmla="*/ 8 h 19"/>
                <a:gd name="T14" fmla="*/ 11 w 57"/>
                <a:gd name="T15" fmla="*/ 3 h 19"/>
                <a:gd name="T16" fmla="*/ 17 w 57"/>
                <a:gd name="T17" fmla="*/ 4 h 19"/>
                <a:gd name="T18" fmla="*/ 15 w 57"/>
                <a:gd name="T19" fmla="*/ 5 h 19"/>
                <a:gd name="T20" fmla="*/ 16 w 57"/>
                <a:gd name="T21" fmla="*/ 7 h 19"/>
                <a:gd name="T22" fmla="*/ 32 w 57"/>
                <a:gd name="T23" fmla="*/ 9 h 19"/>
                <a:gd name="T24" fmla="*/ 36 w 57"/>
                <a:gd name="T25" fmla="*/ 14 h 19"/>
                <a:gd name="T26" fmla="*/ 40 w 57"/>
                <a:gd name="T27" fmla="*/ 14 h 19"/>
                <a:gd name="T28" fmla="*/ 41 w 57"/>
                <a:gd name="T29" fmla="*/ 16 h 19"/>
                <a:gd name="T30" fmla="*/ 38 w 57"/>
                <a:gd name="T31" fmla="*/ 19 h 19"/>
                <a:gd name="T32" fmla="*/ 57 w 57"/>
                <a:gd name="T33" fmla="*/ 18 h 19"/>
                <a:gd name="T34" fmla="*/ 53 w 57"/>
                <a:gd name="T35" fmla="*/ 15 h 19"/>
                <a:gd name="T36" fmla="*/ 48 w 57"/>
                <a:gd name="T37" fmla="*/ 15 h 19"/>
                <a:gd name="T38" fmla="*/ 49 w 57"/>
                <a:gd name="T39" fmla="*/ 13 h 19"/>
                <a:gd name="T40" fmla="*/ 34 w 57"/>
                <a:gd name="T41" fmla="*/ 6 h 19"/>
                <a:gd name="T42" fmla="*/ 17 w 57"/>
                <a:gd name="T43" fmla="*/ 0 h 19"/>
                <a:gd name="T44" fmla="*/ 7 w 57"/>
                <a:gd name="T45" fmla="*/ 2 h 19"/>
                <a:gd name="T46" fmla="*/ 0 w 57"/>
                <a:gd name="T4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19">
                  <a:moveTo>
                    <a:pt x="10" y="7"/>
                  </a:moveTo>
                  <a:lnTo>
                    <a:pt x="12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0" y="7"/>
                  </a:lnTo>
                  <a:close/>
                  <a:moveTo>
                    <a:pt x="0" y="8"/>
                  </a:moveTo>
                  <a:lnTo>
                    <a:pt x="3" y="8"/>
                  </a:lnTo>
                  <a:lnTo>
                    <a:pt x="11" y="3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32" y="9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57" y="18"/>
                  </a:lnTo>
                  <a:lnTo>
                    <a:pt x="53" y="15"/>
                  </a:lnTo>
                  <a:lnTo>
                    <a:pt x="48" y="15"/>
                  </a:lnTo>
                  <a:lnTo>
                    <a:pt x="49" y="13"/>
                  </a:lnTo>
                  <a:lnTo>
                    <a:pt x="34" y="6"/>
                  </a:lnTo>
                  <a:lnTo>
                    <a:pt x="17" y="0"/>
                  </a:lnTo>
                  <a:lnTo>
                    <a:pt x="7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Croatia">
              <a:extLst>
                <a:ext uri="{FF2B5EF4-FFF2-40B4-BE49-F238E27FC236}">
                  <a16:creationId xmlns:a16="http://schemas.microsoft.com/office/drawing/2014/main" id="{C307D784-8D2D-4C83-A875-D47DB669CE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9206" y="2789796"/>
              <a:ext cx="144969" cy="140439"/>
            </a:xfrm>
            <a:custGeom>
              <a:avLst/>
              <a:gdLst>
                <a:gd name="T0" fmla="*/ 15 w 32"/>
                <a:gd name="T1" fmla="*/ 0 h 31"/>
                <a:gd name="T2" fmla="*/ 24 w 32"/>
                <a:gd name="T3" fmla="*/ 9 h 31"/>
                <a:gd name="T4" fmla="*/ 29 w 32"/>
                <a:gd name="T5" fmla="*/ 7 h 31"/>
                <a:gd name="T6" fmla="*/ 29 w 32"/>
                <a:gd name="T7" fmla="*/ 10 h 31"/>
                <a:gd name="T8" fmla="*/ 32 w 32"/>
                <a:gd name="T9" fmla="*/ 12 h 31"/>
                <a:gd name="T10" fmla="*/ 31 w 32"/>
                <a:gd name="T11" fmla="*/ 13 h 31"/>
                <a:gd name="T12" fmla="*/ 30 w 32"/>
                <a:gd name="T13" fmla="*/ 14 h 31"/>
                <a:gd name="T14" fmla="*/ 29 w 32"/>
                <a:gd name="T15" fmla="*/ 15 h 31"/>
                <a:gd name="T16" fmla="*/ 28 w 32"/>
                <a:gd name="T17" fmla="*/ 12 h 31"/>
                <a:gd name="T18" fmla="*/ 18 w 32"/>
                <a:gd name="T19" fmla="*/ 10 h 31"/>
                <a:gd name="T20" fmla="*/ 15 w 32"/>
                <a:gd name="T21" fmla="*/ 13 h 31"/>
                <a:gd name="T22" fmla="*/ 13 w 32"/>
                <a:gd name="T23" fmla="*/ 10 h 31"/>
                <a:gd name="T24" fmla="*/ 11 w 32"/>
                <a:gd name="T25" fmla="*/ 13 h 31"/>
                <a:gd name="T26" fmla="*/ 13 w 32"/>
                <a:gd name="T27" fmla="*/ 15 h 31"/>
                <a:gd name="T28" fmla="*/ 19 w 32"/>
                <a:gd name="T29" fmla="*/ 25 h 31"/>
                <a:gd name="T30" fmla="*/ 26 w 32"/>
                <a:gd name="T31" fmla="*/ 30 h 31"/>
                <a:gd name="T32" fmla="*/ 25 w 32"/>
                <a:gd name="T33" fmla="*/ 31 h 31"/>
                <a:gd name="T34" fmla="*/ 18 w 32"/>
                <a:gd name="T35" fmla="*/ 26 h 31"/>
                <a:gd name="T36" fmla="*/ 14 w 32"/>
                <a:gd name="T37" fmla="*/ 25 h 31"/>
                <a:gd name="T38" fmla="*/ 9 w 32"/>
                <a:gd name="T39" fmla="*/ 20 h 31"/>
                <a:gd name="T40" fmla="*/ 10 w 32"/>
                <a:gd name="T41" fmla="*/ 19 h 31"/>
                <a:gd name="T42" fmla="*/ 8 w 32"/>
                <a:gd name="T43" fmla="*/ 17 h 31"/>
                <a:gd name="T44" fmla="*/ 7 w 32"/>
                <a:gd name="T45" fmla="*/ 13 h 31"/>
                <a:gd name="T46" fmla="*/ 5 w 32"/>
                <a:gd name="T47" fmla="*/ 12 h 31"/>
                <a:gd name="T48" fmla="*/ 4 w 32"/>
                <a:gd name="T49" fmla="*/ 12 h 31"/>
                <a:gd name="T50" fmla="*/ 2 w 32"/>
                <a:gd name="T51" fmla="*/ 15 h 31"/>
                <a:gd name="T52" fmla="*/ 2 w 32"/>
                <a:gd name="T53" fmla="*/ 15 h 31"/>
                <a:gd name="T54" fmla="*/ 0 w 32"/>
                <a:gd name="T55" fmla="*/ 12 h 31"/>
                <a:gd name="T56" fmla="*/ 1 w 32"/>
                <a:gd name="T57" fmla="*/ 9 h 31"/>
                <a:gd name="T58" fmla="*/ 2 w 32"/>
                <a:gd name="T59" fmla="*/ 9 h 31"/>
                <a:gd name="T60" fmla="*/ 5 w 32"/>
                <a:gd name="T61" fmla="*/ 8 h 31"/>
                <a:gd name="T62" fmla="*/ 9 w 32"/>
                <a:gd name="T63" fmla="*/ 9 h 31"/>
                <a:gd name="T64" fmla="*/ 11 w 32"/>
                <a:gd name="T65" fmla="*/ 3 h 31"/>
                <a:gd name="T66" fmla="*/ 14 w 32"/>
                <a:gd name="T67" fmla="*/ 2 h 31"/>
                <a:gd name="T68" fmla="*/ 15 w 32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1">
                  <a:moveTo>
                    <a:pt x="15" y="0"/>
                  </a:moveTo>
                  <a:lnTo>
                    <a:pt x="24" y="9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32" y="12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9" y="25"/>
                  </a:lnTo>
                  <a:lnTo>
                    <a:pt x="26" y="30"/>
                  </a:lnTo>
                  <a:lnTo>
                    <a:pt x="25" y="31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8"/>
                  </a:lnTo>
                  <a:lnTo>
                    <a:pt x="9" y="9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Côte d'Ivoire">
              <a:extLst>
                <a:ext uri="{FF2B5EF4-FFF2-40B4-BE49-F238E27FC236}">
                  <a16:creationId xmlns:a16="http://schemas.microsoft.com/office/drawing/2014/main" id="{BD061042-A228-4187-808B-C2630D663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692" y="3804582"/>
              <a:ext cx="140439" cy="154030"/>
            </a:xfrm>
            <a:custGeom>
              <a:avLst/>
              <a:gdLst>
                <a:gd name="T0" fmla="*/ 28 w 31"/>
                <a:gd name="T1" fmla="*/ 30 h 34"/>
                <a:gd name="T2" fmla="*/ 30 w 31"/>
                <a:gd name="T3" fmla="*/ 30 h 34"/>
                <a:gd name="T4" fmla="*/ 28 w 31"/>
                <a:gd name="T5" fmla="*/ 22 h 34"/>
                <a:gd name="T6" fmla="*/ 31 w 31"/>
                <a:gd name="T7" fmla="*/ 13 h 34"/>
                <a:gd name="T8" fmla="*/ 31 w 31"/>
                <a:gd name="T9" fmla="*/ 7 h 34"/>
                <a:gd name="T10" fmla="*/ 26 w 31"/>
                <a:gd name="T11" fmla="*/ 4 h 34"/>
                <a:gd name="T12" fmla="*/ 19 w 31"/>
                <a:gd name="T13" fmla="*/ 4 h 34"/>
                <a:gd name="T14" fmla="*/ 17 w 31"/>
                <a:gd name="T15" fmla="*/ 2 h 34"/>
                <a:gd name="T16" fmla="*/ 13 w 31"/>
                <a:gd name="T17" fmla="*/ 3 h 34"/>
                <a:gd name="T18" fmla="*/ 11 w 31"/>
                <a:gd name="T19" fmla="*/ 0 h 34"/>
                <a:gd name="T20" fmla="*/ 6 w 31"/>
                <a:gd name="T21" fmla="*/ 3 h 34"/>
                <a:gd name="T22" fmla="*/ 2 w 31"/>
                <a:gd name="T23" fmla="*/ 3 h 34"/>
                <a:gd name="T24" fmla="*/ 2 w 31"/>
                <a:gd name="T25" fmla="*/ 6 h 34"/>
                <a:gd name="T26" fmla="*/ 4 w 31"/>
                <a:gd name="T27" fmla="*/ 12 h 34"/>
                <a:gd name="T28" fmla="*/ 1 w 31"/>
                <a:gd name="T29" fmla="*/ 13 h 34"/>
                <a:gd name="T30" fmla="*/ 2 w 31"/>
                <a:gd name="T31" fmla="*/ 16 h 34"/>
                <a:gd name="T32" fmla="*/ 0 w 31"/>
                <a:gd name="T33" fmla="*/ 17 h 34"/>
                <a:gd name="T34" fmla="*/ 0 w 31"/>
                <a:gd name="T35" fmla="*/ 23 h 34"/>
                <a:gd name="T36" fmla="*/ 5 w 31"/>
                <a:gd name="T37" fmla="*/ 27 h 34"/>
                <a:gd name="T38" fmla="*/ 4 w 31"/>
                <a:gd name="T39" fmla="*/ 34 h 34"/>
                <a:gd name="T40" fmla="*/ 4 w 31"/>
                <a:gd name="T41" fmla="*/ 34 h 34"/>
                <a:gd name="T42" fmla="*/ 13 w 31"/>
                <a:gd name="T43" fmla="*/ 31 h 34"/>
                <a:gd name="T44" fmla="*/ 24 w 31"/>
                <a:gd name="T45" fmla="*/ 30 h 34"/>
                <a:gd name="T46" fmla="*/ 28 w 31"/>
                <a:gd name="T47" fmla="*/ 30 h 34"/>
                <a:gd name="T48" fmla="*/ 28 w 31"/>
                <a:gd name="T4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34">
                  <a:moveTo>
                    <a:pt x="28" y="30"/>
                  </a:moveTo>
                  <a:lnTo>
                    <a:pt x="30" y="30"/>
                  </a:lnTo>
                  <a:lnTo>
                    <a:pt x="28" y="22"/>
                  </a:lnTo>
                  <a:lnTo>
                    <a:pt x="31" y="13"/>
                  </a:lnTo>
                  <a:lnTo>
                    <a:pt x="31" y="7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5" y="27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3" y="31"/>
                  </a:lnTo>
                  <a:lnTo>
                    <a:pt x="24" y="3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Costa Rica">
              <a:extLst>
                <a:ext uri="{FF2B5EF4-FFF2-40B4-BE49-F238E27FC236}">
                  <a16:creationId xmlns:a16="http://schemas.microsoft.com/office/drawing/2014/main" id="{B961758E-042A-4252-AD09-355187524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1741" y="3795521"/>
              <a:ext cx="77015" cy="67954"/>
            </a:xfrm>
            <a:custGeom>
              <a:avLst/>
              <a:gdLst>
                <a:gd name="T0" fmla="*/ 14 w 17"/>
                <a:gd name="T1" fmla="*/ 15 h 15"/>
                <a:gd name="T2" fmla="*/ 17 w 17"/>
                <a:gd name="T3" fmla="*/ 8 h 15"/>
                <a:gd name="T4" fmla="*/ 17 w 17"/>
                <a:gd name="T5" fmla="*/ 8 h 15"/>
                <a:gd name="T6" fmla="*/ 14 w 17"/>
                <a:gd name="T7" fmla="*/ 6 h 15"/>
                <a:gd name="T8" fmla="*/ 11 w 17"/>
                <a:gd name="T9" fmla="*/ 1 h 15"/>
                <a:gd name="T10" fmla="*/ 11 w 17"/>
                <a:gd name="T11" fmla="*/ 1 h 15"/>
                <a:gd name="T12" fmla="*/ 0 w 17"/>
                <a:gd name="T13" fmla="*/ 0 h 15"/>
                <a:gd name="T14" fmla="*/ 0 w 17"/>
                <a:gd name="T15" fmla="*/ 1 h 15"/>
                <a:gd name="T16" fmla="*/ 0 w 17"/>
                <a:gd name="T17" fmla="*/ 6 h 15"/>
                <a:gd name="T18" fmla="*/ 3 w 17"/>
                <a:gd name="T19" fmla="*/ 8 h 15"/>
                <a:gd name="T20" fmla="*/ 5 w 17"/>
                <a:gd name="T21" fmla="*/ 6 h 15"/>
                <a:gd name="T22" fmla="*/ 11 w 17"/>
                <a:gd name="T23" fmla="*/ 11 h 15"/>
                <a:gd name="T24" fmla="*/ 11 w 17"/>
                <a:gd name="T25" fmla="*/ 14 h 15"/>
                <a:gd name="T26" fmla="*/ 14 w 17"/>
                <a:gd name="T27" fmla="*/ 15 h 15"/>
                <a:gd name="T28" fmla="*/ 14 w 1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5">
                  <a:moveTo>
                    <a:pt x="14" y="15"/>
                  </a:moveTo>
                  <a:lnTo>
                    <a:pt x="17" y="8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Congo">
              <a:extLst>
                <a:ext uri="{FF2B5EF4-FFF2-40B4-BE49-F238E27FC236}">
                  <a16:creationId xmlns:a16="http://schemas.microsoft.com/office/drawing/2014/main" id="{0C87BAB4-8460-46EE-92F3-226276B490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0312" y="3976733"/>
              <a:ext cx="181212" cy="203863"/>
            </a:xfrm>
            <a:custGeom>
              <a:avLst/>
              <a:gdLst>
                <a:gd name="T0" fmla="*/ 27 w 40"/>
                <a:gd name="T1" fmla="*/ 4 h 45"/>
                <a:gd name="T2" fmla="*/ 27 w 40"/>
                <a:gd name="T3" fmla="*/ 10 h 45"/>
                <a:gd name="T4" fmla="*/ 12 w 40"/>
                <a:gd name="T5" fmla="*/ 7 h 45"/>
                <a:gd name="T6" fmla="*/ 12 w 40"/>
                <a:gd name="T7" fmla="*/ 7 h 45"/>
                <a:gd name="T8" fmla="*/ 11 w 40"/>
                <a:gd name="T9" fmla="*/ 13 h 45"/>
                <a:gd name="T10" fmla="*/ 15 w 40"/>
                <a:gd name="T11" fmla="*/ 11 h 45"/>
                <a:gd name="T12" fmla="*/ 17 w 40"/>
                <a:gd name="T13" fmla="*/ 13 h 45"/>
                <a:gd name="T14" fmla="*/ 15 w 40"/>
                <a:gd name="T15" fmla="*/ 18 h 45"/>
                <a:gd name="T16" fmla="*/ 16 w 40"/>
                <a:gd name="T17" fmla="*/ 31 h 45"/>
                <a:gd name="T18" fmla="*/ 8 w 40"/>
                <a:gd name="T19" fmla="*/ 29 h 45"/>
                <a:gd name="T20" fmla="*/ 3 w 40"/>
                <a:gd name="T21" fmla="*/ 33 h 45"/>
                <a:gd name="T22" fmla="*/ 3 w 40"/>
                <a:gd name="T23" fmla="*/ 38 h 45"/>
                <a:gd name="T24" fmla="*/ 1 w 40"/>
                <a:gd name="T25" fmla="*/ 38 h 45"/>
                <a:gd name="T26" fmla="*/ 0 w 40"/>
                <a:gd name="T27" fmla="*/ 40 h 45"/>
                <a:gd name="T28" fmla="*/ 0 w 40"/>
                <a:gd name="T29" fmla="*/ 40 h 45"/>
                <a:gd name="T30" fmla="*/ 7 w 40"/>
                <a:gd name="T31" fmla="*/ 45 h 45"/>
                <a:gd name="T32" fmla="*/ 6 w 40"/>
                <a:gd name="T33" fmla="*/ 45 h 45"/>
                <a:gd name="T34" fmla="*/ 9 w 40"/>
                <a:gd name="T35" fmla="*/ 42 h 45"/>
                <a:gd name="T36" fmla="*/ 10 w 40"/>
                <a:gd name="T37" fmla="*/ 44 h 45"/>
                <a:gd name="T38" fmla="*/ 17 w 40"/>
                <a:gd name="T39" fmla="*/ 42 h 45"/>
                <a:gd name="T40" fmla="*/ 19 w 40"/>
                <a:gd name="T41" fmla="*/ 45 h 45"/>
                <a:gd name="T42" fmla="*/ 25 w 40"/>
                <a:gd name="T43" fmla="*/ 40 h 45"/>
                <a:gd name="T44" fmla="*/ 28 w 40"/>
                <a:gd name="T45" fmla="*/ 30 h 45"/>
                <a:gd name="T46" fmla="*/ 35 w 40"/>
                <a:gd name="T47" fmla="*/ 23 h 45"/>
                <a:gd name="T48" fmla="*/ 40 w 40"/>
                <a:gd name="T49" fmla="*/ 0 h 45"/>
                <a:gd name="T50" fmla="*/ 40 w 40"/>
                <a:gd name="T51" fmla="*/ 0 h 45"/>
                <a:gd name="T52" fmla="*/ 30 w 40"/>
                <a:gd name="T53" fmla="*/ 1 h 45"/>
                <a:gd name="T54" fmla="*/ 27 w 40"/>
                <a:gd name="T5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45">
                  <a:moveTo>
                    <a:pt x="27" y="4"/>
                  </a:moveTo>
                  <a:lnTo>
                    <a:pt x="27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13"/>
                  </a:lnTo>
                  <a:lnTo>
                    <a:pt x="15" y="11"/>
                  </a:lnTo>
                  <a:lnTo>
                    <a:pt x="17" y="13"/>
                  </a:lnTo>
                  <a:lnTo>
                    <a:pt x="15" y="18"/>
                  </a:lnTo>
                  <a:lnTo>
                    <a:pt x="16" y="31"/>
                  </a:lnTo>
                  <a:lnTo>
                    <a:pt x="8" y="29"/>
                  </a:lnTo>
                  <a:lnTo>
                    <a:pt x="3" y="33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7" y="42"/>
                  </a:lnTo>
                  <a:lnTo>
                    <a:pt x="19" y="45"/>
                  </a:lnTo>
                  <a:lnTo>
                    <a:pt x="25" y="40"/>
                  </a:lnTo>
                  <a:lnTo>
                    <a:pt x="28" y="30"/>
                  </a:lnTo>
                  <a:lnTo>
                    <a:pt x="35" y="2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1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Colombia">
              <a:extLst>
                <a:ext uri="{FF2B5EF4-FFF2-40B4-BE49-F238E27FC236}">
                  <a16:creationId xmlns:a16="http://schemas.microsoft.com/office/drawing/2014/main" id="{DAF8A308-FFC4-403A-A412-823A7B6482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4831" y="3763809"/>
              <a:ext cx="276348" cy="398666"/>
            </a:xfrm>
            <a:custGeom>
              <a:avLst/>
              <a:gdLst>
                <a:gd name="T0" fmla="*/ 48 w 61"/>
                <a:gd name="T1" fmla="*/ 88 h 88"/>
                <a:gd name="T2" fmla="*/ 51 w 61"/>
                <a:gd name="T3" fmla="*/ 74 h 88"/>
                <a:gd name="T4" fmla="*/ 47 w 61"/>
                <a:gd name="T5" fmla="*/ 64 h 88"/>
                <a:gd name="T6" fmla="*/ 52 w 61"/>
                <a:gd name="T7" fmla="*/ 63 h 88"/>
                <a:gd name="T8" fmla="*/ 48 w 61"/>
                <a:gd name="T9" fmla="*/ 60 h 88"/>
                <a:gd name="T10" fmla="*/ 49 w 61"/>
                <a:gd name="T11" fmla="*/ 57 h 88"/>
                <a:gd name="T12" fmla="*/ 61 w 61"/>
                <a:gd name="T13" fmla="*/ 56 h 88"/>
                <a:gd name="T14" fmla="*/ 61 w 61"/>
                <a:gd name="T15" fmla="*/ 56 h 88"/>
                <a:gd name="T16" fmla="*/ 60 w 61"/>
                <a:gd name="T17" fmla="*/ 50 h 88"/>
                <a:gd name="T18" fmla="*/ 61 w 61"/>
                <a:gd name="T19" fmla="*/ 49 h 88"/>
                <a:gd name="T20" fmla="*/ 59 w 61"/>
                <a:gd name="T21" fmla="*/ 42 h 88"/>
                <a:gd name="T22" fmla="*/ 61 w 61"/>
                <a:gd name="T23" fmla="*/ 34 h 88"/>
                <a:gd name="T24" fmla="*/ 51 w 61"/>
                <a:gd name="T25" fmla="*/ 34 h 88"/>
                <a:gd name="T26" fmla="*/ 47 w 61"/>
                <a:gd name="T27" fmla="*/ 29 h 88"/>
                <a:gd name="T28" fmla="*/ 38 w 61"/>
                <a:gd name="T29" fmla="*/ 29 h 88"/>
                <a:gd name="T30" fmla="*/ 35 w 61"/>
                <a:gd name="T31" fmla="*/ 27 h 88"/>
                <a:gd name="T32" fmla="*/ 35 w 61"/>
                <a:gd name="T33" fmla="*/ 23 h 88"/>
                <a:gd name="T34" fmla="*/ 30 w 61"/>
                <a:gd name="T35" fmla="*/ 16 h 88"/>
                <a:gd name="T36" fmla="*/ 34 w 61"/>
                <a:gd name="T37" fmla="*/ 8 h 88"/>
                <a:gd name="T38" fmla="*/ 37 w 61"/>
                <a:gd name="T39" fmla="*/ 5 h 88"/>
                <a:gd name="T40" fmla="*/ 37 w 61"/>
                <a:gd name="T41" fmla="*/ 5 h 88"/>
                <a:gd name="T42" fmla="*/ 41 w 61"/>
                <a:gd name="T43" fmla="*/ 2 h 88"/>
                <a:gd name="T44" fmla="*/ 39 w 61"/>
                <a:gd name="T45" fmla="*/ 0 h 88"/>
                <a:gd name="T46" fmla="*/ 29 w 61"/>
                <a:gd name="T47" fmla="*/ 7 h 88"/>
                <a:gd name="T48" fmla="*/ 20 w 61"/>
                <a:gd name="T49" fmla="*/ 8 h 88"/>
                <a:gd name="T50" fmla="*/ 18 w 61"/>
                <a:gd name="T51" fmla="*/ 16 h 88"/>
                <a:gd name="T52" fmla="*/ 12 w 61"/>
                <a:gd name="T53" fmla="*/ 21 h 88"/>
                <a:gd name="T54" fmla="*/ 12 w 61"/>
                <a:gd name="T55" fmla="*/ 25 h 88"/>
                <a:gd name="T56" fmla="*/ 8 w 61"/>
                <a:gd name="T57" fmla="*/ 21 h 88"/>
                <a:gd name="T58" fmla="*/ 8 w 61"/>
                <a:gd name="T59" fmla="*/ 21 h 88"/>
                <a:gd name="T60" fmla="*/ 9 w 61"/>
                <a:gd name="T61" fmla="*/ 23 h 88"/>
                <a:gd name="T62" fmla="*/ 6 w 61"/>
                <a:gd name="T63" fmla="*/ 28 h 88"/>
                <a:gd name="T64" fmla="*/ 6 w 61"/>
                <a:gd name="T65" fmla="*/ 28 h 88"/>
                <a:gd name="T66" fmla="*/ 8 w 61"/>
                <a:gd name="T67" fmla="*/ 32 h 88"/>
                <a:gd name="T68" fmla="*/ 8 w 61"/>
                <a:gd name="T69" fmla="*/ 45 h 88"/>
                <a:gd name="T70" fmla="*/ 9 w 61"/>
                <a:gd name="T71" fmla="*/ 47 h 88"/>
                <a:gd name="T72" fmla="*/ 6 w 61"/>
                <a:gd name="T73" fmla="*/ 52 h 88"/>
                <a:gd name="T74" fmla="*/ 3 w 61"/>
                <a:gd name="T75" fmla="*/ 52 h 88"/>
                <a:gd name="T76" fmla="*/ 2 w 61"/>
                <a:gd name="T77" fmla="*/ 57 h 88"/>
                <a:gd name="T78" fmla="*/ 0 w 61"/>
                <a:gd name="T79" fmla="*/ 57 h 88"/>
                <a:gd name="T80" fmla="*/ 1 w 61"/>
                <a:gd name="T81" fmla="*/ 59 h 88"/>
                <a:gd name="T82" fmla="*/ 1 w 61"/>
                <a:gd name="T83" fmla="*/ 60 h 88"/>
                <a:gd name="T84" fmla="*/ 10 w 61"/>
                <a:gd name="T85" fmla="*/ 66 h 88"/>
                <a:gd name="T86" fmla="*/ 16 w 61"/>
                <a:gd name="T87" fmla="*/ 65 h 88"/>
                <a:gd name="T88" fmla="*/ 19 w 61"/>
                <a:gd name="T89" fmla="*/ 67 h 88"/>
                <a:gd name="T90" fmla="*/ 28 w 61"/>
                <a:gd name="T91" fmla="*/ 73 h 88"/>
                <a:gd name="T92" fmla="*/ 32 w 61"/>
                <a:gd name="T93" fmla="*/ 79 h 88"/>
                <a:gd name="T94" fmla="*/ 43 w 61"/>
                <a:gd name="T95" fmla="*/ 78 h 88"/>
                <a:gd name="T96" fmla="*/ 46 w 61"/>
                <a:gd name="T97" fmla="*/ 80 h 88"/>
                <a:gd name="T98" fmla="*/ 47 w 61"/>
                <a:gd name="T99" fmla="*/ 82 h 88"/>
                <a:gd name="T100" fmla="*/ 44 w 61"/>
                <a:gd name="T101" fmla="*/ 85 h 88"/>
                <a:gd name="T102" fmla="*/ 48 w 61"/>
                <a:gd name="T10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" h="88">
                  <a:moveTo>
                    <a:pt x="48" y="88"/>
                  </a:moveTo>
                  <a:lnTo>
                    <a:pt x="51" y="74"/>
                  </a:lnTo>
                  <a:lnTo>
                    <a:pt x="47" y="64"/>
                  </a:lnTo>
                  <a:lnTo>
                    <a:pt x="52" y="63"/>
                  </a:lnTo>
                  <a:lnTo>
                    <a:pt x="48" y="60"/>
                  </a:lnTo>
                  <a:lnTo>
                    <a:pt x="49" y="57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0" y="50"/>
                  </a:lnTo>
                  <a:lnTo>
                    <a:pt x="61" y="49"/>
                  </a:lnTo>
                  <a:lnTo>
                    <a:pt x="59" y="42"/>
                  </a:lnTo>
                  <a:lnTo>
                    <a:pt x="61" y="34"/>
                  </a:lnTo>
                  <a:lnTo>
                    <a:pt x="51" y="34"/>
                  </a:lnTo>
                  <a:lnTo>
                    <a:pt x="47" y="29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5" y="23"/>
                  </a:lnTo>
                  <a:lnTo>
                    <a:pt x="30" y="16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29" y="7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12" y="21"/>
                  </a:lnTo>
                  <a:lnTo>
                    <a:pt x="12" y="25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8" y="45"/>
                  </a:lnTo>
                  <a:lnTo>
                    <a:pt x="9" y="47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10" y="66"/>
                  </a:lnTo>
                  <a:lnTo>
                    <a:pt x="16" y="65"/>
                  </a:lnTo>
                  <a:lnTo>
                    <a:pt x="19" y="67"/>
                  </a:lnTo>
                  <a:lnTo>
                    <a:pt x="28" y="73"/>
                  </a:lnTo>
                  <a:lnTo>
                    <a:pt x="32" y="79"/>
                  </a:lnTo>
                  <a:lnTo>
                    <a:pt x="43" y="78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4" y="85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China">
              <a:extLst>
                <a:ext uri="{FF2B5EF4-FFF2-40B4-BE49-F238E27FC236}">
                  <a16:creationId xmlns:a16="http://schemas.microsoft.com/office/drawing/2014/main" id="{D37D2093-FEE9-44E9-A645-D8C12C5DB1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900" y="2545160"/>
              <a:ext cx="1472346" cy="1073680"/>
            </a:xfrm>
            <a:custGeom>
              <a:avLst/>
              <a:gdLst>
                <a:gd name="T0" fmla="*/ 195 w 325"/>
                <a:gd name="T1" fmla="*/ 234 h 237"/>
                <a:gd name="T2" fmla="*/ 186 w 325"/>
                <a:gd name="T3" fmla="*/ 231 h 237"/>
                <a:gd name="T4" fmla="*/ 248 w 325"/>
                <a:gd name="T5" fmla="*/ 212 h 237"/>
                <a:gd name="T6" fmla="*/ 252 w 325"/>
                <a:gd name="T7" fmla="*/ 199 h 237"/>
                <a:gd name="T8" fmla="*/ 182 w 325"/>
                <a:gd name="T9" fmla="*/ 219 h 237"/>
                <a:gd name="T10" fmla="*/ 311 w 325"/>
                <a:gd name="T11" fmla="*/ 47 h 237"/>
                <a:gd name="T12" fmla="*/ 295 w 325"/>
                <a:gd name="T13" fmla="*/ 33 h 237"/>
                <a:gd name="T14" fmla="*/ 274 w 325"/>
                <a:gd name="T15" fmla="*/ 3 h 237"/>
                <a:gd name="T16" fmla="*/ 246 w 325"/>
                <a:gd name="T17" fmla="*/ 8 h 237"/>
                <a:gd name="T18" fmla="*/ 246 w 325"/>
                <a:gd name="T19" fmla="*/ 16 h 237"/>
                <a:gd name="T20" fmla="*/ 226 w 325"/>
                <a:gd name="T21" fmla="*/ 29 h 237"/>
                <a:gd name="T22" fmla="*/ 230 w 325"/>
                <a:gd name="T23" fmla="*/ 49 h 237"/>
                <a:gd name="T24" fmla="*/ 242 w 325"/>
                <a:gd name="T25" fmla="*/ 56 h 237"/>
                <a:gd name="T26" fmla="*/ 212 w 325"/>
                <a:gd name="T27" fmla="*/ 70 h 237"/>
                <a:gd name="T28" fmla="*/ 203 w 325"/>
                <a:gd name="T29" fmla="*/ 77 h 237"/>
                <a:gd name="T30" fmla="*/ 181 w 325"/>
                <a:gd name="T31" fmla="*/ 87 h 237"/>
                <a:gd name="T32" fmla="*/ 144 w 325"/>
                <a:gd name="T33" fmla="*/ 84 h 237"/>
                <a:gd name="T34" fmla="*/ 90 w 325"/>
                <a:gd name="T35" fmla="*/ 66 h 237"/>
                <a:gd name="T36" fmla="*/ 80 w 325"/>
                <a:gd name="T37" fmla="*/ 46 h 237"/>
                <a:gd name="T38" fmla="*/ 64 w 325"/>
                <a:gd name="T39" fmla="*/ 42 h 237"/>
                <a:gd name="T40" fmla="*/ 49 w 325"/>
                <a:gd name="T41" fmla="*/ 52 h 237"/>
                <a:gd name="T42" fmla="*/ 34 w 325"/>
                <a:gd name="T43" fmla="*/ 70 h 237"/>
                <a:gd name="T44" fmla="*/ 23 w 325"/>
                <a:gd name="T45" fmla="*/ 97 h 237"/>
                <a:gd name="T46" fmla="*/ 6 w 325"/>
                <a:gd name="T47" fmla="*/ 101 h 237"/>
                <a:gd name="T48" fmla="*/ 1 w 325"/>
                <a:gd name="T49" fmla="*/ 115 h 237"/>
                <a:gd name="T50" fmla="*/ 6 w 325"/>
                <a:gd name="T51" fmla="*/ 123 h 237"/>
                <a:gd name="T52" fmla="*/ 11 w 325"/>
                <a:gd name="T53" fmla="*/ 126 h 237"/>
                <a:gd name="T54" fmla="*/ 30 w 325"/>
                <a:gd name="T55" fmla="*/ 131 h 237"/>
                <a:gd name="T56" fmla="*/ 33 w 325"/>
                <a:gd name="T57" fmla="*/ 139 h 237"/>
                <a:gd name="T58" fmla="*/ 26 w 325"/>
                <a:gd name="T59" fmla="*/ 153 h 237"/>
                <a:gd name="T60" fmla="*/ 39 w 325"/>
                <a:gd name="T61" fmla="*/ 167 h 237"/>
                <a:gd name="T62" fmla="*/ 55 w 325"/>
                <a:gd name="T63" fmla="*/ 174 h 237"/>
                <a:gd name="T64" fmla="*/ 77 w 325"/>
                <a:gd name="T65" fmla="*/ 182 h 237"/>
                <a:gd name="T66" fmla="*/ 87 w 325"/>
                <a:gd name="T67" fmla="*/ 180 h 237"/>
                <a:gd name="T68" fmla="*/ 118 w 325"/>
                <a:gd name="T69" fmla="*/ 173 h 237"/>
                <a:gd name="T70" fmla="*/ 133 w 325"/>
                <a:gd name="T71" fmla="*/ 189 h 237"/>
                <a:gd name="T72" fmla="*/ 135 w 325"/>
                <a:gd name="T73" fmla="*/ 208 h 237"/>
                <a:gd name="T74" fmla="*/ 141 w 325"/>
                <a:gd name="T75" fmla="*/ 219 h 237"/>
                <a:gd name="T76" fmla="*/ 149 w 325"/>
                <a:gd name="T77" fmla="*/ 220 h 237"/>
                <a:gd name="T78" fmla="*/ 153 w 325"/>
                <a:gd name="T79" fmla="*/ 212 h 237"/>
                <a:gd name="T80" fmla="*/ 175 w 325"/>
                <a:gd name="T81" fmla="*/ 212 h 237"/>
                <a:gd name="T82" fmla="*/ 185 w 325"/>
                <a:gd name="T83" fmla="*/ 218 h 237"/>
                <a:gd name="T84" fmla="*/ 194 w 325"/>
                <a:gd name="T85" fmla="*/ 225 h 237"/>
                <a:gd name="T86" fmla="*/ 209 w 325"/>
                <a:gd name="T87" fmla="*/ 213 h 237"/>
                <a:gd name="T88" fmla="*/ 214 w 325"/>
                <a:gd name="T89" fmla="*/ 214 h 237"/>
                <a:gd name="T90" fmla="*/ 216 w 325"/>
                <a:gd name="T91" fmla="*/ 215 h 237"/>
                <a:gd name="T92" fmla="*/ 217 w 325"/>
                <a:gd name="T93" fmla="*/ 212 h 237"/>
                <a:gd name="T94" fmla="*/ 236 w 325"/>
                <a:gd name="T95" fmla="*/ 201 h 237"/>
                <a:gd name="T96" fmla="*/ 244 w 325"/>
                <a:gd name="T97" fmla="*/ 188 h 237"/>
                <a:gd name="T98" fmla="*/ 253 w 325"/>
                <a:gd name="T99" fmla="*/ 180 h 237"/>
                <a:gd name="T100" fmla="*/ 256 w 325"/>
                <a:gd name="T101" fmla="*/ 163 h 237"/>
                <a:gd name="T102" fmla="*/ 251 w 325"/>
                <a:gd name="T103" fmla="*/ 153 h 237"/>
                <a:gd name="T104" fmla="*/ 250 w 325"/>
                <a:gd name="T105" fmla="*/ 128 h 237"/>
                <a:gd name="T106" fmla="*/ 260 w 325"/>
                <a:gd name="T107" fmla="*/ 122 h 237"/>
                <a:gd name="T108" fmla="*/ 233 w 325"/>
                <a:gd name="T109" fmla="*/ 114 h 237"/>
                <a:gd name="T110" fmla="*/ 243 w 325"/>
                <a:gd name="T111" fmla="*/ 106 h 237"/>
                <a:gd name="T112" fmla="*/ 258 w 325"/>
                <a:gd name="T113" fmla="*/ 101 h 237"/>
                <a:gd name="T114" fmla="*/ 252 w 325"/>
                <a:gd name="T115" fmla="*/ 113 h 237"/>
                <a:gd name="T116" fmla="*/ 270 w 325"/>
                <a:gd name="T117" fmla="*/ 105 h 237"/>
                <a:gd name="T118" fmla="*/ 290 w 325"/>
                <a:gd name="T119" fmla="*/ 91 h 237"/>
                <a:gd name="T120" fmla="*/ 303 w 325"/>
                <a:gd name="T121" fmla="*/ 87 h 237"/>
                <a:gd name="T122" fmla="*/ 309 w 325"/>
                <a:gd name="T123" fmla="*/ 67 h 237"/>
                <a:gd name="T124" fmla="*/ 325 w 325"/>
                <a:gd name="T125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5" h="237">
                  <a:moveTo>
                    <a:pt x="191" y="228"/>
                  </a:moveTo>
                  <a:lnTo>
                    <a:pt x="198" y="228"/>
                  </a:lnTo>
                  <a:lnTo>
                    <a:pt x="195" y="234"/>
                  </a:lnTo>
                  <a:lnTo>
                    <a:pt x="191" y="237"/>
                  </a:lnTo>
                  <a:lnTo>
                    <a:pt x="186" y="236"/>
                  </a:lnTo>
                  <a:lnTo>
                    <a:pt x="186" y="231"/>
                  </a:lnTo>
                  <a:lnTo>
                    <a:pt x="191" y="228"/>
                  </a:lnTo>
                  <a:close/>
                  <a:moveTo>
                    <a:pt x="247" y="206"/>
                  </a:moveTo>
                  <a:lnTo>
                    <a:pt x="248" y="212"/>
                  </a:lnTo>
                  <a:lnTo>
                    <a:pt x="250" y="216"/>
                  </a:lnTo>
                  <a:lnTo>
                    <a:pt x="256" y="198"/>
                  </a:lnTo>
                  <a:lnTo>
                    <a:pt x="252" y="199"/>
                  </a:lnTo>
                  <a:lnTo>
                    <a:pt x="247" y="206"/>
                  </a:lnTo>
                  <a:close/>
                  <a:moveTo>
                    <a:pt x="183" y="219"/>
                  </a:moveTo>
                  <a:lnTo>
                    <a:pt x="182" y="219"/>
                  </a:lnTo>
                  <a:lnTo>
                    <a:pt x="182" y="219"/>
                  </a:lnTo>
                  <a:lnTo>
                    <a:pt x="183" y="219"/>
                  </a:lnTo>
                  <a:close/>
                  <a:moveTo>
                    <a:pt x="311" y="47"/>
                  </a:moveTo>
                  <a:lnTo>
                    <a:pt x="305" y="47"/>
                  </a:lnTo>
                  <a:lnTo>
                    <a:pt x="303" y="39"/>
                  </a:lnTo>
                  <a:lnTo>
                    <a:pt x="295" y="33"/>
                  </a:lnTo>
                  <a:lnTo>
                    <a:pt x="286" y="32"/>
                  </a:lnTo>
                  <a:lnTo>
                    <a:pt x="280" y="9"/>
                  </a:lnTo>
                  <a:lnTo>
                    <a:pt x="274" y="3"/>
                  </a:lnTo>
                  <a:lnTo>
                    <a:pt x="264" y="0"/>
                  </a:lnTo>
                  <a:lnTo>
                    <a:pt x="251" y="2"/>
                  </a:lnTo>
                  <a:lnTo>
                    <a:pt x="246" y="8"/>
                  </a:lnTo>
                  <a:lnTo>
                    <a:pt x="250" y="8"/>
                  </a:lnTo>
                  <a:lnTo>
                    <a:pt x="249" y="14"/>
                  </a:lnTo>
                  <a:lnTo>
                    <a:pt x="246" y="16"/>
                  </a:lnTo>
                  <a:lnTo>
                    <a:pt x="242" y="28"/>
                  </a:lnTo>
                  <a:lnTo>
                    <a:pt x="235" y="33"/>
                  </a:lnTo>
                  <a:lnTo>
                    <a:pt x="226" y="29"/>
                  </a:lnTo>
                  <a:lnTo>
                    <a:pt x="223" y="35"/>
                  </a:lnTo>
                  <a:lnTo>
                    <a:pt x="223" y="48"/>
                  </a:lnTo>
                  <a:lnTo>
                    <a:pt x="230" y="49"/>
                  </a:lnTo>
                  <a:lnTo>
                    <a:pt x="237" y="46"/>
                  </a:lnTo>
                  <a:lnTo>
                    <a:pt x="242" y="50"/>
                  </a:lnTo>
                  <a:lnTo>
                    <a:pt x="242" y="56"/>
                  </a:lnTo>
                  <a:lnTo>
                    <a:pt x="229" y="56"/>
                  </a:lnTo>
                  <a:lnTo>
                    <a:pt x="223" y="63"/>
                  </a:lnTo>
                  <a:lnTo>
                    <a:pt x="212" y="70"/>
                  </a:lnTo>
                  <a:lnTo>
                    <a:pt x="205" y="68"/>
                  </a:lnTo>
                  <a:lnTo>
                    <a:pt x="201" y="72"/>
                  </a:lnTo>
                  <a:lnTo>
                    <a:pt x="203" y="77"/>
                  </a:lnTo>
                  <a:lnTo>
                    <a:pt x="193" y="86"/>
                  </a:lnTo>
                  <a:lnTo>
                    <a:pt x="192" y="87"/>
                  </a:lnTo>
                  <a:lnTo>
                    <a:pt x="181" y="87"/>
                  </a:lnTo>
                  <a:lnTo>
                    <a:pt x="166" y="92"/>
                  </a:lnTo>
                  <a:lnTo>
                    <a:pt x="153" y="89"/>
                  </a:lnTo>
                  <a:lnTo>
                    <a:pt x="144" y="84"/>
                  </a:lnTo>
                  <a:lnTo>
                    <a:pt x="123" y="84"/>
                  </a:lnTo>
                  <a:lnTo>
                    <a:pt x="113" y="73"/>
                  </a:lnTo>
                  <a:lnTo>
                    <a:pt x="90" y="66"/>
                  </a:lnTo>
                  <a:lnTo>
                    <a:pt x="90" y="54"/>
                  </a:lnTo>
                  <a:lnTo>
                    <a:pt x="87" y="47"/>
                  </a:lnTo>
                  <a:lnTo>
                    <a:pt x="80" y="46"/>
                  </a:lnTo>
                  <a:lnTo>
                    <a:pt x="75" y="37"/>
                  </a:lnTo>
                  <a:lnTo>
                    <a:pt x="69" y="40"/>
                  </a:lnTo>
                  <a:lnTo>
                    <a:pt x="64" y="42"/>
                  </a:lnTo>
                  <a:lnTo>
                    <a:pt x="63" y="52"/>
                  </a:lnTo>
                  <a:lnTo>
                    <a:pt x="60" y="54"/>
                  </a:lnTo>
                  <a:lnTo>
                    <a:pt x="49" y="52"/>
                  </a:lnTo>
                  <a:lnTo>
                    <a:pt x="46" y="67"/>
                  </a:lnTo>
                  <a:lnTo>
                    <a:pt x="36" y="68"/>
                  </a:lnTo>
                  <a:lnTo>
                    <a:pt x="34" y="70"/>
                  </a:lnTo>
                  <a:lnTo>
                    <a:pt x="37" y="82"/>
                  </a:lnTo>
                  <a:lnTo>
                    <a:pt x="33" y="91"/>
                  </a:lnTo>
                  <a:lnTo>
                    <a:pt x="23" y="97"/>
                  </a:lnTo>
                  <a:lnTo>
                    <a:pt x="17" y="98"/>
                  </a:lnTo>
                  <a:lnTo>
                    <a:pt x="15" y="101"/>
                  </a:lnTo>
                  <a:lnTo>
                    <a:pt x="6" y="101"/>
                  </a:lnTo>
                  <a:lnTo>
                    <a:pt x="2" y="104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6" y="115"/>
                  </a:lnTo>
                  <a:lnTo>
                    <a:pt x="6" y="122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5" y="124"/>
                  </a:lnTo>
                  <a:lnTo>
                    <a:pt x="11" y="126"/>
                  </a:lnTo>
                  <a:lnTo>
                    <a:pt x="13" y="132"/>
                  </a:lnTo>
                  <a:lnTo>
                    <a:pt x="21" y="135"/>
                  </a:lnTo>
                  <a:lnTo>
                    <a:pt x="30" y="131"/>
                  </a:lnTo>
                  <a:lnTo>
                    <a:pt x="33" y="135"/>
                  </a:lnTo>
                  <a:lnTo>
                    <a:pt x="35" y="134"/>
                  </a:lnTo>
                  <a:lnTo>
                    <a:pt x="33" y="139"/>
                  </a:lnTo>
                  <a:lnTo>
                    <a:pt x="28" y="146"/>
                  </a:lnTo>
                  <a:lnTo>
                    <a:pt x="30" y="153"/>
                  </a:lnTo>
                  <a:lnTo>
                    <a:pt x="26" y="153"/>
                  </a:lnTo>
                  <a:lnTo>
                    <a:pt x="26" y="155"/>
                  </a:lnTo>
                  <a:lnTo>
                    <a:pt x="29" y="163"/>
                  </a:lnTo>
                  <a:lnTo>
                    <a:pt x="39" y="167"/>
                  </a:lnTo>
                  <a:lnTo>
                    <a:pt x="46" y="168"/>
                  </a:lnTo>
                  <a:lnTo>
                    <a:pt x="52" y="174"/>
                  </a:lnTo>
                  <a:lnTo>
                    <a:pt x="55" y="174"/>
                  </a:lnTo>
                  <a:lnTo>
                    <a:pt x="57" y="177"/>
                  </a:lnTo>
                  <a:lnTo>
                    <a:pt x="65" y="181"/>
                  </a:lnTo>
                  <a:lnTo>
                    <a:pt x="77" y="182"/>
                  </a:lnTo>
                  <a:lnTo>
                    <a:pt x="80" y="181"/>
                  </a:lnTo>
                  <a:lnTo>
                    <a:pt x="81" y="185"/>
                  </a:lnTo>
                  <a:lnTo>
                    <a:pt x="87" y="180"/>
                  </a:lnTo>
                  <a:lnTo>
                    <a:pt x="96" y="183"/>
                  </a:lnTo>
                  <a:lnTo>
                    <a:pt x="111" y="174"/>
                  </a:lnTo>
                  <a:lnTo>
                    <a:pt x="118" y="173"/>
                  </a:lnTo>
                  <a:lnTo>
                    <a:pt x="126" y="180"/>
                  </a:lnTo>
                  <a:lnTo>
                    <a:pt x="130" y="181"/>
                  </a:lnTo>
                  <a:lnTo>
                    <a:pt x="133" y="189"/>
                  </a:lnTo>
                  <a:lnTo>
                    <a:pt x="128" y="206"/>
                  </a:lnTo>
                  <a:lnTo>
                    <a:pt x="133" y="204"/>
                  </a:lnTo>
                  <a:lnTo>
                    <a:pt x="135" y="208"/>
                  </a:lnTo>
                  <a:lnTo>
                    <a:pt x="137" y="211"/>
                  </a:lnTo>
                  <a:lnTo>
                    <a:pt x="136" y="215"/>
                  </a:lnTo>
                  <a:lnTo>
                    <a:pt x="141" y="219"/>
                  </a:lnTo>
                  <a:lnTo>
                    <a:pt x="146" y="218"/>
                  </a:lnTo>
                  <a:lnTo>
                    <a:pt x="146" y="221"/>
                  </a:lnTo>
                  <a:lnTo>
                    <a:pt x="149" y="220"/>
                  </a:lnTo>
                  <a:lnTo>
                    <a:pt x="149" y="213"/>
                  </a:lnTo>
                  <a:lnTo>
                    <a:pt x="152" y="214"/>
                  </a:lnTo>
                  <a:lnTo>
                    <a:pt x="153" y="212"/>
                  </a:lnTo>
                  <a:lnTo>
                    <a:pt x="156" y="213"/>
                  </a:lnTo>
                  <a:lnTo>
                    <a:pt x="169" y="209"/>
                  </a:lnTo>
                  <a:lnTo>
                    <a:pt x="175" y="212"/>
                  </a:lnTo>
                  <a:lnTo>
                    <a:pt x="177" y="217"/>
                  </a:lnTo>
                  <a:lnTo>
                    <a:pt x="182" y="219"/>
                  </a:lnTo>
                  <a:lnTo>
                    <a:pt x="185" y="218"/>
                  </a:lnTo>
                  <a:lnTo>
                    <a:pt x="192" y="219"/>
                  </a:lnTo>
                  <a:lnTo>
                    <a:pt x="192" y="225"/>
                  </a:lnTo>
                  <a:lnTo>
                    <a:pt x="194" y="225"/>
                  </a:lnTo>
                  <a:lnTo>
                    <a:pt x="195" y="221"/>
                  </a:lnTo>
                  <a:lnTo>
                    <a:pt x="209" y="216"/>
                  </a:lnTo>
                  <a:lnTo>
                    <a:pt x="209" y="213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4" y="214"/>
                  </a:lnTo>
                  <a:lnTo>
                    <a:pt x="213" y="214"/>
                  </a:lnTo>
                  <a:lnTo>
                    <a:pt x="213" y="215"/>
                  </a:lnTo>
                  <a:lnTo>
                    <a:pt x="216" y="215"/>
                  </a:lnTo>
                  <a:lnTo>
                    <a:pt x="217" y="214"/>
                  </a:lnTo>
                  <a:lnTo>
                    <a:pt x="216" y="214"/>
                  </a:lnTo>
                  <a:lnTo>
                    <a:pt x="217" y="212"/>
                  </a:lnTo>
                  <a:lnTo>
                    <a:pt x="228" y="210"/>
                  </a:lnTo>
                  <a:lnTo>
                    <a:pt x="236" y="203"/>
                  </a:lnTo>
                  <a:lnTo>
                    <a:pt x="236" y="201"/>
                  </a:lnTo>
                  <a:lnTo>
                    <a:pt x="239" y="201"/>
                  </a:lnTo>
                  <a:lnTo>
                    <a:pt x="244" y="193"/>
                  </a:lnTo>
                  <a:lnTo>
                    <a:pt x="244" y="188"/>
                  </a:lnTo>
                  <a:lnTo>
                    <a:pt x="246" y="189"/>
                  </a:lnTo>
                  <a:lnTo>
                    <a:pt x="252" y="180"/>
                  </a:lnTo>
                  <a:lnTo>
                    <a:pt x="253" y="180"/>
                  </a:lnTo>
                  <a:lnTo>
                    <a:pt x="257" y="168"/>
                  </a:lnTo>
                  <a:lnTo>
                    <a:pt x="248" y="167"/>
                  </a:lnTo>
                  <a:lnTo>
                    <a:pt x="256" y="163"/>
                  </a:lnTo>
                  <a:lnTo>
                    <a:pt x="253" y="159"/>
                  </a:lnTo>
                  <a:lnTo>
                    <a:pt x="256" y="159"/>
                  </a:lnTo>
                  <a:lnTo>
                    <a:pt x="251" y="153"/>
                  </a:lnTo>
                  <a:lnTo>
                    <a:pt x="248" y="142"/>
                  </a:lnTo>
                  <a:lnTo>
                    <a:pt x="242" y="139"/>
                  </a:lnTo>
                  <a:lnTo>
                    <a:pt x="250" y="128"/>
                  </a:lnTo>
                  <a:lnTo>
                    <a:pt x="257" y="124"/>
                  </a:lnTo>
                  <a:lnTo>
                    <a:pt x="259" y="126"/>
                  </a:lnTo>
                  <a:lnTo>
                    <a:pt x="260" y="122"/>
                  </a:lnTo>
                  <a:lnTo>
                    <a:pt x="250" y="119"/>
                  </a:lnTo>
                  <a:lnTo>
                    <a:pt x="242" y="124"/>
                  </a:lnTo>
                  <a:lnTo>
                    <a:pt x="233" y="114"/>
                  </a:lnTo>
                  <a:lnTo>
                    <a:pt x="235" y="109"/>
                  </a:lnTo>
                  <a:lnTo>
                    <a:pt x="241" y="110"/>
                  </a:lnTo>
                  <a:lnTo>
                    <a:pt x="243" y="106"/>
                  </a:lnTo>
                  <a:lnTo>
                    <a:pt x="253" y="98"/>
                  </a:lnTo>
                  <a:lnTo>
                    <a:pt x="256" y="98"/>
                  </a:lnTo>
                  <a:lnTo>
                    <a:pt x="258" y="101"/>
                  </a:lnTo>
                  <a:lnTo>
                    <a:pt x="253" y="108"/>
                  </a:lnTo>
                  <a:lnTo>
                    <a:pt x="255" y="110"/>
                  </a:lnTo>
                  <a:lnTo>
                    <a:pt x="252" y="113"/>
                  </a:lnTo>
                  <a:lnTo>
                    <a:pt x="264" y="106"/>
                  </a:lnTo>
                  <a:lnTo>
                    <a:pt x="270" y="105"/>
                  </a:lnTo>
                  <a:lnTo>
                    <a:pt x="270" y="105"/>
                  </a:lnTo>
                  <a:lnTo>
                    <a:pt x="283" y="94"/>
                  </a:lnTo>
                  <a:lnTo>
                    <a:pt x="288" y="95"/>
                  </a:lnTo>
                  <a:lnTo>
                    <a:pt x="290" y="91"/>
                  </a:lnTo>
                  <a:lnTo>
                    <a:pt x="294" y="90"/>
                  </a:lnTo>
                  <a:lnTo>
                    <a:pt x="299" y="85"/>
                  </a:lnTo>
                  <a:lnTo>
                    <a:pt x="303" y="87"/>
                  </a:lnTo>
                  <a:lnTo>
                    <a:pt x="306" y="81"/>
                  </a:lnTo>
                  <a:lnTo>
                    <a:pt x="305" y="71"/>
                  </a:lnTo>
                  <a:lnTo>
                    <a:pt x="309" y="67"/>
                  </a:lnTo>
                  <a:lnTo>
                    <a:pt x="315" y="68"/>
                  </a:lnTo>
                  <a:lnTo>
                    <a:pt x="324" y="48"/>
                  </a:lnTo>
                  <a:lnTo>
                    <a:pt x="325" y="42"/>
                  </a:lnTo>
                  <a:lnTo>
                    <a:pt x="311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Chile">
              <a:extLst>
                <a:ext uri="{FF2B5EF4-FFF2-40B4-BE49-F238E27FC236}">
                  <a16:creationId xmlns:a16="http://schemas.microsoft.com/office/drawing/2014/main" id="{F94FE8A8-D0D4-4F61-8CEB-8D593CFDCD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66377" y="4488656"/>
              <a:ext cx="203863" cy="1177877"/>
            </a:xfrm>
            <a:custGeom>
              <a:avLst/>
              <a:gdLst>
                <a:gd name="T0" fmla="*/ 37 w 45"/>
                <a:gd name="T1" fmla="*/ 10 h 260"/>
                <a:gd name="T2" fmla="*/ 45 w 45"/>
                <a:gd name="T3" fmla="*/ 30 h 260"/>
                <a:gd name="T4" fmla="*/ 38 w 45"/>
                <a:gd name="T5" fmla="*/ 52 h 260"/>
                <a:gd name="T6" fmla="*/ 30 w 45"/>
                <a:gd name="T7" fmla="*/ 97 h 260"/>
                <a:gd name="T8" fmla="*/ 23 w 45"/>
                <a:gd name="T9" fmla="*/ 115 h 260"/>
                <a:gd name="T10" fmla="*/ 20 w 45"/>
                <a:gd name="T11" fmla="*/ 150 h 260"/>
                <a:gd name="T12" fmla="*/ 22 w 45"/>
                <a:gd name="T13" fmla="*/ 169 h 260"/>
                <a:gd name="T14" fmla="*/ 22 w 45"/>
                <a:gd name="T15" fmla="*/ 174 h 260"/>
                <a:gd name="T16" fmla="*/ 17 w 45"/>
                <a:gd name="T17" fmla="*/ 198 h 260"/>
                <a:gd name="T18" fmla="*/ 12 w 45"/>
                <a:gd name="T19" fmla="*/ 218 h 260"/>
                <a:gd name="T20" fmla="*/ 19 w 45"/>
                <a:gd name="T21" fmla="*/ 229 h 260"/>
                <a:gd name="T22" fmla="*/ 37 w 45"/>
                <a:gd name="T23" fmla="*/ 232 h 260"/>
                <a:gd name="T24" fmla="*/ 26 w 45"/>
                <a:gd name="T25" fmla="*/ 235 h 260"/>
                <a:gd name="T26" fmla="*/ 18 w 45"/>
                <a:gd name="T27" fmla="*/ 241 h 260"/>
                <a:gd name="T28" fmla="*/ 22 w 45"/>
                <a:gd name="T29" fmla="*/ 235 h 260"/>
                <a:gd name="T30" fmla="*/ 11 w 45"/>
                <a:gd name="T31" fmla="*/ 235 h 260"/>
                <a:gd name="T32" fmla="*/ 6 w 45"/>
                <a:gd name="T33" fmla="*/ 232 h 260"/>
                <a:gd name="T34" fmla="*/ 6 w 45"/>
                <a:gd name="T35" fmla="*/ 228 h 260"/>
                <a:gd name="T36" fmla="*/ 6 w 45"/>
                <a:gd name="T37" fmla="*/ 223 h 260"/>
                <a:gd name="T38" fmla="*/ 6 w 45"/>
                <a:gd name="T39" fmla="*/ 218 h 260"/>
                <a:gd name="T40" fmla="*/ 3 w 45"/>
                <a:gd name="T41" fmla="*/ 211 h 260"/>
                <a:gd name="T42" fmla="*/ 1 w 45"/>
                <a:gd name="T43" fmla="*/ 194 h 260"/>
                <a:gd name="T44" fmla="*/ 8 w 45"/>
                <a:gd name="T45" fmla="*/ 187 h 260"/>
                <a:gd name="T46" fmla="*/ 0 w 45"/>
                <a:gd name="T47" fmla="*/ 185 h 260"/>
                <a:gd name="T48" fmla="*/ 6 w 45"/>
                <a:gd name="T49" fmla="*/ 179 h 260"/>
                <a:gd name="T50" fmla="*/ 11 w 45"/>
                <a:gd name="T51" fmla="*/ 167 h 260"/>
                <a:gd name="T52" fmla="*/ 16 w 45"/>
                <a:gd name="T53" fmla="*/ 152 h 260"/>
                <a:gd name="T54" fmla="*/ 14 w 45"/>
                <a:gd name="T55" fmla="*/ 148 h 260"/>
                <a:gd name="T56" fmla="*/ 10 w 45"/>
                <a:gd name="T57" fmla="*/ 137 h 260"/>
                <a:gd name="T58" fmla="*/ 11 w 45"/>
                <a:gd name="T59" fmla="*/ 118 h 260"/>
                <a:gd name="T60" fmla="*/ 21 w 45"/>
                <a:gd name="T61" fmla="*/ 77 h 260"/>
                <a:gd name="T62" fmla="*/ 26 w 45"/>
                <a:gd name="T63" fmla="*/ 50 h 260"/>
                <a:gd name="T64" fmla="*/ 26 w 45"/>
                <a:gd name="T65" fmla="*/ 4 h 260"/>
                <a:gd name="T66" fmla="*/ 36 w 45"/>
                <a:gd name="T67" fmla="*/ 234 h 260"/>
                <a:gd name="T68" fmla="*/ 29 w 45"/>
                <a:gd name="T69" fmla="*/ 242 h 260"/>
                <a:gd name="T70" fmla="*/ 29 w 45"/>
                <a:gd name="T71" fmla="*/ 245 h 260"/>
                <a:gd name="T72" fmla="*/ 26 w 45"/>
                <a:gd name="T73" fmla="*/ 245 h 260"/>
                <a:gd name="T74" fmla="*/ 9 w 45"/>
                <a:gd name="T75" fmla="*/ 243 h 260"/>
                <a:gd name="T76" fmla="*/ 16 w 45"/>
                <a:gd name="T77" fmla="*/ 250 h 260"/>
                <a:gd name="T78" fmla="*/ 27 w 45"/>
                <a:gd name="T79" fmla="*/ 257 h 260"/>
                <a:gd name="T80" fmla="*/ 37 w 45"/>
                <a:gd name="T81" fmla="*/ 255 h 260"/>
                <a:gd name="T82" fmla="*/ 6 w 45"/>
                <a:gd name="T83" fmla="*/ 160 h 260"/>
                <a:gd name="T84" fmla="*/ 11 w 45"/>
                <a:gd name="T85" fmla="*/ 15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260">
                  <a:moveTo>
                    <a:pt x="26" y="4"/>
                  </a:moveTo>
                  <a:lnTo>
                    <a:pt x="32" y="0"/>
                  </a:lnTo>
                  <a:lnTo>
                    <a:pt x="37" y="10"/>
                  </a:lnTo>
                  <a:lnTo>
                    <a:pt x="36" y="14"/>
                  </a:lnTo>
                  <a:lnTo>
                    <a:pt x="40" y="30"/>
                  </a:lnTo>
                  <a:lnTo>
                    <a:pt x="45" y="30"/>
                  </a:lnTo>
                  <a:lnTo>
                    <a:pt x="43" y="37"/>
                  </a:lnTo>
                  <a:lnTo>
                    <a:pt x="37" y="40"/>
                  </a:lnTo>
                  <a:lnTo>
                    <a:pt x="38" y="52"/>
                  </a:lnTo>
                  <a:lnTo>
                    <a:pt x="32" y="62"/>
                  </a:lnTo>
                  <a:lnTo>
                    <a:pt x="27" y="80"/>
                  </a:lnTo>
                  <a:lnTo>
                    <a:pt x="30" y="97"/>
                  </a:lnTo>
                  <a:lnTo>
                    <a:pt x="26" y="105"/>
                  </a:lnTo>
                  <a:lnTo>
                    <a:pt x="27" y="111"/>
                  </a:lnTo>
                  <a:lnTo>
                    <a:pt x="23" y="115"/>
                  </a:lnTo>
                  <a:lnTo>
                    <a:pt x="24" y="127"/>
                  </a:lnTo>
                  <a:lnTo>
                    <a:pt x="21" y="136"/>
                  </a:lnTo>
                  <a:lnTo>
                    <a:pt x="20" y="150"/>
                  </a:lnTo>
                  <a:lnTo>
                    <a:pt x="19" y="155"/>
                  </a:lnTo>
                  <a:lnTo>
                    <a:pt x="19" y="168"/>
                  </a:lnTo>
                  <a:lnTo>
                    <a:pt x="22" y="169"/>
                  </a:lnTo>
                  <a:lnTo>
                    <a:pt x="22" y="172"/>
                  </a:lnTo>
                  <a:lnTo>
                    <a:pt x="20" y="172"/>
                  </a:lnTo>
                  <a:lnTo>
                    <a:pt x="22" y="174"/>
                  </a:lnTo>
                  <a:lnTo>
                    <a:pt x="21" y="186"/>
                  </a:lnTo>
                  <a:lnTo>
                    <a:pt x="17" y="194"/>
                  </a:lnTo>
                  <a:lnTo>
                    <a:pt x="17" y="198"/>
                  </a:lnTo>
                  <a:lnTo>
                    <a:pt x="12" y="210"/>
                  </a:lnTo>
                  <a:lnTo>
                    <a:pt x="11" y="216"/>
                  </a:lnTo>
                  <a:lnTo>
                    <a:pt x="12" y="218"/>
                  </a:lnTo>
                  <a:lnTo>
                    <a:pt x="17" y="218"/>
                  </a:lnTo>
                  <a:lnTo>
                    <a:pt x="18" y="225"/>
                  </a:lnTo>
                  <a:lnTo>
                    <a:pt x="19" y="229"/>
                  </a:lnTo>
                  <a:lnTo>
                    <a:pt x="31" y="229"/>
                  </a:lnTo>
                  <a:lnTo>
                    <a:pt x="37" y="231"/>
                  </a:lnTo>
                  <a:lnTo>
                    <a:pt x="37" y="232"/>
                  </a:lnTo>
                  <a:lnTo>
                    <a:pt x="32" y="231"/>
                  </a:lnTo>
                  <a:lnTo>
                    <a:pt x="32" y="233"/>
                  </a:lnTo>
                  <a:lnTo>
                    <a:pt x="26" y="235"/>
                  </a:lnTo>
                  <a:lnTo>
                    <a:pt x="25" y="245"/>
                  </a:lnTo>
                  <a:lnTo>
                    <a:pt x="23" y="245"/>
                  </a:lnTo>
                  <a:lnTo>
                    <a:pt x="18" y="241"/>
                  </a:lnTo>
                  <a:lnTo>
                    <a:pt x="22" y="239"/>
                  </a:lnTo>
                  <a:lnTo>
                    <a:pt x="24" y="236"/>
                  </a:lnTo>
                  <a:lnTo>
                    <a:pt x="22" y="235"/>
                  </a:lnTo>
                  <a:lnTo>
                    <a:pt x="16" y="241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8" y="234"/>
                  </a:lnTo>
                  <a:lnTo>
                    <a:pt x="8" y="230"/>
                  </a:lnTo>
                  <a:lnTo>
                    <a:pt x="6" y="232"/>
                  </a:lnTo>
                  <a:lnTo>
                    <a:pt x="3" y="231"/>
                  </a:lnTo>
                  <a:lnTo>
                    <a:pt x="3" y="227"/>
                  </a:lnTo>
                  <a:lnTo>
                    <a:pt x="6" y="228"/>
                  </a:lnTo>
                  <a:lnTo>
                    <a:pt x="8" y="225"/>
                  </a:lnTo>
                  <a:lnTo>
                    <a:pt x="6" y="221"/>
                  </a:lnTo>
                  <a:lnTo>
                    <a:pt x="6" y="223"/>
                  </a:lnTo>
                  <a:lnTo>
                    <a:pt x="1" y="225"/>
                  </a:lnTo>
                  <a:lnTo>
                    <a:pt x="4" y="218"/>
                  </a:lnTo>
                  <a:lnTo>
                    <a:pt x="6" y="218"/>
                  </a:lnTo>
                  <a:lnTo>
                    <a:pt x="6" y="212"/>
                  </a:lnTo>
                  <a:lnTo>
                    <a:pt x="1" y="218"/>
                  </a:lnTo>
                  <a:lnTo>
                    <a:pt x="3" y="211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1" y="194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8" y="187"/>
                  </a:lnTo>
                  <a:lnTo>
                    <a:pt x="3" y="186"/>
                  </a:lnTo>
                  <a:lnTo>
                    <a:pt x="0" y="187"/>
                  </a:lnTo>
                  <a:lnTo>
                    <a:pt x="0" y="185"/>
                  </a:lnTo>
                  <a:lnTo>
                    <a:pt x="4" y="182"/>
                  </a:lnTo>
                  <a:lnTo>
                    <a:pt x="3" y="180"/>
                  </a:lnTo>
                  <a:lnTo>
                    <a:pt x="6" y="179"/>
                  </a:lnTo>
                  <a:lnTo>
                    <a:pt x="6" y="170"/>
                  </a:lnTo>
                  <a:lnTo>
                    <a:pt x="9" y="165"/>
                  </a:lnTo>
                  <a:lnTo>
                    <a:pt x="11" y="167"/>
                  </a:lnTo>
                  <a:lnTo>
                    <a:pt x="9" y="173"/>
                  </a:lnTo>
                  <a:lnTo>
                    <a:pt x="11" y="177"/>
                  </a:lnTo>
                  <a:lnTo>
                    <a:pt x="16" y="152"/>
                  </a:lnTo>
                  <a:lnTo>
                    <a:pt x="15" y="151"/>
                  </a:lnTo>
                  <a:lnTo>
                    <a:pt x="16" y="149"/>
                  </a:lnTo>
                  <a:lnTo>
                    <a:pt x="14" y="148"/>
                  </a:lnTo>
                  <a:lnTo>
                    <a:pt x="13" y="150"/>
                  </a:lnTo>
                  <a:lnTo>
                    <a:pt x="10" y="147"/>
                  </a:lnTo>
                  <a:lnTo>
                    <a:pt x="10" y="137"/>
                  </a:lnTo>
                  <a:lnTo>
                    <a:pt x="12" y="134"/>
                  </a:lnTo>
                  <a:lnTo>
                    <a:pt x="10" y="121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22" y="87"/>
                  </a:lnTo>
                  <a:lnTo>
                    <a:pt x="21" y="77"/>
                  </a:lnTo>
                  <a:lnTo>
                    <a:pt x="23" y="72"/>
                  </a:lnTo>
                  <a:lnTo>
                    <a:pt x="22" y="66"/>
                  </a:lnTo>
                  <a:lnTo>
                    <a:pt x="26" y="50"/>
                  </a:lnTo>
                  <a:lnTo>
                    <a:pt x="27" y="31"/>
                  </a:lnTo>
                  <a:lnTo>
                    <a:pt x="29" y="22"/>
                  </a:lnTo>
                  <a:lnTo>
                    <a:pt x="26" y="4"/>
                  </a:lnTo>
                  <a:close/>
                  <a:moveTo>
                    <a:pt x="37" y="255"/>
                  </a:moveTo>
                  <a:lnTo>
                    <a:pt x="36" y="234"/>
                  </a:lnTo>
                  <a:lnTo>
                    <a:pt x="36" y="234"/>
                  </a:lnTo>
                  <a:lnTo>
                    <a:pt x="28" y="236"/>
                  </a:lnTo>
                  <a:lnTo>
                    <a:pt x="27" y="241"/>
                  </a:lnTo>
                  <a:lnTo>
                    <a:pt x="29" y="242"/>
                  </a:lnTo>
                  <a:lnTo>
                    <a:pt x="33" y="241"/>
                  </a:lnTo>
                  <a:lnTo>
                    <a:pt x="33" y="242"/>
                  </a:lnTo>
                  <a:lnTo>
                    <a:pt x="29" y="245"/>
                  </a:lnTo>
                  <a:lnTo>
                    <a:pt x="30" y="249"/>
                  </a:lnTo>
                  <a:lnTo>
                    <a:pt x="28" y="248"/>
                  </a:lnTo>
                  <a:lnTo>
                    <a:pt x="26" y="245"/>
                  </a:lnTo>
                  <a:lnTo>
                    <a:pt x="24" y="248"/>
                  </a:lnTo>
                  <a:lnTo>
                    <a:pt x="11" y="241"/>
                  </a:lnTo>
                  <a:lnTo>
                    <a:pt x="9" y="243"/>
                  </a:lnTo>
                  <a:lnTo>
                    <a:pt x="12" y="248"/>
                  </a:lnTo>
                  <a:lnTo>
                    <a:pt x="15" y="248"/>
                  </a:lnTo>
                  <a:lnTo>
                    <a:pt x="16" y="250"/>
                  </a:lnTo>
                  <a:lnTo>
                    <a:pt x="19" y="250"/>
                  </a:lnTo>
                  <a:lnTo>
                    <a:pt x="19" y="252"/>
                  </a:lnTo>
                  <a:lnTo>
                    <a:pt x="27" y="257"/>
                  </a:lnTo>
                  <a:lnTo>
                    <a:pt x="30" y="256"/>
                  </a:lnTo>
                  <a:lnTo>
                    <a:pt x="33" y="260"/>
                  </a:lnTo>
                  <a:lnTo>
                    <a:pt x="37" y="255"/>
                  </a:lnTo>
                  <a:lnTo>
                    <a:pt x="37" y="255"/>
                  </a:lnTo>
                  <a:close/>
                  <a:moveTo>
                    <a:pt x="8" y="150"/>
                  </a:moveTo>
                  <a:lnTo>
                    <a:pt x="6" y="160"/>
                  </a:lnTo>
                  <a:lnTo>
                    <a:pt x="10" y="161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8" y="150"/>
                  </a:lnTo>
                  <a:close/>
                </a:path>
              </a:pathLst>
            </a:custGeom>
            <a:solidFill>
              <a:srgbClr val="FCE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Chad">
              <a:extLst>
                <a:ext uri="{FF2B5EF4-FFF2-40B4-BE49-F238E27FC236}">
                  <a16:creationId xmlns:a16="http://schemas.microsoft.com/office/drawing/2014/main" id="{5B1AB674-18F7-4BBD-A930-AC8DB9D760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9206" y="3487461"/>
              <a:ext cx="253696" cy="398666"/>
            </a:xfrm>
            <a:custGeom>
              <a:avLst/>
              <a:gdLst>
                <a:gd name="T0" fmla="*/ 8 w 56"/>
                <a:gd name="T1" fmla="*/ 2 h 88"/>
                <a:gd name="T2" fmla="*/ 8 w 56"/>
                <a:gd name="T3" fmla="*/ 11 h 88"/>
                <a:gd name="T4" fmla="*/ 14 w 56"/>
                <a:gd name="T5" fmla="*/ 17 h 88"/>
                <a:gd name="T6" fmla="*/ 10 w 56"/>
                <a:gd name="T7" fmla="*/ 35 h 88"/>
                <a:gd name="T8" fmla="*/ 0 w 56"/>
                <a:gd name="T9" fmla="*/ 51 h 88"/>
                <a:gd name="T10" fmla="*/ 0 w 56"/>
                <a:gd name="T11" fmla="*/ 52 h 88"/>
                <a:gd name="T12" fmla="*/ 2 w 56"/>
                <a:gd name="T13" fmla="*/ 52 h 88"/>
                <a:gd name="T14" fmla="*/ 4 w 56"/>
                <a:gd name="T15" fmla="*/ 55 h 88"/>
                <a:gd name="T16" fmla="*/ 10 w 56"/>
                <a:gd name="T17" fmla="*/ 56 h 88"/>
                <a:gd name="T18" fmla="*/ 8 w 56"/>
                <a:gd name="T19" fmla="*/ 58 h 88"/>
                <a:gd name="T20" fmla="*/ 6 w 56"/>
                <a:gd name="T21" fmla="*/ 59 h 88"/>
                <a:gd name="T22" fmla="*/ 10 w 56"/>
                <a:gd name="T23" fmla="*/ 73 h 88"/>
                <a:gd name="T24" fmla="*/ 5 w 56"/>
                <a:gd name="T25" fmla="*/ 74 h 88"/>
                <a:gd name="T26" fmla="*/ 3 w 56"/>
                <a:gd name="T27" fmla="*/ 77 h 88"/>
                <a:gd name="T28" fmla="*/ 8 w 56"/>
                <a:gd name="T29" fmla="*/ 82 h 88"/>
                <a:gd name="T30" fmla="*/ 10 w 56"/>
                <a:gd name="T31" fmla="*/ 88 h 88"/>
                <a:gd name="T32" fmla="*/ 26 w 56"/>
                <a:gd name="T33" fmla="*/ 84 h 88"/>
                <a:gd name="T34" fmla="*/ 30 w 56"/>
                <a:gd name="T35" fmla="*/ 82 h 88"/>
                <a:gd name="T36" fmla="*/ 29 w 56"/>
                <a:gd name="T37" fmla="*/ 80 h 88"/>
                <a:gd name="T38" fmla="*/ 38 w 56"/>
                <a:gd name="T39" fmla="*/ 78 h 88"/>
                <a:gd name="T40" fmla="*/ 45 w 56"/>
                <a:gd name="T41" fmla="*/ 70 h 88"/>
                <a:gd name="T42" fmla="*/ 49 w 56"/>
                <a:gd name="T43" fmla="*/ 69 h 88"/>
                <a:gd name="T44" fmla="*/ 50 w 56"/>
                <a:gd name="T45" fmla="*/ 66 h 88"/>
                <a:gd name="T46" fmla="*/ 45 w 56"/>
                <a:gd name="T47" fmla="*/ 58 h 88"/>
                <a:gd name="T48" fmla="*/ 51 w 56"/>
                <a:gd name="T49" fmla="*/ 43 h 88"/>
                <a:gd name="T50" fmla="*/ 56 w 56"/>
                <a:gd name="T51" fmla="*/ 43 h 88"/>
                <a:gd name="T52" fmla="*/ 56 w 56"/>
                <a:gd name="T53" fmla="*/ 41 h 88"/>
                <a:gd name="T54" fmla="*/ 56 w 56"/>
                <a:gd name="T55" fmla="*/ 22 h 88"/>
                <a:gd name="T56" fmla="*/ 14 w 56"/>
                <a:gd name="T57" fmla="*/ 0 h 88"/>
                <a:gd name="T58" fmla="*/ 8 w 56"/>
                <a:gd name="T5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88">
                  <a:moveTo>
                    <a:pt x="8" y="2"/>
                  </a:moveTo>
                  <a:lnTo>
                    <a:pt x="8" y="11"/>
                  </a:lnTo>
                  <a:lnTo>
                    <a:pt x="14" y="17"/>
                  </a:lnTo>
                  <a:lnTo>
                    <a:pt x="10" y="35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5"/>
                  </a:lnTo>
                  <a:lnTo>
                    <a:pt x="10" y="56"/>
                  </a:lnTo>
                  <a:lnTo>
                    <a:pt x="8" y="58"/>
                  </a:lnTo>
                  <a:lnTo>
                    <a:pt x="6" y="59"/>
                  </a:lnTo>
                  <a:lnTo>
                    <a:pt x="10" y="73"/>
                  </a:lnTo>
                  <a:lnTo>
                    <a:pt x="5" y="74"/>
                  </a:lnTo>
                  <a:lnTo>
                    <a:pt x="3" y="77"/>
                  </a:lnTo>
                  <a:lnTo>
                    <a:pt x="8" y="82"/>
                  </a:lnTo>
                  <a:lnTo>
                    <a:pt x="10" y="88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38" y="78"/>
                  </a:lnTo>
                  <a:lnTo>
                    <a:pt x="45" y="70"/>
                  </a:lnTo>
                  <a:lnTo>
                    <a:pt x="49" y="69"/>
                  </a:lnTo>
                  <a:lnTo>
                    <a:pt x="50" y="66"/>
                  </a:lnTo>
                  <a:lnTo>
                    <a:pt x="45" y="58"/>
                  </a:lnTo>
                  <a:lnTo>
                    <a:pt x="51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6" y="22"/>
                  </a:lnTo>
                  <a:lnTo>
                    <a:pt x="14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6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Central African Republic (CAR)">
              <a:extLst>
                <a:ext uri="{FF2B5EF4-FFF2-40B4-BE49-F238E27FC236}">
                  <a16:creationId xmlns:a16="http://schemas.microsoft.com/office/drawing/2014/main" id="{F0C4BB47-B09B-4633-B79B-A4890817C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1857" y="3800051"/>
              <a:ext cx="317121" cy="194803"/>
            </a:xfrm>
            <a:custGeom>
              <a:avLst/>
              <a:gdLst>
                <a:gd name="T0" fmla="*/ 44 w 70"/>
                <a:gd name="T1" fmla="*/ 0 h 43"/>
                <a:gd name="T2" fmla="*/ 48 w 70"/>
                <a:gd name="T3" fmla="*/ 4 h 43"/>
                <a:gd name="T4" fmla="*/ 48 w 70"/>
                <a:gd name="T5" fmla="*/ 11 h 43"/>
                <a:gd name="T6" fmla="*/ 57 w 70"/>
                <a:gd name="T7" fmla="*/ 15 h 43"/>
                <a:gd name="T8" fmla="*/ 70 w 70"/>
                <a:gd name="T9" fmla="*/ 31 h 43"/>
                <a:gd name="T10" fmla="*/ 70 w 70"/>
                <a:gd name="T11" fmla="*/ 31 h 43"/>
                <a:gd name="T12" fmla="*/ 45 w 70"/>
                <a:gd name="T13" fmla="*/ 32 h 43"/>
                <a:gd name="T14" fmla="*/ 43 w 70"/>
                <a:gd name="T15" fmla="*/ 35 h 43"/>
                <a:gd name="T16" fmla="*/ 33 w 70"/>
                <a:gd name="T17" fmla="*/ 34 h 43"/>
                <a:gd name="T18" fmla="*/ 30 w 70"/>
                <a:gd name="T19" fmla="*/ 31 h 43"/>
                <a:gd name="T20" fmla="*/ 27 w 70"/>
                <a:gd name="T21" fmla="*/ 31 h 43"/>
                <a:gd name="T22" fmla="*/ 22 w 70"/>
                <a:gd name="T23" fmla="*/ 39 h 43"/>
                <a:gd name="T24" fmla="*/ 12 w 70"/>
                <a:gd name="T25" fmla="*/ 40 h 43"/>
                <a:gd name="T26" fmla="*/ 9 w 70"/>
                <a:gd name="T27" fmla="*/ 43 h 43"/>
                <a:gd name="T28" fmla="*/ 9 w 70"/>
                <a:gd name="T29" fmla="*/ 43 h 43"/>
                <a:gd name="T30" fmla="*/ 1 w 70"/>
                <a:gd name="T31" fmla="*/ 32 h 43"/>
                <a:gd name="T32" fmla="*/ 0 w 70"/>
                <a:gd name="T33" fmla="*/ 28 h 43"/>
                <a:gd name="T34" fmla="*/ 5 w 70"/>
                <a:gd name="T35" fmla="*/ 19 h 43"/>
                <a:gd name="T36" fmla="*/ 5 w 70"/>
                <a:gd name="T37" fmla="*/ 19 h 43"/>
                <a:gd name="T38" fmla="*/ 21 w 70"/>
                <a:gd name="T39" fmla="*/ 15 h 43"/>
                <a:gd name="T40" fmla="*/ 25 w 70"/>
                <a:gd name="T41" fmla="*/ 13 h 43"/>
                <a:gd name="T42" fmla="*/ 24 w 70"/>
                <a:gd name="T43" fmla="*/ 11 h 43"/>
                <a:gd name="T44" fmla="*/ 33 w 70"/>
                <a:gd name="T45" fmla="*/ 9 h 43"/>
                <a:gd name="T46" fmla="*/ 40 w 70"/>
                <a:gd name="T47" fmla="*/ 1 h 43"/>
                <a:gd name="T48" fmla="*/ 44 w 70"/>
                <a:gd name="T49" fmla="*/ 0 h 43"/>
                <a:gd name="T50" fmla="*/ 44 w 70"/>
                <a:gd name="T5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3">
                  <a:moveTo>
                    <a:pt x="44" y="0"/>
                  </a:moveTo>
                  <a:lnTo>
                    <a:pt x="48" y="4"/>
                  </a:lnTo>
                  <a:lnTo>
                    <a:pt x="48" y="11"/>
                  </a:lnTo>
                  <a:lnTo>
                    <a:pt x="57" y="15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45" y="32"/>
                  </a:lnTo>
                  <a:lnTo>
                    <a:pt x="43" y="35"/>
                  </a:lnTo>
                  <a:lnTo>
                    <a:pt x="33" y="34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22" y="39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1" y="15"/>
                  </a:lnTo>
                  <a:lnTo>
                    <a:pt x="25" y="13"/>
                  </a:lnTo>
                  <a:lnTo>
                    <a:pt x="24" y="11"/>
                  </a:lnTo>
                  <a:lnTo>
                    <a:pt x="33" y="9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Canada">
              <a:extLst>
                <a:ext uri="{FF2B5EF4-FFF2-40B4-BE49-F238E27FC236}">
                  <a16:creationId xmlns:a16="http://schemas.microsoft.com/office/drawing/2014/main" id="{1FAE6291-97C5-4E7F-AF8C-48D227D8B6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4365" y="202998"/>
              <a:ext cx="2120178" cy="2758949"/>
            </a:xfrm>
            <a:custGeom>
              <a:avLst/>
              <a:gdLst>
                <a:gd name="T0" fmla="*/ 407 w 468"/>
                <a:gd name="T1" fmla="*/ 573 h 609"/>
                <a:gd name="T2" fmla="*/ 328 w 468"/>
                <a:gd name="T3" fmla="*/ 495 h 609"/>
                <a:gd name="T4" fmla="*/ 451 w 468"/>
                <a:gd name="T5" fmla="*/ 571 h 609"/>
                <a:gd name="T6" fmla="*/ 467 w 468"/>
                <a:gd name="T7" fmla="*/ 557 h 609"/>
                <a:gd name="T8" fmla="*/ 433 w 468"/>
                <a:gd name="T9" fmla="*/ 563 h 609"/>
                <a:gd name="T10" fmla="*/ 292 w 468"/>
                <a:gd name="T11" fmla="*/ 387 h 609"/>
                <a:gd name="T12" fmla="*/ 284 w 468"/>
                <a:gd name="T13" fmla="*/ 320 h 609"/>
                <a:gd name="T14" fmla="*/ 364 w 468"/>
                <a:gd name="T15" fmla="*/ 366 h 609"/>
                <a:gd name="T16" fmla="*/ 366 w 468"/>
                <a:gd name="T17" fmla="*/ 416 h 609"/>
                <a:gd name="T18" fmla="*/ 393 w 468"/>
                <a:gd name="T19" fmla="*/ 392 h 609"/>
                <a:gd name="T20" fmla="*/ 394 w 468"/>
                <a:gd name="T21" fmla="*/ 339 h 609"/>
                <a:gd name="T22" fmla="*/ 317 w 468"/>
                <a:gd name="T23" fmla="*/ 290 h 609"/>
                <a:gd name="T24" fmla="*/ 286 w 468"/>
                <a:gd name="T25" fmla="*/ 260 h 609"/>
                <a:gd name="T26" fmla="*/ 327 w 468"/>
                <a:gd name="T27" fmla="*/ 260 h 609"/>
                <a:gd name="T28" fmla="*/ 260 w 468"/>
                <a:gd name="T29" fmla="*/ 242 h 609"/>
                <a:gd name="T30" fmla="*/ 264 w 468"/>
                <a:gd name="T31" fmla="*/ 201 h 609"/>
                <a:gd name="T32" fmla="*/ 283 w 468"/>
                <a:gd name="T33" fmla="*/ 120 h 609"/>
                <a:gd name="T34" fmla="*/ 294 w 468"/>
                <a:gd name="T35" fmla="*/ 92 h 609"/>
                <a:gd name="T36" fmla="*/ 281 w 468"/>
                <a:gd name="T37" fmla="*/ 173 h 609"/>
                <a:gd name="T38" fmla="*/ 336 w 468"/>
                <a:gd name="T39" fmla="*/ 179 h 609"/>
                <a:gd name="T40" fmla="*/ 363 w 468"/>
                <a:gd name="T41" fmla="*/ 0 h 609"/>
                <a:gd name="T42" fmla="*/ 184 w 468"/>
                <a:gd name="T43" fmla="*/ 137 h 609"/>
                <a:gd name="T44" fmla="*/ 220 w 468"/>
                <a:gd name="T45" fmla="*/ 165 h 609"/>
                <a:gd name="T46" fmla="*/ 196 w 468"/>
                <a:gd name="T47" fmla="*/ 191 h 609"/>
                <a:gd name="T48" fmla="*/ 196 w 468"/>
                <a:gd name="T49" fmla="*/ 201 h 609"/>
                <a:gd name="T50" fmla="*/ 139 w 468"/>
                <a:gd name="T51" fmla="*/ 176 h 609"/>
                <a:gd name="T52" fmla="*/ 114 w 468"/>
                <a:gd name="T53" fmla="*/ 225 h 609"/>
                <a:gd name="T54" fmla="*/ 123 w 468"/>
                <a:gd name="T55" fmla="*/ 232 h 609"/>
                <a:gd name="T56" fmla="*/ 165 w 468"/>
                <a:gd name="T57" fmla="*/ 214 h 609"/>
                <a:gd name="T58" fmla="*/ 237 w 468"/>
                <a:gd name="T59" fmla="*/ 286 h 609"/>
                <a:gd name="T60" fmla="*/ 123 w 468"/>
                <a:gd name="T61" fmla="*/ 304 h 609"/>
                <a:gd name="T62" fmla="*/ 185 w 468"/>
                <a:gd name="T63" fmla="*/ 334 h 609"/>
                <a:gd name="T64" fmla="*/ 182 w 468"/>
                <a:gd name="T65" fmla="*/ 263 h 609"/>
                <a:gd name="T66" fmla="*/ 91 w 468"/>
                <a:gd name="T67" fmla="*/ 299 h 609"/>
                <a:gd name="T68" fmla="*/ 83 w 468"/>
                <a:gd name="T69" fmla="*/ 292 h 609"/>
                <a:gd name="T70" fmla="*/ 452 w 468"/>
                <a:gd name="T71" fmla="*/ 519 h 609"/>
                <a:gd name="T72" fmla="*/ 405 w 468"/>
                <a:gd name="T73" fmla="*/ 449 h 609"/>
                <a:gd name="T74" fmla="*/ 337 w 468"/>
                <a:gd name="T75" fmla="*/ 425 h 609"/>
                <a:gd name="T76" fmla="*/ 326 w 468"/>
                <a:gd name="T77" fmla="*/ 507 h 609"/>
                <a:gd name="T78" fmla="*/ 247 w 468"/>
                <a:gd name="T79" fmla="*/ 467 h 609"/>
                <a:gd name="T80" fmla="*/ 292 w 468"/>
                <a:gd name="T81" fmla="*/ 380 h 609"/>
                <a:gd name="T82" fmla="*/ 301 w 468"/>
                <a:gd name="T83" fmla="*/ 329 h 609"/>
                <a:gd name="T84" fmla="*/ 248 w 468"/>
                <a:gd name="T85" fmla="*/ 294 h 609"/>
                <a:gd name="T86" fmla="*/ 235 w 468"/>
                <a:gd name="T87" fmla="*/ 320 h 609"/>
                <a:gd name="T88" fmla="*/ 220 w 468"/>
                <a:gd name="T89" fmla="*/ 341 h 609"/>
                <a:gd name="T90" fmla="*/ 148 w 468"/>
                <a:gd name="T91" fmla="*/ 360 h 609"/>
                <a:gd name="T92" fmla="*/ 87 w 468"/>
                <a:gd name="T93" fmla="*/ 326 h 609"/>
                <a:gd name="T94" fmla="*/ 7 w 468"/>
                <a:gd name="T95" fmla="*/ 332 h 609"/>
                <a:gd name="T96" fmla="*/ 57 w 468"/>
                <a:gd name="T97" fmla="*/ 493 h 609"/>
                <a:gd name="T98" fmla="*/ 96 w 468"/>
                <a:gd name="T99" fmla="*/ 555 h 609"/>
                <a:gd name="T100" fmla="*/ 301 w 468"/>
                <a:gd name="T101" fmla="*/ 576 h 609"/>
                <a:gd name="T102" fmla="*/ 328 w 468"/>
                <a:gd name="T103" fmla="*/ 598 h 609"/>
                <a:gd name="T104" fmla="*/ 389 w 468"/>
                <a:gd name="T105" fmla="*/ 580 h 609"/>
                <a:gd name="T106" fmla="*/ 427 w 468"/>
                <a:gd name="T107" fmla="*/ 576 h 609"/>
                <a:gd name="T108" fmla="*/ 402 w 468"/>
                <a:gd name="T109" fmla="*/ 552 h 609"/>
                <a:gd name="T110" fmla="*/ 446 w 468"/>
                <a:gd name="T111" fmla="*/ 533 h 609"/>
                <a:gd name="T112" fmla="*/ 106 w 468"/>
                <a:gd name="T113" fmla="*/ 383 h 609"/>
                <a:gd name="T114" fmla="*/ 133 w 468"/>
                <a:gd name="T115" fmla="*/ 441 h 609"/>
                <a:gd name="T116" fmla="*/ 153 w 468"/>
                <a:gd name="T117" fmla="*/ 436 h 609"/>
                <a:gd name="T118" fmla="*/ 209 w 468"/>
                <a:gd name="T119" fmla="*/ 477 h 609"/>
                <a:gd name="T120" fmla="*/ 224 w 468"/>
                <a:gd name="T121" fmla="*/ 536 h 609"/>
                <a:gd name="T122" fmla="*/ 238 w 468"/>
                <a:gd name="T123" fmla="*/ 536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609">
                  <a:moveTo>
                    <a:pt x="413" y="548"/>
                  </a:moveTo>
                  <a:lnTo>
                    <a:pt x="421" y="553"/>
                  </a:lnTo>
                  <a:lnTo>
                    <a:pt x="414" y="553"/>
                  </a:lnTo>
                  <a:lnTo>
                    <a:pt x="406" y="548"/>
                  </a:lnTo>
                  <a:lnTo>
                    <a:pt x="413" y="548"/>
                  </a:lnTo>
                  <a:close/>
                  <a:moveTo>
                    <a:pt x="407" y="573"/>
                  </a:moveTo>
                  <a:lnTo>
                    <a:pt x="416" y="579"/>
                  </a:lnTo>
                  <a:lnTo>
                    <a:pt x="416" y="576"/>
                  </a:lnTo>
                  <a:lnTo>
                    <a:pt x="419" y="574"/>
                  </a:lnTo>
                  <a:lnTo>
                    <a:pt x="412" y="574"/>
                  </a:lnTo>
                  <a:lnTo>
                    <a:pt x="409" y="573"/>
                  </a:lnTo>
                  <a:lnTo>
                    <a:pt x="408" y="571"/>
                  </a:lnTo>
                  <a:lnTo>
                    <a:pt x="407" y="573"/>
                  </a:lnTo>
                  <a:close/>
                  <a:moveTo>
                    <a:pt x="304" y="429"/>
                  </a:moveTo>
                  <a:lnTo>
                    <a:pt x="308" y="428"/>
                  </a:lnTo>
                  <a:lnTo>
                    <a:pt x="313" y="422"/>
                  </a:lnTo>
                  <a:lnTo>
                    <a:pt x="306" y="425"/>
                  </a:lnTo>
                  <a:lnTo>
                    <a:pt x="304" y="429"/>
                  </a:lnTo>
                  <a:close/>
                  <a:moveTo>
                    <a:pt x="323" y="427"/>
                  </a:moveTo>
                  <a:lnTo>
                    <a:pt x="323" y="434"/>
                  </a:lnTo>
                  <a:lnTo>
                    <a:pt x="325" y="436"/>
                  </a:lnTo>
                  <a:lnTo>
                    <a:pt x="327" y="427"/>
                  </a:lnTo>
                  <a:lnTo>
                    <a:pt x="323" y="427"/>
                  </a:lnTo>
                  <a:close/>
                  <a:moveTo>
                    <a:pt x="324" y="491"/>
                  </a:moveTo>
                  <a:lnTo>
                    <a:pt x="323" y="494"/>
                  </a:lnTo>
                  <a:lnTo>
                    <a:pt x="328" y="495"/>
                  </a:lnTo>
                  <a:lnTo>
                    <a:pt x="329" y="490"/>
                  </a:lnTo>
                  <a:lnTo>
                    <a:pt x="328" y="487"/>
                  </a:lnTo>
                  <a:lnTo>
                    <a:pt x="324" y="491"/>
                  </a:lnTo>
                  <a:close/>
                  <a:moveTo>
                    <a:pt x="313" y="521"/>
                  </a:moveTo>
                  <a:lnTo>
                    <a:pt x="320" y="524"/>
                  </a:lnTo>
                  <a:lnTo>
                    <a:pt x="318" y="520"/>
                  </a:lnTo>
                  <a:lnTo>
                    <a:pt x="313" y="521"/>
                  </a:lnTo>
                  <a:close/>
                  <a:moveTo>
                    <a:pt x="433" y="563"/>
                  </a:moveTo>
                  <a:lnTo>
                    <a:pt x="434" y="566"/>
                  </a:lnTo>
                  <a:lnTo>
                    <a:pt x="438" y="565"/>
                  </a:lnTo>
                  <a:lnTo>
                    <a:pt x="454" y="566"/>
                  </a:lnTo>
                  <a:lnTo>
                    <a:pt x="454" y="569"/>
                  </a:lnTo>
                  <a:lnTo>
                    <a:pt x="451" y="571"/>
                  </a:lnTo>
                  <a:lnTo>
                    <a:pt x="455" y="571"/>
                  </a:lnTo>
                  <a:lnTo>
                    <a:pt x="457" y="567"/>
                  </a:lnTo>
                  <a:lnTo>
                    <a:pt x="462" y="567"/>
                  </a:lnTo>
                  <a:lnTo>
                    <a:pt x="461" y="571"/>
                  </a:lnTo>
                  <a:lnTo>
                    <a:pt x="463" y="569"/>
                  </a:lnTo>
                  <a:lnTo>
                    <a:pt x="463" y="573"/>
                  </a:lnTo>
                  <a:lnTo>
                    <a:pt x="466" y="573"/>
                  </a:lnTo>
                  <a:lnTo>
                    <a:pt x="468" y="565"/>
                  </a:lnTo>
                  <a:lnTo>
                    <a:pt x="466" y="566"/>
                  </a:lnTo>
                  <a:lnTo>
                    <a:pt x="467" y="562"/>
                  </a:lnTo>
                  <a:lnTo>
                    <a:pt x="463" y="566"/>
                  </a:lnTo>
                  <a:lnTo>
                    <a:pt x="462" y="564"/>
                  </a:lnTo>
                  <a:lnTo>
                    <a:pt x="467" y="557"/>
                  </a:lnTo>
                  <a:lnTo>
                    <a:pt x="463" y="558"/>
                  </a:lnTo>
                  <a:lnTo>
                    <a:pt x="462" y="556"/>
                  </a:lnTo>
                  <a:lnTo>
                    <a:pt x="464" y="552"/>
                  </a:lnTo>
                  <a:lnTo>
                    <a:pt x="455" y="552"/>
                  </a:lnTo>
                  <a:lnTo>
                    <a:pt x="451" y="549"/>
                  </a:lnTo>
                  <a:lnTo>
                    <a:pt x="453" y="547"/>
                  </a:lnTo>
                  <a:lnTo>
                    <a:pt x="451" y="545"/>
                  </a:lnTo>
                  <a:lnTo>
                    <a:pt x="446" y="548"/>
                  </a:lnTo>
                  <a:lnTo>
                    <a:pt x="453" y="533"/>
                  </a:lnTo>
                  <a:lnTo>
                    <a:pt x="447" y="535"/>
                  </a:lnTo>
                  <a:lnTo>
                    <a:pt x="437" y="557"/>
                  </a:lnTo>
                  <a:lnTo>
                    <a:pt x="438" y="558"/>
                  </a:lnTo>
                  <a:lnTo>
                    <a:pt x="433" y="563"/>
                  </a:lnTo>
                  <a:close/>
                  <a:moveTo>
                    <a:pt x="285" y="412"/>
                  </a:moveTo>
                  <a:lnTo>
                    <a:pt x="293" y="412"/>
                  </a:lnTo>
                  <a:lnTo>
                    <a:pt x="293" y="418"/>
                  </a:lnTo>
                  <a:lnTo>
                    <a:pt x="298" y="417"/>
                  </a:lnTo>
                  <a:lnTo>
                    <a:pt x="304" y="408"/>
                  </a:lnTo>
                  <a:lnTo>
                    <a:pt x="308" y="408"/>
                  </a:lnTo>
                  <a:lnTo>
                    <a:pt x="317" y="415"/>
                  </a:lnTo>
                  <a:lnTo>
                    <a:pt x="322" y="410"/>
                  </a:lnTo>
                  <a:lnTo>
                    <a:pt x="317" y="407"/>
                  </a:lnTo>
                  <a:lnTo>
                    <a:pt x="310" y="398"/>
                  </a:lnTo>
                  <a:lnTo>
                    <a:pt x="299" y="388"/>
                  </a:lnTo>
                  <a:lnTo>
                    <a:pt x="297" y="381"/>
                  </a:lnTo>
                  <a:lnTo>
                    <a:pt x="292" y="387"/>
                  </a:lnTo>
                  <a:lnTo>
                    <a:pt x="290" y="392"/>
                  </a:lnTo>
                  <a:lnTo>
                    <a:pt x="291" y="407"/>
                  </a:lnTo>
                  <a:lnTo>
                    <a:pt x="285" y="412"/>
                  </a:lnTo>
                  <a:close/>
                  <a:moveTo>
                    <a:pt x="338" y="360"/>
                  </a:moveTo>
                  <a:lnTo>
                    <a:pt x="340" y="367"/>
                  </a:lnTo>
                  <a:lnTo>
                    <a:pt x="346" y="366"/>
                  </a:lnTo>
                  <a:lnTo>
                    <a:pt x="350" y="363"/>
                  </a:lnTo>
                  <a:lnTo>
                    <a:pt x="351" y="357"/>
                  </a:lnTo>
                  <a:lnTo>
                    <a:pt x="348" y="352"/>
                  </a:lnTo>
                  <a:lnTo>
                    <a:pt x="342" y="352"/>
                  </a:lnTo>
                  <a:lnTo>
                    <a:pt x="338" y="360"/>
                  </a:lnTo>
                  <a:close/>
                  <a:moveTo>
                    <a:pt x="270" y="298"/>
                  </a:moveTo>
                  <a:lnTo>
                    <a:pt x="284" y="320"/>
                  </a:lnTo>
                  <a:lnTo>
                    <a:pt x="293" y="325"/>
                  </a:lnTo>
                  <a:lnTo>
                    <a:pt x="311" y="327"/>
                  </a:lnTo>
                  <a:lnTo>
                    <a:pt x="316" y="326"/>
                  </a:lnTo>
                  <a:lnTo>
                    <a:pt x="324" y="332"/>
                  </a:lnTo>
                  <a:lnTo>
                    <a:pt x="329" y="329"/>
                  </a:lnTo>
                  <a:lnTo>
                    <a:pt x="334" y="322"/>
                  </a:lnTo>
                  <a:lnTo>
                    <a:pt x="337" y="329"/>
                  </a:lnTo>
                  <a:lnTo>
                    <a:pt x="346" y="336"/>
                  </a:lnTo>
                  <a:lnTo>
                    <a:pt x="344" y="346"/>
                  </a:lnTo>
                  <a:lnTo>
                    <a:pt x="350" y="341"/>
                  </a:lnTo>
                  <a:lnTo>
                    <a:pt x="354" y="349"/>
                  </a:lnTo>
                  <a:lnTo>
                    <a:pt x="361" y="353"/>
                  </a:lnTo>
                  <a:lnTo>
                    <a:pt x="364" y="366"/>
                  </a:lnTo>
                  <a:lnTo>
                    <a:pt x="352" y="380"/>
                  </a:lnTo>
                  <a:lnTo>
                    <a:pt x="357" y="387"/>
                  </a:lnTo>
                  <a:lnTo>
                    <a:pt x="352" y="391"/>
                  </a:lnTo>
                  <a:lnTo>
                    <a:pt x="337" y="389"/>
                  </a:lnTo>
                  <a:lnTo>
                    <a:pt x="336" y="394"/>
                  </a:lnTo>
                  <a:lnTo>
                    <a:pt x="333" y="394"/>
                  </a:lnTo>
                  <a:lnTo>
                    <a:pt x="331" y="400"/>
                  </a:lnTo>
                  <a:lnTo>
                    <a:pt x="334" y="405"/>
                  </a:lnTo>
                  <a:lnTo>
                    <a:pt x="342" y="405"/>
                  </a:lnTo>
                  <a:lnTo>
                    <a:pt x="346" y="402"/>
                  </a:lnTo>
                  <a:lnTo>
                    <a:pt x="352" y="403"/>
                  </a:lnTo>
                  <a:lnTo>
                    <a:pt x="366" y="411"/>
                  </a:lnTo>
                  <a:lnTo>
                    <a:pt x="366" y="416"/>
                  </a:lnTo>
                  <a:lnTo>
                    <a:pt x="371" y="420"/>
                  </a:lnTo>
                  <a:lnTo>
                    <a:pt x="380" y="424"/>
                  </a:lnTo>
                  <a:lnTo>
                    <a:pt x="387" y="429"/>
                  </a:lnTo>
                  <a:lnTo>
                    <a:pt x="397" y="432"/>
                  </a:lnTo>
                  <a:lnTo>
                    <a:pt x="397" y="427"/>
                  </a:lnTo>
                  <a:lnTo>
                    <a:pt x="384" y="415"/>
                  </a:lnTo>
                  <a:lnTo>
                    <a:pt x="382" y="410"/>
                  </a:lnTo>
                  <a:lnTo>
                    <a:pt x="399" y="421"/>
                  </a:lnTo>
                  <a:lnTo>
                    <a:pt x="406" y="421"/>
                  </a:lnTo>
                  <a:lnTo>
                    <a:pt x="407" y="413"/>
                  </a:lnTo>
                  <a:lnTo>
                    <a:pt x="403" y="408"/>
                  </a:lnTo>
                  <a:lnTo>
                    <a:pt x="403" y="402"/>
                  </a:lnTo>
                  <a:lnTo>
                    <a:pt x="393" y="392"/>
                  </a:lnTo>
                  <a:lnTo>
                    <a:pt x="390" y="386"/>
                  </a:lnTo>
                  <a:lnTo>
                    <a:pt x="392" y="377"/>
                  </a:lnTo>
                  <a:lnTo>
                    <a:pt x="400" y="384"/>
                  </a:lnTo>
                  <a:lnTo>
                    <a:pt x="403" y="391"/>
                  </a:lnTo>
                  <a:lnTo>
                    <a:pt x="409" y="396"/>
                  </a:lnTo>
                  <a:lnTo>
                    <a:pt x="411" y="389"/>
                  </a:lnTo>
                  <a:lnTo>
                    <a:pt x="417" y="387"/>
                  </a:lnTo>
                  <a:lnTo>
                    <a:pt x="422" y="374"/>
                  </a:lnTo>
                  <a:lnTo>
                    <a:pt x="402" y="354"/>
                  </a:lnTo>
                  <a:lnTo>
                    <a:pt x="394" y="354"/>
                  </a:lnTo>
                  <a:lnTo>
                    <a:pt x="387" y="349"/>
                  </a:lnTo>
                  <a:lnTo>
                    <a:pt x="387" y="341"/>
                  </a:lnTo>
                  <a:lnTo>
                    <a:pt x="394" y="339"/>
                  </a:lnTo>
                  <a:lnTo>
                    <a:pt x="388" y="332"/>
                  </a:lnTo>
                  <a:lnTo>
                    <a:pt x="390" y="326"/>
                  </a:lnTo>
                  <a:lnTo>
                    <a:pt x="385" y="318"/>
                  </a:lnTo>
                  <a:lnTo>
                    <a:pt x="378" y="313"/>
                  </a:lnTo>
                  <a:lnTo>
                    <a:pt x="370" y="303"/>
                  </a:lnTo>
                  <a:lnTo>
                    <a:pt x="364" y="299"/>
                  </a:lnTo>
                  <a:lnTo>
                    <a:pt x="355" y="298"/>
                  </a:lnTo>
                  <a:lnTo>
                    <a:pt x="353" y="283"/>
                  </a:lnTo>
                  <a:lnTo>
                    <a:pt x="346" y="284"/>
                  </a:lnTo>
                  <a:lnTo>
                    <a:pt x="335" y="279"/>
                  </a:lnTo>
                  <a:lnTo>
                    <a:pt x="329" y="285"/>
                  </a:lnTo>
                  <a:lnTo>
                    <a:pt x="323" y="285"/>
                  </a:lnTo>
                  <a:lnTo>
                    <a:pt x="317" y="290"/>
                  </a:lnTo>
                  <a:lnTo>
                    <a:pt x="319" y="282"/>
                  </a:lnTo>
                  <a:lnTo>
                    <a:pt x="315" y="273"/>
                  </a:lnTo>
                  <a:lnTo>
                    <a:pt x="317" y="265"/>
                  </a:lnTo>
                  <a:lnTo>
                    <a:pt x="315" y="260"/>
                  </a:lnTo>
                  <a:lnTo>
                    <a:pt x="308" y="262"/>
                  </a:lnTo>
                  <a:lnTo>
                    <a:pt x="294" y="276"/>
                  </a:lnTo>
                  <a:lnTo>
                    <a:pt x="293" y="292"/>
                  </a:lnTo>
                  <a:lnTo>
                    <a:pt x="295" y="299"/>
                  </a:lnTo>
                  <a:lnTo>
                    <a:pt x="290" y="293"/>
                  </a:lnTo>
                  <a:lnTo>
                    <a:pt x="289" y="279"/>
                  </a:lnTo>
                  <a:lnTo>
                    <a:pt x="294" y="266"/>
                  </a:lnTo>
                  <a:lnTo>
                    <a:pt x="302" y="260"/>
                  </a:lnTo>
                  <a:lnTo>
                    <a:pt x="286" y="260"/>
                  </a:lnTo>
                  <a:lnTo>
                    <a:pt x="275" y="273"/>
                  </a:lnTo>
                  <a:lnTo>
                    <a:pt x="270" y="287"/>
                  </a:lnTo>
                  <a:lnTo>
                    <a:pt x="270" y="298"/>
                  </a:lnTo>
                  <a:close/>
                  <a:moveTo>
                    <a:pt x="321" y="262"/>
                  </a:moveTo>
                  <a:lnTo>
                    <a:pt x="319" y="268"/>
                  </a:lnTo>
                  <a:lnTo>
                    <a:pt x="321" y="276"/>
                  </a:lnTo>
                  <a:lnTo>
                    <a:pt x="328" y="279"/>
                  </a:lnTo>
                  <a:lnTo>
                    <a:pt x="333" y="276"/>
                  </a:lnTo>
                  <a:lnTo>
                    <a:pt x="342" y="278"/>
                  </a:lnTo>
                  <a:lnTo>
                    <a:pt x="342" y="273"/>
                  </a:lnTo>
                  <a:lnTo>
                    <a:pt x="341" y="265"/>
                  </a:lnTo>
                  <a:lnTo>
                    <a:pt x="335" y="261"/>
                  </a:lnTo>
                  <a:lnTo>
                    <a:pt x="327" y="260"/>
                  </a:lnTo>
                  <a:lnTo>
                    <a:pt x="321" y="262"/>
                  </a:lnTo>
                  <a:close/>
                  <a:moveTo>
                    <a:pt x="235" y="237"/>
                  </a:moveTo>
                  <a:lnTo>
                    <a:pt x="251" y="244"/>
                  </a:lnTo>
                  <a:lnTo>
                    <a:pt x="251" y="233"/>
                  </a:lnTo>
                  <a:lnTo>
                    <a:pt x="246" y="225"/>
                  </a:lnTo>
                  <a:lnTo>
                    <a:pt x="241" y="225"/>
                  </a:lnTo>
                  <a:lnTo>
                    <a:pt x="235" y="237"/>
                  </a:lnTo>
                  <a:close/>
                  <a:moveTo>
                    <a:pt x="238" y="193"/>
                  </a:moveTo>
                  <a:lnTo>
                    <a:pt x="237" y="201"/>
                  </a:lnTo>
                  <a:lnTo>
                    <a:pt x="244" y="210"/>
                  </a:lnTo>
                  <a:lnTo>
                    <a:pt x="254" y="208"/>
                  </a:lnTo>
                  <a:lnTo>
                    <a:pt x="259" y="214"/>
                  </a:lnTo>
                  <a:lnTo>
                    <a:pt x="260" y="242"/>
                  </a:lnTo>
                  <a:lnTo>
                    <a:pt x="289" y="249"/>
                  </a:lnTo>
                  <a:lnTo>
                    <a:pt x="299" y="249"/>
                  </a:lnTo>
                  <a:lnTo>
                    <a:pt x="304" y="242"/>
                  </a:lnTo>
                  <a:lnTo>
                    <a:pt x="312" y="247"/>
                  </a:lnTo>
                  <a:lnTo>
                    <a:pt x="321" y="244"/>
                  </a:lnTo>
                  <a:lnTo>
                    <a:pt x="325" y="227"/>
                  </a:lnTo>
                  <a:lnTo>
                    <a:pt x="315" y="222"/>
                  </a:lnTo>
                  <a:lnTo>
                    <a:pt x="298" y="220"/>
                  </a:lnTo>
                  <a:lnTo>
                    <a:pt x="288" y="225"/>
                  </a:lnTo>
                  <a:lnTo>
                    <a:pt x="277" y="222"/>
                  </a:lnTo>
                  <a:lnTo>
                    <a:pt x="270" y="216"/>
                  </a:lnTo>
                  <a:lnTo>
                    <a:pt x="272" y="212"/>
                  </a:lnTo>
                  <a:lnTo>
                    <a:pt x="264" y="201"/>
                  </a:lnTo>
                  <a:lnTo>
                    <a:pt x="255" y="201"/>
                  </a:lnTo>
                  <a:lnTo>
                    <a:pt x="248" y="195"/>
                  </a:lnTo>
                  <a:lnTo>
                    <a:pt x="238" y="193"/>
                  </a:lnTo>
                  <a:close/>
                  <a:moveTo>
                    <a:pt x="244" y="113"/>
                  </a:moveTo>
                  <a:lnTo>
                    <a:pt x="254" y="132"/>
                  </a:lnTo>
                  <a:lnTo>
                    <a:pt x="251" y="142"/>
                  </a:lnTo>
                  <a:lnTo>
                    <a:pt x="253" y="155"/>
                  </a:lnTo>
                  <a:lnTo>
                    <a:pt x="260" y="165"/>
                  </a:lnTo>
                  <a:lnTo>
                    <a:pt x="275" y="165"/>
                  </a:lnTo>
                  <a:lnTo>
                    <a:pt x="285" y="142"/>
                  </a:lnTo>
                  <a:lnTo>
                    <a:pt x="292" y="135"/>
                  </a:lnTo>
                  <a:lnTo>
                    <a:pt x="292" y="124"/>
                  </a:lnTo>
                  <a:lnTo>
                    <a:pt x="283" y="120"/>
                  </a:lnTo>
                  <a:lnTo>
                    <a:pt x="286" y="108"/>
                  </a:lnTo>
                  <a:lnTo>
                    <a:pt x="281" y="100"/>
                  </a:lnTo>
                  <a:lnTo>
                    <a:pt x="269" y="97"/>
                  </a:lnTo>
                  <a:lnTo>
                    <a:pt x="263" y="87"/>
                  </a:lnTo>
                  <a:lnTo>
                    <a:pt x="260" y="72"/>
                  </a:lnTo>
                  <a:lnTo>
                    <a:pt x="252" y="72"/>
                  </a:lnTo>
                  <a:lnTo>
                    <a:pt x="251" y="87"/>
                  </a:lnTo>
                  <a:lnTo>
                    <a:pt x="244" y="99"/>
                  </a:lnTo>
                  <a:lnTo>
                    <a:pt x="244" y="113"/>
                  </a:lnTo>
                  <a:close/>
                  <a:moveTo>
                    <a:pt x="268" y="63"/>
                  </a:moveTo>
                  <a:lnTo>
                    <a:pt x="270" y="80"/>
                  </a:lnTo>
                  <a:lnTo>
                    <a:pt x="280" y="92"/>
                  </a:lnTo>
                  <a:lnTo>
                    <a:pt x="294" y="92"/>
                  </a:lnTo>
                  <a:lnTo>
                    <a:pt x="305" y="87"/>
                  </a:lnTo>
                  <a:lnTo>
                    <a:pt x="336" y="83"/>
                  </a:lnTo>
                  <a:lnTo>
                    <a:pt x="326" y="93"/>
                  </a:lnTo>
                  <a:lnTo>
                    <a:pt x="310" y="98"/>
                  </a:lnTo>
                  <a:lnTo>
                    <a:pt x="304" y="105"/>
                  </a:lnTo>
                  <a:lnTo>
                    <a:pt x="293" y="100"/>
                  </a:lnTo>
                  <a:lnTo>
                    <a:pt x="288" y="117"/>
                  </a:lnTo>
                  <a:lnTo>
                    <a:pt x="296" y="122"/>
                  </a:lnTo>
                  <a:lnTo>
                    <a:pt x="299" y="146"/>
                  </a:lnTo>
                  <a:lnTo>
                    <a:pt x="292" y="149"/>
                  </a:lnTo>
                  <a:lnTo>
                    <a:pt x="283" y="165"/>
                  </a:lnTo>
                  <a:lnTo>
                    <a:pt x="294" y="170"/>
                  </a:lnTo>
                  <a:lnTo>
                    <a:pt x="281" y="173"/>
                  </a:lnTo>
                  <a:lnTo>
                    <a:pt x="281" y="183"/>
                  </a:lnTo>
                  <a:lnTo>
                    <a:pt x="286" y="187"/>
                  </a:lnTo>
                  <a:lnTo>
                    <a:pt x="273" y="197"/>
                  </a:lnTo>
                  <a:lnTo>
                    <a:pt x="273" y="207"/>
                  </a:lnTo>
                  <a:lnTo>
                    <a:pt x="296" y="210"/>
                  </a:lnTo>
                  <a:lnTo>
                    <a:pt x="303" y="207"/>
                  </a:lnTo>
                  <a:lnTo>
                    <a:pt x="310" y="208"/>
                  </a:lnTo>
                  <a:lnTo>
                    <a:pt x="315" y="205"/>
                  </a:lnTo>
                  <a:lnTo>
                    <a:pt x="318" y="212"/>
                  </a:lnTo>
                  <a:lnTo>
                    <a:pt x="329" y="207"/>
                  </a:lnTo>
                  <a:lnTo>
                    <a:pt x="335" y="197"/>
                  </a:lnTo>
                  <a:lnTo>
                    <a:pt x="328" y="187"/>
                  </a:lnTo>
                  <a:lnTo>
                    <a:pt x="336" y="179"/>
                  </a:lnTo>
                  <a:lnTo>
                    <a:pt x="334" y="170"/>
                  </a:lnTo>
                  <a:lnTo>
                    <a:pt x="346" y="169"/>
                  </a:lnTo>
                  <a:lnTo>
                    <a:pt x="355" y="128"/>
                  </a:lnTo>
                  <a:lnTo>
                    <a:pt x="369" y="121"/>
                  </a:lnTo>
                  <a:lnTo>
                    <a:pt x="383" y="95"/>
                  </a:lnTo>
                  <a:lnTo>
                    <a:pt x="407" y="66"/>
                  </a:lnTo>
                  <a:lnTo>
                    <a:pt x="407" y="57"/>
                  </a:lnTo>
                  <a:lnTo>
                    <a:pt x="424" y="37"/>
                  </a:lnTo>
                  <a:lnTo>
                    <a:pt x="424" y="28"/>
                  </a:lnTo>
                  <a:lnTo>
                    <a:pt x="414" y="23"/>
                  </a:lnTo>
                  <a:lnTo>
                    <a:pt x="407" y="13"/>
                  </a:lnTo>
                  <a:lnTo>
                    <a:pt x="378" y="0"/>
                  </a:lnTo>
                  <a:lnTo>
                    <a:pt x="363" y="0"/>
                  </a:lnTo>
                  <a:lnTo>
                    <a:pt x="353" y="4"/>
                  </a:lnTo>
                  <a:lnTo>
                    <a:pt x="341" y="2"/>
                  </a:lnTo>
                  <a:lnTo>
                    <a:pt x="320" y="7"/>
                  </a:lnTo>
                  <a:lnTo>
                    <a:pt x="310" y="21"/>
                  </a:lnTo>
                  <a:lnTo>
                    <a:pt x="288" y="40"/>
                  </a:lnTo>
                  <a:lnTo>
                    <a:pt x="288" y="48"/>
                  </a:lnTo>
                  <a:lnTo>
                    <a:pt x="276" y="48"/>
                  </a:lnTo>
                  <a:lnTo>
                    <a:pt x="268" y="63"/>
                  </a:lnTo>
                  <a:close/>
                  <a:moveTo>
                    <a:pt x="220" y="116"/>
                  </a:moveTo>
                  <a:lnTo>
                    <a:pt x="230" y="120"/>
                  </a:lnTo>
                  <a:lnTo>
                    <a:pt x="224" y="108"/>
                  </a:lnTo>
                  <a:lnTo>
                    <a:pt x="220" y="116"/>
                  </a:lnTo>
                  <a:close/>
                  <a:moveTo>
                    <a:pt x="184" y="137"/>
                  </a:moveTo>
                  <a:lnTo>
                    <a:pt x="186" y="142"/>
                  </a:lnTo>
                  <a:lnTo>
                    <a:pt x="196" y="146"/>
                  </a:lnTo>
                  <a:lnTo>
                    <a:pt x="191" y="155"/>
                  </a:lnTo>
                  <a:lnTo>
                    <a:pt x="196" y="161"/>
                  </a:lnTo>
                  <a:lnTo>
                    <a:pt x="213" y="165"/>
                  </a:lnTo>
                  <a:lnTo>
                    <a:pt x="217" y="175"/>
                  </a:lnTo>
                  <a:lnTo>
                    <a:pt x="224" y="170"/>
                  </a:lnTo>
                  <a:lnTo>
                    <a:pt x="239" y="169"/>
                  </a:lnTo>
                  <a:lnTo>
                    <a:pt x="242" y="161"/>
                  </a:lnTo>
                  <a:lnTo>
                    <a:pt x="239" y="154"/>
                  </a:lnTo>
                  <a:lnTo>
                    <a:pt x="228" y="145"/>
                  </a:lnTo>
                  <a:lnTo>
                    <a:pt x="225" y="166"/>
                  </a:lnTo>
                  <a:lnTo>
                    <a:pt x="220" y="165"/>
                  </a:lnTo>
                  <a:lnTo>
                    <a:pt x="217" y="145"/>
                  </a:lnTo>
                  <a:lnTo>
                    <a:pt x="210" y="137"/>
                  </a:lnTo>
                  <a:lnTo>
                    <a:pt x="187" y="131"/>
                  </a:lnTo>
                  <a:lnTo>
                    <a:pt x="184" y="137"/>
                  </a:lnTo>
                  <a:close/>
                  <a:moveTo>
                    <a:pt x="234" y="177"/>
                  </a:moveTo>
                  <a:lnTo>
                    <a:pt x="254" y="185"/>
                  </a:lnTo>
                  <a:lnTo>
                    <a:pt x="258" y="179"/>
                  </a:lnTo>
                  <a:lnTo>
                    <a:pt x="257" y="174"/>
                  </a:lnTo>
                  <a:lnTo>
                    <a:pt x="244" y="173"/>
                  </a:lnTo>
                  <a:lnTo>
                    <a:pt x="234" y="177"/>
                  </a:lnTo>
                  <a:close/>
                  <a:moveTo>
                    <a:pt x="187" y="177"/>
                  </a:moveTo>
                  <a:lnTo>
                    <a:pt x="189" y="189"/>
                  </a:lnTo>
                  <a:lnTo>
                    <a:pt x="196" y="191"/>
                  </a:lnTo>
                  <a:lnTo>
                    <a:pt x="192" y="175"/>
                  </a:lnTo>
                  <a:lnTo>
                    <a:pt x="187" y="177"/>
                  </a:lnTo>
                  <a:close/>
                  <a:moveTo>
                    <a:pt x="191" y="203"/>
                  </a:moveTo>
                  <a:lnTo>
                    <a:pt x="201" y="228"/>
                  </a:lnTo>
                  <a:lnTo>
                    <a:pt x="210" y="224"/>
                  </a:lnTo>
                  <a:lnTo>
                    <a:pt x="214" y="236"/>
                  </a:lnTo>
                  <a:lnTo>
                    <a:pt x="226" y="236"/>
                  </a:lnTo>
                  <a:lnTo>
                    <a:pt x="229" y="225"/>
                  </a:lnTo>
                  <a:lnTo>
                    <a:pt x="228" y="207"/>
                  </a:lnTo>
                  <a:lnTo>
                    <a:pt x="220" y="201"/>
                  </a:lnTo>
                  <a:lnTo>
                    <a:pt x="211" y="200"/>
                  </a:lnTo>
                  <a:lnTo>
                    <a:pt x="207" y="216"/>
                  </a:lnTo>
                  <a:lnTo>
                    <a:pt x="196" y="201"/>
                  </a:lnTo>
                  <a:lnTo>
                    <a:pt x="191" y="203"/>
                  </a:lnTo>
                  <a:close/>
                  <a:moveTo>
                    <a:pt x="192" y="235"/>
                  </a:moveTo>
                  <a:lnTo>
                    <a:pt x="199" y="234"/>
                  </a:lnTo>
                  <a:lnTo>
                    <a:pt x="195" y="227"/>
                  </a:lnTo>
                  <a:lnTo>
                    <a:pt x="192" y="235"/>
                  </a:lnTo>
                  <a:close/>
                  <a:moveTo>
                    <a:pt x="144" y="162"/>
                  </a:moveTo>
                  <a:lnTo>
                    <a:pt x="166" y="163"/>
                  </a:lnTo>
                  <a:lnTo>
                    <a:pt x="170" y="159"/>
                  </a:lnTo>
                  <a:lnTo>
                    <a:pt x="161" y="153"/>
                  </a:lnTo>
                  <a:lnTo>
                    <a:pt x="148" y="156"/>
                  </a:lnTo>
                  <a:lnTo>
                    <a:pt x="144" y="162"/>
                  </a:lnTo>
                  <a:close/>
                  <a:moveTo>
                    <a:pt x="135" y="170"/>
                  </a:moveTo>
                  <a:lnTo>
                    <a:pt x="139" y="176"/>
                  </a:lnTo>
                  <a:lnTo>
                    <a:pt x="142" y="175"/>
                  </a:lnTo>
                  <a:lnTo>
                    <a:pt x="142" y="166"/>
                  </a:lnTo>
                  <a:lnTo>
                    <a:pt x="135" y="170"/>
                  </a:lnTo>
                  <a:close/>
                  <a:moveTo>
                    <a:pt x="145" y="175"/>
                  </a:moveTo>
                  <a:lnTo>
                    <a:pt x="147" y="183"/>
                  </a:lnTo>
                  <a:lnTo>
                    <a:pt x="155" y="185"/>
                  </a:lnTo>
                  <a:lnTo>
                    <a:pt x="163" y="179"/>
                  </a:lnTo>
                  <a:lnTo>
                    <a:pt x="165" y="168"/>
                  </a:lnTo>
                  <a:lnTo>
                    <a:pt x="145" y="175"/>
                  </a:lnTo>
                  <a:close/>
                  <a:moveTo>
                    <a:pt x="114" y="225"/>
                  </a:moveTo>
                  <a:lnTo>
                    <a:pt x="119" y="227"/>
                  </a:lnTo>
                  <a:lnTo>
                    <a:pt x="123" y="213"/>
                  </a:lnTo>
                  <a:lnTo>
                    <a:pt x="114" y="225"/>
                  </a:lnTo>
                  <a:close/>
                  <a:moveTo>
                    <a:pt x="89" y="210"/>
                  </a:moveTo>
                  <a:lnTo>
                    <a:pt x="95" y="219"/>
                  </a:lnTo>
                  <a:lnTo>
                    <a:pt x="108" y="220"/>
                  </a:lnTo>
                  <a:lnTo>
                    <a:pt x="117" y="205"/>
                  </a:lnTo>
                  <a:lnTo>
                    <a:pt x="124" y="209"/>
                  </a:lnTo>
                  <a:lnTo>
                    <a:pt x="132" y="200"/>
                  </a:lnTo>
                  <a:lnTo>
                    <a:pt x="130" y="191"/>
                  </a:lnTo>
                  <a:lnTo>
                    <a:pt x="135" y="185"/>
                  </a:lnTo>
                  <a:lnTo>
                    <a:pt x="128" y="179"/>
                  </a:lnTo>
                  <a:lnTo>
                    <a:pt x="124" y="186"/>
                  </a:lnTo>
                  <a:lnTo>
                    <a:pt x="115" y="185"/>
                  </a:lnTo>
                  <a:lnTo>
                    <a:pt x="89" y="210"/>
                  </a:lnTo>
                  <a:close/>
                  <a:moveTo>
                    <a:pt x="123" y="232"/>
                  </a:moveTo>
                  <a:lnTo>
                    <a:pt x="137" y="238"/>
                  </a:lnTo>
                  <a:lnTo>
                    <a:pt x="142" y="232"/>
                  </a:lnTo>
                  <a:lnTo>
                    <a:pt x="147" y="239"/>
                  </a:lnTo>
                  <a:lnTo>
                    <a:pt x="141" y="243"/>
                  </a:lnTo>
                  <a:lnTo>
                    <a:pt x="143" y="247"/>
                  </a:lnTo>
                  <a:lnTo>
                    <a:pt x="150" y="249"/>
                  </a:lnTo>
                  <a:lnTo>
                    <a:pt x="167" y="237"/>
                  </a:lnTo>
                  <a:lnTo>
                    <a:pt x="184" y="237"/>
                  </a:lnTo>
                  <a:lnTo>
                    <a:pt x="187" y="219"/>
                  </a:lnTo>
                  <a:lnTo>
                    <a:pt x="172" y="208"/>
                  </a:lnTo>
                  <a:lnTo>
                    <a:pt x="169" y="198"/>
                  </a:lnTo>
                  <a:lnTo>
                    <a:pt x="161" y="210"/>
                  </a:lnTo>
                  <a:lnTo>
                    <a:pt x="165" y="214"/>
                  </a:lnTo>
                  <a:lnTo>
                    <a:pt x="164" y="220"/>
                  </a:lnTo>
                  <a:lnTo>
                    <a:pt x="168" y="227"/>
                  </a:lnTo>
                  <a:lnTo>
                    <a:pt x="157" y="225"/>
                  </a:lnTo>
                  <a:lnTo>
                    <a:pt x="150" y="212"/>
                  </a:lnTo>
                  <a:lnTo>
                    <a:pt x="134" y="206"/>
                  </a:lnTo>
                  <a:lnTo>
                    <a:pt x="123" y="232"/>
                  </a:lnTo>
                  <a:close/>
                  <a:moveTo>
                    <a:pt x="202" y="277"/>
                  </a:moveTo>
                  <a:lnTo>
                    <a:pt x="207" y="289"/>
                  </a:lnTo>
                  <a:lnTo>
                    <a:pt x="213" y="289"/>
                  </a:lnTo>
                  <a:lnTo>
                    <a:pt x="223" y="304"/>
                  </a:lnTo>
                  <a:lnTo>
                    <a:pt x="229" y="299"/>
                  </a:lnTo>
                  <a:lnTo>
                    <a:pt x="236" y="296"/>
                  </a:lnTo>
                  <a:lnTo>
                    <a:pt x="237" y="286"/>
                  </a:lnTo>
                  <a:lnTo>
                    <a:pt x="235" y="276"/>
                  </a:lnTo>
                  <a:lnTo>
                    <a:pt x="227" y="273"/>
                  </a:lnTo>
                  <a:lnTo>
                    <a:pt x="233" y="264"/>
                  </a:lnTo>
                  <a:lnTo>
                    <a:pt x="229" y="254"/>
                  </a:lnTo>
                  <a:lnTo>
                    <a:pt x="224" y="259"/>
                  </a:lnTo>
                  <a:lnTo>
                    <a:pt x="216" y="257"/>
                  </a:lnTo>
                  <a:lnTo>
                    <a:pt x="211" y="260"/>
                  </a:lnTo>
                  <a:lnTo>
                    <a:pt x="210" y="266"/>
                  </a:lnTo>
                  <a:lnTo>
                    <a:pt x="215" y="275"/>
                  </a:lnTo>
                  <a:lnTo>
                    <a:pt x="207" y="275"/>
                  </a:lnTo>
                  <a:lnTo>
                    <a:pt x="202" y="277"/>
                  </a:lnTo>
                  <a:close/>
                  <a:moveTo>
                    <a:pt x="116" y="300"/>
                  </a:moveTo>
                  <a:lnTo>
                    <a:pt x="123" y="304"/>
                  </a:lnTo>
                  <a:lnTo>
                    <a:pt x="121" y="310"/>
                  </a:lnTo>
                  <a:lnTo>
                    <a:pt x="127" y="314"/>
                  </a:lnTo>
                  <a:lnTo>
                    <a:pt x="143" y="315"/>
                  </a:lnTo>
                  <a:lnTo>
                    <a:pt x="150" y="320"/>
                  </a:lnTo>
                  <a:lnTo>
                    <a:pt x="143" y="323"/>
                  </a:lnTo>
                  <a:lnTo>
                    <a:pt x="128" y="324"/>
                  </a:lnTo>
                  <a:lnTo>
                    <a:pt x="130" y="334"/>
                  </a:lnTo>
                  <a:lnTo>
                    <a:pt x="137" y="338"/>
                  </a:lnTo>
                  <a:lnTo>
                    <a:pt x="144" y="338"/>
                  </a:lnTo>
                  <a:lnTo>
                    <a:pt x="148" y="347"/>
                  </a:lnTo>
                  <a:lnTo>
                    <a:pt x="164" y="345"/>
                  </a:lnTo>
                  <a:lnTo>
                    <a:pt x="180" y="339"/>
                  </a:lnTo>
                  <a:lnTo>
                    <a:pt x="185" y="334"/>
                  </a:lnTo>
                  <a:lnTo>
                    <a:pt x="197" y="343"/>
                  </a:lnTo>
                  <a:lnTo>
                    <a:pt x="204" y="341"/>
                  </a:lnTo>
                  <a:lnTo>
                    <a:pt x="209" y="336"/>
                  </a:lnTo>
                  <a:lnTo>
                    <a:pt x="207" y="331"/>
                  </a:lnTo>
                  <a:lnTo>
                    <a:pt x="213" y="329"/>
                  </a:lnTo>
                  <a:lnTo>
                    <a:pt x="214" y="322"/>
                  </a:lnTo>
                  <a:lnTo>
                    <a:pt x="197" y="315"/>
                  </a:lnTo>
                  <a:lnTo>
                    <a:pt x="192" y="309"/>
                  </a:lnTo>
                  <a:lnTo>
                    <a:pt x="193" y="300"/>
                  </a:lnTo>
                  <a:lnTo>
                    <a:pt x="188" y="283"/>
                  </a:lnTo>
                  <a:lnTo>
                    <a:pt x="195" y="268"/>
                  </a:lnTo>
                  <a:lnTo>
                    <a:pt x="191" y="263"/>
                  </a:lnTo>
                  <a:lnTo>
                    <a:pt x="182" y="263"/>
                  </a:lnTo>
                  <a:lnTo>
                    <a:pt x="175" y="282"/>
                  </a:lnTo>
                  <a:lnTo>
                    <a:pt x="166" y="276"/>
                  </a:lnTo>
                  <a:lnTo>
                    <a:pt x="160" y="279"/>
                  </a:lnTo>
                  <a:lnTo>
                    <a:pt x="154" y="274"/>
                  </a:lnTo>
                  <a:lnTo>
                    <a:pt x="147" y="281"/>
                  </a:lnTo>
                  <a:lnTo>
                    <a:pt x="145" y="270"/>
                  </a:lnTo>
                  <a:lnTo>
                    <a:pt x="138" y="270"/>
                  </a:lnTo>
                  <a:lnTo>
                    <a:pt x="122" y="283"/>
                  </a:lnTo>
                  <a:lnTo>
                    <a:pt x="122" y="288"/>
                  </a:lnTo>
                  <a:lnTo>
                    <a:pt x="117" y="293"/>
                  </a:lnTo>
                  <a:lnTo>
                    <a:pt x="116" y="300"/>
                  </a:lnTo>
                  <a:close/>
                  <a:moveTo>
                    <a:pt x="83" y="292"/>
                  </a:moveTo>
                  <a:lnTo>
                    <a:pt x="91" y="299"/>
                  </a:lnTo>
                  <a:lnTo>
                    <a:pt x="95" y="309"/>
                  </a:lnTo>
                  <a:lnTo>
                    <a:pt x="108" y="303"/>
                  </a:lnTo>
                  <a:lnTo>
                    <a:pt x="113" y="294"/>
                  </a:lnTo>
                  <a:lnTo>
                    <a:pt x="115" y="283"/>
                  </a:lnTo>
                  <a:lnTo>
                    <a:pt x="137" y="266"/>
                  </a:lnTo>
                  <a:lnTo>
                    <a:pt x="129" y="260"/>
                  </a:lnTo>
                  <a:lnTo>
                    <a:pt x="124" y="252"/>
                  </a:lnTo>
                  <a:lnTo>
                    <a:pt x="114" y="252"/>
                  </a:lnTo>
                  <a:lnTo>
                    <a:pt x="105" y="247"/>
                  </a:lnTo>
                  <a:lnTo>
                    <a:pt x="87" y="255"/>
                  </a:lnTo>
                  <a:lnTo>
                    <a:pt x="91" y="266"/>
                  </a:lnTo>
                  <a:lnTo>
                    <a:pt x="90" y="276"/>
                  </a:lnTo>
                  <a:lnTo>
                    <a:pt x="83" y="292"/>
                  </a:lnTo>
                  <a:close/>
                  <a:moveTo>
                    <a:pt x="67" y="541"/>
                  </a:moveTo>
                  <a:lnTo>
                    <a:pt x="70" y="545"/>
                  </a:lnTo>
                  <a:lnTo>
                    <a:pt x="77" y="549"/>
                  </a:lnTo>
                  <a:lnTo>
                    <a:pt x="76" y="551"/>
                  </a:lnTo>
                  <a:lnTo>
                    <a:pt x="84" y="554"/>
                  </a:lnTo>
                  <a:lnTo>
                    <a:pt x="84" y="556"/>
                  </a:lnTo>
                  <a:lnTo>
                    <a:pt x="92" y="560"/>
                  </a:lnTo>
                  <a:lnTo>
                    <a:pt x="94" y="558"/>
                  </a:lnTo>
                  <a:lnTo>
                    <a:pt x="82" y="544"/>
                  </a:lnTo>
                  <a:lnTo>
                    <a:pt x="69" y="539"/>
                  </a:lnTo>
                  <a:lnTo>
                    <a:pt x="67" y="541"/>
                  </a:lnTo>
                  <a:close/>
                  <a:moveTo>
                    <a:pt x="451" y="523"/>
                  </a:moveTo>
                  <a:lnTo>
                    <a:pt x="452" y="519"/>
                  </a:lnTo>
                  <a:lnTo>
                    <a:pt x="448" y="515"/>
                  </a:lnTo>
                  <a:lnTo>
                    <a:pt x="444" y="515"/>
                  </a:lnTo>
                  <a:lnTo>
                    <a:pt x="444" y="511"/>
                  </a:lnTo>
                  <a:lnTo>
                    <a:pt x="438" y="510"/>
                  </a:lnTo>
                  <a:lnTo>
                    <a:pt x="443" y="507"/>
                  </a:lnTo>
                  <a:lnTo>
                    <a:pt x="435" y="504"/>
                  </a:lnTo>
                  <a:lnTo>
                    <a:pt x="434" y="501"/>
                  </a:lnTo>
                  <a:lnTo>
                    <a:pt x="428" y="500"/>
                  </a:lnTo>
                  <a:lnTo>
                    <a:pt x="427" y="496"/>
                  </a:lnTo>
                  <a:lnTo>
                    <a:pt x="420" y="491"/>
                  </a:lnTo>
                  <a:lnTo>
                    <a:pt x="420" y="486"/>
                  </a:lnTo>
                  <a:lnTo>
                    <a:pt x="423" y="483"/>
                  </a:lnTo>
                  <a:lnTo>
                    <a:pt x="405" y="449"/>
                  </a:lnTo>
                  <a:lnTo>
                    <a:pt x="400" y="456"/>
                  </a:lnTo>
                  <a:lnTo>
                    <a:pt x="402" y="459"/>
                  </a:lnTo>
                  <a:lnTo>
                    <a:pt x="400" y="463"/>
                  </a:lnTo>
                  <a:lnTo>
                    <a:pt x="394" y="470"/>
                  </a:lnTo>
                  <a:lnTo>
                    <a:pt x="389" y="472"/>
                  </a:lnTo>
                  <a:lnTo>
                    <a:pt x="379" y="461"/>
                  </a:lnTo>
                  <a:lnTo>
                    <a:pt x="379" y="443"/>
                  </a:lnTo>
                  <a:lnTo>
                    <a:pt x="371" y="442"/>
                  </a:lnTo>
                  <a:lnTo>
                    <a:pt x="367" y="440"/>
                  </a:lnTo>
                  <a:lnTo>
                    <a:pt x="369" y="436"/>
                  </a:lnTo>
                  <a:lnTo>
                    <a:pt x="357" y="427"/>
                  </a:lnTo>
                  <a:lnTo>
                    <a:pt x="347" y="428"/>
                  </a:lnTo>
                  <a:lnTo>
                    <a:pt x="337" y="425"/>
                  </a:lnTo>
                  <a:lnTo>
                    <a:pt x="334" y="428"/>
                  </a:lnTo>
                  <a:lnTo>
                    <a:pt x="334" y="433"/>
                  </a:lnTo>
                  <a:lnTo>
                    <a:pt x="337" y="436"/>
                  </a:lnTo>
                  <a:lnTo>
                    <a:pt x="334" y="445"/>
                  </a:lnTo>
                  <a:lnTo>
                    <a:pt x="336" y="448"/>
                  </a:lnTo>
                  <a:lnTo>
                    <a:pt x="337" y="457"/>
                  </a:lnTo>
                  <a:lnTo>
                    <a:pt x="335" y="462"/>
                  </a:lnTo>
                  <a:lnTo>
                    <a:pt x="331" y="463"/>
                  </a:lnTo>
                  <a:lnTo>
                    <a:pt x="331" y="466"/>
                  </a:lnTo>
                  <a:lnTo>
                    <a:pt x="337" y="471"/>
                  </a:lnTo>
                  <a:lnTo>
                    <a:pt x="341" y="493"/>
                  </a:lnTo>
                  <a:lnTo>
                    <a:pt x="334" y="501"/>
                  </a:lnTo>
                  <a:lnTo>
                    <a:pt x="326" y="507"/>
                  </a:lnTo>
                  <a:lnTo>
                    <a:pt x="332" y="528"/>
                  </a:lnTo>
                  <a:lnTo>
                    <a:pt x="324" y="535"/>
                  </a:lnTo>
                  <a:lnTo>
                    <a:pt x="325" y="538"/>
                  </a:lnTo>
                  <a:lnTo>
                    <a:pt x="311" y="521"/>
                  </a:lnTo>
                  <a:lnTo>
                    <a:pt x="312" y="503"/>
                  </a:lnTo>
                  <a:lnTo>
                    <a:pt x="307" y="500"/>
                  </a:lnTo>
                  <a:lnTo>
                    <a:pt x="297" y="500"/>
                  </a:lnTo>
                  <a:lnTo>
                    <a:pt x="284" y="493"/>
                  </a:lnTo>
                  <a:lnTo>
                    <a:pt x="276" y="486"/>
                  </a:lnTo>
                  <a:lnTo>
                    <a:pt x="265" y="481"/>
                  </a:lnTo>
                  <a:lnTo>
                    <a:pt x="258" y="484"/>
                  </a:lnTo>
                  <a:lnTo>
                    <a:pt x="254" y="467"/>
                  </a:lnTo>
                  <a:lnTo>
                    <a:pt x="247" y="467"/>
                  </a:lnTo>
                  <a:lnTo>
                    <a:pt x="245" y="463"/>
                  </a:lnTo>
                  <a:lnTo>
                    <a:pt x="246" y="452"/>
                  </a:lnTo>
                  <a:lnTo>
                    <a:pt x="251" y="436"/>
                  </a:lnTo>
                  <a:lnTo>
                    <a:pt x="254" y="432"/>
                  </a:lnTo>
                  <a:lnTo>
                    <a:pt x="257" y="430"/>
                  </a:lnTo>
                  <a:lnTo>
                    <a:pt x="257" y="425"/>
                  </a:lnTo>
                  <a:lnTo>
                    <a:pt x="267" y="421"/>
                  </a:lnTo>
                  <a:lnTo>
                    <a:pt x="267" y="415"/>
                  </a:lnTo>
                  <a:lnTo>
                    <a:pt x="270" y="408"/>
                  </a:lnTo>
                  <a:lnTo>
                    <a:pt x="278" y="408"/>
                  </a:lnTo>
                  <a:lnTo>
                    <a:pt x="286" y="396"/>
                  </a:lnTo>
                  <a:lnTo>
                    <a:pt x="286" y="389"/>
                  </a:lnTo>
                  <a:lnTo>
                    <a:pt x="292" y="380"/>
                  </a:lnTo>
                  <a:lnTo>
                    <a:pt x="288" y="376"/>
                  </a:lnTo>
                  <a:lnTo>
                    <a:pt x="294" y="375"/>
                  </a:lnTo>
                  <a:lnTo>
                    <a:pt x="296" y="379"/>
                  </a:lnTo>
                  <a:lnTo>
                    <a:pt x="304" y="380"/>
                  </a:lnTo>
                  <a:lnTo>
                    <a:pt x="316" y="369"/>
                  </a:lnTo>
                  <a:lnTo>
                    <a:pt x="317" y="361"/>
                  </a:lnTo>
                  <a:lnTo>
                    <a:pt x="311" y="358"/>
                  </a:lnTo>
                  <a:lnTo>
                    <a:pt x="311" y="351"/>
                  </a:lnTo>
                  <a:lnTo>
                    <a:pt x="316" y="347"/>
                  </a:lnTo>
                  <a:lnTo>
                    <a:pt x="316" y="338"/>
                  </a:lnTo>
                  <a:lnTo>
                    <a:pt x="309" y="336"/>
                  </a:lnTo>
                  <a:lnTo>
                    <a:pt x="308" y="331"/>
                  </a:lnTo>
                  <a:lnTo>
                    <a:pt x="301" y="329"/>
                  </a:lnTo>
                  <a:lnTo>
                    <a:pt x="294" y="329"/>
                  </a:lnTo>
                  <a:lnTo>
                    <a:pt x="295" y="353"/>
                  </a:lnTo>
                  <a:lnTo>
                    <a:pt x="289" y="358"/>
                  </a:lnTo>
                  <a:lnTo>
                    <a:pt x="289" y="363"/>
                  </a:lnTo>
                  <a:lnTo>
                    <a:pt x="285" y="366"/>
                  </a:lnTo>
                  <a:lnTo>
                    <a:pt x="280" y="358"/>
                  </a:lnTo>
                  <a:lnTo>
                    <a:pt x="281" y="345"/>
                  </a:lnTo>
                  <a:lnTo>
                    <a:pt x="276" y="338"/>
                  </a:lnTo>
                  <a:lnTo>
                    <a:pt x="271" y="347"/>
                  </a:lnTo>
                  <a:lnTo>
                    <a:pt x="263" y="334"/>
                  </a:lnTo>
                  <a:lnTo>
                    <a:pt x="258" y="329"/>
                  </a:lnTo>
                  <a:lnTo>
                    <a:pt x="263" y="323"/>
                  </a:lnTo>
                  <a:lnTo>
                    <a:pt x="248" y="294"/>
                  </a:lnTo>
                  <a:lnTo>
                    <a:pt x="252" y="289"/>
                  </a:lnTo>
                  <a:lnTo>
                    <a:pt x="249" y="283"/>
                  </a:lnTo>
                  <a:lnTo>
                    <a:pt x="254" y="280"/>
                  </a:lnTo>
                  <a:lnTo>
                    <a:pt x="260" y="280"/>
                  </a:lnTo>
                  <a:lnTo>
                    <a:pt x="269" y="260"/>
                  </a:lnTo>
                  <a:lnTo>
                    <a:pt x="264" y="256"/>
                  </a:lnTo>
                  <a:lnTo>
                    <a:pt x="254" y="253"/>
                  </a:lnTo>
                  <a:lnTo>
                    <a:pt x="243" y="257"/>
                  </a:lnTo>
                  <a:lnTo>
                    <a:pt x="241" y="265"/>
                  </a:lnTo>
                  <a:lnTo>
                    <a:pt x="244" y="282"/>
                  </a:lnTo>
                  <a:lnTo>
                    <a:pt x="244" y="298"/>
                  </a:lnTo>
                  <a:lnTo>
                    <a:pt x="239" y="301"/>
                  </a:lnTo>
                  <a:lnTo>
                    <a:pt x="235" y="320"/>
                  </a:lnTo>
                  <a:lnTo>
                    <a:pt x="240" y="329"/>
                  </a:lnTo>
                  <a:lnTo>
                    <a:pt x="249" y="335"/>
                  </a:lnTo>
                  <a:lnTo>
                    <a:pt x="246" y="341"/>
                  </a:lnTo>
                  <a:lnTo>
                    <a:pt x="248" y="349"/>
                  </a:lnTo>
                  <a:lnTo>
                    <a:pt x="241" y="356"/>
                  </a:lnTo>
                  <a:lnTo>
                    <a:pt x="239" y="363"/>
                  </a:lnTo>
                  <a:lnTo>
                    <a:pt x="234" y="358"/>
                  </a:lnTo>
                  <a:lnTo>
                    <a:pt x="234" y="350"/>
                  </a:lnTo>
                  <a:lnTo>
                    <a:pt x="241" y="345"/>
                  </a:lnTo>
                  <a:lnTo>
                    <a:pt x="236" y="336"/>
                  </a:lnTo>
                  <a:lnTo>
                    <a:pt x="228" y="329"/>
                  </a:lnTo>
                  <a:lnTo>
                    <a:pt x="225" y="336"/>
                  </a:lnTo>
                  <a:lnTo>
                    <a:pt x="220" y="341"/>
                  </a:lnTo>
                  <a:lnTo>
                    <a:pt x="228" y="347"/>
                  </a:lnTo>
                  <a:lnTo>
                    <a:pt x="224" y="352"/>
                  </a:lnTo>
                  <a:lnTo>
                    <a:pt x="224" y="360"/>
                  </a:lnTo>
                  <a:lnTo>
                    <a:pt x="217" y="361"/>
                  </a:lnTo>
                  <a:lnTo>
                    <a:pt x="208" y="359"/>
                  </a:lnTo>
                  <a:lnTo>
                    <a:pt x="193" y="351"/>
                  </a:lnTo>
                  <a:lnTo>
                    <a:pt x="187" y="342"/>
                  </a:lnTo>
                  <a:lnTo>
                    <a:pt x="173" y="347"/>
                  </a:lnTo>
                  <a:lnTo>
                    <a:pt x="169" y="352"/>
                  </a:lnTo>
                  <a:lnTo>
                    <a:pt x="176" y="356"/>
                  </a:lnTo>
                  <a:lnTo>
                    <a:pt x="174" y="361"/>
                  </a:lnTo>
                  <a:lnTo>
                    <a:pt x="163" y="356"/>
                  </a:lnTo>
                  <a:lnTo>
                    <a:pt x="148" y="360"/>
                  </a:lnTo>
                  <a:lnTo>
                    <a:pt x="136" y="358"/>
                  </a:lnTo>
                  <a:lnTo>
                    <a:pt x="137" y="353"/>
                  </a:lnTo>
                  <a:lnTo>
                    <a:pt x="142" y="351"/>
                  </a:lnTo>
                  <a:lnTo>
                    <a:pt x="139" y="345"/>
                  </a:lnTo>
                  <a:lnTo>
                    <a:pt x="132" y="341"/>
                  </a:lnTo>
                  <a:lnTo>
                    <a:pt x="124" y="341"/>
                  </a:lnTo>
                  <a:lnTo>
                    <a:pt x="117" y="338"/>
                  </a:lnTo>
                  <a:lnTo>
                    <a:pt x="110" y="334"/>
                  </a:lnTo>
                  <a:lnTo>
                    <a:pt x="104" y="329"/>
                  </a:lnTo>
                  <a:lnTo>
                    <a:pt x="95" y="329"/>
                  </a:lnTo>
                  <a:lnTo>
                    <a:pt x="93" y="336"/>
                  </a:lnTo>
                  <a:lnTo>
                    <a:pt x="88" y="335"/>
                  </a:lnTo>
                  <a:lnTo>
                    <a:pt x="87" y="326"/>
                  </a:lnTo>
                  <a:lnTo>
                    <a:pt x="83" y="335"/>
                  </a:lnTo>
                  <a:lnTo>
                    <a:pt x="78" y="332"/>
                  </a:lnTo>
                  <a:lnTo>
                    <a:pt x="76" y="325"/>
                  </a:lnTo>
                  <a:lnTo>
                    <a:pt x="69" y="317"/>
                  </a:lnTo>
                  <a:lnTo>
                    <a:pt x="66" y="326"/>
                  </a:lnTo>
                  <a:lnTo>
                    <a:pt x="61" y="329"/>
                  </a:lnTo>
                  <a:lnTo>
                    <a:pt x="59" y="322"/>
                  </a:lnTo>
                  <a:lnTo>
                    <a:pt x="40" y="335"/>
                  </a:lnTo>
                  <a:lnTo>
                    <a:pt x="36" y="332"/>
                  </a:lnTo>
                  <a:lnTo>
                    <a:pt x="31" y="334"/>
                  </a:lnTo>
                  <a:lnTo>
                    <a:pt x="27" y="339"/>
                  </a:lnTo>
                  <a:lnTo>
                    <a:pt x="26" y="345"/>
                  </a:lnTo>
                  <a:lnTo>
                    <a:pt x="7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9" y="450"/>
                  </a:lnTo>
                  <a:lnTo>
                    <a:pt x="9" y="453"/>
                  </a:lnTo>
                  <a:lnTo>
                    <a:pt x="19" y="463"/>
                  </a:lnTo>
                  <a:lnTo>
                    <a:pt x="24" y="457"/>
                  </a:lnTo>
                  <a:lnTo>
                    <a:pt x="29" y="456"/>
                  </a:lnTo>
                  <a:lnTo>
                    <a:pt x="34" y="465"/>
                  </a:lnTo>
                  <a:lnTo>
                    <a:pt x="37" y="467"/>
                  </a:lnTo>
                  <a:lnTo>
                    <a:pt x="47" y="487"/>
                  </a:lnTo>
                  <a:lnTo>
                    <a:pt x="57" y="493"/>
                  </a:lnTo>
                  <a:lnTo>
                    <a:pt x="58" y="502"/>
                  </a:lnTo>
                  <a:lnTo>
                    <a:pt x="56" y="508"/>
                  </a:lnTo>
                  <a:lnTo>
                    <a:pt x="57" y="510"/>
                  </a:lnTo>
                  <a:lnTo>
                    <a:pt x="54" y="51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70" y="536"/>
                  </a:lnTo>
                  <a:lnTo>
                    <a:pt x="82" y="543"/>
                  </a:lnTo>
                  <a:lnTo>
                    <a:pt x="91" y="550"/>
                  </a:lnTo>
                  <a:lnTo>
                    <a:pt x="94" y="548"/>
                  </a:lnTo>
                  <a:lnTo>
                    <a:pt x="94" y="552"/>
                  </a:lnTo>
                  <a:lnTo>
                    <a:pt x="96" y="555"/>
                  </a:lnTo>
                  <a:lnTo>
                    <a:pt x="96" y="555"/>
                  </a:lnTo>
                  <a:lnTo>
                    <a:pt x="242" y="555"/>
                  </a:lnTo>
                  <a:lnTo>
                    <a:pt x="244" y="551"/>
                  </a:lnTo>
                  <a:lnTo>
                    <a:pt x="247" y="556"/>
                  </a:lnTo>
                  <a:lnTo>
                    <a:pt x="255" y="557"/>
                  </a:lnTo>
                  <a:lnTo>
                    <a:pt x="263" y="562"/>
                  </a:lnTo>
                  <a:lnTo>
                    <a:pt x="271" y="562"/>
                  </a:lnTo>
                  <a:lnTo>
                    <a:pt x="280" y="554"/>
                  </a:lnTo>
                  <a:lnTo>
                    <a:pt x="289" y="556"/>
                  </a:lnTo>
                  <a:lnTo>
                    <a:pt x="293" y="563"/>
                  </a:lnTo>
                  <a:lnTo>
                    <a:pt x="297" y="563"/>
                  </a:lnTo>
                  <a:lnTo>
                    <a:pt x="300" y="574"/>
                  </a:lnTo>
                  <a:lnTo>
                    <a:pt x="300" y="574"/>
                  </a:lnTo>
                  <a:lnTo>
                    <a:pt x="301" y="576"/>
                  </a:lnTo>
                  <a:lnTo>
                    <a:pt x="320" y="579"/>
                  </a:lnTo>
                  <a:lnTo>
                    <a:pt x="325" y="587"/>
                  </a:lnTo>
                  <a:lnTo>
                    <a:pt x="323" y="589"/>
                  </a:lnTo>
                  <a:lnTo>
                    <a:pt x="315" y="584"/>
                  </a:lnTo>
                  <a:lnTo>
                    <a:pt x="314" y="598"/>
                  </a:lnTo>
                  <a:lnTo>
                    <a:pt x="311" y="600"/>
                  </a:lnTo>
                  <a:lnTo>
                    <a:pt x="311" y="600"/>
                  </a:lnTo>
                  <a:lnTo>
                    <a:pt x="306" y="609"/>
                  </a:lnTo>
                  <a:lnTo>
                    <a:pt x="314" y="605"/>
                  </a:lnTo>
                  <a:lnTo>
                    <a:pt x="315" y="603"/>
                  </a:lnTo>
                  <a:lnTo>
                    <a:pt x="330" y="601"/>
                  </a:lnTo>
                  <a:lnTo>
                    <a:pt x="330" y="601"/>
                  </a:lnTo>
                  <a:lnTo>
                    <a:pt x="328" y="598"/>
                  </a:lnTo>
                  <a:lnTo>
                    <a:pt x="325" y="598"/>
                  </a:lnTo>
                  <a:lnTo>
                    <a:pt x="327" y="595"/>
                  </a:lnTo>
                  <a:lnTo>
                    <a:pt x="339" y="593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51" y="586"/>
                  </a:lnTo>
                  <a:lnTo>
                    <a:pt x="368" y="586"/>
                  </a:lnTo>
                  <a:lnTo>
                    <a:pt x="373" y="583"/>
                  </a:lnTo>
                  <a:lnTo>
                    <a:pt x="379" y="567"/>
                  </a:lnTo>
                  <a:lnTo>
                    <a:pt x="382" y="569"/>
                  </a:lnTo>
                  <a:lnTo>
                    <a:pt x="385" y="567"/>
                  </a:lnTo>
                  <a:lnTo>
                    <a:pt x="388" y="570"/>
                  </a:lnTo>
                  <a:lnTo>
                    <a:pt x="389" y="580"/>
                  </a:lnTo>
                  <a:lnTo>
                    <a:pt x="393" y="584"/>
                  </a:lnTo>
                  <a:lnTo>
                    <a:pt x="396" y="584"/>
                  </a:lnTo>
                  <a:lnTo>
                    <a:pt x="404" y="580"/>
                  </a:lnTo>
                  <a:lnTo>
                    <a:pt x="404" y="583"/>
                  </a:lnTo>
                  <a:lnTo>
                    <a:pt x="407" y="582"/>
                  </a:lnTo>
                  <a:lnTo>
                    <a:pt x="398" y="588"/>
                  </a:lnTo>
                  <a:lnTo>
                    <a:pt x="397" y="591"/>
                  </a:lnTo>
                  <a:lnTo>
                    <a:pt x="400" y="596"/>
                  </a:lnTo>
                  <a:lnTo>
                    <a:pt x="407" y="589"/>
                  </a:lnTo>
                  <a:lnTo>
                    <a:pt x="424" y="584"/>
                  </a:lnTo>
                  <a:lnTo>
                    <a:pt x="424" y="581"/>
                  </a:lnTo>
                  <a:lnTo>
                    <a:pt x="431" y="578"/>
                  </a:lnTo>
                  <a:lnTo>
                    <a:pt x="427" y="576"/>
                  </a:lnTo>
                  <a:lnTo>
                    <a:pt x="426" y="570"/>
                  </a:lnTo>
                  <a:lnTo>
                    <a:pt x="422" y="576"/>
                  </a:lnTo>
                  <a:lnTo>
                    <a:pt x="422" y="580"/>
                  </a:lnTo>
                  <a:lnTo>
                    <a:pt x="413" y="580"/>
                  </a:lnTo>
                  <a:lnTo>
                    <a:pt x="406" y="576"/>
                  </a:lnTo>
                  <a:lnTo>
                    <a:pt x="404" y="572"/>
                  </a:lnTo>
                  <a:lnTo>
                    <a:pt x="404" y="564"/>
                  </a:lnTo>
                  <a:lnTo>
                    <a:pt x="400" y="566"/>
                  </a:lnTo>
                  <a:lnTo>
                    <a:pt x="396" y="562"/>
                  </a:lnTo>
                  <a:lnTo>
                    <a:pt x="401" y="562"/>
                  </a:lnTo>
                  <a:lnTo>
                    <a:pt x="407" y="558"/>
                  </a:lnTo>
                  <a:lnTo>
                    <a:pt x="406" y="553"/>
                  </a:lnTo>
                  <a:lnTo>
                    <a:pt x="402" y="552"/>
                  </a:lnTo>
                  <a:lnTo>
                    <a:pt x="394" y="553"/>
                  </a:lnTo>
                  <a:lnTo>
                    <a:pt x="384" y="559"/>
                  </a:lnTo>
                  <a:lnTo>
                    <a:pt x="374" y="570"/>
                  </a:lnTo>
                  <a:lnTo>
                    <a:pt x="370" y="571"/>
                  </a:lnTo>
                  <a:lnTo>
                    <a:pt x="380" y="557"/>
                  </a:lnTo>
                  <a:lnTo>
                    <a:pt x="387" y="552"/>
                  </a:lnTo>
                  <a:lnTo>
                    <a:pt x="391" y="552"/>
                  </a:lnTo>
                  <a:lnTo>
                    <a:pt x="394" y="545"/>
                  </a:lnTo>
                  <a:lnTo>
                    <a:pt x="408" y="543"/>
                  </a:lnTo>
                  <a:lnTo>
                    <a:pt x="421" y="545"/>
                  </a:lnTo>
                  <a:lnTo>
                    <a:pt x="430" y="545"/>
                  </a:lnTo>
                  <a:lnTo>
                    <a:pt x="437" y="536"/>
                  </a:lnTo>
                  <a:lnTo>
                    <a:pt x="446" y="533"/>
                  </a:lnTo>
                  <a:lnTo>
                    <a:pt x="453" y="529"/>
                  </a:lnTo>
                  <a:lnTo>
                    <a:pt x="451" y="523"/>
                  </a:lnTo>
                  <a:close/>
                  <a:moveTo>
                    <a:pt x="120" y="387"/>
                  </a:moveTo>
                  <a:lnTo>
                    <a:pt x="111" y="385"/>
                  </a:lnTo>
                  <a:lnTo>
                    <a:pt x="115" y="391"/>
                  </a:lnTo>
                  <a:lnTo>
                    <a:pt x="106" y="398"/>
                  </a:lnTo>
                  <a:lnTo>
                    <a:pt x="108" y="391"/>
                  </a:lnTo>
                  <a:lnTo>
                    <a:pt x="107" y="387"/>
                  </a:lnTo>
                  <a:lnTo>
                    <a:pt x="103" y="391"/>
                  </a:lnTo>
                  <a:lnTo>
                    <a:pt x="101" y="396"/>
                  </a:lnTo>
                  <a:lnTo>
                    <a:pt x="94" y="396"/>
                  </a:lnTo>
                  <a:lnTo>
                    <a:pt x="96" y="388"/>
                  </a:lnTo>
                  <a:lnTo>
                    <a:pt x="106" y="383"/>
                  </a:lnTo>
                  <a:lnTo>
                    <a:pt x="100" y="380"/>
                  </a:lnTo>
                  <a:lnTo>
                    <a:pt x="84" y="381"/>
                  </a:lnTo>
                  <a:lnTo>
                    <a:pt x="111" y="369"/>
                  </a:lnTo>
                  <a:lnTo>
                    <a:pt x="117" y="371"/>
                  </a:lnTo>
                  <a:lnTo>
                    <a:pt x="108" y="377"/>
                  </a:lnTo>
                  <a:lnTo>
                    <a:pt x="124" y="377"/>
                  </a:lnTo>
                  <a:lnTo>
                    <a:pt x="120" y="387"/>
                  </a:lnTo>
                  <a:close/>
                  <a:moveTo>
                    <a:pt x="153" y="436"/>
                  </a:moveTo>
                  <a:lnTo>
                    <a:pt x="144" y="440"/>
                  </a:lnTo>
                  <a:lnTo>
                    <a:pt x="143" y="443"/>
                  </a:lnTo>
                  <a:lnTo>
                    <a:pt x="132" y="444"/>
                  </a:lnTo>
                  <a:lnTo>
                    <a:pt x="127" y="441"/>
                  </a:lnTo>
                  <a:lnTo>
                    <a:pt x="133" y="441"/>
                  </a:lnTo>
                  <a:lnTo>
                    <a:pt x="136" y="434"/>
                  </a:lnTo>
                  <a:lnTo>
                    <a:pt x="140" y="433"/>
                  </a:lnTo>
                  <a:lnTo>
                    <a:pt x="136" y="427"/>
                  </a:lnTo>
                  <a:lnTo>
                    <a:pt x="142" y="427"/>
                  </a:lnTo>
                  <a:lnTo>
                    <a:pt x="148" y="431"/>
                  </a:lnTo>
                  <a:lnTo>
                    <a:pt x="151" y="430"/>
                  </a:lnTo>
                  <a:lnTo>
                    <a:pt x="156" y="424"/>
                  </a:lnTo>
                  <a:lnTo>
                    <a:pt x="160" y="421"/>
                  </a:lnTo>
                  <a:lnTo>
                    <a:pt x="169" y="424"/>
                  </a:lnTo>
                  <a:lnTo>
                    <a:pt x="163" y="424"/>
                  </a:lnTo>
                  <a:lnTo>
                    <a:pt x="165" y="427"/>
                  </a:lnTo>
                  <a:lnTo>
                    <a:pt x="155" y="430"/>
                  </a:lnTo>
                  <a:lnTo>
                    <a:pt x="153" y="436"/>
                  </a:lnTo>
                  <a:close/>
                  <a:moveTo>
                    <a:pt x="164" y="465"/>
                  </a:moveTo>
                  <a:lnTo>
                    <a:pt x="162" y="467"/>
                  </a:lnTo>
                  <a:lnTo>
                    <a:pt x="158" y="467"/>
                  </a:lnTo>
                  <a:lnTo>
                    <a:pt x="166" y="456"/>
                  </a:lnTo>
                  <a:lnTo>
                    <a:pt x="178" y="461"/>
                  </a:lnTo>
                  <a:lnTo>
                    <a:pt x="164" y="465"/>
                  </a:lnTo>
                  <a:close/>
                  <a:moveTo>
                    <a:pt x="206" y="480"/>
                  </a:moveTo>
                  <a:lnTo>
                    <a:pt x="206" y="487"/>
                  </a:lnTo>
                  <a:lnTo>
                    <a:pt x="201" y="490"/>
                  </a:lnTo>
                  <a:lnTo>
                    <a:pt x="204" y="483"/>
                  </a:lnTo>
                  <a:lnTo>
                    <a:pt x="202" y="480"/>
                  </a:lnTo>
                  <a:lnTo>
                    <a:pt x="206" y="472"/>
                  </a:lnTo>
                  <a:lnTo>
                    <a:pt x="209" y="477"/>
                  </a:lnTo>
                  <a:lnTo>
                    <a:pt x="206" y="480"/>
                  </a:lnTo>
                  <a:close/>
                  <a:moveTo>
                    <a:pt x="224" y="545"/>
                  </a:moveTo>
                  <a:lnTo>
                    <a:pt x="223" y="536"/>
                  </a:lnTo>
                  <a:lnTo>
                    <a:pt x="216" y="531"/>
                  </a:lnTo>
                  <a:lnTo>
                    <a:pt x="217" y="524"/>
                  </a:lnTo>
                  <a:lnTo>
                    <a:pt x="215" y="522"/>
                  </a:lnTo>
                  <a:lnTo>
                    <a:pt x="213" y="524"/>
                  </a:lnTo>
                  <a:lnTo>
                    <a:pt x="211" y="520"/>
                  </a:lnTo>
                  <a:lnTo>
                    <a:pt x="216" y="520"/>
                  </a:lnTo>
                  <a:lnTo>
                    <a:pt x="220" y="523"/>
                  </a:lnTo>
                  <a:lnTo>
                    <a:pt x="219" y="533"/>
                  </a:lnTo>
                  <a:lnTo>
                    <a:pt x="224" y="532"/>
                  </a:lnTo>
                  <a:lnTo>
                    <a:pt x="224" y="536"/>
                  </a:lnTo>
                  <a:lnTo>
                    <a:pt x="228" y="544"/>
                  </a:lnTo>
                  <a:lnTo>
                    <a:pt x="224" y="545"/>
                  </a:lnTo>
                  <a:close/>
                  <a:moveTo>
                    <a:pt x="236" y="542"/>
                  </a:moveTo>
                  <a:lnTo>
                    <a:pt x="233" y="543"/>
                  </a:lnTo>
                  <a:lnTo>
                    <a:pt x="234" y="533"/>
                  </a:lnTo>
                  <a:lnTo>
                    <a:pt x="231" y="534"/>
                  </a:lnTo>
                  <a:lnTo>
                    <a:pt x="231" y="530"/>
                  </a:lnTo>
                  <a:lnTo>
                    <a:pt x="227" y="530"/>
                  </a:lnTo>
                  <a:lnTo>
                    <a:pt x="227" y="527"/>
                  </a:lnTo>
                  <a:lnTo>
                    <a:pt x="221" y="518"/>
                  </a:lnTo>
                  <a:lnTo>
                    <a:pt x="223" y="514"/>
                  </a:lnTo>
                  <a:lnTo>
                    <a:pt x="229" y="515"/>
                  </a:lnTo>
                  <a:lnTo>
                    <a:pt x="238" y="536"/>
                  </a:lnTo>
                  <a:lnTo>
                    <a:pt x="236" y="542"/>
                  </a:lnTo>
                  <a:close/>
                </a:path>
              </a:pathLst>
            </a:custGeom>
            <a:solidFill>
              <a:srgbClr val="576C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Cameroon">
              <a:extLst>
                <a:ext uri="{FF2B5EF4-FFF2-40B4-BE49-F238E27FC236}">
                  <a16:creationId xmlns:a16="http://schemas.microsoft.com/office/drawing/2014/main" id="{DF10A4D8-6D01-480C-BC96-4C0295A2DF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6888" y="3754748"/>
              <a:ext cx="185742" cy="267287"/>
            </a:xfrm>
            <a:custGeom>
              <a:avLst/>
              <a:gdLst>
                <a:gd name="T0" fmla="*/ 33 w 41"/>
                <a:gd name="T1" fmla="*/ 42 h 59"/>
                <a:gd name="T2" fmla="*/ 32 w 41"/>
                <a:gd name="T3" fmla="*/ 38 h 59"/>
                <a:gd name="T4" fmla="*/ 37 w 41"/>
                <a:gd name="T5" fmla="*/ 29 h 59"/>
                <a:gd name="T6" fmla="*/ 37 w 41"/>
                <a:gd name="T7" fmla="*/ 29 h 59"/>
                <a:gd name="T8" fmla="*/ 35 w 41"/>
                <a:gd name="T9" fmla="*/ 23 h 59"/>
                <a:gd name="T10" fmla="*/ 30 w 41"/>
                <a:gd name="T11" fmla="*/ 18 h 59"/>
                <a:gd name="T12" fmla="*/ 32 w 41"/>
                <a:gd name="T13" fmla="*/ 15 h 59"/>
                <a:gd name="T14" fmla="*/ 37 w 41"/>
                <a:gd name="T15" fmla="*/ 14 h 59"/>
                <a:gd name="T16" fmla="*/ 33 w 41"/>
                <a:gd name="T17" fmla="*/ 0 h 59"/>
                <a:gd name="T18" fmla="*/ 31 w 41"/>
                <a:gd name="T19" fmla="*/ 1 h 59"/>
                <a:gd name="T20" fmla="*/ 30 w 41"/>
                <a:gd name="T21" fmla="*/ 0 h 59"/>
                <a:gd name="T22" fmla="*/ 30 w 41"/>
                <a:gd name="T23" fmla="*/ 1 h 59"/>
                <a:gd name="T24" fmla="*/ 32 w 41"/>
                <a:gd name="T25" fmla="*/ 6 h 59"/>
                <a:gd name="T26" fmla="*/ 27 w 41"/>
                <a:gd name="T27" fmla="*/ 10 h 59"/>
                <a:gd name="T28" fmla="*/ 24 w 41"/>
                <a:gd name="T29" fmla="*/ 21 h 59"/>
                <a:gd name="T30" fmla="*/ 17 w 41"/>
                <a:gd name="T31" fmla="*/ 32 h 59"/>
                <a:gd name="T32" fmla="*/ 14 w 41"/>
                <a:gd name="T33" fmla="*/ 34 h 59"/>
                <a:gd name="T34" fmla="*/ 11 w 41"/>
                <a:gd name="T35" fmla="*/ 31 h 59"/>
                <a:gd name="T36" fmla="*/ 7 w 41"/>
                <a:gd name="T37" fmla="*/ 32 h 59"/>
                <a:gd name="T38" fmla="*/ 0 w 41"/>
                <a:gd name="T39" fmla="*/ 43 h 59"/>
                <a:gd name="T40" fmla="*/ 0 w 41"/>
                <a:gd name="T41" fmla="*/ 44 h 59"/>
                <a:gd name="T42" fmla="*/ 3 w 41"/>
                <a:gd name="T43" fmla="*/ 47 h 59"/>
                <a:gd name="T44" fmla="*/ 5 w 41"/>
                <a:gd name="T45" fmla="*/ 47 h 59"/>
                <a:gd name="T46" fmla="*/ 8 w 41"/>
                <a:gd name="T47" fmla="*/ 52 h 59"/>
                <a:gd name="T48" fmla="*/ 7 w 41"/>
                <a:gd name="T49" fmla="*/ 56 h 59"/>
                <a:gd name="T50" fmla="*/ 15 w 41"/>
                <a:gd name="T51" fmla="*/ 56 h 59"/>
                <a:gd name="T52" fmla="*/ 15 w 41"/>
                <a:gd name="T53" fmla="*/ 56 h 59"/>
                <a:gd name="T54" fmla="*/ 26 w 41"/>
                <a:gd name="T55" fmla="*/ 56 h 59"/>
                <a:gd name="T56" fmla="*/ 26 w 41"/>
                <a:gd name="T57" fmla="*/ 56 h 59"/>
                <a:gd name="T58" fmla="*/ 41 w 41"/>
                <a:gd name="T59" fmla="*/ 59 h 59"/>
                <a:gd name="T60" fmla="*/ 41 w 41"/>
                <a:gd name="T61" fmla="*/ 53 h 59"/>
                <a:gd name="T62" fmla="*/ 33 w 41"/>
                <a:gd name="T63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59">
                  <a:moveTo>
                    <a:pt x="33" y="42"/>
                  </a:moveTo>
                  <a:lnTo>
                    <a:pt x="32" y="38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5" y="23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7" y="14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4" y="21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8" y="52"/>
                  </a:lnTo>
                  <a:lnTo>
                    <a:pt x="7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Cambodia">
              <a:extLst>
                <a:ext uri="{FF2B5EF4-FFF2-40B4-BE49-F238E27FC236}">
                  <a16:creationId xmlns:a16="http://schemas.microsoft.com/office/drawing/2014/main" id="{72FD4523-10E7-4421-9853-32DD04AC3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47505" y="3709445"/>
              <a:ext cx="126848" cy="104197"/>
            </a:xfrm>
            <a:custGeom>
              <a:avLst/>
              <a:gdLst>
                <a:gd name="T0" fmla="*/ 12 w 28"/>
                <a:gd name="T1" fmla="*/ 23 h 23"/>
                <a:gd name="T2" fmla="*/ 18 w 28"/>
                <a:gd name="T3" fmla="*/ 20 h 23"/>
                <a:gd name="T4" fmla="*/ 19 w 28"/>
                <a:gd name="T5" fmla="*/ 16 h 23"/>
                <a:gd name="T6" fmla="*/ 28 w 28"/>
                <a:gd name="T7" fmla="*/ 12 h 23"/>
                <a:gd name="T8" fmla="*/ 28 w 28"/>
                <a:gd name="T9" fmla="*/ 0 h 23"/>
                <a:gd name="T10" fmla="*/ 21 w 28"/>
                <a:gd name="T11" fmla="*/ 2 h 23"/>
                <a:gd name="T12" fmla="*/ 20 w 28"/>
                <a:gd name="T13" fmla="*/ 3 h 23"/>
                <a:gd name="T14" fmla="*/ 16 w 28"/>
                <a:gd name="T15" fmla="*/ 2 h 23"/>
                <a:gd name="T16" fmla="*/ 4 w 28"/>
                <a:gd name="T17" fmla="*/ 2 h 23"/>
                <a:gd name="T18" fmla="*/ 0 w 28"/>
                <a:gd name="T19" fmla="*/ 8 h 23"/>
                <a:gd name="T20" fmla="*/ 4 w 28"/>
                <a:gd name="T21" fmla="*/ 16 h 23"/>
                <a:gd name="T22" fmla="*/ 4 w 28"/>
                <a:gd name="T23" fmla="*/ 17 h 23"/>
                <a:gd name="T24" fmla="*/ 5 w 28"/>
                <a:gd name="T25" fmla="*/ 20 h 23"/>
                <a:gd name="T26" fmla="*/ 12 w 28"/>
                <a:gd name="T27" fmla="*/ 23 h 23"/>
                <a:gd name="T28" fmla="*/ 12 w 28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3">
                  <a:moveTo>
                    <a:pt x="12" y="23"/>
                  </a:moveTo>
                  <a:lnTo>
                    <a:pt x="18" y="20"/>
                  </a:lnTo>
                  <a:lnTo>
                    <a:pt x="19" y="16"/>
                  </a:lnTo>
                  <a:lnTo>
                    <a:pt x="28" y="12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12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Burundi">
              <a:extLst>
                <a:ext uri="{FF2B5EF4-FFF2-40B4-BE49-F238E27FC236}">
                  <a16:creationId xmlns:a16="http://schemas.microsoft.com/office/drawing/2014/main" id="{B87E2A98-C5D5-47F1-A598-050B10EE29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89751" y="4117172"/>
              <a:ext cx="36242" cy="49833"/>
            </a:xfrm>
            <a:custGeom>
              <a:avLst/>
              <a:gdLst>
                <a:gd name="T0" fmla="*/ 7 w 8"/>
                <a:gd name="T1" fmla="*/ 0 h 11"/>
                <a:gd name="T2" fmla="*/ 8 w 8"/>
                <a:gd name="T3" fmla="*/ 6 h 11"/>
                <a:gd name="T4" fmla="*/ 3 w 8"/>
                <a:gd name="T5" fmla="*/ 11 h 11"/>
                <a:gd name="T6" fmla="*/ 2 w 8"/>
                <a:gd name="T7" fmla="*/ 11 h 11"/>
                <a:gd name="T8" fmla="*/ 0 w 8"/>
                <a:gd name="T9" fmla="*/ 6 h 11"/>
                <a:gd name="T10" fmla="*/ 0 w 8"/>
                <a:gd name="T11" fmla="*/ 2 h 11"/>
                <a:gd name="T12" fmla="*/ 7 w 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lnTo>
                    <a:pt x="8" y="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Burkina Faso">
              <a:extLst>
                <a:ext uri="{FF2B5EF4-FFF2-40B4-BE49-F238E27FC236}">
                  <a16:creationId xmlns:a16="http://schemas.microsoft.com/office/drawing/2014/main" id="{63ED7A2E-1707-44A6-9384-571A8FE9C5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0707" y="3700385"/>
              <a:ext cx="181212" cy="135909"/>
            </a:xfrm>
            <a:custGeom>
              <a:avLst/>
              <a:gdLst>
                <a:gd name="T0" fmla="*/ 0 w 40"/>
                <a:gd name="T1" fmla="*/ 25 h 30"/>
                <a:gd name="T2" fmla="*/ 1 w 40"/>
                <a:gd name="T3" fmla="*/ 19 h 30"/>
                <a:gd name="T4" fmla="*/ 8 w 40"/>
                <a:gd name="T5" fmla="*/ 9 h 30"/>
                <a:gd name="T6" fmla="*/ 14 w 40"/>
                <a:gd name="T7" fmla="*/ 8 h 30"/>
                <a:gd name="T8" fmla="*/ 24 w 40"/>
                <a:gd name="T9" fmla="*/ 1 h 30"/>
                <a:gd name="T10" fmla="*/ 28 w 40"/>
                <a:gd name="T11" fmla="*/ 0 h 30"/>
                <a:gd name="T12" fmla="*/ 28 w 40"/>
                <a:gd name="T13" fmla="*/ 0 h 30"/>
                <a:gd name="T14" fmla="*/ 29 w 40"/>
                <a:gd name="T15" fmla="*/ 5 h 30"/>
                <a:gd name="T16" fmla="*/ 35 w 40"/>
                <a:gd name="T17" fmla="*/ 12 h 30"/>
                <a:gd name="T18" fmla="*/ 38 w 40"/>
                <a:gd name="T19" fmla="*/ 12 h 30"/>
                <a:gd name="T20" fmla="*/ 40 w 40"/>
                <a:gd name="T21" fmla="*/ 16 h 30"/>
                <a:gd name="T22" fmla="*/ 40 w 40"/>
                <a:gd name="T23" fmla="*/ 16 h 30"/>
                <a:gd name="T24" fmla="*/ 32 w 40"/>
                <a:gd name="T25" fmla="*/ 22 h 30"/>
                <a:gd name="T26" fmla="*/ 32 w 40"/>
                <a:gd name="T27" fmla="*/ 22 h 30"/>
                <a:gd name="T28" fmla="*/ 26 w 40"/>
                <a:gd name="T29" fmla="*/ 21 h 30"/>
                <a:gd name="T30" fmla="*/ 13 w 40"/>
                <a:gd name="T31" fmla="*/ 22 h 30"/>
                <a:gd name="T32" fmla="*/ 12 w 40"/>
                <a:gd name="T33" fmla="*/ 22 h 30"/>
                <a:gd name="T34" fmla="*/ 14 w 40"/>
                <a:gd name="T35" fmla="*/ 30 h 30"/>
                <a:gd name="T36" fmla="*/ 9 w 40"/>
                <a:gd name="T37" fmla="*/ 27 h 30"/>
                <a:gd name="T38" fmla="*/ 2 w 40"/>
                <a:gd name="T39" fmla="*/ 27 h 30"/>
                <a:gd name="T40" fmla="*/ 0 w 40"/>
                <a:gd name="T41" fmla="*/ 25 h 30"/>
                <a:gd name="T42" fmla="*/ 0 w 40"/>
                <a:gd name="T4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30">
                  <a:moveTo>
                    <a:pt x="0" y="25"/>
                  </a:moveTo>
                  <a:lnTo>
                    <a:pt x="1" y="1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5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6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CE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Bulgaria">
              <a:extLst>
                <a:ext uri="{FF2B5EF4-FFF2-40B4-BE49-F238E27FC236}">
                  <a16:creationId xmlns:a16="http://schemas.microsoft.com/office/drawing/2014/main" id="{52D01609-8F71-4D96-8FC6-122269116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2130" y="2880402"/>
              <a:ext cx="154030" cy="95136"/>
            </a:xfrm>
            <a:custGeom>
              <a:avLst/>
              <a:gdLst>
                <a:gd name="T0" fmla="*/ 34 w 34"/>
                <a:gd name="T1" fmla="*/ 3 h 21"/>
                <a:gd name="T2" fmla="*/ 33 w 34"/>
                <a:gd name="T3" fmla="*/ 6 h 21"/>
                <a:gd name="T4" fmla="*/ 30 w 34"/>
                <a:gd name="T5" fmla="*/ 7 h 21"/>
                <a:gd name="T6" fmla="*/ 27 w 34"/>
                <a:gd name="T7" fmla="*/ 13 h 21"/>
                <a:gd name="T8" fmla="*/ 31 w 34"/>
                <a:gd name="T9" fmla="*/ 17 h 21"/>
                <a:gd name="T10" fmla="*/ 30 w 34"/>
                <a:gd name="T11" fmla="*/ 17 h 21"/>
                <a:gd name="T12" fmla="*/ 26 w 34"/>
                <a:gd name="T13" fmla="*/ 16 h 21"/>
                <a:gd name="T14" fmla="*/ 22 w 34"/>
                <a:gd name="T15" fmla="*/ 18 h 21"/>
                <a:gd name="T16" fmla="*/ 17 w 34"/>
                <a:gd name="T17" fmla="*/ 21 h 21"/>
                <a:gd name="T18" fmla="*/ 11 w 34"/>
                <a:gd name="T19" fmla="*/ 19 h 21"/>
                <a:gd name="T20" fmla="*/ 3 w 34"/>
                <a:gd name="T21" fmla="*/ 20 h 21"/>
                <a:gd name="T22" fmla="*/ 3 w 34"/>
                <a:gd name="T23" fmla="*/ 16 h 21"/>
                <a:gd name="T24" fmla="*/ 1 w 34"/>
                <a:gd name="T25" fmla="*/ 14 h 21"/>
                <a:gd name="T26" fmla="*/ 1 w 34"/>
                <a:gd name="T27" fmla="*/ 13 h 21"/>
                <a:gd name="T28" fmla="*/ 1 w 34"/>
                <a:gd name="T29" fmla="*/ 11 h 21"/>
                <a:gd name="T30" fmla="*/ 3 w 34"/>
                <a:gd name="T31" fmla="*/ 8 h 21"/>
                <a:gd name="T32" fmla="*/ 0 w 34"/>
                <a:gd name="T33" fmla="*/ 3 h 21"/>
                <a:gd name="T34" fmla="*/ 2 w 34"/>
                <a:gd name="T35" fmla="*/ 0 h 21"/>
                <a:gd name="T36" fmla="*/ 3 w 34"/>
                <a:gd name="T37" fmla="*/ 2 h 21"/>
                <a:gd name="T38" fmla="*/ 9 w 34"/>
                <a:gd name="T39" fmla="*/ 3 h 21"/>
                <a:gd name="T40" fmla="*/ 17 w 34"/>
                <a:gd name="T41" fmla="*/ 4 h 21"/>
                <a:gd name="T42" fmla="*/ 24 w 34"/>
                <a:gd name="T43" fmla="*/ 0 h 21"/>
                <a:gd name="T44" fmla="*/ 34 w 34"/>
                <a:gd name="T45" fmla="*/ 3 h 21"/>
                <a:gd name="T46" fmla="*/ 34 w 34"/>
                <a:gd name="T4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1">
                  <a:moveTo>
                    <a:pt x="34" y="3"/>
                  </a:moveTo>
                  <a:lnTo>
                    <a:pt x="33" y="6"/>
                  </a:lnTo>
                  <a:lnTo>
                    <a:pt x="30" y="7"/>
                  </a:lnTo>
                  <a:lnTo>
                    <a:pt x="27" y="13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17" y="21"/>
                  </a:lnTo>
                  <a:lnTo>
                    <a:pt x="11" y="19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2"/>
                  </a:lnTo>
                  <a:lnTo>
                    <a:pt x="9" y="3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Brunei">
              <a:extLst>
                <a:ext uri="{FF2B5EF4-FFF2-40B4-BE49-F238E27FC236}">
                  <a16:creationId xmlns:a16="http://schemas.microsoft.com/office/drawing/2014/main" id="{19894CED-9DF0-4F3C-A7C0-A8319D4EA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8383" y="3945021"/>
              <a:ext cx="36242" cy="18121"/>
            </a:xfrm>
            <a:custGeom>
              <a:avLst/>
              <a:gdLst>
                <a:gd name="T0" fmla="*/ 0 w 8"/>
                <a:gd name="T1" fmla="*/ 2 h 4"/>
                <a:gd name="T2" fmla="*/ 3 w 8"/>
                <a:gd name="T3" fmla="*/ 4 h 4"/>
                <a:gd name="T4" fmla="*/ 4 w 8"/>
                <a:gd name="T5" fmla="*/ 2 h 4"/>
                <a:gd name="T6" fmla="*/ 6 w 8"/>
                <a:gd name="T7" fmla="*/ 3 h 4"/>
                <a:gd name="T8" fmla="*/ 8 w 8"/>
                <a:gd name="T9" fmla="*/ 1 h 4"/>
                <a:gd name="T10" fmla="*/ 7 w 8"/>
                <a:gd name="T11" fmla="*/ 0 h 4"/>
                <a:gd name="T12" fmla="*/ 7 w 8"/>
                <a:gd name="T13" fmla="*/ 0 h 4"/>
                <a:gd name="T14" fmla="*/ 0 w 8"/>
                <a:gd name="T15" fmla="*/ 2 h 4"/>
                <a:gd name="T16" fmla="*/ 0 w 8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3" y="4"/>
                  </a:lnTo>
                  <a:lnTo>
                    <a:pt x="4" y="2"/>
                  </a:lnTo>
                  <a:lnTo>
                    <a:pt x="6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Brazil">
              <a:extLst>
                <a:ext uri="{FF2B5EF4-FFF2-40B4-BE49-F238E27FC236}">
                  <a16:creationId xmlns:a16="http://schemas.microsoft.com/office/drawing/2014/main" id="{A02D418A-A274-48A8-9AA6-4CF1112D20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1680" y="3940490"/>
              <a:ext cx="937771" cy="983074"/>
            </a:xfrm>
            <a:custGeom>
              <a:avLst/>
              <a:gdLst>
                <a:gd name="T0" fmla="*/ 117 w 207"/>
                <a:gd name="T1" fmla="*/ 6 h 217"/>
                <a:gd name="T2" fmla="*/ 110 w 207"/>
                <a:gd name="T3" fmla="*/ 15 h 217"/>
                <a:gd name="T4" fmla="*/ 102 w 207"/>
                <a:gd name="T5" fmla="*/ 15 h 217"/>
                <a:gd name="T6" fmla="*/ 94 w 207"/>
                <a:gd name="T7" fmla="*/ 17 h 217"/>
                <a:gd name="T8" fmla="*/ 79 w 207"/>
                <a:gd name="T9" fmla="*/ 20 h 217"/>
                <a:gd name="T10" fmla="*/ 74 w 207"/>
                <a:gd name="T11" fmla="*/ 13 h 217"/>
                <a:gd name="T12" fmla="*/ 73 w 207"/>
                <a:gd name="T13" fmla="*/ 0 h 217"/>
                <a:gd name="T14" fmla="*/ 68 w 207"/>
                <a:gd name="T15" fmla="*/ 3 h 217"/>
                <a:gd name="T16" fmla="*/ 47 w 207"/>
                <a:gd name="T17" fmla="*/ 5 h 217"/>
                <a:gd name="T18" fmla="*/ 50 w 207"/>
                <a:gd name="T19" fmla="*/ 13 h 217"/>
                <a:gd name="T20" fmla="*/ 42 w 207"/>
                <a:gd name="T21" fmla="*/ 23 h 217"/>
                <a:gd name="T22" fmla="*/ 36 w 207"/>
                <a:gd name="T23" fmla="*/ 20 h 217"/>
                <a:gd name="T24" fmla="*/ 21 w 207"/>
                <a:gd name="T25" fmla="*/ 18 h 217"/>
                <a:gd name="T26" fmla="*/ 24 w 207"/>
                <a:gd name="T27" fmla="*/ 24 h 217"/>
                <a:gd name="T28" fmla="*/ 23 w 207"/>
                <a:gd name="T29" fmla="*/ 35 h 217"/>
                <a:gd name="T30" fmla="*/ 8 w 207"/>
                <a:gd name="T31" fmla="*/ 53 h 217"/>
                <a:gd name="T32" fmla="*/ 4 w 207"/>
                <a:gd name="T33" fmla="*/ 77 h 217"/>
                <a:gd name="T34" fmla="*/ 16 w 207"/>
                <a:gd name="T35" fmla="*/ 77 h 217"/>
                <a:gd name="T36" fmla="*/ 21 w 207"/>
                <a:gd name="T37" fmla="*/ 85 h 217"/>
                <a:gd name="T38" fmla="*/ 37 w 207"/>
                <a:gd name="T39" fmla="*/ 79 h 217"/>
                <a:gd name="T40" fmla="*/ 44 w 207"/>
                <a:gd name="T41" fmla="*/ 87 h 217"/>
                <a:gd name="T42" fmla="*/ 68 w 207"/>
                <a:gd name="T43" fmla="*/ 100 h 217"/>
                <a:gd name="T44" fmla="*/ 70 w 207"/>
                <a:gd name="T45" fmla="*/ 109 h 217"/>
                <a:gd name="T46" fmla="*/ 81 w 207"/>
                <a:gd name="T47" fmla="*/ 115 h 217"/>
                <a:gd name="T48" fmla="*/ 85 w 207"/>
                <a:gd name="T49" fmla="*/ 125 h 217"/>
                <a:gd name="T50" fmla="*/ 84 w 207"/>
                <a:gd name="T51" fmla="*/ 146 h 217"/>
                <a:gd name="T52" fmla="*/ 95 w 207"/>
                <a:gd name="T53" fmla="*/ 149 h 217"/>
                <a:gd name="T54" fmla="*/ 102 w 207"/>
                <a:gd name="T55" fmla="*/ 157 h 217"/>
                <a:gd name="T56" fmla="*/ 105 w 207"/>
                <a:gd name="T57" fmla="*/ 167 h 217"/>
                <a:gd name="T58" fmla="*/ 101 w 207"/>
                <a:gd name="T59" fmla="*/ 178 h 217"/>
                <a:gd name="T60" fmla="*/ 90 w 207"/>
                <a:gd name="T61" fmla="*/ 194 h 217"/>
                <a:gd name="T62" fmla="*/ 96 w 207"/>
                <a:gd name="T63" fmla="*/ 198 h 217"/>
                <a:gd name="T64" fmla="*/ 109 w 207"/>
                <a:gd name="T65" fmla="*/ 210 h 217"/>
                <a:gd name="T66" fmla="*/ 108 w 207"/>
                <a:gd name="T67" fmla="*/ 217 h 217"/>
                <a:gd name="T68" fmla="*/ 120 w 207"/>
                <a:gd name="T69" fmla="*/ 202 h 217"/>
                <a:gd name="T70" fmla="*/ 132 w 207"/>
                <a:gd name="T71" fmla="*/ 184 h 217"/>
                <a:gd name="T72" fmla="*/ 138 w 207"/>
                <a:gd name="T73" fmla="*/ 163 h 217"/>
                <a:gd name="T74" fmla="*/ 155 w 207"/>
                <a:gd name="T75" fmla="*/ 153 h 217"/>
                <a:gd name="T76" fmla="*/ 168 w 207"/>
                <a:gd name="T77" fmla="*/ 151 h 217"/>
                <a:gd name="T78" fmla="*/ 174 w 207"/>
                <a:gd name="T79" fmla="*/ 146 h 217"/>
                <a:gd name="T80" fmla="*/ 181 w 207"/>
                <a:gd name="T81" fmla="*/ 132 h 217"/>
                <a:gd name="T82" fmla="*/ 183 w 207"/>
                <a:gd name="T83" fmla="*/ 122 h 217"/>
                <a:gd name="T84" fmla="*/ 202 w 207"/>
                <a:gd name="T85" fmla="*/ 78 h 217"/>
                <a:gd name="T86" fmla="*/ 204 w 207"/>
                <a:gd name="T87" fmla="*/ 55 h 217"/>
                <a:gd name="T88" fmla="*/ 179 w 207"/>
                <a:gd name="T89" fmla="*/ 42 h 217"/>
                <a:gd name="T90" fmla="*/ 160 w 207"/>
                <a:gd name="T91" fmla="*/ 40 h 217"/>
                <a:gd name="T92" fmla="*/ 156 w 207"/>
                <a:gd name="T93" fmla="*/ 39 h 217"/>
                <a:gd name="T94" fmla="*/ 151 w 207"/>
                <a:gd name="T95" fmla="*/ 36 h 217"/>
                <a:gd name="T96" fmla="*/ 137 w 207"/>
                <a:gd name="T97" fmla="*/ 31 h 217"/>
                <a:gd name="T98" fmla="*/ 132 w 207"/>
                <a:gd name="T99" fmla="*/ 35 h 217"/>
                <a:gd name="T100" fmla="*/ 131 w 207"/>
                <a:gd name="T101" fmla="*/ 28 h 217"/>
                <a:gd name="T102" fmla="*/ 123 w 207"/>
                <a:gd name="T103" fmla="*/ 36 h 217"/>
                <a:gd name="T104" fmla="*/ 118 w 207"/>
                <a:gd name="T105" fmla="*/ 34 h 217"/>
                <a:gd name="T106" fmla="*/ 126 w 207"/>
                <a:gd name="T107" fmla="*/ 22 h 217"/>
                <a:gd name="T108" fmla="*/ 123 w 207"/>
                <a:gd name="T109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17">
                  <a:moveTo>
                    <a:pt x="120" y="7"/>
                  </a:moveTo>
                  <a:lnTo>
                    <a:pt x="117" y="6"/>
                  </a:lnTo>
                  <a:lnTo>
                    <a:pt x="118" y="6"/>
                  </a:lnTo>
                  <a:lnTo>
                    <a:pt x="110" y="15"/>
                  </a:lnTo>
                  <a:lnTo>
                    <a:pt x="105" y="17"/>
                  </a:lnTo>
                  <a:lnTo>
                    <a:pt x="102" y="15"/>
                  </a:lnTo>
                  <a:lnTo>
                    <a:pt x="95" y="14"/>
                  </a:lnTo>
                  <a:lnTo>
                    <a:pt x="94" y="17"/>
                  </a:lnTo>
                  <a:lnTo>
                    <a:pt x="92" y="17"/>
                  </a:lnTo>
                  <a:lnTo>
                    <a:pt x="79" y="20"/>
                  </a:lnTo>
                  <a:lnTo>
                    <a:pt x="77" y="20"/>
                  </a:lnTo>
                  <a:lnTo>
                    <a:pt x="74" y="13"/>
                  </a:lnTo>
                  <a:lnTo>
                    <a:pt x="75" y="5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8" y="3"/>
                  </a:lnTo>
                  <a:lnTo>
                    <a:pt x="57" y="7"/>
                  </a:lnTo>
                  <a:lnTo>
                    <a:pt x="47" y="5"/>
                  </a:lnTo>
                  <a:lnTo>
                    <a:pt x="50" y="8"/>
                  </a:lnTo>
                  <a:lnTo>
                    <a:pt x="50" y="13"/>
                  </a:lnTo>
                  <a:lnTo>
                    <a:pt x="54" y="16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6" y="20"/>
                  </a:lnTo>
                  <a:lnTo>
                    <a:pt x="33" y="17"/>
                  </a:lnTo>
                  <a:lnTo>
                    <a:pt x="21" y="18"/>
                  </a:lnTo>
                  <a:lnTo>
                    <a:pt x="20" y="21"/>
                  </a:lnTo>
                  <a:lnTo>
                    <a:pt x="24" y="24"/>
                  </a:lnTo>
                  <a:lnTo>
                    <a:pt x="19" y="25"/>
                  </a:lnTo>
                  <a:lnTo>
                    <a:pt x="23" y="35"/>
                  </a:lnTo>
                  <a:lnTo>
                    <a:pt x="20" y="4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4" y="77"/>
                  </a:lnTo>
                  <a:lnTo>
                    <a:pt x="9" y="80"/>
                  </a:lnTo>
                  <a:lnTo>
                    <a:pt x="16" y="77"/>
                  </a:lnTo>
                  <a:lnTo>
                    <a:pt x="17" y="85"/>
                  </a:lnTo>
                  <a:lnTo>
                    <a:pt x="21" y="85"/>
                  </a:lnTo>
                  <a:lnTo>
                    <a:pt x="29" y="86"/>
                  </a:lnTo>
                  <a:lnTo>
                    <a:pt x="37" y="79"/>
                  </a:lnTo>
                  <a:lnTo>
                    <a:pt x="44" y="79"/>
                  </a:lnTo>
                  <a:lnTo>
                    <a:pt x="44" y="87"/>
                  </a:lnTo>
                  <a:lnTo>
                    <a:pt x="46" y="91"/>
                  </a:lnTo>
                  <a:lnTo>
                    <a:pt x="68" y="100"/>
                  </a:lnTo>
                  <a:lnTo>
                    <a:pt x="71" y="105"/>
                  </a:lnTo>
                  <a:lnTo>
                    <a:pt x="70" y="109"/>
                  </a:lnTo>
                  <a:lnTo>
                    <a:pt x="72" y="114"/>
                  </a:lnTo>
                  <a:lnTo>
                    <a:pt x="81" y="115"/>
                  </a:lnTo>
                  <a:lnTo>
                    <a:pt x="81" y="118"/>
                  </a:lnTo>
                  <a:lnTo>
                    <a:pt x="85" y="125"/>
                  </a:lnTo>
                  <a:lnTo>
                    <a:pt x="83" y="135"/>
                  </a:lnTo>
                  <a:lnTo>
                    <a:pt x="84" y="146"/>
                  </a:lnTo>
                  <a:lnTo>
                    <a:pt x="94" y="148"/>
                  </a:lnTo>
                  <a:lnTo>
                    <a:pt x="95" y="149"/>
                  </a:lnTo>
                  <a:lnTo>
                    <a:pt x="96" y="156"/>
                  </a:lnTo>
                  <a:lnTo>
                    <a:pt x="102" y="157"/>
                  </a:lnTo>
                  <a:lnTo>
                    <a:pt x="102" y="167"/>
                  </a:lnTo>
                  <a:lnTo>
                    <a:pt x="105" y="167"/>
                  </a:lnTo>
                  <a:lnTo>
                    <a:pt x="106" y="175"/>
                  </a:lnTo>
                  <a:lnTo>
                    <a:pt x="101" y="178"/>
                  </a:lnTo>
                  <a:lnTo>
                    <a:pt x="85" y="195"/>
                  </a:lnTo>
                  <a:lnTo>
                    <a:pt x="90" y="194"/>
                  </a:lnTo>
                  <a:lnTo>
                    <a:pt x="95" y="200"/>
                  </a:lnTo>
                  <a:lnTo>
                    <a:pt x="96" y="198"/>
                  </a:lnTo>
                  <a:lnTo>
                    <a:pt x="105" y="205"/>
                  </a:lnTo>
                  <a:lnTo>
                    <a:pt x="109" y="210"/>
                  </a:lnTo>
                  <a:lnTo>
                    <a:pt x="108" y="217"/>
                  </a:lnTo>
                  <a:lnTo>
                    <a:pt x="108" y="217"/>
                  </a:lnTo>
                  <a:lnTo>
                    <a:pt x="113" y="208"/>
                  </a:lnTo>
                  <a:lnTo>
                    <a:pt x="120" y="202"/>
                  </a:lnTo>
                  <a:lnTo>
                    <a:pt x="127" y="190"/>
                  </a:lnTo>
                  <a:lnTo>
                    <a:pt x="132" y="184"/>
                  </a:lnTo>
                  <a:lnTo>
                    <a:pt x="133" y="168"/>
                  </a:lnTo>
                  <a:lnTo>
                    <a:pt x="138" y="163"/>
                  </a:lnTo>
                  <a:lnTo>
                    <a:pt x="143" y="159"/>
                  </a:lnTo>
                  <a:lnTo>
                    <a:pt x="155" y="153"/>
                  </a:lnTo>
                  <a:lnTo>
                    <a:pt x="154" y="152"/>
                  </a:lnTo>
                  <a:lnTo>
                    <a:pt x="168" y="151"/>
                  </a:lnTo>
                  <a:lnTo>
                    <a:pt x="168" y="149"/>
                  </a:lnTo>
                  <a:lnTo>
                    <a:pt x="174" y="146"/>
                  </a:lnTo>
                  <a:lnTo>
                    <a:pt x="174" y="141"/>
                  </a:lnTo>
                  <a:lnTo>
                    <a:pt x="181" y="132"/>
                  </a:lnTo>
                  <a:lnTo>
                    <a:pt x="181" y="124"/>
                  </a:lnTo>
                  <a:lnTo>
                    <a:pt x="183" y="122"/>
                  </a:lnTo>
                  <a:lnTo>
                    <a:pt x="185" y="98"/>
                  </a:lnTo>
                  <a:lnTo>
                    <a:pt x="202" y="78"/>
                  </a:lnTo>
                  <a:lnTo>
                    <a:pt x="207" y="67"/>
                  </a:lnTo>
                  <a:lnTo>
                    <a:pt x="204" y="55"/>
                  </a:lnTo>
                  <a:lnTo>
                    <a:pt x="195" y="54"/>
                  </a:lnTo>
                  <a:lnTo>
                    <a:pt x="179" y="42"/>
                  </a:lnTo>
                  <a:lnTo>
                    <a:pt x="171" y="43"/>
                  </a:lnTo>
                  <a:lnTo>
                    <a:pt x="160" y="40"/>
                  </a:lnTo>
                  <a:lnTo>
                    <a:pt x="154" y="42"/>
                  </a:lnTo>
                  <a:lnTo>
                    <a:pt x="156" y="39"/>
                  </a:lnTo>
                  <a:lnTo>
                    <a:pt x="153" y="35"/>
                  </a:lnTo>
                  <a:lnTo>
                    <a:pt x="151" y="36"/>
                  </a:lnTo>
                  <a:lnTo>
                    <a:pt x="150" y="34"/>
                  </a:lnTo>
                  <a:lnTo>
                    <a:pt x="137" y="31"/>
                  </a:lnTo>
                  <a:lnTo>
                    <a:pt x="134" y="35"/>
                  </a:lnTo>
                  <a:lnTo>
                    <a:pt x="132" y="35"/>
                  </a:lnTo>
                  <a:lnTo>
                    <a:pt x="134" y="29"/>
                  </a:lnTo>
                  <a:lnTo>
                    <a:pt x="131" y="28"/>
                  </a:lnTo>
                  <a:lnTo>
                    <a:pt x="123" y="29"/>
                  </a:lnTo>
                  <a:lnTo>
                    <a:pt x="123" y="36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6" y="22"/>
                  </a:lnTo>
                  <a:lnTo>
                    <a:pt x="126" y="18"/>
                  </a:lnTo>
                  <a:lnTo>
                    <a:pt x="123" y="17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7AC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Botswana">
              <a:extLst>
                <a:ext uri="{FF2B5EF4-FFF2-40B4-BE49-F238E27FC236}">
                  <a16:creationId xmlns:a16="http://schemas.microsoft.com/office/drawing/2014/main" id="{7C99F801-FF9D-449E-9844-A1F19FE12A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3236" y="4493186"/>
              <a:ext cx="226515" cy="231045"/>
            </a:xfrm>
            <a:custGeom>
              <a:avLst/>
              <a:gdLst>
                <a:gd name="T0" fmla="*/ 1 w 50"/>
                <a:gd name="T1" fmla="*/ 40 h 51"/>
                <a:gd name="T2" fmla="*/ 4 w 50"/>
                <a:gd name="T3" fmla="*/ 44 h 51"/>
                <a:gd name="T4" fmla="*/ 4 w 50"/>
                <a:gd name="T5" fmla="*/ 51 h 51"/>
                <a:gd name="T6" fmla="*/ 12 w 50"/>
                <a:gd name="T7" fmla="*/ 51 h 51"/>
                <a:gd name="T8" fmla="*/ 19 w 50"/>
                <a:gd name="T9" fmla="*/ 44 h 51"/>
                <a:gd name="T10" fmla="*/ 24 w 50"/>
                <a:gd name="T11" fmla="*/ 45 h 51"/>
                <a:gd name="T12" fmla="*/ 29 w 50"/>
                <a:gd name="T13" fmla="*/ 45 h 51"/>
                <a:gd name="T14" fmla="*/ 40 w 50"/>
                <a:gd name="T15" fmla="*/ 31 h 51"/>
                <a:gd name="T16" fmla="*/ 50 w 50"/>
                <a:gd name="T17" fmla="*/ 24 h 51"/>
                <a:gd name="T18" fmla="*/ 43 w 50"/>
                <a:gd name="T19" fmla="*/ 22 h 51"/>
                <a:gd name="T20" fmla="*/ 42 w 50"/>
                <a:gd name="T21" fmla="*/ 16 h 51"/>
                <a:gd name="T22" fmla="*/ 33 w 50"/>
                <a:gd name="T23" fmla="*/ 9 h 51"/>
                <a:gd name="T24" fmla="*/ 28 w 50"/>
                <a:gd name="T25" fmla="*/ 0 h 51"/>
                <a:gd name="T26" fmla="*/ 19 w 50"/>
                <a:gd name="T27" fmla="*/ 5 h 51"/>
                <a:gd name="T28" fmla="*/ 16 w 50"/>
                <a:gd name="T29" fmla="*/ 2 h 51"/>
                <a:gd name="T30" fmla="*/ 6 w 50"/>
                <a:gd name="T31" fmla="*/ 4 h 51"/>
                <a:gd name="T32" fmla="*/ 5 w 50"/>
                <a:gd name="T33" fmla="*/ 23 h 51"/>
                <a:gd name="T34" fmla="*/ 0 w 50"/>
                <a:gd name="T35" fmla="*/ 25 h 51"/>
                <a:gd name="T36" fmla="*/ 0 w 50"/>
                <a:gd name="T37" fmla="*/ 40 h 51"/>
                <a:gd name="T38" fmla="*/ 1 w 50"/>
                <a:gd name="T3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51">
                  <a:moveTo>
                    <a:pt x="1" y="40"/>
                  </a:moveTo>
                  <a:lnTo>
                    <a:pt x="4" y="44"/>
                  </a:lnTo>
                  <a:lnTo>
                    <a:pt x="4" y="51"/>
                  </a:lnTo>
                  <a:lnTo>
                    <a:pt x="12" y="51"/>
                  </a:lnTo>
                  <a:lnTo>
                    <a:pt x="19" y="44"/>
                  </a:lnTo>
                  <a:lnTo>
                    <a:pt x="24" y="45"/>
                  </a:lnTo>
                  <a:lnTo>
                    <a:pt x="29" y="45"/>
                  </a:lnTo>
                  <a:lnTo>
                    <a:pt x="40" y="31"/>
                  </a:lnTo>
                  <a:lnTo>
                    <a:pt x="50" y="24"/>
                  </a:lnTo>
                  <a:lnTo>
                    <a:pt x="43" y="22"/>
                  </a:lnTo>
                  <a:lnTo>
                    <a:pt x="42" y="16"/>
                  </a:lnTo>
                  <a:lnTo>
                    <a:pt x="33" y="9"/>
                  </a:lnTo>
                  <a:lnTo>
                    <a:pt x="28" y="0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6" y="4"/>
                  </a:lnTo>
                  <a:lnTo>
                    <a:pt x="5" y="23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Bosnia &amp; Herzegovina">
              <a:extLst>
                <a:ext uri="{FF2B5EF4-FFF2-40B4-BE49-F238E27FC236}">
                  <a16:creationId xmlns:a16="http://schemas.microsoft.com/office/drawing/2014/main" id="{1188B39C-4DA9-492D-AA7A-23E42A52E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9039" y="2835099"/>
              <a:ext cx="95136" cy="90606"/>
            </a:xfrm>
            <a:custGeom>
              <a:avLst/>
              <a:gdLst>
                <a:gd name="T0" fmla="*/ 15 w 21"/>
                <a:gd name="T1" fmla="*/ 20 h 20"/>
                <a:gd name="T2" fmla="*/ 15 w 21"/>
                <a:gd name="T3" fmla="*/ 18 h 20"/>
                <a:gd name="T4" fmla="*/ 17 w 21"/>
                <a:gd name="T5" fmla="*/ 17 h 20"/>
                <a:gd name="T6" fmla="*/ 15 w 21"/>
                <a:gd name="T7" fmla="*/ 15 h 20"/>
                <a:gd name="T8" fmla="*/ 17 w 21"/>
                <a:gd name="T9" fmla="*/ 14 h 20"/>
                <a:gd name="T10" fmla="*/ 18 w 21"/>
                <a:gd name="T11" fmla="*/ 16 h 20"/>
                <a:gd name="T12" fmla="*/ 18 w 21"/>
                <a:gd name="T13" fmla="*/ 14 h 20"/>
                <a:gd name="T14" fmla="*/ 20 w 21"/>
                <a:gd name="T15" fmla="*/ 14 h 20"/>
                <a:gd name="T16" fmla="*/ 21 w 21"/>
                <a:gd name="T17" fmla="*/ 13 h 20"/>
                <a:gd name="T18" fmla="*/ 20 w 21"/>
                <a:gd name="T19" fmla="*/ 11 h 20"/>
                <a:gd name="T20" fmla="*/ 21 w 21"/>
                <a:gd name="T21" fmla="*/ 11 h 20"/>
                <a:gd name="T22" fmla="*/ 21 w 21"/>
                <a:gd name="T23" fmla="*/ 10 h 20"/>
                <a:gd name="T24" fmla="*/ 19 w 21"/>
                <a:gd name="T25" fmla="*/ 8 h 20"/>
                <a:gd name="T26" fmla="*/ 21 w 21"/>
                <a:gd name="T27" fmla="*/ 5 h 20"/>
                <a:gd name="T28" fmla="*/ 19 w 21"/>
                <a:gd name="T29" fmla="*/ 4 h 20"/>
                <a:gd name="T30" fmla="*/ 18 w 21"/>
                <a:gd name="T31" fmla="*/ 5 h 20"/>
                <a:gd name="T32" fmla="*/ 17 w 21"/>
                <a:gd name="T33" fmla="*/ 2 h 20"/>
                <a:gd name="T34" fmla="*/ 7 w 21"/>
                <a:gd name="T35" fmla="*/ 0 h 20"/>
                <a:gd name="T36" fmla="*/ 4 w 21"/>
                <a:gd name="T37" fmla="*/ 3 h 20"/>
                <a:gd name="T38" fmla="*/ 2 w 21"/>
                <a:gd name="T39" fmla="*/ 0 h 20"/>
                <a:gd name="T40" fmla="*/ 0 w 21"/>
                <a:gd name="T41" fmla="*/ 3 h 20"/>
                <a:gd name="T42" fmla="*/ 2 w 21"/>
                <a:gd name="T43" fmla="*/ 5 h 20"/>
                <a:gd name="T44" fmla="*/ 8 w 21"/>
                <a:gd name="T45" fmla="*/ 15 h 20"/>
                <a:gd name="T46" fmla="*/ 15 w 21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20">
                  <a:moveTo>
                    <a:pt x="15" y="20"/>
                  </a:moveTo>
                  <a:lnTo>
                    <a:pt x="15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19" y="8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2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8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Bolivia">
              <a:extLst>
                <a:ext uri="{FF2B5EF4-FFF2-40B4-BE49-F238E27FC236}">
                  <a16:creationId xmlns:a16="http://schemas.microsoft.com/office/drawing/2014/main" id="{E126DF58-9648-4BC7-A12D-00DEFCE8B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6816" y="4298384"/>
              <a:ext cx="289939" cy="326181"/>
            </a:xfrm>
            <a:custGeom>
              <a:avLst/>
              <a:gdLst>
                <a:gd name="T0" fmla="*/ 62 w 64"/>
                <a:gd name="T1" fmla="*/ 56 h 72"/>
                <a:gd name="T2" fmla="*/ 64 w 64"/>
                <a:gd name="T3" fmla="*/ 46 h 72"/>
                <a:gd name="T4" fmla="*/ 60 w 64"/>
                <a:gd name="T5" fmla="*/ 39 h 72"/>
                <a:gd name="T6" fmla="*/ 60 w 64"/>
                <a:gd name="T7" fmla="*/ 36 h 72"/>
                <a:gd name="T8" fmla="*/ 51 w 64"/>
                <a:gd name="T9" fmla="*/ 35 h 72"/>
                <a:gd name="T10" fmla="*/ 49 w 64"/>
                <a:gd name="T11" fmla="*/ 30 h 72"/>
                <a:gd name="T12" fmla="*/ 50 w 64"/>
                <a:gd name="T13" fmla="*/ 26 h 72"/>
                <a:gd name="T14" fmla="*/ 47 w 64"/>
                <a:gd name="T15" fmla="*/ 21 h 72"/>
                <a:gd name="T16" fmla="*/ 25 w 64"/>
                <a:gd name="T17" fmla="*/ 12 h 72"/>
                <a:gd name="T18" fmla="*/ 23 w 64"/>
                <a:gd name="T19" fmla="*/ 8 h 72"/>
                <a:gd name="T20" fmla="*/ 23 w 64"/>
                <a:gd name="T21" fmla="*/ 0 h 72"/>
                <a:gd name="T22" fmla="*/ 16 w 64"/>
                <a:gd name="T23" fmla="*/ 0 h 72"/>
                <a:gd name="T24" fmla="*/ 8 w 64"/>
                <a:gd name="T25" fmla="*/ 7 h 72"/>
                <a:gd name="T26" fmla="*/ 0 w 64"/>
                <a:gd name="T27" fmla="*/ 6 h 72"/>
                <a:gd name="T28" fmla="*/ 5 w 64"/>
                <a:gd name="T29" fmla="*/ 14 h 72"/>
                <a:gd name="T30" fmla="*/ 2 w 64"/>
                <a:gd name="T31" fmla="*/ 32 h 72"/>
                <a:gd name="T32" fmla="*/ 4 w 64"/>
                <a:gd name="T33" fmla="*/ 36 h 72"/>
                <a:gd name="T34" fmla="*/ 1 w 64"/>
                <a:gd name="T35" fmla="*/ 42 h 72"/>
                <a:gd name="T36" fmla="*/ 6 w 64"/>
                <a:gd name="T37" fmla="*/ 52 h 72"/>
                <a:gd name="T38" fmla="*/ 5 w 64"/>
                <a:gd name="T39" fmla="*/ 56 h 72"/>
                <a:gd name="T40" fmla="*/ 9 w 64"/>
                <a:gd name="T41" fmla="*/ 72 h 72"/>
                <a:gd name="T42" fmla="*/ 14 w 64"/>
                <a:gd name="T43" fmla="*/ 72 h 72"/>
                <a:gd name="T44" fmla="*/ 19 w 64"/>
                <a:gd name="T45" fmla="*/ 66 h 72"/>
                <a:gd name="T46" fmla="*/ 29 w 64"/>
                <a:gd name="T47" fmla="*/ 70 h 72"/>
                <a:gd name="T48" fmla="*/ 31 w 64"/>
                <a:gd name="T49" fmla="*/ 67 h 72"/>
                <a:gd name="T50" fmla="*/ 37 w 64"/>
                <a:gd name="T51" fmla="*/ 69 h 72"/>
                <a:gd name="T52" fmla="*/ 37 w 64"/>
                <a:gd name="T53" fmla="*/ 69 h 72"/>
                <a:gd name="T54" fmla="*/ 42 w 64"/>
                <a:gd name="T55" fmla="*/ 55 h 72"/>
                <a:gd name="T56" fmla="*/ 57 w 64"/>
                <a:gd name="T57" fmla="*/ 52 h 72"/>
                <a:gd name="T58" fmla="*/ 62 w 64"/>
                <a:gd name="T59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72">
                  <a:moveTo>
                    <a:pt x="62" y="56"/>
                  </a:moveTo>
                  <a:lnTo>
                    <a:pt x="64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51" y="35"/>
                  </a:lnTo>
                  <a:lnTo>
                    <a:pt x="49" y="30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25" y="12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7"/>
                  </a:lnTo>
                  <a:lnTo>
                    <a:pt x="0" y="6"/>
                  </a:lnTo>
                  <a:lnTo>
                    <a:pt x="5" y="14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1" y="42"/>
                  </a:lnTo>
                  <a:lnTo>
                    <a:pt x="6" y="52"/>
                  </a:lnTo>
                  <a:lnTo>
                    <a:pt x="5" y="56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9" y="66"/>
                  </a:lnTo>
                  <a:lnTo>
                    <a:pt x="29" y="70"/>
                  </a:lnTo>
                  <a:lnTo>
                    <a:pt x="31" y="67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42" y="55"/>
                  </a:lnTo>
                  <a:lnTo>
                    <a:pt x="57" y="5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Bhutan">
              <a:extLst>
                <a:ext uri="{FF2B5EF4-FFF2-40B4-BE49-F238E27FC236}">
                  <a16:creationId xmlns:a16="http://schemas.microsoft.com/office/drawing/2014/main" id="{3163622A-1C40-4BB9-9D0D-C080006F28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1323" y="3360613"/>
              <a:ext cx="81545" cy="36242"/>
            </a:xfrm>
            <a:custGeom>
              <a:avLst/>
              <a:gdLst>
                <a:gd name="T0" fmla="*/ 16 w 18"/>
                <a:gd name="T1" fmla="*/ 3 h 8"/>
                <a:gd name="T2" fmla="*/ 7 w 18"/>
                <a:gd name="T3" fmla="*/ 0 h 8"/>
                <a:gd name="T4" fmla="*/ 1 w 18"/>
                <a:gd name="T5" fmla="*/ 5 h 8"/>
                <a:gd name="T6" fmla="*/ 0 w 18"/>
                <a:gd name="T7" fmla="*/ 7 h 8"/>
                <a:gd name="T8" fmla="*/ 2 w 18"/>
                <a:gd name="T9" fmla="*/ 8 h 8"/>
                <a:gd name="T10" fmla="*/ 15 w 18"/>
                <a:gd name="T11" fmla="*/ 8 h 8"/>
                <a:gd name="T12" fmla="*/ 18 w 18"/>
                <a:gd name="T13" fmla="*/ 6 h 8"/>
                <a:gd name="T14" fmla="*/ 16 w 18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8">
                  <a:moveTo>
                    <a:pt x="16" y="3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Benin">
              <a:extLst>
                <a:ext uri="{FF2B5EF4-FFF2-40B4-BE49-F238E27FC236}">
                  <a16:creationId xmlns:a16="http://schemas.microsoft.com/office/drawing/2014/main" id="{149141D7-EAE3-41EF-A3DD-DCF7D83DB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1146" y="3768339"/>
              <a:ext cx="77015" cy="144969"/>
            </a:xfrm>
            <a:custGeom>
              <a:avLst/>
              <a:gdLst>
                <a:gd name="T0" fmla="*/ 9 w 17"/>
                <a:gd name="T1" fmla="*/ 1 h 32"/>
                <a:gd name="T2" fmla="*/ 1 w 17"/>
                <a:gd name="T3" fmla="*/ 7 h 32"/>
                <a:gd name="T4" fmla="*/ 1 w 17"/>
                <a:gd name="T5" fmla="*/ 7 h 32"/>
                <a:gd name="T6" fmla="*/ 0 w 17"/>
                <a:gd name="T7" fmla="*/ 10 h 32"/>
                <a:gd name="T8" fmla="*/ 4 w 17"/>
                <a:gd name="T9" fmla="*/ 13 h 32"/>
                <a:gd name="T10" fmla="*/ 6 w 17"/>
                <a:gd name="T11" fmla="*/ 20 h 32"/>
                <a:gd name="T12" fmla="*/ 6 w 17"/>
                <a:gd name="T13" fmla="*/ 32 h 32"/>
                <a:gd name="T14" fmla="*/ 6 w 17"/>
                <a:gd name="T15" fmla="*/ 32 h 32"/>
                <a:gd name="T16" fmla="*/ 11 w 17"/>
                <a:gd name="T17" fmla="*/ 32 h 32"/>
                <a:gd name="T18" fmla="*/ 11 w 17"/>
                <a:gd name="T19" fmla="*/ 32 h 32"/>
                <a:gd name="T20" fmla="*/ 11 w 17"/>
                <a:gd name="T21" fmla="*/ 21 h 32"/>
                <a:gd name="T22" fmla="*/ 17 w 17"/>
                <a:gd name="T23" fmla="*/ 9 h 32"/>
                <a:gd name="T24" fmla="*/ 16 w 17"/>
                <a:gd name="T25" fmla="*/ 3 h 32"/>
                <a:gd name="T26" fmla="*/ 16 w 17"/>
                <a:gd name="T27" fmla="*/ 3 h 32"/>
                <a:gd name="T28" fmla="*/ 13 w 17"/>
                <a:gd name="T29" fmla="*/ 0 h 32"/>
                <a:gd name="T30" fmla="*/ 10 w 17"/>
                <a:gd name="T31" fmla="*/ 0 h 32"/>
                <a:gd name="T32" fmla="*/ 9 w 17"/>
                <a:gd name="T33" fmla="*/ 1 h 32"/>
                <a:gd name="T34" fmla="*/ 9 w 17"/>
                <a:gd name="T3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2">
                  <a:moveTo>
                    <a:pt x="9" y="1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6" y="2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21"/>
                  </a:lnTo>
                  <a:lnTo>
                    <a:pt x="17" y="9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Belize">
              <a:extLst>
                <a:ext uri="{FF2B5EF4-FFF2-40B4-BE49-F238E27FC236}">
                  <a16:creationId xmlns:a16="http://schemas.microsoft.com/office/drawing/2014/main" id="{CC8D41A3-7E8F-4477-AC0F-D6BED32776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0196" y="3614309"/>
              <a:ext cx="18121" cy="63424"/>
            </a:xfrm>
            <a:custGeom>
              <a:avLst/>
              <a:gdLst>
                <a:gd name="T0" fmla="*/ 1 w 4"/>
                <a:gd name="T1" fmla="*/ 14 h 14"/>
                <a:gd name="T2" fmla="*/ 3 w 4"/>
                <a:gd name="T3" fmla="*/ 11 h 14"/>
                <a:gd name="T4" fmla="*/ 4 w 4"/>
                <a:gd name="T5" fmla="*/ 0 h 14"/>
                <a:gd name="T6" fmla="*/ 4 w 4"/>
                <a:gd name="T7" fmla="*/ 0 h 14"/>
                <a:gd name="T8" fmla="*/ 0 w 4"/>
                <a:gd name="T9" fmla="*/ 3 h 14"/>
                <a:gd name="T10" fmla="*/ 0 w 4"/>
                <a:gd name="T11" fmla="*/ 12 h 14"/>
                <a:gd name="T12" fmla="*/ 1 w 4"/>
                <a:gd name="T13" fmla="*/ 14 h 14"/>
                <a:gd name="T14" fmla="*/ 1 w 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4">
                  <a:moveTo>
                    <a:pt x="1" y="14"/>
                  </a:moveTo>
                  <a:lnTo>
                    <a:pt x="3" y="1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Belgium">
              <a:extLst>
                <a:ext uri="{FF2B5EF4-FFF2-40B4-BE49-F238E27FC236}">
                  <a16:creationId xmlns:a16="http://schemas.microsoft.com/office/drawing/2014/main" id="{5CDF83A0-23F9-4892-B719-20209620EB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979" y="2626705"/>
              <a:ext cx="77015" cy="63424"/>
            </a:xfrm>
            <a:custGeom>
              <a:avLst/>
              <a:gdLst>
                <a:gd name="T0" fmla="*/ 16 w 17"/>
                <a:gd name="T1" fmla="*/ 14 h 14"/>
                <a:gd name="T2" fmla="*/ 12 w 17"/>
                <a:gd name="T3" fmla="*/ 13 h 14"/>
                <a:gd name="T4" fmla="*/ 12 w 17"/>
                <a:gd name="T5" fmla="*/ 10 h 14"/>
                <a:gd name="T6" fmla="*/ 8 w 17"/>
                <a:gd name="T7" fmla="*/ 11 h 14"/>
                <a:gd name="T8" fmla="*/ 7 w 17"/>
                <a:gd name="T9" fmla="*/ 8 h 14"/>
                <a:gd name="T10" fmla="*/ 0 w 17"/>
                <a:gd name="T11" fmla="*/ 4 h 14"/>
                <a:gd name="T12" fmla="*/ 0 w 17"/>
                <a:gd name="T13" fmla="*/ 2 h 14"/>
                <a:gd name="T14" fmla="*/ 0 w 17"/>
                <a:gd name="T15" fmla="*/ 1 h 14"/>
                <a:gd name="T16" fmla="*/ 4 w 17"/>
                <a:gd name="T17" fmla="*/ 0 h 14"/>
                <a:gd name="T18" fmla="*/ 4 w 17"/>
                <a:gd name="T19" fmla="*/ 0 h 14"/>
                <a:gd name="T20" fmla="*/ 13 w 17"/>
                <a:gd name="T21" fmla="*/ 0 h 14"/>
                <a:gd name="T22" fmla="*/ 13 w 17"/>
                <a:gd name="T23" fmla="*/ 0 h 14"/>
                <a:gd name="T24" fmla="*/ 17 w 17"/>
                <a:gd name="T25" fmla="*/ 5 h 14"/>
                <a:gd name="T26" fmla="*/ 17 w 17"/>
                <a:gd name="T27" fmla="*/ 5 h 14"/>
                <a:gd name="T28" fmla="*/ 17 w 17"/>
                <a:gd name="T29" fmla="*/ 10 h 14"/>
                <a:gd name="T30" fmla="*/ 15 w 17"/>
                <a:gd name="T31" fmla="*/ 12 h 14"/>
                <a:gd name="T32" fmla="*/ 16 w 17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lnTo>
                    <a:pt x="12" y="13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7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Belarus">
              <a:extLst>
                <a:ext uri="{FF2B5EF4-FFF2-40B4-BE49-F238E27FC236}">
                  <a16:creationId xmlns:a16="http://schemas.microsoft.com/office/drawing/2014/main" id="{E51B64C6-1D2D-4948-BF90-3D09E07342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4781" y="2422842"/>
              <a:ext cx="226515" cy="194803"/>
            </a:xfrm>
            <a:custGeom>
              <a:avLst/>
              <a:gdLst>
                <a:gd name="T0" fmla="*/ 46 w 50"/>
                <a:gd name="T1" fmla="*/ 36 h 43"/>
                <a:gd name="T2" fmla="*/ 43 w 50"/>
                <a:gd name="T3" fmla="*/ 28 h 43"/>
                <a:gd name="T4" fmla="*/ 45 w 50"/>
                <a:gd name="T5" fmla="*/ 27 h 43"/>
                <a:gd name="T6" fmla="*/ 48 w 50"/>
                <a:gd name="T7" fmla="*/ 28 h 43"/>
                <a:gd name="T8" fmla="*/ 50 w 50"/>
                <a:gd name="T9" fmla="*/ 24 h 43"/>
                <a:gd name="T10" fmla="*/ 46 w 50"/>
                <a:gd name="T11" fmla="*/ 22 h 43"/>
                <a:gd name="T12" fmla="*/ 41 w 50"/>
                <a:gd name="T13" fmla="*/ 13 h 43"/>
                <a:gd name="T14" fmla="*/ 41 w 50"/>
                <a:gd name="T15" fmla="*/ 5 h 43"/>
                <a:gd name="T16" fmla="*/ 37 w 50"/>
                <a:gd name="T17" fmla="*/ 3 h 43"/>
                <a:gd name="T18" fmla="*/ 27 w 50"/>
                <a:gd name="T19" fmla="*/ 0 h 43"/>
                <a:gd name="T20" fmla="*/ 19 w 50"/>
                <a:gd name="T21" fmla="*/ 5 h 43"/>
                <a:gd name="T22" fmla="*/ 18 w 50"/>
                <a:gd name="T23" fmla="*/ 10 h 43"/>
                <a:gd name="T24" fmla="*/ 14 w 50"/>
                <a:gd name="T25" fmla="*/ 11 h 43"/>
                <a:gd name="T26" fmla="*/ 14 w 50"/>
                <a:gd name="T27" fmla="*/ 19 h 43"/>
                <a:gd name="T28" fmla="*/ 11 w 50"/>
                <a:gd name="T29" fmla="*/ 18 h 43"/>
                <a:gd name="T30" fmla="*/ 8 w 50"/>
                <a:gd name="T31" fmla="*/ 20 h 43"/>
                <a:gd name="T32" fmla="*/ 1 w 50"/>
                <a:gd name="T33" fmla="*/ 21 h 43"/>
                <a:gd name="T34" fmla="*/ 1 w 50"/>
                <a:gd name="T35" fmla="*/ 21 h 43"/>
                <a:gd name="T36" fmla="*/ 3 w 50"/>
                <a:gd name="T37" fmla="*/ 31 h 43"/>
                <a:gd name="T38" fmla="*/ 0 w 50"/>
                <a:gd name="T39" fmla="*/ 38 h 43"/>
                <a:gd name="T40" fmla="*/ 1 w 50"/>
                <a:gd name="T41" fmla="*/ 42 h 43"/>
                <a:gd name="T42" fmla="*/ 7 w 50"/>
                <a:gd name="T43" fmla="*/ 39 h 43"/>
                <a:gd name="T44" fmla="*/ 14 w 50"/>
                <a:gd name="T45" fmla="*/ 38 h 43"/>
                <a:gd name="T46" fmla="*/ 24 w 50"/>
                <a:gd name="T47" fmla="*/ 42 h 43"/>
                <a:gd name="T48" fmla="*/ 27 w 50"/>
                <a:gd name="T49" fmla="*/ 41 h 43"/>
                <a:gd name="T50" fmla="*/ 30 w 50"/>
                <a:gd name="T51" fmla="*/ 43 h 43"/>
                <a:gd name="T52" fmla="*/ 31 w 50"/>
                <a:gd name="T53" fmla="*/ 41 h 43"/>
                <a:gd name="T54" fmla="*/ 34 w 50"/>
                <a:gd name="T55" fmla="*/ 43 h 43"/>
                <a:gd name="T56" fmla="*/ 39 w 50"/>
                <a:gd name="T57" fmla="*/ 43 h 43"/>
                <a:gd name="T58" fmla="*/ 42 w 50"/>
                <a:gd name="T59" fmla="*/ 37 h 43"/>
                <a:gd name="T60" fmla="*/ 46 w 50"/>
                <a:gd name="T6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43">
                  <a:moveTo>
                    <a:pt x="46" y="36"/>
                  </a:moveTo>
                  <a:lnTo>
                    <a:pt x="43" y="28"/>
                  </a:lnTo>
                  <a:lnTo>
                    <a:pt x="45" y="27"/>
                  </a:lnTo>
                  <a:lnTo>
                    <a:pt x="48" y="28"/>
                  </a:lnTo>
                  <a:lnTo>
                    <a:pt x="50" y="24"/>
                  </a:lnTo>
                  <a:lnTo>
                    <a:pt x="46" y="22"/>
                  </a:lnTo>
                  <a:lnTo>
                    <a:pt x="41" y="13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9" y="5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7" y="39"/>
                  </a:lnTo>
                  <a:lnTo>
                    <a:pt x="14" y="38"/>
                  </a:lnTo>
                  <a:lnTo>
                    <a:pt x="24" y="42"/>
                  </a:lnTo>
                  <a:lnTo>
                    <a:pt x="27" y="41"/>
                  </a:lnTo>
                  <a:lnTo>
                    <a:pt x="30" y="43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42" y="37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Bangladesh">
              <a:extLst>
                <a:ext uri="{FF2B5EF4-FFF2-40B4-BE49-F238E27FC236}">
                  <a16:creationId xmlns:a16="http://schemas.microsoft.com/office/drawing/2014/main" id="{5D706CAA-55FE-4CA7-B4C5-039A65A7CD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8672" y="3410446"/>
              <a:ext cx="117788" cy="140439"/>
            </a:xfrm>
            <a:custGeom>
              <a:avLst/>
              <a:gdLst>
                <a:gd name="T0" fmla="*/ 26 w 26"/>
                <a:gd name="T1" fmla="*/ 25 h 31"/>
                <a:gd name="T2" fmla="*/ 24 w 26"/>
                <a:gd name="T3" fmla="*/ 16 h 31"/>
                <a:gd name="T4" fmla="*/ 22 w 26"/>
                <a:gd name="T5" fmla="*/ 15 h 31"/>
                <a:gd name="T6" fmla="*/ 20 w 26"/>
                <a:gd name="T7" fmla="*/ 18 h 31"/>
                <a:gd name="T8" fmla="*/ 17 w 26"/>
                <a:gd name="T9" fmla="*/ 15 h 31"/>
                <a:gd name="T10" fmla="*/ 17 w 26"/>
                <a:gd name="T11" fmla="*/ 13 h 31"/>
                <a:gd name="T12" fmla="*/ 23 w 26"/>
                <a:gd name="T13" fmla="*/ 8 h 31"/>
                <a:gd name="T14" fmla="*/ 12 w 26"/>
                <a:gd name="T15" fmla="*/ 6 h 31"/>
                <a:gd name="T16" fmla="*/ 9 w 26"/>
                <a:gd name="T17" fmla="*/ 1 h 31"/>
                <a:gd name="T18" fmla="*/ 6 w 26"/>
                <a:gd name="T19" fmla="*/ 0 h 31"/>
                <a:gd name="T20" fmla="*/ 5 w 26"/>
                <a:gd name="T21" fmla="*/ 1 h 31"/>
                <a:gd name="T22" fmla="*/ 4 w 26"/>
                <a:gd name="T23" fmla="*/ 0 h 31"/>
                <a:gd name="T24" fmla="*/ 2 w 26"/>
                <a:gd name="T25" fmla="*/ 1 h 31"/>
                <a:gd name="T26" fmla="*/ 2 w 26"/>
                <a:gd name="T27" fmla="*/ 4 h 31"/>
                <a:gd name="T28" fmla="*/ 3 w 26"/>
                <a:gd name="T29" fmla="*/ 5 h 31"/>
                <a:gd name="T30" fmla="*/ 0 w 26"/>
                <a:gd name="T31" fmla="*/ 10 h 31"/>
                <a:gd name="T32" fmla="*/ 3 w 26"/>
                <a:gd name="T33" fmla="*/ 11 h 31"/>
                <a:gd name="T34" fmla="*/ 6 w 26"/>
                <a:gd name="T35" fmla="*/ 27 h 31"/>
                <a:gd name="T36" fmla="*/ 6 w 26"/>
                <a:gd name="T37" fmla="*/ 28 h 31"/>
                <a:gd name="T38" fmla="*/ 13 w 26"/>
                <a:gd name="T39" fmla="*/ 26 h 31"/>
                <a:gd name="T40" fmla="*/ 19 w 26"/>
                <a:gd name="T41" fmla="*/ 21 h 31"/>
                <a:gd name="T42" fmla="*/ 24 w 26"/>
                <a:gd name="T43" fmla="*/ 31 h 31"/>
                <a:gd name="T44" fmla="*/ 24 w 26"/>
                <a:gd name="T45" fmla="*/ 31 h 31"/>
                <a:gd name="T46" fmla="*/ 26 w 26"/>
                <a:gd name="T4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31">
                  <a:moveTo>
                    <a:pt x="26" y="25"/>
                  </a:moveTo>
                  <a:lnTo>
                    <a:pt x="24" y="16"/>
                  </a:lnTo>
                  <a:lnTo>
                    <a:pt x="22" y="15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12" y="6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13" y="26"/>
                  </a:lnTo>
                  <a:lnTo>
                    <a:pt x="19" y="2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Bahrain">
              <a:extLst>
                <a:ext uri="{FF2B5EF4-FFF2-40B4-BE49-F238E27FC236}">
                  <a16:creationId xmlns:a16="http://schemas.microsoft.com/office/drawing/2014/main" id="{00DB3133-0DFF-4598-A978-6A71E9D41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06204" y="3419507"/>
              <a:ext cx="18121" cy="45303"/>
            </a:xfrm>
            <a:custGeom>
              <a:avLst/>
              <a:gdLst>
                <a:gd name="T0" fmla="*/ 3 w 4"/>
                <a:gd name="T1" fmla="*/ 10 h 10"/>
                <a:gd name="T2" fmla="*/ 0 w 4"/>
                <a:gd name="T3" fmla="*/ 5 h 10"/>
                <a:gd name="T4" fmla="*/ 0 w 4"/>
                <a:gd name="T5" fmla="*/ 5 h 10"/>
                <a:gd name="T6" fmla="*/ 2 w 4"/>
                <a:gd name="T7" fmla="*/ 0 h 10"/>
                <a:gd name="T8" fmla="*/ 4 w 4"/>
                <a:gd name="T9" fmla="*/ 1 h 10"/>
                <a:gd name="T10" fmla="*/ 3 w 4"/>
                <a:gd name="T11" fmla="*/ 10 h 10"/>
                <a:gd name="T12" fmla="*/ 3 w 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4" y="1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Bahamas">
              <a:extLst>
                <a:ext uri="{FF2B5EF4-FFF2-40B4-BE49-F238E27FC236}">
                  <a16:creationId xmlns:a16="http://schemas.microsoft.com/office/drawing/2014/main" id="{216FF2CF-9FD4-4330-BF2B-96E24540A0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8422" y="3442158"/>
              <a:ext cx="18121" cy="36242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3 h 8"/>
                <a:gd name="T4" fmla="*/ 4 w 4"/>
                <a:gd name="T5" fmla="*/ 8 h 8"/>
                <a:gd name="T6" fmla="*/ 3 w 4"/>
                <a:gd name="T7" fmla="*/ 3 h 8"/>
                <a:gd name="T8" fmla="*/ 1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3"/>
                  </a:lnTo>
                  <a:lnTo>
                    <a:pt x="4" y="8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Azerbaijan">
              <a:extLst>
                <a:ext uri="{FF2B5EF4-FFF2-40B4-BE49-F238E27FC236}">
                  <a16:creationId xmlns:a16="http://schemas.microsoft.com/office/drawing/2014/main" id="{816278A5-9BD2-4154-8C05-D2EB8289F9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65765" y="2952886"/>
              <a:ext cx="126848" cy="108727"/>
            </a:xfrm>
            <a:custGeom>
              <a:avLst/>
              <a:gdLst>
                <a:gd name="T0" fmla="*/ 10 w 28"/>
                <a:gd name="T1" fmla="*/ 22 h 24"/>
                <a:gd name="T2" fmla="*/ 16 w 28"/>
                <a:gd name="T3" fmla="*/ 16 h 24"/>
                <a:gd name="T4" fmla="*/ 17 w 28"/>
                <a:gd name="T5" fmla="*/ 17 h 24"/>
                <a:gd name="T6" fmla="*/ 17 w 28"/>
                <a:gd name="T7" fmla="*/ 21 h 24"/>
                <a:gd name="T8" fmla="*/ 21 w 28"/>
                <a:gd name="T9" fmla="*/ 24 h 24"/>
                <a:gd name="T10" fmla="*/ 21 w 28"/>
                <a:gd name="T11" fmla="*/ 24 h 24"/>
                <a:gd name="T12" fmla="*/ 21 w 28"/>
                <a:gd name="T13" fmla="*/ 20 h 24"/>
                <a:gd name="T14" fmla="*/ 23 w 28"/>
                <a:gd name="T15" fmla="*/ 20 h 24"/>
                <a:gd name="T16" fmla="*/ 24 w 28"/>
                <a:gd name="T17" fmla="*/ 14 h 24"/>
                <a:gd name="T18" fmla="*/ 28 w 28"/>
                <a:gd name="T19" fmla="*/ 11 h 24"/>
                <a:gd name="T20" fmla="*/ 23 w 28"/>
                <a:gd name="T21" fmla="*/ 7 h 24"/>
                <a:gd name="T22" fmla="*/ 19 w 28"/>
                <a:gd name="T23" fmla="*/ 1 h 24"/>
                <a:gd name="T24" fmla="*/ 16 w 28"/>
                <a:gd name="T25" fmla="*/ 4 h 24"/>
                <a:gd name="T26" fmla="*/ 13 w 28"/>
                <a:gd name="T27" fmla="*/ 4 h 24"/>
                <a:gd name="T28" fmla="*/ 8 w 28"/>
                <a:gd name="T29" fmla="*/ 0 h 24"/>
                <a:gd name="T30" fmla="*/ 7 w 28"/>
                <a:gd name="T31" fmla="*/ 1 h 24"/>
                <a:gd name="T32" fmla="*/ 9 w 28"/>
                <a:gd name="T33" fmla="*/ 5 h 24"/>
                <a:gd name="T34" fmla="*/ 2 w 28"/>
                <a:gd name="T35" fmla="*/ 2 h 24"/>
                <a:gd name="T36" fmla="*/ 0 w 28"/>
                <a:gd name="T37" fmla="*/ 2 h 24"/>
                <a:gd name="T38" fmla="*/ 5 w 28"/>
                <a:gd name="T39" fmla="*/ 11 h 24"/>
                <a:gd name="T40" fmla="*/ 4 w 28"/>
                <a:gd name="T41" fmla="*/ 13 h 24"/>
                <a:gd name="T42" fmla="*/ 8 w 28"/>
                <a:gd name="T43" fmla="*/ 15 h 24"/>
                <a:gd name="T44" fmla="*/ 10 w 28"/>
                <a:gd name="T4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4">
                  <a:moveTo>
                    <a:pt x="10" y="22"/>
                  </a:moveTo>
                  <a:lnTo>
                    <a:pt x="16" y="16"/>
                  </a:lnTo>
                  <a:lnTo>
                    <a:pt x="17" y="17"/>
                  </a:lnTo>
                  <a:lnTo>
                    <a:pt x="17" y="21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4" y="14"/>
                  </a:lnTo>
                  <a:lnTo>
                    <a:pt x="28" y="11"/>
                  </a:lnTo>
                  <a:lnTo>
                    <a:pt x="23" y="7"/>
                  </a:lnTo>
                  <a:lnTo>
                    <a:pt x="19" y="1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8" y="0"/>
                  </a:lnTo>
                  <a:lnTo>
                    <a:pt x="7" y="1"/>
                  </a:lnTo>
                  <a:lnTo>
                    <a:pt x="9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Austria">
              <a:extLst>
                <a:ext uri="{FF2B5EF4-FFF2-40B4-BE49-F238E27FC236}">
                  <a16:creationId xmlns:a16="http://schemas.microsoft.com/office/drawing/2014/main" id="{57F81FFC-8279-4082-A310-D115DA641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4070" y="2712781"/>
              <a:ext cx="181212" cy="90606"/>
            </a:xfrm>
            <a:custGeom>
              <a:avLst/>
              <a:gdLst>
                <a:gd name="T0" fmla="*/ 0 w 40"/>
                <a:gd name="T1" fmla="*/ 12 h 20"/>
                <a:gd name="T2" fmla="*/ 4 w 40"/>
                <a:gd name="T3" fmla="*/ 13 h 20"/>
                <a:gd name="T4" fmla="*/ 5 w 40"/>
                <a:gd name="T5" fmla="*/ 12 h 20"/>
                <a:gd name="T6" fmla="*/ 18 w 40"/>
                <a:gd name="T7" fmla="*/ 10 h 20"/>
                <a:gd name="T8" fmla="*/ 18 w 40"/>
                <a:gd name="T9" fmla="*/ 7 h 20"/>
                <a:gd name="T10" fmla="*/ 23 w 40"/>
                <a:gd name="T11" fmla="*/ 2 h 20"/>
                <a:gd name="T12" fmla="*/ 28 w 40"/>
                <a:gd name="T13" fmla="*/ 3 h 20"/>
                <a:gd name="T14" fmla="*/ 29 w 40"/>
                <a:gd name="T15" fmla="*/ 0 h 20"/>
                <a:gd name="T16" fmla="*/ 38 w 40"/>
                <a:gd name="T17" fmla="*/ 2 h 20"/>
                <a:gd name="T18" fmla="*/ 40 w 40"/>
                <a:gd name="T19" fmla="*/ 8 h 20"/>
                <a:gd name="T20" fmla="*/ 35 w 40"/>
                <a:gd name="T21" fmla="*/ 17 h 20"/>
                <a:gd name="T22" fmla="*/ 22 w 40"/>
                <a:gd name="T23" fmla="*/ 20 h 20"/>
                <a:gd name="T24" fmla="*/ 22 w 40"/>
                <a:gd name="T25" fmla="*/ 20 h 20"/>
                <a:gd name="T26" fmla="*/ 14 w 40"/>
                <a:gd name="T27" fmla="*/ 17 h 20"/>
                <a:gd name="T28" fmla="*/ 14 w 40"/>
                <a:gd name="T29" fmla="*/ 15 h 20"/>
                <a:gd name="T30" fmla="*/ 5 w 40"/>
                <a:gd name="T31" fmla="*/ 17 h 20"/>
                <a:gd name="T32" fmla="*/ 5 w 40"/>
                <a:gd name="T33" fmla="*/ 17 h 20"/>
                <a:gd name="T34" fmla="*/ 1 w 40"/>
                <a:gd name="T35" fmla="*/ 16 h 20"/>
                <a:gd name="T36" fmla="*/ 1 w 40"/>
                <a:gd name="T37" fmla="*/ 16 h 20"/>
                <a:gd name="T38" fmla="*/ 2 w 40"/>
                <a:gd name="T39" fmla="*/ 15 h 20"/>
                <a:gd name="T40" fmla="*/ 2 w 40"/>
                <a:gd name="T41" fmla="*/ 15 h 20"/>
                <a:gd name="T42" fmla="*/ 0 w 40"/>
                <a:gd name="T43" fmla="*/ 12 h 20"/>
                <a:gd name="T44" fmla="*/ 0 w 40"/>
                <a:gd name="T4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0">
                  <a:moveTo>
                    <a:pt x="0" y="12"/>
                  </a:moveTo>
                  <a:lnTo>
                    <a:pt x="4" y="13"/>
                  </a:lnTo>
                  <a:lnTo>
                    <a:pt x="5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29" y="0"/>
                  </a:lnTo>
                  <a:lnTo>
                    <a:pt x="38" y="2"/>
                  </a:lnTo>
                  <a:lnTo>
                    <a:pt x="40" y="8"/>
                  </a:lnTo>
                  <a:lnTo>
                    <a:pt x="35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Australia">
              <a:extLst>
                <a:ext uri="{FF2B5EF4-FFF2-40B4-BE49-F238E27FC236}">
                  <a16:creationId xmlns:a16="http://schemas.microsoft.com/office/drawing/2014/main" id="{50B82AC5-14AE-431F-881E-EC916254F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14792" y="4321035"/>
              <a:ext cx="969483" cy="901529"/>
            </a:xfrm>
            <a:custGeom>
              <a:avLst/>
              <a:gdLst>
                <a:gd name="T0" fmla="*/ 13 w 214"/>
                <a:gd name="T1" fmla="*/ 129 h 199"/>
                <a:gd name="T2" fmla="*/ 8 w 214"/>
                <a:gd name="T3" fmla="*/ 104 h 199"/>
                <a:gd name="T4" fmla="*/ 2 w 214"/>
                <a:gd name="T5" fmla="*/ 89 h 199"/>
                <a:gd name="T6" fmla="*/ 4 w 214"/>
                <a:gd name="T7" fmla="*/ 88 h 199"/>
                <a:gd name="T8" fmla="*/ 2 w 214"/>
                <a:gd name="T9" fmla="*/ 71 h 199"/>
                <a:gd name="T10" fmla="*/ 4 w 214"/>
                <a:gd name="T11" fmla="*/ 61 h 199"/>
                <a:gd name="T12" fmla="*/ 15 w 214"/>
                <a:gd name="T13" fmla="*/ 55 h 199"/>
                <a:gd name="T14" fmla="*/ 48 w 214"/>
                <a:gd name="T15" fmla="*/ 41 h 199"/>
                <a:gd name="T16" fmla="*/ 51 w 214"/>
                <a:gd name="T17" fmla="*/ 31 h 199"/>
                <a:gd name="T18" fmla="*/ 56 w 214"/>
                <a:gd name="T19" fmla="*/ 34 h 199"/>
                <a:gd name="T20" fmla="*/ 55 w 214"/>
                <a:gd name="T21" fmla="*/ 30 h 199"/>
                <a:gd name="T22" fmla="*/ 63 w 214"/>
                <a:gd name="T23" fmla="*/ 21 h 199"/>
                <a:gd name="T24" fmla="*/ 71 w 214"/>
                <a:gd name="T25" fmla="*/ 17 h 199"/>
                <a:gd name="T26" fmla="*/ 78 w 214"/>
                <a:gd name="T27" fmla="*/ 22 h 199"/>
                <a:gd name="T28" fmla="*/ 81 w 214"/>
                <a:gd name="T29" fmla="*/ 23 h 199"/>
                <a:gd name="T30" fmla="*/ 87 w 214"/>
                <a:gd name="T31" fmla="*/ 22 h 199"/>
                <a:gd name="T32" fmla="*/ 88 w 214"/>
                <a:gd name="T33" fmla="*/ 16 h 199"/>
                <a:gd name="T34" fmla="*/ 91 w 214"/>
                <a:gd name="T35" fmla="*/ 11 h 199"/>
                <a:gd name="T36" fmla="*/ 101 w 214"/>
                <a:gd name="T37" fmla="*/ 9 h 199"/>
                <a:gd name="T38" fmla="*/ 100 w 214"/>
                <a:gd name="T39" fmla="*/ 4 h 199"/>
                <a:gd name="T40" fmla="*/ 119 w 214"/>
                <a:gd name="T41" fmla="*/ 7 h 199"/>
                <a:gd name="T42" fmla="*/ 122 w 214"/>
                <a:gd name="T43" fmla="*/ 7 h 199"/>
                <a:gd name="T44" fmla="*/ 123 w 214"/>
                <a:gd name="T45" fmla="*/ 14 h 199"/>
                <a:gd name="T46" fmla="*/ 118 w 214"/>
                <a:gd name="T47" fmla="*/ 23 h 199"/>
                <a:gd name="T48" fmla="*/ 123 w 214"/>
                <a:gd name="T49" fmla="*/ 28 h 199"/>
                <a:gd name="T50" fmla="*/ 141 w 214"/>
                <a:gd name="T51" fmla="*/ 38 h 199"/>
                <a:gd name="T52" fmla="*/ 150 w 214"/>
                <a:gd name="T53" fmla="*/ 24 h 199"/>
                <a:gd name="T54" fmla="*/ 155 w 214"/>
                <a:gd name="T55" fmla="*/ 0 h 199"/>
                <a:gd name="T56" fmla="*/ 161 w 214"/>
                <a:gd name="T57" fmla="*/ 20 h 199"/>
                <a:gd name="T58" fmla="*/ 170 w 214"/>
                <a:gd name="T59" fmla="*/ 23 h 199"/>
                <a:gd name="T60" fmla="*/ 173 w 214"/>
                <a:gd name="T61" fmla="*/ 36 h 199"/>
                <a:gd name="T62" fmla="*/ 188 w 214"/>
                <a:gd name="T63" fmla="*/ 53 h 199"/>
                <a:gd name="T64" fmla="*/ 194 w 214"/>
                <a:gd name="T65" fmla="*/ 62 h 199"/>
                <a:gd name="T66" fmla="*/ 200 w 214"/>
                <a:gd name="T67" fmla="*/ 71 h 199"/>
                <a:gd name="T68" fmla="*/ 211 w 214"/>
                <a:gd name="T69" fmla="*/ 86 h 199"/>
                <a:gd name="T70" fmla="*/ 211 w 214"/>
                <a:gd name="T71" fmla="*/ 116 h 199"/>
                <a:gd name="T72" fmla="*/ 194 w 214"/>
                <a:gd name="T73" fmla="*/ 158 h 199"/>
                <a:gd name="T74" fmla="*/ 176 w 214"/>
                <a:gd name="T75" fmla="*/ 168 h 199"/>
                <a:gd name="T76" fmla="*/ 170 w 214"/>
                <a:gd name="T77" fmla="*/ 162 h 199"/>
                <a:gd name="T78" fmla="*/ 167 w 214"/>
                <a:gd name="T79" fmla="*/ 159 h 199"/>
                <a:gd name="T80" fmla="*/ 155 w 214"/>
                <a:gd name="T81" fmla="*/ 164 h 199"/>
                <a:gd name="T82" fmla="*/ 145 w 214"/>
                <a:gd name="T83" fmla="*/ 160 h 199"/>
                <a:gd name="T84" fmla="*/ 141 w 214"/>
                <a:gd name="T85" fmla="*/ 152 h 199"/>
                <a:gd name="T86" fmla="*/ 135 w 214"/>
                <a:gd name="T87" fmla="*/ 144 h 199"/>
                <a:gd name="T88" fmla="*/ 133 w 214"/>
                <a:gd name="T89" fmla="*/ 141 h 199"/>
                <a:gd name="T90" fmla="*/ 129 w 214"/>
                <a:gd name="T91" fmla="*/ 142 h 199"/>
                <a:gd name="T92" fmla="*/ 130 w 214"/>
                <a:gd name="T93" fmla="*/ 131 h 199"/>
                <a:gd name="T94" fmla="*/ 118 w 214"/>
                <a:gd name="T95" fmla="*/ 141 h 199"/>
                <a:gd name="T96" fmla="*/ 110 w 214"/>
                <a:gd name="T97" fmla="*/ 128 h 199"/>
                <a:gd name="T98" fmla="*/ 95 w 214"/>
                <a:gd name="T99" fmla="*/ 119 h 199"/>
                <a:gd name="T100" fmla="*/ 57 w 214"/>
                <a:gd name="T101" fmla="*/ 128 h 199"/>
                <a:gd name="T102" fmla="*/ 35 w 214"/>
                <a:gd name="T103" fmla="*/ 134 h 199"/>
                <a:gd name="T104" fmla="*/ 17 w 214"/>
                <a:gd name="T105" fmla="*/ 141 h 199"/>
                <a:gd name="T106" fmla="*/ 9 w 214"/>
                <a:gd name="T107" fmla="*/ 131 h 199"/>
                <a:gd name="T108" fmla="*/ 93 w 214"/>
                <a:gd name="T109" fmla="*/ 7 h 199"/>
                <a:gd name="T110" fmla="*/ 90 w 214"/>
                <a:gd name="T111" fmla="*/ 3 h 199"/>
                <a:gd name="T112" fmla="*/ 123 w 214"/>
                <a:gd name="T113" fmla="*/ 147 h 199"/>
                <a:gd name="T114" fmla="*/ 131 w 214"/>
                <a:gd name="T115" fmla="*/ 147 h 199"/>
                <a:gd name="T116" fmla="*/ 123 w 214"/>
                <a:gd name="T117" fmla="*/ 147 h 199"/>
                <a:gd name="T118" fmla="*/ 172 w 214"/>
                <a:gd name="T119" fmla="*/ 197 h 199"/>
                <a:gd name="T120" fmla="*/ 181 w 214"/>
                <a:gd name="T121" fmla="*/ 194 h 199"/>
                <a:gd name="T122" fmla="*/ 186 w 214"/>
                <a:gd name="T123" fmla="*/ 180 h 199"/>
                <a:gd name="T124" fmla="*/ 174 w 214"/>
                <a:gd name="T125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199">
                  <a:moveTo>
                    <a:pt x="9" y="131"/>
                  </a:moveTo>
                  <a:lnTo>
                    <a:pt x="13" y="129"/>
                  </a:lnTo>
                  <a:lnTo>
                    <a:pt x="13" y="120"/>
                  </a:lnTo>
                  <a:lnTo>
                    <a:pt x="8" y="104"/>
                  </a:lnTo>
                  <a:lnTo>
                    <a:pt x="0" y="86"/>
                  </a:lnTo>
                  <a:lnTo>
                    <a:pt x="2" y="89"/>
                  </a:lnTo>
                  <a:lnTo>
                    <a:pt x="0" y="83"/>
                  </a:lnTo>
                  <a:lnTo>
                    <a:pt x="4" y="88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1" y="66"/>
                  </a:lnTo>
                  <a:lnTo>
                    <a:pt x="4" y="61"/>
                  </a:lnTo>
                  <a:lnTo>
                    <a:pt x="5" y="64"/>
                  </a:lnTo>
                  <a:lnTo>
                    <a:pt x="15" y="55"/>
                  </a:lnTo>
                  <a:lnTo>
                    <a:pt x="40" y="50"/>
                  </a:lnTo>
                  <a:lnTo>
                    <a:pt x="48" y="41"/>
                  </a:lnTo>
                  <a:lnTo>
                    <a:pt x="46" y="36"/>
                  </a:lnTo>
                  <a:lnTo>
                    <a:pt x="51" y="31"/>
                  </a:lnTo>
                  <a:lnTo>
                    <a:pt x="53" y="37"/>
                  </a:lnTo>
                  <a:lnTo>
                    <a:pt x="56" y="34"/>
                  </a:lnTo>
                  <a:lnTo>
                    <a:pt x="54" y="33"/>
                  </a:lnTo>
                  <a:lnTo>
                    <a:pt x="55" y="30"/>
                  </a:lnTo>
                  <a:lnTo>
                    <a:pt x="58" y="31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71" y="17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6" y="24"/>
                  </a:lnTo>
                  <a:lnTo>
                    <a:pt x="87" y="22"/>
                  </a:lnTo>
                  <a:lnTo>
                    <a:pt x="84" y="20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1" y="11"/>
                  </a:lnTo>
                  <a:lnTo>
                    <a:pt x="94" y="9"/>
                  </a:lnTo>
                  <a:lnTo>
                    <a:pt x="101" y="9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116" y="9"/>
                  </a:lnTo>
                  <a:lnTo>
                    <a:pt x="119" y="7"/>
                  </a:lnTo>
                  <a:lnTo>
                    <a:pt x="121" y="10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4"/>
                  </a:lnTo>
                  <a:lnTo>
                    <a:pt x="120" y="14"/>
                  </a:lnTo>
                  <a:lnTo>
                    <a:pt x="118" y="23"/>
                  </a:lnTo>
                  <a:lnTo>
                    <a:pt x="122" y="26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41" y="38"/>
                  </a:lnTo>
                  <a:lnTo>
                    <a:pt x="146" y="37"/>
                  </a:lnTo>
                  <a:lnTo>
                    <a:pt x="150" y="24"/>
                  </a:lnTo>
                  <a:lnTo>
                    <a:pt x="150" y="7"/>
                  </a:lnTo>
                  <a:lnTo>
                    <a:pt x="155" y="0"/>
                  </a:lnTo>
                  <a:lnTo>
                    <a:pt x="156" y="2"/>
                  </a:lnTo>
                  <a:lnTo>
                    <a:pt x="161" y="20"/>
                  </a:lnTo>
                  <a:lnTo>
                    <a:pt x="166" y="20"/>
                  </a:lnTo>
                  <a:lnTo>
                    <a:pt x="170" y="23"/>
                  </a:lnTo>
                  <a:lnTo>
                    <a:pt x="170" y="32"/>
                  </a:lnTo>
                  <a:lnTo>
                    <a:pt x="173" y="36"/>
                  </a:lnTo>
                  <a:lnTo>
                    <a:pt x="176" y="45"/>
                  </a:lnTo>
                  <a:lnTo>
                    <a:pt x="188" y="53"/>
                  </a:lnTo>
                  <a:lnTo>
                    <a:pt x="193" y="65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0" y="71"/>
                  </a:lnTo>
                  <a:lnTo>
                    <a:pt x="204" y="74"/>
                  </a:lnTo>
                  <a:lnTo>
                    <a:pt x="211" y="86"/>
                  </a:lnTo>
                  <a:lnTo>
                    <a:pt x="214" y="101"/>
                  </a:lnTo>
                  <a:lnTo>
                    <a:pt x="211" y="116"/>
                  </a:lnTo>
                  <a:lnTo>
                    <a:pt x="195" y="145"/>
                  </a:lnTo>
                  <a:lnTo>
                    <a:pt x="194" y="158"/>
                  </a:lnTo>
                  <a:lnTo>
                    <a:pt x="184" y="160"/>
                  </a:lnTo>
                  <a:lnTo>
                    <a:pt x="176" y="168"/>
                  </a:lnTo>
                  <a:lnTo>
                    <a:pt x="171" y="165"/>
                  </a:lnTo>
                  <a:lnTo>
                    <a:pt x="170" y="162"/>
                  </a:lnTo>
                  <a:lnTo>
                    <a:pt x="168" y="164"/>
                  </a:lnTo>
                  <a:lnTo>
                    <a:pt x="167" y="159"/>
                  </a:lnTo>
                  <a:lnTo>
                    <a:pt x="160" y="166"/>
                  </a:lnTo>
                  <a:lnTo>
                    <a:pt x="155" y="164"/>
                  </a:lnTo>
                  <a:lnTo>
                    <a:pt x="149" y="164"/>
                  </a:lnTo>
                  <a:lnTo>
                    <a:pt x="145" y="160"/>
                  </a:lnTo>
                  <a:lnTo>
                    <a:pt x="141" y="156"/>
                  </a:lnTo>
                  <a:lnTo>
                    <a:pt x="141" y="152"/>
                  </a:lnTo>
                  <a:lnTo>
                    <a:pt x="138" y="147"/>
                  </a:lnTo>
                  <a:lnTo>
                    <a:pt x="135" y="144"/>
                  </a:lnTo>
                  <a:lnTo>
                    <a:pt x="131" y="145"/>
                  </a:lnTo>
                  <a:lnTo>
                    <a:pt x="133" y="141"/>
                  </a:lnTo>
                  <a:lnTo>
                    <a:pt x="131" y="135"/>
                  </a:lnTo>
                  <a:lnTo>
                    <a:pt x="129" y="142"/>
                  </a:lnTo>
                  <a:lnTo>
                    <a:pt x="125" y="142"/>
                  </a:lnTo>
                  <a:lnTo>
                    <a:pt x="130" y="131"/>
                  </a:lnTo>
                  <a:lnTo>
                    <a:pt x="130" y="127"/>
                  </a:lnTo>
                  <a:lnTo>
                    <a:pt x="118" y="141"/>
                  </a:lnTo>
                  <a:lnTo>
                    <a:pt x="114" y="129"/>
                  </a:lnTo>
                  <a:lnTo>
                    <a:pt x="110" y="128"/>
                  </a:lnTo>
                  <a:lnTo>
                    <a:pt x="111" y="125"/>
                  </a:lnTo>
                  <a:lnTo>
                    <a:pt x="95" y="119"/>
                  </a:lnTo>
                  <a:lnTo>
                    <a:pt x="68" y="123"/>
                  </a:lnTo>
                  <a:lnTo>
                    <a:pt x="57" y="128"/>
                  </a:lnTo>
                  <a:lnTo>
                    <a:pt x="54" y="133"/>
                  </a:lnTo>
                  <a:lnTo>
                    <a:pt x="35" y="134"/>
                  </a:lnTo>
                  <a:lnTo>
                    <a:pt x="26" y="141"/>
                  </a:lnTo>
                  <a:lnTo>
                    <a:pt x="17" y="141"/>
                  </a:lnTo>
                  <a:lnTo>
                    <a:pt x="9" y="135"/>
                  </a:lnTo>
                  <a:lnTo>
                    <a:pt x="9" y="131"/>
                  </a:lnTo>
                  <a:close/>
                  <a:moveTo>
                    <a:pt x="88" y="6"/>
                  </a:moveTo>
                  <a:lnTo>
                    <a:pt x="93" y="7"/>
                  </a:lnTo>
                  <a:lnTo>
                    <a:pt x="96" y="4"/>
                  </a:lnTo>
                  <a:lnTo>
                    <a:pt x="90" y="3"/>
                  </a:lnTo>
                  <a:lnTo>
                    <a:pt x="88" y="6"/>
                  </a:lnTo>
                  <a:close/>
                  <a:moveTo>
                    <a:pt x="123" y="147"/>
                  </a:moveTo>
                  <a:lnTo>
                    <a:pt x="128" y="148"/>
                  </a:lnTo>
                  <a:lnTo>
                    <a:pt x="131" y="147"/>
                  </a:lnTo>
                  <a:lnTo>
                    <a:pt x="128" y="145"/>
                  </a:lnTo>
                  <a:lnTo>
                    <a:pt x="123" y="147"/>
                  </a:lnTo>
                  <a:close/>
                  <a:moveTo>
                    <a:pt x="167" y="178"/>
                  </a:moveTo>
                  <a:lnTo>
                    <a:pt x="172" y="197"/>
                  </a:lnTo>
                  <a:lnTo>
                    <a:pt x="177" y="199"/>
                  </a:lnTo>
                  <a:lnTo>
                    <a:pt x="181" y="194"/>
                  </a:lnTo>
                  <a:lnTo>
                    <a:pt x="183" y="196"/>
                  </a:lnTo>
                  <a:lnTo>
                    <a:pt x="186" y="180"/>
                  </a:lnTo>
                  <a:lnTo>
                    <a:pt x="184" y="180"/>
                  </a:lnTo>
                  <a:lnTo>
                    <a:pt x="174" y="182"/>
                  </a:lnTo>
                  <a:lnTo>
                    <a:pt x="167" y="1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Armenia">
              <a:extLst>
                <a:ext uri="{FF2B5EF4-FFF2-40B4-BE49-F238E27FC236}">
                  <a16:creationId xmlns:a16="http://schemas.microsoft.com/office/drawing/2014/main" id="{819A09D8-8849-4AC4-B32F-6622D2F0E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9523" y="2961947"/>
              <a:ext cx="81545" cy="90606"/>
            </a:xfrm>
            <a:custGeom>
              <a:avLst/>
              <a:gdLst>
                <a:gd name="T0" fmla="*/ 16 w 18"/>
                <a:gd name="T1" fmla="*/ 13 h 20"/>
                <a:gd name="T2" fmla="*/ 12 w 18"/>
                <a:gd name="T3" fmla="*/ 11 h 20"/>
                <a:gd name="T4" fmla="*/ 13 w 18"/>
                <a:gd name="T5" fmla="*/ 9 h 20"/>
                <a:gd name="T6" fmla="*/ 8 w 18"/>
                <a:gd name="T7" fmla="*/ 0 h 20"/>
                <a:gd name="T8" fmla="*/ 0 w 18"/>
                <a:gd name="T9" fmla="*/ 3 h 20"/>
                <a:gd name="T10" fmla="*/ 3 w 18"/>
                <a:gd name="T11" fmla="*/ 10 h 20"/>
                <a:gd name="T12" fmla="*/ 7 w 18"/>
                <a:gd name="T13" fmla="*/ 13 h 20"/>
                <a:gd name="T14" fmla="*/ 11 w 18"/>
                <a:gd name="T15" fmla="*/ 19 h 20"/>
                <a:gd name="T16" fmla="*/ 14 w 18"/>
                <a:gd name="T17" fmla="*/ 20 h 20"/>
                <a:gd name="T18" fmla="*/ 18 w 18"/>
                <a:gd name="T19" fmla="*/ 20 h 20"/>
                <a:gd name="T20" fmla="*/ 16 w 18"/>
                <a:gd name="T2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0">
                  <a:moveTo>
                    <a:pt x="16" y="13"/>
                  </a:moveTo>
                  <a:lnTo>
                    <a:pt x="12" y="11"/>
                  </a:lnTo>
                  <a:lnTo>
                    <a:pt x="13" y="9"/>
                  </a:lnTo>
                  <a:lnTo>
                    <a:pt x="8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Argentina">
              <a:extLst>
                <a:ext uri="{FF2B5EF4-FFF2-40B4-BE49-F238E27FC236}">
                  <a16:creationId xmlns:a16="http://schemas.microsoft.com/office/drawing/2014/main" id="{96630A8E-6077-486D-8BD8-6012D6F21B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6210" y="4597383"/>
              <a:ext cx="475681" cy="1078210"/>
            </a:xfrm>
            <a:custGeom>
              <a:avLst/>
              <a:gdLst>
                <a:gd name="T0" fmla="*/ 25 w 105"/>
                <a:gd name="T1" fmla="*/ 210 h 238"/>
                <a:gd name="T2" fmla="*/ 29 w 105"/>
                <a:gd name="T3" fmla="*/ 219 h 238"/>
                <a:gd name="T4" fmla="*/ 44 w 105"/>
                <a:gd name="T5" fmla="*/ 228 h 238"/>
                <a:gd name="T6" fmla="*/ 31 w 105"/>
                <a:gd name="T7" fmla="*/ 235 h 238"/>
                <a:gd name="T8" fmla="*/ 26 w 105"/>
                <a:gd name="T9" fmla="*/ 231 h 238"/>
                <a:gd name="T10" fmla="*/ 80 w 105"/>
                <a:gd name="T11" fmla="*/ 73 h 238"/>
                <a:gd name="T12" fmla="*/ 100 w 105"/>
                <a:gd name="T13" fmla="*/ 33 h 238"/>
                <a:gd name="T14" fmla="*/ 104 w 105"/>
                <a:gd name="T15" fmla="*/ 22 h 238"/>
                <a:gd name="T16" fmla="*/ 100 w 105"/>
                <a:gd name="T17" fmla="*/ 28 h 238"/>
                <a:gd name="T18" fmla="*/ 90 w 105"/>
                <a:gd name="T19" fmla="*/ 33 h 238"/>
                <a:gd name="T20" fmla="*/ 84 w 105"/>
                <a:gd name="T21" fmla="*/ 23 h 238"/>
                <a:gd name="T22" fmla="*/ 74 w 105"/>
                <a:gd name="T23" fmla="*/ 14 h 238"/>
                <a:gd name="T24" fmla="*/ 57 w 105"/>
                <a:gd name="T25" fmla="*/ 3 h 238"/>
                <a:gd name="T26" fmla="*/ 49 w 105"/>
                <a:gd name="T27" fmla="*/ 4 h 238"/>
                <a:gd name="T28" fmla="*/ 34 w 105"/>
                <a:gd name="T29" fmla="*/ 6 h 238"/>
                <a:gd name="T30" fmla="*/ 26 w 105"/>
                <a:gd name="T31" fmla="*/ 16 h 238"/>
                <a:gd name="T32" fmla="*/ 21 w 105"/>
                <a:gd name="T33" fmla="*/ 38 h 238"/>
                <a:gd name="T34" fmla="*/ 19 w 105"/>
                <a:gd name="T35" fmla="*/ 73 h 238"/>
                <a:gd name="T36" fmla="*/ 16 w 105"/>
                <a:gd name="T37" fmla="*/ 87 h 238"/>
                <a:gd name="T38" fmla="*/ 13 w 105"/>
                <a:gd name="T39" fmla="*/ 103 h 238"/>
                <a:gd name="T40" fmla="*/ 9 w 105"/>
                <a:gd name="T41" fmla="*/ 126 h 238"/>
                <a:gd name="T42" fmla="*/ 8 w 105"/>
                <a:gd name="T43" fmla="*/ 144 h 238"/>
                <a:gd name="T44" fmla="*/ 11 w 105"/>
                <a:gd name="T45" fmla="*/ 148 h 238"/>
                <a:gd name="T46" fmla="*/ 11 w 105"/>
                <a:gd name="T47" fmla="*/ 150 h 238"/>
                <a:gd name="T48" fmla="*/ 6 w 105"/>
                <a:gd name="T49" fmla="*/ 170 h 238"/>
                <a:gd name="T50" fmla="*/ 1 w 105"/>
                <a:gd name="T51" fmla="*/ 186 h 238"/>
                <a:gd name="T52" fmla="*/ 1 w 105"/>
                <a:gd name="T53" fmla="*/ 194 h 238"/>
                <a:gd name="T54" fmla="*/ 7 w 105"/>
                <a:gd name="T55" fmla="*/ 201 h 238"/>
                <a:gd name="T56" fmla="*/ 20 w 105"/>
                <a:gd name="T57" fmla="*/ 205 h 238"/>
                <a:gd name="T58" fmla="*/ 26 w 105"/>
                <a:gd name="T59" fmla="*/ 208 h 238"/>
                <a:gd name="T60" fmla="*/ 24 w 105"/>
                <a:gd name="T61" fmla="*/ 192 h 238"/>
                <a:gd name="T62" fmla="*/ 32 w 105"/>
                <a:gd name="T63" fmla="*/ 180 h 238"/>
                <a:gd name="T64" fmla="*/ 41 w 105"/>
                <a:gd name="T65" fmla="*/ 166 h 238"/>
                <a:gd name="T66" fmla="*/ 32 w 105"/>
                <a:gd name="T67" fmla="*/ 160 h 238"/>
                <a:gd name="T68" fmla="*/ 35 w 105"/>
                <a:gd name="T69" fmla="*/ 150 h 238"/>
                <a:gd name="T70" fmla="*/ 42 w 105"/>
                <a:gd name="T71" fmla="*/ 146 h 238"/>
                <a:gd name="T72" fmla="*/ 44 w 105"/>
                <a:gd name="T73" fmla="*/ 139 h 238"/>
                <a:gd name="T74" fmla="*/ 45 w 105"/>
                <a:gd name="T75" fmla="*/ 133 h 238"/>
                <a:gd name="T76" fmla="*/ 49 w 105"/>
                <a:gd name="T77" fmla="*/ 133 h 238"/>
                <a:gd name="T78" fmla="*/ 52 w 105"/>
                <a:gd name="T79" fmla="*/ 128 h 238"/>
                <a:gd name="T80" fmla="*/ 45 w 105"/>
                <a:gd name="T81" fmla="*/ 128 h 238"/>
                <a:gd name="T82" fmla="*/ 46 w 105"/>
                <a:gd name="T83" fmla="*/ 118 h 238"/>
                <a:gd name="T84" fmla="*/ 59 w 105"/>
                <a:gd name="T85" fmla="*/ 119 h 238"/>
                <a:gd name="T86" fmla="*/ 60 w 105"/>
                <a:gd name="T87" fmla="*/ 104 h 238"/>
                <a:gd name="T88" fmla="*/ 69 w 105"/>
                <a:gd name="T89" fmla="*/ 105 h 238"/>
                <a:gd name="T90" fmla="*/ 89 w 105"/>
                <a:gd name="T91" fmla="*/ 91 h 238"/>
                <a:gd name="T92" fmla="*/ 86 w 105"/>
                <a:gd name="T93" fmla="*/ 85 h 238"/>
                <a:gd name="T94" fmla="*/ 80 w 105"/>
                <a:gd name="T95" fmla="*/ 77 h 238"/>
                <a:gd name="T96" fmla="*/ 80 w 105"/>
                <a:gd name="T97" fmla="*/ 73 h 238"/>
                <a:gd name="T98" fmla="*/ 69 w 105"/>
                <a:gd name="T99" fmla="*/ 207 h 238"/>
                <a:gd name="T100" fmla="*/ 74 w 105"/>
                <a:gd name="T101" fmla="*/ 208 h 238"/>
                <a:gd name="T102" fmla="*/ 84 w 105"/>
                <a:gd name="T103" fmla="*/ 201 h 238"/>
                <a:gd name="T104" fmla="*/ 69 w 105"/>
                <a:gd name="T105" fmla="*/ 200 h 238"/>
                <a:gd name="T106" fmla="*/ 69 w 105"/>
                <a:gd name="T107" fmla="*/ 20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238">
                  <a:moveTo>
                    <a:pt x="26" y="231"/>
                  </a:moveTo>
                  <a:lnTo>
                    <a:pt x="25" y="210"/>
                  </a:lnTo>
                  <a:lnTo>
                    <a:pt x="25" y="210"/>
                  </a:lnTo>
                  <a:lnTo>
                    <a:pt x="29" y="219"/>
                  </a:lnTo>
                  <a:lnTo>
                    <a:pt x="38" y="227"/>
                  </a:lnTo>
                  <a:lnTo>
                    <a:pt x="44" y="228"/>
                  </a:lnTo>
                  <a:lnTo>
                    <a:pt x="42" y="232"/>
                  </a:lnTo>
                  <a:lnTo>
                    <a:pt x="31" y="235"/>
                  </a:lnTo>
                  <a:lnTo>
                    <a:pt x="29" y="238"/>
                  </a:lnTo>
                  <a:lnTo>
                    <a:pt x="26" y="231"/>
                  </a:lnTo>
                  <a:lnTo>
                    <a:pt x="26" y="231"/>
                  </a:lnTo>
                  <a:close/>
                  <a:moveTo>
                    <a:pt x="80" y="73"/>
                  </a:moveTo>
                  <a:lnTo>
                    <a:pt x="84" y="50"/>
                  </a:lnTo>
                  <a:lnTo>
                    <a:pt x="100" y="33"/>
                  </a:lnTo>
                  <a:lnTo>
                    <a:pt x="105" y="30"/>
                  </a:lnTo>
                  <a:lnTo>
                    <a:pt x="104" y="22"/>
                  </a:lnTo>
                  <a:lnTo>
                    <a:pt x="101" y="22"/>
                  </a:lnTo>
                  <a:lnTo>
                    <a:pt x="100" y="28"/>
                  </a:lnTo>
                  <a:lnTo>
                    <a:pt x="94" y="32"/>
                  </a:lnTo>
                  <a:lnTo>
                    <a:pt x="90" y="33"/>
                  </a:lnTo>
                  <a:lnTo>
                    <a:pt x="80" y="31"/>
                  </a:lnTo>
                  <a:lnTo>
                    <a:pt x="84" y="23"/>
                  </a:lnTo>
                  <a:lnTo>
                    <a:pt x="83" y="19"/>
                  </a:lnTo>
                  <a:lnTo>
                    <a:pt x="74" y="14"/>
                  </a:lnTo>
                  <a:lnTo>
                    <a:pt x="67" y="12"/>
                  </a:lnTo>
                  <a:lnTo>
                    <a:pt x="57" y="3"/>
                  </a:lnTo>
                  <a:lnTo>
                    <a:pt x="51" y="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34" y="6"/>
                  </a:lnTo>
                  <a:lnTo>
                    <a:pt x="32" y="13"/>
                  </a:lnTo>
                  <a:lnTo>
                    <a:pt x="26" y="16"/>
                  </a:lnTo>
                  <a:lnTo>
                    <a:pt x="27" y="28"/>
                  </a:lnTo>
                  <a:lnTo>
                    <a:pt x="21" y="38"/>
                  </a:lnTo>
                  <a:lnTo>
                    <a:pt x="16" y="56"/>
                  </a:lnTo>
                  <a:lnTo>
                    <a:pt x="19" y="73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2" y="91"/>
                  </a:lnTo>
                  <a:lnTo>
                    <a:pt x="13" y="103"/>
                  </a:lnTo>
                  <a:lnTo>
                    <a:pt x="10" y="112"/>
                  </a:lnTo>
                  <a:lnTo>
                    <a:pt x="9" y="126"/>
                  </a:lnTo>
                  <a:lnTo>
                    <a:pt x="8" y="131"/>
                  </a:lnTo>
                  <a:lnTo>
                    <a:pt x="8" y="144"/>
                  </a:lnTo>
                  <a:lnTo>
                    <a:pt x="11" y="145"/>
                  </a:lnTo>
                  <a:lnTo>
                    <a:pt x="11" y="148"/>
                  </a:lnTo>
                  <a:lnTo>
                    <a:pt x="9" y="148"/>
                  </a:lnTo>
                  <a:lnTo>
                    <a:pt x="11" y="150"/>
                  </a:lnTo>
                  <a:lnTo>
                    <a:pt x="10" y="162"/>
                  </a:lnTo>
                  <a:lnTo>
                    <a:pt x="6" y="170"/>
                  </a:lnTo>
                  <a:lnTo>
                    <a:pt x="6" y="174"/>
                  </a:lnTo>
                  <a:lnTo>
                    <a:pt x="1" y="186"/>
                  </a:lnTo>
                  <a:lnTo>
                    <a:pt x="0" y="192"/>
                  </a:lnTo>
                  <a:lnTo>
                    <a:pt x="1" y="194"/>
                  </a:lnTo>
                  <a:lnTo>
                    <a:pt x="6" y="194"/>
                  </a:lnTo>
                  <a:lnTo>
                    <a:pt x="7" y="201"/>
                  </a:lnTo>
                  <a:lnTo>
                    <a:pt x="8" y="205"/>
                  </a:lnTo>
                  <a:lnTo>
                    <a:pt x="20" y="205"/>
                  </a:lnTo>
                  <a:lnTo>
                    <a:pt x="26" y="207"/>
                  </a:lnTo>
                  <a:lnTo>
                    <a:pt x="26" y="208"/>
                  </a:lnTo>
                  <a:lnTo>
                    <a:pt x="23" y="197"/>
                  </a:lnTo>
                  <a:lnTo>
                    <a:pt x="24" y="192"/>
                  </a:lnTo>
                  <a:lnTo>
                    <a:pt x="30" y="188"/>
                  </a:lnTo>
                  <a:lnTo>
                    <a:pt x="32" y="180"/>
                  </a:lnTo>
                  <a:lnTo>
                    <a:pt x="41" y="172"/>
                  </a:lnTo>
                  <a:lnTo>
                    <a:pt x="41" y="166"/>
                  </a:lnTo>
                  <a:lnTo>
                    <a:pt x="37" y="166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35" y="150"/>
                  </a:lnTo>
                  <a:lnTo>
                    <a:pt x="42" y="149"/>
                  </a:lnTo>
                  <a:lnTo>
                    <a:pt x="42" y="146"/>
                  </a:lnTo>
                  <a:lnTo>
                    <a:pt x="44" y="145"/>
                  </a:lnTo>
                  <a:lnTo>
                    <a:pt x="44" y="139"/>
                  </a:lnTo>
                  <a:lnTo>
                    <a:pt x="49" y="134"/>
                  </a:lnTo>
                  <a:lnTo>
                    <a:pt x="45" y="133"/>
                  </a:lnTo>
                  <a:lnTo>
                    <a:pt x="48" y="131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2" y="128"/>
                  </a:lnTo>
                  <a:lnTo>
                    <a:pt x="48" y="129"/>
                  </a:lnTo>
                  <a:lnTo>
                    <a:pt x="45" y="128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1" y="121"/>
                  </a:lnTo>
                  <a:lnTo>
                    <a:pt x="59" y="119"/>
                  </a:lnTo>
                  <a:lnTo>
                    <a:pt x="61" y="110"/>
                  </a:lnTo>
                  <a:lnTo>
                    <a:pt x="60" y="104"/>
                  </a:lnTo>
                  <a:lnTo>
                    <a:pt x="61" y="106"/>
                  </a:lnTo>
                  <a:lnTo>
                    <a:pt x="69" y="105"/>
                  </a:lnTo>
                  <a:lnTo>
                    <a:pt x="84" y="101"/>
                  </a:lnTo>
                  <a:lnTo>
                    <a:pt x="89" y="91"/>
                  </a:lnTo>
                  <a:lnTo>
                    <a:pt x="89" y="88"/>
                  </a:lnTo>
                  <a:lnTo>
                    <a:pt x="86" y="85"/>
                  </a:lnTo>
                  <a:lnTo>
                    <a:pt x="87" y="81"/>
                  </a:lnTo>
                  <a:lnTo>
                    <a:pt x="80" y="77"/>
                  </a:lnTo>
                  <a:lnTo>
                    <a:pt x="80" y="73"/>
                  </a:lnTo>
                  <a:lnTo>
                    <a:pt x="80" y="73"/>
                  </a:lnTo>
                  <a:close/>
                  <a:moveTo>
                    <a:pt x="66" y="204"/>
                  </a:moveTo>
                  <a:lnTo>
                    <a:pt x="69" y="207"/>
                  </a:lnTo>
                  <a:lnTo>
                    <a:pt x="72" y="205"/>
                  </a:lnTo>
                  <a:lnTo>
                    <a:pt x="74" y="208"/>
                  </a:lnTo>
                  <a:lnTo>
                    <a:pt x="84" y="204"/>
                  </a:lnTo>
                  <a:lnTo>
                    <a:pt x="84" y="201"/>
                  </a:lnTo>
                  <a:lnTo>
                    <a:pt x="73" y="199"/>
                  </a:lnTo>
                  <a:lnTo>
                    <a:pt x="69" y="200"/>
                  </a:lnTo>
                  <a:lnTo>
                    <a:pt x="71" y="203"/>
                  </a:lnTo>
                  <a:lnTo>
                    <a:pt x="69" y="205"/>
                  </a:lnTo>
                  <a:lnTo>
                    <a:pt x="66" y="2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Antarctica">
              <a:extLst>
                <a:ext uri="{FF2B5EF4-FFF2-40B4-BE49-F238E27FC236}">
                  <a16:creationId xmlns:a16="http://schemas.microsoft.com/office/drawing/2014/main" id="{2580353F-E258-4E93-8758-7F5579B6C6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910" y="6033486"/>
              <a:ext cx="7425152" cy="824514"/>
            </a:xfrm>
            <a:custGeom>
              <a:avLst/>
              <a:gdLst>
                <a:gd name="T0" fmla="*/ 659 w 1639"/>
                <a:gd name="T1" fmla="*/ 139 h 182"/>
                <a:gd name="T2" fmla="*/ 672 w 1639"/>
                <a:gd name="T3" fmla="*/ 117 h 182"/>
                <a:gd name="T4" fmla="*/ 692 w 1639"/>
                <a:gd name="T5" fmla="*/ 108 h 182"/>
                <a:gd name="T6" fmla="*/ 713 w 1639"/>
                <a:gd name="T7" fmla="*/ 98 h 182"/>
                <a:gd name="T8" fmla="*/ 764 w 1639"/>
                <a:gd name="T9" fmla="*/ 97 h 182"/>
                <a:gd name="T10" fmla="*/ 873 w 1639"/>
                <a:gd name="T11" fmla="*/ 94 h 182"/>
                <a:gd name="T12" fmla="*/ 934 w 1639"/>
                <a:gd name="T13" fmla="*/ 85 h 182"/>
                <a:gd name="T14" fmla="*/ 975 w 1639"/>
                <a:gd name="T15" fmla="*/ 58 h 182"/>
                <a:gd name="T16" fmla="*/ 999 w 1639"/>
                <a:gd name="T17" fmla="*/ 56 h 182"/>
                <a:gd name="T18" fmla="*/ 1028 w 1639"/>
                <a:gd name="T19" fmla="*/ 37 h 182"/>
                <a:gd name="T20" fmla="*/ 1053 w 1639"/>
                <a:gd name="T21" fmla="*/ 52 h 182"/>
                <a:gd name="T22" fmla="*/ 1100 w 1639"/>
                <a:gd name="T23" fmla="*/ 64 h 182"/>
                <a:gd name="T24" fmla="*/ 1108 w 1639"/>
                <a:gd name="T25" fmla="*/ 92 h 182"/>
                <a:gd name="T26" fmla="*/ 1150 w 1639"/>
                <a:gd name="T27" fmla="*/ 66 h 182"/>
                <a:gd name="T28" fmla="*/ 1235 w 1639"/>
                <a:gd name="T29" fmla="*/ 41 h 182"/>
                <a:gd name="T30" fmla="*/ 1265 w 1639"/>
                <a:gd name="T31" fmla="*/ 40 h 182"/>
                <a:gd name="T32" fmla="*/ 1319 w 1639"/>
                <a:gd name="T33" fmla="*/ 36 h 182"/>
                <a:gd name="T34" fmla="*/ 1381 w 1639"/>
                <a:gd name="T35" fmla="*/ 40 h 182"/>
                <a:gd name="T36" fmla="*/ 1405 w 1639"/>
                <a:gd name="T37" fmla="*/ 37 h 182"/>
                <a:gd name="T38" fmla="*/ 1439 w 1639"/>
                <a:gd name="T39" fmla="*/ 36 h 182"/>
                <a:gd name="T40" fmla="*/ 1497 w 1639"/>
                <a:gd name="T41" fmla="*/ 48 h 182"/>
                <a:gd name="T42" fmla="*/ 1522 w 1639"/>
                <a:gd name="T43" fmla="*/ 66 h 182"/>
                <a:gd name="T44" fmla="*/ 1559 w 1639"/>
                <a:gd name="T45" fmla="*/ 81 h 182"/>
                <a:gd name="T46" fmla="*/ 1593 w 1639"/>
                <a:gd name="T47" fmla="*/ 94 h 182"/>
                <a:gd name="T48" fmla="*/ 1639 w 1639"/>
                <a:gd name="T49" fmla="*/ 119 h 182"/>
                <a:gd name="T50" fmla="*/ 1609 w 1639"/>
                <a:gd name="T51" fmla="*/ 164 h 182"/>
                <a:gd name="T52" fmla="*/ 400 w 1639"/>
                <a:gd name="T53" fmla="*/ 182 h 182"/>
                <a:gd name="T54" fmla="*/ 413 w 1639"/>
                <a:gd name="T55" fmla="*/ 142 h 182"/>
                <a:gd name="T56" fmla="*/ 403 w 1639"/>
                <a:gd name="T57" fmla="*/ 106 h 182"/>
                <a:gd name="T58" fmla="*/ 386 w 1639"/>
                <a:gd name="T59" fmla="*/ 63 h 182"/>
                <a:gd name="T60" fmla="*/ 393 w 1639"/>
                <a:gd name="T61" fmla="*/ 37 h 182"/>
                <a:gd name="T62" fmla="*/ 421 w 1639"/>
                <a:gd name="T63" fmla="*/ 13 h 182"/>
                <a:gd name="T64" fmla="*/ 427 w 1639"/>
                <a:gd name="T65" fmla="*/ 0 h 182"/>
                <a:gd name="T66" fmla="*/ 390 w 1639"/>
                <a:gd name="T67" fmla="*/ 22 h 182"/>
                <a:gd name="T68" fmla="*/ 375 w 1639"/>
                <a:gd name="T69" fmla="*/ 48 h 182"/>
                <a:gd name="T70" fmla="*/ 372 w 1639"/>
                <a:gd name="T71" fmla="*/ 53 h 182"/>
                <a:gd name="T72" fmla="*/ 373 w 1639"/>
                <a:gd name="T73" fmla="*/ 82 h 182"/>
                <a:gd name="T74" fmla="*/ 375 w 1639"/>
                <a:gd name="T75" fmla="*/ 130 h 182"/>
                <a:gd name="T76" fmla="*/ 313 w 1639"/>
                <a:gd name="T77" fmla="*/ 139 h 182"/>
                <a:gd name="T78" fmla="*/ 250 w 1639"/>
                <a:gd name="T79" fmla="*/ 140 h 182"/>
                <a:gd name="T80" fmla="*/ 194 w 1639"/>
                <a:gd name="T81" fmla="*/ 122 h 182"/>
                <a:gd name="T82" fmla="*/ 213 w 1639"/>
                <a:gd name="T83" fmla="*/ 156 h 182"/>
                <a:gd name="T84" fmla="*/ 192 w 1639"/>
                <a:gd name="T85" fmla="*/ 136 h 182"/>
                <a:gd name="T86" fmla="*/ 191 w 1639"/>
                <a:gd name="T87" fmla="*/ 151 h 182"/>
                <a:gd name="T88" fmla="*/ 185 w 1639"/>
                <a:gd name="T89" fmla="*/ 172 h 182"/>
                <a:gd name="T90" fmla="*/ 157 w 1639"/>
                <a:gd name="T91" fmla="*/ 167 h 182"/>
                <a:gd name="T92" fmla="*/ 153 w 1639"/>
                <a:gd name="T93" fmla="*/ 182 h 182"/>
                <a:gd name="T94" fmla="*/ 30 w 1639"/>
                <a:gd name="T95" fmla="*/ 182 h 182"/>
                <a:gd name="T96" fmla="*/ 111 w 1639"/>
                <a:gd name="T97" fmla="*/ 154 h 182"/>
                <a:gd name="T98" fmla="*/ 75 w 1639"/>
                <a:gd name="T99" fmla="*/ 157 h 182"/>
                <a:gd name="T100" fmla="*/ 131 w 1639"/>
                <a:gd name="T101" fmla="*/ 182 h 182"/>
                <a:gd name="T102" fmla="*/ 134 w 1639"/>
                <a:gd name="T103" fmla="*/ 180 h 182"/>
                <a:gd name="T104" fmla="*/ 332 w 1639"/>
                <a:gd name="T105" fmla="*/ 121 h 182"/>
                <a:gd name="T106" fmla="*/ 365 w 1639"/>
                <a:gd name="T107" fmla="*/ 130 h 182"/>
                <a:gd name="T108" fmla="*/ 353 w 1639"/>
                <a:gd name="T109" fmla="*/ 10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9" h="182">
                  <a:moveTo>
                    <a:pt x="1597" y="182"/>
                  </a:moveTo>
                  <a:lnTo>
                    <a:pt x="604" y="182"/>
                  </a:lnTo>
                  <a:lnTo>
                    <a:pt x="604" y="182"/>
                  </a:lnTo>
                  <a:lnTo>
                    <a:pt x="604" y="175"/>
                  </a:lnTo>
                  <a:lnTo>
                    <a:pt x="644" y="143"/>
                  </a:lnTo>
                  <a:lnTo>
                    <a:pt x="659" y="139"/>
                  </a:lnTo>
                  <a:lnTo>
                    <a:pt x="671" y="128"/>
                  </a:lnTo>
                  <a:lnTo>
                    <a:pt x="671" y="122"/>
                  </a:lnTo>
                  <a:lnTo>
                    <a:pt x="666" y="118"/>
                  </a:lnTo>
                  <a:lnTo>
                    <a:pt x="666" y="112"/>
                  </a:lnTo>
                  <a:lnTo>
                    <a:pt x="669" y="111"/>
                  </a:lnTo>
                  <a:lnTo>
                    <a:pt x="672" y="117"/>
                  </a:lnTo>
                  <a:lnTo>
                    <a:pt x="679" y="107"/>
                  </a:lnTo>
                  <a:lnTo>
                    <a:pt x="682" y="110"/>
                  </a:lnTo>
                  <a:lnTo>
                    <a:pt x="685" y="121"/>
                  </a:lnTo>
                  <a:lnTo>
                    <a:pt x="692" y="118"/>
                  </a:lnTo>
                  <a:lnTo>
                    <a:pt x="690" y="114"/>
                  </a:lnTo>
                  <a:lnTo>
                    <a:pt x="692" y="108"/>
                  </a:lnTo>
                  <a:lnTo>
                    <a:pt x="690" y="104"/>
                  </a:lnTo>
                  <a:lnTo>
                    <a:pt x="699" y="103"/>
                  </a:lnTo>
                  <a:lnTo>
                    <a:pt x="699" y="112"/>
                  </a:lnTo>
                  <a:lnTo>
                    <a:pt x="714" y="111"/>
                  </a:lnTo>
                  <a:lnTo>
                    <a:pt x="714" y="102"/>
                  </a:lnTo>
                  <a:lnTo>
                    <a:pt x="713" y="98"/>
                  </a:lnTo>
                  <a:lnTo>
                    <a:pt x="717" y="95"/>
                  </a:lnTo>
                  <a:lnTo>
                    <a:pt x="726" y="102"/>
                  </a:lnTo>
                  <a:lnTo>
                    <a:pt x="723" y="107"/>
                  </a:lnTo>
                  <a:lnTo>
                    <a:pt x="730" y="115"/>
                  </a:lnTo>
                  <a:lnTo>
                    <a:pt x="755" y="97"/>
                  </a:lnTo>
                  <a:lnTo>
                    <a:pt x="764" y="97"/>
                  </a:lnTo>
                  <a:lnTo>
                    <a:pt x="769" y="92"/>
                  </a:lnTo>
                  <a:lnTo>
                    <a:pt x="828" y="94"/>
                  </a:lnTo>
                  <a:lnTo>
                    <a:pt x="852" y="100"/>
                  </a:lnTo>
                  <a:lnTo>
                    <a:pt x="862" y="98"/>
                  </a:lnTo>
                  <a:lnTo>
                    <a:pt x="865" y="94"/>
                  </a:lnTo>
                  <a:lnTo>
                    <a:pt x="873" y="94"/>
                  </a:lnTo>
                  <a:lnTo>
                    <a:pt x="900" y="84"/>
                  </a:lnTo>
                  <a:lnTo>
                    <a:pt x="909" y="84"/>
                  </a:lnTo>
                  <a:lnTo>
                    <a:pt x="909" y="71"/>
                  </a:lnTo>
                  <a:lnTo>
                    <a:pt x="913" y="70"/>
                  </a:lnTo>
                  <a:lnTo>
                    <a:pt x="921" y="81"/>
                  </a:lnTo>
                  <a:lnTo>
                    <a:pt x="934" y="85"/>
                  </a:lnTo>
                  <a:lnTo>
                    <a:pt x="935" y="92"/>
                  </a:lnTo>
                  <a:lnTo>
                    <a:pt x="942" y="84"/>
                  </a:lnTo>
                  <a:lnTo>
                    <a:pt x="943" y="74"/>
                  </a:lnTo>
                  <a:lnTo>
                    <a:pt x="954" y="64"/>
                  </a:lnTo>
                  <a:lnTo>
                    <a:pt x="961" y="59"/>
                  </a:lnTo>
                  <a:lnTo>
                    <a:pt x="975" y="58"/>
                  </a:lnTo>
                  <a:lnTo>
                    <a:pt x="980" y="56"/>
                  </a:lnTo>
                  <a:lnTo>
                    <a:pt x="986" y="57"/>
                  </a:lnTo>
                  <a:lnTo>
                    <a:pt x="988" y="53"/>
                  </a:lnTo>
                  <a:lnTo>
                    <a:pt x="993" y="53"/>
                  </a:lnTo>
                  <a:lnTo>
                    <a:pt x="995" y="59"/>
                  </a:lnTo>
                  <a:lnTo>
                    <a:pt x="999" y="56"/>
                  </a:lnTo>
                  <a:lnTo>
                    <a:pt x="997" y="48"/>
                  </a:lnTo>
                  <a:lnTo>
                    <a:pt x="999" y="41"/>
                  </a:lnTo>
                  <a:lnTo>
                    <a:pt x="1007" y="33"/>
                  </a:lnTo>
                  <a:lnTo>
                    <a:pt x="1016" y="32"/>
                  </a:lnTo>
                  <a:lnTo>
                    <a:pt x="1024" y="33"/>
                  </a:lnTo>
                  <a:lnTo>
                    <a:pt x="1028" y="37"/>
                  </a:lnTo>
                  <a:lnTo>
                    <a:pt x="1034" y="40"/>
                  </a:lnTo>
                  <a:lnTo>
                    <a:pt x="1034" y="43"/>
                  </a:lnTo>
                  <a:lnTo>
                    <a:pt x="1030" y="44"/>
                  </a:lnTo>
                  <a:lnTo>
                    <a:pt x="1044" y="50"/>
                  </a:lnTo>
                  <a:lnTo>
                    <a:pt x="1046" y="54"/>
                  </a:lnTo>
                  <a:lnTo>
                    <a:pt x="1053" y="52"/>
                  </a:lnTo>
                  <a:lnTo>
                    <a:pt x="1064" y="57"/>
                  </a:lnTo>
                  <a:lnTo>
                    <a:pt x="1069" y="54"/>
                  </a:lnTo>
                  <a:lnTo>
                    <a:pt x="1090" y="59"/>
                  </a:lnTo>
                  <a:lnTo>
                    <a:pt x="1095" y="59"/>
                  </a:lnTo>
                  <a:lnTo>
                    <a:pt x="1100" y="57"/>
                  </a:lnTo>
                  <a:lnTo>
                    <a:pt x="1100" y="64"/>
                  </a:lnTo>
                  <a:lnTo>
                    <a:pt x="1105" y="76"/>
                  </a:lnTo>
                  <a:lnTo>
                    <a:pt x="1100" y="78"/>
                  </a:lnTo>
                  <a:lnTo>
                    <a:pt x="1102" y="92"/>
                  </a:lnTo>
                  <a:lnTo>
                    <a:pt x="1106" y="99"/>
                  </a:lnTo>
                  <a:lnTo>
                    <a:pt x="1111" y="98"/>
                  </a:lnTo>
                  <a:lnTo>
                    <a:pt x="1108" y="92"/>
                  </a:lnTo>
                  <a:lnTo>
                    <a:pt x="1121" y="85"/>
                  </a:lnTo>
                  <a:lnTo>
                    <a:pt x="1132" y="88"/>
                  </a:lnTo>
                  <a:lnTo>
                    <a:pt x="1141" y="78"/>
                  </a:lnTo>
                  <a:lnTo>
                    <a:pt x="1145" y="77"/>
                  </a:lnTo>
                  <a:lnTo>
                    <a:pt x="1147" y="68"/>
                  </a:lnTo>
                  <a:lnTo>
                    <a:pt x="1150" y="66"/>
                  </a:lnTo>
                  <a:lnTo>
                    <a:pt x="1164" y="59"/>
                  </a:lnTo>
                  <a:lnTo>
                    <a:pt x="1169" y="52"/>
                  </a:lnTo>
                  <a:lnTo>
                    <a:pt x="1196" y="43"/>
                  </a:lnTo>
                  <a:lnTo>
                    <a:pt x="1207" y="44"/>
                  </a:lnTo>
                  <a:lnTo>
                    <a:pt x="1219" y="41"/>
                  </a:lnTo>
                  <a:lnTo>
                    <a:pt x="1235" y="41"/>
                  </a:lnTo>
                  <a:lnTo>
                    <a:pt x="1241" y="43"/>
                  </a:lnTo>
                  <a:lnTo>
                    <a:pt x="1246" y="41"/>
                  </a:lnTo>
                  <a:lnTo>
                    <a:pt x="1250" y="43"/>
                  </a:lnTo>
                  <a:lnTo>
                    <a:pt x="1254" y="41"/>
                  </a:lnTo>
                  <a:lnTo>
                    <a:pt x="1258" y="42"/>
                  </a:lnTo>
                  <a:lnTo>
                    <a:pt x="1265" y="40"/>
                  </a:lnTo>
                  <a:lnTo>
                    <a:pt x="1276" y="32"/>
                  </a:lnTo>
                  <a:lnTo>
                    <a:pt x="1283" y="33"/>
                  </a:lnTo>
                  <a:lnTo>
                    <a:pt x="1310" y="46"/>
                  </a:lnTo>
                  <a:lnTo>
                    <a:pt x="1312" y="42"/>
                  </a:lnTo>
                  <a:lnTo>
                    <a:pt x="1317" y="43"/>
                  </a:lnTo>
                  <a:lnTo>
                    <a:pt x="1319" y="36"/>
                  </a:lnTo>
                  <a:lnTo>
                    <a:pt x="1334" y="31"/>
                  </a:lnTo>
                  <a:lnTo>
                    <a:pt x="1344" y="39"/>
                  </a:lnTo>
                  <a:lnTo>
                    <a:pt x="1355" y="44"/>
                  </a:lnTo>
                  <a:lnTo>
                    <a:pt x="1363" y="46"/>
                  </a:lnTo>
                  <a:lnTo>
                    <a:pt x="1370" y="46"/>
                  </a:lnTo>
                  <a:lnTo>
                    <a:pt x="1381" y="40"/>
                  </a:lnTo>
                  <a:lnTo>
                    <a:pt x="1386" y="44"/>
                  </a:lnTo>
                  <a:lnTo>
                    <a:pt x="1391" y="44"/>
                  </a:lnTo>
                  <a:lnTo>
                    <a:pt x="1394" y="41"/>
                  </a:lnTo>
                  <a:lnTo>
                    <a:pt x="1399" y="42"/>
                  </a:lnTo>
                  <a:lnTo>
                    <a:pt x="1403" y="37"/>
                  </a:lnTo>
                  <a:lnTo>
                    <a:pt x="1405" y="37"/>
                  </a:lnTo>
                  <a:lnTo>
                    <a:pt x="1412" y="46"/>
                  </a:lnTo>
                  <a:lnTo>
                    <a:pt x="1419" y="50"/>
                  </a:lnTo>
                  <a:lnTo>
                    <a:pt x="1421" y="46"/>
                  </a:lnTo>
                  <a:lnTo>
                    <a:pt x="1421" y="39"/>
                  </a:lnTo>
                  <a:lnTo>
                    <a:pt x="1426" y="36"/>
                  </a:lnTo>
                  <a:lnTo>
                    <a:pt x="1439" y="36"/>
                  </a:lnTo>
                  <a:lnTo>
                    <a:pt x="1450" y="36"/>
                  </a:lnTo>
                  <a:lnTo>
                    <a:pt x="1455" y="39"/>
                  </a:lnTo>
                  <a:lnTo>
                    <a:pt x="1485" y="44"/>
                  </a:lnTo>
                  <a:lnTo>
                    <a:pt x="1488" y="48"/>
                  </a:lnTo>
                  <a:lnTo>
                    <a:pt x="1492" y="46"/>
                  </a:lnTo>
                  <a:lnTo>
                    <a:pt x="1497" y="48"/>
                  </a:lnTo>
                  <a:lnTo>
                    <a:pt x="1497" y="54"/>
                  </a:lnTo>
                  <a:lnTo>
                    <a:pt x="1506" y="54"/>
                  </a:lnTo>
                  <a:lnTo>
                    <a:pt x="1510" y="59"/>
                  </a:lnTo>
                  <a:lnTo>
                    <a:pt x="1511" y="66"/>
                  </a:lnTo>
                  <a:lnTo>
                    <a:pt x="1519" y="68"/>
                  </a:lnTo>
                  <a:lnTo>
                    <a:pt x="1522" y="66"/>
                  </a:lnTo>
                  <a:lnTo>
                    <a:pt x="1529" y="68"/>
                  </a:lnTo>
                  <a:lnTo>
                    <a:pt x="1533" y="66"/>
                  </a:lnTo>
                  <a:lnTo>
                    <a:pt x="1535" y="71"/>
                  </a:lnTo>
                  <a:lnTo>
                    <a:pt x="1550" y="70"/>
                  </a:lnTo>
                  <a:lnTo>
                    <a:pt x="1554" y="77"/>
                  </a:lnTo>
                  <a:lnTo>
                    <a:pt x="1559" y="81"/>
                  </a:lnTo>
                  <a:lnTo>
                    <a:pt x="1562" y="76"/>
                  </a:lnTo>
                  <a:lnTo>
                    <a:pt x="1586" y="86"/>
                  </a:lnTo>
                  <a:lnTo>
                    <a:pt x="1586" y="99"/>
                  </a:lnTo>
                  <a:lnTo>
                    <a:pt x="1589" y="104"/>
                  </a:lnTo>
                  <a:lnTo>
                    <a:pt x="1592" y="100"/>
                  </a:lnTo>
                  <a:lnTo>
                    <a:pt x="1593" y="94"/>
                  </a:lnTo>
                  <a:lnTo>
                    <a:pt x="1599" y="92"/>
                  </a:lnTo>
                  <a:lnTo>
                    <a:pt x="1597" y="100"/>
                  </a:lnTo>
                  <a:lnTo>
                    <a:pt x="1613" y="99"/>
                  </a:lnTo>
                  <a:lnTo>
                    <a:pt x="1634" y="115"/>
                  </a:lnTo>
                  <a:lnTo>
                    <a:pt x="1634" y="110"/>
                  </a:lnTo>
                  <a:lnTo>
                    <a:pt x="1639" y="119"/>
                  </a:lnTo>
                  <a:lnTo>
                    <a:pt x="1634" y="124"/>
                  </a:lnTo>
                  <a:lnTo>
                    <a:pt x="1636" y="133"/>
                  </a:lnTo>
                  <a:lnTo>
                    <a:pt x="1626" y="144"/>
                  </a:lnTo>
                  <a:lnTo>
                    <a:pt x="1617" y="146"/>
                  </a:lnTo>
                  <a:lnTo>
                    <a:pt x="1616" y="162"/>
                  </a:lnTo>
                  <a:lnTo>
                    <a:pt x="1609" y="164"/>
                  </a:lnTo>
                  <a:lnTo>
                    <a:pt x="1609" y="170"/>
                  </a:lnTo>
                  <a:lnTo>
                    <a:pt x="1597" y="182"/>
                  </a:lnTo>
                  <a:lnTo>
                    <a:pt x="1597" y="182"/>
                  </a:lnTo>
                  <a:close/>
                  <a:moveTo>
                    <a:pt x="153" y="182"/>
                  </a:moveTo>
                  <a:lnTo>
                    <a:pt x="401" y="182"/>
                  </a:lnTo>
                  <a:lnTo>
                    <a:pt x="400" y="182"/>
                  </a:lnTo>
                  <a:lnTo>
                    <a:pt x="403" y="182"/>
                  </a:lnTo>
                  <a:lnTo>
                    <a:pt x="403" y="173"/>
                  </a:lnTo>
                  <a:lnTo>
                    <a:pt x="408" y="167"/>
                  </a:lnTo>
                  <a:lnTo>
                    <a:pt x="404" y="149"/>
                  </a:lnTo>
                  <a:lnTo>
                    <a:pt x="411" y="148"/>
                  </a:lnTo>
                  <a:lnTo>
                    <a:pt x="413" y="142"/>
                  </a:lnTo>
                  <a:lnTo>
                    <a:pt x="406" y="136"/>
                  </a:lnTo>
                  <a:lnTo>
                    <a:pt x="407" y="130"/>
                  </a:lnTo>
                  <a:lnTo>
                    <a:pt x="403" y="124"/>
                  </a:lnTo>
                  <a:lnTo>
                    <a:pt x="407" y="117"/>
                  </a:lnTo>
                  <a:lnTo>
                    <a:pt x="406" y="110"/>
                  </a:lnTo>
                  <a:lnTo>
                    <a:pt x="403" y="106"/>
                  </a:lnTo>
                  <a:lnTo>
                    <a:pt x="404" y="100"/>
                  </a:lnTo>
                  <a:lnTo>
                    <a:pt x="397" y="77"/>
                  </a:lnTo>
                  <a:lnTo>
                    <a:pt x="392" y="73"/>
                  </a:lnTo>
                  <a:lnTo>
                    <a:pt x="386" y="73"/>
                  </a:lnTo>
                  <a:lnTo>
                    <a:pt x="383" y="66"/>
                  </a:lnTo>
                  <a:lnTo>
                    <a:pt x="386" y="63"/>
                  </a:lnTo>
                  <a:lnTo>
                    <a:pt x="382" y="59"/>
                  </a:lnTo>
                  <a:lnTo>
                    <a:pt x="383" y="52"/>
                  </a:lnTo>
                  <a:lnTo>
                    <a:pt x="387" y="46"/>
                  </a:lnTo>
                  <a:lnTo>
                    <a:pt x="392" y="46"/>
                  </a:lnTo>
                  <a:lnTo>
                    <a:pt x="390" y="41"/>
                  </a:lnTo>
                  <a:lnTo>
                    <a:pt x="393" y="37"/>
                  </a:lnTo>
                  <a:lnTo>
                    <a:pt x="397" y="41"/>
                  </a:lnTo>
                  <a:lnTo>
                    <a:pt x="401" y="27"/>
                  </a:lnTo>
                  <a:lnTo>
                    <a:pt x="413" y="13"/>
                  </a:lnTo>
                  <a:lnTo>
                    <a:pt x="417" y="15"/>
                  </a:lnTo>
                  <a:lnTo>
                    <a:pt x="419" y="9"/>
                  </a:lnTo>
                  <a:lnTo>
                    <a:pt x="421" y="13"/>
                  </a:lnTo>
                  <a:lnTo>
                    <a:pt x="426" y="15"/>
                  </a:lnTo>
                  <a:lnTo>
                    <a:pt x="426" y="8"/>
                  </a:lnTo>
                  <a:lnTo>
                    <a:pt x="421" y="8"/>
                  </a:lnTo>
                  <a:lnTo>
                    <a:pt x="426" y="4"/>
                  </a:lnTo>
                  <a:lnTo>
                    <a:pt x="429" y="4"/>
                  </a:lnTo>
                  <a:lnTo>
                    <a:pt x="427" y="0"/>
                  </a:lnTo>
                  <a:lnTo>
                    <a:pt x="406" y="9"/>
                  </a:lnTo>
                  <a:lnTo>
                    <a:pt x="404" y="12"/>
                  </a:lnTo>
                  <a:lnTo>
                    <a:pt x="403" y="18"/>
                  </a:lnTo>
                  <a:lnTo>
                    <a:pt x="397" y="19"/>
                  </a:lnTo>
                  <a:lnTo>
                    <a:pt x="396" y="23"/>
                  </a:lnTo>
                  <a:lnTo>
                    <a:pt x="390" y="22"/>
                  </a:lnTo>
                  <a:lnTo>
                    <a:pt x="390" y="28"/>
                  </a:lnTo>
                  <a:lnTo>
                    <a:pt x="381" y="37"/>
                  </a:lnTo>
                  <a:lnTo>
                    <a:pt x="382" y="42"/>
                  </a:lnTo>
                  <a:lnTo>
                    <a:pt x="378" y="46"/>
                  </a:lnTo>
                  <a:lnTo>
                    <a:pt x="378" y="52"/>
                  </a:lnTo>
                  <a:lnTo>
                    <a:pt x="375" y="48"/>
                  </a:lnTo>
                  <a:lnTo>
                    <a:pt x="371" y="49"/>
                  </a:lnTo>
                  <a:lnTo>
                    <a:pt x="370" y="43"/>
                  </a:lnTo>
                  <a:lnTo>
                    <a:pt x="362" y="52"/>
                  </a:lnTo>
                  <a:lnTo>
                    <a:pt x="362" y="58"/>
                  </a:lnTo>
                  <a:lnTo>
                    <a:pt x="366" y="58"/>
                  </a:lnTo>
                  <a:lnTo>
                    <a:pt x="372" y="53"/>
                  </a:lnTo>
                  <a:lnTo>
                    <a:pt x="372" y="58"/>
                  </a:lnTo>
                  <a:lnTo>
                    <a:pt x="375" y="63"/>
                  </a:lnTo>
                  <a:lnTo>
                    <a:pt x="375" y="68"/>
                  </a:lnTo>
                  <a:lnTo>
                    <a:pt x="373" y="74"/>
                  </a:lnTo>
                  <a:lnTo>
                    <a:pt x="376" y="77"/>
                  </a:lnTo>
                  <a:lnTo>
                    <a:pt x="373" y="82"/>
                  </a:lnTo>
                  <a:lnTo>
                    <a:pt x="366" y="82"/>
                  </a:lnTo>
                  <a:lnTo>
                    <a:pt x="366" y="91"/>
                  </a:lnTo>
                  <a:lnTo>
                    <a:pt x="372" y="106"/>
                  </a:lnTo>
                  <a:lnTo>
                    <a:pt x="372" y="115"/>
                  </a:lnTo>
                  <a:lnTo>
                    <a:pt x="375" y="121"/>
                  </a:lnTo>
                  <a:lnTo>
                    <a:pt x="375" y="130"/>
                  </a:lnTo>
                  <a:lnTo>
                    <a:pt x="372" y="139"/>
                  </a:lnTo>
                  <a:lnTo>
                    <a:pt x="366" y="143"/>
                  </a:lnTo>
                  <a:lnTo>
                    <a:pt x="335" y="151"/>
                  </a:lnTo>
                  <a:lnTo>
                    <a:pt x="337" y="142"/>
                  </a:lnTo>
                  <a:lnTo>
                    <a:pt x="316" y="131"/>
                  </a:lnTo>
                  <a:lnTo>
                    <a:pt x="313" y="139"/>
                  </a:lnTo>
                  <a:lnTo>
                    <a:pt x="313" y="146"/>
                  </a:lnTo>
                  <a:lnTo>
                    <a:pt x="308" y="142"/>
                  </a:lnTo>
                  <a:lnTo>
                    <a:pt x="289" y="139"/>
                  </a:lnTo>
                  <a:lnTo>
                    <a:pt x="276" y="143"/>
                  </a:lnTo>
                  <a:lnTo>
                    <a:pt x="268" y="140"/>
                  </a:lnTo>
                  <a:lnTo>
                    <a:pt x="250" y="140"/>
                  </a:lnTo>
                  <a:lnTo>
                    <a:pt x="222" y="131"/>
                  </a:lnTo>
                  <a:lnTo>
                    <a:pt x="222" y="125"/>
                  </a:lnTo>
                  <a:lnTo>
                    <a:pt x="215" y="121"/>
                  </a:lnTo>
                  <a:lnTo>
                    <a:pt x="208" y="124"/>
                  </a:lnTo>
                  <a:lnTo>
                    <a:pt x="200" y="119"/>
                  </a:lnTo>
                  <a:lnTo>
                    <a:pt x="194" y="122"/>
                  </a:lnTo>
                  <a:lnTo>
                    <a:pt x="207" y="133"/>
                  </a:lnTo>
                  <a:lnTo>
                    <a:pt x="213" y="140"/>
                  </a:lnTo>
                  <a:lnTo>
                    <a:pt x="220" y="143"/>
                  </a:lnTo>
                  <a:lnTo>
                    <a:pt x="220" y="149"/>
                  </a:lnTo>
                  <a:lnTo>
                    <a:pt x="219" y="156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0" y="143"/>
                  </a:lnTo>
                  <a:lnTo>
                    <a:pt x="207" y="148"/>
                  </a:lnTo>
                  <a:lnTo>
                    <a:pt x="201" y="140"/>
                  </a:lnTo>
                  <a:lnTo>
                    <a:pt x="191" y="142"/>
                  </a:lnTo>
                  <a:lnTo>
                    <a:pt x="192" y="136"/>
                  </a:lnTo>
                  <a:lnTo>
                    <a:pt x="186" y="137"/>
                  </a:lnTo>
                  <a:lnTo>
                    <a:pt x="192" y="146"/>
                  </a:lnTo>
                  <a:lnTo>
                    <a:pt x="199" y="143"/>
                  </a:lnTo>
                  <a:lnTo>
                    <a:pt x="205" y="149"/>
                  </a:lnTo>
                  <a:lnTo>
                    <a:pt x="199" y="152"/>
                  </a:lnTo>
                  <a:lnTo>
                    <a:pt x="191" y="151"/>
                  </a:lnTo>
                  <a:lnTo>
                    <a:pt x="191" y="156"/>
                  </a:lnTo>
                  <a:lnTo>
                    <a:pt x="196" y="160"/>
                  </a:lnTo>
                  <a:lnTo>
                    <a:pt x="192" y="167"/>
                  </a:lnTo>
                  <a:lnTo>
                    <a:pt x="202" y="175"/>
                  </a:lnTo>
                  <a:lnTo>
                    <a:pt x="199" y="180"/>
                  </a:lnTo>
                  <a:lnTo>
                    <a:pt x="185" y="172"/>
                  </a:lnTo>
                  <a:lnTo>
                    <a:pt x="175" y="172"/>
                  </a:lnTo>
                  <a:lnTo>
                    <a:pt x="175" y="178"/>
                  </a:lnTo>
                  <a:lnTo>
                    <a:pt x="167" y="182"/>
                  </a:lnTo>
                  <a:lnTo>
                    <a:pt x="159" y="182"/>
                  </a:lnTo>
                  <a:lnTo>
                    <a:pt x="154" y="173"/>
                  </a:lnTo>
                  <a:lnTo>
                    <a:pt x="157" y="167"/>
                  </a:lnTo>
                  <a:lnTo>
                    <a:pt x="155" y="160"/>
                  </a:lnTo>
                  <a:lnTo>
                    <a:pt x="149" y="160"/>
                  </a:lnTo>
                  <a:lnTo>
                    <a:pt x="149" y="170"/>
                  </a:lnTo>
                  <a:lnTo>
                    <a:pt x="154" y="173"/>
                  </a:lnTo>
                  <a:lnTo>
                    <a:pt x="153" y="182"/>
                  </a:lnTo>
                  <a:lnTo>
                    <a:pt x="153" y="182"/>
                  </a:lnTo>
                  <a:close/>
                  <a:moveTo>
                    <a:pt x="30" y="182"/>
                  </a:moveTo>
                  <a:lnTo>
                    <a:pt x="24" y="175"/>
                  </a:lnTo>
                  <a:lnTo>
                    <a:pt x="11" y="175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30" y="182"/>
                  </a:lnTo>
                  <a:lnTo>
                    <a:pt x="30" y="182"/>
                  </a:lnTo>
                  <a:close/>
                  <a:moveTo>
                    <a:pt x="112" y="182"/>
                  </a:moveTo>
                  <a:lnTo>
                    <a:pt x="106" y="173"/>
                  </a:lnTo>
                  <a:lnTo>
                    <a:pt x="106" y="164"/>
                  </a:lnTo>
                  <a:lnTo>
                    <a:pt x="113" y="157"/>
                  </a:lnTo>
                  <a:lnTo>
                    <a:pt x="111" y="154"/>
                  </a:lnTo>
                  <a:lnTo>
                    <a:pt x="93" y="152"/>
                  </a:lnTo>
                  <a:lnTo>
                    <a:pt x="93" y="160"/>
                  </a:lnTo>
                  <a:lnTo>
                    <a:pt x="86" y="156"/>
                  </a:lnTo>
                  <a:lnTo>
                    <a:pt x="81" y="146"/>
                  </a:lnTo>
                  <a:lnTo>
                    <a:pt x="74" y="146"/>
                  </a:lnTo>
                  <a:lnTo>
                    <a:pt x="75" y="157"/>
                  </a:lnTo>
                  <a:lnTo>
                    <a:pt x="64" y="173"/>
                  </a:lnTo>
                  <a:lnTo>
                    <a:pt x="60" y="182"/>
                  </a:lnTo>
                  <a:lnTo>
                    <a:pt x="59" y="182"/>
                  </a:lnTo>
                  <a:lnTo>
                    <a:pt x="112" y="182"/>
                  </a:lnTo>
                  <a:lnTo>
                    <a:pt x="112" y="182"/>
                  </a:lnTo>
                  <a:close/>
                  <a:moveTo>
                    <a:pt x="131" y="182"/>
                  </a:moveTo>
                  <a:lnTo>
                    <a:pt x="150" y="182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36" y="154"/>
                  </a:lnTo>
                  <a:lnTo>
                    <a:pt x="132" y="160"/>
                  </a:lnTo>
                  <a:lnTo>
                    <a:pt x="134" y="180"/>
                  </a:lnTo>
                  <a:lnTo>
                    <a:pt x="130" y="182"/>
                  </a:lnTo>
                  <a:lnTo>
                    <a:pt x="131" y="182"/>
                  </a:lnTo>
                  <a:close/>
                  <a:moveTo>
                    <a:pt x="326" y="108"/>
                  </a:moveTo>
                  <a:lnTo>
                    <a:pt x="324" y="112"/>
                  </a:lnTo>
                  <a:lnTo>
                    <a:pt x="327" y="118"/>
                  </a:lnTo>
                  <a:lnTo>
                    <a:pt x="332" y="121"/>
                  </a:lnTo>
                  <a:lnTo>
                    <a:pt x="335" y="126"/>
                  </a:lnTo>
                  <a:lnTo>
                    <a:pt x="341" y="128"/>
                  </a:lnTo>
                  <a:lnTo>
                    <a:pt x="343" y="134"/>
                  </a:lnTo>
                  <a:lnTo>
                    <a:pt x="351" y="136"/>
                  </a:lnTo>
                  <a:lnTo>
                    <a:pt x="359" y="134"/>
                  </a:lnTo>
                  <a:lnTo>
                    <a:pt x="365" y="130"/>
                  </a:lnTo>
                  <a:lnTo>
                    <a:pt x="367" y="115"/>
                  </a:lnTo>
                  <a:lnTo>
                    <a:pt x="366" y="107"/>
                  </a:lnTo>
                  <a:lnTo>
                    <a:pt x="357" y="74"/>
                  </a:lnTo>
                  <a:lnTo>
                    <a:pt x="350" y="77"/>
                  </a:lnTo>
                  <a:lnTo>
                    <a:pt x="355" y="100"/>
                  </a:lnTo>
                  <a:lnTo>
                    <a:pt x="353" y="104"/>
                  </a:lnTo>
                  <a:lnTo>
                    <a:pt x="326" y="1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Angola">
              <a:extLst>
                <a:ext uri="{FF2B5EF4-FFF2-40B4-BE49-F238E27FC236}">
                  <a16:creationId xmlns:a16="http://schemas.microsoft.com/office/drawing/2014/main" id="{6052C88A-C6B7-4980-B2ED-A171349532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3903" y="4203248"/>
              <a:ext cx="303530" cy="298999"/>
            </a:xfrm>
            <a:custGeom>
              <a:avLst/>
              <a:gdLst>
                <a:gd name="T0" fmla="*/ 0 w 67"/>
                <a:gd name="T1" fmla="*/ 62 h 66"/>
                <a:gd name="T2" fmla="*/ 9 w 67"/>
                <a:gd name="T3" fmla="*/ 60 h 66"/>
                <a:gd name="T4" fmla="*/ 13 w 67"/>
                <a:gd name="T5" fmla="*/ 62 h 66"/>
                <a:gd name="T6" fmla="*/ 36 w 67"/>
                <a:gd name="T7" fmla="*/ 62 h 66"/>
                <a:gd name="T8" fmla="*/ 41 w 67"/>
                <a:gd name="T9" fmla="*/ 64 h 66"/>
                <a:gd name="T10" fmla="*/ 53 w 67"/>
                <a:gd name="T11" fmla="*/ 66 h 66"/>
                <a:gd name="T12" fmla="*/ 62 w 67"/>
                <a:gd name="T13" fmla="*/ 63 h 66"/>
                <a:gd name="T14" fmla="*/ 56 w 67"/>
                <a:gd name="T15" fmla="*/ 58 h 66"/>
                <a:gd name="T16" fmla="*/ 56 w 67"/>
                <a:gd name="T17" fmla="*/ 39 h 66"/>
                <a:gd name="T18" fmla="*/ 67 w 67"/>
                <a:gd name="T19" fmla="*/ 38 h 66"/>
                <a:gd name="T20" fmla="*/ 66 w 67"/>
                <a:gd name="T21" fmla="*/ 26 h 66"/>
                <a:gd name="T22" fmla="*/ 56 w 67"/>
                <a:gd name="T23" fmla="*/ 29 h 66"/>
                <a:gd name="T24" fmla="*/ 55 w 67"/>
                <a:gd name="T25" fmla="*/ 28 h 66"/>
                <a:gd name="T26" fmla="*/ 56 w 67"/>
                <a:gd name="T27" fmla="*/ 25 h 66"/>
                <a:gd name="T28" fmla="*/ 55 w 67"/>
                <a:gd name="T29" fmla="*/ 20 h 66"/>
                <a:gd name="T30" fmla="*/ 54 w 67"/>
                <a:gd name="T31" fmla="*/ 9 h 66"/>
                <a:gd name="T32" fmla="*/ 49 w 67"/>
                <a:gd name="T33" fmla="*/ 7 h 66"/>
                <a:gd name="T34" fmla="*/ 49 w 67"/>
                <a:gd name="T35" fmla="*/ 5 h 66"/>
                <a:gd name="T36" fmla="*/ 42 w 67"/>
                <a:gd name="T37" fmla="*/ 7 h 66"/>
                <a:gd name="T38" fmla="*/ 41 w 67"/>
                <a:gd name="T39" fmla="*/ 11 h 66"/>
                <a:gd name="T40" fmla="*/ 34 w 67"/>
                <a:gd name="T41" fmla="*/ 12 h 66"/>
                <a:gd name="T42" fmla="*/ 28 w 67"/>
                <a:gd name="T43" fmla="*/ 8 h 66"/>
                <a:gd name="T44" fmla="*/ 27 w 67"/>
                <a:gd name="T45" fmla="*/ 1 h 66"/>
                <a:gd name="T46" fmla="*/ 24 w 67"/>
                <a:gd name="T47" fmla="*/ 0 h 66"/>
                <a:gd name="T48" fmla="*/ 10 w 67"/>
                <a:gd name="T49" fmla="*/ 0 h 66"/>
                <a:gd name="T50" fmla="*/ 5 w 67"/>
                <a:gd name="T51" fmla="*/ 3 h 66"/>
                <a:gd name="T52" fmla="*/ 5 w 67"/>
                <a:gd name="T53" fmla="*/ 3 h 66"/>
                <a:gd name="T54" fmla="*/ 7 w 67"/>
                <a:gd name="T55" fmla="*/ 13 h 66"/>
                <a:gd name="T56" fmla="*/ 8 w 67"/>
                <a:gd name="T57" fmla="*/ 18 h 66"/>
                <a:gd name="T58" fmla="*/ 12 w 67"/>
                <a:gd name="T59" fmla="*/ 29 h 66"/>
                <a:gd name="T60" fmla="*/ 10 w 67"/>
                <a:gd name="T61" fmla="*/ 36 h 66"/>
                <a:gd name="T62" fmla="*/ 5 w 67"/>
                <a:gd name="T63" fmla="*/ 40 h 66"/>
                <a:gd name="T64" fmla="*/ 1 w 67"/>
                <a:gd name="T65" fmla="*/ 54 h 66"/>
                <a:gd name="T66" fmla="*/ 0 w 67"/>
                <a:gd name="T67" fmla="*/ 62 h 66"/>
                <a:gd name="T68" fmla="*/ 0 w 67"/>
                <a:gd name="T69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66">
                  <a:moveTo>
                    <a:pt x="0" y="62"/>
                  </a:moveTo>
                  <a:lnTo>
                    <a:pt x="9" y="60"/>
                  </a:lnTo>
                  <a:lnTo>
                    <a:pt x="13" y="62"/>
                  </a:lnTo>
                  <a:lnTo>
                    <a:pt x="36" y="62"/>
                  </a:lnTo>
                  <a:lnTo>
                    <a:pt x="41" y="64"/>
                  </a:lnTo>
                  <a:lnTo>
                    <a:pt x="53" y="66"/>
                  </a:lnTo>
                  <a:lnTo>
                    <a:pt x="62" y="63"/>
                  </a:lnTo>
                  <a:lnTo>
                    <a:pt x="56" y="58"/>
                  </a:lnTo>
                  <a:lnTo>
                    <a:pt x="56" y="39"/>
                  </a:lnTo>
                  <a:lnTo>
                    <a:pt x="67" y="38"/>
                  </a:lnTo>
                  <a:lnTo>
                    <a:pt x="66" y="26"/>
                  </a:lnTo>
                  <a:lnTo>
                    <a:pt x="56" y="29"/>
                  </a:lnTo>
                  <a:lnTo>
                    <a:pt x="55" y="28"/>
                  </a:lnTo>
                  <a:lnTo>
                    <a:pt x="56" y="25"/>
                  </a:lnTo>
                  <a:lnTo>
                    <a:pt x="55" y="20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2" y="7"/>
                  </a:lnTo>
                  <a:lnTo>
                    <a:pt x="41" y="11"/>
                  </a:lnTo>
                  <a:lnTo>
                    <a:pt x="34" y="12"/>
                  </a:lnTo>
                  <a:lnTo>
                    <a:pt x="28" y="8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3"/>
                  </a:lnTo>
                  <a:lnTo>
                    <a:pt x="8" y="18"/>
                  </a:lnTo>
                  <a:lnTo>
                    <a:pt x="12" y="29"/>
                  </a:lnTo>
                  <a:lnTo>
                    <a:pt x="10" y="36"/>
                  </a:lnTo>
                  <a:lnTo>
                    <a:pt x="5" y="40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Algeria">
              <a:extLst>
                <a:ext uri="{FF2B5EF4-FFF2-40B4-BE49-F238E27FC236}">
                  <a16:creationId xmlns:a16="http://schemas.microsoft.com/office/drawing/2014/main" id="{C4E76180-AB4E-4876-983E-AE7B203E3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9161" y="3106916"/>
              <a:ext cx="489272" cy="489272"/>
            </a:xfrm>
            <a:custGeom>
              <a:avLst/>
              <a:gdLst>
                <a:gd name="T0" fmla="*/ 34 w 108"/>
                <a:gd name="T1" fmla="*/ 12 h 108"/>
                <a:gd name="T2" fmla="*/ 36 w 108"/>
                <a:gd name="T3" fmla="*/ 15 h 108"/>
                <a:gd name="T4" fmla="*/ 39 w 108"/>
                <a:gd name="T5" fmla="*/ 30 h 108"/>
                <a:gd name="T6" fmla="*/ 26 w 108"/>
                <a:gd name="T7" fmla="*/ 34 h 108"/>
                <a:gd name="T8" fmla="*/ 26 w 108"/>
                <a:gd name="T9" fmla="*/ 37 h 108"/>
                <a:gd name="T10" fmla="*/ 17 w 108"/>
                <a:gd name="T11" fmla="*/ 44 h 108"/>
                <a:gd name="T12" fmla="*/ 3 w 108"/>
                <a:gd name="T13" fmla="*/ 50 h 108"/>
                <a:gd name="T14" fmla="*/ 0 w 108"/>
                <a:gd name="T15" fmla="*/ 52 h 108"/>
                <a:gd name="T16" fmla="*/ 0 w 108"/>
                <a:gd name="T17" fmla="*/ 59 h 108"/>
                <a:gd name="T18" fmla="*/ 0 w 108"/>
                <a:gd name="T19" fmla="*/ 61 h 108"/>
                <a:gd name="T20" fmla="*/ 0 w 108"/>
                <a:gd name="T21" fmla="*/ 61 h 108"/>
                <a:gd name="T22" fmla="*/ 19 w 108"/>
                <a:gd name="T23" fmla="*/ 75 h 108"/>
                <a:gd name="T24" fmla="*/ 50 w 108"/>
                <a:gd name="T25" fmla="*/ 96 h 108"/>
                <a:gd name="T26" fmla="*/ 55 w 108"/>
                <a:gd name="T27" fmla="*/ 101 h 108"/>
                <a:gd name="T28" fmla="*/ 62 w 108"/>
                <a:gd name="T29" fmla="*/ 104 h 108"/>
                <a:gd name="T30" fmla="*/ 63 w 108"/>
                <a:gd name="T31" fmla="*/ 108 h 108"/>
                <a:gd name="T32" fmla="*/ 67 w 108"/>
                <a:gd name="T33" fmla="*/ 108 h 108"/>
                <a:gd name="T34" fmla="*/ 67 w 108"/>
                <a:gd name="T35" fmla="*/ 108 h 108"/>
                <a:gd name="T36" fmla="*/ 75 w 108"/>
                <a:gd name="T37" fmla="*/ 106 h 108"/>
                <a:gd name="T38" fmla="*/ 108 w 108"/>
                <a:gd name="T39" fmla="*/ 83 h 108"/>
                <a:gd name="T40" fmla="*/ 108 w 108"/>
                <a:gd name="T41" fmla="*/ 83 h 108"/>
                <a:gd name="T42" fmla="*/ 105 w 108"/>
                <a:gd name="T43" fmla="*/ 78 h 108"/>
                <a:gd name="T44" fmla="*/ 100 w 108"/>
                <a:gd name="T45" fmla="*/ 77 h 108"/>
                <a:gd name="T46" fmla="*/ 94 w 108"/>
                <a:gd name="T47" fmla="*/ 68 h 108"/>
                <a:gd name="T48" fmla="*/ 97 w 108"/>
                <a:gd name="T49" fmla="*/ 65 h 108"/>
                <a:gd name="T50" fmla="*/ 97 w 108"/>
                <a:gd name="T51" fmla="*/ 59 h 108"/>
                <a:gd name="T52" fmla="*/ 96 w 108"/>
                <a:gd name="T53" fmla="*/ 49 h 108"/>
                <a:gd name="T54" fmla="*/ 94 w 108"/>
                <a:gd name="T55" fmla="*/ 46 h 108"/>
                <a:gd name="T56" fmla="*/ 95 w 108"/>
                <a:gd name="T57" fmla="*/ 43 h 108"/>
                <a:gd name="T58" fmla="*/ 94 w 108"/>
                <a:gd name="T59" fmla="*/ 33 h 108"/>
                <a:gd name="T60" fmla="*/ 89 w 108"/>
                <a:gd name="T61" fmla="*/ 30 h 108"/>
                <a:gd name="T62" fmla="*/ 86 w 108"/>
                <a:gd name="T63" fmla="*/ 22 h 108"/>
                <a:gd name="T64" fmla="*/ 90 w 108"/>
                <a:gd name="T65" fmla="*/ 15 h 108"/>
                <a:gd name="T66" fmla="*/ 89 w 108"/>
                <a:gd name="T67" fmla="*/ 4 h 108"/>
                <a:gd name="T68" fmla="*/ 91 w 108"/>
                <a:gd name="T69" fmla="*/ 1 h 108"/>
                <a:gd name="T70" fmla="*/ 92 w 108"/>
                <a:gd name="T71" fmla="*/ 1 h 108"/>
                <a:gd name="T72" fmla="*/ 88 w 108"/>
                <a:gd name="T73" fmla="*/ 2 h 108"/>
                <a:gd name="T74" fmla="*/ 79 w 108"/>
                <a:gd name="T75" fmla="*/ 0 h 108"/>
                <a:gd name="T76" fmla="*/ 74 w 108"/>
                <a:gd name="T77" fmla="*/ 3 h 108"/>
                <a:gd name="T78" fmla="*/ 69 w 108"/>
                <a:gd name="T79" fmla="*/ 1 h 108"/>
                <a:gd name="T80" fmla="*/ 61 w 108"/>
                <a:gd name="T81" fmla="*/ 2 h 108"/>
                <a:gd name="T82" fmla="*/ 50 w 108"/>
                <a:gd name="T83" fmla="*/ 4 h 108"/>
                <a:gd name="T84" fmla="*/ 34 w 108"/>
                <a:gd name="T85" fmla="*/ 12 h 108"/>
                <a:gd name="T86" fmla="*/ 34 w 108"/>
                <a:gd name="T87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08">
                  <a:moveTo>
                    <a:pt x="34" y="12"/>
                  </a:moveTo>
                  <a:lnTo>
                    <a:pt x="36" y="15"/>
                  </a:lnTo>
                  <a:lnTo>
                    <a:pt x="39" y="30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7" y="44"/>
                  </a:lnTo>
                  <a:lnTo>
                    <a:pt x="3" y="50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9" y="75"/>
                  </a:lnTo>
                  <a:lnTo>
                    <a:pt x="50" y="96"/>
                  </a:lnTo>
                  <a:lnTo>
                    <a:pt x="55" y="101"/>
                  </a:lnTo>
                  <a:lnTo>
                    <a:pt x="62" y="104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75" y="106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5" y="78"/>
                  </a:lnTo>
                  <a:lnTo>
                    <a:pt x="100" y="77"/>
                  </a:lnTo>
                  <a:lnTo>
                    <a:pt x="94" y="68"/>
                  </a:lnTo>
                  <a:lnTo>
                    <a:pt x="97" y="65"/>
                  </a:lnTo>
                  <a:lnTo>
                    <a:pt x="97" y="59"/>
                  </a:lnTo>
                  <a:lnTo>
                    <a:pt x="96" y="49"/>
                  </a:lnTo>
                  <a:lnTo>
                    <a:pt x="94" y="46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89" y="30"/>
                  </a:lnTo>
                  <a:lnTo>
                    <a:pt x="86" y="22"/>
                  </a:lnTo>
                  <a:lnTo>
                    <a:pt x="90" y="15"/>
                  </a:lnTo>
                  <a:lnTo>
                    <a:pt x="89" y="4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88" y="2"/>
                  </a:lnTo>
                  <a:lnTo>
                    <a:pt x="79" y="0"/>
                  </a:lnTo>
                  <a:lnTo>
                    <a:pt x="74" y="3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0" y="4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Albania">
              <a:extLst>
                <a:ext uri="{FF2B5EF4-FFF2-40B4-BE49-F238E27FC236}">
                  <a16:creationId xmlns:a16="http://schemas.microsoft.com/office/drawing/2014/main" id="{2E640AC7-A4DC-47FC-8B79-C615C41214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645" y="2930235"/>
              <a:ext cx="45303" cy="99666"/>
            </a:xfrm>
            <a:custGeom>
              <a:avLst/>
              <a:gdLst>
                <a:gd name="T0" fmla="*/ 1 w 10"/>
                <a:gd name="T1" fmla="*/ 2 h 22"/>
                <a:gd name="T2" fmla="*/ 2 w 10"/>
                <a:gd name="T3" fmla="*/ 0 h 22"/>
                <a:gd name="T4" fmla="*/ 3 w 10"/>
                <a:gd name="T5" fmla="*/ 0 h 22"/>
                <a:gd name="T6" fmla="*/ 4 w 10"/>
                <a:gd name="T7" fmla="*/ 1 h 22"/>
                <a:gd name="T8" fmla="*/ 7 w 10"/>
                <a:gd name="T9" fmla="*/ 4 h 22"/>
                <a:gd name="T10" fmla="*/ 7 w 10"/>
                <a:gd name="T11" fmla="*/ 10 h 22"/>
                <a:gd name="T12" fmla="*/ 10 w 10"/>
                <a:gd name="T13" fmla="*/ 13 h 22"/>
                <a:gd name="T14" fmla="*/ 9 w 10"/>
                <a:gd name="T15" fmla="*/ 16 h 22"/>
                <a:gd name="T16" fmla="*/ 4 w 10"/>
                <a:gd name="T17" fmla="*/ 22 h 22"/>
                <a:gd name="T18" fmla="*/ 4 w 10"/>
                <a:gd name="T19" fmla="*/ 22 h 22"/>
                <a:gd name="T20" fmla="*/ 0 w 10"/>
                <a:gd name="T21" fmla="*/ 17 h 22"/>
                <a:gd name="T22" fmla="*/ 1 w 10"/>
                <a:gd name="T23" fmla="*/ 7 h 22"/>
                <a:gd name="T24" fmla="*/ 0 w 10"/>
                <a:gd name="T25" fmla="*/ 6 h 22"/>
                <a:gd name="T26" fmla="*/ 1 w 10"/>
                <a:gd name="T2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2">
                  <a:moveTo>
                    <a:pt x="1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Afghanistan">
              <a:extLst>
                <a:ext uri="{FF2B5EF4-FFF2-40B4-BE49-F238E27FC236}">
                  <a16:creationId xmlns:a16="http://schemas.microsoft.com/office/drawing/2014/main" id="{53888B5C-5B02-4D39-A19A-AEA797FAB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1779" y="3066144"/>
              <a:ext cx="344302" cy="262757"/>
            </a:xfrm>
            <a:custGeom>
              <a:avLst/>
              <a:gdLst>
                <a:gd name="T0" fmla="*/ 75 w 76"/>
                <a:gd name="T1" fmla="*/ 9 h 58"/>
                <a:gd name="T2" fmla="*/ 70 w 76"/>
                <a:gd name="T3" fmla="*/ 10 h 58"/>
                <a:gd name="T4" fmla="*/ 65 w 76"/>
                <a:gd name="T5" fmla="*/ 10 h 58"/>
                <a:gd name="T6" fmla="*/ 58 w 76"/>
                <a:gd name="T7" fmla="*/ 14 h 58"/>
                <a:gd name="T8" fmla="*/ 58 w 76"/>
                <a:gd name="T9" fmla="*/ 23 h 58"/>
                <a:gd name="T10" fmla="*/ 55 w 76"/>
                <a:gd name="T11" fmla="*/ 29 h 58"/>
                <a:gd name="T12" fmla="*/ 50 w 76"/>
                <a:gd name="T13" fmla="*/ 29 h 58"/>
                <a:gd name="T14" fmla="*/ 52 w 76"/>
                <a:gd name="T15" fmla="*/ 32 h 58"/>
                <a:gd name="T16" fmla="*/ 48 w 76"/>
                <a:gd name="T17" fmla="*/ 35 h 58"/>
                <a:gd name="T18" fmla="*/ 46 w 76"/>
                <a:gd name="T19" fmla="*/ 42 h 58"/>
                <a:gd name="T20" fmla="*/ 34 w 76"/>
                <a:gd name="T21" fmla="*/ 46 h 58"/>
                <a:gd name="T22" fmla="*/ 31 w 76"/>
                <a:gd name="T23" fmla="*/ 48 h 58"/>
                <a:gd name="T24" fmla="*/ 30 w 76"/>
                <a:gd name="T25" fmla="*/ 55 h 58"/>
                <a:gd name="T26" fmla="*/ 10 w 76"/>
                <a:gd name="T27" fmla="*/ 58 h 58"/>
                <a:gd name="T28" fmla="*/ 2 w 76"/>
                <a:gd name="T29" fmla="*/ 55 h 58"/>
                <a:gd name="T30" fmla="*/ 2 w 76"/>
                <a:gd name="T31" fmla="*/ 55 h 58"/>
                <a:gd name="T32" fmla="*/ 6 w 76"/>
                <a:gd name="T33" fmla="*/ 48 h 58"/>
                <a:gd name="T34" fmla="*/ 6 w 76"/>
                <a:gd name="T35" fmla="*/ 45 h 58"/>
                <a:gd name="T36" fmla="*/ 1 w 76"/>
                <a:gd name="T37" fmla="*/ 43 h 58"/>
                <a:gd name="T38" fmla="*/ 0 w 76"/>
                <a:gd name="T39" fmla="*/ 29 h 58"/>
                <a:gd name="T40" fmla="*/ 0 w 76"/>
                <a:gd name="T41" fmla="*/ 29 h 58"/>
                <a:gd name="T42" fmla="*/ 3 w 76"/>
                <a:gd name="T43" fmla="*/ 23 h 58"/>
                <a:gd name="T44" fmla="*/ 5 w 76"/>
                <a:gd name="T45" fmla="*/ 17 h 58"/>
                <a:gd name="T46" fmla="*/ 5 w 76"/>
                <a:gd name="T47" fmla="*/ 17 h 58"/>
                <a:gd name="T48" fmla="*/ 12 w 76"/>
                <a:gd name="T49" fmla="*/ 20 h 58"/>
                <a:gd name="T50" fmla="*/ 14 w 76"/>
                <a:gd name="T51" fmla="*/ 17 h 58"/>
                <a:gd name="T52" fmla="*/ 21 w 76"/>
                <a:gd name="T53" fmla="*/ 14 h 58"/>
                <a:gd name="T54" fmla="*/ 23 w 76"/>
                <a:gd name="T55" fmla="*/ 8 h 58"/>
                <a:gd name="T56" fmla="*/ 27 w 76"/>
                <a:gd name="T57" fmla="*/ 8 h 58"/>
                <a:gd name="T58" fmla="*/ 27 w 76"/>
                <a:gd name="T59" fmla="*/ 6 h 58"/>
                <a:gd name="T60" fmla="*/ 41 w 76"/>
                <a:gd name="T61" fmla="*/ 9 h 58"/>
                <a:gd name="T62" fmla="*/ 47 w 76"/>
                <a:gd name="T63" fmla="*/ 7 h 58"/>
                <a:gd name="T64" fmla="*/ 48 w 76"/>
                <a:gd name="T65" fmla="*/ 6 h 58"/>
                <a:gd name="T66" fmla="*/ 51 w 76"/>
                <a:gd name="T67" fmla="*/ 6 h 58"/>
                <a:gd name="T68" fmla="*/ 55 w 76"/>
                <a:gd name="T69" fmla="*/ 0 h 58"/>
                <a:gd name="T70" fmla="*/ 58 w 76"/>
                <a:gd name="T71" fmla="*/ 3 h 58"/>
                <a:gd name="T72" fmla="*/ 59 w 76"/>
                <a:gd name="T73" fmla="*/ 11 h 58"/>
                <a:gd name="T74" fmla="*/ 68 w 76"/>
                <a:gd name="T75" fmla="*/ 7 h 58"/>
                <a:gd name="T76" fmla="*/ 76 w 76"/>
                <a:gd name="T77" fmla="*/ 8 h 58"/>
                <a:gd name="T78" fmla="*/ 76 w 76"/>
                <a:gd name="T79" fmla="*/ 8 h 58"/>
                <a:gd name="T80" fmla="*/ 74 w 76"/>
                <a:gd name="T81" fmla="*/ 8 h 58"/>
                <a:gd name="T82" fmla="*/ 75 w 76"/>
                <a:gd name="T83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58">
                  <a:moveTo>
                    <a:pt x="75" y="9"/>
                  </a:moveTo>
                  <a:lnTo>
                    <a:pt x="70" y="10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8" y="23"/>
                  </a:lnTo>
                  <a:lnTo>
                    <a:pt x="55" y="29"/>
                  </a:lnTo>
                  <a:lnTo>
                    <a:pt x="50" y="29"/>
                  </a:lnTo>
                  <a:lnTo>
                    <a:pt x="52" y="32"/>
                  </a:lnTo>
                  <a:lnTo>
                    <a:pt x="48" y="35"/>
                  </a:lnTo>
                  <a:lnTo>
                    <a:pt x="46" y="42"/>
                  </a:lnTo>
                  <a:lnTo>
                    <a:pt x="34" y="46"/>
                  </a:lnTo>
                  <a:lnTo>
                    <a:pt x="31" y="48"/>
                  </a:lnTo>
                  <a:lnTo>
                    <a:pt x="30" y="55"/>
                  </a:lnTo>
                  <a:lnTo>
                    <a:pt x="10" y="58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1" y="4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21" y="14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41" y="9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59" y="11"/>
                  </a:lnTo>
                  <a:lnTo>
                    <a:pt x="68" y="7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5" y="9"/>
                  </a:lnTo>
                  <a:close/>
                </a:path>
              </a:pathLst>
            </a:custGeom>
            <a:solidFill>
              <a:srgbClr val="D9E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" name="World Map (Regional)">
            <a:extLst>
              <a:ext uri="{FF2B5EF4-FFF2-40B4-BE49-F238E27FC236}">
                <a16:creationId xmlns:a16="http://schemas.microsoft.com/office/drawing/2014/main" id="{45EC9BEB-2FB8-49D7-BE7E-C2DCFFE506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73046" y="3625792"/>
            <a:ext cx="3504635" cy="2261299"/>
            <a:chOff x="4443413" y="4116388"/>
            <a:chExt cx="3678238" cy="2373313"/>
          </a:xfrm>
        </p:grpSpPr>
        <p:sp>
          <p:nvSpPr>
            <p:cNvPr id="7" name="Australia">
              <a:extLst>
                <a:ext uri="{FF2B5EF4-FFF2-40B4-BE49-F238E27FC236}">
                  <a16:creationId xmlns:a16="http://schemas.microsoft.com/office/drawing/2014/main" id="{3163A9A5-CACE-40E4-A7A7-8C635AB896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27901" y="5915026"/>
              <a:ext cx="665163" cy="436563"/>
            </a:xfrm>
            <a:custGeom>
              <a:avLst/>
              <a:gdLst>
                <a:gd name="T0" fmla="*/ 393 w 419"/>
                <a:gd name="T1" fmla="*/ 185 h 275"/>
                <a:gd name="T2" fmla="*/ 396 w 419"/>
                <a:gd name="T3" fmla="*/ 186 h 275"/>
                <a:gd name="T4" fmla="*/ 402 w 419"/>
                <a:gd name="T5" fmla="*/ 184 h 275"/>
                <a:gd name="T6" fmla="*/ 416 w 419"/>
                <a:gd name="T7" fmla="*/ 190 h 275"/>
                <a:gd name="T8" fmla="*/ 416 w 419"/>
                <a:gd name="T9" fmla="*/ 203 h 275"/>
                <a:gd name="T10" fmla="*/ 398 w 419"/>
                <a:gd name="T11" fmla="*/ 224 h 275"/>
                <a:gd name="T12" fmla="*/ 389 w 419"/>
                <a:gd name="T13" fmla="*/ 205 h 275"/>
                <a:gd name="T14" fmla="*/ 394 w 419"/>
                <a:gd name="T15" fmla="*/ 201 h 275"/>
                <a:gd name="T16" fmla="*/ 349 w 419"/>
                <a:gd name="T17" fmla="*/ 265 h 275"/>
                <a:gd name="T18" fmla="*/ 370 w 419"/>
                <a:gd name="T19" fmla="*/ 259 h 275"/>
                <a:gd name="T20" fmla="*/ 385 w 419"/>
                <a:gd name="T21" fmla="*/ 242 h 275"/>
                <a:gd name="T22" fmla="*/ 392 w 419"/>
                <a:gd name="T23" fmla="*/ 221 h 275"/>
                <a:gd name="T24" fmla="*/ 385 w 419"/>
                <a:gd name="T25" fmla="*/ 221 h 275"/>
                <a:gd name="T26" fmla="*/ 379 w 419"/>
                <a:gd name="T27" fmla="*/ 218 h 275"/>
                <a:gd name="T28" fmla="*/ 372 w 419"/>
                <a:gd name="T29" fmla="*/ 233 h 275"/>
                <a:gd name="T30" fmla="*/ 342 w 419"/>
                <a:gd name="T31" fmla="*/ 262 h 275"/>
                <a:gd name="T32" fmla="*/ 353 w 419"/>
                <a:gd name="T33" fmla="*/ 272 h 275"/>
                <a:gd name="T34" fmla="*/ 349 w 419"/>
                <a:gd name="T35" fmla="*/ 275 h 275"/>
                <a:gd name="T36" fmla="*/ 16 w 419"/>
                <a:gd name="T37" fmla="*/ 156 h 275"/>
                <a:gd name="T38" fmla="*/ 0 w 419"/>
                <a:gd name="T39" fmla="*/ 104 h 275"/>
                <a:gd name="T40" fmla="*/ 6 w 419"/>
                <a:gd name="T41" fmla="*/ 106 h 275"/>
                <a:gd name="T42" fmla="*/ 2 w 419"/>
                <a:gd name="T43" fmla="*/ 79 h 275"/>
                <a:gd name="T44" fmla="*/ 19 w 419"/>
                <a:gd name="T45" fmla="*/ 67 h 275"/>
                <a:gd name="T46" fmla="*/ 57 w 419"/>
                <a:gd name="T47" fmla="*/ 43 h 275"/>
                <a:gd name="T48" fmla="*/ 68 w 419"/>
                <a:gd name="T49" fmla="*/ 40 h 275"/>
                <a:gd name="T50" fmla="*/ 71 w 419"/>
                <a:gd name="T51" fmla="*/ 37 h 275"/>
                <a:gd name="T52" fmla="*/ 87 w 419"/>
                <a:gd name="T53" fmla="*/ 21 h 275"/>
                <a:gd name="T54" fmla="*/ 96 w 419"/>
                <a:gd name="T55" fmla="*/ 29 h 275"/>
                <a:gd name="T56" fmla="*/ 106 w 419"/>
                <a:gd name="T57" fmla="*/ 26 h 275"/>
                <a:gd name="T58" fmla="*/ 110 w 419"/>
                <a:gd name="T59" fmla="*/ 19 h 275"/>
                <a:gd name="T60" fmla="*/ 123 w 419"/>
                <a:gd name="T61" fmla="*/ 10 h 275"/>
                <a:gd name="T62" fmla="*/ 141 w 419"/>
                <a:gd name="T63" fmla="*/ 10 h 275"/>
                <a:gd name="T64" fmla="*/ 149 w 419"/>
                <a:gd name="T65" fmla="*/ 9 h 275"/>
                <a:gd name="T66" fmla="*/ 146 w 419"/>
                <a:gd name="T67" fmla="*/ 16 h 275"/>
                <a:gd name="T68" fmla="*/ 149 w 419"/>
                <a:gd name="T69" fmla="*/ 34 h 275"/>
                <a:gd name="T70" fmla="*/ 178 w 419"/>
                <a:gd name="T71" fmla="*/ 45 h 275"/>
                <a:gd name="T72" fmla="*/ 188 w 419"/>
                <a:gd name="T73" fmla="*/ 0 h 275"/>
                <a:gd name="T74" fmla="*/ 201 w 419"/>
                <a:gd name="T75" fmla="*/ 23 h 275"/>
                <a:gd name="T76" fmla="*/ 210 w 419"/>
                <a:gd name="T77" fmla="*/ 43 h 275"/>
                <a:gd name="T78" fmla="*/ 234 w 419"/>
                <a:gd name="T79" fmla="*/ 78 h 275"/>
                <a:gd name="T80" fmla="*/ 242 w 419"/>
                <a:gd name="T81" fmla="*/ 86 h 275"/>
                <a:gd name="T82" fmla="*/ 260 w 419"/>
                <a:gd name="T83" fmla="*/ 122 h 275"/>
                <a:gd name="T84" fmla="*/ 236 w 419"/>
                <a:gd name="T85" fmla="*/ 191 h 275"/>
                <a:gd name="T86" fmla="*/ 207 w 419"/>
                <a:gd name="T87" fmla="*/ 199 h 275"/>
                <a:gd name="T88" fmla="*/ 203 w 419"/>
                <a:gd name="T89" fmla="*/ 193 h 275"/>
                <a:gd name="T90" fmla="*/ 181 w 419"/>
                <a:gd name="T91" fmla="*/ 198 h 275"/>
                <a:gd name="T92" fmla="*/ 171 w 419"/>
                <a:gd name="T93" fmla="*/ 184 h 275"/>
                <a:gd name="T94" fmla="*/ 159 w 419"/>
                <a:gd name="T95" fmla="*/ 175 h 275"/>
                <a:gd name="T96" fmla="*/ 157 w 419"/>
                <a:gd name="T97" fmla="*/ 172 h 275"/>
                <a:gd name="T98" fmla="*/ 158 w 419"/>
                <a:gd name="T99" fmla="*/ 153 h 275"/>
                <a:gd name="T100" fmla="*/ 134 w 419"/>
                <a:gd name="T101" fmla="*/ 155 h 275"/>
                <a:gd name="T102" fmla="*/ 83 w 419"/>
                <a:gd name="T103" fmla="*/ 148 h 275"/>
                <a:gd name="T104" fmla="*/ 43 w 419"/>
                <a:gd name="T105" fmla="*/ 162 h 275"/>
                <a:gd name="T106" fmla="*/ 12 w 419"/>
                <a:gd name="T107" fmla="*/ 164 h 275"/>
                <a:gd name="T108" fmla="*/ 12 w 419"/>
                <a:gd name="T109" fmla="*/ 159 h 275"/>
                <a:gd name="T110" fmla="*/ 117 w 419"/>
                <a:gd name="T111" fmla="*/ 5 h 275"/>
                <a:gd name="T112" fmla="*/ 108 w 419"/>
                <a:gd name="T113" fmla="*/ 7 h 275"/>
                <a:gd name="T114" fmla="*/ 156 w 419"/>
                <a:gd name="T115" fmla="*/ 179 h 275"/>
                <a:gd name="T116" fmla="*/ 149 w 419"/>
                <a:gd name="T117" fmla="*/ 177 h 275"/>
                <a:gd name="T118" fmla="*/ 203 w 419"/>
                <a:gd name="T119" fmla="*/ 215 h 275"/>
                <a:gd name="T120" fmla="*/ 220 w 419"/>
                <a:gd name="T121" fmla="*/ 235 h 275"/>
                <a:gd name="T122" fmla="*/ 223 w 419"/>
                <a:gd name="T123" fmla="*/ 218 h 275"/>
                <a:gd name="T124" fmla="*/ 203 w 419"/>
                <a:gd name="T125" fmla="*/ 2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275">
                  <a:moveTo>
                    <a:pt x="394" y="201"/>
                  </a:moveTo>
                  <a:lnTo>
                    <a:pt x="396" y="186"/>
                  </a:lnTo>
                  <a:lnTo>
                    <a:pt x="393" y="185"/>
                  </a:lnTo>
                  <a:lnTo>
                    <a:pt x="382" y="166"/>
                  </a:lnTo>
                  <a:lnTo>
                    <a:pt x="392" y="174"/>
                  </a:lnTo>
                  <a:lnTo>
                    <a:pt x="396" y="186"/>
                  </a:lnTo>
                  <a:lnTo>
                    <a:pt x="400" y="188"/>
                  </a:lnTo>
                  <a:lnTo>
                    <a:pt x="399" y="182"/>
                  </a:lnTo>
                  <a:lnTo>
                    <a:pt x="402" y="184"/>
                  </a:lnTo>
                  <a:lnTo>
                    <a:pt x="404" y="191"/>
                  </a:lnTo>
                  <a:lnTo>
                    <a:pt x="411" y="193"/>
                  </a:lnTo>
                  <a:lnTo>
                    <a:pt x="416" y="190"/>
                  </a:lnTo>
                  <a:lnTo>
                    <a:pt x="419" y="191"/>
                  </a:lnTo>
                  <a:lnTo>
                    <a:pt x="419" y="198"/>
                  </a:lnTo>
                  <a:lnTo>
                    <a:pt x="416" y="203"/>
                  </a:lnTo>
                  <a:lnTo>
                    <a:pt x="410" y="204"/>
                  </a:lnTo>
                  <a:lnTo>
                    <a:pt x="402" y="223"/>
                  </a:lnTo>
                  <a:lnTo>
                    <a:pt x="398" y="224"/>
                  </a:lnTo>
                  <a:lnTo>
                    <a:pt x="396" y="221"/>
                  </a:lnTo>
                  <a:lnTo>
                    <a:pt x="397" y="210"/>
                  </a:lnTo>
                  <a:lnTo>
                    <a:pt x="389" y="205"/>
                  </a:lnTo>
                  <a:lnTo>
                    <a:pt x="394" y="201"/>
                  </a:lnTo>
                  <a:lnTo>
                    <a:pt x="394" y="201"/>
                  </a:lnTo>
                  <a:lnTo>
                    <a:pt x="394" y="201"/>
                  </a:lnTo>
                  <a:close/>
                  <a:moveTo>
                    <a:pt x="342" y="262"/>
                  </a:moveTo>
                  <a:lnTo>
                    <a:pt x="343" y="265"/>
                  </a:lnTo>
                  <a:lnTo>
                    <a:pt x="349" y="265"/>
                  </a:lnTo>
                  <a:lnTo>
                    <a:pt x="358" y="269"/>
                  </a:lnTo>
                  <a:lnTo>
                    <a:pt x="365" y="266"/>
                  </a:lnTo>
                  <a:lnTo>
                    <a:pt x="370" y="259"/>
                  </a:lnTo>
                  <a:lnTo>
                    <a:pt x="374" y="248"/>
                  </a:lnTo>
                  <a:lnTo>
                    <a:pt x="380" y="242"/>
                  </a:lnTo>
                  <a:lnTo>
                    <a:pt x="385" y="242"/>
                  </a:lnTo>
                  <a:lnTo>
                    <a:pt x="382" y="237"/>
                  </a:lnTo>
                  <a:lnTo>
                    <a:pt x="392" y="226"/>
                  </a:lnTo>
                  <a:lnTo>
                    <a:pt x="392" y="221"/>
                  </a:lnTo>
                  <a:lnTo>
                    <a:pt x="390" y="221"/>
                  </a:lnTo>
                  <a:lnTo>
                    <a:pt x="390" y="218"/>
                  </a:lnTo>
                  <a:lnTo>
                    <a:pt x="385" y="221"/>
                  </a:lnTo>
                  <a:lnTo>
                    <a:pt x="385" y="218"/>
                  </a:lnTo>
                  <a:lnTo>
                    <a:pt x="381" y="215"/>
                  </a:lnTo>
                  <a:lnTo>
                    <a:pt x="379" y="218"/>
                  </a:lnTo>
                  <a:lnTo>
                    <a:pt x="377" y="225"/>
                  </a:lnTo>
                  <a:lnTo>
                    <a:pt x="374" y="226"/>
                  </a:lnTo>
                  <a:lnTo>
                    <a:pt x="372" y="233"/>
                  </a:lnTo>
                  <a:lnTo>
                    <a:pt x="354" y="245"/>
                  </a:lnTo>
                  <a:lnTo>
                    <a:pt x="342" y="262"/>
                  </a:lnTo>
                  <a:lnTo>
                    <a:pt x="342" y="262"/>
                  </a:lnTo>
                  <a:lnTo>
                    <a:pt x="342" y="262"/>
                  </a:lnTo>
                  <a:close/>
                  <a:moveTo>
                    <a:pt x="349" y="275"/>
                  </a:moveTo>
                  <a:lnTo>
                    <a:pt x="353" y="272"/>
                  </a:lnTo>
                  <a:lnTo>
                    <a:pt x="352" y="269"/>
                  </a:lnTo>
                  <a:lnTo>
                    <a:pt x="349" y="275"/>
                  </a:lnTo>
                  <a:lnTo>
                    <a:pt x="349" y="275"/>
                  </a:lnTo>
                  <a:lnTo>
                    <a:pt x="349" y="275"/>
                  </a:lnTo>
                  <a:close/>
                  <a:moveTo>
                    <a:pt x="12" y="159"/>
                  </a:moveTo>
                  <a:lnTo>
                    <a:pt x="16" y="156"/>
                  </a:lnTo>
                  <a:lnTo>
                    <a:pt x="16" y="145"/>
                  </a:lnTo>
                  <a:lnTo>
                    <a:pt x="11" y="125"/>
                  </a:lnTo>
                  <a:lnTo>
                    <a:pt x="0" y="104"/>
                  </a:lnTo>
                  <a:lnTo>
                    <a:pt x="3" y="107"/>
                  </a:lnTo>
                  <a:lnTo>
                    <a:pt x="1" y="100"/>
                  </a:lnTo>
                  <a:lnTo>
                    <a:pt x="6" y="106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2" y="79"/>
                  </a:lnTo>
                  <a:lnTo>
                    <a:pt x="5" y="74"/>
                  </a:lnTo>
                  <a:lnTo>
                    <a:pt x="6" y="77"/>
                  </a:lnTo>
                  <a:lnTo>
                    <a:pt x="19" y="67"/>
                  </a:lnTo>
                  <a:lnTo>
                    <a:pt x="49" y="60"/>
                  </a:lnTo>
                  <a:lnTo>
                    <a:pt x="58" y="49"/>
                  </a:lnTo>
                  <a:lnTo>
                    <a:pt x="57" y="43"/>
                  </a:lnTo>
                  <a:lnTo>
                    <a:pt x="62" y="38"/>
                  </a:lnTo>
                  <a:lnTo>
                    <a:pt x="65" y="45"/>
                  </a:lnTo>
                  <a:lnTo>
                    <a:pt x="68" y="40"/>
                  </a:lnTo>
                  <a:lnTo>
                    <a:pt x="66" y="39"/>
                  </a:lnTo>
                  <a:lnTo>
                    <a:pt x="67" y="36"/>
                  </a:lnTo>
                  <a:lnTo>
                    <a:pt x="71" y="37"/>
                  </a:lnTo>
                  <a:lnTo>
                    <a:pt x="77" y="26"/>
                  </a:lnTo>
                  <a:lnTo>
                    <a:pt x="81" y="26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98" y="27"/>
                  </a:lnTo>
                  <a:lnTo>
                    <a:pt x="105" y="29"/>
                  </a:lnTo>
                  <a:lnTo>
                    <a:pt x="106" y="26"/>
                  </a:lnTo>
                  <a:lnTo>
                    <a:pt x="103" y="24"/>
                  </a:lnTo>
                  <a:lnTo>
                    <a:pt x="107" y="19"/>
                  </a:lnTo>
                  <a:lnTo>
                    <a:pt x="110" y="19"/>
                  </a:lnTo>
                  <a:lnTo>
                    <a:pt x="110" y="13"/>
                  </a:lnTo>
                  <a:lnTo>
                    <a:pt x="115" y="10"/>
                  </a:lnTo>
                  <a:lnTo>
                    <a:pt x="123" y="10"/>
                  </a:lnTo>
                  <a:lnTo>
                    <a:pt x="125" y="7"/>
                  </a:lnTo>
                  <a:lnTo>
                    <a:pt x="122" y="4"/>
                  </a:lnTo>
                  <a:lnTo>
                    <a:pt x="141" y="10"/>
                  </a:lnTo>
                  <a:lnTo>
                    <a:pt x="145" y="9"/>
                  </a:lnTo>
                  <a:lnTo>
                    <a:pt x="147" y="12"/>
                  </a:lnTo>
                  <a:lnTo>
                    <a:pt x="149" y="9"/>
                  </a:lnTo>
                  <a:lnTo>
                    <a:pt x="152" y="11"/>
                  </a:lnTo>
                  <a:lnTo>
                    <a:pt x="149" y="16"/>
                  </a:lnTo>
                  <a:lnTo>
                    <a:pt x="146" y="16"/>
                  </a:lnTo>
                  <a:lnTo>
                    <a:pt x="143" y="28"/>
                  </a:lnTo>
                  <a:lnTo>
                    <a:pt x="149" y="31"/>
                  </a:lnTo>
                  <a:lnTo>
                    <a:pt x="149" y="34"/>
                  </a:lnTo>
                  <a:lnTo>
                    <a:pt x="154" y="34"/>
                  </a:lnTo>
                  <a:lnTo>
                    <a:pt x="171" y="46"/>
                  </a:lnTo>
                  <a:lnTo>
                    <a:pt x="178" y="45"/>
                  </a:lnTo>
                  <a:lnTo>
                    <a:pt x="183" y="28"/>
                  </a:lnTo>
                  <a:lnTo>
                    <a:pt x="183" y="9"/>
                  </a:lnTo>
                  <a:lnTo>
                    <a:pt x="188" y="0"/>
                  </a:lnTo>
                  <a:lnTo>
                    <a:pt x="190" y="2"/>
                  </a:lnTo>
                  <a:lnTo>
                    <a:pt x="195" y="23"/>
                  </a:lnTo>
                  <a:lnTo>
                    <a:pt x="201" y="23"/>
                  </a:lnTo>
                  <a:lnTo>
                    <a:pt x="206" y="28"/>
                  </a:lnTo>
                  <a:lnTo>
                    <a:pt x="207" y="38"/>
                  </a:lnTo>
                  <a:lnTo>
                    <a:pt x="210" y="43"/>
                  </a:lnTo>
                  <a:lnTo>
                    <a:pt x="213" y="54"/>
                  </a:lnTo>
                  <a:lnTo>
                    <a:pt x="229" y="64"/>
                  </a:lnTo>
                  <a:lnTo>
                    <a:pt x="234" y="78"/>
                  </a:lnTo>
                  <a:lnTo>
                    <a:pt x="236" y="75"/>
                  </a:lnTo>
                  <a:lnTo>
                    <a:pt x="241" y="79"/>
                  </a:lnTo>
                  <a:lnTo>
                    <a:pt x="242" y="86"/>
                  </a:lnTo>
                  <a:lnTo>
                    <a:pt x="248" y="89"/>
                  </a:lnTo>
                  <a:lnTo>
                    <a:pt x="256" y="104"/>
                  </a:lnTo>
                  <a:lnTo>
                    <a:pt x="260" y="122"/>
                  </a:lnTo>
                  <a:lnTo>
                    <a:pt x="256" y="140"/>
                  </a:lnTo>
                  <a:lnTo>
                    <a:pt x="237" y="176"/>
                  </a:lnTo>
                  <a:lnTo>
                    <a:pt x="236" y="191"/>
                  </a:lnTo>
                  <a:lnTo>
                    <a:pt x="224" y="193"/>
                  </a:lnTo>
                  <a:lnTo>
                    <a:pt x="213" y="203"/>
                  </a:lnTo>
                  <a:lnTo>
                    <a:pt x="207" y="199"/>
                  </a:lnTo>
                  <a:lnTo>
                    <a:pt x="207" y="196"/>
                  </a:lnTo>
                  <a:lnTo>
                    <a:pt x="204" y="198"/>
                  </a:lnTo>
                  <a:lnTo>
                    <a:pt x="203" y="193"/>
                  </a:lnTo>
                  <a:lnTo>
                    <a:pt x="194" y="201"/>
                  </a:lnTo>
                  <a:lnTo>
                    <a:pt x="188" y="198"/>
                  </a:lnTo>
                  <a:lnTo>
                    <a:pt x="181" y="198"/>
                  </a:lnTo>
                  <a:lnTo>
                    <a:pt x="176" y="193"/>
                  </a:lnTo>
                  <a:lnTo>
                    <a:pt x="171" y="189"/>
                  </a:lnTo>
                  <a:lnTo>
                    <a:pt x="171" y="184"/>
                  </a:lnTo>
                  <a:lnTo>
                    <a:pt x="167" y="177"/>
                  </a:lnTo>
                  <a:lnTo>
                    <a:pt x="164" y="174"/>
                  </a:lnTo>
                  <a:lnTo>
                    <a:pt x="159" y="175"/>
                  </a:lnTo>
                  <a:lnTo>
                    <a:pt x="162" y="170"/>
                  </a:lnTo>
                  <a:lnTo>
                    <a:pt x="159" y="164"/>
                  </a:lnTo>
                  <a:lnTo>
                    <a:pt x="157" y="172"/>
                  </a:lnTo>
                  <a:lnTo>
                    <a:pt x="152" y="172"/>
                  </a:lnTo>
                  <a:lnTo>
                    <a:pt x="158" y="159"/>
                  </a:lnTo>
                  <a:lnTo>
                    <a:pt x="158" y="153"/>
                  </a:lnTo>
                  <a:lnTo>
                    <a:pt x="144" y="170"/>
                  </a:lnTo>
                  <a:lnTo>
                    <a:pt x="139" y="156"/>
                  </a:lnTo>
                  <a:lnTo>
                    <a:pt x="134" y="155"/>
                  </a:lnTo>
                  <a:lnTo>
                    <a:pt x="135" y="151"/>
                  </a:lnTo>
                  <a:lnTo>
                    <a:pt x="116" y="144"/>
                  </a:lnTo>
                  <a:lnTo>
                    <a:pt x="83" y="148"/>
                  </a:lnTo>
                  <a:lnTo>
                    <a:pt x="69" y="155"/>
                  </a:lnTo>
                  <a:lnTo>
                    <a:pt x="66" y="161"/>
                  </a:lnTo>
                  <a:lnTo>
                    <a:pt x="43" y="162"/>
                  </a:lnTo>
                  <a:lnTo>
                    <a:pt x="33" y="170"/>
                  </a:lnTo>
                  <a:lnTo>
                    <a:pt x="21" y="170"/>
                  </a:lnTo>
                  <a:lnTo>
                    <a:pt x="12" y="164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2" y="159"/>
                  </a:lnTo>
                  <a:close/>
                  <a:moveTo>
                    <a:pt x="108" y="7"/>
                  </a:moveTo>
                  <a:lnTo>
                    <a:pt x="113" y="8"/>
                  </a:lnTo>
                  <a:lnTo>
                    <a:pt x="117" y="5"/>
                  </a:lnTo>
                  <a:lnTo>
                    <a:pt x="110" y="4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7"/>
                  </a:lnTo>
                  <a:close/>
                  <a:moveTo>
                    <a:pt x="149" y="177"/>
                  </a:moveTo>
                  <a:lnTo>
                    <a:pt x="156" y="179"/>
                  </a:lnTo>
                  <a:lnTo>
                    <a:pt x="159" y="177"/>
                  </a:lnTo>
                  <a:lnTo>
                    <a:pt x="155" y="175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49" y="177"/>
                  </a:lnTo>
                  <a:close/>
                  <a:moveTo>
                    <a:pt x="203" y="215"/>
                  </a:moveTo>
                  <a:lnTo>
                    <a:pt x="209" y="238"/>
                  </a:lnTo>
                  <a:lnTo>
                    <a:pt x="215" y="241"/>
                  </a:lnTo>
                  <a:lnTo>
                    <a:pt x="220" y="235"/>
                  </a:lnTo>
                  <a:lnTo>
                    <a:pt x="222" y="237"/>
                  </a:lnTo>
                  <a:lnTo>
                    <a:pt x="225" y="218"/>
                  </a:lnTo>
                  <a:lnTo>
                    <a:pt x="223" y="218"/>
                  </a:lnTo>
                  <a:lnTo>
                    <a:pt x="212" y="220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203" y="2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sia/Pac">
              <a:extLst>
                <a:ext uri="{FF2B5EF4-FFF2-40B4-BE49-F238E27FC236}">
                  <a16:creationId xmlns:a16="http://schemas.microsoft.com/office/drawing/2014/main" id="{EAF84785-DB3B-452A-A31A-96BBA0FE96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92913" y="5159376"/>
              <a:ext cx="1214438" cy="877888"/>
            </a:xfrm>
            <a:custGeom>
              <a:avLst/>
              <a:gdLst>
                <a:gd name="T0" fmla="*/ 319 w 765"/>
                <a:gd name="T1" fmla="*/ 284 h 553"/>
                <a:gd name="T2" fmla="*/ 371 w 765"/>
                <a:gd name="T3" fmla="*/ 378 h 553"/>
                <a:gd name="T4" fmla="*/ 313 w 765"/>
                <a:gd name="T5" fmla="*/ 394 h 553"/>
                <a:gd name="T6" fmla="*/ 358 w 765"/>
                <a:gd name="T7" fmla="*/ 421 h 553"/>
                <a:gd name="T8" fmla="*/ 396 w 765"/>
                <a:gd name="T9" fmla="*/ 331 h 553"/>
                <a:gd name="T10" fmla="*/ 382 w 765"/>
                <a:gd name="T11" fmla="*/ 320 h 553"/>
                <a:gd name="T12" fmla="*/ 411 w 765"/>
                <a:gd name="T13" fmla="*/ 338 h 553"/>
                <a:gd name="T14" fmla="*/ 385 w 765"/>
                <a:gd name="T15" fmla="*/ 262 h 553"/>
                <a:gd name="T16" fmla="*/ 392 w 765"/>
                <a:gd name="T17" fmla="*/ 316 h 553"/>
                <a:gd name="T18" fmla="*/ 399 w 765"/>
                <a:gd name="T19" fmla="*/ 401 h 553"/>
                <a:gd name="T20" fmla="*/ 387 w 765"/>
                <a:gd name="T21" fmla="*/ 424 h 553"/>
                <a:gd name="T22" fmla="*/ 401 w 765"/>
                <a:gd name="T23" fmla="*/ 410 h 553"/>
                <a:gd name="T24" fmla="*/ 482 w 765"/>
                <a:gd name="T25" fmla="*/ 414 h 553"/>
                <a:gd name="T26" fmla="*/ 491 w 765"/>
                <a:gd name="T27" fmla="*/ 171 h 553"/>
                <a:gd name="T28" fmla="*/ 514 w 765"/>
                <a:gd name="T29" fmla="*/ 114 h 553"/>
                <a:gd name="T30" fmla="*/ 515 w 765"/>
                <a:gd name="T31" fmla="*/ 111 h 553"/>
                <a:gd name="T32" fmla="*/ 532 w 765"/>
                <a:gd name="T33" fmla="*/ 91 h 553"/>
                <a:gd name="T34" fmla="*/ 421 w 765"/>
                <a:gd name="T35" fmla="*/ 350 h 553"/>
                <a:gd name="T36" fmla="*/ 403 w 765"/>
                <a:gd name="T37" fmla="*/ 357 h 553"/>
                <a:gd name="T38" fmla="*/ 559 w 765"/>
                <a:gd name="T39" fmla="*/ 80 h 553"/>
                <a:gd name="T40" fmla="*/ 294 w 765"/>
                <a:gd name="T41" fmla="*/ 422 h 553"/>
                <a:gd name="T42" fmla="*/ 255 w 765"/>
                <a:gd name="T43" fmla="*/ 379 h 553"/>
                <a:gd name="T44" fmla="*/ 251 w 765"/>
                <a:gd name="T45" fmla="*/ 329 h 553"/>
                <a:gd name="T46" fmla="*/ 309 w 765"/>
                <a:gd name="T47" fmla="*/ 333 h 553"/>
                <a:gd name="T48" fmla="*/ 319 w 765"/>
                <a:gd name="T49" fmla="*/ 268 h 553"/>
                <a:gd name="T50" fmla="*/ 368 w 765"/>
                <a:gd name="T51" fmla="*/ 247 h 553"/>
                <a:gd name="T52" fmla="*/ 386 w 765"/>
                <a:gd name="T53" fmla="*/ 186 h 553"/>
                <a:gd name="T54" fmla="*/ 388 w 765"/>
                <a:gd name="T55" fmla="*/ 119 h 553"/>
                <a:gd name="T56" fmla="*/ 423 w 765"/>
                <a:gd name="T57" fmla="*/ 148 h 553"/>
                <a:gd name="T58" fmla="*/ 442 w 765"/>
                <a:gd name="T59" fmla="*/ 113 h 553"/>
                <a:gd name="T60" fmla="*/ 428 w 765"/>
                <a:gd name="T61" fmla="*/ 40 h 553"/>
                <a:gd name="T62" fmla="*/ 353 w 765"/>
                <a:gd name="T63" fmla="*/ 59 h 553"/>
                <a:gd name="T64" fmla="*/ 301 w 765"/>
                <a:gd name="T65" fmla="*/ 106 h 553"/>
                <a:gd name="T66" fmla="*/ 158 w 765"/>
                <a:gd name="T67" fmla="*/ 64 h 553"/>
                <a:gd name="T68" fmla="*/ 82 w 765"/>
                <a:gd name="T69" fmla="*/ 137 h 553"/>
                <a:gd name="T70" fmla="*/ 60 w 765"/>
                <a:gd name="T71" fmla="*/ 179 h 553"/>
                <a:gd name="T72" fmla="*/ 4 w 765"/>
                <a:gd name="T73" fmla="*/ 240 h 553"/>
                <a:gd name="T74" fmla="*/ 75 w 765"/>
                <a:gd name="T75" fmla="*/ 261 h 553"/>
                <a:gd name="T76" fmla="*/ 125 w 765"/>
                <a:gd name="T77" fmla="*/ 304 h 553"/>
                <a:gd name="T78" fmla="*/ 202 w 765"/>
                <a:gd name="T79" fmla="*/ 270 h 553"/>
                <a:gd name="T80" fmla="*/ 434 w 765"/>
                <a:gd name="T81" fmla="*/ 412 h 553"/>
                <a:gd name="T82" fmla="*/ 127 w 765"/>
                <a:gd name="T83" fmla="*/ 346 h 553"/>
                <a:gd name="T84" fmla="*/ 460 w 765"/>
                <a:gd name="T85" fmla="*/ 184 h 553"/>
                <a:gd name="T86" fmla="*/ 608 w 765"/>
                <a:gd name="T87" fmla="*/ 451 h 553"/>
                <a:gd name="T88" fmla="*/ 559 w 765"/>
                <a:gd name="T89" fmla="*/ 449 h 553"/>
                <a:gd name="T90" fmla="*/ 458 w 765"/>
                <a:gd name="T91" fmla="*/ 409 h 553"/>
                <a:gd name="T92" fmla="*/ 493 w 765"/>
                <a:gd name="T93" fmla="*/ 460 h 553"/>
                <a:gd name="T94" fmla="*/ 568 w 765"/>
                <a:gd name="T95" fmla="*/ 465 h 553"/>
                <a:gd name="T96" fmla="*/ 583 w 765"/>
                <a:gd name="T97" fmla="*/ 433 h 553"/>
                <a:gd name="T98" fmla="*/ 447 w 765"/>
                <a:gd name="T99" fmla="*/ 185 h 553"/>
                <a:gd name="T100" fmla="*/ 758 w 765"/>
                <a:gd name="T101" fmla="*/ 516 h 553"/>
                <a:gd name="T102" fmla="*/ 751 w 765"/>
                <a:gd name="T103" fmla="*/ 519 h 553"/>
                <a:gd name="T104" fmla="*/ 685 w 765"/>
                <a:gd name="T105" fmla="*/ 514 h 553"/>
                <a:gd name="T106" fmla="*/ 310 w 765"/>
                <a:gd name="T107" fmla="*/ 450 h 553"/>
                <a:gd name="T108" fmla="*/ 380 w 765"/>
                <a:gd name="T109" fmla="*/ 467 h 553"/>
                <a:gd name="T110" fmla="*/ 291 w 765"/>
                <a:gd name="T111" fmla="*/ 426 h 553"/>
                <a:gd name="T112" fmla="*/ 231 w 765"/>
                <a:gd name="T113" fmla="*/ 383 h 553"/>
                <a:gd name="T114" fmla="*/ 245 w 765"/>
                <a:gd name="T115" fmla="*/ 412 h 553"/>
                <a:gd name="T116" fmla="*/ 362 w 765"/>
                <a:gd name="T117" fmla="*/ 465 h 553"/>
                <a:gd name="T118" fmla="*/ 426 w 765"/>
                <a:gd name="T119" fmla="*/ 46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5" h="553">
                  <a:moveTo>
                    <a:pt x="377" y="339"/>
                  </a:moveTo>
                  <a:lnTo>
                    <a:pt x="362" y="353"/>
                  </a:lnTo>
                  <a:lnTo>
                    <a:pt x="377" y="334"/>
                  </a:lnTo>
                  <a:lnTo>
                    <a:pt x="377" y="339"/>
                  </a:lnTo>
                  <a:lnTo>
                    <a:pt x="377" y="339"/>
                  </a:lnTo>
                  <a:close/>
                  <a:moveTo>
                    <a:pt x="319" y="284"/>
                  </a:moveTo>
                  <a:lnTo>
                    <a:pt x="322" y="276"/>
                  </a:lnTo>
                  <a:lnTo>
                    <a:pt x="313" y="276"/>
                  </a:lnTo>
                  <a:lnTo>
                    <a:pt x="307" y="281"/>
                  </a:lnTo>
                  <a:lnTo>
                    <a:pt x="307" y="286"/>
                  </a:lnTo>
                  <a:lnTo>
                    <a:pt x="314" y="288"/>
                  </a:lnTo>
                  <a:lnTo>
                    <a:pt x="319" y="284"/>
                  </a:lnTo>
                  <a:lnTo>
                    <a:pt x="319" y="284"/>
                  </a:lnTo>
                  <a:close/>
                  <a:moveTo>
                    <a:pt x="304" y="427"/>
                  </a:moveTo>
                  <a:lnTo>
                    <a:pt x="305" y="424"/>
                  </a:lnTo>
                  <a:lnTo>
                    <a:pt x="301" y="422"/>
                  </a:lnTo>
                  <a:lnTo>
                    <a:pt x="301" y="427"/>
                  </a:lnTo>
                  <a:lnTo>
                    <a:pt x="304" y="427"/>
                  </a:lnTo>
                  <a:lnTo>
                    <a:pt x="304" y="427"/>
                  </a:lnTo>
                  <a:close/>
                  <a:moveTo>
                    <a:pt x="367" y="401"/>
                  </a:moveTo>
                  <a:lnTo>
                    <a:pt x="374" y="401"/>
                  </a:lnTo>
                  <a:lnTo>
                    <a:pt x="366" y="394"/>
                  </a:lnTo>
                  <a:lnTo>
                    <a:pt x="368" y="392"/>
                  </a:lnTo>
                  <a:lnTo>
                    <a:pt x="364" y="386"/>
                  </a:lnTo>
                  <a:lnTo>
                    <a:pt x="367" y="379"/>
                  </a:lnTo>
                  <a:lnTo>
                    <a:pt x="371" y="378"/>
                  </a:lnTo>
                  <a:lnTo>
                    <a:pt x="369" y="376"/>
                  </a:lnTo>
                  <a:lnTo>
                    <a:pt x="375" y="373"/>
                  </a:lnTo>
                  <a:lnTo>
                    <a:pt x="365" y="368"/>
                  </a:lnTo>
                  <a:lnTo>
                    <a:pt x="365" y="366"/>
                  </a:lnTo>
                  <a:lnTo>
                    <a:pt x="360" y="362"/>
                  </a:lnTo>
                  <a:lnTo>
                    <a:pt x="350" y="373"/>
                  </a:lnTo>
                  <a:lnTo>
                    <a:pt x="350" y="376"/>
                  </a:lnTo>
                  <a:lnTo>
                    <a:pt x="341" y="378"/>
                  </a:lnTo>
                  <a:lnTo>
                    <a:pt x="332" y="388"/>
                  </a:lnTo>
                  <a:lnTo>
                    <a:pt x="326" y="389"/>
                  </a:lnTo>
                  <a:lnTo>
                    <a:pt x="323" y="397"/>
                  </a:lnTo>
                  <a:lnTo>
                    <a:pt x="313" y="394"/>
                  </a:lnTo>
                  <a:lnTo>
                    <a:pt x="313" y="394"/>
                  </a:lnTo>
                  <a:lnTo>
                    <a:pt x="312" y="394"/>
                  </a:lnTo>
                  <a:lnTo>
                    <a:pt x="309" y="400"/>
                  </a:lnTo>
                  <a:lnTo>
                    <a:pt x="311" y="409"/>
                  </a:lnTo>
                  <a:lnTo>
                    <a:pt x="316" y="414"/>
                  </a:lnTo>
                  <a:lnTo>
                    <a:pt x="318" y="425"/>
                  </a:lnTo>
                  <a:lnTo>
                    <a:pt x="327" y="424"/>
                  </a:lnTo>
                  <a:lnTo>
                    <a:pt x="328" y="429"/>
                  </a:lnTo>
                  <a:lnTo>
                    <a:pt x="336" y="427"/>
                  </a:lnTo>
                  <a:lnTo>
                    <a:pt x="343" y="428"/>
                  </a:lnTo>
                  <a:lnTo>
                    <a:pt x="346" y="433"/>
                  </a:lnTo>
                  <a:lnTo>
                    <a:pt x="349" y="431"/>
                  </a:lnTo>
                  <a:lnTo>
                    <a:pt x="355" y="429"/>
                  </a:lnTo>
                  <a:lnTo>
                    <a:pt x="358" y="421"/>
                  </a:lnTo>
                  <a:lnTo>
                    <a:pt x="356" y="417"/>
                  </a:lnTo>
                  <a:lnTo>
                    <a:pt x="362" y="413"/>
                  </a:lnTo>
                  <a:lnTo>
                    <a:pt x="367" y="401"/>
                  </a:lnTo>
                  <a:lnTo>
                    <a:pt x="367" y="401"/>
                  </a:lnTo>
                  <a:close/>
                  <a:moveTo>
                    <a:pt x="408" y="461"/>
                  </a:moveTo>
                  <a:lnTo>
                    <a:pt x="413" y="460"/>
                  </a:lnTo>
                  <a:lnTo>
                    <a:pt x="409" y="458"/>
                  </a:lnTo>
                  <a:lnTo>
                    <a:pt x="408" y="461"/>
                  </a:lnTo>
                  <a:lnTo>
                    <a:pt x="408" y="461"/>
                  </a:lnTo>
                  <a:close/>
                  <a:moveTo>
                    <a:pt x="406" y="335"/>
                  </a:moveTo>
                  <a:lnTo>
                    <a:pt x="402" y="340"/>
                  </a:lnTo>
                  <a:lnTo>
                    <a:pt x="401" y="332"/>
                  </a:lnTo>
                  <a:lnTo>
                    <a:pt x="396" y="331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8" y="340"/>
                  </a:lnTo>
                  <a:lnTo>
                    <a:pt x="396" y="344"/>
                  </a:lnTo>
                  <a:lnTo>
                    <a:pt x="399" y="349"/>
                  </a:lnTo>
                  <a:lnTo>
                    <a:pt x="401" y="347"/>
                  </a:lnTo>
                  <a:lnTo>
                    <a:pt x="401" y="344"/>
                  </a:lnTo>
                  <a:lnTo>
                    <a:pt x="409" y="344"/>
                  </a:lnTo>
                  <a:lnTo>
                    <a:pt x="409" y="342"/>
                  </a:lnTo>
                  <a:lnTo>
                    <a:pt x="406" y="342"/>
                  </a:lnTo>
                  <a:lnTo>
                    <a:pt x="406" y="335"/>
                  </a:lnTo>
                  <a:lnTo>
                    <a:pt x="406" y="335"/>
                  </a:lnTo>
                  <a:close/>
                  <a:moveTo>
                    <a:pt x="382" y="320"/>
                  </a:moveTo>
                  <a:lnTo>
                    <a:pt x="387" y="328"/>
                  </a:lnTo>
                  <a:lnTo>
                    <a:pt x="390" y="326"/>
                  </a:lnTo>
                  <a:lnTo>
                    <a:pt x="388" y="320"/>
                  </a:lnTo>
                  <a:lnTo>
                    <a:pt x="382" y="320"/>
                  </a:lnTo>
                  <a:lnTo>
                    <a:pt x="382" y="320"/>
                  </a:lnTo>
                  <a:close/>
                  <a:moveTo>
                    <a:pt x="415" y="329"/>
                  </a:moveTo>
                  <a:lnTo>
                    <a:pt x="414" y="326"/>
                  </a:lnTo>
                  <a:lnTo>
                    <a:pt x="408" y="326"/>
                  </a:lnTo>
                  <a:lnTo>
                    <a:pt x="412" y="331"/>
                  </a:lnTo>
                  <a:lnTo>
                    <a:pt x="411" y="334"/>
                  </a:lnTo>
                  <a:lnTo>
                    <a:pt x="408" y="333"/>
                  </a:lnTo>
                  <a:lnTo>
                    <a:pt x="408" y="337"/>
                  </a:lnTo>
                  <a:lnTo>
                    <a:pt x="411" y="338"/>
                  </a:lnTo>
                  <a:lnTo>
                    <a:pt x="411" y="342"/>
                  </a:lnTo>
                  <a:lnTo>
                    <a:pt x="414" y="341"/>
                  </a:lnTo>
                  <a:lnTo>
                    <a:pt x="412" y="335"/>
                  </a:lnTo>
                  <a:lnTo>
                    <a:pt x="416" y="335"/>
                  </a:lnTo>
                  <a:lnTo>
                    <a:pt x="415" y="329"/>
                  </a:lnTo>
                  <a:lnTo>
                    <a:pt x="415" y="329"/>
                  </a:lnTo>
                  <a:close/>
                  <a:moveTo>
                    <a:pt x="385" y="262"/>
                  </a:moveTo>
                  <a:lnTo>
                    <a:pt x="392" y="241"/>
                  </a:lnTo>
                  <a:lnTo>
                    <a:pt x="387" y="242"/>
                  </a:lnTo>
                  <a:lnTo>
                    <a:pt x="381" y="251"/>
                  </a:lnTo>
                  <a:lnTo>
                    <a:pt x="382" y="258"/>
                  </a:lnTo>
                  <a:lnTo>
                    <a:pt x="385" y="262"/>
                  </a:lnTo>
                  <a:lnTo>
                    <a:pt x="385" y="262"/>
                  </a:lnTo>
                  <a:close/>
                  <a:moveTo>
                    <a:pt x="380" y="311"/>
                  </a:moveTo>
                  <a:lnTo>
                    <a:pt x="387" y="313"/>
                  </a:lnTo>
                  <a:lnTo>
                    <a:pt x="384" y="317"/>
                  </a:lnTo>
                  <a:lnTo>
                    <a:pt x="388" y="319"/>
                  </a:lnTo>
                  <a:lnTo>
                    <a:pt x="391" y="317"/>
                  </a:lnTo>
                  <a:lnTo>
                    <a:pt x="397" y="322"/>
                  </a:lnTo>
                  <a:lnTo>
                    <a:pt x="396" y="317"/>
                  </a:lnTo>
                  <a:lnTo>
                    <a:pt x="402" y="322"/>
                  </a:lnTo>
                  <a:lnTo>
                    <a:pt x="407" y="323"/>
                  </a:lnTo>
                  <a:lnTo>
                    <a:pt x="403" y="319"/>
                  </a:lnTo>
                  <a:lnTo>
                    <a:pt x="405" y="317"/>
                  </a:lnTo>
                  <a:lnTo>
                    <a:pt x="399" y="315"/>
                  </a:lnTo>
                  <a:lnTo>
                    <a:pt x="392" y="316"/>
                  </a:lnTo>
                  <a:lnTo>
                    <a:pt x="389" y="308"/>
                  </a:lnTo>
                  <a:lnTo>
                    <a:pt x="396" y="295"/>
                  </a:lnTo>
                  <a:lnTo>
                    <a:pt x="394" y="293"/>
                  </a:lnTo>
                  <a:lnTo>
                    <a:pt x="395" y="286"/>
                  </a:lnTo>
                  <a:lnTo>
                    <a:pt x="392" y="288"/>
                  </a:lnTo>
                  <a:lnTo>
                    <a:pt x="384" y="286"/>
                  </a:lnTo>
                  <a:lnTo>
                    <a:pt x="382" y="303"/>
                  </a:lnTo>
                  <a:lnTo>
                    <a:pt x="379" y="301"/>
                  </a:lnTo>
                  <a:lnTo>
                    <a:pt x="380" y="311"/>
                  </a:lnTo>
                  <a:lnTo>
                    <a:pt x="380" y="311"/>
                  </a:lnTo>
                  <a:close/>
                  <a:moveTo>
                    <a:pt x="412" y="395"/>
                  </a:moveTo>
                  <a:lnTo>
                    <a:pt x="405" y="401"/>
                  </a:lnTo>
                  <a:lnTo>
                    <a:pt x="399" y="401"/>
                  </a:lnTo>
                  <a:lnTo>
                    <a:pt x="386" y="398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9" y="410"/>
                  </a:lnTo>
                  <a:lnTo>
                    <a:pt x="372" y="424"/>
                  </a:lnTo>
                  <a:lnTo>
                    <a:pt x="374" y="429"/>
                  </a:lnTo>
                  <a:lnTo>
                    <a:pt x="377" y="429"/>
                  </a:lnTo>
                  <a:lnTo>
                    <a:pt x="377" y="432"/>
                  </a:lnTo>
                  <a:lnTo>
                    <a:pt x="377" y="443"/>
                  </a:lnTo>
                  <a:lnTo>
                    <a:pt x="382" y="441"/>
                  </a:lnTo>
                  <a:lnTo>
                    <a:pt x="382" y="426"/>
                  </a:lnTo>
                  <a:lnTo>
                    <a:pt x="384" y="424"/>
                  </a:lnTo>
                  <a:lnTo>
                    <a:pt x="387" y="424"/>
                  </a:lnTo>
                  <a:lnTo>
                    <a:pt x="386" y="429"/>
                  </a:lnTo>
                  <a:lnTo>
                    <a:pt x="391" y="433"/>
                  </a:lnTo>
                  <a:lnTo>
                    <a:pt x="390" y="436"/>
                  </a:lnTo>
                  <a:lnTo>
                    <a:pt x="395" y="436"/>
                  </a:lnTo>
                  <a:lnTo>
                    <a:pt x="397" y="443"/>
                  </a:lnTo>
                  <a:lnTo>
                    <a:pt x="401" y="441"/>
                  </a:lnTo>
                  <a:lnTo>
                    <a:pt x="401" y="437"/>
                  </a:lnTo>
                  <a:lnTo>
                    <a:pt x="394" y="429"/>
                  </a:lnTo>
                  <a:lnTo>
                    <a:pt x="396" y="427"/>
                  </a:lnTo>
                  <a:lnTo>
                    <a:pt x="389" y="419"/>
                  </a:lnTo>
                  <a:lnTo>
                    <a:pt x="399" y="412"/>
                  </a:lnTo>
                  <a:lnTo>
                    <a:pt x="402" y="412"/>
                  </a:lnTo>
                  <a:lnTo>
                    <a:pt x="401" y="410"/>
                  </a:lnTo>
                  <a:lnTo>
                    <a:pt x="384" y="415"/>
                  </a:lnTo>
                  <a:lnTo>
                    <a:pt x="380" y="411"/>
                  </a:lnTo>
                  <a:lnTo>
                    <a:pt x="380" y="407"/>
                  </a:lnTo>
                  <a:lnTo>
                    <a:pt x="384" y="403"/>
                  </a:lnTo>
                  <a:lnTo>
                    <a:pt x="409" y="403"/>
                  </a:lnTo>
                  <a:lnTo>
                    <a:pt x="414" y="397"/>
                  </a:lnTo>
                  <a:lnTo>
                    <a:pt x="412" y="395"/>
                  </a:lnTo>
                  <a:lnTo>
                    <a:pt x="412" y="395"/>
                  </a:lnTo>
                  <a:close/>
                  <a:moveTo>
                    <a:pt x="482" y="414"/>
                  </a:moveTo>
                  <a:lnTo>
                    <a:pt x="484" y="414"/>
                  </a:lnTo>
                  <a:lnTo>
                    <a:pt x="482" y="411"/>
                  </a:lnTo>
                  <a:lnTo>
                    <a:pt x="479" y="411"/>
                  </a:lnTo>
                  <a:lnTo>
                    <a:pt x="482" y="414"/>
                  </a:lnTo>
                  <a:lnTo>
                    <a:pt x="482" y="414"/>
                  </a:lnTo>
                  <a:close/>
                  <a:moveTo>
                    <a:pt x="450" y="172"/>
                  </a:moveTo>
                  <a:lnTo>
                    <a:pt x="450" y="176"/>
                  </a:lnTo>
                  <a:lnTo>
                    <a:pt x="457" y="176"/>
                  </a:lnTo>
                  <a:lnTo>
                    <a:pt x="459" y="174"/>
                  </a:lnTo>
                  <a:lnTo>
                    <a:pt x="473" y="169"/>
                  </a:lnTo>
                  <a:lnTo>
                    <a:pt x="479" y="169"/>
                  </a:lnTo>
                  <a:lnTo>
                    <a:pt x="477" y="176"/>
                  </a:lnTo>
                  <a:lnTo>
                    <a:pt x="481" y="179"/>
                  </a:lnTo>
                  <a:lnTo>
                    <a:pt x="488" y="172"/>
                  </a:lnTo>
                  <a:lnTo>
                    <a:pt x="486" y="170"/>
                  </a:lnTo>
                  <a:lnTo>
                    <a:pt x="488" y="167"/>
                  </a:lnTo>
                  <a:lnTo>
                    <a:pt x="491" y="171"/>
                  </a:lnTo>
                  <a:lnTo>
                    <a:pt x="496" y="171"/>
                  </a:lnTo>
                  <a:lnTo>
                    <a:pt x="500" y="167"/>
                  </a:lnTo>
                  <a:lnTo>
                    <a:pt x="501" y="171"/>
                  </a:lnTo>
                  <a:lnTo>
                    <a:pt x="503" y="165"/>
                  </a:lnTo>
                  <a:lnTo>
                    <a:pt x="508" y="164"/>
                  </a:lnTo>
                  <a:lnTo>
                    <a:pt x="507" y="168"/>
                  </a:lnTo>
                  <a:lnTo>
                    <a:pt x="511" y="166"/>
                  </a:lnTo>
                  <a:lnTo>
                    <a:pt x="513" y="162"/>
                  </a:lnTo>
                  <a:lnTo>
                    <a:pt x="515" y="142"/>
                  </a:lnTo>
                  <a:lnTo>
                    <a:pt x="518" y="141"/>
                  </a:lnTo>
                  <a:lnTo>
                    <a:pt x="520" y="135"/>
                  </a:lnTo>
                  <a:lnTo>
                    <a:pt x="518" y="116"/>
                  </a:lnTo>
                  <a:lnTo>
                    <a:pt x="514" y="114"/>
                  </a:lnTo>
                  <a:lnTo>
                    <a:pt x="515" y="119"/>
                  </a:lnTo>
                  <a:lnTo>
                    <a:pt x="511" y="117"/>
                  </a:lnTo>
                  <a:lnTo>
                    <a:pt x="508" y="135"/>
                  </a:lnTo>
                  <a:lnTo>
                    <a:pt x="499" y="148"/>
                  </a:lnTo>
                  <a:lnTo>
                    <a:pt x="489" y="153"/>
                  </a:lnTo>
                  <a:lnTo>
                    <a:pt x="491" y="147"/>
                  </a:lnTo>
                  <a:lnTo>
                    <a:pt x="488" y="150"/>
                  </a:lnTo>
                  <a:lnTo>
                    <a:pt x="481" y="164"/>
                  </a:lnTo>
                  <a:lnTo>
                    <a:pt x="478" y="162"/>
                  </a:lnTo>
                  <a:lnTo>
                    <a:pt x="462" y="164"/>
                  </a:lnTo>
                  <a:lnTo>
                    <a:pt x="450" y="172"/>
                  </a:lnTo>
                  <a:lnTo>
                    <a:pt x="450" y="172"/>
                  </a:lnTo>
                  <a:close/>
                  <a:moveTo>
                    <a:pt x="515" y="111"/>
                  </a:moveTo>
                  <a:lnTo>
                    <a:pt x="510" y="108"/>
                  </a:lnTo>
                  <a:lnTo>
                    <a:pt x="511" y="106"/>
                  </a:lnTo>
                  <a:lnTo>
                    <a:pt x="515" y="107"/>
                  </a:lnTo>
                  <a:lnTo>
                    <a:pt x="520" y="105"/>
                  </a:lnTo>
                  <a:lnTo>
                    <a:pt x="530" y="110"/>
                  </a:lnTo>
                  <a:lnTo>
                    <a:pt x="535" y="101"/>
                  </a:lnTo>
                  <a:lnTo>
                    <a:pt x="539" y="102"/>
                  </a:lnTo>
                  <a:lnTo>
                    <a:pt x="546" y="97"/>
                  </a:lnTo>
                  <a:lnTo>
                    <a:pt x="542" y="99"/>
                  </a:lnTo>
                  <a:lnTo>
                    <a:pt x="541" y="94"/>
                  </a:lnTo>
                  <a:lnTo>
                    <a:pt x="543" y="90"/>
                  </a:lnTo>
                  <a:lnTo>
                    <a:pt x="539" y="93"/>
                  </a:lnTo>
                  <a:lnTo>
                    <a:pt x="532" y="91"/>
                  </a:lnTo>
                  <a:lnTo>
                    <a:pt x="521" y="79"/>
                  </a:lnTo>
                  <a:lnTo>
                    <a:pt x="518" y="81"/>
                  </a:lnTo>
                  <a:lnTo>
                    <a:pt x="520" y="86"/>
                  </a:lnTo>
                  <a:lnTo>
                    <a:pt x="517" y="100"/>
                  </a:lnTo>
                  <a:lnTo>
                    <a:pt x="511" y="99"/>
                  </a:lnTo>
                  <a:lnTo>
                    <a:pt x="511" y="102"/>
                  </a:lnTo>
                  <a:lnTo>
                    <a:pt x="508" y="105"/>
                  </a:lnTo>
                  <a:lnTo>
                    <a:pt x="508" y="115"/>
                  </a:lnTo>
                  <a:lnTo>
                    <a:pt x="515" y="111"/>
                  </a:lnTo>
                  <a:lnTo>
                    <a:pt x="515" y="111"/>
                  </a:lnTo>
                  <a:close/>
                  <a:moveTo>
                    <a:pt x="420" y="366"/>
                  </a:moveTo>
                  <a:lnTo>
                    <a:pt x="423" y="360"/>
                  </a:lnTo>
                  <a:lnTo>
                    <a:pt x="421" y="350"/>
                  </a:lnTo>
                  <a:lnTo>
                    <a:pt x="415" y="344"/>
                  </a:lnTo>
                  <a:lnTo>
                    <a:pt x="415" y="349"/>
                  </a:lnTo>
                  <a:lnTo>
                    <a:pt x="411" y="349"/>
                  </a:lnTo>
                  <a:lnTo>
                    <a:pt x="410" y="352"/>
                  </a:lnTo>
                  <a:lnTo>
                    <a:pt x="405" y="355"/>
                  </a:lnTo>
                  <a:lnTo>
                    <a:pt x="402" y="351"/>
                  </a:lnTo>
                  <a:lnTo>
                    <a:pt x="399" y="352"/>
                  </a:lnTo>
                  <a:lnTo>
                    <a:pt x="394" y="357"/>
                  </a:lnTo>
                  <a:lnTo>
                    <a:pt x="393" y="361"/>
                  </a:lnTo>
                  <a:lnTo>
                    <a:pt x="394" y="363"/>
                  </a:lnTo>
                  <a:lnTo>
                    <a:pt x="398" y="357"/>
                  </a:lnTo>
                  <a:lnTo>
                    <a:pt x="399" y="360"/>
                  </a:lnTo>
                  <a:lnTo>
                    <a:pt x="403" y="357"/>
                  </a:lnTo>
                  <a:lnTo>
                    <a:pt x="406" y="358"/>
                  </a:lnTo>
                  <a:lnTo>
                    <a:pt x="407" y="360"/>
                  </a:lnTo>
                  <a:lnTo>
                    <a:pt x="406" y="366"/>
                  </a:lnTo>
                  <a:lnTo>
                    <a:pt x="415" y="371"/>
                  </a:lnTo>
                  <a:lnTo>
                    <a:pt x="417" y="368"/>
                  </a:lnTo>
                  <a:lnTo>
                    <a:pt x="415" y="362"/>
                  </a:lnTo>
                  <a:lnTo>
                    <a:pt x="417" y="360"/>
                  </a:lnTo>
                  <a:lnTo>
                    <a:pt x="420" y="366"/>
                  </a:lnTo>
                  <a:lnTo>
                    <a:pt x="420" y="366"/>
                  </a:lnTo>
                  <a:close/>
                  <a:moveTo>
                    <a:pt x="559" y="80"/>
                  </a:moveTo>
                  <a:lnTo>
                    <a:pt x="553" y="89"/>
                  </a:lnTo>
                  <a:lnTo>
                    <a:pt x="566" y="79"/>
                  </a:lnTo>
                  <a:lnTo>
                    <a:pt x="559" y="80"/>
                  </a:lnTo>
                  <a:lnTo>
                    <a:pt x="559" y="80"/>
                  </a:lnTo>
                  <a:close/>
                  <a:moveTo>
                    <a:pt x="685" y="507"/>
                  </a:moveTo>
                  <a:lnTo>
                    <a:pt x="683" y="500"/>
                  </a:lnTo>
                  <a:lnTo>
                    <a:pt x="681" y="502"/>
                  </a:lnTo>
                  <a:lnTo>
                    <a:pt x="680" y="502"/>
                  </a:lnTo>
                  <a:lnTo>
                    <a:pt x="681" y="508"/>
                  </a:lnTo>
                  <a:lnTo>
                    <a:pt x="685" y="507"/>
                  </a:lnTo>
                  <a:lnTo>
                    <a:pt x="685" y="507"/>
                  </a:lnTo>
                  <a:close/>
                  <a:moveTo>
                    <a:pt x="285" y="419"/>
                  </a:moveTo>
                  <a:lnTo>
                    <a:pt x="288" y="419"/>
                  </a:lnTo>
                  <a:lnTo>
                    <a:pt x="290" y="424"/>
                  </a:lnTo>
                  <a:lnTo>
                    <a:pt x="294" y="426"/>
                  </a:lnTo>
                  <a:lnTo>
                    <a:pt x="294" y="422"/>
                  </a:lnTo>
                  <a:lnTo>
                    <a:pt x="290" y="417"/>
                  </a:lnTo>
                  <a:lnTo>
                    <a:pt x="285" y="419"/>
                  </a:lnTo>
                  <a:lnTo>
                    <a:pt x="285" y="419"/>
                  </a:lnTo>
                  <a:close/>
                  <a:moveTo>
                    <a:pt x="222" y="305"/>
                  </a:moveTo>
                  <a:lnTo>
                    <a:pt x="231" y="297"/>
                  </a:lnTo>
                  <a:lnTo>
                    <a:pt x="236" y="300"/>
                  </a:lnTo>
                  <a:lnTo>
                    <a:pt x="243" y="326"/>
                  </a:lnTo>
                  <a:lnTo>
                    <a:pt x="241" y="346"/>
                  </a:lnTo>
                  <a:lnTo>
                    <a:pt x="240" y="349"/>
                  </a:lnTo>
                  <a:lnTo>
                    <a:pt x="241" y="355"/>
                  </a:lnTo>
                  <a:lnTo>
                    <a:pt x="243" y="354"/>
                  </a:lnTo>
                  <a:lnTo>
                    <a:pt x="253" y="366"/>
                  </a:lnTo>
                  <a:lnTo>
                    <a:pt x="255" y="379"/>
                  </a:lnTo>
                  <a:lnTo>
                    <a:pt x="260" y="389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8" y="397"/>
                  </a:lnTo>
                  <a:lnTo>
                    <a:pt x="273" y="388"/>
                  </a:lnTo>
                  <a:lnTo>
                    <a:pt x="273" y="376"/>
                  </a:lnTo>
                  <a:lnTo>
                    <a:pt x="266" y="367"/>
                  </a:lnTo>
                  <a:lnTo>
                    <a:pt x="261" y="363"/>
                  </a:lnTo>
                  <a:lnTo>
                    <a:pt x="255" y="361"/>
                  </a:lnTo>
                  <a:lnTo>
                    <a:pt x="251" y="347"/>
                  </a:lnTo>
                  <a:lnTo>
                    <a:pt x="247" y="348"/>
                  </a:lnTo>
                  <a:lnTo>
                    <a:pt x="246" y="341"/>
                  </a:lnTo>
                  <a:lnTo>
                    <a:pt x="251" y="329"/>
                  </a:lnTo>
                  <a:lnTo>
                    <a:pt x="251" y="320"/>
                  </a:lnTo>
                  <a:lnTo>
                    <a:pt x="257" y="320"/>
                  </a:lnTo>
                  <a:lnTo>
                    <a:pt x="257" y="325"/>
                  </a:lnTo>
                  <a:lnTo>
                    <a:pt x="263" y="325"/>
                  </a:lnTo>
                  <a:lnTo>
                    <a:pt x="270" y="332"/>
                  </a:lnTo>
                  <a:lnTo>
                    <a:pt x="273" y="337"/>
                  </a:lnTo>
                  <a:lnTo>
                    <a:pt x="280" y="339"/>
                  </a:lnTo>
                  <a:lnTo>
                    <a:pt x="283" y="342"/>
                  </a:lnTo>
                  <a:lnTo>
                    <a:pt x="283" y="351"/>
                  </a:lnTo>
                  <a:lnTo>
                    <a:pt x="292" y="346"/>
                  </a:lnTo>
                  <a:lnTo>
                    <a:pt x="294" y="340"/>
                  </a:lnTo>
                  <a:lnTo>
                    <a:pt x="298" y="340"/>
                  </a:lnTo>
                  <a:lnTo>
                    <a:pt x="309" y="333"/>
                  </a:lnTo>
                  <a:lnTo>
                    <a:pt x="311" y="317"/>
                  </a:lnTo>
                  <a:lnTo>
                    <a:pt x="308" y="308"/>
                  </a:lnTo>
                  <a:lnTo>
                    <a:pt x="287" y="283"/>
                  </a:lnTo>
                  <a:lnTo>
                    <a:pt x="290" y="276"/>
                  </a:lnTo>
                  <a:lnTo>
                    <a:pt x="297" y="269"/>
                  </a:lnTo>
                  <a:lnTo>
                    <a:pt x="303" y="266"/>
                  </a:lnTo>
                  <a:lnTo>
                    <a:pt x="304" y="266"/>
                  </a:lnTo>
                  <a:lnTo>
                    <a:pt x="303" y="266"/>
                  </a:lnTo>
                  <a:lnTo>
                    <a:pt x="306" y="265"/>
                  </a:lnTo>
                  <a:lnTo>
                    <a:pt x="314" y="266"/>
                  </a:lnTo>
                  <a:lnTo>
                    <a:pt x="315" y="274"/>
                  </a:lnTo>
                  <a:lnTo>
                    <a:pt x="317" y="274"/>
                  </a:lnTo>
                  <a:lnTo>
                    <a:pt x="319" y="268"/>
                  </a:lnTo>
                  <a:lnTo>
                    <a:pt x="335" y="262"/>
                  </a:lnTo>
                  <a:lnTo>
                    <a:pt x="336" y="259"/>
                  </a:lnTo>
                  <a:lnTo>
                    <a:pt x="338" y="261"/>
                  </a:lnTo>
                  <a:lnTo>
                    <a:pt x="339" y="258"/>
                  </a:lnTo>
                  <a:lnTo>
                    <a:pt x="341" y="259"/>
                  </a:lnTo>
                  <a:lnTo>
                    <a:pt x="341" y="259"/>
                  </a:lnTo>
                  <a:lnTo>
                    <a:pt x="341" y="261"/>
                  </a:lnTo>
                  <a:lnTo>
                    <a:pt x="344" y="261"/>
                  </a:lnTo>
                  <a:lnTo>
                    <a:pt x="345" y="259"/>
                  </a:lnTo>
                  <a:lnTo>
                    <a:pt x="343" y="259"/>
                  </a:lnTo>
                  <a:lnTo>
                    <a:pt x="345" y="258"/>
                  </a:lnTo>
                  <a:lnTo>
                    <a:pt x="358" y="255"/>
                  </a:lnTo>
                  <a:lnTo>
                    <a:pt x="368" y="247"/>
                  </a:lnTo>
                  <a:lnTo>
                    <a:pt x="368" y="244"/>
                  </a:lnTo>
                  <a:lnTo>
                    <a:pt x="372" y="244"/>
                  </a:lnTo>
                  <a:lnTo>
                    <a:pt x="377" y="235"/>
                  </a:lnTo>
                  <a:lnTo>
                    <a:pt x="377" y="229"/>
                  </a:lnTo>
                  <a:lnTo>
                    <a:pt x="380" y="230"/>
                  </a:lnTo>
                  <a:lnTo>
                    <a:pt x="387" y="218"/>
                  </a:lnTo>
                  <a:lnTo>
                    <a:pt x="389" y="218"/>
                  </a:lnTo>
                  <a:lnTo>
                    <a:pt x="394" y="205"/>
                  </a:lnTo>
                  <a:lnTo>
                    <a:pt x="382" y="203"/>
                  </a:lnTo>
                  <a:lnTo>
                    <a:pt x="392" y="198"/>
                  </a:lnTo>
                  <a:lnTo>
                    <a:pt x="388" y="193"/>
                  </a:lnTo>
                  <a:lnTo>
                    <a:pt x="392" y="193"/>
                  </a:lnTo>
                  <a:lnTo>
                    <a:pt x="386" y="186"/>
                  </a:lnTo>
                  <a:lnTo>
                    <a:pt x="382" y="172"/>
                  </a:lnTo>
                  <a:lnTo>
                    <a:pt x="375" y="169"/>
                  </a:lnTo>
                  <a:lnTo>
                    <a:pt x="385" y="155"/>
                  </a:lnTo>
                  <a:lnTo>
                    <a:pt x="393" y="151"/>
                  </a:lnTo>
                  <a:lnTo>
                    <a:pt x="395" y="153"/>
                  </a:lnTo>
                  <a:lnTo>
                    <a:pt x="396" y="149"/>
                  </a:lnTo>
                  <a:lnTo>
                    <a:pt x="385" y="145"/>
                  </a:lnTo>
                  <a:lnTo>
                    <a:pt x="375" y="151"/>
                  </a:lnTo>
                  <a:lnTo>
                    <a:pt x="365" y="139"/>
                  </a:lnTo>
                  <a:lnTo>
                    <a:pt x="367" y="133"/>
                  </a:lnTo>
                  <a:lnTo>
                    <a:pt x="374" y="134"/>
                  </a:lnTo>
                  <a:lnTo>
                    <a:pt x="377" y="129"/>
                  </a:lnTo>
                  <a:lnTo>
                    <a:pt x="388" y="119"/>
                  </a:lnTo>
                  <a:lnTo>
                    <a:pt x="392" y="120"/>
                  </a:lnTo>
                  <a:lnTo>
                    <a:pt x="394" y="123"/>
                  </a:lnTo>
                  <a:lnTo>
                    <a:pt x="389" y="131"/>
                  </a:lnTo>
                  <a:lnTo>
                    <a:pt x="391" y="134"/>
                  </a:lnTo>
                  <a:lnTo>
                    <a:pt x="387" y="138"/>
                  </a:lnTo>
                  <a:lnTo>
                    <a:pt x="402" y="129"/>
                  </a:lnTo>
                  <a:lnTo>
                    <a:pt x="408" y="128"/>
                  </a:lnTo>
                  <a:lnTo>
                    <a:pt x="415" y="132"/>
                  </a:lnTo>
                  <a:lnTo>
                    <a:pt x="411" y="142"/>
                  </a:lnTo>
                  <a:lnTo>
                    <a:pt x="414" y="146"/>
                  </a:lnTo>
                  <a:lnTo>
                    <a:pt x="419" y="145"/>
                  </a:lnTo>
                  <a:lnTo>
                    <a:pt x="422" y="145"/>
                  </a:lnTo>
                  <a:lnTo>
                    <a:pt x="423" y="148"/>
                  </a:lnTo>
                  <a:lnTo>
                    <a:pt x="423" y="151"/>
                  </a:lnTo>
                  <a:lnTo>
                    <a:pt x="420" y="152"/>
                  </a:lnTo>
                  <a:lnTo>
                    <a:pt x="423" y="162"/>
                  </a:lnTo>
                  <a:lnTo>
                    <a:pt x="421" y="164"/>
                  </a:lnTo>
                  <a:lnTo>
                    <a:pt x="423" y="172"/>
                  </a:lnTo>
                  <a:lnTo>
                    <a:pt x="438" y="166"/>
                  </a:lnTo>
                  <a:lnTo>
                    <a:pt x="440" y="159"/>
                  </a:lnTo>
                  <a:lnTo>
                    <a:pt x="439" y="147"/>
                  </a:lnTo>
                  <a:lnTo>
                    <a:pt x="435" y="139"/>
                  </a:lnTo>
                  <a:lnTo>
                    <a:pt x="428" y="133"/>
                  </a:lnTo>
                  <a:lnTo>
                    <a:pt x="428" y="128"/>
                  </a:lnTo>
                  <a:lnTo>
                    <a:pt x="442" y="120"/>
                  </a:lnTo>
                  <a:lnTo>
                    <a:pt x="442" y="113"/>
                  </a:lnTo>
                  <a:lnTo>
                    <a:pt x="449" y="106"/>
                  </a:lnTo>
                  <a:lnTo>
                    <a:pt x="449" y="106"/>
                  </a:lnTo>
                  <a:lnTo>
                    <a:pt x="453" y="99"/>
                  </a:lnTo>
                  <a:lnTo>
                    <a:pt x="451" y="87"/>
                  </a:lnTo>
                  <a:lnTo>
                    <a:pt x="457" y="82"/>
                  </a:lnTo>
                  <a:lnTo>
                    <a:pt x="463" y="83"/>
                  </a:lnTo>
                  <a:lnTo>
                    <a:pt x="474" y="59"/>
                  </a:lnTo>
                  <a:lnTo>
                    <a:pt x="476" y="51"/>
                  </a:lnTo>
                  <a:lnTo>
                    <a:pt x="458" y="58"/>
                  </a:lnTo>
                  <a:lnTo>
                    <a:pt x="452" y="58"/>
                  </a:lnTo>
                  <a:lnTo>
                    <a:pt x="449" y="48"/>
                  </a:lnTo>
                  <a:lnTo>
                    <a:pt x="439" y="41"/>
                  </a:lnTo>
                  <a:lnTo>
                    <a:pt x="428" y="40"/>
                  </a:lnTo>
                  <a:lnTo>
                    <a:pt x="421" y="12"/>
                  </a:lnTo>
                  <a:lnTo>
                    <a:pt x="414" y="4"/>
                  </a:lnTo>
                  <a:lnTo>
                    <a:pt x="401" y="0"/>
                  </a:lnTo>
                  <a:lnTo>
                    <a:pt x="386" y="3"/>
                  </a:lnTo>
                  <a:lnTo>
                    <a:pt x="380" y="11"/>
                  </a:lnTo>
                  <a:lnTo>
                    <a:pt x="384" y="11"/>
                  </a:lnTo>
                  <a:lnTo>
                    <a:pt x="383" y="17"/>
                  </a:lnTo>
                  <a:lnTo>
                    <a:pt x="379" y="21"/>
                  </a:lnTo>
                  <a:lnTo>
                    <a:pt x="375" y="35"/>
                  </a:lnTo>
                  <a:lnTo>
                    <a:pt x="366" y="40"/>
                  </a:lnTo>
                  <a:lnTo>
                    <a:pt x="356" y="36"/>
                  </a:lnTo>
                  <a:lnTo>
                    <a:pt x="353" y="43"/>
                  </a:lnTo>
                  <a:lnTo>
                    <a:pt x="353" y="59"/>
                  </a:lnTo>
                  <a:lnTo>
                    <a:pt x="360" y="60"/>
                  </a:lnTo>
                  <a:lnTo>
                    <a:pt x="370" y="56"/>
                  </a:lnTo>
                  <a:lnTo>
                    <a:pt x="375" y="61"/>
                  </a:lnTo>
                  <a:lnTo>
                    <a:pt x="375" y="68"/>
                  </a:lnTo>
                  <a:lnTo>
                    <a:pt x="360" y="69"/>
                  </a:lnTo>
                  <a:lnTo>
                    <a:pt x="352" y="77"/>
                  </a:lnTo>
                  <a:lnTo>
                    <a:pt x="338" y="85"/>
                  </a:lnTo>
                  <a:lnTo>
                    <a:pt x="331" y="83"/>
                  </a:lnTo>
                  <a:lnTo>
                    <a:pt x="326" y="88"/>
                  </a:lnTo>
                  <a:lnTo>
                    <a:pt x="328" y="94"/>
                  </a:lnTo>
                  <a:lnTo>
                    <a:pt x="316" y="105"/>
                  </a:lnTo>
                  <a:lnTo>
                    <a:pt x="314" y="106"/>
                  </a:lnTo>
                  <a:lnTo>
                    <a:pt x="301" y="106"/>
                  </a:lnTo>
                  <a:lnTo>
                    <a:pt x="283" y="113"/>
                  </a:lnTo>
                  <a:lnTo>
                    <a:pt x="267" y="108"/>
                  </a:lnTo>
                  <a:lnTo>
                    <a:pt x="256" y="102"/>
                  </a:lnTo>
                  <a:lnTo>
                    <a:pt x="231" y="103"/>
                  </a:lnTo>
                  <a:lnTo>
                    <a:pt x="219" y="89"/>
                  </a:lnTo>
                  <a:lnTo>
                    <a:pt x="191" y="80"/>
                  </a:lnTo>
                  <a:lnTo>
                    <a:pt x="191" y="67"/>
                  </a:lnTo>
                  <a:lnTo>
                    <a:pt x="188" y="57"/>
                  </a:lnTo>
                  <a:lnTo>
                    <a:pt x="179" y="56"/>
                  </a:lnTo>
                  <a:lnTo>
                    <a:pt x="173" y="45"/>
                  </a:lnTo>
                  <a:lnTo>
                    <a:pt x="166" y="50"/>
                  </a:lnTo>
                  <a:lnTo>
                    <a:pt x="160" y="52"/>
                  </a:lnTo>
                  <a:lnTo>
                    <a:pt x="158" y="64"/>
                  </a:lnTo>
                  <a:lnTo>
                    <a:pt x="154" y="66"/>
                  </a:lnTo>
                  <a:lnTo>
                    <a:pt x="141" y="63"/>
                  </a:lnTo>
                  <a:lnTo>
                    <a:pt x="137" y="82"/>
                  </a:lnTo>
                  <a:lnTo>
                    <a:pt x="125" y="83"/>
                  </a:lnTo>
                  <a:lnTo>
                    <a:pt x="123" y="86"/>
                  </a:lnTo>
                  <a:lnTo>
                    <a:pt x="127" y="100"/>
                  </a:lnTo>
                  <a:lnTo>
                    <a:pt x="122" y="111"/>
                  </a:lnTo>
                  <a:lnTo>
                    <a:pt x="110" y="118"/>
                  </a:lnTo>
                  <a:lnTo>
                    <a:pt x="103" y="120"/>
                  </a:lnTo>
                  <a:lnTo>
                    <a:pt x="100" y="123"/>
                  </a:lnTo>
                  <a:lnTo>
                    <a:pt x="90" y="123"/>
                  </a:lnTo>
                  <a:lnTo>
                    <a:pt x="84" y="127"/>
                  </a:lnTo>
                  <a:lnTo>
                    <a:pt x="82" y="137"/>
                  </a:lnTo>
                  <a:lnTo>
                    <a:pt x="83" y="140"/>
                  </a:lnTo>
                  <a:lnTo>
                    <a:pt x="90" y="140"/>
                  </a:lnTo>
                  <a:lnTo>
                    <a:pt x="89" y="149"/>
                  </a:lnTo>
                  <a:lnTo>
                    <a:pt x="89" y="150"/>
                  </a:lnTo>
                  <a:lnTo>
                    <a:pt x="87" y="150"/>
                  </a:lnTo>
                  <a:lnTo>
                    <a:pt x="88" y="151"/>
                  </a:lnTo>
                  <a:lnTo>
                    <a:pt x="82" y="152"/>
                  </a:lnTo>
                  <a:lnTo>
                    <a:pt x="76" y="152"/>
                  </a:lnTo>
                  <a:lnTo>
                    <a:pt x="68" y="157"/>
                  </a:lnTo>
                  <a:lnTo>
                    <a:pt x="68" y="167"/>
                  </a:lnTo>
                  <a:lnTo>
                    <a:pt x="64" y="175"/>
                  </a:lnTo>
                  <a:lnTo>
                    <a:pt x="58" y="175"/>
                  </a:lnTo>
                  <a:lnTo>
                    <a:pt x="60" y="179"/>
                  </a:lnTo>
                  <a:lnTo>
                    <a:pt x="55" y="183"/>
                  </a:lnTo>
                  <a:lnTo>
                    <a:pt x="53" y="191"/>
                  </a:lnTo>
                  <a:lnTo>
                    <a:pt x="39" y="196"/>
                  </a:lnTo>
                  <a:lnTo>
                    <a:pt x="35" y="198"/>
                  </a:lnTo>
                  <a:lnTo>
                    <a:pt x="34" y="207"/>
                  </a:lnTo>
                  <a:lnTo>
                    <a:pt x="9" y="210"/>
                  </a:lnTo>
                  <a:lnTo>
                    <a:pt x="0" y="206"/>
                  </a:lnTo>
                  <a:lnTo>
                    <a:pt x="0" y="207"/>
                  </a:lnTo>
                  <a:lnTo>
                    <a:pt x="6" y="215"/>
                  </a:lnTo>
                  <a:lnTo>
                    <a:pt x="11" y="218"/>
                  </a:lnTo>
                  <a:lnTo>
                    <a:pt x="15" y="226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19" y="239"/>
                  </a:lnTo>
                  <a:lnTo>
                    <a:pt x="24" y="240"/>
                  </a:lnTo>
                  <a:lnTo>
                    <a:pt x="36" y="239"/>
                  </a:lnTo>
                  <a:lnTo>
                    <a:pt x="42" y="249"/>
                  </a:lnTo>
                  <a:lnTo>
                    <a:pt x="46" y="250"/>
                  </a:lnTo>
                  <a:lnTo>
                    <a:pt x="53" y="257"/>
                  </a:lnTo>
                  <a:lnTo>
                    <a:pt x="60" y="256"/>
                  </a:lnTo>
                  <a:lnTo>
                    <a:pt x="59" y="259"/>
                  </a:lnTo>
                  <a:lnTo>
                    <a:pt x="52" y="261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73" y="261"/>
                  </a:lnTo>
                  <a:lnTo>
                    <a:pt x="75" y="261"/>
                  </a:lnTo>
                  <a:lnTo>
                    <a:pt x="76" y="278"/>
                  </a:lnTo>
                  <a:lnTo>
                    <a:pt x="80" y="300"/>
                  </a:lnTo>
                  <a:lnTo>
                    <a:pt x="87" y="313"/>
                  </a:lnTo>
                  <a:lnTo>
                    <a:pt x="100" y="349"/>
                  </a:lnTo>
                  <a:lnTo>
                    <a:pt x="107" y="355"/>
                  </a:lnTo>
                  <a:lnTo>
                    <a:pt x="111" y="349"/>
                  </a:lnTo>
                  <a:lnTo>
                    <a:pt x="116" y="347"/>
                  </a:lnTo>
                  <a:lnTo>
                    <a:pt x="118" y="341"/>
                  </a:lnTo>
                  <a:lnTo>
                    <a:pt x="122" y="341"/>
                  </a:lnTo>
                  <a:lnTo>
                    <a:pt x="121" y="331"/>
                  </a:lnTo>
                  <a:lnTo>
                    <a:pt x="124" y="321"/>
                  </a:lnTo>
                  <a:lnTo>
                    <a:pt x="123" y="310"/>
                  </a:lnTo>
                  <a:lnTo>
                    <a:pt x="125" y="304"/>
                  </a:lnTo>
                  <a:lnTo>
                    <a:pt x="129" y="305"/>
                  </a:lnTo>
                  <a:lnTo>
                    <a:pt x="130" y="302"/>
                  </a:lnTo>
                  <a:lnTo>
                    <a:pt x="135" y="300"/>
                  </a:lnTo>
                  <a:lnTo>
                    <a:pt x="138" y="296"/>
                  </a:lnTo>
                  <a:lnTo>
                    <a:pt x="156" y="281"/>
                  </a:lnTo>
                  <a:lnTo>
                    <a:pt x="164" y="276"/>
                  </a:lnTo>
                  <a:lnTo>
                    <a:pt x="168" y="266"/>
                  </a:lnTo>
                  <a:lnTo>
                    <a:pt x="175" y="262"/>
                  </a:lnTo>
                  <a:lnTo>
                    <a:pt x="176" y="266"/>
                  </a:lnTo>
                  <a:lnTo>
                    <a:pt x="180" y="266"/>
                  </a:lnTo>
                  <a:lnTo>
                    <a:pt x="188" y="264"/>
                  </a:lnTo>
                  <a:lnTo>
                    <a:pt x="196" y="257"/>
                  </a:lnTo>
                  <a:lnTo>
                    <a:pt x="202" y="270"/>
                  </a:lnTo>
                  <a:lnTo>
                    <a:pt x="209" y="276"/>
                  </a:lnTo>
                  <a:lnTo>
                    <a:pt x="212" y="284"/>
                  </a:lnTo>
                  <a:lnTo>
                    <a:pt x="214" y="284"/>
                  </a:lnTo>
                  <a:lnTo>
                    <a:pt x="217" y="295"/>
                  </a:lnTo>
                  <a:lnTo>
                    <a:pt x="214" y="303"/>
                  </a:lnTo>
                  <a:lnTo>
                    <a:pt x="222" y="305"/>
                  </a:lnTo>
                  <a:lnTo>
                    <a:pt x="222" y="305"/>
                  </a:lnTo>
                  <a:close/>
                  <a:moveTo>
                    <a:pt x="435" y="397"/>
                  </a:moveTo>
                  <a:lnTo>
                    <a:pt x="432" y="398"/>
                  </a:lnTo>
                  <a:lnTo>
                    <a:pt x="431" y="393"/>
                  </a:lnTo>
                  <a:lnTo>
                    <a:pt x="428" y="400"/>
                  </a:lnTo>
                  <a:lnTo>
                    <a:pt x="428" y="408"/>
                  </a:lnTo>
                  <a:lnTo>
                    <a:pt x="434" y="412"/>
                  </a:lnTo>
                  <a:lnTo>
                    <a:pt x="431" y="407"/>
                  </a:lnTo>
                  <a:lnTo>
                    <a:pt x="431" y="403"/>
                  </a:lnTo>
                  <a:lnTo>
                    <a:pt x="435" y="403"/>
                  </a:lnTo>
                  <a:lnTo>
                    <a:pt x="433" y="401"/>
                  </a:lnTo>
                  <a:lnTo>
                    <a:pt x="435" y="400"/>
                  </a:lnTo>
                  <a:lnTo>
                    <a:pt x="435" y="397"/>
                  </a:lnTo>
                  <a:lnTo>
                    <a:pt x="435" y="397"/>
                  </a:lnTo>
                  <a:close/>
                  <a:moveTo>
                    <a:pt x="122" y="344"/>
                  </a:moveTo>
                  <a:lnTo>
                    <a:pt x="121" y="355"/>
                  </a:lnTo>
                  <a:lnTo>
                    <a:pt x="124" y="368"/>
                  </a:lnTo>
                  <a:lnTo>
                    <a:pt x="133" y="365"/>
                  </a:lnTo>
                  <a:lnTo>
                    <a:pt x="134" y="358"/>
                  </a:lnTo>
                  <a:lnTo>
                    <a:pt x="127" y="346"/>
                  </a:lnTo>
                  <a:lnTo>
                    <a:pt x="122" y="344"/>
                  </a:lnTo>
                  <a:lnTo>
                    <a:pt x="122" y="344"/>
                  </a:lnTo>
                  <a:close/>
                  <a:moveTo>
                    <a:pt x="273" y="397"/>
                  </a:moveTo>
                  <a:lnTo>
                    <a:pt x="273" y="397"/>
                  </a:lnTo>
                  <a:lnTo>
                    <a:pt x="275" y="401"/>
                  </a:lnTo>
                  <a:lnTo>
                    <a:pt x="281" y="400"/>
                  </a:lnTo>
                  <a:lnTo>
                    <a:pt x="278" y="397"/>
                  </a:lnTo>
                  <a:lnTo>
                    <a:pt x="278" y="397"/>
                  </a:lnTo>
                  <a:lnTo>
                    <a:pt x="278" y="397"/>
                  </a:lnTo>
                  <a:lnTo>
                    <a:pt x="273" y="397"/>
                  </a:lnTo>
                  <a:lnTo>
                    <a:pt x="273" y="397"/>
                  </a:lnTo>
                  <a:close/>
                  <a:moveTo>
                    <a:pt x="459" y="179"/>
                  </a:moveTo>
                  <a:lnTo>
                    <a:pt x="460" y="184"/>
                  </a:lnTo>
                  <a:lnTo>
                    <a:pt x="463" y="185"/>
                  </a:lnTo>
                  <a:lnTo>
                    <a:pt x="465" y="180"/>
                  </a:lnTo>
                  <a:lnTo>
                    <a:pt x="469" y="179"/>
                  </a:lnTo>
                  <a:lnTo>
                    <a:pt x="471" y="181"/>
                  </a:lnTo>
                  <a:lnTo>
                    <a:pt x="474" y="176"/>
                  </a:lnTo>
                  <a:lnTo>
                    <a:pt x="474" y="174"/>
                  </a:lnTo>
                  <a:lnTo>
                    <a:pt x="467" y="174"/>
                  </a:lnTo>
                  <a:lnTo>
                    <a:pt x="459" y="179"/>
                  </a:lnTo>
                  <a:lnTo>
                    <a:pt x="459" y="179"/>
                  </a:lnTo>
                  <a:close/>
                  <a:moveTo>
                    <a:pt x="608" y="451"/>
                  </a:moveTo>
                  <a:lnTo>
                    <a:pt x="612" y="448"/>
                  </a:lnTo>
                  <a:lnTo>
                    <a:pt x="603" y="441"/>
                  </a:lnTo>
                  <a:lnTo>
                    <a:pt x="608" y="451"/>
                  </a:lnTo>
                  <a:lnTo>
                    <a:pt x="608" y="451"/>
                  </a:lnTo>
                  <a:close/>
                  <a:moveTo>
                    <a:pt x="587" y="430"/>
                  </a:moveTo>
                  <a:lnTo>
                    <a:pt x="592" y="438"/>
                  </a:lnTo>
                  <a:lnTo>
                    <a:pt x="592" y="431"/>
                  </a:lnTo>
                  <a:lnTo>
                    <a:pt x="582" y="426"/>
                  </a:lnTo>
                  <a:lnTo>
                    <a:pt x="587" y="430"/>
                  </a:lnTo>
                  <a:lnTo>
                    <a:pt x="587" y="430"/>
                  </a:lnTo>
                  <a:close/>
                  <a:moveTo>
                    <a:pt x="568" y="465"/>
                  </a:moveTo>
                  <a:lnTo>
                    <a:pt x="564" y="465"/>
                  </a:lnTo>
                  <a:lnTo>
                    <a:pt x="561" y="458"/>
                  </a:lnTo>
                  <a:lnTo>
                    <a:pt x="554" y="453"/>
                  </a:lnTo>
                  <a:lnTo>
                    <a:pt x="554" y="451"/>
                  </a:lnTo>
                  <a:lnTo>
                    <a:pt x="559" y="449"/>
                  </a:lnTo>
                  <a:lnTo>
                    <a:pt x="559" y="446"/>
                  </a:lnTo>
                  <a:lnTo>
                    <a:pt x="546" y="441"/>
                  </a:lnTo>
                  <a:lnTo>
                    <a:pt x="544" y="436"/>
                  </a:lnTo>
                  <a:lnTo>
                    <a:pt x="531" y="429"/>
                  </a:lnTo>
                  <a:lnTo>
                    <a:pt x="516" y="424"/>
                  </a:lnTo>
                  <a:lnTo>
                    <a:pt x="495" y="416"/>
                  </a:lnTo>
                  <a:lnTo>
                    <a:pt x="486" y="421"/>
                  </a:lnTo>
                  <a:lnTo>
                    <a:pt x="480" y="428"/>
                  </a:lnTo>
                  <a:lnTo>
                    <a:pt x="477" y="428"/>
                  </a:lnTo>
                  <a:lnTo>
                    <a:pt x="471" y="422"/>
                  </a:lnTo>
                  <a:lnTo>
                    <a:pt x="469" y="411"/>
                  </a:lnTo>
                  <a:lnTo>
                    <a:pt x="462" y="409"/>
                  </a:lnTo>
                  <a:lnTo>
                    <a:pt x="458" y="409"/>
                  </a:lnTo>
                  <a:lnTo>
                    <a:pt x="450" y="415"/>
                  </a:lnTo>
                  <a:lnTo>
                    <a:pt x="456" y="417"/>
                  </a:lnTo>
                  <a:lnTo>
                    <a:pt x="459" y="421"/>
                  </a:lnTo>
                  <a:lnTo>
                    <a:pt x="469" y="419"/>
                  </a:lnTo>
                  <a:lnTo>
                    <a:pt x="468" y="422"/>
                  </a:lnTo>
                  <a:lnTo>
                    <a:pt x="457" y="424"/>
                  </a:lnTo>
                  <a:lnTo>
                    <a:pt x="462" y="427"/>
                  </a:lnTo>
                  <a:lnTo>
                    <a:pt x="462" y="432"/>
                  </a:lnTo>
                  <a:lnTo>
                    <a:pt x="468" y="429"/>
                  </a:lnTo>
                  <a:lnTo>
                    <a:pt x="496" y="443"/>
                  </a:lnTo>
                  <a:lnTo>
                    <a:pt x="501" y="453"/>
                  </a:lnTo>
                  <a:lnTo>
                    <a:pt x="498" y="453"/>
                  </a:lnTo>
                  <a:lnTo>
                    <a:pt x="493" y="460"/>
                  </a:lnTo>
                  <a:lnTo>
                    <a:pt x="508" y="458"/>
                  </a:lnTo>
                  <a:lnTo>
                    <a:pt x="517" y="465"/>
                  </a:lnTo>
                  <a:lnTo>
                    <a:pt x="525" y="466"/>
                  </a:lnTo>
                  <a:lnTo>
                    <a:pt x="530" y="463"/>
                  </a:lnTo>
                  <a:lnTo>
                    <a:pt x="529" y="460"/>
                  </a:lnTo>
                  <a:lnTo>
                    <a:pt x="535" y="455"/>
                  </a:lnTo>
                  <a:lnTo>
                    <a:pt x="539" y="455"/>
                  </a:lnTo>
                  <a:lnTo>
                    <a:pt x="547" y="458"/>
                  </a:lnTo>
                  <a:lnTo>
                    <a:pt x="557" y="471"/>
                  </a:lnTo>
                  <a:lnTo>
                    <a:pt x="576" y="475"/>
                  </a:lnTo>
                  <a:lnTo>
                    <a:pt x="578" y="472"/>
                  </a:lnTo>
                  <a:lnTo>
                    <a:pt x="567" y="467"/>
                  </a:lnTo>
                  <a:lnTo>
                    <a:pt x="568" y="465"/>
                  </a:lnTo>
                  <a:lnTo>
                    <a:pt x="568" y="465"/>
                  </a:lnTo>
                  <a:close/>
                  <a:moveTo>
                    <a:pt x="583" y="433"/>
                  </a:moveTo>
                  <a:lnTo>
                    <a:pt x="583" y="438"/>
                  </a:lnTo>
                  <a:lnTo>
                    <a:pt x="581" y="438"/>
                  </a:lnTo>
                  <a:lnTo>
                    <a:pt x="578" y="441"/>
                  </a:lnTo>
                  <a:lnTo>
                    <a:pt x="562" y="441"/>
                  </a:lnTo>
                  <a:lnTo>
                    <a:pt x="568" y="446"/>
                  </a:lnTo>
                  <a:lnTo>
                    <a:pt x="577" y="446"/>
                  </a:lnTo>
                  <a:lnTo>
                    <a:pt x="586" y="443"/>
                  </a:lnTo>
                  <a:lnTo>
                    <a:pt x="588" y="436"/>
                  </a:lnTo>
                  <a:lnTo>
                    <a:pt x="588" y="433"/>
                  </a:lnTo>
                  <a:lnTo>
                    <a:pt x="583" y="433"/>
                  </a:lnTo>
                  <a:lnTo>
                    <a:pt x="583" y="433"/>
                  </a:lnTo>
                  <a:close/>
                  <a:moveTo>
                    <a:pt x="234" y="398"/>
                  </a:moveTo>
                  <a:lnTo>
                    <a:pt x="239" y="403"/>
                  </a:lnTo>
                  <a:lnTo>
                    <a:pt x="235" y="397"/>
                  </a:lnTo>
                  <a:lnTo>
                    <a:pt x="234" y="398"/>
                  </a:lnTo>
                  <a:lnTo>
                    <a:pt x="234" y="398"/>
                  </a:lnTo>
                  <a:close/>
                  <a:moveTo>
                    <a:pt x="457" y="184"/>
                  </a:moveTo>
                  <a:lnTo>
                    <a:pt x="455" y="178"/>
                  </a:lnTo>
                  <a:lnTo>
                    <a:pt x="447" y="176"/>
                  </a:lnTo>
                  <a:lnTo>
                    <a:pt x="441" y="181"/>
                  </a:lnTo>
                  <a:lnTo>
                    <a:pt x="442" y="185"/>
                  </a:lnTo>
                  <a:lnTo>
                    <a:pt x="445" y="185"/>
                  </a:lnTo>
                  <a:lnTo>
                    <a:pt x="446" y="182"/>
                  </a:lnTo>
                  <a:lnTo>
                    <a:pt x="447" y="185"/>
                  </a:lnTo>
                  <a:lnTo>
                    <a:pt x="445" y="196"/>
                  </a:lnTo>
                  <a:lnTo>
                    <a:pt x="449" y="198"/>
                  </a:lnTo>
                  <a:lnTo>
                    <a:pt x="453" y="195"/>
                  </a:lnTo>
                  <a:lnTo>
                    <a:pt x="457" y="184"/>
                  </a:lnTo>
                  <a:lnTo>
                    <a:pt x="457" y="184"/>
                  </a:lnTo>
                  <a:close/>
                  <a:moveTo>
                    <a:pt x="471" y="451"/>
                  </a:moveTo>
                  <a:lnTo>
                    <a:pt x="474" y="444"/>
                  </a:lnTo>
                  <a:lnTo>
                    <a:pt x="473" y="441"/>
                  </a:lnTo>
                  <a:lnTo>
                    <a:pt x="471" y="451"/>
                  </a:lnTo>
                  <a:lnTo>
                    <a:pt x="471" y="451"/>
                  </a:lnTo>
                  <a:close/>
                  <a:moveTo>
                    <a:pt x="765" y="512"/>
                  </a:moveTo>
                  <a:lnTo>
                    <a:pt x="757" y="514"/>
                  </a:lnTo>
                  <a:lnTo>
                    <a:pt x="758" y="516"/>
                  </a:lnTo>
                  <a:lnTo>
                    <a:pt x="765" y="515"/>
                  </a:lnTo>
                  <a:lnTo>
                    <a:pt x="765" y="512"/>
                  </a:lnTo>
                  <a:lnTo>
                    <a:pt x="765" y="512"/>
                  </a:lnTo>
                  <a:close/>
                  <a:moveTo>
                    <a:pt x="635" y="470"/>
                  </a:moveTo>
                  <a:lnTo>
                    <a:pt x="643" y="468"/>
                  </a:lnTo>
                  <a:lnTo>
                    <a:pt x="634" y="466"/>
                  </a:lnTo>
                  <a:lnTo>
                    <a:pt x="635" y="470"/>
                  </a:lnTo>
                  <a:lnTo>
                    <a:pt x="635" y="470"/>
                  </a:lnTo>
                  <a:close/>
                  <a:moveTo>
                    <a:pt x="748" y="524"/>
                  </a:moveTo>
                  <a:lnTo>
                    <a:pt x="754" y="525"/>
                  </a:lnTo>
                  <a:lnTo>
                    <a:pt x="757" y="524"/>
                  </a:lnTo>
                  <a:lnTo>
                    <a:pt x="757" y="521"/>
                  </a:lnTo>
                  <a:lnTo>
                    <a:pt x="751" y="519"/>
                  </a:lnTo>
                  <a:lnTo>
                    <a:pt x="748" y="524"/>
                  </a:lnTo>
                  <a:lnTo>
                    <a:pt x="748" y="524"/>
                  </a:lnTo>
                  <a:close/>
                  <a:moveTo>
                    <a:pt x="665" y="538"/>
                  </a:moveTo>
                  <a:lnTo>
                    <a:pt x="670" y="546"/>
                  </a:lnTo>
                  <a:lnTo>
                    <a:pt x="680" y="553"/>
                  </a:lnTo>
                  <a:lnTo>
                    <a:pt x="683" y="553"/>
                  </a:lnTo>
                  <a:lnTo>
                    <a:pt x="671" y="543"/>
                  </a:lnTo>
                  <a:lnTo>
                    <a:pt x="665" y="538"/>
                  </a:lnTo>
                  <a:lnTo>
                    <a:pt x="665" y="538"/>
                  </a:lnTo>
                  <a:close/>
                  <a:moveTo>
                    <a:pt x="685" y="514"/>
                  </a:moveTo>
                  <a:lnTo>
                    <a:pt x="688" y="513"/>
                  </a:lnTo>
                  <a:lnTo>
                    <a:pt x="685" y="510"/>
                  </a:lnTo>
                  <a:lnTo>
                    <a:pt x="685" y="514"/>
                  </a:lnTo>
                  <a:lnTo>
                    <a:pt x="685" y="514"/>
                  </a:lnTo>
                  <a:close/>
                  <a:moveTo>
                    <a:pt x="441" y="424"/>
                  </a:moveTo>
                  <a:lnTo>
                    <a:pt x="433" y="424"/>
                  </a:lnTo>
                  <a:lnTo>
                    <a:pt x="431" y="427"/>
                  </a:lnTo>
                  <a:lnTo>
                    <a:pt x="449" y="431"/>
                  </a:lnTo>
                  <a:lnTo>
                    <a:pt x="447" y="426"/>
                  </a:lnTo>
                  <a:lnTo>
                    <a:pt x="441" y="424"/>
                  </a:lnTo>
                  <a:lnTo>
                    <a:pt x="441" y="424"/>
                  </a:lnTo>
                  <a:close/>
                  <a:moveTo>
                    <a:pt x="334" y="455"/>
                  </a:moveTo>
                  <a:lnTo>
                    <a:pt x="331" y="451"/>
                  </a:lnTo>
                  <a:lnTo>
                    <a:pt x="321" y="447"/>
                  </a:lnTo>
                  <a:lnTo>
                    <a:pt x="319" y="451"/>
                  </a:lnTo>
                  <a:lnTo>
                    <a:pt x="310" y="450"/>
                  </a:lnTo>
                  <a:lnTo>
                    <a:pt x="299" y="444"/>
                  </a:lnTo>
                  <a:lnTo>
                    <a:pt x="290" y="444"/>
                  </a:lnTo>
                  <a:lnTo>
                    <a:pt x="287" y="449"/>
                  </a:lnTo>
                  <a:lnTo>
                    <a:pt x="302" y="456"/>
                  </a:lnTo>
                  <a:lnTo>
                    <a:pt x="344" y="462"/>
                  </a:lnTo>
                  <a:lnTo>
                    <a:pt x="344" y="459"/>
                  </a:lnTo>
                  <a:lnTo>
                    <a:pt x="344" y="456"/>
                  </a:lnTo>
                  <a:lnTo>
                    <a:pt x="334" y="455"/>
                  </a:lnTo>
                  <a:lnTo>
                    <a:pt x="334" y="455"/>
                  </a:lnTo>
                  <a:close/>
                  <a:moveTo>
                    <a:pt x="374" y="467"/>
                  </a:moveTo>
                  <a:lnTo>
                    <a:pt x="382" y="473"/>
                  </a:lnTo>
                  <a:lnTo>
                    <a:pt x="386" y="471"/>
                  </a:lnTo>
                  <a:lnTo>
                    <a:pt x="380" y="467"/>
                  </a:lnTo>
                  <a:lnTo>
                    <a:pt x="374" y="467"/>
                  </a:lnTo>
                  <a:lnTo>
                    <a:pt x="374" y="467"/>
                  </a:lnTo>
                  <a:close/>
                  <a:moveTo>
                    <a:pt x="349" y="462"/>
                  </a:moveTo>
                  <a:lnTo>
                    <a:pt x="352" y="460"/>
                  </a:lnTo>
                  <a:lnTo>
                    <a:pt x="344" y="459"/>
                  </a:lnTo>
                  <a:lnTo>
                    <a:pt x="349" y="462"/>
                  </a:lnTo>
                  <a:lnTo>
                    <a:pt x="349" y="462"/>
                  </a:lnTo>
                  <a:close/>
                  <a:moveTo>
                    <a:pt x="428" y="415"/>
                  </a:moveTo>
                  <a:lnTo>
                    <a:pt x="428" y="417"/>
                  </a:lnTo>
                  <a:lnTo>
                    <a:pt x="433" y="417"/>
                  </a:lnTo>
                  <a:lnTo>
                    <a:pt x="428" y="415"/>
                  </a:lnTo>
                  <a:lnTo>
                    <a:pt x="428" y="415"/>
                  </a:lnTo>
                  <a:close/>
                  <a:moveTo>
                    <a:pt x="291" y="426"/>
                  </a:moveTo>
                  <a:lnTo>
                    <a:pt x="287" y="422"/>
                  </a:lnTo>
                  <a:lnTo>
                    <a:pt x="284" y="422"/>
                  </a:lnTo>
                  <a:lnTo>
                    <a:pt x="280" y="413"/>
                  </a:lnTo>
                  <a:lnTo>
                    <a:pt x="273" y="411"/>
                  </a:lnTo>
                  <a:lnTo>
                    <a:pt x="276" y="405"/>
                  </a:lnTo>
                  <a:lnTo>
                    <a:pt x="270" y="403"/>
                  </a:lnTo>
                  <a:lnTo>
                    <a:pt x="271" y="400"/>
                  </a:lnTo>
                  <a:lnTo>
                    <a:pt x="259" y="393"/>
                  </a:lnTo>
                  <a:lnTo>
                    <a:pt x="256" y="393"/>
                  </a:lnTo>
                  <a:lnTo>
                    <a:pt x="236" y="373"/>
                  </a:lnTo>
                  <a:lnTo>
                    <a:pt x="222" y="371"/>
                  </a:lnTo>
                  <a:lnTo>
                    <a:pt x="224" y="376"/>
                  </a:lnTo>
                  <a:lnTo>
                    <a:pt x="231" y="383"/>
                  </a:lnTo>
                  <a:lnTo>
                    <a:pt x="237" y="391"/>
                  </a:lnTo>
                  <a:lnTo>
                    <a:pt x="243" y="395"/>
                  </a:lnTo>
                  <a:lnTo>
                    <a:pt x="246" y="405"/>
                  </a:lnTo>
                  <a:lnTo>
                    <a:pt x="254" y="411"/>
                  </a:lnTo>
                  <a:lnTo>
                    <a:pt x="263" y="427"/>
                  </a:lnTo>
                  <a:lnTo>
                    <a:pt x="280" y="443"/>
                  </a:lnTo>
                  <a:lnTo>
                    <a:pt x="288" y="444"/>
                  </a:lnTo>
                  <a:lnTo>
                    <a:pt x="291" y="426"/>
                  </a:lnTo>
                  <a:lnTo>
                    <a:pt x="291" y="426"/>
                  </a:lnTo>
                  <a:close/>
                  <a:moveTo>
                    <a:pt x="243" y="413"/>
                  </a:moveTo>
                  <a:lnTo>
                    <a:pt x="246" y="417"/>
                  </a:lnTo>
                  <a:lnTo>
                    <a:pt x="248" y="417"/>
                  </a:lnTo>
                  <a:lnTo>
                    <a:pt x="245" y="412"/>
                  </a:lnTo>
                  <a:lnTo>
                    <a:pt x="243" y="413"/>
                  </a:lnTo>
                  <a:lnTo>
                    <a:pt x="243" y="413"/>
                  </a:lnTo>
                  <a:close/>
                  <a:moveTo>
                    <a:pt x="418" y="427"/>
                  </a:moveTo>
                  <a:lnTo>
                    <a:pt x="424" y="431"/>
                  </a:lnTo>
                  <a:lnTo>
                    <a:pt x="426" y="429"/>
                  </a:lnTo>
                  <a:lnTo>
                    <a:pt x="425" y="427"/>
                  </a:lnTo>
                  <a:lnTo>
                    <a:pt x="418" y="427"/>
                  </a:lnTo>
                  <a:lnTo>
                    <a:pt x="418" y="427"/>
                  </a:lnTo>
                  <a:close/>
                  <a:moveTo>
                    <a:pt x="367" y="461"/>
                  </a:moveTo>
                  <a:lnTo>
                    <a:pt x="358" y="460"/>
                  </a:lnTo>
                  <a:lnTo>
                    <a:pt x="355" y="461"/>
                  </a:lnTo>
                  <a:lnTo>
                    <a:pt x="355" y="464"/>
                  </a:lnTo>
                  <a:lnTo>
                    <a:pt x="362" y="465"/>
                  </a:lnTo>
                  <a:lnTo>
                    <a:pt x="377" y="462"/>
                  </a:lnTo>
                  <a:lnTo>
                    <a:pt x="365" y="458"/>
                  </a:lnTo>
                  <a:lnTo>
                    <a:pt x="367" y="461"/>
                  </a:lnTo>
                  <a:lnTo>
                    <a:pt x="367" y="461"/>
                  </a:lnTo>
                  <a:close/>
                  <a:moveTo>
                    <a:pt x="418" y="457"/>
                  </a:moveTo>
                  <a:lnTo>
                    <a:pt x="421" y="457"/>
                  </a:lnTo>
                  <a:lnTo>
                    <a:pt x="423" y="455"/>
                  </a:lnTo>
                  <a:lnTo>
                    <a:pt x="418" y="457"/>
                  </a:lnTo>
                  <a:lnTo>
                    <a:pt x="418" y="457"/>
                  </a:lnTo>
                  <a:close/>
                  <a:moveTo>
                    <a:pt x="405" y="467"/>
                  </a:moveTo>
                  <a:lnTo>
                    <a:pt x="402" y="473"/>
                  </a:lnTo>
                  <a:lnTo>
                    <a:pt x="409" y="471"/>
                  </a:lnTo>
                  <a:lnTo>
                    <a:pt x="426" y="460"/>
                  </a:lnTo>
                  <a:lnTo>
                    <a:pt x="413" y="462"/>
                  </a:lnTo>
                  <a:lnTo>
                    <a:pt x="405" y="467"/>
                  </a:lnTo>
                  <a:lnTo>
                    <a:pt x="405" y="467"/>
                  </a:lnTo>
                  <a:close/>
                  <a:moveTo>
                    <a:pt x="399" y="459"/>
                  </a:moveTo>
                  <a:lnTo>
                    <a:pt x="396" y="462"/>
                  </a:lnTo>
                  <a:lnTo>
                    <a:pt x="383" y="459"/>
                  </a:lnTo>
                  <a:lnTo>
                    <a:pt x="377" y="462"/>
                  </a:lnTo>
                  <a:lnTo>
                    <a:pt x="393" y="463"/>
                  </a:lnTo>
                  <a:lnTo>
                    <a:pt x="404" y="460"/>
                  </a:lnTo>
                  <a:lnTo>
                    <a:pt x="399" y="459"/>
                  </a:lnTo>
                  <a:lnTo>
                    <a:pt x="399" y="4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EMEA">
              <a:extLst>
                <a:ext uri="{FF2B5EF4-FFF2-40B4-BE49-F238E27FC236}">
                  <a16:creationId xmlns:a16="http://schemas.microsoft.com/office/drawing/2014/main" id="{69103764-2917-4975-AC62-357BD1B8A2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1376" y="4270376"/>
              <a:ext cx="2200275" cy="1911350"/>
            </a:xfrm>
            <a:custGeom>
              <a:avLst/>
              <a:gdLst>
                <a:gd name="T0" fmla="*/ 154 w 1957"/>
                <a:gd name="T1" fmla="*/ 643 h 1700"/>
                <a:gd name="T2" fmla="*/ 179 w 1957"/>
                <a:gd name="T3" fmla="*/ 802 h 1700"/>
                <a:gd name="T4" fmla="*/ 224 w 1957"/>
                <a:gd name="T5" fmla="*/ 803 h 1700"/>
                <a:gd name="T6" fmla="*/ 341 w 1957"/>
                <a:gd name="T7" fmla="*/ 186 h 1700"/>
                <a:gd name="T8" fmla="*/ 403 w 1957"/>
                <a:gd name="T9" fmla="*/ 74 h 1700"/>
                <a:gd name="T10" fmla="*/ 55 w 1957"/>
                <a:gd name="T11" fmla="*/ 558 h 1700"/>
                <a:gd name="T12" fmla="*/ 97 w 1957"/>
                <a:gd name="T13" fmla="*/ 586 h 1700"/>
                <a:gd name="T14" fmla="*/ 1589 w 1957"/>
                <a:gd name="T15" fmla="*/ 322 h 1700"/>
                <a:gd name="T16" fmla="*/ 1128 w 1957"/>
                <a:gd name="T17" fmla="*/ 158 h 1700"/>
                <a:gd name="T18" fmla="*/ 626 w 1957"/>
                <a:gd name="T19" fmla="*/ 71 h 1700"/>
                <a:gd name="T20" fmla="*/ 847 w 1957"/>
                <a:gd name="T21" fmla="*/ 264 h 1700"/>
                <a:gd name="T22" fmla="*/ 764 w 1957"/>
                <a:gd name="T23" fmla="*/ 58 h 1700"/>
                <a:gd name="T24" fmla="*/ 392 w 1957"/>
                <a:gd name="T25" fmla="*/ 723 h 1700"/>
                <a:gd name="T26" fmla="*/ 526 w 1957"/>
                <a:gd name="T27" fmla="*/ 1030 h 1700"/>
                <a:gd name="T28" fmla="*/ 627 w 1957"/>
                <a:gd name="T29" fmla="*/ 1602 h 1700"/>
                <a:gd name="T30" fmla="*/ 1251 w 1957"/>
                <a:gd name="T31" fmla="*/ 333 h 1700"/>
                <a:gd name="T32" fmla="*/ 1715 w 1957"/>
                <a:gd name="T33" fmla="*/ 702 h 1700"/>
                <a:gd name="T34" fmla="*/ 1938 w 1957"/>
                <a:gd name="T35" fmla="*/ 573 h 1700"/>
                <a:gd name="T36" fmla="*/ 1731 w 1957"/>
                <a:gd name="T37" fmla="*/ 676 h 1700"/>
                <a:gd name="T38" fmla="*/ 1646 w 1957"/>
                <a:gd name="T39" fmla="*/ 722 h 1700"/>
                <a:gd name="T40" fmla="*/ 1544 w 1957"/>
                <a:gd name="T41" fmla="*/ 695 h 1700"/>
                <a:gd name="T42" fmla="*/ 1415 w 1957"/>
                <a:gd name="T43" fmla="*/ 930 h 1700"/>
                <a:gd name="T44" fmla="*/ 1273 w 1957"/>
                <a:gd name="T45" fmla="*/ 874 h 1700"/>
                <a:gd name="T46" fmla="*/ 1019 w 1957"/>
                <a:gd name="T47" fmla="*/ 855 h 1700"/>
                <a:gd name="T48" fmla="*/ 901 w 1957"/>
                <a:gd name="T49" fmla="*/ 1001 h 1700"/>
                <a:gd name="T50" fmla="*/ 781 w 1957"/>
                <a:gd name="T51" fmla="*/ 1129 h 1700"/>
                <a:gd name="T52" fmla="*/ 734 w 1957"/>
                <a:gd name="T53" fmla="*/ 1130 h 1700"/>
                <a:gd name="T54" fmla="*/ 591 w 1957"/>
                <a:gd name="T55" fmla="*/ 1184 h 1700"/>
                <a:gd name="T56" fmla="*/ 612 w 1957"/>
                <a:gd name="T57" fmla="*/ 1259 h 1700"/>
                <a:gd name="T58" fmla="*/ 589 w 1957"/>
                <a:gd name="T59" fmla="*/ 1461 h 1700"/>
                <a:gd name="T60" fmla="*/ 392 w 1957"/>
                <a:gd name="T61" fmla="*/ 1693 h 1700"/>
                <a:gd name="T62" fmla="*/ 301 w 1957"/>
                <a:gd name="T63" fmla="*/ 1372 h 1700"/>
                <a:gd name="T64" fmla="*/ 118 w 1957"/>
                <a:gd name="T65" fmla="*/ 1302 h 1700"/>
                <a:gd name="T66" fmla="*/ 117 w 1957"/>
                <a:gd name="T67" fmla="*/ 1099 h 1700"/>
                <a:gd name="T68" fmla="*/ 321 w 1957"/>
                <a:gd name="T69" fmla="*/ 1025 h 1700"/>
                <a:gd name="T70" fmla="*/ 514 w 1957"/>
                <a:gd name="T71" fmla="*/ 1071 h 1700"/>
                <a:gd name="T72" fmla="*/ 468 w 1957"/>
                <a:gd name="T73" fmla="*/ 994 h 1700"/>
                <a:gd name="T74" fmla="*/ 426 w 1957"/>
                <a:gd name="T75" fmla="*/ 970 h 1700"/>
                <a:gd name="T76" fmla="*/ 345 w 1957"/>
                <a:gd name="T77" fmla="*/ 900 h 1700"/>
                <a:gd name="T78" fmla="*/ 326 w 1957"/>
                <a:gd name="T79" fmla="*/ 942 h 1700"/>
                <a:gd name="T80" fmla="*/ 138 w 1957"/>
                <a:gd name="T81" fmla="*/ 934 h 1700"/>
                <a:gd name="T82" fmla="*/ 237 w 1957"/>
                <a:gd name="T83" fmla="*/ 829 h 1700"/>
                <a:gd name="T84" fmla="*/ 320 w 1957"/>
                <a:gd name="T85" fmla="*/ 748 h 1700"/>
                <a:gd name="T86" fmla="*/ 410 w 1957"/>
                <a:gd name="T87" fmla="*/ 764 h 1700"/>
                <a:gd name="T88" fmla="*/ 418 w 1957"/>
                <a:gd name="T89" fmla="*/ 654 h 1700"/>
                <a:gd name="T90" fmla="*/ 350 w 1957"/>
                <a:gd name="T91" fmla="*/ 755 h 1700"/>
                <a:gd name="T92" fmla="*/ 294 w 1957"/>
                <a:gd name="T93" fmla="*/ 626 h 1700"/>
                <a:gd name="T94" fmla="*/ 417 w 1957"/>
                <a:gd name="T95" fmla="*/ 458 h 1700"/>
                <a:gd name="T96" fmla="*/ 514 w 1957"/>
                <a:gd name="T97" fmla="*/ 535 h 1700"/>
                <a:gd name="T98" fmla="*/ 712 w 1957"/>
                <a:gd name="T99" fmla="*/ 504 h 1700"/>
                <a:gd name="T100" fmla="*/ 862 w 1957"/>
                <a:gd name="T101" fmla="*/ 547 h 1700"/>
                <a:gd name="T102" fmla="*/ 1069 w 1957"/>
                <a:gd name="T103" fmla="*/ 273 h 1700"/>
                <a:gd name="T104" fmla="*/ 1298 w 1957"/>
                <a:gd name="T105" fmla="*/ 374 h 1700"/>
                <a:gd name="T106" fmla="*/ 1639 w 1957"/>
                <a:gd name="T107" fmla="*/ 436 h 1700"/>
                <a:gd name="T108" fmla="*/ 530 w 1957"/>
                <a:gd name="T109" fmla="*/ 1364 h 1700"/>
                <a:gd name="T110" fmla="*/ 539 w 1957"/>
                <a:gd name="T111" fmla="*/ 1470 h 1700"/>
                <a:gd name="T112" fmla="*/ 776 w 1957"/>
                <a:gd name="T113" fmla="*/ 919 h 1700"/>
                <a:gd name="T114" fmla="*/ 501 w 1957"/>
                <a:gd name="T115" fmla="*/ 653 h 1700"/>
                <a:gd name="T116" fmla="*/ 570 w 1957"/>
                <a:gd name="T117" fmla="*/ 880 h 1700"/>
                <a:gd name="T118" fmla="*/ 471 w 1957"/>
                <a:gd name="T119" fmla="*/ 940 h 1700"/>
                <a:gd name="T120" fmla="*/ 692 w 1957"/>
                <a:gd name="T121" fmla="*/ 936 h 1700"/>
                <a:gd name="T122" fmla="*/ 665 w 1957"/>
                <a:gd name="T123" fmla="*/ 980 h 1700"/>
                <a:gd name="T124" fmla="*/ 300 w 1957"/>
                <a:gd name="T125" fmla="*/ 940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7" h="1700">
                  <a:moveTo>
                    <a:pt x="127" y="810"/>
                  </a:moveTo>
                  <a:cubicBezTo>
                    <a:pt x="133" y="810"/>
                    <a:pt x="133" y="810"/>
                    <a:pt x="133" y="810"/>
                  </a:cubicBezTo>
                  <a:cubicBezTo>
                    <a:pt x="139" y="795"/>
                    <a:pt x="139" y="795"/>
                    <a:pt x="139" y="795"/>
                  </a:cubicBezTo>
                  <a:cubicBezTo>
                    <a:pt x="135" y="795"/>
                    <a:pt x="135" y="795"/>
                    <a:pt x="135" y="795"/>
                  </a:cubicBezTo>
                  <a:cubicBezTo>
                    <a:pt x="131" y="790"/>
                    <a:pt x="131" y="790"/>
                    <a:pt x="131" y="790"/>
                  </a:cubicBezTo>
                  <a:cubicBezTo>
                    <a:pt x="135" y="786"/>
                    <a:pt x="135" y="786"/>
                    <a:pt x="135" y="786"/>
                  </a:cubicBezTo>
                  <a:cubicBezTo>
                    <a:pt x="131" y="784"/>
                    <a:pt x="131" y="784"/>
                    <a:pt x="131" y="784"/>
                  </a:cubicBezTo>
                  <a:cubicBezTo>
                    <a:pt x="133" y="779"/>
                    <a:pt x="133" y="779"/>
                    <a:pt x="133" y="779"/>
                  </a:cubicBezTo>
                  <a:cubicBezTo>
                    <a:pt x="144" y="779"/>
                    <a:pt x="144" y="779"/>
                    <a:pt x="144" y="779"/>
                  </a:cubicBezTo>
                  <a:cubicBezTo>
                    <a:pt x="148" y="775"/>
                    <a:pt x="148" y="775"/>
                    <a:pt x="148" y="775"/>
                  </a:cubicBezTo>
                  <a:cubicBezTo>
                    <a:pt x="143" y="772"/>
                    <a:pt x="143" y="772"/>
                    <a:pt x="143" y="772"/>
                  </a:cubicBezTo>
                  <a:cubicBezTo>
                    <a:pt x="146" y="766"/>
                    <a:pt x="146" y="766"/>
                    <a:pt x="146" y="766"/>
                  </a:cubicBezTo>
                  <a:cubicBezTo>
                    <a:pt x="153" y="763"/>
                    <a:pt x="153" y="763"/>
                    <a:pt x="153" y="763"/>
                  </a:cubicBezTo>
                  <a:cubicBezTo>
                    <a:pt x="167" y="766"/>
                    <a:pt x="167" y="766"/>
                    <a:pt x="167" y="766"/>
                  </a:cubicBezTo>
                  <a:cubicBezTo>
                    <a:pt x="171" y="779"/>
                    <a:pt x="171" y="779"/>
                    <a:pt x="171" y="779"/>
                  </a:cubicBezTo>
                  <a:cubicBezTo>
                    <a:pt x="165" y="784"/>
                    <a:pt x="165" y="784"/>
                    <a:pt x="165" y="784"/>
                  </a:cubicBezTo>
                  <a:cubicBezTo>
                    <a:pt x="167" y="798"/>
                    <a:pt x="167" y="798"/>
                    <a:pt x="167" y="798"/>
                  </a:cubicBezTo>
                  <a:cubicBezTo>
                    <a:pt x="164" y="810"/>
                    <a:pt x="164" y="810"/>
                    <a:pt x="164" y="810"/>
                  </a:cubicBezTo>
                  <a:cubicBezTo>
                    <a:pt x="134" y="820"/>
                    <a:pt x="134" y="820"/>
                    <a:pt x="134" y="820"/>
                  </a:cubicBezTo>
                  <a:cubicBezTo>
                    <a:pt x="127" y="810"/>
                    <a:pt x="127" y="810"/>
                    <a:pt x="127" y="810"/>
                  </a:cubicBezTo>
                  <a:close/>
                  <a:moveTo>
                    <a:pt x="164" y="638"/>
                  </a:moveTo>
                  <a:cubicBezTo>
                    <a:pt x="156" y="639"/>
                    <a:pt x="156" y="639"/>
                    <a:pt x="156" y="639"/>
                  </a:cubicBezTo>
                  <a:cubicBezTo>
                    <a:pt x="154" y="643"/>
                    <a:pt x="154" y="643"/>
                    <a:pt x="154" y="643"/>
                  </a:cubicBezTo>
                  <a:cubicBezTo>
                    <a:pt x="158" y="645"/>
                    <a:pt x="158" y="645"/>
                    <a:pt x="158" y="645"/>
                  </a:cubicBezTo>
                  <a:cubicBezTo>
                    <a:pt x="164" y="638"/>
                    <a:pt x="164" y="638"/>
                    <a:pt x="164" y="638"/>
                  </a:cubicBezTo>
                  <a:close/>
                  <a:moveTo>
                    <a:pt x="161" y="728"/>
                  </a:moveTo>
                  <a:cubicBezTo>
                    <a:pt x="165" y="732"/>
                    <a:pt x="165" y="732"/>
                    <a:pt x="165" y="732"/>
                  </a:cubicBezTo>
                  <a:cubicBezTo>
                    <a:pt x="171" y="732"/>
                    <a:pt x="171" y="732"/>
                    <a:pt x="171" y="732"/>
                  </a:cubicBezTo>
                  <a:cubicBezTo>
                    <a:pt x="167" y="745"/>
                    <a:pt x="167" y="745"/>
                    <a:pt x="167" y="745"/>
                  </a:cubicBezTo>
                  <a:cubicBezTo>
                    <a:pt x="172" y="743"/>
                    <a:pt x="172" y="743"/>
                    <a:pt x="172" y="743"/>
                  </a:cubicBezTo>
                  <a:cubicBezTo>
                    <a:pt x="172" y="749"/>
                    <a:pt x="172" y="749"/>
                    <a:pt x="172" y="749"/>
                  </a:cubicBezTo>
                  <a:cubicBezTo>
                    <a:pt x="165" y="755"/>
                    <a:pt x="165" y="755"/>
                    <a:pt x="165" y="755"/>
                  </a:cubicBezTo>
                  <a:cubicBezTo>
                    <a:pt x="171" y="755"/>
                    <a:pt x="171" y="755"/>
                    <a:pt x="171" y="755"/>
                  </a:cubicBezTo>
                  <a:cubicBezTo>
                    <a:pt x="171" y="760"/>
                    <a:pt x="171" y="760"/>
                    <a:pt x="171" y="760"/>
                  </a:cubicBezTo>
                  <a:cubicBezTo>
                    <a:pt x="175" y="753"/>
                    <a:pt x="175" y="753"/>
                    <a:pt x="175" y="753"/>
                  </a:cubicBezTo>
                  <a:cubicBezTo>
                    <a:pt x="179" y="759"/>
                    <a:pt x="179" y="759"/>
                    <a:pt x="179" y="759"/>
                  </a:cubicBezTo>
                  <a:cubicBezTo>
                    <a:pt x="175" y="768"/>
                    <a:pt x="175" y="768"/>
                    <a:pt x="175" y="768"/>
                  </a:cubicBezTo>
                  <a:cubicBezTo>
                    <a:pt x="179" y="774"/>
                    <a:pt x="179" y="774"/>
                    <a:pt x="179" y="774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89" y="775"/>
                    <a:pt x="189" y="775"/>
                    <a:pt x="189" y="775"/>
                  </a:cubicBezTo>
                  <a:cubicBezTo>
                    <a:pt x="192" y="780"/>
                    <a:pt x="192" y="780"/>
                    <a:pt x="192" y="780"/>
                  </a:cubicBezTo>
                  <a:cubicBezTo>
                    <a:pt x="197" y="780"/>
                    <a:pt x="197" y="780"/>
                    <a:pt x="197" y="780"/>
                  </a:cubicBezTo>
                  <a:cubicBezTo>
                    <a:pt x="194" y="793"/>
                    <a:pt x="194" y="793"/>
                    <a:pt x="194" y="793"/>
                  </a:cubicBezTo>
                  <a:cubicBezTo>
                    <a:pt x="180" y="793"/>
                    <a:pt x="180" y="793"/>
                    <a:pt x="180" y="793"/>
                  </a:cubicBezTo>
                  <a:cubicBezTo>
                    <a:pt x="182" y="797"/>
                    <a:pt x="182" y="797"/>
                    <a:pt x="182" y="797"/>
                  </a:cubicBezTo>
                  <a:cubicBezTo>
                    <a:pt x="179" y="802"/>
                    <a:pt x="179" y="802"/>
                    <a:pt x="179" y="802"/>
                  </a:cubicBezTo>
                  <a:cubicBezTo>
                    <a:pt x="184" y="802"/>
                    <a:pt x="184" y="802"/>
                    <a:pt x="184" y="802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75" y="815"/>
                    <a:pt x="175" y="815"/>
                    <a:pt x="175" y="815"/>
                  </a:cubicBezTo>
                  <a:cubicBezTo>
                    <a:pt x="176" y="819"/>
                    <a:pt x="176" y="819"/>
                    <a:pt x="176" y="819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91" y="823"/>
                    <a:pt x="191" y="823"/>
                    <a:pt x="191" y="823"/>
                  </a:cubicBezTo>
                  <a:cubicBezTo>
                    <a:pt x="197" y="819"/>
                    <a:pt x="197" y="819"/>
                    <a:pt x="197" y="819"/>
                  </a:cubicBezTo>
                  <a:cubicBezTo>
                    <a:pt x="194" y="825"/>
                    <a:pt x="194" y="825"/>
                    <a:pt x="194" y="825"/>
                  </a:cubicBezTo>
                  <a:cubicBezTo>
                    <a:pt x="184" y="825"/>
                    <a:pt x="184" y="825"/>
                    <a:pt x="184" y="825"/>
                  </a:cubicBezTo>
                  <a:cubicBezTo>
                    <a:pt x="171" y="840"/>
                    <a:pt x="171" y="840"/>
                    <a:pt x="171" y="840"/>
                  </a:cubicBezTo>
                  <a:cubicBezTo>
                    <a:pt x="175" y="842"/>
                    <a:pt x="175" y="842"/>
                    <a:pt x="175" y="842"/>
                  </a:cubicBezTo>
                  <a:cubicBezTo>
                    <a:pt x="180" y="837"/>
                    <a:pt x="180" y="837"/>
                    <a:pt x="180" y="837"/>
                  </a:cubicBezTo>
                  <a:cubicBezTo>
                    <a:pt x="188" y="839"/>
                    <a:pt x="188" y="839"/>
                    <a:pt x="188" y="839"/>
                  </a:cubicBezTo>
                  <a:cubicBezTo>
                    <a:pt x="190" y="833"/>
                    <a:pt x="190" y="833"/>
                    <a:pt x="190" y="833"/>
                  </a:cubicBezTo>
                  <a:cubicBezTo>
                    <a:pt x="196" y="832"/>
                    <a:pt x="196" y="832"/>
                    <a:pt x="196" y="832"/>
                  </a:cubicBezTo>
                  <a:cubicBezTo>
                    <a:pt x="203" y="835"/>
                    <a:pt x="203" y="835"/>
                    <a:pt x="203" y="835"/>
                  </a:cubicBezTo>
                  <a:cubicBezTo>
                    <a:pt x="209" y="831"/>
                    <a:pt x="209" y="831"/>
                    <a:pt x="209" y="831"/>
                  </a:cubicBezTo>
                  <a:cubicBezTo>
                    <a:pt x="230" y="829"/>
                    <a:pt x="230" y="829"/>
                    <a:pt x="230" y="829"/>
                  </a:cubicBezTo>
                  <a:cubicBezTo>
                    <a:pt x="234" y="824"/>
                    <a:pt x="234" y="824"/>
                    <a:pt x="234" y="824"/>
                  </a:cubicBezTo>
                  <a:cubicBezTo>
                    <a:pt x="227" y="823"/>
                    <a:pt x="227" y="823"/>
                    <a:pt x="227" y="823"/>
                  </a:cubicBezTo>
                  <a:cubicBezTo>
                    <a:pt x="238" y="806"/>
                    <a:pt x="238" y="806"/>
                    <a:pt x="238" y="806"/>
                  </a:cubicBezTo>
                  <a:cubicBezTo>
                    <a:pt x="230" y="799"/>
                    <a:pt x="230" y="799"/>
                    <a:pt x="230" y="799"/>
                  </a:cubicBezTo>
                  <a:cubicBezTo>
                    <a:pt x="224" y="803"/>
                    <a:pt x="224" y="803"/>
                    <a:pt x="224" y="803"/>
                  </a:cubicBezTo>
                  <a:cubicBezTo>
                    <a:pt x="221" y="801"/>
                    <a:pt x="221" y="801"/>
                    <a:pt x="221" y="801"/>
                  </a:cubicBezTo>
                  <a:cubicBezTo>
                    <a:pt x="225" y="797"/>
                    <a:pt x="225" y="797"/>
                    <a:pt x="225" y="797"/>
                  </a:cubicBezTo>
                  <a:cubicBezTo>
                    <a:pt x="223" y="791"/>
                    <a:pt x="223" y="791"/>
                    <a:pt x="223" y="791"/>
                  </a:cubicBezTo>
                  <a:cubicBezTo>
                    <a:pt x="217" y="776"/>
                    <a:pt x="217" y="776"/>
                    <a:pt x="217" y="776"/>
                  </a:cubicBezTo>
                  <a:cubicBezTo>
                    <a:pt x="211" y="774"/>
                    <a:pt x="211" y="774"/>
                    <a:pt x="211" y="774"/>
                  </a:cubicBezTo>
                  <a:cubicBezTo>
                    <a:pt x="203" y="753"/>
                    <a:pt x="203" y="753"/>
                    <a:pt x="203" y="753"/>
                  </a:cubicBezTo>
                  <a:cubicBezTo>
                    <a:pt x="191" y="751"/>
                    <a:pt x="191" y="751"/>
                    <a:pt x="191" y="751"/>
                  </a:cubicBezTo>
                  <a:cubicBezTo>
                    <a:pt x="205" y="729"/>
                    <a:pt x="205" y="729"/>
                    <a:pt x="205" y="729"/>
                  </a:cubicBezTo>
                  <a:cubicBezTo>
                    <a:pt x="204" y="723"/>
                    <a:pt x="204" y="723"/>
                    <a:pt x="204" y="723"/>
                  </a:cubicBezTo>
                  <a:cubicBezTo>
                    <a:pt x="184" y="725"/>
                    <a:pt x="184" y="725"/>
                    <a:pt x="184" y="725"/>
                  </a:cubicBezTo>
                  <a:cubicBezTo>
                    <a:pt x="187" y="718"/>
                    <a:pt x="187" y="718"/>
                    <a:pt x="187" y="718"/>
                  </a:cubicBezTo>
                  <a:cubicBezTo>
                    <a:pt x="194" y="712"/>
                    <a:pt x="194" y="712"/>
                    <a:pt x="194" y="712"/>
                  </a:cubicBezTo>
                  <a:cubicBezTo>
                    <a:pt x="192" y="707"/>
                    <a:pt x="192" y="707"/>
                    <a:pt x="192" y="707"/>
                  </a:cubicBezTo>
                  <a:cubicBezTo>
                    <a:pt x="176" y="709"/>
                    <a:pt x="176" y="709"/>
                    <a:pt x="176" y="709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4" y="725"/>
                    <a:pt x="164" y="725"/>
                    <a:pt x="164" y="725"/>
                  </a:cubicBezTo>
                  <a:cubicBezTo>
                    <a:pt x="161" y="728"/>
                    <a:pt x="161" y="728"/>
                    <a:pt x="161" y="728"/>
                  </a:cubicBezTo>
                  <a:close/>
                  <a:moveTo>
                    <a:pt x="156" y="725"/>
                  </a:moveTo>
                  <a:cubicBezTo>
                    <a:pt x="163" y="718"/>
                    <a:pt x="163" y="718"/>
                    <a:pt x="163" y="718"/>
                  </a:cubicBezTo>
                  <a:cubicBezTo>
                    <a:pt x="165" y="709"/>
                    <a:pt x="165" y="709"/>
                    <a:pt x="165" y="709"/>
                  </a:cubicBezTo>
                  <a:cubicBezTo>
                    <a:pt x="158" y="715"/>
                    <a:pt x="158" y="715"/>
                    <a:pt x="158" y="715"/>
                  </a:cubicBezTo>
                  <a:cubicBezTo>
                    <a:pt x="156" y="725"/>
                    <a:pt x="156" y="725"/>
                    <a:pt x="156" y="725"/>
                  </a:cubicBezTo>
                  <a:close/>
                  <a:moveTo>
                    <a:pt x="341" y="186"/>
                  </a:moveTo>
                  <a:cubicBezTo>
                    <a:pt x="359" y="186"/>
                    <a:pt x="359" y="186"/>
                    <a:pt x="359" y="186"/>
                  </a:cubicBezTo>
                  <a:cubicBezTo>
                    <a:pt x="346" y="198"/>
                    <a:pt x="346" y="198"/>
                    <a:pt x="346" y="198"/>
                  </a:cubicBezTo>
                  <a:cubicBezTo>
                    <a:pt x="349" y="217"/>
                    <a:pt x="349" y="217"/>
                    <a:pt x="349" y="217"/>
                  </a:cubicBezTo>
                  <a:cubicBezTo>
                    <a:pt x="376" y="258"/>
                    <a:pt x="376" y="258"/>
                    <a:pt x="376" y="258"/>
                  </a:cubicBezTo>
                  <a:cubicBezTo>
                    <a:pt x="394" y="177"/>
                    <a:pt x="394" y="177"/>
                    <a:pt x="394" y="177"/>
                  </a:cubicBezTo>
                  <a:cubicBezTo>
                    <a:pt x="406" y="167"/>
                    <a:pt x="406" y="167"/>
                    <a:pt x="406" y="167"/>
                  </a:cubicBezTo>
                  <a:cubicBezTo>
                    <a:pt x="409" y="188"/>
                    <a:pt x="409" y="188"/>
                    <a:pt x="409" y="188"/>
                  </a:cubicBezTo>
                  <a:cubicBezTo>
                    <a:pt x="418" y="199"/>
                    <a:pt x="418" y="199"/>
                    <a:pt x="418" y="199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28" y="228"/>
                    <a:pt x="428" y="228"/>
                    <a:pt x="428" y="228"/>
                  </a:cubicBezTo>
                  <a:cubicBezTo>
                    <a:pt x="447" y="207"/>
                    <a:pt x="447" y="207"/>
                    <a:pt x="447" y="207"/>
                  </a:cubicBezTo>
                  <a:cubicBezTo>
                    <a:pt x="432" y="192"/>
                    <a:pt x="432" y="192"/>
                    <a:pt x="432" y="192"/>
                  </a:cubicBezTo>
                  <a:cubicBezTo>
                    <a:pt x="417" y="158"/>
                    <a:pt x="417" y="158"/>
                    <a:pt x="417" y="158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2" y="116"/>
                    <a:pt x="392" y="116"/>
                    <a:pt x="392" y="116"/>
                  </a:cubicBezTo>
                  <a:cubicBezTo>
                    <a:pt x="412" y="134"/>
                    <a:pt x="412" y="134"/>
                    <a:pt x="412" y="134"/>
                  </a:cubicBezTo>
                  <a:cubicBezTo>
                    <a:pt x="438" y="142"/>
                    <a:pt x="438" y="142"/>
                    <a:pt x="438" y="142"/>
                  </a:cubicBezTo>
                  <a:cubicBezTo>
                    <a:pt x="455" y="130"/>
                    <a:pt x="455" y="130"/>
                    <a:pt x="455" y="130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92"/>
                    <a:pt x="467" y="92"/>
                    <a:pt x="467" y="92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12" y="92"/>
                    <a:pt x="412" y="92"/>
                    <a:pt x="412" y="92"/>
                  </a:cubicBezTo>
                  <a:cubicBezTo>
                    <a:pt x="403" y="74"/>
                    <a:pt x="403" y="74"/>
                    <a:pt x="403" y="74"/>
                  </a:cubicBezTo>
                  <a:cubicBezTo>
                    <a:pt x="385" y="87"/>
                    <a:pt x="385" y="87"/>
                    <a:pt x="385" y="87"/>
                  </a:cubicBezTo>
                  <a:cubicBezTo>
                    <a:pt x="385" y="105"/>
                    <a:pt x="385" y="105"/>
                    <a:pt x="385" y="105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362" y="118"/>
                    <a:pt x="362" y="118"/>
                    <a:pt x="362" y="118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41" y="186"/>
                    <a:pt x="341" y="186"/>
                    <a:pt x="341" y="186"/>
                  </a:cubicBezTo>
                  <a:close/>
                  <a:moveTo>
                    <a:pt x="1525" y="374"/>
                  </a:moveTo>
                  <a:cubicBezTo>
                    <a:pt x="1525" y="363"/>
                    <a:pt x="1525" y="363"/>
                    <a:pt x="1525" y="363"/>
                  </a:cubicBezTo>
                  <a:cubicBezTo>
                    <a:pt x="1514" y="350"/>
                    <a:pt x="1514" y="350"/>
                    <a:pt x="1514" y="350"/>
                  </a:cubicBezTo>
                  <a:cubicBezTo>
                    <a:pt x="1502" y="352"/>
                    <a:pt x="1502" y="352"/>
                    <a:pt x="1502" y="352"/>
                  </a:cubicBezTo>
                  <a:cubicBezTo>
                    <a:pt x="1498" y="363"/>
                    <a:pt x="1498" y="363"/>
                    <a:pt x="1498" y="363"/>
                  </a:cubicBezTo>
                  <a:cubicBezTo>
                    <a:pt x="1508" y="371"/>
                    <a:pt x="1508" y="371"/>
                    <a:pt x="1508" y="371"/>
                  </a:cubicBezTo>
                  <a:cubicBezTo>
                    <a:pt x="1525" y="374"/>
                    <a:pt x="1525" y="374"/>
                    <a:pt x="1525" y="374"/>
                  </a:cubicBezTo>
                  <a:close/>
                  <a:moveTo>
                    <a:pt x="97" y="586"/>
                  </a:moveTo>
                  <a:cubicBezTo>
                    <a:pt x="97" y="573"/>
                    <a:pt x="97" y="573"/>
                    <a:pt x="97" y="573"/>
                  </a:cubicBezTo>
                  <a:cubicBezTo>
                    <a:pt x="88" y="567"/>
                    <a:pt x="88" y="567"/>
                    <a:pt x="88" y="567"/>
                  </a:cubicBezTo>
                  <a:cubicBezTo>
                    <a:pt x="88" y="555"/>
                    <a:pt x="88" y="555"/>
                    <a:pt x="88" y="555"/>
                  </a:cubicBezTo>
                  <a:cubicBezTo>
                    <a:pt x="79" y="557"/>
                    <a:pt x="79" y="557"/>
                    <a:pt x="79" y="557"/>
                  </a:cubicBezTo>
                  <a:cubicBezTo>
                    <a:pt x="74" y="551"/>
                    <a:pt x="74" y="551"/>
                    <a:pt x="74" y="551"/>
                  </a:cubicBezTo>
                  <a:cubicBezTo>
                    <a:pt x="62" y="562"/>
                    <a:pt x="62" y="562"/>
                    <a:pt x="62" y="562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47" y="560"/>
                    <a:pt x="47" y="560"/>
                    <a:pt x="47" y="560"/>
                  </a:cubicBezTo>
                  <a:cubicBezTo>
                    <a:pt x="43" y="566"/>
                    <a:pt x="43" y="566"/>
                    <a:pt x="43" y="566"/>
                  </a:cubicBezTo>
                  <a:cubicBezTo>
                    <a:pt x="38" y="560"/>
                    <a:pt x="38" y="560"/>
                    <a:pt x="38" y="560"/>
                  </a:cubicBezTo>
                  <a:cubicBezTo>
                    <a:pt x="37" y="571"/>
                    <a:pt x="37" y="571"/>
                    <a:pt x="37" y="571"/>
                  </a:cubicBezTo>
                  <a:cubicBezTo>
                    <a:pt x="27" y="575"/>
                    <a:pt x="27" y="575"/>
                    <a:pt x="27" y="575"/>
                  </a:cubicBezTo>
                  <a:cubicBezTo>
                    <a:pt x="26" y="562"/>
                    <a:pt x="26" y="562"/>
                    <a:pt x="26" y="562"/>
                  </a:cubicBezTo>
                  <a:cubicBezTo>
                    <a:pt x="19" y="555"/>
                    <a:pt x="19" y="555"/>
                    <a:pt x="19" y="555"/>
                  </a:cubicBezTo>
                  <a:cubicBezTo>
                    <a:pt x="13" y="552"/>
                    <a:pt x="13" y="552"/>
                    <a:pt x="13" y="552"/>
                  </a:cubicBezTo>
                  <a:cubicBezTo>
                    <a:pt x="13" y="558"/>
                    <a:pt x="13" y="558"/>
                    <a:pt x="13" y="558"/>
                  </a:cubicBezTo>
                  <a:cubicBezTo>
                    <a:pt x="6" y="558"/>
                    <a:pt x="6" y="558"/>
                    <a:pt x="6" y="558"/>
                  </a:cubicBezTo>
                  <a:cubicBezTo>
                    <a:pt x="6" y="566"/>
                    <a:pt x="6" y="566"/>
                    <a:pt x="6" y="566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7" y="575"/>
                    <a:pt x="7" y="575"/>
                    <a:pt x="7" y="575"/>
                  </a:cubicBezTo>
                  <a:cubicBezTo>
                    <a:pt x="15" y="571"/>
                    <a:pt x="15" y="571"/>
                    <a:pt x="15" y="571"/>
                  </a:cubicBezTo>
                  <a:cubicBezTo>
                    <a:pt x="21" y="575"/>
                    <a:pt x="21" y="575"/>
                    <a:pt x="21" y="575"/>
                  </a:cubicBezTo>
                  <a:cubicBezTo>
                    <a:pt x="4" y="589"/>
                    <a:pt x="4" y="589"/>
                    <a:pt x="4" y="589"/>
                  </a:cubicBezTo>
                  <a:cubicBezTo>
                    <a:pt x="16" y="589"/>
                    <a:pt x="16" y="589"/>
                    <a:pt x="16" y="589"/>
                  </a:cubicBezTo>
                  <a:cubicBezTo>
                    <a:pt x="21" y="600"/>
                    <a:pt x="21" y="600"/>
                    <a:pt x="21" y="600"/>
                  </a:cubicBezTo>
                  <a:cubicBezTo>
                    <a:pt x="15" y="608"/>
                    <a:pt x="15" y="608"/>
                    <a:pt x="15" y="608"/>
                  </a:cubicBezTo>
                  <a:cubicBezTo>
                    <a:pt x="31" y="608"/>
                    <a:pt x="31" y="608"/>
                    <a:pt x="31" y="608"/>
                  </a:cubicBezTo>
                  <a:cubicBezTo>
                    <a:pt x="51" y="617"/>
                    <a:pt x="51" y="617"/>
                    <a:pt x="51" y="617"/>
                  </a:cubicBezTo>
                  <a:cubicBezTo>
                    <a:pt x="90" y="596"/>
                    <a:pt x="90" y="596"/>
                    <a:pt x="90" y="596"/>
                  </a:cubicBezTo>
                  <a:cubicBezTo>
                    <a:pt x="97" y="586"/>
                    <a:pt x="97" y="586"/>
                    <a:pt x="97" y="586"/>
                  </a:cubicBezTo>
                  <a:close/>
                  <a:moveTo>
                    <a:pt x="1139" y="189"/>
                  </a:moveTo>
                  <a:cubicBezTo>
                    <a:pt x="1159" y="189"/>
                    <a:pt x="1159" y="189"/>
                    <a:pt x="1159" y="189"/>
                  </a:cubicBezTo>
                  <a:cubicBezTo>
                    <a:pt x="1175" y="181"/>
                    <a:pt x="1175" y="181"/>
                    <a:pt x="1175" y="181"/>
                  </a:cubicBezTo>
                  <a:cubicBezTo>
                    <a:pt x="1175" y="158"/>
                    <a:pt x="1175" y="158"/>
                    <a:pt x="1175" y="158"/>
                  </a:cubicBezTo>
                  <a:cubicBezTo>
                    <a:pt x="1151" y="130"/>
                    <a:pt x="1151" y="130"/>
                    <a:pt x="1151" y="130"/>
                  </a:cubicBezTo>
                  <a:cubicBezTo>
                    <a:pt x="1141" y="138"/>
                    <a:pt x="1141" y="138"/>
                    <a:pt x="1141" y="138"/>
                  </a:cubicBezTo>
                  <a:cubicBezTo>
                    <a:pt x="1124" y="199"/>
                    <a:pt x="1124" y="199"/>
                    <a:pt x="1124" y="199"/>
                  </a:cubicBezTo>
                  <a:cubicBezTo>
                    <a:pt x="1139" y="189"/>
                    <a:pt x="1139" y="189"/>
                    <a:pt x="1139" y="189"/>
                  </a:cubicBezTo>
                  <a:close/>
                  <a:moveTo>
                    <a:pt x="1502" y="339"/>
                  </a:moveTo>
                  <a:cubicBezTo>
                    <a:pt x="1495" y="339"/>
                    <a:pt x="1495" y="339"/>
                    <a:pt x="1495" y="339"/>
                  </a:cubicBezTo>
                  <a:cubicBezTo>
                    <a:pt x="1497" y="350"/>
                    <a:pt x="1497" y="350"/>
                    <a:pt x="1497" y="350"/>
                  </a:cubicBezTo>
                  <a:cubicBezTo>
                    <a:pt x="1502" y="347"/>
                    <a:pt x="1502" y="347"/>
                    <a:pt x="1502" y="347"/>
                  </a:cubicBezTo>
                  <a:cubicBezTo>
                    <a:pt x="1502" y="339"/>
                    <a:pt x="1502" y="339"/>
                    <a:pt x="1502" y="339"/>
                  </a:cubicBezTo>
                  <a:close/>
                  <a:moveTo>
                    <a:pt x="1856" y="438"/>
                  </a:moveTo>
                  <a:cubicBezTo>
                    <a:pt x="1865" y="440"/>
                    <a:pt x="1865" y="440"/>
                    <a:pt x="1865" y="440"/>
                  </a:cubicBezTo>
                  <a:cubicBezTo>
                    <a:pt x="1880" y="433"/>
                    <a:pt x="1880" y="433"/>
                    <a:pt x="1880" y="433"/>
                  </a:cubicBezTo>
                  <a:cubicBezTo>
                    <a:pt x="1873" y="423"/>
                    <a:pt x="1873" y="423"/>
                    <a:pt x="1873" y="423"/>
                  </a:cubicBezTo>
                  <a:cubicBezTo>
                    <a:pt x="1856" y="423"/>
                    <a:pt x="1856" y="423"/>
                    <a:pt x="1856" y="423"/>
                  </a:cubicBezTo>
                  <a:cubicBezTo>
                    <a:pt x="1844" y="434"/>
                    <a:pt x="1844" y="434"/>
                    <a:pt x="1844" y="434"/>
                  </a:cubicBezTo>
                  <a:cubicBezTo>
                    <a:pt x="1846" y="442"/>
                    <a:pt x="1846" y="442"/>
                    <a:pt x="1846" y="442"/>
                  </a:cubicBezTo>
                  <a:cubicBezTo>
                    <a:pt x="1856" y="438"/>
                    <a:pt x="1856" y="438"/>
                    <a:pt x="1856" y="438"/>
                  </a:cubicBezTo>
                  <a:close/>
                  <a:moveTo>
                    <a:pt x="1577" y="322"/>
                  </a:moveTo>
                  <a:cubicBezTo>
                    <a:pt x="1589" y="322"/>
                    <a:pt x="1589" y="322"/>
                    <a:pt x="1589" y="322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60" y="298"/>
                    <a:pt x="1560" y="298"/>
                    <a:pt x="1560" y="298"/>
                  </a:cubicBezTo>
                  <a:cubicBezTo>
                    <a:pt x="1552" y="292"/>
                    <a:pt x="1552" y="292"/>
                    <a:pt x="1552" y="292"/>
                  </a:cubicBezTo>
                  <a:cubicBezTo>
                    <a:pt x="1559" y="310"/>
                    <a:pt x="1559" y="310"/>
                    <a:pt x="1559" y="310"/>
                  </a:cubicBezTo>
                  <a:cubicBezTo>
                    <a:pt x="1577" y="322"/>
                    <a:pt x="1577" y="322"/>
                    <a:pt x="1577" y="322"/>
                  </a:cubicBezTo>
                  <a:close/>
                  <a:moveTo>
                    <a:pt x="1487" y="324"/>
                  </a:moveTo>
                  <a:cubicBezTo>
                    <a:pt x="1512" y="313"/>
                    <a:pt x="1512" y="313"/>
                    <a:pt x="1512" y="313"/>
                  </a:cubicBezTo>
                  <a:cubicBezTo>
                    <a:pt x="1519" y="319"/>
                    <a:pt x="1519" y="319"/>
                    <a:pt x="1519" y="319"/>
                  </a:cubicBezTo>
                  <a:cubicBezTo>
                    <a:pt x="1539" y="298"/>
                    <a:pt x="1539" y="298"/>
                    <a:pt x="1539" y="298"/>
                  </a:cubicBezTo>
                  <a:cubicBezTo>
                    <a:pt x="1539" y="289"/>
                    <a:pt x="1539" y="289"/>
                    <a:pt x="1539" y="289"/>
                  </a:cubicBezTo>
                  <a:cubicBezTo>
                    <a:pt x="1529" y="283"/>
                    <a:pt x="1529" y="283"/>
                    <a:pt x="1529" y="283"/>
                  </a:cubicBezTo>
                  <a:cubicBezTo>
                    <a:pt x="1523" y="283"/>
                    <a:pt x="1523" y="283"/>
                    <a:pt x="1523" y="283"/>
                  </a:cubicBezTo>
                  <a:cubicBezTo>
                    <a:pt x="1512" y="270"/>
                    <a:pt x="1512" y="270"/>
                    <a:pt x="1512" y="270"/>
                  </a:cubicBezTo>
                  <a:cubicBezTo>
                    <a:pt x="1502" y="286"/>
                    <a:pt x="1502" y="286"/>
                    <a:pt x="1502" y="286"/>
                  </a:cubicBezTo>
                  <a:cubicBezTo>
                    <a:pt x="1485" y="270"/>
                    <a:pt x="1485" y="270"/>
                    <a:pt x="1485" y="270"/>
                  </a:cubicBezTo>
                  <a:cubicBezTo>
                    <a:pt x="1471" y="280"/>
                    <a:pt x="1471" y="280"/>
                    <a:pt x="1471" y="280"/>
                  </a:cubicBezTo>
                  <a:cubicBezTo>
                    <a:pt x="1468" y="304"/>
                    <a:pt x="1468" y="304"/>
                    <a:pt x="1468" y="304"/>
                  </a:cubicBezTo>
                  <a:cubicBezTo>
                    <a:pt x="1476" y="322"/>
                    <a:pt x="1476" y="322"/>
                    <a:pt x="1476" y="322"/>
                  </a:cubicBezTo>
                  <a:cubicBezTo>
                    <a:pt x="1487" y="324"/>
                    <a:pt x="1487" y="324"/>
                    <a:pt x="1487" y="324"/>
                  </a:cubicBezTo>
                  <a:close/>
                  <a:moveTo>
                    <a:pt x="1074" y="126"/>
                  </a:moveTo>
                  <a:cubicBezTo>
                    <a:pt x="1082" y="146"/>
                    <a:pt x="1082" y="146"/>
                    <a:pt x="1082" y="146"/>
                  </a:cubicBezTo>
                  <a:cubicBezTo>
                    <a:pt x="1115" y="162"/>
                    <a:pt x="1115" y="162"/>
                    <a:pt x="1115" y="162"/>
                  </a:cubicBezTo>
                  <a:cubicBezTo>
                    <a:pt x="1128" y="158"/>
                    <a:pt x="1128" y="158"/>
                    <a:pt x="1128" y="158"/>
                  </a:cubicBezTo>
                  <a:cubicBezTo>
                    <a:pt x="1125" y="138"/>
                    <a:pt x="1125" y="138"/>
                    <a:pt x="1125" y="138"/>
                  </a:cubicBezTo>
                  <a:cubicBezTo>
                    <a:pt x="1131" y="118"/>
                    <a:pt x="1131" y="118"/>
                    <a:pt x="1131" y="118"/>
                  </a:cubicBezTo>
                  <a:cubicBezTo>
                    <a:pt x="1123" y="100"/>
                    <a:pt x="1123" y="100"/>
                    <a:pt x="1123" y="100"/>
                  </a:cubicBezTo>
                  <a:cubicBezTo>
                    <a:pt x="1108" y="92"/>
                    <a:pt x="1108" y="92"/>
                    <a:pt x="1108" y="92"/>
                  </a:cubicBezTo>
                  <a:cubicBezTo>
                    <a:pt x="1103" y="74"/>
                    <a:pt x="1103" y="74"/>
                    <a:pt x="1103" y="74"/>
                  </a:cubicBezTo>
                  <a:cubicBezTo>
                    <a:pt x="1107" y="60"/>
                    <a:pt x="1107" y="60"/>
                    <a:pt x="1107" y="60"/>
                  </a:cubicBezTo>
                  <a:cubicBezTo>
                    <a:pt x="1090" y="31"/>
                    <a:pt x="1090" y="31"/>
                    <a:pt x="1090" y="31"/>
                  </a:cubicBezTo>
                  <a:cubicBezTo>
                    <a:pt x="1068" y="50"/>
                    <a:pt x="1068" y="50"/>
                    <a:pt x="1068" y="50"/>
                  </a:cubicBezTo>
                  <a:cubicBezTo>
                    <a:pt x="1063" y="74"/>
                    <a:pt x="1063" y="74"/>
                    <a:pt x="1063" y="74"/>
                  </a:cubicBezTo>
                  <a:cubicBezTo>
                    <a:pt x="1050" y="96"/>
                    <a:pt x="1050" y="96"/>
                    <a:pt x="1050" y="96"/>
                  </a:cubicBezTo>
                  <a:cubicBezTo>
                    <a:pt x="1056" y="118"/>
                    <a:pt x="1056" y="118"/>
                    <a:pt x="1056" y="118"/>
                  </a:cubicBezTo>
                  <a:cubicBezTo>
                    <a:pt x="1074" y="126"/>
                    <a:pt x="1074" y="126"/>
                    <a:pt x="1074" y="126"/>
                  </a:cubicBezTo>
                  <a:close/>
                  <a:moveTo>
                    <a:pt x="649" y="78"/>
                  </a:moveTo>
                  <a:cubicBezTo>
                    <a:pt x="649" y="92"/>
                    <a:pt x="649" y="92"/>
                    <a:pt x="649" y="92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79"/>
                    <a:pt x="676" y="79"/>
                    <a:pt x="676" y="79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9" y="58"/>
                    <a:pt x="679" y="58"/>
                    <a:pt x="679" y="58"/>
                  </a:cubicBezTo>
                  <a:cubicBezTo>
                    <a:pt x="658" y="71"/>
                    <a:pt x="658" y="71"/>
                    <a:pt x="658" y="71"/>
                  </a:cubicBezTo>
                  <a:cubicBezTo>
                    <a:pt x="658" y="60"/>
                    <a:pt x="658" y="60"/>
                    <a:pt x="658" y="60"/>
                  </a:cubicBezTo>
                  <a:cubicBezTo>
                    <a:pt x="649" y="51"/>
                    <a:pt x="649" y="51"/>
                    <a:pt x="649" y="51"/>
                  </a:cubicBezTo>
                  <a:cubicBezTo>
                    <a:pt x="626" y="71"/>
                    <a:pt x="626" y="71"/>
                    <a:pt x="626" y="71"/>
                  </a:cubicBezTo>
                  <a:cubicBezTo>
                    <a:pt x="636" y="78"/>
                    <a:pt x="636" y="78"/>
                    <a:pt x="636" y="78"/>
                  </a:cubicBezTo>
                  <a:cubicBezTo>
                    <a:pt x="649" y="78"/>
                    <a:pt x="649" y="78"/>
                    <a:pt x="649" y="78"/>
                  </a:cubicBezTo>
                  <a:close/>
                  <a:moveTo>
                    <a:pt x="662" y="485"/>
                  </a:moveTo>
                  <a:cubicBezTo>
                    <a:pt x="665" y="497"/>
                    <a:pt x="665" y="497"/>
                    <a:pt x="665" y="497"/>
                  </a:cubicBezTo>
                  <a:cubicBezTo>
                    <a:pt x="676" y="493"/>
                    <a:pt x="676" y="493"/>
                    <a:pt x="676" y="493"/>
                  </a:cubicBezTo>
                  <a:cubicBezTo>
                    <a:pt x="679" y="485"/>
                    <a:pt x="679" y="485"/>
                    <a:pt x="679" y="485"/>
                  </a:cubicBezTo>
                  <a:cubicBezTo>
                    <a:pt x="668" y="476"/>
                    <a:pt x="668" y="476"/>
                    <a:pt x="668" y="476"/>
                  </a:cubicBezTo>
                  <a:cubicBezTo>
                    <a:pt x="662" y="485"/>
                    <a:pt x="662" y="485"/>
                    <a:pt x="662" y="485"/>
                  </a:cubicBezTo>
                  <a:close/>
                  <a:moveTo>
                    <a:pt x="814" y="45"/>
                  </a:moveTo>
                  <a:cubicBezTo>
                    <a:pt x="808" y="21"/>
                    <a:pt x="808" y="21"/>
                    <a:pt x="808" y="21"/>
                  </a:cubicBezTo>
                  <a:cubicBezTo>
                    <a:pt x="792" y="36"/>
                    <a:pt x="792" y="36"/>
                    <a:pt x="792" y="36"/>
                  </a:cubicBezTo>
                  <a:cubicBezTo>
                    <a:pt x="788" y="50"/>
                    <a:pt x="788" y="50"/>
                    <a:pt x="788" y="50"/>
                  </a:cubicBezTo>
                  <a:cubicBezTo>
                    <a:pt x="801" y="55"/>
                    <a:pt x="801" y="55"/>
                    <a:pt x="801" y="55"/>
                  </a:cubicBezTo>
                  <a:cubicBezTo>
                    <a:pt x="814" y="45"/>
                    <a:pt x="814" y="45"/>
                    <a:pt x="814" y="45"/>
                  </a:cubicBezTo>
                  <a:close/>
                  <a:moveTo>
                    <a:pt x="738" y="449"/>
                  </a:moveTo>
                  <a:cubicBezTo>
                    <a:pt x="745" y="445"/>
                    <a:pt x="745" y="445"/>
                    <a:pt x="745" y="445"/>
                  </a:cubicBezTo>
                  <a:cubicBezTo>
                    <a:pt x="733" y="436"/>
                    <a:pt x="733" y="436"/>
                    <a:pt x="733" y="436"/>
                  </a:cubicBezTo>
                  <a:cubicBezTo>
                    <a:pt x="728" y="423"/>
                    <a:pt x="728" y="423"/>
                    <a:pt x="728" y="423"/>
                  </a:cubicBezTo>
                  <a:cubicBezTo>
                    <a:pt x="726" y="394"/>
                    <a:pt x="726" y="394"/>
                    <a:pt x="726" y="394"/>
                  </a:cubicBezTo>
                  <a:cubicBezTo>
                    <a:pt x="732" y="381"/>
                    <a:pt x="732" y="381"/>
                    <a:pt x="732" y="381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802" y="289"/>
                    <a:pt x="802" y="289"/>
                    <a:pt x="802" y="289"/>
                  </a:cubicBezTo>
                  <a:cubicBezTo>
                    <a:pt x="847" y="264"/>
                    <a:pt x="847" y="264"/>
                    <a:pt x="847" y="264"/>
                  </a:cubicBezTo>
                  <a:cubicBezTo>
                    <a:pt x="849" y="244"/>
                    <a:pt x="849" y="244"/>
                    <a:pt x="849" y="244"/>
                  </a:cubicBezTo>
                  <a:cubicBezTo>
                    <a:pt x="837" y="238"/>
                    <a:pt x="837" y="238"/>
                    <a:pt x="837" y="238"/>
                  </a:cubicBezTo>
                  <a:cubicBezTo>
                    <a:pt x="821" y="248"/>
                    <a:pt x="821" y="248"/>
                    <a:pt x="821" y="248"/>
                  </a:cubicBezTo>
                  <a:cubicBezTo>
                    <a:pt x="814" y="261"/>
                    <a:pt x="814" y="261"/>
                    <a:pt x="814" y="261"/>
                  </a:cubicBezTo>
                  <a:cubicBezTo>
                    <a:pt x="795" y="267"/>
                    <a:pt x="795" y="267"/>
                    <a:pt x="795" y="267"/>
                  </a:cubicBezTo>
                  <a:cubicBezTo>
                    <a:pt x="777" y="267"/>
                    <a:pt x="777" y="267"/>
                    <a:pt x="777" y="267"/>
                  </a:cubicBezTo>
                  <a:cubicBezTo>
                    <a:pt x="760" y="280"/>
                    <a:pt x="760" y="280"/>
                    <a:pt x="760" y="280"/>
                  </a:cubicBezTo>
                  <a:cubicBezTo>
                    <a:pt x="744" y="301"/>
                    <a:pt x="744" y="301"/>
                    <a:pt x="744" y="301"/>
                  </a:cubicBezTo>
                  <a:cubicBezTo>
                    <a:pt x="728" y="310"/>
                    <a:pt x="728" y="310"/>
                    <a:pt x="728" y="310"/>
                  </a:cubicBezTo>
                  <a:cubicBezTo>
                    <a:pt x="728" y="322"/>
                    <a:pt x="728" y="322"/>
                    <a:pt x="728" y="322"/>
                  </a:cubicBezTo>
                  <a:cubicBezTo>
                    <a:pt x="720" y="341"/>
                    <a:pt x="720" y="341"/>
                    <a:pt x="720" y="341"/>
                  </a:cubicBezTo>
                  <a:cubicBezTo>
                    <a:pt x="711" y="355"/>
                    <a:pt x="711" y="355"/>
                    <a:pt x="711" y="355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705" y="374"/>
                    <a:pt x="705" y="374"/>
                    <a:pt x="705" y="374"/>
                  </a:cubicBezTo>
                  <a:cubicBezTo>
                    <a:pt x="699" y="389"/>
                    <a:pt x="699" y="389"/>
                    <a:pt x="699" y="389"/>
                  </a:cubicBezTo>
                  <a:cubicBezTo>
                    <a:pt x="701" y="399"/>
                    <a:pt x="701" y="399"/>
                    <a:pt x="701" y="399"/>
                  </a:cubicBezTo>
                  <a:cubicBezTo>
                    <a:pt x="691" y="407"/>
                    <a:pt x="691" y="407"/>
                    <a:pt x="691" y="407"/>
                  </a:cubicBezTo>
                  <a:cubicBezTo>
                    <a:pt x="691" y="421"/>
                    <a:pt x="691" y="421"/>
                    <a:pt x="691" y="421"/>
                  </a:cubicBezTo>
                  <a:cubicBezTo>
                    <a:pt x="711" y="442"/>
                    <a:pt x="711" y="442"/>
                    <a:pt x="711" y="442"/>
                  </a:cubicBezTo>
                  <a:cubicBezTo>
                    <a:pt x="738" y="449"/>
                    <a:pt x="738" y="449"/>
                    <a:pt x="738" y="449"/>
                  </a:cubicBezTo>
                  <a:close/>
                  <a:moveTo>
                    <a:pt x="788" y="75"/>
                  </a:moveTo>
                  <a:cubicBezTo>
                    <a:pt x="788" y="50"/>
                    <a:pt x="788" y="50"/>
                    <a:pt x="788" y="50"/>
                  </a:cubicBezTo>
                  <a:cubicBezTo>
                    <a:pt x="764" y="58"/>
                    <a:pt x="764" y="58"/>
                    <a:pt x="764" y="58"/>
                  </a:cubicBezTo>
                  <a:cubicBezTo>
                    <a:pt x="760" y="78"/>
                    <a:pt x="760" y="78"/>
                    <a:pt x="760" y="78"/>
                  </a:cubicBezTo>
                  <a:cubicBezTo>
                    <a:pt x="780" y="83"/>
                    <a:pt x="780" y="83"/>
                    <a:pt x="780" y="83"/>
                  </a:cubicBezTo>
                  <a:cubicBezTo>
                    <a:pt x="788" y="75"/>
                    <a:pt x="788" y="75"/>
                    <a:pt x="788" y="75"/>
                  </a:cubicBezTo>
                  <a:close/>
                  <a:moveTo>
                    <a:pt x="753" y="57"/>
                  </a:moveTo>
                  <a:cubicBezTo>
                    <a:pt x="745" y="45"/>
                    <a:pt x="745" y="45"/>
                    <a:pt x="745" y="45"/>
                  </a:cubicBezTo>
                  <a:cubicBezTo>
                    <a:pt x="756" y="26"/>
                    <a:pt x="756" y="26"/>
                    <a:pt x="756" y="26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735" y="21"/>
                    <a:pt x="735" y="21"/>
                    <a:pt x="735" y="21"/>
                  </a:cubicBezTo>
                  <a:cubicBezTo>
                    <a:pt x="735" y="43"/>
                    <a:pt x="735" y="43"/>
                    <a:pt x="735" y="43"/>
                  </a:cubicBezTo>
                  <a:cubicBezTo>
                    <a:pt x="720" y="43"/>
                    <a:pt x="720" y="43"/>
                    <a:pt x="720" y="43"/>
                  </a:cubicBezTo>
                  <a:cubicBezTo>
                    <a:pt x="714" y="57"/>
                    <a:pt x="714" y="57"/>
                    <a:pt x="714" y="57"/>
                  </a:cubicBezTo>
                  <a:cubicBezTo>
                    <a:pt x="733" y="66"/>
                    <a:pt x="733" y="66"/>
                    <a:pt x="733" y="66"/>
                  </a:cubicBezTo>
                  <a:cubicBezTo>
                    <a:pt x="753" y="57"/>
                    <a:pt x="753" y="57"/>
                    <a:pt x="753" y="57"/>
                  </a:cubicBezTo>
                  <a:close/>
                  <a:moveTo>
                    <a:pt x="730" y="94"/>
                  </a:moveTo>
                  <a:cubicBezTo>
                    <a:pt x="746" y="94"/>
                    <a:pt x="746" y="94"/>
                    <a:pt x="746" y="94"/>
                  </a:cubicBezTo>
                  <a:cubicBezTo>
                    <a:pt x="760" y="78"/>
                    <a:pt x="760" y="78"/>
                    <a:pt x="760" y="78"/>
                  </a:cubicBezTo>
                  <a:cubicBezTo>
                    <a:pt x="742" y="76"/>
                    <a:pt x="742" y="76"/>
                    <a:pt x="742" y="76"/>
                  </a:cubicBezTo>
                  <a:cubicBezTo>
                    <a:pt x="730" y="94"/>
                    <a:pt x="730" y="94"/>
                    <a:pt x="730" y="94"/>
                  </a:cubicBezTo>
                  <a:close/>
                  <a:moveTo>
                    <a:pt x="712" y="74"/>
                  </a:moveTo>
                  <a:cubicBezTo>
                    <a:pt x="705" y="87"/>
                    <a:pt x="705" y="87"/>
                    <a:pt x="705" y="87"/>
                  </a:cubicBezTo>
                  <a:cubicBezTo>
                    <a:pt x="721" y="85"/>
                    <a:pt x="721" y="85"/>
                    <a:pt x="721" y="85"/>
                  </a:cubicBezTo>
                  <a:cubicBezTo>
                    <a:pt x="712" y="74"/>
                    <a:pt x="712" y="74"/>
                    <a:pt x="712" y="74"/>
                  </a:cubicBezTo>
                  <a:close/>
                  <a:moveTo>
                    <a:pt x="392" y="723"/>
                  </a:moveTo>
                  <a:cubicBezTo>
                    <a:pt x="396" y="719"/>
                    <a:pt x="396" y="719"/>
                    <a:pt x="396" y="719"/>
                  </a:cubicBezTo>
                  <a:cubicBezTo>
                    <a:pt x="386" y="726"/>
                    <a:pt x="386" y="726"/>
                    <a:pt x="386" y="726"/>
                  </a:cubicBezTo>
                  <a:cubicBezTo>
                    <a:pt x="387" y="733"/>
                    <a:pt x="387" y="733"/>
                    <a:pt x="387" y="733"/>
                  </a:cubicBezTo>
                  <a:cubicBezTo>
                    <a:pt x="392" y="730"/>
                    <a:pt x="392" y="730"/>
                    <a:pt x="392" y="730"/>
                  </a:cubicBezTo>
                  <a:cubicBezTo>
                    <a:pt x="392" y="723"/>
                    <a:pt x="392" y="723"/>
                    <a:pt x="392" y="723"/>
                  </a:cubicBezTo>
                  <a:close/>
                  <a:moveTo>
                    <a:pt x="324" y="774"/>
                  </a:moveTo>
                  <a:cubicBezTo>
                    <a:pt x="331" y="770"/>
                    <a:pt x="331" y="770"/>
                    <a:pt x="331" y="770"/>
                  </a:cubicBezTo>
                  <a:cubicBezTo>
                    <a:pt x="321" y="770"/>
                    <a:pt x="321" y="770"/>
                    <a:pt x="321" y="770"/>
                  </a:cubicBezTo>
                  <a:cubicBezTo>
                    <a:pt x="324" y="774"/>
                    <a:pt x="324" y="774"/>
                    <a:pt x="324" y="774"/>
                  </a:cubicBezTo>
                  <a:close/>
                  <a:moveTo>
                    <a:pt x="429" y="995"/>
                  </a:moveTo>
                  <a:cubicBezTo>
                    <a:pt x="420" y="991"/>
                    <a:pt x="420" y="991"/>
                    <a:pt x="420" y="991"/>
                  </a:cubicBezTo>
                  <a:cubicBezTo>
                    <a:pt x="413" y="996"/>
                    <a:pt x="413" y="996"/>
                    <a:pt x="413" y="996"/>
                  </a:cubicBezTo>
                  <a:cubicBezTo>
                    <a:pt x="418" y="1000"/>
                    <a:pt x="418" y="1000"/>
                    <a:pt x="418" y="1000"/>
                  </a:cubicBezTo>
                  <a:cubicBezTo>
                    <a:pt x="418" y="1007"/>
                    <a:pt x="418" y="1007"/>
                    <a:pt x="418" y="1007"/>
                  </a:cubicBezTo>
                  <a:cubicBezTo>
                    <a:pt x="424" y="1011"/>
                    <a:pt x="424" y="1011"/>
                    <a:pt x="424" y="1011"/>
                  </a:cubicBezTo>
                  <a:cubicBezTo>
                    <a:pt x="427" y="1007"/>
                    <a:pt x="427" y="1007"/>
                    <a:pt x="427" y="1007"/>
                  </a:cubicBezTo>
                  <a:cubicBezTo>
                    <a:pt x="431" y="1011"/>
                    <a:pt x="431" y="1011"/>
                    <a:pt x="431" y="1011"/>
                  </a:cubicBezTo>
                  <a:cubicBezTo>
                    <a:pt x="427" y="1000"/>
                    <a:pt x="427" y="1000"/>
                    <a:pt x="427" y="1000"/>
                  </a:cubicBezTo>
                  <a:cubicBezTo>
                    <a:pt x="432" y="1001"/>
                    <a:pt x="432" y="1001"/>
                    <a:pt x="432" y="1001"/>
                  </a:cubicBezTo>
                  <a:cubicBezTo>
                    <a:pt x="429" y="995"/>
                    <a:pt x="429" y="995"/>
                    <a:pt x="429" y="995"/>
                  </a:cubicBezTo>
                  <a:close/>
                  <a:moveTo>
                    <a:pt x="514" y="1027"/>
                  </a:moveTo>
                  <a:cubicBezTo>
                    <a:pt x="516" y="1031"/>
                    <a:pt x="516" y="1031"/>
                    <a:pt x="516" y="1031"/>
                  </a:cubicBezTo>
                  <a:cubicBezTo>
                    <a:pt x="526" y="1030"/>
                    <a:pt x="526" y="1030"/>
                    <a:pt x="526" y="1030"/>
                  </a:cubicBezTo>
                  <a:cubicBezTo>
                    <a:pt x="531" y="1028"/>
                    <a:pt x="531" y="1028"/>
                    <a:pt x="531" y="1028"/>
                  </a:cubicBezTo>
                  <a:cubicBezTo>
                    <a:pt x="530" y="1025"/>
                    <a:pt x="530" y="1025"/>
                    <a:pt x="530" y="1025"/>
                  </a:cubicBezTo>
                  <a:cubicBezTo>
                    <a:pt x="535" y="1021"/>
                    <a:pt x="535" y="1021"/>
                    <a:pt x="535" y="1021"/>
                  </a:cubicBezTo>
                  <a:cubicBezTo>
                    <a:pt x="514" y="1027"/>
                    <a:pt x="514" y="1027"/>
                    <a:pt x="514" y="1027"/>
                  </a:cubicBezTo>
                  <a:close/>
                  <a:moveTo>
                    <a:pt x="435" y="1021"/>
                  </a:moveTo>
                  <a:cubicBezTo>
                    <a:pt x="435" y="1025"/>
                    <a:pt x="435" y="1025"/>
                    <a:pt x="435" y="1025"/>
                  </a:cubicBezTo>
                  <a:cubicBezTo>
                    <a:pt x="447" y="1028"/>
                    <a:pt x="447" y="1028"/>
                    <a:pt x="447" y="1028"/>
                  </a:cubicBezTo>
                  <a:cubicBezTo>
                    <a:pt x="459" y="1028"/>
                    <a:pt x="459" y="1028"/>
                    <a:pt x="459" y="1028"/>
                  </a:cubicBezTo>
                  <a:cubicBezTo>
                    <a:pt x="460" y="1024"/>
                    <a:pt x="460" y="1024"/>
                    <a:pt x="460" y="1024"/>
                  </a:cubicBezTo>
                  <a:cubicBezTo>
                    <a:pt x="456" y="1026"/>
                    <a:pt x="456" y="1026"/>
                    <a:pt x="456" y="1026"/>
                  </a:cubicBezTo>
                  <a:cubicBezTo>
                    <a:pt x="456" y="1023"/>
                    <a:pt x="456" y="1023"/>
                    <a:pt x="456" y="1023"/>
                  </a:cubicBezTo>
                  <a:cubicBezTo>
                    <a:pt x="435" y="1021"/>
                    <a:pt x="435" y="1021"/>
                    <a:pt x="435" y="1021"/>
                  </a:cubicBezTo>
                  <a:close/>
                  <a:moveTo>
                    <a:pt x="669" y="1474"/>
                  </a:moveTo>
                  <a:cubicBezTo>
                    <a:pt x="665" y="1478"/>
                    <a:pt x="665" y="1478"/>
                    <a:pt x="665" y="1478"/>
                  </a:cubicBezTo>
                  <a:cubicBezTo>
                    <a:pt x="665" y="1486"/>
                    <a:pt x="665" y="1486"/>
                    <a:pt x="665" y="1486"/>
                  </a:cubicBezTo>
                  <a:cubicBezTo>
                    <a:pt x="656" y="1489"/>
                    <a:pt x="656" y="1489"/>
                    <a:pt x="656" y="1489"/>
                  </a:cubicBezTo>
                  <a:cubicBezTo>
                    <a:pt x="654" y="1500"/>
                    <a:pt x="654" y="1500"/>
                    <a:pt x="654" y="1500"/>
                  </a:cubicBezTo>
                  <a:cubicBezTo>
                    <a:pt x="626" y="1513"/>
                    <a:pt x="626" y="1513"/>
                    <a:pt x="626" y="1513"/>
                  </a:cubicBezTo>
                  <a:cubicBezTo>
                    <a:pt x="620" y="1524"/>
                    <a:pt x="620" y="1524"/>
                    <a:pt x="620" y="1524"/>
                  </a:cubicBezTo>
                  <a:cubicBezTo>
                    <a:pt x="625" y="1549"/>
                    <a:pt x="625" y="1549"/>
                    <a:pt x="625" y="1549"/>
                  </a:cubicBezTo>
                  <a:cubicBezTo>
                    <a:pt x="614" y="1568"/>
                    <a:pt x="614" y="1568"/>
                    <a:pt x="614" y="1568"/>
                  </a:cubicBezTo>
                  <a:cubicBezTo>
                    <a:pt x="619" y="1593"/>
                    <a:pt x="619" y="1593"/>
                    <a:pt x="619" y="1593"/>
                  </a:cubicBezTo>
                  <a:cubicBezTo>
                    <a:pt x="627" y="1602"/>
                    <a:pt x="627" y="1602"/>
                    <a:pt x="627" y="1602"/>
                  </a:cubicBezTo>
                  <a:cubicBezTo>
                    <a:pt x="630" y="1604"/>
                    <a:pt x="630" y="1604"/>
                    <a:pt x="630" y="1604"/>
                  </a:cubicBezTo>
                  <a:cubicBezTo>
                    <a:pt x="647" y="1600"/>
                    <a:pt x="647" y="1600"/>
                    <a:pt x="647" y="1600"/>
                  </a:cubicBezTo>
                  <a:cubicBezTo>
                    <a:pt x="650" y="1595"/>
                    <a:pt x="650" y="1595"/>
                    <a:pt x="650" y="1595"/>
                  </a:cubicBezTo>
                  <a:cubicBezTo>
                    <a:pt x="669" y="1535"/>
                    <a:pt x="669" y="1535"/>
                    <a:pt x="669" y="1535"/>
                  </a:cubicBezTo>
                  <a:cubicBezTo>
                    <a:pt x="673" y="1507"/>
                    <a:pt x="673" y="1507"/>
                    <a:pt x="673" y="1507"/>
                  </a:cubicBezTo>
                  <a:cubicBezTo>
                    <a:pt x="677" y="1511"/>
                    <a:pt x="677" y="1511"/>
                    <a:pt x="677" y="1511"/>
                  </a:cubicBezTo>
                  <a:cubicBezTo>
                    <a:pt x="680" y="1506"/>
                    <a:pt x="680" y="1506"/>
                    <a:pt x="680" y="1506"/>
                  </a:cubicBezTo>
                  <a:cubicBezTo>
                    <a:pt x="674" y="1484"/>
                    <a:pt x="674" y="1484"/>
                    <a:pt x="674" y="1484"/>
                  </a:cubicBezTo>
                  <a:cubicBezTo>
                    <a:pt x="669" y="1474"/>
                    <a:pt x="669" y="1474"/>
                    <a:pt x="669" y="1474"/>
                  </a:cubicBezTo>
                  <a:close/>
                  <a:moveTo>
                    <a:pt x="420" y="712"/>
                  </a:moveTo>
                  <a:cubicBezTo>
                    <a:pt x="423" y="716"/>
                    <a:pt x="423" y="716"/>
                    <a:pt x="423" y="716"/>
                  </a:cubicBezTo>
                  <a:cubicBezTo>
                    <a:pt x="432" y="709"/>
                    <a:pt x="432" y="709"/>
                    <a:pt x="432" y="709"/>
                  </a:cubicBezTo>
                  <a:cubicBezTo>
                    <a:pt x="424" y="707"/>
                    <a:pt x="424" y="707"/>
                    <a:pt x="424" y="707"/>
                  </a:cubicBezTo>
                  <a:cubicBezTo>
                    <a:pt x="420" y="712"/>
                    <a:pt x="420" y="712"/>
                    <a:pt x="420" y="712"/>
                  </a:cubicBezTo>
                  <a:close/>
                  <a:moveTo>
                    <a:pt x="1943" y="612"/>
                  </a:moveTo>
                  <a:cubicBezTo>
                    <a:pt x="1932" y="612"/>
                    <a:pt x="1932" y="612"/>
                    <a:pt x="1932" y="612"/>
                  </a:cubicBezTo>
                  <a:cubicBezTo>
                    <a:pt x="1932" y="619"/>
                    <a:pt x="1932" y="619"/>
                    <a:pt x="1932" y="619"/>
                  </a:cubicBezTo>
                  <a:cubicBezTo>
                    <a:pt x="1941" y="617"/>
                    <a:pt x="1941" y="617"/>
                    <a:pt x="1941" y="617"/>
                  </a:cubicBezTo>
                  <a:cubicBezTo>
                    <a:pt x="1949" y="624"/>
                    <a:pt x="1949" y="624"/>
                    <a:pt x="1949" y="624"/>
                  </a:cubicBezTo>
                  <a:cubicBezTo>
                    <a:pt x="1957" y="619"/>
                    <a:pt x="1957" y="619"/>
                    <a:pt x="1957" y="619"/>
                  </a:cubicBezTo>
                  <a:cubicBezTo>
                    <a:pt x="1943" y="612"/>
                    <a:pt x="1943" y="612"/>
                    <a:pt x="1943" y="612"/>
                  </a:cubicBezTo>
                  <a:close/>
                  <a:moveTo>
                    <a:pt x="1247" y="344"/>
                  </a:moveTo>
                  <a:cubicBezTo>
                    <a:pt x="1251" y="333"/>
                    <a:pt x="1251" y="333"/>
                    <a:pt x="1251" y="333"/>
                  </a:cubicBezTo>
                  <a:cubicBezTo>
                    <a:pt x="1240" y="330"/>
                    <a:pt x="1240" y="330"/>
                    <a:pt x="1240" y="330"/>
                  </a:cubicBezTo>
                  <a:cubicBezTo>
                    <a:pt x="1235" y="336"/>
                    <a:pt x="1235" y="336"/>
                    <a:pt x="1235" y="336"/>
                  </a:cubicBezTo>
                  <a:cubicBezTo>
                    <a:pt x="1247" y="344"/>
                    <a:pt x="1247" y="344"/>
                    <a:pt x="1247" y="344"/>
                  </a:cubicBezTo>
                  <a:close/>
                  <a:moveTo>
                    <a:pt x="426" y="699"/>
                  </a:moveTo>
                  <a:cubicBezTo>
                    <a:pt x="424" y="702"/>
                    <a:pt x="424" y="702"/>
                    <a:pt x="424" y="702"/>
                  </a:cubicBezTo>
                  <a:cubicBezTo>
                    <a:pt x="425" y="705"/>
                    <a:pt x="425" y="705"/>
                    <a:pt x="425" y="705"/>
                  </a:cubicBezTo>
                  <a:cubicBezTo>
                    <a:pt x="430" y="703"/>
                    <a:pt x="430" y="703"/>
                    <a:pt x="430" y="703"/>
                  </a:cubicBezTo>
                  <a:cubicBezTo>
                    <a:pt x="426" y="699"/>
                    <a:pt x="426" y="699"/>
                    <a:pt x="426" y="699"/>
                  </a:cubicBezTo>
                  <a:close/>
                  <a:moveTo>
                    <a:pt x="334" y="749"/>
                  </a:moveTo>
                  <a:cubicBezTo>
                    <a:pt x="322" y="756"/>
                    <a:pt x="322" y="756"/>
                    <a:pt x="322" y="756"/>
                  </a:cubicBezTo>
                  <a:cubicBezTo>
                    <a:pt x="324" y="764"/>
                    <a:pt x="324" y="764"/>
                    <a:pt x="324" y="764"/>
                  </a:cubicBezTo>
                  <a:cubicBezTo>
                    <a:pt x="334" y="763"/>
                    <a:pt x="334" y="763"/>
                    <a:pt x="334" y="763"/>
                  </a:cubicBezTo>
                  <a:cubicBezTo>
                    <a:pt x="332" y="760"/>
                    <a:pt x="332" y="760"/>
                    <a:pt x="332" y="760"/>
                  </a:cubicBezTo>
                  <a:cubicBezTo>
                    <a:pt x="336" y="756"/>
                    <a:pt x="336" y="756"/>
                    <a:pt x="336" y="756"/>
                  </a:cubicBezTo>
                  <a:cubicBezTo>
                    <a:pt x="334" y="749"/>
                    <a:pt x="334" y="749"/>
                    <a:pt x="334" y="749"/>
                  </a:cubicBezTo>
                  <a:close/>
                  <a:moveTo>
                    <a:pt x="1631" y="842"/>
                  </a:moveTo>
                  <a:cubicBezTo>
                    <a:pt x="1637" y="839"/>
                    <a:pt x="1637" y="839"/>
                    <a:pt x="1637" y="839"/>
                  </a:cubicBezTo>
                  <a:cubicBezTo>
                    <a:pt x="1639" y="831"/>
                    <a:pt x="1639" y="831"/>
                    <a:pt x="1639" y="831"/>
                  </a:cubicBezTo>
                  <a:cubicBezTo>
                    <a:pt x="1631" y="837"/>
                    <a:pt x="1631" y="837"/>
                    <a:pt x="1631" y="837"/>
                  </a:cubicBezTo>
                  <a:cubicBezTo>
                    <a:pt x="1631" y="842"/>
                    <a:pt x="1631" y="842"/>
                    <a:pt x="1631" y="842"/>
                  </a:cubicBezTo>
                  <a:close/>
                  <a:moveTo>
                    <a:pt x="1709" y="700"/>
                  </a:moveTo>
                  <a:cubicBezTo>
                    <a:pt x="1706" y="709"/>
                    <a:pt x="1706" y="709"/>
                    <a:pt x="1706" y="709"/>
                  </a:cubicBezTo>
                  <a:cubicBezTo>
                    <a:pt x="1715" y="702"/>
                    <a:pt x="1715" y="702"/>
                    <a:pt x="1715" y="702"/>
                  </a:cubicBezTo>
                  <a:cubicBezTo>
                    <a:pt x="1714" y="698"/>
                    <a:pt x="1714" y="698"/>
                    <a:pt x="1714" y="698"/>
                  </a:cubicBezTo>
                  <a:cubicBezTo>
                    <a:pt x="1709" y="700"/>
                    <a:pt x="1709" y="700"/>
                    <a:pt x="1709" y="700"/>
                  </a:cubicBezTo>
                  <a:close/>
                  <a:moveTo>
                    <a:pt x="1520" y="783"/>
                  </a:moveTo>
                  <a:cubicBezTo>
                    <a:pt x="1517" y="778"/>
                    <a:pt x="1517" y="778"/>
                    <a:pt x="1517" y="778"/>
                  </a:cubicBezTo>
                  <a:cubicBezTo>
                    <a:pt x="1514" y="779"/>
                    <a:pt x="1514" y="779"/>
                    <a:pt x="1514" y="779"/>
                  </a:cubicBezTo>
                  <a:cubicBezTo>
                    <a:pt x="1516" y="785"/>
                    <a:pt x="1516" y="785"/>
                    <a:pt x="1516" y="785"/>
                  </a:cubicBezTo>
                  <a:cubicBezTo>
                    <a:pt x="1509" y="793"/>
                    <a:pt x="1509" y="793"/>
                    <a:pt x="1509" y="793"/>
                  </a:cubicBezTo>
                  <a:cubicBezTo>
                    <a:pt x="1509" y="816"/>
                    <a:pt x="1509" y="816"/>
                    <a:pt x="1509" y="816"/>
                  </a:cubicBezTo>
                  <a:cubicBezTo>
                    <a:pt x="1512" y="827"/>
                    <a:pt x="1512" y="827"/>
                    <a:pt x="1512" y="827"/>
                  </a:cubicBezTo>
                  <a:cubicBezTo>
                    <a:pt x="1510" y="859"/>
                    <a:pt x="1510" y="859"/>
                    <a:pt x="1510" y="859"/>
                  </a:cubicBezTo>
                  <a:cubicBezTo>
                    <a:pt x="1513" y="869"/>
                    <a:pt x="1513" y="869"/>
                    <a:pt x="1513" y="869"/>
                  </a:cubicBezTo>
                  <a:cubicBezTo>
                    <a:pt x="1509" y="888"/>
                    <a:pt x="1509" y="888"/>
                    <a:pt x="1509" y="888"/>
                  </a:cubicBezTo>
                  <a:cubicBezTo>
                    <a:pt x="1512" y="897"/>
                    <a:pt x="1512" y="897"/>
                    <a:pt x="1512" y="897"/>
                  </a:cubicBezTo>
                  <a:cubicBezTo>
                    <a:pt x="1517" y="887"/>
                    <a:pt x="1517" y="887"/>
                    <a:pt x="1517" y="887"/>
                  </a:cubicBezTo>
                  <a:cubicBezTo>
                    <a:pt x="1524" y="892"/>
                    <a:pt x="1524" y="892"/>
                    <a:pt x="1524" y="892"/>
                  </a:cubicBezTo>
                  <a:cubicBezTo>
                    <a:pt x="1524" y="886"/>
                    <a:pt x="1524" y="886"/>
                    <a:pt x="1524" y="886"/>
                  </a:cubicBezTo>
                  <a:cubicBezTo>
                    <a:pt x="1516" y="871"/>
                    <a:pt x="1516" y="871"/>
                    <a:pt x="1516" y="871"/>
                  </a:cubicBezTo>
                  <a:cubicBezTo>
                    <a:pt x="1520" y="854"/>
                    <a:pt x="1520" y="854"/>
                    <a:pt x="1520" y="854"/>
                  </a:cubicBezTo>
                  <a:cubicBezTo>
                    <a:pt x="1527" y="851"/>
                    <a:pt x="1527" y="851"/>
                    <a:pt x="1527" y="851"/>
                  </a:cubicBezTo>
                  <a:cubicBezTo>
                    <a:pt x="1533" y="854"/>
                    <a:pt x="1533" y="854"/>
                    <a:pt x="1533" y="854"/>
                  </a:cubicBezTo>
                  <a:cubicBezTo>
                    <a:pt x="1521" y="813"/>
                    <a:pt x="1521" y="813"/>
                    <a:pt x="1521" y="813"/>
                  </a:cubicBezTo>
                  <a:cubicBezTo>
                    <a:pt x="1520" y="783"/>
                    <a:pt x="1520" y="783"/>
                    <a:pt x="1520" y="783"/>
                  </a:cubicBezTo>
                  <a:close/>
                  <a:moveTo>
                    <a:pt x="1938" y="573"/>
                  </a:moveTo>
                  <a:cubicBezTo>
                    <a:pt x="1938" y="573"/>
                    <a:pt x="1938" y="573"/>
                    <a:pt x="1928" y="573"/>
                  </a:cubicBezTo>
                  <a:cubicBezTo>
                    <a:pt x="1928" y="573"/>
                    <a:pt x="1928" y="573"/>
                    <a:pt x="1928" y="584"/>
                  </a:cubicBezTo>
                  <a:cubicBezTo>
                    <a:pt x="1928" y="584"/>
                    <a:pt x="1928" y="584"/>
                    <a:pt x="1920" y="600"/>
                  </a:cubicBezTo>
                  <a:cubicBezTo>
                    <a:pt x="1920" y="600"/>
                    <a:pt x="1920" y="600"/>
                    <a:pt x="1894" y="584"/>
                  </a:cubicBezTo>
                  <a:cubicBezTo>
                    <a:pt x="1894" y="584"/>
                    <a:pt x="1894" y="584"/>
                    <a:pt x="1884" y="571"/>
                  </a:cubicBezTo>
                  <a:cubicBezTo>
                    <a:pt x="1884" y="571"/>
                    <a:pt x="1884" y="571"/>
                    <a:pt x="1870" y="573"/>
                  </a:cubicBezTo>
                  <a:cubicBezTo>
                    <a:pt x="1870" y="573"/>
                    <a:pt x="1870" y="573"/>
                    <a:pt x="1866" y="555"/>
                  </a:cubicBezTo>
                  <a:cubicBezTo>
                    <a:pt x="1866" y="555"/>
                    <a:pt x="1866" y="555"/>
                    <a:pt x="1858" y="562"/>
                  </a:cubicBezTo>
                  <a:cubicBezTo>
                    <a:pt x="1858" y="562"/>
                    <a:pt x="1858" y="562"/>
                    <a:pt x="1863" y="570"/>
                  </a:cubicBezTo>
                  <a:cubicBezTo>
                    <a:pt x="1863" y="570"/>
                    <a:pt x="1863" y="570"/>
                    <a:pt x="1856" y="583"/>
                  </a:cubicBezTo>
                  <a:cubicBezTo>
                    <a:pt x="1856" y="583"/>
                    <a:pt x="1856" y="583"/>
                    <a:pt x="1844" y="591"/>
                  </a:cubicBezTo>
                  <a:cubicBezTo>
                    <a:pt x="1844" y="591"/>
                    <a:pt x="1844" y="591"/>
                    <a:pt x="1834" y="589"/>
                  </a:cubicBezTo>
                  <a:cubicBezTo>
                    <a:pt x="1834" y="589"/>
                    <a:pt x="1834" y="589"/>
                    <a:pt x="1834" y="598"/>
                  </a:cubicBezTo>
                  <a:cubicBezTo>
                    <a:pt x="1834" y="598"/>
                    <a:pt x="1834" y="598"/>
                    <a:pt x="1842" y="598"/>
                  </a:cubicBezTo>
                  <a:cubicBezTo>
                    <a:pt x="1842" y="598"/>
                    <a:pt x="1842" y="598"/>
                    <a:pt x="1854" y="632"/>
                  </a:cubicBezTo>
                  <a:cubicBezTo>
                    <a:pt x="1854" y="632"/>
                    <a:pt x="1854" y="632"/>
                    <a:pt x="1848" y="640"/>
                  </a:cubicBezTo>
                  <a:cubicBezTo>
                    <a:pt x="1848" y="640"/>
                    <a:pt x="1848" y="640"/>
                    <a:pt x="1829" y="635"/>
                  </a:cubicBezTo>
                  <a:cubicBezTo>
                    <a:pt x="1829" y="635"/>
                    <a:pt x="1829" y="635"/>
                    <a:pt x="1772" y="675"/>
                  </a:cubicBezTo>
                  <a:cubicBezTo>
                    <a:pt x="1772" y="675"/>
                    <a:pt x="1772" y="675"/>
                    <a:pt x="1769" y="684"/>
                  </a:cubicBezTo>
                  <a:cubicBezTo>
                    <a:pt x="1769" y="684"/>
                    <a:pt x="1769" y="684"/>
                    <a:pt x="1759" y="673"/>
                  </a:cubicBezTo>
                  <a:cubicBezTo>
                    <a:pt x="1759" y="673"/>
                    <a:pt x="1759" y="673"/>
                    <a:pt x="1737" y="680"/>
                  </a:cubicBezTo>
                  <a:cubicBezTo>
                    <a:pt x="1737" y="680"/>
                    <a:pt x="1737" y="680"/>
                    <a:pt x="1731" y="687"/>
                  </a:cubicBezTo>
                  <a:cubicBezTo>
                    <a:pt x="1731" y="687"/>
                    <a:pt x="1731" y="687"/>
                    <a:pt x="1731" y="676"/>
                  </a:cubicBezTo>
                  <a:cubicBezTo>
                    <a:pt x="1731" y="676"/>
                    <a:pt x="1731" y="676"/>
                    <a:pt x="1718" y="685"/>
                  </a:cubicBezTo>
                  <a:cubicBezTo>
                    <a:pt x="1718" y="685"/>
                    <a:pt x="1718" y="685"/>
                    <a:pt x="1706" y="685"/>
                  </a:cubicBezTo>
                  <a:cubicBezTo>
                    <a:pt x="1706" y="685"/>
                    <a:pt x="1706" y="685"/>
                    <a:pt x="1702" y="700"/>
                  </a:cubicBezTo>
                  <a:cubicBezTo>
                    <a:pt x="1702" y="700"/>
                    <a:pt x="1702" y="700"/>
                    <a:pt x="1692" y="715"/>
                  </a:cubicBezTo>
                  <a:cubicBezTo>
                    <a:pt x="1692" y="715"/>
                    <a:pt x="1692" y="715"/>
                    <a:pt x="1694" y="722"/>
                  </a:cubicBezTo>
                  <a:cubicBezTo>
                    <a:pt x="1694" y="722"/>
                    <a:pt x="1694" y="722"/>
                    <a:pt x="1699" y="719"/>
                  </a:cubicBezTo>
                  <a:cubicBezTo>
                    <a:pt x="1699" y="719"/>
                    <a:pt x="1699" y="719"/>
                    <a:pt x="1704" y="723"/>
                  </a:cubicBezTo>
                  <a:cubicBezTo>
                    <a:pt x="1704" y="723"/>
                    <a:pt x="1704" y="723"/>
                    <a:pt x="1699" y="737"/>
                  </a:cubicBezTo>
                  <a:cubicBezTo>
                    <a:pt x="1699" y="737"/>
                    <a:pt x="1699" y="737"/>
                    <a:pt x="1703" y="740"/>
                  </a:cubicBezTo>
                  <a:cubicBezTo>
                    <a:pt x="1703" y="740"/>
                    <a:pt x="1703" y="740"/>
                    <a:pt x="1704" y="748"/>
                  </a:cubicBezTo>
                  <a:cubicBezTo>
                    <a:pt x="1704" y="748"/>
                    <a:pt x="1704" y="748"/>
                    <a:pt x="1701" y="751"/>
                  </a:cubicBezTo>
                  <a:cubicBezTo>
                    <a:pt x="1701" y="751"/>
                    <a:pt x="1701" y="751"/>
                    <a:pt x="1697" y="747"/>
                  </a:cubicBezTo>
                  <a:cubicBezTo>
                    <a:pt x="1697" y="747"/>
                    <a:pt x="1697" y="747"/>
                    <a:pt x="1690" y="756"/>
                  </a:cubicBezTo>
                  <a:cubicBezTo>
                    <a:pt x="1690" y="756"/>
                    <a:pt x="1690" y="756"/>
                    <a:pt x="1694" y="771"/>
                  </a:cubicBezTo>
                  <a:cubicBezTo>
                    <a:pt x="1694" y="771"/>
                    <a:pt x="1694" y="771"/>
                    <a:pt x="1690" y="775"/>
                  </a:cubicBezTo>
                  <a:cubicBezTo>
                    <a:pt x="1690" y="775"/>
                    <a:pt x="1690" y="775"/>
                    <a:pt x="1679" y="776"/>
                  </a:cubicBezTo>
                  <a:cubicBezTo>
                    <a:pt x="1679" y="776"/>
                    <a:pt x="1679" y="776"/>
                    <a:pt x="1675" y="781"/>
                  </a:cubicBezTo>
                  <a:cubicBezTo>
                    <a:pt x="1675" y="781"/>
                    <a:pt x="1675" y="781"/>
                    <a:pt x="1675" y="795"/>
                  </a:cubicBezTo>
                  <a:cubicBezTo>
                    <a:pt x="1675" y="795"/>
                    <a:pt x="1675" y="795"/>
                    <a:pt x="1668" y="795"/>
                  </a:cubicBezTo>
                  <a:cubicBezTo>
                    <a:pt x="1668" y="795"/>
                    <a:pt x="1668" y="795"/>
                    <a:pt x="1656" y="818"/>
                  </a:cubicBezTo>
                  <a:cubicBezTo>
                    <a:pt x="1656" y="818"/>
                    <a:pt x="1656" y="818"/>
                    <a:pt x="1645" y="828"/>
                  </a:cubicBezTo>
                  <a:cubicBezTo>
                    <a:pt x="1645" y="828"/>
                    <a:pt x="1645" y="828"/>
                    <a:pt x="1634" y="763"/>
                  </a:cubicBezTo>
                  <a:cubicBezTo>
                    <a:pt x="1634" y="763"/>
                    <a:pt x="1634" y="763"/>
                    <a:pt x="1646" y="722"/>
                  </a:cubicBezTo>
                  <a:cubicBezTo>
                    <a:pt x="1646" y="722"/>
                    <a:pt x="1646" y="722"/>
                    <a:pt x="1659" y="718"/>
                  </a:cubicBezTo>
                  <a:cubicBezTo>
                    <a:pt x="1659" y="718"/>
                    <a:pt x="1659" y="718"/>
                    <a:pt x="1692" y="675"/>
                  </a:cubicBezTo>
                  <a:cubicBezTo>
                    <a:pt x="1692" y="675"/>
                    <a:pt x="1692" y="675"/>
                    <a:pt x="1707" y="667"/>
                  </a:cubicBezTo>
                  <a:cubicBezTo>
                    <a:pt x="1707" y="667"/>
                    <a:pt x="1707" y="667"/>
                    <a:pt x="1712" y="640"/>
                  </a:cubicBezTo>
                  <a:cubicBezTo>
                    <a:pt x="1712" y="640"/>
                    <a:pt x="1712" y="640"/>
                    <a:pt x="1718" y="635"/>
                  </a:cubicBezTo>
                  <a:cubicBezTo>
                    <a:pt x="1718" y="635"/>
                    <a:pt x="1718" y="635"/>
                    <a:pt x="1715" y="632"/>
                  </a:cubicBezTo>
                  <a:cubicBezTo>
                    <a:pt x="1715" y="632"/>
                    <a:pt x="1715" y="632"/>
                    <a:pt x="1704" y="635"/>
                  </a:cubicBezTo>
                  <a:cubicBezTo>
                    <a:pt x="1704" y="635"/>
                    <a:pt x="1704" y="635"/>
                    <a:pt x="1702" y="652"/>
                  </a:cubicBezTo>
                  <a:cubicBezTo>
                    <a:pt x="1702" y="652"/>
                    <a:pt x="1702" y="652"/>
                    <a:pt x="1677" y="672"/>
                  </a:cubicBezTo>
                  <a:cubicBezTo>
                    <a:pt x="1677" y="672"/>
                    <a:pt x="1677" y="672"/>
                    <a:pt x="1673" y="660"/>
                  </a:cubicBezTo>
                  <a:cubicBezTo>
                    <a:pt x="1673" y="660"/>
                    <a:pt x="1673" y="660"/>
                    <a:pt x="1678" y="648"/>
                  </a:cubicBezTo>
                  <a:cubicBezTo>
                    <a:pt x="1678" y="648"/>
                    <a:pt x="1678" y="648"/>
                    <a:pt x="1647" y="653"/>
                  </a:cubicBezTo>
                  <a:cubicBezTo>
                    <a:pt x="1647" y="653"/>
                    <a:pt x="1647" y="653"/>
                    <a:pt x="1622" y="691"/>
                  </a:cubicBezTo>
                  <a:cubicBezTo>
                    <a:pt x="1622" y="691"/>
                    <a:pt x="1622" y="691"/>
                    <a:pt x="1631" y="698"/>
                  </a:cubicBezTo>
                  <a:cubicBezTo>
                    <a:pt x="1631" y="698"/>
                    <a:pt x="1631" y="698"/>
                    <a:pt x="1596" y="703"/>
                  </a:cubicBezTo>
                  <a:cubicBezTo>
                    <a:pt x="1596" y="703"/>
                    <a:pt x="1596" y="703"/>
                    <a:pt x="1594" y="699"/>
                  </a:cubicBezTo>
                  <a:cubicBezTo>
                    <a:pt x="1594" y="699"/>
                    <a:pt x="1594" y="699"/>
                    <a:pt x="1599" y="695"/>
                  </a:cubicBezTo>
                  <a:cubicBezTo>
                    <a:pt x="1599" y="695"/>
                    <a:pt x="1599" y="695"/>
                    <a:pt x="1596" y="690"/>
                  </a:cubicBezTo>
                  <a:cubicBezTo>
                    <a:pt x="1596" y="690"/>
                    <a:pt x="1596" y="690"/>
                    <a:pt x="1580" y="687"/>
                  </a:cubicBezTo>
                  <a:cubicBezTo>
                    <a:pt x="1580" y="687"/>
                    <a:pt x="1580" y="687"/>
                    <a:pt x="1574" y="696"/>
                  </a:cubicBezTo>
                  <a:cubicBezTo>
                    <a:pt x="1574" y="696"/>
                    <a:pt x="1574" y="696"/>
                    <a:pt x="1552" y="693"/>
                  </a:cubicBezTo>
                  <a:cubicBezTo>
                    <a:pt x="1552" y="693"/>
                    <a:pt x="1552" y="693"/>
                    <a:pt x="1547" y="698"/>
                  </a:cubicBezTo>
                  <a:cubicBezTo>
                    <a:pt x="1547" y="698"/>
                    <a:pt x="1547" y="698"/>
                    <a:pt x="1544" y="695"/>
                  </a:cubicBezTo>
                  <a:cubicBezTo>
                    <a:pt x="1544" y="695"/>
                    <a:pt x="1544" y="695"/>
                    <a:pt x="1517" y="696"/>
                  </a:cubicBezTo>
                  <a:cubicBezTo>
                    <a:pt x="1517" y="696"/>
                    <a:pt x="1517" y="696"/>
                    <a:pt x="1468" y="752"/>
                  </a:cubicBezTo>
                  <a:cubicBezTo>
                    <a:pt x="1468" y="752"/>
                    <a:pt x="1468" y="752"/>
                    <a:pt x="1449" y="768"/>
                  </a:cubicBezTo>
                  <a:cubicBezTo>
                    <a:pt x="1449" y="768"/>
                    <a:pt x="1449" y="768"/>
                    <a:pt x="1450" y="772"/>
                  </a:cubicBezTo>
                  <a:cubicBezTo>
                    <a:pt x="1450" y="772"/>
                    <a:pt x="1450" y="772"/>
                    <a:pt x="1463" y="774"/>
                  </a:cubicBezTo>
                  <a:cubicBezTo>
                    <a:pt x="1463" y="774"/>
                    <a:pt x="1463" y="774"/>
                    <a:pt x="1467" y="780"/>
                  </a:cubicBezTo>
                  <a:cubicBezTo>
                    <a:pt x="1467" y="780"/>
                    <a:pt x="1467" y="780"/>
                    <a:pt x="1472" y="779"/>
                  </a:cubicBezTo>
                  <a:cubicBezTo>
                    <a:pt x="1472" y="779"/>
                    <a:pt x="1472" y="779"/>
                    <a:pt x="1469" y="790"/>
                  </a:cubicBezTo>
                  <a:cubicBezTo>
                    <a:pt x="1469" y="790"/>
                    <a:pt x="1469" y="790"/>
                    <a:pt x="1478" y="788"/>
                  </a:cubicBezTo>
                  <a:cubicBezTo>
                    <a:pt x="1478" y="788"/>
                    <a:pt x="1478" y="788"/>
                    <a:pt x="1483" y="780"/>
                  </a:cubicBezTo>
                  <a:cubicBezTo>
                    <a:pt x="1483" y="780"/>
                    <a:pt x="1483" y="780"/>
                    <a:pt x="1489" y="780"/>
                  </a:cubicBezTo>
                  <a:cubicBezTo>
                    <a:pt x="1489" y="780"/>
                    <a:pt x="1489" y="780"/>
                    <a:pt x="1505" y="794"/>
                  </a:cubicBezTo>
                  <a:cubicBezTo>
                    <a:pt x="1505" y="794"/>
                    <a:pt x="1505" y="794"/>
                    <a:pt x="1505" y="810"/>
                  </a:cubicBezTo>
                  <a:cubicBezTo>
                    <a:pt x="1505" y="810"/>
                    <a:pt x="1505" y="810"/>
                    <a:pt x="1498" y="827"/>
                  </a:cubicBezTo>
                  <a:cubicBezTo>
                    <a:pt x="1498" y="827"/>
                    <a:pt x="1498" y="827"/>
                    <a:pt x="1495" y="862"/>
                  </a:cubicBezTo>
                  <a:cubicBezTo>
                    <a:pt x="1495" y="862"/>
                    <a:pt x="1495" y="862"/>
                    <a:pt x="1448" y="928"/>
                  </a:cubicBezTo>
                  <a:cubicBezTo>
                    <a:pt x="1448" y="928"/>
                    <a:pt x="1448" y="928"/>
                    <a:pt x="1430" y="938"/>
                  </a:cubicBezTo>
                  <a:cubicBezTo>
                    <a:pt x="1430" y="938"/>
                    <a:pt x="1430" y="938"/>
                    <a:pt x="1423" y="935"/>
                  </a:cubicBezTo>
                  <a:cubicBezTo>
                    <a:pt x="1423" y="935"/>
                    <a:pt x="1423" y="935"/>
                    <a:pt x="1423" y="931"/>
                  </a:cubicBezTo>
                  <a:cubicBezTo>
                    <a:pt x="1423" y="931"/>
                    <a:pt x="1423" y="931"/>
                    <a:pt x="1418" y="931"/>
                  </a:cubicBezTo>
                  <a:cubicBezTo>
                    <a:pt x="1418" y="931"/>
                    <a:pt x="1418" y="931"/>
                    <a:pt x="1409" y="941"/>
                  </a:cubicBezTo>
                  <a:cubicBezTo>
                    <a:pt x="1409" y="941"/>
                    <a:pt x="1409" y="941"/>
                    <a:pt x="1409" y="940"/>
                  </a:cubicBezTo>
                  <a:cubicBezTo>
                    <a:pt x="1409" y="940"/>
                    <a:pt x="1409" y="940"/>
                    <a:pt x="1415" y="930"/>
                  </a:cubicBezTo>
                  <a:cubicBezTo>
                    <a:pt x="1415" y="930"/>
                    <a:pt x="1415" y="930"/>
                    <a:pt x="1412" y="913"/>
                  </a:cubicBezTo>
                  <a:cubicBezTo>
                    <a:pt x="1412" y="913"/>
                    <a:pt x="1412" y="913"/>
                    <a:pt x="1420" y="906"/>
                  </a:cubicBezTo>
                  <a:cubicBezTo>
                    <a:pt x="1420" y="906"/>
                    <a:pt x="1420" y="906"/>
                    <a:pt x="1429" y="908"/>
                  </a:cubicBezTo>
                  <a:cubicBezTo>
                    <a:pt x="1429" y="908"/>
                    <a:pt x="1429" y="908"/>
                    <a:pt x="1445" y="874"/>
                  </a:cubicBezTo>
                  <a:cubicBezTo>
                    <a:pt x="1445" y="874"/>
                    <a:pt x="1445" y="874"/>
                    <a:pt x="1447" y="863"/>
                  </a:cubicBezTo>
                  <a:cubicBezTo>
                    <a:pt x="1447" y="863"/>
                    <a:pt x="1447" y="863"/>
                    <a:pt x="1422" y="873"/>
                  </a:cubicBezTo>
                  <a:cubicBezTo>
                    <a:pt x="1422" y="873"/>
                    <a:pt x="1422" y="873"/>
                    <a:pt x="1413" y="873"/>
                  </a:cubicBezTo>
                  <a:cubicBezTo>
                    <a:pt x="1413" y="873"/>
                    <a:pt x="1413" y="873"/>
                    <a:pt x="1409" y="858"/>
                  </a:cubicBezTo>
                  <a:cubicBezTo>
                    <a:pt x="1409" y="858"/>
                    <a:pt x="1409" y="858"/>
                    <a:pt x="1395" y="849"/>
                  </a:cubicBezTo>
                  <a:cubicBezTo>
                    <a:pt x="1395" y="849"/>
                    <a:pt x="1395" y="849"/>
                    <a:pt x="1380" y="847"/>
                  </a:cubicBezTo>
                  <a:cubicBezTo>
                    <a:pt x="1380" y="847"/>
                    <a:pt x="1380" y="847"/>
                    <a:pt x="1369" y="808"/>
                  </a:cubicBezTo>
                  <a:cubicBezTo>
                    <a:pt x="1369" y="808"/>
                    <a:pt x="1369" y="808"/>
                    <a:pt x="1360" y="797"/>
                  </a:cubicBezTo>
                  <a:cubicBezTo>
                    <a:pt x="1360" y="797"/>
                    <a:pt x="1360" y="797"/>
                    <a:pt x="1342" y="791"/>
                  </a:cubicBezTo>
                  <a:cubicBezTo>
                    <a:pt x="1342" y="791"/>
                    <a:pt x="1342" y="791"/>
                    <a:pt x="1320" y="795"/>
                  </a:cubicBezTo>
                  <a:cubicBezTo>
                    <a:pt x="1320" y="795"/>
                    <a:pt x="1320" y="795"/>
                    <a:pt x="1312" y="806"/>
                  </a:cubicBezTo>
                  <a:cubicBezTo>
                    <a:pt x="1312" y="806"/>
                    <a:pt x="1312" y="806"/>
                    <a:pt x="1318" y="806"/>
                  </a:cubicBezTo>
                  <a:cubicBezTo>
                    <a:pt x="1318" y="806"/>
                    <a:pt x="1318" y="806"/>
                    <a:pt x="1316" y="815"/>
                  </a:cubicBezTo>
                  <a:cubicBezTo>
                    <a:pt x="1316" y="815"/>
                    <a:pt x="1316" y="815"/>
                    <a:pt x="1311" y="820"/>
                  </a:cubicBezTo>
                  <a:cubicBezTo>
                    <a:pt x="1311" y="820"/>
                    <a:pt x="1311" y="820"/>
                    <a:pt x="1304" y="840"/>
                  </a:cubicBezTo>
                  <a:cubicBezTo>
                    <a:pt x="1304" y="840"/>
                    <a:pt x="1304" y="840"/>
                    <a:pt x="1292" y="848"/>
                  </a:cubicBezTo>
                  <a:cubicBezTo>
                    <a:pt x="1292" y="848"/>
                    <a:pt x="1292" y="848"/>
                    <a:pt x="1278" y="842"/>
                  </a:cubicBezTo>
                  <a:cubicBezTo>
                    <a:pt x="1278" y="842"/>
                    <a:pt x="1278" y="842"/>
                    <a:pt x="1273" y="851"/>
                  </a:cubicBezTo>
                  <a:cubicBezTo>
                    <a:pt x="1273" y="851"/>
                    <a:pt x="1273" y="851"/>
                    <a:pt x="1273" y="874"/>
                  </a:cubicBezTo>
                  <a:cubicBezTo>
                    <a:pt x="1273" y="874"/>
                    <a:pt x="1273" y="874"/>
                    <a:pt x="1284" y="875"/>
                  </a:cubicBezTo>
                  <a:cubicBezTo>
                    <a:pt x="1284" y="875"/>
                    <a:pt x="1284" y="875"/>
                    <a:pt x="1297" y="870"/>
                  </a:cubicBezTo>
                  <a:cubicBezTo>
                    <a:pt x="1297" y="870"/>
                    <a:pt x="1297" y="870"/>
                    <a:pt x="1304" y="877"/>
                  </a:cubicBezTo>
                  <a:cubicBezTo>
                    <a:pt x="1304" y="877"/>
                    <a:pt x="1304" y="877"/>
                    <a:pt x="1305" y="887"/>
                  </a:cubicBezTo>
                  <a:cubicBezTo>
                    <a:pt x="1305" y="887"/>
                    <a:pt x="1305" y="887"/>
                    <a:pt x="1283" y="888"/>
                  </a:cubicBezTo>
                  <a:cubicBezTo>
                    <a:pt x="1283" y="888"/>
                    <a:pt x="1283" y="888"/>
                    <a:pt x="1272" y="900"/>
                  </a:cubicBezTo>
                  <a:cubicBezTo>
                    <a:pt x="1272" y="900"/>
                    <a:pt x="1272" y="900"/>
                    <a:pt x="1253" y="911"/>
                  </a:cubicBezTo>
                  <a:cubicBezTo>
                    <a:pt x="1253" y="911"/>
                    <a:pt x="1253" y="911"/>
                    <a:pt x="1242" y="908"/>
                  </a:cubicBezTo>
                  <a:cubicBezTo>
                    <a:pt x="1242" y="908"/>
                    <a:pt x="1242" y="908"/>
                    <a:pt x="1235" y="915"/>
                  </a:cubicBezTo>
                  <a:cubicBezTo>
                    <a:pt x="1235" y="915"/>
                    <a:pt x="1235" y="915"/>
                    <a:pt x="1238" y="924"/>
                  </a:cubicBezTo>
                  <a:cubicBezTo>
                    <a:pt x="1238" y="924"/>
                    <a:pt x="1238" y="924"/>
                    <a:pt x="1221" y="939"/>
                  </a:cubicBezTo>
                  <a:cubicBezTo>
                    <a:pt x="1221" y="939"/>
                    <a:pt x="1221" y="939"/>
                    <a:pt x="1219" y="940"/>
                  </a:cubicBezTo>
                  <a:cubicBezTo>
                    <a:pt x="1219" y="940"/>
                    <a:pt x="1219" y="940"/>
                    <a:pt x="1200" y="941"/>
                  </a:cubicBezTo>
                  <a:cubicBezTo>
                    <a:pt x="1200" y="941"/>
                    <a:pt x="1200" y="941"/>
                    <a:pt x="1175" y="950"/>
                  </a:cubicBezTo>
                  <a:cubicBezTo>
                    <a:pt x="1175" y="950"/>
                    <a:pt x="1175" y="950"/>
                    <a:pt x="1152" y="944"/>
                  </a:cubicBezTo>
                  <a:cubicBezTo>
                    <a:pt x="1152" y="944"/>
                    <a:pt x="1152" y="944"/>
                    <a:pt x="1137" y="935"/>
                  </a:cubicBezTo>
                  <a:cubicBezTo>
                    <a:pt x="1137" y="935"/>
                    <a:pt x="1137" y="935"/>
                    <a:pt x="1101" y="936"/>
                  </a:cubicBezTo>
                  <a:cubicBezTo>
                    <a:pt x="1101" y="936"/>
                    <a:pt x="1101" y="936"/>
                    <a:pt x="1085" y="916"/>
                  </a:cubicBezTo>
                  <a:cubicBezTo>
                    <a:pt x="1085" y="916"/>
                    <a:pt x="1085" y="916"/>
                    <a:pt x="1045" y="904"/>
                  </a:cubicBezTo>
                  <a:cubicBezTo>
                    <a:pt x="1045" y="904"/>
                    <a:pt x="1045" y="904"/>
                    <a:pt x="1045" y="885"/>
                  </a:cubicBezTo>
                  <a:cubicBezTo>
                    <a:pt x="1045" y="885"/>
                    <a:pt x="1045" y="885"/>
                    <a:pt x="1040" y="872"/>
                  </a:cubicBezTo>
                  <a:cubicBezTo>
                    <a:pt x="1040" y="872"/>
                    <a:pt x="1040" y="872"/>
                    <a:pt x="1028" y="870"/>
                  </a:cubicBezTo>
                  <a:cubicBezTo>
                    <a:pt x="1028" y="870"/>
                    <a:pt x="1028" y="870"/>
                    <a:pt x="1019" y="855"/>
                  </a:cubicBezTo>
                  <a:cubicBezTo>
                    <a:pt x="1019" y="855"/>
                    <a:pt x="1019" y="855"/>
                    <a:pt x="1009" y="861"/>
                  </a:cubicBezTo>
                  <a:cubicBezTo>
                    <a:pt x="1009" y="861"/>
                    <a:pt x="1009" y="861"/>
                    <a:pt x="1001" y="864"/>
                  </a:cubicBezTo>
                  <a:cubicBezTo>
                    <a:pt x="1001" y="864"/>
                    <a:pt x="1001" y="864"/>
                    <a:pt x="999" y="881"/>
                  </a:cubicBezTo>
                  <a:cubicBezTo>
                    <a:pt x="999" y="881"/>
                    <a:pt x="999" y="881"/>
                    <a:pt x="993" y="884"/>
                  </a:cubicBezTo>
                  <a:cubicBezTo>
                    <a:pt x="993" y="884"/>
                    <a:pt x="993" y="884"/>
                    <a:pt x="975" y="880"/>
                  </a:cubicBezTo>
                  <a:cubicBezTo>
                    <a:pt x="975" y="880"/>
                    <a:pt x="975" y="880"/>
                    <a:pt x="969" y="906"/>
                  </a:cubicBezTo>
                  <a:cubicBezTo>
                    <a:pt x="969" y="906"/>
                    <a:pt x="969" y="906"/>
                    <a:pt x="952" y="908"/>
                  </a:cubicBezTo>
                  <a:cubicBezTo>
                    <a:pt x="952" y="908"/>
                    <a:pt x="952" y="908"/>
                    <a:pt x="949" y="912"/>
                  </a:cubicBezTo>
                  <a:cubicBezTo>
                    <a:pt x="949" y="912"/>
                    <a:pt x="949" y="912"/>
                    <a:pt x="954" y="932"/>
                  </a:cubicBezTo>
                  <a:cubicBezTo>
                    <a:pt x="954" y="932"/>
                    <a:pt x="954" y="932"/>
                    <a:pt x="951" y="939"/>
                  </a:cubicBezTo>
                  <a:cubicBezTo>
                    <a:pt x="951" y="939"/>
                    <a:pt x="951" y="939"/>
                    <a:pt x="951" y="940"/>
                  </a:cubicBezTo>
                  <a:cubicBezTo>
                    <a:pt x="951" y="940"/>
                    <a:pt x="951" y="940"/>
                    <a:pt x="951" y="940"/>
                  </a:cubicBezTo>
                  <a:cubicBezTo>
                    <a:pt x="951" y="940"/>
                    <a:pt x="951" y="940"/>
                    <a:pt x="948" y="947"/>
                  </a:cubicBezTo>
                  <a:cubicBezTo>
                    <a:pt x="948" y="947"/>
                    <a:pt x="948" y="947"/>
                    <a:pt x="930" y="958"/>
                  </a:cubicBezTo>
                  <a:cubicBezTo>
                    <a:pt x="930" y="958"/>
                    <a:pt x="930" y="958"/>
                    <a:pt x="920" y="960"/>
                  </a:cubicBezTo>
                  <a:cubicBezTo>
                    <a:pt x="920" y="960"/>
                    <a:pt x="920" y="960"/>
                    <a:pt x="917" y="964"/>
                  </a:cubicBezTo>
                  <a:cubicBezTo>
                    <a:pt x="917" y="964"/>
                    <a:pt x="917" y="964"/>
                    <a:pt x="902" y="964"/>
                  </a:cubicBezTo>
                  <a:cubicBezTo>
                    <a:pt x="902" y="964"/>
                    <a:pt x="902" y="964"/>
                    <a:pt x="894" y="970"/>
                  </a:cubicBezTo>
                  <a:cubicBezTo>
                    <a:pt x="894" y="970"/>
                    <a:pt x="894" y="970"/>
                    <a:pt x="893" y="973"/>
                  </a:cubicBezTo>
                  <a:cubicBezTo>
                    <a:pt x="893" y="973"/>
                    <a:pt x="893" y="973"/>
                    <a:pt x="891" y="984"/>
                  </a:cubicBezTo>
                  <a:cubicBezTo>
                    <a:pt x="891" y="984"/>
                    <a:pt x="891" y="984"/>
                    <a:pt x="893" y="988"/>
                  </a:cubicBezTo>
                  <a:cubicBezTo>
                    <a:pt x="893" y="988"/>
                    <a:pt x="893" y="988"/>
                    <a:pt x="902" y="988"/>
                  </a:cubicBezTo>
                  <a:cubicBezTo>
                    <a:pt x="902" y="988"/>
                    <a:pt x="902" y="988"/>
                    <a:pt x="901" y="1001"/>
                  </a:cubicBezTo>
                  <a:cubicBezTo>
                    <a:pt x="901" y="1001"/>
                    <a:pt x="901" y="1001"/>
                    <a:pt x="901" y="1002"/>
                  </a:cubicBezTo>
                  <a:cubicBezTo>
                    <a:pt x="901" y="1002"/>
                    <a:pt x="901" y="1002"/>
                    <a:pt x="898" y="1002"/>
                  </a:cubicBezTo>
                  <a:cubicBezTo>
                    <a:pt x="898" y="1002"/>
                    <a:pt x="898" y="1002"/>
                    <a:pt x="900" y="1004"/>
                  </a:cubicBezTo>
                  <a:cubicBezTo>
                    <a:pt x="900" y="1004"/>
                    <a:pt x="900" y="1004"/>
                    <a:pt x="891" y="1006"/>
                  </a:cubicBezTo>
                  <a:cubicBezTo>
                    <a:pt x="891" y="1006"/>
                    <a:pt x="891" y="1006"/>
                    <a:pt x="883" y="1006"/>
                  </a:cubicBezTo>
                  <a:cubicBezTo>
                    <a:pt x="883" y="1006"/>
                    <a:pt x="883" y="1006"/>
                    <a:pt x="871" y="1013"/>
                  </a:cubicBezTo>
                  <a:cubicBezTo>
                    <a:pt x="871" y="1013"/>
                    <a:pt x="871" y="1013"/>
                    <a:pt x="871" y="1027"/>
                  </a:cubicBezTo>
                  <a:cubicBezTo>
                    <a:pt x="871" y="1027"/>
                    <a:pt x="871" y="1027"/>
                    <a:pt x="866" y="1038"/>
                  </a:cubicBezTo>
                  <a:cubicBezTo>
                    <a:pt x="866" y="1038"/>
                    <a:pt x="866" y="1038"/>
                    <a:pt x="857" y="1038"/>
                  </a:cubicBezTo>
                  <a:cubicBezTo>
                    <a:pt x="857" y="1038"/>
                    <a:pt x="857" y="1038"/>
                    <a:pt x="860" y="1044"/>
                  </a:cubicBezTo>
                  <a:cubicBezTo>
                    <a:pt x="860" y="1044"/>
                    <a:pt x="860" y="1044"/>
                    <a:pt x="853" y="1049"/>
                  </a:cubicBezTo>
                  <a:cubicBezTo>
                    <a:pt x="853" y="1049"/>
                    <a:pt x="853" y="1049"/>
                    <a:pt x="850" y="1061"/>
                  </a:cubicBezTo>
                  <a:cubicBezTo>
                    <a:pt x="850" y="1061"/>
                    <a:pt x="850" y="1061"/>
                    <a:pt x="830" y="1067"/>
                  </a:cubicBezTo>
                  <a:cubicBezTo>
                    <a:pt x="830" y="1067"/>
                    <a:pt x="830" y="1067"/>
                    <a:pt x="825" y="1071"/>
                  </a:cubicBezTo>
                  <a:cubicBezTo>
                    <a:pt x="825" y="1071"/>
                    <a:pt x="825" y="1071"/>
                    <a:pt x="823" y="1083"/>
                  </a:cubicBezTo>
                  <a:cubicBezTo>
                    <a:pt x="823" y="1083"/>
                    <a:pt x="823" y="1083"/>
                    <a:pt x="788" y="1087"/>
                  </a:cubicBezTo>
                  <a:cubicBezTo>
                    <a:pt x="788" y="1087"/>
                    <a:pt x="788" y="1087"/>
                    <a:pt x="775" y="1082"/>
                  </a:cubicBezTo>
                  <a:cubicBezTo>
                    <a:pt x="775" y="1082"/>
                    <a:pt x="775" y="1082"/>
                    <a:pt x="775" y="1083"/>
                  </a:cubicBezTo>
                  <a:cubicBezTo>
                    <a:pt x="775" y="1083"/>
                    <a:pt x="775" y="1083"/>
                    <a:pt x="784" y="1095"/>
                  </a:cubicBezTo>
                  <a:cubicBezTo>
                    <a:pt x="784" y="1095"/>
                    <a:pt x="784" y="1095"/>
                    <a:pt x="791" y="1098"/>
                  </a:cubicBezTo>
                  <a:cubicBezTo>
                    <a:pt x="791" y="1098"/>
                    <a:pt x="791" y="1098"/>
                    <a:pt x="796" y="1110"/>
                  </a:cubicBezTo>
                  <a:cubicBezTo>
                    <a:pt x="796" y="1110"/>
                    <a:pt x="796" y="1110"/>
                    <a:pt x="784" y="1121"/>
                  </a:cubicBezTo>
                  <a:cubicBezTo>
                    <a:pt x="784" y="1121"/>
                    <a:pt x="784" y="1121"/>
                    <a:pt x="781" y="1129"/>
                  </a:cubicBezTo>
                  <a:cubicBezTo>
                    <a:pt x="781" y="1129"/>
                    <a:pt x="781" y="1129"/>
                    <a:pt x="742" y="1124"/>
                  </a:cubicBezTo>
                  <a:cubicBezTo>
                    <a:pt x="742" y="1124"/>
                    <a:pt x="742" y="1124"/>
                    <a:pt x="737" y="1112"/>
                  </a:cubicBezTo>
                  <a:cubicBezTo>
                    <a:pt x="737" y="1112"/>
                    <a:pt x="737" y="1112"/>
                    <a:pt x="719" y="1117"/>
                  </a:cubicBezTo>
                  <a:cubicBezTo>
                    <a:pt x="719" y="1117"/>
                    <a:pt x="719" y="1117"/>
                    <a:pt x="711" y="1116"/>
                  </a:cubicBezTo>
                  <a:cubicBezTo>
                    <a:pt x="711" y="1116"/>
                    <a:pt x="711" y="1116"/>
                    <a:pt x="689" y="1103"/>
                  </a:cubicBezTo>
                  <a:cubicBezTo>
                    <a:pt x="689" y="1103"/>
                    <a:pt x="689" y="1103"/>
                    <a:pt x="679" y="1083"/>
                  </a:cubicBezTo>
                  <a:cubicBezTo>
                    <a:pt x="679" y="1083"/>
                    <a:pt x="679" y="1083"/>
                    <a:pt x="666" y="1075"/>
                  </a:cubicBezTo>
                  <a:cubicBezTo>
                    <a:pt x="666" y="1075"/>
                    <a:pt x="666" y="1075"/>
                    <a:pt x="663" y="1080"/>
                  </a:cubicBezTo>
                  <a:cubicBezTo>
                    <a:pt x="663" y="1080"/>
                    <a:pt x="663" y="1080"/>
                    <a:pt x="662" y="1082"/>
                  </a:cubicBezTo>
                  <a:cubicBezTo>
                    <a:pt x="662" y="1082"/>
                    <a:pt x="662" y="1082"/>
                    <a:pt x="661" y="1085"/>
                  </a:cubicBezTo>
                  <a:cubicBezTo>
                    <a:pt x="661" y="1085"/>
                    <a:pt x="661" y="1085"/>
                    <a:pt x="655" y="1087"/>
                  </a:cubicBezTo>
                  <a:cubicBezTo>
                    <a:pt x="655" y="1087"/>
                    <a:pt x="655" y="1087"/>
                    <a:pt x="661" y="1096"/>
                  </a:cubicBezTo>
                  <a:cubicBezTo>
                    <a:pt x="661" y="1096"/>
                    <a:pt x="661" y="1096"/>
                    <a:pt x="677" y="1115"/>
                  </a:cubicBezTo>
                  <a:cubicBezTo>
                    <a:pt x="677" y="1115"/>
                    <a:pt x="677" y="1115"/>
                    <a:pt x="682" y="1130"/>
                  </a:cubicBezTo>
                  <a:cubicBezTo>
                    <a:pt x="682" y="1130"/>
                    <a:pt x="682" y="1130"/>
                    <a:pt x="685" y="1122"/>
                  </a:cubicBezTo>
                  <a:cubicBezTo>
                    <a:pt x="685" y="1122"/>
                    <a:pt x="685" y="1122"/>
                    <a:pt x="690" y="1124"/>
                  </a:cubicBezTo>
                  <a:cubicBezTo>
                    <a:pt x="690" y="1124"/>
                    <a:pt x="690" y="1124"/>
                    <a:pt x="687" y="1139"/>
                  </a:cubicBezTo>
                  <a:cubicBezTo>
                    <a:pt x="687" y="1139"/>
                    <a:pt x="687" y="1139"/>
                    <a:pt x="698" y="1143"/>
                  </a:cubicBezTo>
                  <a:cubicBezTo>
                    <a:pt x="698" y="1143"/>
                    <a:pt x="698" y="1143"/>
                    <a:pt x="714" y="1140"/>
                  </a:cubicBezTo>
                  <a:cubicBezTo>
                    <a:pt x="714" y="1140"/>
                    <a:pt x="714" y="1140"/>
                    <a:pt x="730" y="1123"/>
                  </a:cubicBezTo>
                  <a:cubicBezTo>
                    <a:pt x="730" y="1123"/>
                    <a:pt x="730" y="1123"/>
                    <a:pt x="733" y="1120"/>
                  </a:cubicBezTo>
                  <a:cubicBezTo>
                    <a:pt x="733" y="1120"/>
                    <a:pt x="733" y="1120"/>
                    <a:pt x="735" y="1121"/>
                  </a:cubicBezTo>
                  <a:cubicBezTo>
                    <a:pt x="735" y="1121"/>
                    <a:pt x="735" y="1121"/>
                    <a:pt x="734" y="1130"/>
                  </a:cubicBezTo>
                  <a:cubicBezTo>
                    <a:pt x="734" y="1130"/>
                    <a:pt x="734" y="1130"/>
                    <a:pt x="734" y="1131"/>
                  </a:cubicBezTo>
                  <a:cubicBezTo>
                    <a:pt x="734" y="1131"/>
                    <a:pt x="734" y="1131"/>
                    <a:pt x="734" y="1134"/>
                  </a:cubicBezTo>
                  <a:cubicBezTo>
                    <a:pt x="734" y="1134"/>
                    <a:pt x="734" y="1134"/>
                    <a:pt x="742" y="1142"/>
                  </a:cubicBezTo>
                  <a:cubicBezTo>
                    <a:pt x="742" y="1142"/>
                    <a:pt x="742" y="1142"/>
                    <a:pt x="756" y="1147"/>
                  </a:cubicBezTo>
                  <a:cubicBezTo>
                    <a:pt x="756" y="1147"/>
                    <a:pt x="756" y="1147"/>
                    <a:pt x="765" y="1157"/>
                  </a:cubicBezTo>
                  <a:cubicBezTo>
                    <a:pt x="765" y="1157"/>
                    <a:pt x="765" y="1157"/>
                    <a:pt x="761" y="1167"/>
                  </a:cubicBezTo>
                  <a:cubicBezTo>
                    <a:pt x="761" y="1167"/>
                    <a:pt x="761" y="1167"/>
                    <a:pt x="747" y="1181"/>
                  </a:cubicBezTo>
                  <a:cubicBezTo>
                    <a:pt x="747" y="1181"/>
                    <a:pt x="747" y="1181"/>
                    <a:pt x="747" y="1189"/>
                  </a:cubicBezTo>
                  <a:cubicBezTo>
                    <a:pt x="747" y="1189"/>
                    <a:pt x="747" y="1189"/>
                    <a:pt x="740" y="1192"/>
                  </a:cubicBezTo>
                  <a:cubicBezTo>
                    <a:pt x="740" y="1192"/>
                    <a:pt x="740" y="1192"/>
                    <a:pt x="733" y="1200"/>
                  </a:cubicBezTo>
                  <a:cubicBezTo>
                    <a:pt x="733" y="1200"/>
                    <a:pt x="733" y="1200"/>
                    <a:pt x="725" y="1203"/>
                  </a:cubicBezTo>
                  <a:cubicBezTo>
                    <a:pt x="725" y="1203"/>
                    <a:pt x="725" y="1203"/>
                    <a:pt x="720" y="1210"/>
                  </a:cubicBezTo>
                  <a:cubicBezTo>
                    <a:pt x="720" y="1210"/>
                    <a:pt x="720" y="1210"/>
                    <a:pt x="703" y="1213"/>
                  </a:cubicBezTo>
                  <a:cubicBezTo>
                    <a:pt x="703" y="1213"/>
                    <a:pt x="703" y="1213"/>
                    <a:pt x="698" y="1216"/>
                  </a:cubicBezTo>
                  <a:cubicBezTo>
                    <a:pt x="698" y="1216"/>
                    <a:pt x="698" y="1216"/>
                    <a:pt x="696" y="1223"/>
                  </a:cubicBezTo>
                  <a:cubicBezTo>
                    <a:pt x="696" y="1223"/>
                    <a:pt x="696" y="1223"/>
                    <a:pt x="673" y="1230"/>
                  </a:cubicBezTo>
                  <a:cubicBezTo>
                    <a:pt x="673" y="1230"/>
                    <a:pt x="673" y="1230"/>
                    <a:pt x="649" y="1243"/>
                  </a:cubicBezTo>
                  <a:cubicBezTo>
                    <a:pt x="649" y="1243"/>
                    <a:pt x="649" y="1243"/>
                    <a:pt x="636" y="1243"/>
                  </a:cubicBezTo>
                  <a:cubicBezTo>
                    <a:pt x="636" y="1243"/>
                    <a:pt x="636" y="1243"/>
                    <a:pt x="629" y="1248"/>
                  </a:cubicBezTo>
                  <a:cubicBezTo>
                    <a:pt x="629" y="1248"/>
                    <a:pt x="629" y="1248"/>
                    <a:pt x="617" y="1249"/>
                  </a:cubicBezTo>
                  <a:cubicBezTo>
                    <a:pt x="617" y="1249"/>
                    <a:pt x="617" y="1249"/>
                    <a:pt x="609" y="1216"/>
                  </a:cubicBezTo>
                  <a:cubicBezTo>
                    <a:pt x="609" y="1216"/>
                    <a:pt x="609" y="1216"/>
                    <a:pt x="607" y="1209"/>
                  </a:cubicBezTo>
                  <a:cubicBezTo>
                    <a:pt x="607" y="1209"/>
                    <a:pt x="607" y="1209"/>
                    <a:pt x="591" y="1184"/>
                  </a:cubicBezTo>
                  <a:cubicBezTo>
                    <a:pt x="591" y="1184"/>
                    <a:pt x="591" y="1184"/>
                    <a:pt x="577" y="1172"/>
                  </a:cubicBezTo>
                  <a:cubicBezTo>
                    <a:pt x="577" y="1172"/>
                    <a:pt x="577" y="1172"/>
                    <a:pt x="576" y="1154"/>
                  </a:cubicBezTo>
                  <a:cubicBezTo>
                    <a:pt x="576" y="1154"/>
                    <a:pt x="576" y="1154"/>
                    <a:pt x="571" y="1144"/>
                  </a:cubicBezTo>
                  <a:cubicBezTo>
                    <a:pt x="571" y="1144"/>
                    <a:pt x="571" y="1144"/>
                    <a:pt x="562" y="1138"/>
                  </a:cubicBezTo>
                  <a:cubicBezTo>
                    <a:pt x="562" y="1138"/>
                    <a:pt x="562" y="1138"/>
                    <a:pt x="541" y="1101"/>
                  </a:cubicBezTo>
                  <a:cubicBezTo>
                    <a:pt x="541" y="1101"/>
                    <a:pt x="541" y="1101"/>
                    <a:pt x="536" y="1101"/>
                  </a:cubicBezTo>
                  <a:cubicBezTo>
                    <a:pt x="536" y="1101"/>
                    <a:pt x="536" y="1101"/>
                    <a:pt x="538" y="1089"/>
                  </a:cubicBezTo>
                  <a:cubicBezTo>
                    <a:pt x="538" y="1089"/>
                    <a:pt x="538" y="1089"/>
                    <a:pt x="532" y="1104"/>
                  </a:cubicBezTo>
                  <a:cubicBezTo>
                    <a:pt x="532" y="1104"/>
                    <a:pt x="532" y="1104"/>
                    <a:pt x="525" y="1097"/>
                  </a:cubicBezTo>
                  <a:cubicBezTo>
                    <a:pt x="525" y="1097"/>
                    <a:pt x="525" y="1097"/>
                    <a:pt x="518" y="1080"/>
                  </a:cubicBezTo>
                  <a:cubicBezTo>
                    <a:pt x="518" y="1080"/>
                    <a:pt x="518" y="1080"/>
                    <a:pt x="515" y="1083"/>
                  </a:cubicBezTo>
                  <a:cubicBezTo>
                    <a:pt x="515" y="1083"/>
                    <a:pt x="515" y="1083"/>
                    <a:pt x="518" y="1091"/>
                  </a:cubicBezTo>
                  <a:cubicBezTo>
                    <a:pt x="518" y="1091"/>
                    <a:pt x="518" y="1091"/>
                    <a:pt x="545" y="1150"/>
                  </a:cubicBezTo>
                  <a:cubicBezTo>
                    <a:pt x="545" y="1150"/>
                    <a:pt x="545" y="1150"/>
                    <a:pt x="547" y="1154"/>
                  </a:cubicBezTo>
                  <a:cubicBezTo>
                    <a:pt x="547" y="1154"/>
                    <a:pt x="547" y="1154"/>
                    <a:pt x="557" y="1161"/>
                  </a:cubicBezTo>
                  <a:cubicBezTo>
                    <a:pt x="557" y="1161"/>
                    <a:pt x="557" y="1161"/>
                    <a:pt x="563" y="1193"/>
                  </a:cubicBezTo>
                  <a:cubicBezTo>
                    <a:pt x="563" y="1193"/>
                    <a:pt x="563" y="1193"/>
                    <a:pt x="572" y="1200"/>
                  </a:cubicBezTo>
                  <a:cubicBezTo>
                    <a:pt x="572" y="1200"/>
                    <a:pt x="572" y="1200"/>
                    <a:pt x="581" y="1223"/>
                  </a:cubicBezTo>
                  <a:cubicBezTo>
                    <a:pt x="581" y="1223"/>
                    <a:pt x="581" y="1223"/>
                    <a:pt x="595" y="1232"/>
                  </a:cubicBezTo>
                  <a:cubicBezTo>
                    <a:pt x="595" y="1232"/>
                    <a:pt x="595" y="1232"/>
                    <a:pt x="610" y="1250"/>
                  </a:cubicBezTo>
                  <a:cubicBezTo>
                    <a:pt x="610" y="1250"/>
                    <a:pt x="610" y="1250"/>
                    <a:pt x="614" y="1252"/>
                  </a:cubicBezTo>
                  <a:cubicBezTo>
                    <a:pt x="614" y="1252"/>
                    <a:pt x="614" y="1252"/>
                    <a:pt x="616" y="1257"/>
                  </a:cubicBezTo>
                  <a:cubicBezTo>
                    <a:pt x="616" y="1257"/>
                    <a:pt x="616" y="1257"/>
                    <a:pt x="612" y="1259"/>
                  </a:cubicBezTo>
                  <a:cubicBezTo>
                    <a:pt x="612" y="1259"/>
                    <a:pt x="612" y="1259"/>
                    <a:pt x="614" y="1261"/>
                  </a:cubicBezTo>
                  <a:cubicBezTo>
                    <a:pt x="614" y="1261"/>
                    <a:pt x="614" y="1261"/>
                    <a:pt x="624" y="1271"/>
                  </a:cubicBezTo>
                  <a:cubicBezTo>
                    <a:pt x="624" y="1271"/>
                    <a:pt x="624" y="1271"/>
                    <a:pt x="628" y="1271"/>
                  </a:cubicBezTo>
                  <a:cubicBezTo>
                    <a:pt x="628" y="1271"/>
                    <a:pt x="628" y="1271"/>
                    <a:pt x="667" y="1264"/>
                  </a:cubicBezTo>
                  <a:cubicBezTo>
                    <a:pt x="667" y="1264"/>
                    <a:pt x="667" y="1264"/>
                    <a:pt x="681" y="1257"/>
                  </a:cubicBezTo>
                  <a:cubicBezTo>
                    <a:pt x="681" y="1257"/>
                    <a:pt x="681" y="1257"/>
                    <a:pt x="686" y="1258"/>
                  </a:cubicBezTo>
                  <a:cubicBezTo>
                    <a:pt x="686" y="1258"/>
                    <a:pt x="686" y="1258"/>
                    <a:pt x="685" y="1271"/>
                  </a:cubicBezTo>
                  <a:cubicBezTo>
                    <a:pt x="685" y="1271"/>
                    <a:pt x="685" y="1271"/>
                    <a:pt x="666" y="1313"/>
                  </a:cubicBezTo>
                  <a:cubicBezTo>
                    <a:pt x="666" y="1313"/>
                    <a:pt x="666" y="1313"/>
                    <a:pt x="654" y="1328"/>
                  </a:cubicBezTo>
                  <a:cubicBezTo>
                    <a:pt x="654" y="1328"/>
                    <a:pt x="654" y="1328"/>
                    <a:pt x="641" y="1341"/>
                  </a:cubicBezTo>
                  <a:cubicBezTo>
                    <a:pt x="641" y="1341"/>
                    <a:pt x="641" y="1341"/>
                    <a:pt x="614" y="1361"/>
                  </a:cubicBezTo>
                  <a:cubicBezTo>
                    <a:pt x="614" y="1361"/>
                    <a:pt x="614" y="1361"/>
                    <a:pt x="599" y="1379"/>
                  </a:cubicBezTo>
                  <a:cubicBezTo>
                    <a:pt x="599" y="1379"/>
                    <a:pt x="599" y="1379"/>
                    <a:pt x="599" y="1380"/>
                  </a:cubicBezTo>
                  <a:cubicBezTo>
                    <a:pt x="599" y="1380"/>
                    <a:pt x="599" y="1380"/>
                    <a:pt x="591" y="1387"/>
                  </a:cubicBezTo>
                  <a:cubicBezTo>
                    <a:pt x="591" y="1387"/>
                    <a:pt x="591" y="1387"/>
                    <a:pt x="587" y="1387"/>
                  </a:cubicBezTo>
                  <a:cubicBezTo>
                    <a:pt x="587" y="1387"/>
                    <a:pt x="587" y="1387"/>
                    <a:pt x="579" y="1406"/>
                  </a:cubicBezTo>
                  <a:cubicBezTo>
                    <a:pt x="579" y="1406"/>
                    <a:pt x="579" y="1406"/>
                    <a:pt x="579" y="1407"/>
                  </a:cubicBezTo>
                  <a:cubicBezTo>
                    <a:pt x="579" y="1407"/>
                    <a:pt x="579" y="1407"/>
                    <a:pt x="574" y="1420"/>
                  </a:cubicBezTo>
                  <a:cubicBezTo>
                    <a:pt x="574" y="1420"/>
                    <a:pt x="574" y="1420"/>
                    <a:pt x="581" y="1429"/>
                  </a:cubicBezTo>
                  <a:cubicBezTo>
                    <a:pt x="581" y="1429"/>
                    <a:pt x="581" y="1429"/>
                    <a:pt x="579" y="1445"/>
                  </a:cubicBezTo>
                  <a:cubicBezTo>
                    <a:pt x="579" y="1445"/>
                    <a:pt x="579" y="1445"/>
                    <a:pt x="583" y="1455"/>
                  </a:cubicBezTo>
                  <a:cubicBezTo>
                    <a:pt x="583" y="1455"/>
                    <a:pt x="583" y="1455"/>
                    <a:pt x="589" y="1460"/>
                  </a:cubicBezTo>
                  <a:cubicBezTo>
                    <a:pt x="589" y="1460"/>
                    <a:pt x="589" y="1460"/>
                    <a:pt x="589" y="1461"/>
                  </a:cubicBezTo>
                  <a:cubicBezTo>
                    <a:pt x="589" y="1461"/>
                    <a:pt x="589" y="1461"/>
                    <a:pt x="591" y="1504"/>
                  </a:cubicBezTo>
                  <a:cubicBezTo>
                    <a:pt x="591" y="1504"/>
                    <a:pt x="591" y="1504"/>
                    <a:pt x="575" y="1522"/>
                  </a:cubicBezTo>
                  <a:cubicBezTo>
                    <a:pt x="575" y="1522"/>
                    <a:pt x="575" y="1522"/>
                    <a:pt x="561" y="1526"/>
                  </a:cubicBezTo>
                  <a:cubicBezTo>
                    <a:pt x="561" y="1526"/>
                    <a:pt x="561" y="1526"/>
                    <a:pt x="537" y="1549"/>
                  </a:cubicBezTo>
                  <a:cubicBezTo>
                    <a:pt x="537" y="1549"/>
                    <a:pt x="537" y="1549"/>
                    <a:pt x="544" y="1573"/>
                  </a:cubicBezTo>
                  <a:cubicBezTo>
                    <a:pt x="544" y="1573"/>
                    <a:pt x="544" y="1573"/>
                    <a:pt x="544" y="1588"/>
                  </a:cubicBezTo>
                  <a:cubicBezTo>
                    <a:pt x="544" y="1588"/>
                    <a:pt x="544" y="1588"/>
                    <a:pt x="538" y="1596"/>
                  </a:cubicBezTo>
                  <a:cubicBezTo>
                    <a:pt x="538" y="1596"/>
                    <a:pt x="538" y="1596"/>
                    <a:pt x="521" y="1603"/>
                  </a:cubicBezTo>
                  <a:cubicBezTo>
                    <a:pt x="521" y="1603"/>
                    <a:pt x="521" y="1603"/>
                    <a:pt x="518" y="1609"/>
                  </a:cubicBezTo>
                  <a:cubicBezTo>
                    <a:pt x="518" y="1609"/>
                    <a:pt x="518" y="1609"/>
                    <a:pt x="521" y="1611"/>
                  </a:cubicBezTo>
                  <a:cubicBezTo>
                    <a:pt x="521" y="1611"/>
                    <a:pt x="521" y="1611"/>
                    <a:pt x="521" y="1615"/>
                  </a:cubicBezTo>
                  <a:cubicBezTo>
                    <a:pt x="521" y="1615"/>
                    <a:pt x="521" y="1615"/>
                    <a:pt x="521" y="1618"/>
                  </a:cubicBezTo>
                  <a:cubicBezTo>
                    <a:pt x="521" y="1618"/>
                    <a:pt x="521" y="1618"/>
                    <a:pt x="516" y="1634"/>
                  </a:cubicBezTo>
                  <a:cubicBezTo>
                    <a:pt x="516" y="1634"/>
                    <a:pt x="516" y="1634"/>
                    <a:pt x="507" y="1640"/>
                  </a:cubicBezTo>
                  <a:cubicBezTo>
                    <a:pt x="507" y="1640"/>
                    <a:pt x="507" y="1640"/>
                    <a:pt x="498" y="1659"/>
                  </a:cubicBezTo>
                  <a:cubicBezTo>
                    <a:pt x="498" y="1659"/>
                    <a:pt x="498" y="1659"/>
                    <a:pt x="480" y="1678"/>
                  </a:cubicBezTo>
                  <a:cubicBezTo>
                    <a:pt x="480" y="1678"/>
                    <a:pt x="480" y="1678"/>
                    <a:pt x="468" y="1688"/>
                  </a:cubicBezTo>
                  <a:cubicBezTo>
                    <a:pt x="468" y="1688"/>
                    <a:pt x="468" y="1688"/>
                    <a:pt x="446" y="1694"/>
                  </a:cubicBezTo>
                  <a:cubicBezTo>
                    <a:pt x="446" y="1694"/>
                    <a:pt x="446" y="1694"/>
                    <a:pt x="437" y="1692"/>
                  </a:cubicBezTo>
                  <a:cubicBezTo>
                    <a:pt x="437" y="1692"/>
                    <a:pt x="437" y="1692"/>
                    <a:pt x="422" y="1694"/>
                  </a:cubicBezTo>
                  <a:cubicBezTo>
                    <a:pt x="422" y="1694"/>
                    <a:pt x="422" y="1694"/>
                    <a:pt x="405" y="1700"/>
                  </a:cubicBezTo>
                  <a:cubicBezTo>
                    <a:pt x="405" y="1700"/>
                    <a:pt x="405" y="1700"/>
                    <a:pt x="399" y="1700"/>
                  </a:cubicBezTo>
                  <a:cubicBezTo>
                    <a:pt x="399" y="1700"/>
                    <a:pt x="399" y="1700"/>
                    <a:pt x="392" y="1693"/>
                  </a:cubicBezTo>
                  <a:cubicBezTo>
                    <a:pt x="392" y="1693"/>
                    <a:pt x="392" y="1693"/>
                    <a:pt x="389" y="1694"/>
                  </a:cubicBezTo>
                  <a:cubicBezTo>
                    <a:pt x="389" y="1694"/>
                    <a:pt x="389" y="1694"/>
                    <a:pt x="384" y="1679"/>
                  </a:cubicBezTo>
                  <a:cubicBezTo>
                    <a:pt x="384" y="1679"/>
                    <a:pt x="384" y="1679"/>
                    <a:pt x="388" y="1676"/>
                  </a:cubicBezTo>
                  <a:cubicBezTo>
                    <a:pt x="388" y="1676"/>
                    <a:pt x="388" y="1676"/>
                    <a:pt x="387" y="1670"/>
                  </a:cubicBezTo>
                  <a:cubicBezTo>
                    <a:pt x="387" y="1670"/>
                    <a:pt x="387" y="1670"/>
                    <a:pt x="374" y="1638"/>
                  </a:cubicBezTo>
                  <a:cubicBezTo>
                    <a:pt x="374" y="1638"/>
                    <a:pt x="374" y="1638"/>
                    <a:pt x="371" y="1635"/>
                  </a:cubicBezTo>
                  <a:cubicBezTo>
                    <a:pt x="371" y="1635"/>
                    <a:pt x="371" y="1635"/>
                    <a:pt x="361" y="1623"/>
                  </a:cubicBezTo>
                  <a:cubicBezTo>
                    <a:pt x="361" y="1623"/>
                    <a:pt x="361" y="1623"/>
                    <a:pt x="353" y="1588"/>
                  </a:cubicBezTo>
                  <a:cubicBezTo>
                    <a:pt x="353" y="1588"/>
                    <a:pt x="353" y="1588"/>
                    <a:pt x="353" y="1573"/>
                  </a:cubicBezTo>
                  <a:cubicBezTo>
                    <a:pt x="353" y="1573"/>
                    <a:pt x="353" y="1573"/>
                    <a:pt x="329" y="1530"/>
                  </a:cubicBezTo>
                  <a:cubicBezTo>
                    <a:pt x="329" y="1530"/>
                    <a:pt x="329" y="1530"/>
                    <a:pt x="327" y="1524"/>
                  </a:cubicBezTo>
                  <a:cubicBezTo>
                    <a:pt x="327" y="1524"/>
                    <a:pt x="327" y="1524"/>
                    <a:pt x="329" y="1511"/>
                  </a:cubicBezTo>
                  <a:cubicBezTo>
                    <a:pt x="329" y="1511"/>
                    <a:pt x="329" y="1511"/>
                    <a:pt x="336" y="1486"/>
                  </a:cubicBezTo>
                  <a:cubicBezTo>
                    <a:pt x="336" y="1486"/>
                    <a:pt x="336" y="1486"/>
                    <a:pt x="343" y="1480"/>
                  </a:cubicBezTo>
                  <a:cubicBezTo>
                    <a:pt x="343" y="1480"/>
                    <a:pt x="343" y="1480"/>
                    <a:pt x="348" y="1467"/>
                  </a:cubicBezTo>
                  <a:cubicBezTo>
                    <a:pt x="348" y="1467"/>
                    <a:pt x="348" y="1467"/>
                    <a:pt x="340" y="1448"/>
                  </a:cubicBezTo>
                  <a:cubicBezTo>
                    <a:pt x="340" y="1448"/>
                    <a:pt x="340" y="1448"/>
                    <a:pt x="338" y="1440"/>
                  </a:cubicBezTo>
                  <a:cubicBezTo>
                    <a:pt x="338" y="1440"/>
                    <a:pt x="338" y="1440"/>
                    <a:pt x="336" y="1423"/>
                  </a:cubicBezTo>
                  <a:cubicBezTo>
                    <a:pt x="336" y="1423"/>
                    <a:pt x="336" y="1423"/>
                    <a:pt x="335" y="1417"/>
                  </a:cubicBezTo>
                  <a:cubicBezTo>
                    <a:pt x="335" y="1417"/>
                    <a:pt x="335" y="1417"/>
                    <a:pt x="333" y="1409"/>
                  </a:cubicBezTo>
                  <a:cubicBezTo>
                    <a:pt x="333" y="1409"/>
                    <a:pt x="333" y="1409"/>
                    <a:pt x="322" y="1401"/>
                  </a:cubicBezTo>
                  <a:cubicBezTo>
                    <a:pt x="322" y="1401"/>
                    <a:pt x="322" y="1401"/>
                    <a:pt x="311" y="1390"/>
                  </a:cubicBezTo>
                  <a:cubicBezTo>
                    <a:pt x="311" y="1390"/>
                    <a:pt x="311" y="1390"/>
                    <a:pt x="301" y="1372"/>
                  </a:cubicBezTo>
                  <a:cubicBezTo>
                    <a:pt x="301" y="1372"/>
                    <a:pt x="301" y="1372"/>
                    <a:pt x="305" y="1368"/>
                  </a:cubicBezTo>
                  <a:cubicBezTo>
                    <a:pt x="305" y="1368"/>
                    <a:pt x="305" y="1368"/>
                    <a:pt x="308" y="1360"/>
                  </a:cubicBezTo>
                  <a:cubicBezTo>
                    <a:pt x="308" y="1360"/>
                    <a:pt x="308" y="1360"/>
                    <a:pt x="308" y="1356"/>
                  </a:cubicBezTo>
                  <a:cubicBezTo>
                    <a:pt x="308" y="1356"/>
                    <a:pt x="308" y="1356"/>
                    <a:pt x="305" y="1355"/>
                  </a:cubicBezTo>
                  <a:cubicBezTo>
                    <a:pt x="305" y="1355"/>
                    <a:pt x="305" y="1355"/>
                    <a:pt x="309" y="1345"/>
                  </a:cubicBezTo>
                  <a:cubicBezTo>
                    <a:pt x="309" y="1345"/>
                    <a:pt x="309" y="1345"/>
                    <a:pt x="312" y="1337"/>
                  </a:cubicBezTo>
                  <a:cubicBezTo>
                    <a:pt x="312" y="1337"/>
                    <a:pt x="312" y="1337"/>
                    <a:pt x="306" y="1329"/>
                  </a:cubicBezTo>
                  <a:cubicBezTo>
                    <a:pt x="306" y="1329"/>
                    <a:pt x="306" y="1329"/>
                    <a:pt x="302" y="1329"/>
                  </a:cubicBezTo>
                  <a:cubicBezTo>
                    <a:pt x="302" y="1329"/>
                    <a:pt x="302" y="1329"/>
                    <a:pt x="297" y="1323"/>
                  </a:cubicBezTo>
                  <a:cubicBezTo>
                    <a:pt x="297" y="1323"/>
                    <a:pt x="297" y="1323"/>
                    <a:pt x="276" y="1326"/>
                  </a:cubicBezTo>
                  <a:cubicBezTo>
                    <a:pt x="276" y="1326"/>
                    <a:pt x="276" y="1326"/>
                    <a:pt x="271" y="1323"/>
                  </a:cubicBezTo>
                  <a:cubicBezTo>
                    <a:pt x="271" y="1323"/>
                    <a:pt x="271" y="1323"/>
                    <a:pt x="267" y="1311"/>
                  </a:cubicBezTo>
                  <a:cubicBezTo>
                    <a:pt x="267" y="1311"/>
                    <a:pt x="267" y="1311"/>
                    <a:pt x="262" y="1308"/>
                  </a:cubicBezTo>
                  <a:cubicBezTo>
                    <a:pt x="262" y="1308"/>
                    <a:pt x="262" y="1308"/>
                    <a:pt x="247" y="1308"/>
                  </a:cubicBezTo>
                  <a:cubicBezTo>
                    <a:pt x="247" y="1308"/>
                    <a:pt x="247" y="1308"/>
                    <a:pt x="238" y="1308"/>
                  </a:cubicBezTo>
                  <a:cubicBezTo>
                    <a:pt x="238" y="1308"/>
                    <a:pt x="238" y="1308"/>
                    <a:pt x="233" y="1310"/>
                  </a:cubicBezTo>
                  <a:cubicBezTo>
                    <a:pt x="233" y="1310"/>
                    <a:pt x="233" y="1310"/>
                    <a:pt x="203" y="1322"/>
                  </a:cubicBezTo>
                  <a:cubicBezTo>
                    <a:pt x="203" y="1322"/>
                    <a:pt x="203" y="1322"/>
                    <a:pt x="194" y="1319"/>
                  </a:cubicBezTo>
                  <a:cubicBezTo>
                    <a:pt x="194" y="1319"/>
                    <a:pt x="194" y="1319"/>
                    <a:pt x="187" y="1318"/>
                  </a:cubicBezTo>
                  <a:cubicBezTo>
                    <a:pt x="187" y="1318"/>
                    <a:pt x="187" y="1318"/>
                    <a:pt x="168" y="1320"/>
                  </a:cubicBezTo>
                  <a:cubicBezTo>
                    <a:pt x="168" y="1320"/>
                    <a:pt x="168" y="1320"/>
                    <a:pt x="153" y="1325"/>
                  </a:cubicBezTo>
                  <a:cubicBezTo>
                    <a:pt x="153" y="1325"/>
                    <a:pt x="153" y="1325"/>
                    <a:pt x="146" y="1324"/>
                  </a:cubicBezTo>
                  <a:cubicBezTo>
                    <a:pt x="146" y="1324"/>
                    <a:pt x="146" y="1324"/>
                    <a:pt x="118" y="1302"/>
                  </a:cubicBezTo>
                  <a:cubicBezTo>
                    <a:pt x="118" y="1302"/>
                    <a:pt x="118" y="1302"/>
                    <a:pt x="117" y="1302"/>
                  </a:cubicBezTo>
                  <a:cubicBezTo>
                    <a:pt x="117" y="1302"/>
                    <a:pt x="117" y="1302"/>
                    <a:pt x="109" y="1299"/>
                  </a:cubicBezTo>
                  <a:cubicBezTo>
                    <a:pt x="109" y="1299"/>
                    <a:pt x="109" y="1299"/>
                    <a:pt x="104" y="1294"/>
                  </a:cubicBezTo>
                  <a:cubicBezTo>
                    <a:pt x="104" y="1294"/>
                    <a:pt x="104" y="1294"/>
                    <a:pt x="101" y="1282"/>
                  </a:cubicBezTo>
                  <a:cubicBezTo>
                    <a:pt x="101" y="1282"/>
                    <a:pt x="101" y="1282"/>
                    <a:pt x="85" y="1265"/>
                  </a:cubicBezTo>
                  <a:cubicBezTo>
                    <a:pt x="85" y="1265"/>
                    <a:pt x="85" y="1265"/>
                    <a:pt x="81" y="1262"/>
                  </a:cubicBezTo>
                  <a:cubicBezTo>
                    <a:pt x="81" y="1262"/>
                    <a:pt x="81" y="1262"/>
                    <a:pt x="81" y="1257"/>
                  </a:cubicBezTo>
                  <a:cubicBezTo>
                    <a:pt x="81" y="1257"/>
                    <a:pt x="81" y="1257"/>
                    <a:pt x="69" y="1252"/>
                  </a:cubicBezTo>
                  <a:cubicBezTo>
                    <a:pt x="69" y="1252"/>
                    <a:pt x="69" y="1252"/>
                    <a:pt x="69" y="1246"/>
                  </a:cubicBezTo>
                  <a:cubicBezTo>
                    <a:pt x="69" y="1246"/>
                    <a:pt x="69" y="1246"/>
                    <a:pt x="71" y="1241"/>
                  </a:cubicBezTo>
                  <a:cubicBezTo>
                    <a:pt x="71" y="1241"/>
                    <a:pt x="71" y="1241"/>
                    <a:pt x="69" y="1237"/>
                  </a:cubicBezTo>
                  <a:cubicBezTo>
                    <a:pt x="69" y="1237"/>
                    <a:pt x="69" y="1237"/>
                    <a:pt x="63" y="1230"/>
                  </a:cubicBezTo>
                  <a:cubicBezTo>
                    <a:pt x="63" y="1230"/>
                    <a:pt x="63" y="1230"/>
                    <a:pt x="71" y="1218"/>
                  </a:cubicBezTo>
                  <a:cubicBezTo>
                    <a:pt x="71" y="1218"/>
                    <a:pt x="71" y="1218"/>
                    <a:pt x="76" y="1195"/>
                  </a:cubicBezTo>
                  <a:cubicBezTo>
                    <a:pt x="76" y="1195"/>
                    <a:pt x="76" y="1195"/>
                    <a:pt x="71" y="1185"/>
                  </a:cubicBezTo>
                  <a:cubicBezTo>
                    <a:pt x="71" y="1185"/>
                    <a:pt x="71" y="1185"/>
                    <a:pt x="74" y="1177"/>
                  </a:cubicBezTo>
                  <a:cubicBezTo>
                    <a:pt x="74" y="1177"/>
                    <a:pt x="74" y="1177"/>
                    <a:pt x="67" y="1170"/>
                  </a:cubicBezTo>
                  <a:cubicBezTo>
                    <a:pt x="67" y="1170"/>
                    <a:pt x="67" y="1170"/>
                    <a:pt x="69" y="1161"/>
                  </a:cubicBezTo>
                  <a:cubicBezTo>
                    <a:pt x="69" y="1161"/>
                    <a:pt x="69" y="1161"/>
                    <a:pt x="85" y="1135"/>
                  </a:cubicBezTo>
                  <a:cubicBezTo>
                    <a:pt x="85" y="1135"/>
                    <a:pt x="85" y="1135"/>
                    <a:pt x="90" y="1120"/>
                  </a:cubicBezTo>
                  <a:cubicBezTo>
                    <a:pt x="90" y="1120"/>
                    <a:pt x="90" y="1120"/>
                    <a:pt x="97" y="1115"/>
                  </a:cubicBezTo>
                  <a:cubicBezTo>
                    <a:pt x="97" y="1115"/>
                    <a:pt x="97" y="1115"/>
                    <a:pt x="105" y="1104"/>
                  </a:cubicBezTo>
                  <a:cubicBezTo>
                    <a:pt x="105" y="1104"/>
                    <a:pt x="105" y="1104"/>
                    <a:pt x="117" y="1099"/>
                  </a:cubicBezTo>
                  <a:cubicBezTo>
                    <a:pt x="117" y="1099"/>
                    <a:pt x="117" y="1099"/>
                    <a:pt x="129" y="1087"/>
                  </a:cubicBezTo>
                  <a:cubicBezTo>
                    <a:pt x="129" y="1087"/>
                    <a:pt x="129" y="1087"/>
                    <a:pt x="134" y="1077"/>
                  </a:cubicBezTo>
                  <a:cubicBezTo>
                    <a:pt x="134" y="1077"/>
                    <a:pt x="134" y="1077"/>
                    <a:pt x="132" y="1065"/>
                  </a:cubicBezTo>
                  <a:cubicBezTo>
                    <a:pt x="132" y="1065"/>
                    <a:pt x="132" y="1065"/>
                    <a:pt x="138" y="1054"/>
                  </a:cubicBezTo>
                  <a:cubicBezTo>
                    <a:pt x="138" y="1054"/>
                    <a:pt x="138" y="1054"/>
                    <a:pt x="144" y="1046"/>
                  </a:cubicBezTo>
                  <a:cubicBezTo>
                    <a:pt x="144" y="1046"/>
                    <a:pt x="144" y="1046"/>
                    <a:pt x="160" y="1038"/>
                  </a:cubicBezTo>
                  <a:cubicBezTo>
                    <a:pt x="160" y="1038"/>
                    <a:pt x="160" y="1038"/>
                    <a:pt x="168" y="1019"/>
                  </a:cubicBezTo>
                  <a:cubicBezTo>
                    <a:pt x="168" y="1019"/>
                    <a:pt x="168" y="1019"/>
                    <a:pt x="172" y="1018"/>
                  </a:cubicBezTo>
                  <a:cubicBezTo>
                    <a:pt x="172" y="1018"/>
                    <a:pt x="172" y="1018"/>
                    <a:pt x="180" y="1025"/>
                  </a:cubicBezTo>
                  <a:cubicBezTo>
                    <a:pt x="180" y="1025"/>
                    <a:pt x="180" y="1025"/>
                    <a:pt x="194" y="1023"/>
                  </a:cubicBezTo>
                  <a:cubicBezTo>
                    <a:pt x="194" y="1023"/>
                    <a:pt x="194" y="1023"/>
                    <a:pt x="202" y="1025"/>
                  </a:cubicBezTo>
                  <a:cubicBezTo>
                    <a:pt x="202" y="1025"/>
                    <a:pt x="202" y="1025"/>
                    <a:pt x="230" y="1010"/>
                  </a:cubicBezTo>
                  <a:cubicBezTo>
                    <a:pt x="230" y="1010"/>
                    <a:pt x="230" y="1010"/>
                    <a:pt x="248" y="1007"/>
                  </a:cubicBezTo>
                  <a:cubicBezTo>
                    <a:pt x="248" y="1007"/>
                    <a:pt x="248" y="1007"/>
                    <a:pt x="262" y="1006"/>
                  </a:cubicBezTo>
                  <a:cubicBezTo>
                    <a:pt x="262" y="1006"/>
                    <a:pt x="262" y="1006"/>
                    <a:pt x="270" y="1009"/>
                  </a:cubicBezTo>
                  <a:cubicBezTo>
                    <a:pt x="270" y="1009"/>
                    <a:pt x="270" y="1009"/>
                    <a:pt x="278" y="1004"/>
                  </a:cubicBezTo>
                  <a:cubicBezTo>
                    <a:pt x="278" y="1004"/>
                    <a:pt x="278" y="1004"/>
                    <a:pt x="295" y="1007"/>
                  </a:cubicBezTo>
                  <a:cubicBezTo>
                    <a:pt x="295" y="1007"/>
                    <a:pt x="295" y="1007"/>
                    <a:pt x="301" y="1006"/>
                  </a:cubicBezTo>
                  <a:cubicBezTo>
                    <a:pt x="301" y="1006"/>
                    <a:pt x="301" y="1006"/>
                    <a:pt x="313" y="1003"/>
                  </a:cubicBezTo>
                  <a:cubicBezTo>
                    <a:pt x="313" y="1003"/>
                    <a:pt x="313" y="1003"/>
                    <a:pt x="315" y="1009"/>
                  </a:cubicBezTo>
                  <a:cubicBezTo>
                    <a:pt x="315" y="1009"/>
                    <a:pt x="315" y="1009"/>
                    <a:pt x="321" y="1006"/>
                  </a:cubicBezTo>
                  <a:cubicBezTo>
                    <a:pt x="321" y="1006"/>
                    <a:pt x="321" y="1006"/>
                    <a:pt x="316" y="1013"/>
                  </a:cubicBezTo>
                  <a:cubicBezTo>
                    <a:pt x="316" y="1013"/>
                    <a:pt x="316" y="1013"/>
                    <a:pt x="321" y="1025"/>
                  </a:cubicBezTo>
                  <a:cubicBezTo>
                    <a:pt x="321" y="1025"/>
                    <a:pt x="321" y="1025"/>
                    <a:pt x="312" y="1036"/>
                  </a:cubicBezTo>
                  <a:cubicBezTo>
                    <a:pt x="312" y="1036"/>
                    <a:pt x="312" y="1036"/>
                    <a:pt x="313" y="1041"/>
                  </a:cubicBezTo>
                  <a:cubicBezTo>
                    <a:pt x="313" y="1041"/>
                    <a:pt x="313" y="1041"/>
                    <a:pt x="321" y="1042"/>
                  </a:cubicBezTo>
                  <a:cubicBezTo>
                    <a:pt x="321" y="1042"/>
                    <a:pt x="321" y="1042"/>
                    <a:pt x="322" y="1046"/>
                  </a:cubicBezTo>
                  <a:cubicBezTo>
                    <a:pt x="322" y="1046"/>
                    <a:pt x="322" y="1046"/>
                    <a:pt x="324" y="1047"/>
                  </a:cubicBezTo>
                  <a:cubicBezTo>
                    <a:pt x="324" y="1047"/>
                    <a:pt x="324" y="1047"/>
                    <a:pt x="332" y="1051"/>
                  </a:cubicBezTo>
                  <a:cubicBezTo>
                    <a:pt x="332" y="1051"/>
                    <a:pt x="332" y="1051"/>
                    <a:pt x="350" y="1052"/>
                  </a:cubicBezTo>
                  <a:cubicBezTo>
                    <a:pt x="350" y="1052"/>
                    <a:pt x="350" y="1052"/>
                    <a:pt x="361" y="1057"/>
                  </a:cubicBezTo>
                  <a:cubicBezTo>
                    <a:pt x="361" y="1057"/>
                    <a:pt x="361" y="1057"/>
                    <a:pt x="363" y="1065"/>
                  </a:cubicBezTo>
                  <a:cubicBezTo>
                    <a:pt x="363" y="1065"/>
                    <a:pt x="363" y="1065"/>
                    <a:pt x="396" y="1078"/>
                  </a:cubicBezTo>
                  <a:cubicBezTo>
                    <a:pt x="396" y="1078"/>
                    <a:pt x="396" y="1078"/>
                    <a:pt x="403" y="1074"/>
                  </a:cubicBezTo>
                  <a:cubicBezTo>
                    <a:pt x="403" y="1074"/>
                    <a:pt x="403" y="1074"/>
                    <a:pt x="404" y="1058"/>
                  </a:cubicBezTo>
                  <a:cubicBezTo>
                    <a:pt x="404" y="1058"/>
                    <a:pt x="404" y="1058"/>
                    <a:pt x="420" y="1051"/>
                  </a:cubicBezTo>
                  <a:cubicBezTo>
                    <a:pt x="420" y="1051"/>
                    <a:pt x="420" y="1051"/>
                    <a:pt x="431" y="1053"/>
                  </a:cubicBezTo>
                  <a:cubicBezTo>
                    <a:pt x="431" y="1053"/>
                    <a:pt x="431" y="1053"/>
                    <a:pt x="432" y="1058"/>
                  </a:cubicBezTo>
                  <a:cubicBezTo>
                    <a:pt x="432" y="1058"/>
                    <a:pt x="432" y="1058"/>
                    <a:pt x="448" y="1063"/>
                  </a:cubicBezTo>
                  <a:cubicBezTo>
                    <a:pt x="448" y="1063"/>
                    <a:pt x="448" y="1063"/>
                    <a:pt x="450" y="1065"/>
                  </a:cubicBezTo>
                  <a:cubicBezTo>
                    <a:pt x="450" y="1065"/>
                    <a:pt x="450" y="1065"/>
                    <a:pt x="466" y="1066"/>
                  </a:cubicBezTo>
                  <a:cubicBezTo>
                    <a:pt x="466" y="1066"/>
                    <a:pt x="466" y="1066"/>
                    <a:pt x="485" y="1072"/>
                  </a:cubicBezTo>
                  <a:cubicBezTo>
                    <a:pt x="485" y="1072"/>
                    <a:pt x="485" y="1072"/>
                    <a:pt x="505" y="1065"/>
                  </a:cubicBezTo>
                  <a:cubicBezTo>
                    <a:pt x="505" y="1065"/>
                    <a:pt x="505" y="1065"/>
                    <a:pt x="511" y="1066"/>
                  </a:cubicBezTo>
                  <a:cubicBezTo>
                    <a:pt x="511" y="1066"/>
                    <a:pt x="511" y="1066"/>
                    <a:pt x="510" y="1070"/>
                  </a:cubicBezTo>
                  <a:cubicBezTo>
                    <a:pt x="510" y="1070"/>
                    <a:pt x="510" y="1070"/>
                    <a:pt x="514" y="1071"/>
                  </a:cubicBezTo>
                  <a:cubicBezTo>
                    <a:pt x="514" y="1071"/>
                    <a:pt x="514" y="1071"/>
                    <a:pt x="515" y="1068"/>
                  </a:cubicBezTo>
                  <a:cubicBezTo>
                    <a:pt x="515" y="1068"/>
                    <a:pt x="515" y="1068"/>
                    <a:pt x="518" y="1070"/>
                  </a:cubicBezTo>
                  <a:cubicBezTo>
                    <a:pt x="518" y="1070"/>
                    <a:pt x="518" y="1070"/>
                    <a:pt x="530" y="1068"/>
                  </a:cubicBezTo>
                  <a:cubicBezTo>
                    <a:pt x="530" y="1068"/>
                    <a:pt x="530" y="1068"/>
                    <a:pt x="536" y="1060"/>
                  </a:cubicBezTo>
                  <a:cubicBezTo>
                    <a:pt x="536" y="1060"/>
                    <a:pt x="536" y="1060"/>
                    <a:pt x="540" y="1048"/>
                  </a:cubicBezTo>
                  <a:cubicBezTo>
                    <a:pt x="540" y="1048"/>
                    <a:pt x="540" y="1048"/>
                    <a:pt x="547" y="1033"/>
                  </a:cubicBezTo>
                  <a:cubicBezTo>
                    <a:pt x="547" y="1033"/>
                    <a:pt x="547" y="1033"/>
                    <a:pt x="548" y="1030"/>
                  </a:cubicBezTo>
                  <a:cubicBezTo>
                    <a:pt x="548" y="1030"/>
                    <a:pt x="548" y="1030"/>
                    <a:pt x="548" y="1017"/>
                  </a:cubicBezTo>
                  <a:cubicBezTo>
                    <a:pt x="548" y="1017"/>
                    <a:pt x="548" y="1017"/>
                    <a:pt x="548" y="1006"/>
                  </a:cubicBezTo>
                  <a:cubicBezTo>
                    <a:pt x="548" y="1006"/>
                    <a:pt x="548" y="1006"/>
                    <a:pt x="544" y="1010"/>
                  </a:cubicBezTo>
                  <a:cubicBezTo>
                    <a:pt x="544" y="1010"/>
                    <a:pt x="544" y="1010"/>
                    <a:pt x="535" y="1007"/>
                  </a:cubicBezTo>
                  <a:cubicBezTo>
                    <a:pt x="535" y="1007"/>
                    <a:pt x="535" y="1007"/>
                    <a:pt x="526" y="1014"/>
                  </a:cubicBezTo>
                  <a:cubicBezTo>
                    <a:pt x="526" y="1014"/>
                    <a:pt x="526" y="1014"/>
                    <a:pt x="519" y="1016"/>
                  </a:cubicBezTo>
                  <a:cubicBezTo>
                    <a:pt x="519" y="1016"/>
                    <a:pt x="519" y="1016"/>
                    <a:pt x="505" y="1007"/>
                  </a:cubicBezTo>
                  <a:cubicBezTo>
                    <a:pt x="505" y="1007"/>
                    <a:pt x="505" y="1007"/>
                    <a:pt x="500" y="1007"/>
                  </a:cubicBezTo>
                  <a:cubicBezTo>
                    <a:pt x="500" y="1007"/>
                    <a:pt x="500" y="1007"/>
                    <a:pt x="499" y="1011"/>
                  </a:cubicBezTo>
                  <a:cubicBezTo>
                    <a:pt x="499" y="1011"/>
                    <a:pt x="499" y="1011"/>
                    <a:pt x="492" y="1014"/>
                  </a:cubicBezTo>
                  <a:cubicBezTo>
                    <a:pt x="492" y="1014"/>
                    <a:pt x="492" y="1014"/>
                    <a:pt x="476" y="1007"/>
                  </a:cubicBezTo>
                  <a:cubicBezTo>
                    <a:pt x="476" y="1007"/>
                    <a:pt x="476" y="1007"/>
                    <a:pt x="477" y="1004"/>
                  </a:cubicBezTo>
                  <a:cubicBezTo>
                    <a:pt x="477" y="1004"/>
                    <a:pt x="477" y="1004"/>
                    <a:pt x="468" y="1004"/>
                  </a:cubicBezTo>
                  <a:cubicBezTo>
                    <a:pt x="468" y="1004"/>
                    <a:pt x="468" y="1004"/>
                    <a:pt x="471" y="1001"/>
                  </a:cubicBezTo>
                  <a:cubicBezTo>
                    <a:pt x="471" y="1001"/>
                    <a:pt x="471" y="1001"/>
                    <a:pt x="468" y="998"/>
                  </a:cubicBezTo>
                  <a:cubicBezTo>
                    <a:pt x="468" y="998"/>
                    <a:pt x="468" y="998"/>
                    <a:pt x="468" y="994"/>
                  </a:cubicBezTo>
                  <a:cubicBezTo>
                    <a:pt x="468" y="994"/>
                    <a:pt x="468" y="994"/>
                    <a:pt x="460" y="991"/>
                  </a:cubicBezTo>
                  <a:cubicBezTo>
                    <a:pt x="460" y="991"/>
                    <a:pt x="460" y="991"/>
                    <a:pt x="461" y="987"/>
                  </a:cubicBezTo>
                  <a:cubicBezTo>
                    <a:pt x="461" y="987"/>
                    <a:pt x="461" y="987"/>
                    <a:pt x="466" y="988"/>
                  </a:cubicBezTo>
                  <a:cubicBezTo>
                    <a:pt x="466" y="988"/>
                    <a:pt x="466" y="988"/>
                    <a:pt x="465" y="976"/>
                  </a:cubicBezTo>
                  <a:cubicBezTo>
                    <a:pt x="465" y="976"/>
                    <a:pt x="465" y="976"/>
                    <a:pt x="458" y="977"/>
                  </a:cubicBezTo>
                  <a:cubicBezTo>
                    <a:pt x="458" y="977"/>
                    <a:pt x="458" y="977"/>
                    <a:pt x="460" y="971"/>
                  </a:cubicBezTo>
                  <a:cubicBezTo>
                    <a:pt x="460" y="971"/>
                    <a:pt x="460" y="971"/>
                    <a:pt x="464" y="967"/>
                  </a:cubicBezTo>
                  <a:cubicBezTo>
                    <a:pt x="464" y="967"/>
                    <a:pt x="464" y="967"/>
                    <a:pt x="486" y="967"/>
                  </a:cubicBezTo>
                  <a:cubicBezTo>
                    <a:pt x="486" y="967"/>
                    <a:pt x="486" y="967"/>
                    <a:pt x="484" y="963"/>
                  </a:cubicBezTo>
                  <a:cubicBezTo>
                    <a:pt x="484" y="963"/>
                    <a:pt x="484" y="963"/>
                    <a:pt x="489" y="962"/>
                  </a:cubicBezTo>
                  <a:cubicBezTo>
                    <a:pt x="489" y="962"/>
                    <a:pt x="489" y="962"/>
                    <a:pt x="483" y="958"/>
                  </a:cubicBezTo>
                  <a:cubicBezTo>
                    <a:pt x="483" y="958"/>
                    <a:pt x="483" y="958"/>
                    <a:pt x="471" y="959"/>
                  </a:cubicBezTo>
                  <a:cubicBezTo>
                    <a:pt x="471" y="959"/>
                    <a:pt x="471" y="959"/>
                    <a:pt x="459" y="970"/>
                  </a:cubicBezTo>
                  <a:cubicBezTo>
                    <a:pt x="459" y="970"/>
                    <a:pt x="459" y="970"/>
                    <a:pt x="463" y="963"/>
                  </a:cubicBezTo>
                  <a:cubicBezTo>
                    <a:pt x="463" y="963"/>
                    <a:pt x="463" y="963"/>
                    <a:pt x="458" y="964"/>
                  </a:cubicBezTo>
                  <a:cubicBezTo>
                    <a:pt x="458" y="964"/>
                    <a:pt x="458" y="964"/>
                    <a:pt x="457" y="962"/>
                  </a:cubicBezTo>
                  <a:cubicBezTo>
                    <a:pt x="457" y="962"/>
                    <a:pt x="457" y="962"/>
                    <a:pt x="456" y="960"/>
                  </a:cubicBezTo>
                  <a:cubicBezTo>
                    <a:pt x="456" y="960"/>
                    <a:pt x="456" y="960"/>
                    <a:pt x="442" y="959"/>
                  </a:cubicBezTo>
                  <a:cubicBezTo>
                    <a:pt x="442" y="959"/>
                    <a:pt x="442" y="959"/>
                    <a:pt x="435" y="962"/>
                  </a:cubicBezTo>
                  <a:cubicBezTo>
                    <a:pt x="435" y="962"/>
                    <a:pt x="435" y="962"/>
                    <a:pt x="435" y="968"/>
                  </a:cubicBezTo>
                  <a:cubicBezTo>
                    <a:pt x="435" y="968"/>
                    <a:pt x="435" y="968"/>
                    <a:pt x="431" y="968"/>
                  </a:cubicBezTo>
                  <a:cubicBezTo>
                    <a:pt x="431" y="968"/>
                    <a:pt x="431" y="968"/>
                    <a:pt x="427" y="963"/>
                  </a:cubicBezTo>
                  <a:cubicBezTo>
                    <a:pt x="427" y="963"/>
                    <a:pt x="427" y="963"/>
                    <a:pt x="426" y="970"/>
                  </a:cubicBezTo>
                  <a:cubicBezTo>
                    <a:pt x="426" y="970"/>
                    <a:pt x="426" y="970"/>
                    <a:pt x="434" y="983"/>
                  </a:cubicBezTo>
                  <a:cubicBezTo>
                    <a:pt x="434" y="983"/>
                    <a:pt x="434" y="983"/>
                    <a:pt x="445" y="994"/>
                  </a:cubicBezTo>
                  <a:cubicBezTo>
                    <a:pt x="445" y="994"/>
                    <a:pt x="445" y="994"/>
                    <a:pt x="439" y="991"/>
                  </a:cubicBezTo>
                  <a:cubicBezTo>
                    <a:pt x="439" y="991"/>
                    <a:pt x="439" y="991"/>
                    <a:pt x="439" y="998"/>
                  </a:cubicBezTo>
                  <a:cubicBezTo>
                    <a:pt x="439" y="998"/>
                    <a:pt x="439" y="998"/>
                    <a:pt x="427" y="990"/>
                  </a:cubicBezTo>
                  <a:cubicBezTo>
                    <a:pt x="427" y="990"/>
                    <a:pt x="427" y="990"/>
                    <a:pt x="413" y="990"/>
                  </a:cubicBezTo>
                  <a:cubicBezTo>
                    <a:pt x="413" y="990"/>
                    <a:pt x="413" y="990"/>
                    <a:pt x="404" y="974"/>
                  </a:cubicBezTo>
                  <a:cubicBezTo>
                    <a:pt x="404" y="974"/>
                    <a:pt x="404" y="974"/>
                    <a:pt x="397" y="967"/>
                  </a:cubicBezTo>
                  <a:cubicBezTo>
                    <a:pt x="397" y="967"/>
                    <a:pt x="397" y="967"/>
                    <a:pt x="399" y="949"/>
                  </a:cubicBezTo>
                  <a:cubicBezTo>
                    <a:pt x="399" y="949"/>
                    <a:pt x="399" y="949"/>
                    <a:pt x="397" y="947"/>
                  </a:cubicBezTo>
                  <a:cubicBezTo>
                    <a:pt x="397" y="947"/>
                    <a:pt x="397" y="947"/>
                    <a:pt x="387" y="938"/>
                  </a:cubicBezTo>
                  <a:cubicBezTo>
                    <a:pt x="387" y="938"/>
                    <a:pt x="387" y="938"/>
                    <a:pt x="375" y="929"/>
                  </a:cubicBezTo>
                  <a:cubicBezTo>
                    <a:pt x="375" y="929"/>
                    <a:pt x="375" y="929"/>
                    <a:pt x="367" y="927"/>
                  </a:cubicBezTo>
                  <a:cubicBezTo>
                    <a:pt x="367" y="927"/>
                    <a:pt x="367" y="927"/>
                    <a:pt x="359" y="919"/>
                  </a:cubicBezTo>
                  <a:cubicBezTo>
                    <a:pt x="359" y="919"/>
                    <a:pt x="359" y="919"/>
                    <a:pt x="361" y="916"/>
                  </a:cubicBezTo>
                  <a:cubicBezTo>
                    <a:pt x="361" y="916"/>
                    <a:pt x="361" y="916"/>
                    <a:pt x="358" y="914"/>
                  </a:cubicBezTo>
                  <a:cubicBezTo>
                    <a:pt x="358" y="914"/>
                    <a:pt x="358" y="914"/>
                    <a:pt x="356" y="907"/>
                  </a:cubicBezTo>
                  <a:cubicBezTo>
                    <a:pt x="356" y="907"/>
                    <a:pt x="356" y="907"/>
                    <a:pt x="353" y="904"/>
                  </a:cubicBezTo>
                  <a:cubicBezTo>
                    <a:pt x="353" y="904"/>
                    <a:pt x="353" y="904"/>
                    <a:pt x="351" y="904"/>
                  </a:cubicBezTo>
                  <a:cubicBezTo>
                    <a:pt x="351" y="904"/>
                    <a:pt x="351" y="904"/>
                    <a:pt x="348" y="910"/>
                  </a:cubicBezTo>
                  <a:cubicBezTo>
                    <a:pt x="348" y="910"/>
                    <a:pt x="348" y="910"/>
                    <a:pt x="347" y="909"/>
                  </a:cubicBezTo>
                  <a:cubicBezTo>
                    <a:pt x="347" y="909"/>
                    <a:pt x="347" y="909"/>
                    <a:pt x="344" y="905"/>
                  </a:cubicBezTo>
                  <a:cubicBezTo>
                    <a:pt x="344" y="905"/>
                    <a:pt x="344" y="905"/>
                    <a:pt x="345" y="900"/>
                  </a:cubicBezTo>
                  <a:cubicBezTo>
                    <a:pt x="345" y="900"/>
                    <a:pt x="345" y="900"/>
                    <a:pt x="340" y="899"/>
                  </a:cubicBezTo>
                  <a:cubicBezTo>
                    <a:pt x="340" y="899"/>
                    <a:pt x="340" y="899"/>
                    <a:pt x="332" y="902"/>
                  </a:cubicBezTo>
                  <a:cubicBezTo>
                    <a:pt x="332" y="902"/>
                    <a:pt x="332" y="902"/>
                    <a:pt x="333" y="918"/>
                  </a:cubicBezTo>
                  <a:cubicBezTo>
                    <a:pt x="333" y="918"/>
                    <a:pt x="333" y="918"/>
                    <a:pt x="345" y="928"/>
                  </a:cubicBezTo>
                  <a:cubicBezTo>
                    <a:pt x="345" y="928"/>
                    <a:pt x="345" y="928"/>
                    <a:pt x="350" y="942"/>
                  </a:cubicBezTo>
                  <a:cubicBezTo>
                    <a:pt x="350" y="942"/>
                    <a:pt x="350" y="942"/>
                    <a:pt x="360" y="948"/>
                  </a:cubicBezTo>
                  <a:cubicBezTo>
                    <a:pt x="360" y="948"/>
                    <a:pt x="360" y="948"/>
                    <a:pt x="367" y="948"/>
                  </a:cubicBezTo>
                  <a:cubicBezTo>
                    <a:pt x="367" y="948"/>
                    <a:pt x="367" y="948"/>
                    <a:pt x="365" y="952"/>
                  </a:cubicBezTo>
                  <a:cubicBezTo>
                    <a:pt x="365" y="952"/>
                    <a:pt x="365" y="952"/>
                    <a:pt x="389" y="968"/>
                  </a:cubicBezTo>
                  <a:cubicBezTo>
                    <a:pt x="389" y="968"/>
                    <a:pt x="389" y="968"/>
                    <a:pt x="387" y="972"/>
                  </a:cubicBezTo>
                  <a:cubicBezTo>
                    <a:pt x="387" y="972"/>
                    <a:pt x="387" y="972"/>
                    <a:pt x="375" y="964"/>
                  </a:cubicBezTo>
                  <a:cubicBezTo>
                    <a:pt x="375" y="964"/>
                    <a:pt x="375" y="964"/>
                    <a:pt x="371" y="974"/>
                  </a:cubicBezTo>
                  <a:cubicBezTo>
                    <a:pt x="371" y="974"/>
                    <a:pt x="371" y="974"/>
                    <a:pt x="376" y="977"/>
                  </a:cubicBezTo>
                  <a:cubicBezTo>
                    <a:pt x="376" y="977"/>
                    <a:pt x="376" y="977"/>
                    <a:pt x="376" y="982"/>
                  </a:cubicBezTo>
                  <a:cubicBezTo>
                    <a:pt x="376" y="982"/>
                    <a:pt x="376" y="982"/>
                    <a:pt x="371" y="984"/>
                  </a:cubicBezTo>
                  <a:cubicBezTo>
                    <a:pt x="371" y="984"/>
                    <a:pt x="371" y="984"/>
                    <a:pt x="367" y="994"/>
                  </a:cubicBezTo>
                  <a:cubicBezTo>
                    <a:pt x="367" y="994"/>
                    <a:pt x="367" y="994"/>
                    <a:pt x="364" y="994"/>
                  </a:cubicBezTo>
                  <a:cubicBezTo>
                    <a:pt x="364" y="994"/>
                    <a:pt x="364" y="994"/>
                    <a:pt x="367" y="984"/>
                  </a:cubicBezTo>
                  <a:cubicBezTo>
                    <a:pt x="367" y="984"/>
                    <a:pt x="367" y="984"/>
                    <a:pt x="364" y="970"/>
                  </a:cubicBezTo>
                  <a:cubicBezTo>
                    <a:pt x="364" y="970"/>
                    <a:pt x="364" y="970"/>
                    <a:pt x="358" y="968"/>
                  </a:cubicBezTo>
                  <a:cubicBezTo>
                    <a:pt x="358" y="968"/>
                    <a:pt x="358" y="968"/>
                    <a:pt x="345" y="955"/>
                  </a:cubicBezTo>
                  <a:cubicBezTo>
                    <a:pt x="345" y="955"/>
                    <a:pt x="345" y="955"/>
                    <a:pt x="334" y="952"/>
                  </a:cubicBezTo>
                  <a:cubicBezTo>
                    <a:pt x="334" y="952"/>
                    <a:pt x="334" y="952"/>
                    <a:pt x="326" y="942"/>
                  </a:cubicBezTo>
                  <a:cubicBezTo>
                    <a:pt x="326" y="942"/>
                    <a:pt x="326" y="942"/>
                    <a:pt x="321" y="942"/>
                  </a:cubicBezTo>
                  <a:cubicBezTo>
                    <a:pt x="321" y="942"/>
                    <a:pt x="321" y="942"/>
                    <a:pt x="313" y="922"/>
                  </a:cubicBezTo>
                  <a:cubicBezTo>
                    <a:pt x="313" y="922"/>
                    <a:pt x="313" y="922"/>
                    <a:pt x="300" y="917"/>
                  </a:cubicBezTo>
                  <a:cubicBezTo>
                    <a:pt x="300" y="917"/>
                    <a:pt x="300" y="917"/>
                    <a:pt x="290" y="923"/>
                  </a:cubicBezTo>
                  <a:cubicBezTo>
                    <a:pt x="290" y="923"/>
                    <a:pt x="290" y="923"/>
                    <a:pt x="280" y="933"/>
                  </a:cubicBezTo>
                  <a:cubicBezTo>
                    <a:pt x="280" y="933"/>
                    <a:pt x="280" y="933"/>
                    <a:pt x="274" y="934"/>
                  </a:cubicBezTo>
                  <a:cubicBezTo>
                    <a:pt x="274" y="934"/>
                    <a:pt x="274" y="934"/>
                    <a:pt x="258" y="927"/>
                  </a:cubicBezTo>
                  <a:cubicBezTo>
                    <a:pt x="258" y="927"/>
                    <a:pt x="258" y="927"/>
                    <a:pt x="249" y="934"/>
                  </a:cubicBezTo>
                  <a:cubicBezTo>
                    <a:pt x="249" y="934"/>
                    <a:pt x="249" y="934"/>
                    <a:pt x="249" y="942"/>
                  </a:cubicBezTo>
                  <a:cubicBezTo>
                    <a:pt x="249" y="942"/>
                    <a:pt x="249" y="942"/>
                    <a:pt x="250" y="947"/>
                  </a:cubicBezTo>
                  <a:cubicBezTo>
                    <a:pt x="250" y="947"/>
                    <a:pt x="250" y="947"/>
                    <a:pt x="230" y="958"/>
                  </a:cubicBezTo>
                  <a:cubicBezTo>
                    <a:pt x="230" y="958"/>
                    <a:pt x="230" y="958"/>
                    <a:pt x="218" y="976"/>
                  </a:cubicBezTo>
                  <a:cubicBezTo>
                    <a:pt x="218" y="976"/>
                    <a:pt x="218" y="976"/>
                    <a:pt x="224" y="985"/>
                  </a:cubicBezTo>
                  <a:cubicBezTo>
                    <a:pt x="224" y="985"/>
                    <a:pt x="224" y="985"/>
                    <a:pt x="202" y="1007"/>
                  </a:cubicBezTo>
                  <a:cubicBezTo>
                    <a:pt x="202" y="1007"/>
                    <a:pt x="202" y="1007"/>
                    <a:pt x="180" y="1009"/>
                  </a:cubicBezTo>
                  <a:cubicBezTo>
                    <a:pt x="180" y="1009"/>
                    <a:pt x="180" y="1009"/>
                    <a:pt x="172" y="1015"/>
                  </a:cubicBezTo>
                  <a:cubicBezTo>
                    <a:pt x="172" y="1015"/>
                    <a:pt x="172" y="1015"/>
                    <a:pt x="156" y="1002"/>
                  </a:cubicBezTo>
                  <a:cubicBezTo>
                    <a:pt x="156" y="1002"/>
                    <a:pt x="156" y="1002"/>
                    <a:pt x="141" y="1004"/>
                  </a:cubicBezTo>
                  <a:cubicBezTo>
                    <a:pt x="141" y="1004"/>
                    <a:pt x="141" y="1004"/>
                    <a:pt x="143" y="988"/>
                  </a:cubicBezTo>
                  <a:cubicBezTo>
                    <a:pt x="143" y="988"/>
                    <a:pt x="143" y="988"/>
                    <a:pt x="137" y="984"/>
                  </a:cubicBezTo>
                  <a:cubicBezTo>
                    <a:pt x="137" y="984"/>
                    <a:pt x="137" y="984"/>
                    <a:pt x="143" y="956"/>
                  </a:cubicBezTo>
                  <a:cubicBezTo>
                    <a:pt x="143" y="956"/>
                    <a:pt x="143" y="956"/>
                    <a:pt x="145" y="946"/>
                  </a:cubicBezTo>
                  <a:cubicBezTo>
                    <a:pt x="145" y="946"/>
                    <a:pt x="145" y="946"/>
                    <a:pt x="138" y="934"/>
                  </a:cubicBezTo>
                  <a:cubicBezTo>
                    <a:pt x="138" y="934"/>
                    <a:pt x="138" y="934"/>
                    <a:pt x="141" y="931"/>
                  </a:cubicBezTo>
                  <a:cubicBezTo>
                    <a:pt x="141" y="931"/>
                    <a:pt x="141" y="931"/>
                    <a:pt x="146" y="930"/>
                  </a:cubicBezTo>
                  <a:cubicBezTo>
                    <a:pt x="146" y="930"/>
                    <a:pt x="146" y="930"/>
                    <a:pt x="149" y="924"/>
                  </a:cubicBezTo>
                  <a:cubicBezTo>
                    <a:pt x="149" y="924"/>
                    <a:pt x="149" y="924"/>
                    <a:pt x="181" y="930"/>
                  </a:cubicBezTo>
                  <a:cubicBezTo>
                    <a:pt x="181" y="930"/>
                    <a:pt x="181" y="930"/>
                    <a:pt x="189" y="927"/>
                  </a:cubicBezTo>
                  <a:cubicBezTo>
                    <a:pt x="189" y="927"/>
                    <a:pt x="189" y="927"/>
                    <a:pt x="202" y="930"/>
                  </a:cubicBezTo>
                  <a:cubicBezTo>
                    <a:pt x="202" y="930"/>
                    <a:pt x="202" y="930"/>
                    <a:pt x="205" y="928"/>
                  </a:cubicBezTo>
                  <a:cubicBezTo>
                    <a:pt x="205" y="928"/>
                    <a:pt x="205" y="928"/>
                    <a:pt x="209" y="926"/>
                  </a:cubicBezTo>
                  <a:cubicBezTo>
                    <a:pt x="209" y="926"/>
                    <a:pt x="209" y="926"/>
                    <a:pt x="213" y="898"/>
                  </a:cubicBezTo>
                  <a:cubicBezTo>
                    <a:pt x="213" y="898"/>
                    <a:pt x="213" y="898"/>
                    <a:pt x="210" y="892"/>
                  </a:cubicBezTo>
                  <a:cubicBezTo>
                    <a:pt x="210" y="892"/>
                    <a:pt x="210" y="892"/>
                    <a:pt x="199" y="876"/>
                  </a:cubicBezTo>
                  <a:cubicBezTo>
                    <a:pt x="199" y="876"/>
                    <a:pt x="199" y="876"/>
                    <a:pt x="179" y="869"/>
                  </a:cubicBezTo>
                  <a:cubicBezTo>
                    <a:pt x="179" y="869"/>
                    <a:pt x="179" y="869"/>
                    <a:pt x="179" y="862"/>
                  </a:cubicBezTo>
                  <a:cubicBezTo>
                    <a:pt x="179" y="862"/>
                    <a:pt x="179" y="862"/>
                    <a:pt x="194" y="858"/>
                  </a:cubicBezTo>
                  <a:cubicBezTo>
                    <a:pt x="194" y="858"/>
                    <a:pt x="194" y="858"/>
                    <a:pt x="197" y="862"/>
                  </a:cubicBezTo>
                  <a:cubicBezTo>
                    <a:pt x="197" y="862"/>
                    <a:pt x="197" y="862"/>
                    <a:pt x="209" y="861"/>
                  </a:cubicBezTo>
                  <a:cubicBezTo>
                    <a:pt x="209" y="861"/>
                    <a:pt x="209" y="861"/>
                    <a:pt x="204" y="846"/>
                  </a:cubicBezTo>
                  <a:cubicBezTo>
                    <a:pt x="204" y="846"/>
                    <a:pt x="204" y="846"/>
                    <a:pt x="209" y="846"/>
                  </a:cubicBezTo>
                  <a:cubicBezTo>
                    <a:pt x="209" y="846"/>
                    <a:pt x="209" y="846"/>
                    <a:pt x="211" y="852"/>
                  </a:cubicBezTo>
                  <a:cubicBezTo>
                    <a:pt x="211" y="852"/>
                    <a:pt x="211" y="852"/>
                    <a:pt x="221" y="852"/>
                  </a:cubicBezTo>
                  <a:cubicBezTo>
                    <a:pt x="221" y="852"/>
                    <a:pt x="221" y="852"/>
                    <a:pt x="223" y="846"/>
                  </a:cubicBezTo>
                  <a:cubicBezTo>
                    <a:pt x="223" y="846"/>
                    <a:pt x="223" y="846"/>
                    <a:pt x="235" y="840"/>
                  </a:cubicBezTo>
                  <a:cubicBezTo>
                    <a:pt x="235" y="840"/>
                    <a:pt x="235" y="840"/>
                    <a:pt x="237" y="829"/>
                  </a:cubicBezTo>
                  <a:cubicBezTo>
                    <a:pt x="237" y="829"/>
                    <a:pt x="237" y="829"/>
                    <a:pt x="247" y="825"/>
                  </a:cubicBezTo>
                  <a:cubicBezTo>
                    <a:pt x="247" y="825"/>
                    <a:pt x="247" y="825"/>
                    <a:pt x="253" y="823"/>
                  </a:cubicBezTo>
                  <a:cubicBezTo>
                    <a:pt x="253" y="823"/>
                    <a:pt x="253" y="823"/>
                    <a:pt x="264" y="801"/>
                  </a:cubicBezTo>
                  <a:cubicBezTo>
                    <a:pt x="264" y="801"/>
                    <a:pt x="264" y="801"/>
                    <a:pt x="268" y="799"/>
                  </a:cubicBezTo>
                  <a:cubicBezTo>
                    <a:pt x="268" y="799"/>
                    <a:pt x="268" y="799"/>
                    <a:pt x="268" y="806"/>
                  </a:cubicBezTo>
                  <a:cubicBezTo>
                    <a:pt x="268" y="806"/>
                    <a:pt x="268" y="806"/>
                    <a:pt x="271" y="809"/>
                  </a:cubicBezTo>
                  <a:cubicBezTo>
                    <a:pt x="271" y="809"/>
                    <a:pt x="271" y="809"/>
                    <a:pt x="275" y="805"/>
                  </a:cubicBezTo>
                  <a:cubicBezTo>
                    <a:pt x="275" y="805"/>
                    <a:pt x="275" y="805"/>
                    <a:pt x="271" y="794"/>
                  </a:cubicBezTo>
                  <a:cubicBezTo>
                    <a:pt x="271" y="794"/>
                    <a:pt x="271" y="794"/>
                    <a:pt x="285" y="791"/>
                  </a:cubicBezTo>
                  <a:cubicBezTo>
                    <a:pt x="285" y="791"/>
                    <a:pt x="285" y="791"/>
                    <a:pt x="288" y="788"/>
                  </a:cubicBezTo>
                  <a:cubicBezTo>
                    <a:pt x="288" y="788"/>
                    <a:pt x="288" y="788"/>
                    <a:pt x="299" y="790"/>
                  </a:cubicBezTo>
                  <a:cubicBezTo>
                    <a:pt x="299" y="790"/>
                    <a:pt x="299" y="790"/>
                    <a:pt x="303" y="781"/>
                  </a:cubicBezTo>
                  <a:cubicBezTo>
                    <a:pt x="303" y="781"/>
                    <a:pt x="303" y="781"/>
                    <a:pt x="300" y="778"/>
                  </a:cubicBezTo>
                  <a:cubicBezTo>
                    <a:pt x="300" y="778"/>
                    <a:pt x="300" y="778"/>
                    <a:pt x="303" y="775"/>
                  </a:cubicBezTo>
                  <a:cubicBezTo>
                    <a:pt x="303" y="775"/>
                    <a:pt x="303" y="775"/>
                    <a:pt x="302" y="768"/>
                  </a:cubicBezTo>
                  <a:cubicBezTo>
                    <a:pt x="302" y="768"/>
                    <a:pt x="302" y="768"/>
                    <a:pt x="300" y="761"/>
                  </a:cubicBezTo>
                  <a:cubicBezTo>
                    <a:pt x="300" y="761"/>
                    <a:pt x="300" y="761"/>
                    <a:pt x="295" y="757"/>
                  </a:cubicBezTo>
                  <a:cubicBezTo>
                    <a:pt x="295" y="757"/>
                    <a:pt x="295" y="757"/>
                    <a:pt x="295" y="743"/>
                  </a:cubicBezTo>
                  <a:cubicBezTo>
                    <a:pt x="295" y="743"/>
                    <a:pt x="295" y="743"/>
                    <a:pt x="300" y="733"/>
                  </a:cubicBezTo>
                  <a:cubicBezTo>
                    <a:pt x="300" y="733"/>
                    <a:pt x="300" y="733"/>
                    <a:pt x="317" y="725"/>
                  </a:cubicBezTo>
                  <a:cubicBezTo>
                    <a:pt x="317" y="725"/>
                    <a:pt x="317" y="725"/>
                    <a:pt x="314" y="743"/>
                  </a:cubicBezTo>
                  <a:cubicBezTo>
                    <a:pt x="314" y="743"/>
                    <a:pt x="314" y="743"/>
                    <a:pt x="320" y="743"/>
                  </a:cubicBezTo>
                  <a:cubicBezTo>
                    <a:pt x="320" y="743"/>
                    <a:pt x="320" y="743"/>
                    <a:pt x="320" y="748"/>
                  </a:cubicBezTo>
                  <a:cubicBezTo>
                    <a:pt x="320" y="748"/>
                    <a:pt x="320" y="748"/>
                    <a:pt x="314" y="751"/>
                  </a:cubicBezTo>
                  <a:cubicBezTo>
                    <a:pt x="314" y="751"/>
                    <a:pt x="314" y="751"/>
                    <a:pt x="311" y="759"/>
                  </a:cubicBezTo>
                  <a:cubicBezTo>
                    <a:pt x="311" y="759"/>
                    <a:pt x="311" y="759"/>
                    <a:pt x="315" y="757"/>
                  </a:cubicBezTo>
                  <a:cubicBezTo>
                    <a:pt x="315" y="757"/>
                    <a:pt x="315" y="757"/>
                    <a:pt x="319" y="761"/>
                  </a:cubicBezTo>
                  <a:cubicBezTo>
                    <a:pt x="319" y="761"/>
                    <a:pt x="319" y="761"/>
                    <a:pt x="319" y="766"/>
                  </a:cubicBezTo>
                  <a:cubicBezTo>
                    <a:pt x="319" y="766"/>
                    <a:pt x="319" y="766"/>
                    <a:pt x="313" y="766"/>
                  </a:cubicBezTo>
                  <a:cubicBezTo>
                    <a:pt x="313" y="766"/>
                    <a:pt x="313" y="766"/>
                    <a:pt x="311" y="761"/>
                  </a:cubicBezTo>
                  <a:cubicBezTo>
                    <a:pt x="311" y="761"/>
                    <a:pt x="311" y="761"/>
                    <a:pt x="308" y="768"/>
                  </a:cubicBezTo>
                  <a:cubicBezTo>
                    <a:pt x="308" y="768"/>
                    <a:pt x="308" y="768"/>
                    <a:pt x="312" y="771"/>
                  </a:cubicBezTo>
                  <a:cubicBezTo>
                    <a:pt x="312" y="771"/>
                    <a:pt x="312" y="771"/>
                    <a:pt x="312" y="775"/>
                  </a:cubicBezTo>
                  <a:cubicBezTo>
                    <a:pt x="312" y="775"/>
                    <a:pt x="312" y="775"/>
                    <a:pt x="321" y="779"/>
                  </a:cubicBezTo>
                  <a:cubicBezTo>
                    <a:pt x="321" y="779"/>
                    <a:pt x="321" y="779"/>
                    <a:pt x="319" y="784"/>
                  </a:cubicBezTo>
                  <a:cubicBezTo>
                    <a:pt x="319" y="784"/>
                    <a:pt x="319" y="784"/>
                    <a:pt x="320" y="784"/>
                  </a:cubicBezTo>
                  <a:cubicBezTo>
                    <a:pt x="320" y="784"/>
                    <a:pt x="320" y="784"/>
                    <a:pt x="325" y="784"/>
                  </a:cubicBezTo>
                  <a:cubicBezTo>
                    <a:pt x="325" y="784"/>
                    <a:pt x="325" y="784"/>
                    <a:pt x="343" y="772"/>
                  </a:cubicBezTo>
                  <a:cubicBezTo>
                    <a:pt x="343" y="772"/>
                    <a:pt x="343" y="772"/>
                    <a:pt x="346" y="778"/>
                  </a:cubicBezTo>
                  <a:cubicBezTo>
                    <a:pt x="346" y="778"/>
                    <a:pt x="346" y="778"/>
                    <a:pt x="342" y="780"/>
                  </a:cubicBezTo>
                  <a:cubicBezTo>
                    <a:pt x="342" y="780"/>
                    <a:pt x="342" y="780"/>
                    <a:pt x="350" y="786"/>
                  </a:cubicBezTo>
                  <a:cubicBezTo>
                    <a:pt x="350" y="786"/>
                    <a:pt x="350" y="786"/>
                    <a:pt x="388" y="770"/>
                  </a:cubicBezTo>
                  <a:cubicBezTo>
                    <a:pt x="388" y="770"/>
                    <a:pt x="388" y="770"/>
                    <a:pt x="391" y="778"/>
                  </a:cubicBezTo>
                  <a:cubicBezTo>
                    <a:pt x="391" y="778"/>
                    <a:pt x="391" y="778"/>
                    <a:pt x="396" y="778"/>
                  </a:cubicBezTo>
                  <a:cubicBezTo>
                    <a:pt x="396" y="778"/>
                    <a:pt x="396" y="778"/>
                    <a:pt x="399" y="775"/>
                  </a:cubicBezTo>
                  <a:cubicBezTo>
                    <a:pt x="399" y="775"/>
                    <a:pt x="399" y="775"/>
                    <a:pt x="410" y="764"/>
                  </a:cubicBezTo>
                  <a:cubicBezTo>
                    <a:pt x="410" y="764"/>
                    <a:pt x="410" y="764"/>
                    <a:pt x="412" y="760"/>
                  </a:cubicBezTo>
                  <a:cubicBezTo>
                    <a:pt x="412" y="760"/>
                    <a:pt x="412" y="760"/>
                    <a:pt x="413" y="756"/>
                  </a:cubicBezTo>
                  <a:cubicBezTo>
                    <a:pt x="413" y="756"/>
                    <a:pt x="413" y="756"/>
                    <a:pt x="412" y="747"/>
                  </a:cubicBezTo>
                  <a:cubicBezTo>
                    <a:pt x="412" y="747"/>
                    <a:pt x="412" y="747"/>
                    <a:pt x="412" y="738"/>
                  </a:cubicBezTo>
                  <a:cubicBezTo>
                    <a:pt x="412" y="738"/>
                    <a:pt x="412" y="738"/>
                    <a:pt x="418" y="725"/>
                  </a:cubicBezTo>
                  <a:cubicBezTo>
                    <a:pt x="418" y="725"/>
                    <a:pt x="418" y="725"/>
                    <a:pt x="425" y="723"/>
                  </a:cubicBezTo>
                  <a:cubicBezTo>
                    <a:pt x="425" y="723"/>
                    <a:pt x="425" y="723"/>
                    <a:pt x="433" y="733"/>
                  </a:cubicBezTo>
                  <a:cubicBezTo>
                    <a:pt x="433" y="733"/>
                    <a:pt x="433" y="733"/>
                    <a:pt x="438" y="734"/>
                  </a:cubicBezTo>
                  <a:cubicBezTo>
                    <a:pt x="438" y="734"/>
                    <a:pt x="438" y="734"/>
                    <a:pt x="442" y="730"/>
                  </a:cubicBezTo>
                  <a:cubicBezTo>
                    <a:pt x="442" y="730"/>
                    <a:pt x="442" y="730"/>
                    <a:pt x="442" y="718"/>
                  </a:cubicBezTo>
                  <a:cubicBezTo>
                    <a:pt x="442" y="718"/>
                    <a:pt x="442" y="718"/>
                    <a:pt x="442" y="713"/>
                  </a:cubicBezTo>
                  <a:cubicBezTo>
                    <a:pt x="442" y="713"/>
                    <a:pt x="442" y="713"/>
                    <a:pt x="437" y="712"/>
                  </a:cubicBezTo>
                  <a:cubicBezTo>
                    <a:pt x="437" y="712"/>
                    <a:pt x="437" y="712"/>
                    <a:pt x="435" y="698"/>
                  </a:cubicBezTo>
                  <a:cubicBezTo>
                    <a:pt x="435" y="698"/>
                    <a:pt x="435" y="698"/>
                    <a:pt x="441" y="693"/>
                  </a:cubicBezTo>
                  <a:cubicBezTo>
                    <a:pt x="441" y="693"/>
                    <a:pt x="441" y="693"/>
                    <a:pt x="457" y="690"/>
                  </a:cubicBezTo>
                  <a:cubicBezTo>
                    <a:pt x="457" y="690"/>
                    <a:pt x="457" y="690"/>
                    <a:pt x="475" y="693"/>
                  </a:cubicBezTo>
                  <a:cubicBezTo>
                    <a:pt x="475" y="693"/>
                    <a:pt x="475" y="693"/>
                    <a:pt x="487" y="683"/>
                  </a:cubicBezTo>
                  <a:cubicBezTo>
                    <a:pt x="487" y="683"/>
                    <a:pt x="487" y="683"/>
                    <a:pt x="479" y="672"/>
                  </a:cubicBezTo>
                  <a:cubicBezTo>
                    <a:pt x="479" y="672"/>
                    <a:pt x="479" y="672"/>
                    <a:pt x="473" y="672"/>
                  </a:cubicBezTo>
                  <a:cubicBezTo>
                    <a:pt x="473" y="672"/>
                    <a:pt x="473" y="672"/>
                    <a:pt x="468" y="672"/>
                  </a:cubicBezTo>
                  <a:cubicBezTo>
                    <a:pt x="468" y="672"/>
                    <a:pt x="468" y="672"/>
                    <a:pt x="435" y="683"/>
                  </a:cubicBezTo>
                  <a:cubicBezTo>
                    <a:pt x="435" y="683"/>
                    <a:pt x="435" y="683"/>
                    <a:pt x="415" y="671"/>
                  </a:cubicBezTo>
                  <a:cubicBezTo>
                    <a:pt x="415" y="671"/>
                    <a:pt x="415" y="671"/>
                    <a:pt x="418" y="654"/>
                  </a:cubicBezTo>
                  <a:cubicBezTo>
                    <a:pt x="418" y="654"/>
                    <a:pt x="418" y="654"/>
                    <a:pt x="414" y="635"/>
                  </a:cubicBezTo>
                  <a:cubicBezTo>
                    <a:pt x="414" y="635"/>
                    <a:pt x="414" y="635"/>
                    <a:pt x="418" y="626"/>
                  </a:cubicBezTo>
                  <a:cubicBezTo>
                    <a:pt x="418" y="626"/>
                    <a:pt x="418" y="626"/>
                    <a:pt x="446" y="588"/>
                  </a:cubicBezTo>
                  <a:cubicBezTo>
                    <a:pt x="446" y="588"/>
                    <a:pt x="446" y="588"/>
                    <a:pt x="452" y="584"/>
                  </a:cubicBezTo>
                  <a:cubicBezTo>
                    <a:pt x="452" y="584"/>
                    <a:pt x="452" y="584"/>
                    <a:pt x="452" y="573"/>
                  </a:cubicBezTo>
                  <a:cubicBezTo>
                    <a:pt x="452" y="573"/>
                    <a:pt x="452" y="573"/>
                    <a:pt x="444" y="566"/>
                  </a:cubicBezTo>
                  <a:cubicBezTo>
                    <a:pt x="444" y="566"/>
                    <a:pt x="444" y="566"/>
                    <a:pt x="440" y="564"/>
                  </a:cubicBezTo>
                  <a:cubicBezTo>
                    <a:pt x="440" y="564"/>
                    <a:pt x="440" y="564"/>
                    <a:pt x="425" y="566"/>
                  </a:cubicBezTo>
                  <a:cubicBezTo>
                    <a:pt x="425" y="566"/>
                    <a:pt x="425" y="566"/>
                    <a:pt x="416" y="577"/>
                  </a:cubicBezTo>
                  <a:cubicBezTo>
                    <a:pt x="416" y="577"/>
                    <a:pt x="416" y="577"/>
                    <a:pt x="417" y="582"/>
                  </a:cubicBezTo>
                  <a:cubicBezTo>
                    <a:pt x="417" y="582"/>
                    <a:pt x="417" y="582"/>
                    <a:pt x="412" y="589"/>
                  </a:cubicBezTo>
                  <a:cubicBezTo>
                    <a:pt x="412" y="589"/>
                    <a:pt x="412" y="589"/>
                    <a:pt x="418" y="595"/>
                  </a:cubicBezTo>
                  <a:cubicBezTo>
                    <a:pt x="418" y="595"/>
                    <a:pt x="418" y="595"/>
                    <a:pt x="409" y="608"/>
                  </a:cubicBezTo>
                  <a:cubicBezTo>
                    <a:pt x="409" y="608"/>
                    <a:pt x="409" y="608"/>
                    <a:pt x="389" y="626"/>
                  </a:cubicBezTo>
                  <a:cubicBezTo>
                    <a:pt x="389" y="626"/>
                    <a:pt x="389" y="626"/>
                    <a:pt x="380" y="640"/>
                  </a:cubicBezTo>
                  <a:cubicBezTo>
                    <a:pt x="380" y="640"/>
                    <a:pt x="380" y="640"/>
                    <a:pt x="378" y="667"/>
                  </a:cubicBezTo>
                  <a:cubicBezTo>
                    <a:pt x="378" y="667"/>
                    <a:pt x="378" y="667"/>
                    <a:pt x="393" y="685"/>
                  </a:cubicBezTo>
                  <a:cubicBezTo>
                    <a:pt x="393" y="685"/>
                    <a:pt x="393" y="685"/>
                    <a:pt x="385" y="695"/>
                  </a:cubicBezTo>
                  <a:cubicBezTo>
                    <a:pt x="385" y="695"/>
                    <a:pt x="385" y="695"/>
                    <a:pt x="388" y="698"/>
                  </a:cubicBezTo>
                  <a:cubicBezTo>
                    <a:pt x="388" y="698"/>
                    <a:pt x="388" y="698"/>
                    <a:pt x="374" y="707"/>
                  </a:cubicBezTo>
                  <a:cubicBezTo>
                    <a:pt x="374" y="707"/>
                    <a:pt x="374" y="707"/>
                    <a:pt x="366" y="748"/>
                  </a:cubicBezTo>
                  <a:cubicBezTo>
                    <a:pt x="366" y="748"/>
                    <a:pt x="366" y="748"/>
                    <a:pt x="355" y="748"/>
                  </a:cubicBezTo>
                  <a:cubicBezTo>
                    <a:pt x="355" y="748"/>
                    <a:pt x="355" y="748"/>
                    <a:pt x="350" y="755"/>
                  </a:cubicBezTo>
                  <a:cubicBezTo>
                    <a:pt x="350" y="755"/>
                    <a:pt x="350" y="755"/>
                    <a:pt x="351" y="760"/>
                  </a:cubicBezTo>
                  <a:cubicBezTo>
                    <a:pt x="351" y="760"/>
                    <a:pt x="351" y="760"/>
                    <a:pt x="340" y="760"/>
                  </a:cubicBezTo>
                  <a:cubicBezTo>
                    <a:pt x="340" y="760"/>
                    <a:pt x="340" y="760"/>
                    <a:pt x="336" y="748"/>
                  </a:cubicBezTo>
                  <a:cubicBezTo>
                    <a:pt x="336" y="748"/>
                    <a:pt x="336" y="748"/>
                    <a:pt x="339" y="743"/>
                  </a:cubicBezTo>
                  <a:cubicBezTo>
                    <a:pt x="339" y="743"/>
                    <a:pt x="339" y="743"/>
                    <a:pt x="333" y="736"/>
                  </a:cubicBezTo>
                  <a:cubicBezTo>
                    <a:pt x="333" y="736"/>
                    <a:pt x="333" y="736"/>
                    <a:pt x="323" y="703"/>
                  </a:cubicBezTo>
                  <a:cubicBezTo>
                    <a:pt x="323" y="703"/>
                    <a:pt x="323" y="703"/>
                    <a:pt x="322" y="699"/>
                  </a:cubicBezTo>
                  <a:cubicBezTo>
                    <a:pt x="322" y="699"/>
                    <a:pt x="322" y="699"/>
                    <a:pt x="317" y="695"/>
                  </a:cubicBezTo>
                  <a:cubicBezTo>
                    <a:pt x="317" y="695"/>
                    <a:pt x="317" y="695"/>
                    <a:pt x="314" y="700"/>
                  </a:cubicBezTo>
                  <a:cubicBezTo>
                    <a:pt x="314" y="700"/>
                    <a:pt x="314" y="700"/>
                    <a:pt x="310" y="700"/>
                  </a:cubicBezTo>
                  <a:cubicBezTo>
                    <a:pt x="310" y="700"/>
                    <a:pt x="310" y="700"/>
                    <a:pt x="291" y="718"/>
                  </a:cubicBezTo>
                  <a:cubicBezTo>
                    <a:pt x="291" y="718"/>
                    <a:pt x="291" y="718"/>
                    <a:pt x="283" y="717"/>
                  </a:cubicBezTo>
                  <a:cubicBezTo>
                    <a:pt x="283" y="717"/>
                    <a:pt x="283" y="717"/>
                    <a:pt x="272" y="707"/>
                  </a:cubicBezTo>
                  <a:cubicBezTo>
                    <a:pt x="272" y="707"/>
                    <a:pt x="272" y="707"/>
                    <a:pt x="278" y="695"/>
                  </a:cubicBezTo>
                  <a:cubicBezTo>
                    <a:pt x="278" y="695"/>
                    <a:pt x="278" y="695"/>
                    <a:pt x="271" y="696"/>
                  </a:cubicBezTo>
                  <a:cubicBezTo>
                    <a:pt x="271" y="696"/>
                    <a:pt x="271" y="696"/>
                    <a:pt x="269" y="690"/>
                  </a:cubicBezTo>
                  <a:cubicBezTo>
                    <a:pt x="269" y="690"/>
                    <a:pt x="269" y="690"/>
                    <a:pt x="272" y="684"/>
                  </a:cubicBezTo>
                  <a:cubicBezTo>
                    <a:pt x="272" y="684"/>
                    <a:pt x="272" y="684"/>
                    <a:pt x="268" y="676"/>
                  </a:cubicBezTo>
                  <a:cubicBezTo>
                    <a:pt x="268" y="676"/>
                    <a:pt x="268" y="676"/>
                    <a:pt x="266" y="661"/>
                  </a:cubicBezTo>
                  <a:cubicBezTo>
                    <a:pt x="266" y="661"/>
                    <a:pt x="266" y="661"/>
                    <a:pt x="269" y="654"/>
                  </a:cubicBezTo>
                  <a:cubicBezTo>
                    <a:pt x="269" y="654"/>
                    <a:pt x="269" y="654"/>
                    <a:pt x="266" y="648"/>
                  </a:cubicBezTo>
                  <a:cubicBezTo>
                    <a:pt x="266" y="648"/>
                    <a:pt x="266" y="648"/>
                    <a:pt x="285" y="627"/>
                  </a:cubicBezTo>
                  <a:cubicBezTo>
                    <a:pt x="285" y="627"/>
                    <a:pt x="285" y="627"/>
                    <a:pt x="294" y="626"/>
                  </a:cubicBezTo>
                  <a:cubicBezTo>
                    <a:pt x="294" y="626"/>
                    <a:pt x="294" y="626"/>
                    <a:pt x="302" y="610"/>
                  </a:cubicBezTo>
                  <a:cubicBezTo>
                    <a:pt x="302" y="610"/>
                    <a:pt x="302" y="610"/>
                    <a:pt x="308" y="615"/>
                  </a:cubicBezTo>
                  <a:cubicBezTo>
                    <a:pt x="308" y="615"/>
                    <a:pt x="308" y="615"/>
                    <a:pt x="324" y="586"/>
                  </a:cubicBezTo>
                  <a:cubicBezTo>
                    <a:pt x="324" y="586"/>
                    <a:pt x="324" y="586"/>
                    <a:pt x="332" y="578"/>
                  </a:cubicBezTo>
                  <a:cubicBezTo>
                    <a:pt x="332" y="578"/>
                    <a:pt x="332" y="578"/>
                    <a:pt x="343" y="549"/>
                  </a:cubicBezTo>
                  <a:cubicBezTo>
                    <a:pt x="343" y="549"/>
                    <a:pt x="343" y="549"/>
                    <a:pt x="358" y="520"/>
                  </a:cubicBezTo>
                  <a:cubicBezTo>
                    <a:pt x="358" y="520"/>
                    <a:pt x="358" y="520"/>
                    <a:pt x="369" y="508"/>
                  </a:cubicBezTo>
                  <a:cubicBezTo>
                    <a:pt x="369" y="508"/>
                    <a:pt x="369" y="508"/>
                    <a:pt x="348" y="512"/>
                  </a:cubicBezTo>
                  <a:cubicBezTo>
                    <a:pt x="348" y="512"/>
                    <a:pt x="348" y="512"/>
                    <a:pt x="339" y="520"/>
                  </a:cubicBezTo>
                  <a:cubicBezTo>
                    <a:pt x="339" y="520"/>
                    <a:pt x="339" y="520"/>
                    <a:pt x="346" y="509"/>
                  </a:cubicBezTo>
                  <a:cubicBezTo>
                    <a:pt x="346" y="509"/>
                    <a:pt x="346" y="509"/>
                    <a:pt x="358" y="505"/>
                  </a:cubicBezTo>
                  <a:cubicBezTo>
                    <a:pt x="358" y="505"/>
                    <a:pt x="358" y="505"/>
                    <a:pt x="352" y="499"/>
                  </a:cubicBezTo>
                  <a:cubicBezTo>
                    <a:pt x="352" y="499"/>
                    <a:pt x="352" y="499"/>
                    <a:pt x="369" y="485"/>
                  </a:cubicBezTo>
                  <a:cubicBezTo>
                    <a:pt x="369" y="485"/>
                    <a:pt x="369" y="485"/>
                    <a:pt x="366" y="497"/>
                  </a:cubicBezTo>
                  <a:cubicBezTo>
                    <a:pt x="366" y="497"/>
                    <a:pt x="366" y="497"/>
                    <a:pt x="372" y="491"/>
                  </a:cubicBezTo>
                  <a:cubicBezTo>
                    <a:pt x="372" y="491"/>
                    <a:pt x="372" y="491"/>
                    <a:pt x="373" y="499"/>
                  </a:cubicBezTo>
                  <a:cubicBezTo>
                    <a:pt x="373" y="499"/>
                    <a:pt x="373" y="499"/>
                    <a:pt x="381" y="491"/>
                  </a:cubicBezTo>
                  <a:cubicBezTo>
                    <a:pt x="381" y="491"/>
                    <a:pt x="381" y="491"/>
                    <a:pt x="376" y="489"/>
                  </a:cubicBezTo>
                  <a:cubicBezTo>
                    <a:pt x="376" y="489"/>
                    <a:pt x="376" y="489"/>
                    <a:pt x="376" y="480"/>
                  </a:cubicBezTo>
                  <a:cubicBezTo>
                    <a:pt x="376" y="480"/>
                    <a:pt x="376" y="480"/>
                    <a:pt x="386" y="476"/>
                  </a:cubicBezTo>
                  <a:cubicBezTo>
                    <a:pt x="386" y="476"/>
                    <a:pt x="386" y="476"/>
                    <a:pt x="393" y="463"/>
                  </a:cubicBezTo>
                  <a:cubicBezTo>
                    <a:pt x="393" y="463"/>
                    <a:pt x="393" y="463"/>
                    <a:pt x="405" y="463"/>
                  </a:cubicBezTo>
                  <a:cubicBezTo>
                    <a:pt x="405" y="463"/>
                    <a:pt x="405" y="463"/>
                    <a:pt x="417" y="458"/>
                  </a:cubicBezTo>
                  <a:cubicBezTo>
                    <a:pt x="417" y="458"/>
                    <a:pt x="417" y="458"/>
                    <a:pt x="434" y="440"/>
                  </a:cubicBezTo>
                  <a:cubicBezTo>
                    <a:pt x="434" y="440"/>
                    <a:pt x="434" y="440"/>
                    <a:pt x="442" y="447"/>
                  </a:cubicBezTo>
                  <a:cubicBezTo>
                    <a:pt x="442" y="447"/>
                    <a:pt x="442" y="447"/>
                    <a:pt x="447" y="438"/>
                  </a:cubicBezTo>
                  <a:cubicBezTo>
                    <a:pt x="447" y="438"/>
                    <a:pt x="447" y="438"/>
                    <a:pt x="454" y="433"/>
                  </a:cubicBezTo>
                  <a:cubicBezTo>
                    <a:pt x="454" y="433"/>
                    <a:pt x="454" y="433"/>
                    <a:pt x="454" y="449"/>
                  </a:cubicBezTo>
                  <a:cubicBezTo>
                    <a:pt x="454" y="449"/>
                    <a:pt x="454" y="449"/>
                    <a:pt x="463" y="440"/>
                  </a:cubicBezTo>
                  <a:cubicBezTo>
                    <a:pt x="463" y="440"/>
                    <a:pt x="463" y="440"/>
                    <a:pt x="465" y="452"/>
                  </a:cubicBezTo>
                  <a:cubicBezTo>
                    <a:pt x="465" y="452"/>
                    <a:pt x="465" y="452"/>
                    <a:pt x="473" y="436"/>
                  </a:cubicBezTo>
                  <a:cubicBezTo>
                    <a:pt x="473" y="436"/>
                    <a:pt x="473" y="436"/>
                    <a:pt x="486" y="440"/>
                  </a:cubicBezTo>
                  <a:cubicBezTo>
                    <a:pt x="486" y="440"/>
                    <a:pt x="486" y="440"/>
                    <a:pt x="505" y="454"/>
                  </a:cubicBezTo>
                  <a:cubicBezTo>
                    <a:pt x="505" y="454"/>
                    <a:pt x="505" y="454"/>
                    <a:pt x="494" y="463"/>
                  </a:cubicBezTo>
                  <a:cubicBezTo>
                    <a:pt x="494" y="463"/>
                    <a:pt x="494" y="463"/>
                    <a:pt x="483" y="460"/>
                  </a:cubicBezTo>
                  <a:cubicBezTo>
                    <a:pt x="483" y="460"/>
                    <a:pt x="483" y="460"/>
                    <a:pt x="494" y="470"/>
                  </a:cubicBezTo>
                  <a:cubicBezTo>
                    <a:pt x="494" y="470"/>
                    <a:pt x="494" y="470"/>
                    <a:pt x="503" y="472"/>
                  </a:cubicBezTo>
                  <a:cubicBezTo>
                    <a:pt x="503" y="472"/>
                    <a:pt x="503" y="472"/>
                    <a:pt x="513" y="467"/>
                  </a:cubicBezTo>
                  <a:cubicBezTo>
                    <a:pt x="513" y="467"/>
                    <a:pt x="513" y="467"/>
                    <a:pt x="522" y="471"/>
                  </a:cubicBezTo>
                  <a:cubicBezTo>
                    <a:pt x="522" y="471"/>
                    <a:pt x="522" y="471"/>
                    <a:pt x="522" y="480"/>
                  </a:cubicBezTo>
                  <a:cubicBezTo>
                    <a:pt x="522" y="480"/>
                    <a:pt x="522" y="480"/>
                    <a:pt x="557" y="493"/>
                  </a:cubicBezTo>
                  <a:cubicBezTo>
                    <a:pt x="557" y="493"/>
                    <a:pt x="557" y="493"/>
                    <a:pt x="593" y="524"/>
                  </a:cubicBezTo>
                  <a:cubicBezTo>
                    <a:pt x="593" y="524"/>
                    <a:pt x="593" y="524"/>
                    <a:pt x="596" y="545"/>
                  </a:cubicBezTo>
                  <a:cubicBezTo>
                    <a:pt x="596" y="545"/>
                    <a:pt x="596" y="545"/>
                    <a:pt x="570" y="560"/>
                  </a:cubicBezTo>
                  <a:cubicBezTo>
                    <a:pt x="570" y="560"/>
                    <a:pt x="570" y="560"/>
                    <a:pt x="523" y="543"/>
                  </a:cubicBezTo>
                  <a:cubicBezTo>
                    <a:pt x="523" y="543"/>
                    <a:pt x="523" y="543"/>
                    <a:pt x="514" y="535"/>
                  </a:cubicBezTo>
                  <a:cubicBezTo>
                    <a:pt x="514" y="535"/>
                    <a:pt x="514" y="535"/>
                    <a:pt x="519" y="547"/>
                  </a:cubicBezTo>
                  <a:cubicBezTo>
                    <a:pt x="519" y="547"/>
                    <a:pt x="519" y="547"/>
                    <a:pt x="536" y="562"/>
                  </a:cubicBezTo>
                  <a:cubicBezTo>
                    <a:pt x="536" y="562"/>
                    <a:pt x="536" y="562"/>
                    <a:pt x="536" y="593"/>
                  </a:cubicBezTo>
                  <a:cubicBezTo>
                    <a:pt x="536" y="593"/>
                    <a:pt x="536" y="593"/>
                    <a:pt x="555" y="607"/>
                  </a:cubicBezTo>
                  <a:cubicBezTo>
                    <a:pt x="555" y="607"/>
                    <a:pt x="555" y="607"/>
                    <a:pt x="567" y="607"/>
                  </a:cubicBezTo>
                  <a:cubicBezTo>
                    <a:pt x="567" y="607"/>
                    <a:pt x="567" y="607"/>
                    <a:pt x="553" y="588"/>
                  </a:cubicBezTo>
                  <a:cubicBezTo>
                    <a:pt x="553" y="588"/>
                    <a:pt x="553" y="588"/>
                    <a:pt x="557" y="581"/>
                  </a:cubicBezTo>
                  <a:cubicBezTo>
                    <a:pt x="557" y="581"/>
                    <a:pt x="557" y="581"/>
                    <a:pt x="591" y="593"/>
                  </a:cubicBezTo>
                  <a:cubicBezTo>
                    <a:pt x="591" y="593"/>
                    <a:pt x="591" y="593"/>
                    <a:pt x="582" y="573"/>
                  </a:cubicBezTo>
                  <a:cubicBezTo>
                    <a:pt x="582" y="573"/>
                    <a:pt x="582" y="573"/>
                    <a:pt x="605" y="552"/>
                  </a:cubicBezTo>
                  <a:cubicBezTo>
                    <a:pt x="605" y="552"/>
                    <a:pt x="605" y="552"/>
                    <a:pt x="620" y="558"/>
                  </a:cubicBezTo>
                  <a:cubicBezTo>
                    <a:pt x="620" y="558"/>
                    <a:pt x="620" y="558"/>
                    <a:pt x="626" y="551"/>
                  </a:cubicBezTo>
                  <a:cubicBezTo>
                    <a:pt x="626" y="551"/>
                    <a:pt x="626" y="551"/>
                    <a:pt x="620" y="535"/>
                  </a:cubicBezTo>
                  <a:cubicBezTo>
                    <a:pt x="620" y="535"/>
                    <a:pt x="620" y="535"/>
                    <a:pt x="623" y="509"/>
                  </a:cubicBezTo>
                  <a:cubicBezTo>
                    <a:pt x="623" y="509"/>
                    <a:pt x="623" y="509"/>
                    <a:pt x="614" y="499"/>
                  </a:cubicBezTo>
                  <a:cubicBezTo>
                    <a:pt x="614" y="499"/>
                    <a:pt x="614" y="499"/>
                    <a:pt x="636" y="504"/>
                  </a:cubicBezTo>
                  <a:cubicBezTo>
                    <a:pt x="636" y="504"/>
                    <a:pt x="636" y="504"/>
                    <a:pt x="646" y="520"/>
                  </a:cubicBezTo>
                  <a:cubicBezTo>
                    <a:pt x="646" y="520"/>
                    <a:pt x="646" y="520"/>
                    <a:pt x="629" y="532"/>
                  </a:cubicBezTo>
                  <a:cubicBezTo>
                    <a:pt x="629" y="532"/>
                    <a:pt x="629" y="532"/>
                    <a:pt x="643" y="543"/>
                  </a:cubicBezTo>
                  <a:cubicBezTo>
                    <a:pt x="643" y="543"/>
                    <a:pt x="643" y="543"/>
                    <a:pt x="659" y="538"/>
                  </a:cubicBezTo>
                  <a:cubicBezTo>
                    <a:pt x="659" y="538"/>
                    <a:pt x="659" y="538"/>
                    <a:pt x="659" y="524"/>
                  </a:cubicBezTo>
                  <a:cubicBezTo>
                    <a:pt x="659" y="524"/>
                    <a:pt x="659" y="524"/>
                    <a:pt x="711" y="491"/>
                  </a:cubicBezTo>
                  <a:cubicBezTo>
                    <a:pt x="711" y="491"/>
                    <a:pt x="711" y="491"/>
                    <a:pt x="712" y="504"/>
                  </a:cubicBezTo>
                  <a:cubicBezTo>
                    <a:pt x="712" y="504"/>
                    <a:pt x="712" y="504"/>
                    <a:pt x="720" y="512"/>
                  </a:cubicBezTo>
                  <a:cubicBezTo>
                    <a:pt x="720" y="512"/>
                    <a:pt x="720" y="512"/>
                    <a:pt x="723" y="504"/>
                  </a:cubicBezTo>
                  <a:cubicBezTo>
                    <a:pt x="723" y="504"/>
                    <a:pt x="723" y="504"/>
                    <a:pt x="758" y="491"/>
                  </a:cubicBezTo>
                  <a:cubicBezTo>
                    <a:pt x="758" y="491"/>
                    <a:pt x="758" y="491"/>
                    <a:pt x="765" y="499"/>
                  </a:cubicBezTo>
                  <a:cubicBezTo>
                    <a:pt x="765" y="499"/>
                    <a:pt x="765" y="499"/>
                    <a:pt x="776" y="491"/>
                  </a:cubicBezTo>
                  <a:cubicBezTo>
                    <a:pt x="776" y="491"/>
                    <a:pt x="776" y="491"/>
                    <a:pt x="754" y="460"/>
                  </a:cubicBezTo>
                  <a:cubicBezTo>
                    <a:pt x="754" y="460"/>
                    <a:pt x="754" y="460"/>
                    <a:pt x="758" y="452"/>
                  </a:cubicBezTo>
                  <a:cubicBezTo>
                    <a:pt x="758" y="452"/>
                    <a:pt x="758" y="452"/>
                    <a:pt x="831" y="495"/>
                  </a:cubicBezTo>
                  <a:cubicBezTo>
                    <a:pt x="831" y="495"/>
                    <a:pt x="831" y="495"/>
                    <a:pt x="844" y="509"/>
                  </a:cubicBezTo>
                  <a:cubicBezTo>
                    <a:pt x="844" y="509"/>
                    <a:pt x="844" y="509"/>
                    <a:pt x="849" y="497"/>
                  </a:cubicBezTo>
                  <a:cubicBezTo>
                    <a:pt x="849" y="497"/>
                    <a:pt x="849" y="497"/>
                    <a:pt x="829" y="474"/>
                  </a:cubicBezTo>
                  <a:cubicBezTo>
                    <a:pt x="829" y="474"/>
                    <a:pt x="829" y="474"/>
                    <a:pt x="829" y="442"/>
                  </a:cubicBezTo>
                  <a:cubicBezTo>
                    <a:pt x="829" y="442"/>
                    <a:pt x="829" y="442"/>
                    <a:pt x="858" y="368"/>
                  </a:cubicBezTo>
                  <a:cubicBezTo>
                    <a:pt x="858" y="368"/>
                    <a:pt x="858" y="368"/>
                    <a:pt x="868" y="363"/>
                  </a:cubicBezTo>
                  <a:cubicBezTo>
                    <a:pt x="868" y="363"/>
                    <a:pt x="868" y="363"/>
                    <a:pt x="872" y="374"/>
                  </a:cubicBezTo>
                  <a:cubicBezTo>
                    <a:pt x="872" y="374"/>
                    <a:pt x="872" y="374"/>
                    <a:pt x="870" y="381"/>
                  </a:cubicBezTo>
                  <a:cubicBezTo>
                    <a:pt x="870" y="381"/>
                    <a:pt x="870" y="381"/>
                    <a:pt x="883" y="389"/>
                  </a:cubicBezTo>
                  <a:cubicBezTo>
                    <a:pt x="883" y="389"/>
                    <a:pt x="883" y="389"/>
                    <a:pt x="874" y="423"/>
                  </a:cubicBezTo>
                  <a:cubicBezTo>
                    <a:pt x="874" y="423"/>
                    <a:pt x="874" y="423"/>
                    <a:pt x="882" y="436"/>
                  </a:cubicBezTo>
                  <a:cubicBezTo>
                    <a:pt x="882" y="436"/>
                    <a:pt x="882" y="436"/>
                    <a:pt x="881" y="491"/>
                  </a:cubicBezTo>
                  <a:cubicBezTo>
                    <a:pt x="881" y="491"/>
                    <a:pt x="881" y="491"/>
                    <a:pt x="890" y="501"/>
                  </a:cubicBezTo>
                  <a:cubicBezTo>
                    <a:pt x="890" y="501"/>
                    <a:pt x="890" y="501"/>
                    <a:pt x="886" y="521"/>
                  </a:cubicBezTo>
                  <a:cubicBezTo>
                    <a:pt x="886" y="521"/>
                    <a:pt x="886" y="521"/>
                    <a:pt x="862" y="547"/>
                  </a:cubicBezTo>
                  <a:cubicBezTo>
                    <a:pt x="862" y="547"/>
                    <a:pt x="862" y="547"/>
                    <a:pt x="872" y="557"/>
                  </a:cubicBezTo>
                  <a:cubicBezTo>
                    <a:pt x="872" y="557"/>
                    <a:pt x="872" y="557"/>
                    <a:pt x="901" y="524"/>
                  </a:cubicBezTo>
                  <a:cubicBezTo>
                    <a:pt x="901" y="524"/>
                    <a:pt x="901" y="524"/>
                    <a:pt x="899" y="497"/>
                  </a:cubicBezTo>
                  <a:cubicBezTo>
                    <a:pt x="899" y="497"/>
                    <a:pt x="899" y="497"/>
                    <a:pt x="908" y="491"/>
                  </a:cubicBezTo>
                  <a:cubicBezTo>
                    <a:pt x="908" y="491"/>
                    <a:pt x="908" y="491"/>
                    <a:pt x="893" y="489"/>
                  </a:cubicBezTo>
                  <a:cubicBezTo>
                    <a:pt x="893" y="489"/>
                    <a:pt x="893" y="489"/>
                    <a:pt x="891" y="474"/>
                  </a:cubicBezTo>
                  <a:cubicBezTo>
                    <a:pt x="891" y="474"/>
                    <a:pt x="891" y="474"/>
                    <a:pt x="897" y="449"/>
                  </a:cubicBezTo>
                  <a:cubicBezTo>
                    <a:pt x="897" y="449"/>
                    <a:pt x="897" y="449"/>
                    <a:pt x="886" y="428"/>
                  </a:cubicBezTo>
                  <a:cubicBezTo>
                    <a:pt x="886" y="428"/>
                    <a:pt x="886" y="428"/>
                    <a:pt x="904" y="399"/>
                  </a:cubicBezTo>
                  <a:cubicBezTo>
                    <a:pt x="904" y="399"/>
                    <a:pt x="904" y="399"/>
                    <a:pt x="895" y="381"/>
                  </a:cubicBezTo>
                  <a:cubicBezTo>
                    <a:pt x="895" y="381"/>
                    <a:pt x="895" y="381"/>
                    <a:pt x="898" y="376"/>
                  </a:cubicBezTo>
                  <a:cubicBezTo>
                    <a:pt x="898" y="376"/>
                    <a:pt x="898" y="376"/>
                    <a:pt x="908" y="387"/>
                  </a:cubicBezTo>
                  <a:cubicBezTo>
                    <a:pt x="908" y="387"/>
                    <a:pt x="908" y="387"/>
                    <a:pt x="921" y="399"/>
                  </a:cubicBezTo>
                  <a:cubicBezTo>
                    <a:pt x="921" y="399"/>
                    <a:pt x="921" y="399"/>
                    <a:pt x="928" y="392"/>
                  </a:cubicBezTo>
                  <a:cubicBezTo>
                    <a:pt x="928" y="392"/>
                    <a:pt x="928" y="392"/>
                    <a:pt x="944" y="399"/>
                  </a:cubicBezTo>
                  <a:cubicBezTo>
                    <a:pt x="944" y="399"/>
                    <a:pt x="944" y="399"/>
                    <a:pt x="963" y="419"/>
                  </a:cubicBezTo>
                  <a:cubicBezTo>
                    <a:pt x="963" y="419"/>
                    <a:pt x="963" y="419"/>
                    <a:pt x="974" y="414"/>
                  </a:cubicBezTo>
                  <a:cubicBezTo>
                    <a:pt x="974" y="414"/>
                    <a:pt x="974" y="414"/>
                    <a:pt x="956" y="397"/>
                  </a:cubicBezTo>
                  <a:cubicBezTo>
                    <a:pt x="956" y="397"/>
                    <a:pt x="956" y="397"/>
                    <a:pt x="951" y="363"/>
                  </a:cubicBezTo>
                  <a:cubicBezTo>
                    <a:pt x="951" y="363"/>
                    <a:pt x="951" y="363"/>
                    <a:pt x="1012" y="350"/>
                  </a:cubicBezTo>
                  <a:cubicBezTo>
                    <a:pt x="1012" y="350"/>
                    <a:pt x="1012" y="350"/>
                    <a:pt x="1008" y="324"/>
                  </a:cubicBezTo>
                  <a:cubicBezTo>
                    <a:pt x="1008" y="324"/>
                    <a:pt x="1008" y="324"/>
                    <a:pt x="1027" y="301"/>
                  </a:cubicBezTo>
                  <a:cubicBezTo>
                    <a:pt x="1027" y="301"/>
                    <a:pt x="1027" y="301"/>
                    <a:pt x="1069" y="273"/>
                  </a:cubicBezTo>
                  <a:cubicBezTo>
                    <a:pt x="1069" y="273"/>
                    <a:pt x="1069" y="273"/>
                    <a:pt x="1121" y="258"/>
                  </a:cubicBezTo>
                  <a:cubicBezTo>
                    <a:pt x="1121" y="258"/>
                    <a:pt x="1121" y="258"/>
                    <a:pt x="1139" y="258"/>
                  </a:cubicBezTo>
                  <a:cubicBezTo>
                    <a:pt x="1139" y="258"/>
                    <a:pt x="1139" y="258"/>
                    <a:pt x="1139" y="238"/>
                  </a:cubicBezTo>
                  <a:cubicBezTo>
                    <a:pt x="1139" y="238"/>
                    <a:pt x="1139" y="238"/>
                    <a:pt x="1167" y="206"/>
                  </a:cubicBezTo>
                  <a:cubicBezTo>
                    <a:pt x="1167" y="206"/>
                    <a:pt x="1167" y="206"/>
                    <a:pt x="1185" y="221"/>
                  </a:cubicBezTo>
                  <a:cubicBezTo>
                    <a:pt x="1185" y="221"/>
                    <a:pt x="1185" y="221"/>
                    <a:pt x="1168" y="234"/>
                  </a:cubicBezTo>
                  <a:cubicBezTo>
                    <a:pt x="1168" y="234"/>
                    <a:pt x="1168" y="234"/>
                    <a:pt x="1198" y="238"/>
                  </a:cubicBezTo>
                  <a:cubicBezTo>
                    <a:pt x="1198" y="238"/>
                    <a:pt x="1198" y="238"/>
                    <a:pt x="1189" y="258"/>
                  </a:cubicBezTo>
                  <a:cubicBezTo>
                    <a:pt x="1189" y="258"/>
                    <a:pt x="1189" y="258"/>
                    <a:pt x="1201" y="258"/>
                  </a:cubicBezTo>
                  <a:cubicBezTo>
                    <a:pt x="1201" y="258"/>
                    <a:pt x="1201" y="258"/>
                    <a:pt x="1204" y="248"/>
                  </a:cubicBezTo>
                  <a:cubicBezTo>
                    <a:pt x="1204" y="248"/>
                    <a:pt x="1204" y="248"/>
                    <a:pt x="1231" y="251"/>
                  </a:cubicBezTo>
                  <a:cubicBezTo>
                    <a:pt x="1231" y="251"/>
                    <a:pt x="1231" y="251"/>
                    <a:pt x="1252" y="270"/>
                  </a:cubicBezTo>
                  <a:cubicBezTo>
                    <a:pt x="1252" y="270"/>
                    <a:pt x="1252" y="270"/>
                    <a:pt x="1254" y="304"/>
                  </a:cubicBezTo>
                  <a:cubicBezTo>
                    <a:pt x="1254" y="304"/>
                    <a:pt x="1254" y="304"/>
                    <a:pt x="1195" y="361"/>
                  </a:cubicBezTo>
                  <a:cubicBezTo>
                    <a:pt x="1195" y="361"/>
                    <a:pt x="1195" y="361"/>
                    <a:pt x="1189" y="374"/>
                  </a:cubicBezTo>
                  <a:cubicBezTo>
                    <a:pt x="1189" y="374"/>
                    <a:pt x="1189" y="374"/>
                    <a:pt x="1199" y="374"/>
                  </a:cubicBezTo>
                  <a:cubicBezTo>
                    <a:pt x="1199" y="374"/>
                    <a:pt x="1199" y="374"/>
                    <a:pt x="1223" y="363"/>
                  </a:cubicBezTo>
                  <a:cubicBezTo>
                    <a:pt x="1223" y="363"/>
                    <a:pt x="1223" y="363"/>
                    <a:pt x="1216" y="355"/>
                  </a:cubicBezTo>
                  <a:cubicBezTo>
                    <a:pt x="1216" y="355"/>
                    <a:pt x="1216" y="355"/>
                    <a:pt x="1223" y="347"/>
                  </a:cubicBezTo>
                  <a:cubicBezTo>
                    <a:pt x="1223" y="347"/>
                    <a:pt x="1223" y="347"/>
                    <a:pt x="1254" y="363"/>
                  </a:cubicBezTo>
                  <a:cubicBezTo>
                    <a:pt x="1254" y="363"/>
                    <a:pt x="1254" y="363"/>
                    <a:pt x="1274" y="355"/>
                  </a:cubicBezTo>
                  <a:cubicBezTo>
                    <a:pt x="1274" y="355"/>
                    <a:pt x="1274" y="355"/>
                    <a:pt x="1300" y="361"/>
                  </a:cubicBezTo>
                  <a:cubicBezTo>
                    <a:pt x="1300" y="361"/>
                    <a:pt x="1300" y="361"/>
                    <a:pt x="1298" y="374"/>
                  </a:cubicBezTo>
                  <a:cubicBezTo>
                    <a:pt x="1298" y="374"/>
                    <a:pt x="1298" y="374"/>
                    <a:pt x="1342" y="379"/>
                  </a:cubicBezTo>
                  <a:cubicBezTo>
                    <a:pt x="1342" y="379"/>
                    <a:pt x="1342" y="379"/>
                    <a:pt x="1337" y="368"/>
                  </a:cubicBezTo>
                  <a:cubicBezTo>
                    <a:pt x="1337" y="368"/>
                    <a:pt x="1337" y="368"/>
                    <a:pt x="1339" y="358"/>
                  </a:cubicBezTo>
                  <a:cubicBezTo>
                    <a:pt x="1339" y="358"/>
                    <a:pt x="1339" y="358"/>
                    <a:pt x="1356" y="358"/>
                  </a:cubicBezTo>
                  <a:cubicBezTo>
                    <a:pt x="1356" y="358"/>
                    <a:pt x="1356" y="358"/>
                    <a:pt x="1390" y="371"/>
                  </a:cubicBezTo>
                  <a:cubicBezTo>
                    <a:pt x="1390" y="371"/>
                    <a:pt x="1390" y="371"/>
                    <a:pt x="1401" y="387"/>
                  </a:cubicBezTo>
                  <a:cubicBezTo>
                    <a:pt x="1401" y="387"/>
                    <a:pt x="1401" y="387"/>
                    <a:pt x="1391" y="414"/>
                  </a:cubicBezTo>
                  <a:cubicBezTo>
                    <a:pt x="1391" y="414"/>
                    <a:pt x="1391" y="414"/>
                    <a:pt x="1406" y="440"/>
                  </a:cubicBezTo>
                  <a:cubicBezTo>
                    <a:pt x="1406" y="440"/>
                    <a:pt x="1406" y="440"/>
                    <a:pt x="1414" y="445"/>
                  </a:cubicBezTo>
                  <a:cubicBezTo>
                    <a:pt x="1414" y="445"/>
                    <a:pt x="1414" y="445"/>
                    <a:pt x="1426" y="411"/>
                  </a:cubicBezTo>
                  <a:cubicBezTo>
                    <a:pt x="1426" y="411"/>
                    <a:pt x="1426" y="411"/>
                    <a:pt x="1442" y="428"/>
                  </a:cubicBezTo>
                  <a:cubicBezTo>
                    <a:pt x="1442" y="428"/>
                    <a:pt x="1442" y="428"/>
                    <a:pt x="1456" y="419"/>
                  </a:cubicBezTo>
                  <a:cubicBezTo>
                    <a:pt x="1456" y="419"/>
                    <a:pt x="1456" y="419"/>
                    <a:pt x="1463" y="423"/>
                  </a:cubicBezTo>
                  <a:cubicBezTo>
                    <a:pt x="1463" y="423"/>
                    <a:pt x="1463" y="423"/>
                    <a:pt x="1495" y="423"/>
                  </a:cubicBezTo>
                  <a:cubicBezTo>
                    <a:pt x="1495" y="423"/>
                    <a:pt x="1495" y="423"/>
                    <a:pt x="1487" y="402"/>
                  </a:cubicBezTo>
                  <a:cubicBezTo>
                    <a:pt x="1487" y="402"/>
                    <a:pt x="1487" y="402"/>
                    <a:pt x="1499" y="384"/>
                  </a:cubicBezTo>
                  <a:cubicBezTo>
                    <a:pt x="1499" y="384"/>
                    <a:pt x="1499" y="384"/>
                    <a:pt x="1541" y="392"/>
                  </a:cubicBezTo>
                  <a:cubicBezTo>
                    <a:pt x="1541" y="392"/>
                    <a:pt x="1541" y="392"/>
                    <a:pt x="1582" y="404"/>
                  </a:cubicBezTo>
                  <a:cubicBezTo>
                    <a:pt x="1582" y="404"/>
                    <a:pt x="1582" y="404"/>
                    <a:pt x="1584" y="419"/>
                  </a:cubicBezTo>
                  <a:cubicBezTo>
                    <a:pt x="1584" y="419"/>
                    <a:pt x="1584" y="419"/>
                    <a:pt x="1590" y="426"/>
                  </a:cubicBezTo>
                  <a:cubicBezTo>
                    <a:pt x="1590" y="426"/>
                    <a:pt x="1590" y="426"/>
                    <a:pt x="1599" y="426"/>
                  </a:cubicBezTo>
                  <a:cubicBezTo>
                    <a:pt x="1599" y="426"/>
                    <a:pt x="1599" y="426"/>
                    <a:pt x="1606" y="442"/>
                  </a:cubicBezTo>
                  <a:cubicBezTo>
                    <a:pt x="1606" y="442"/>
                    <a:pt x="1606" y="442"/>
                    <a:pt x="1639" y="436"/>
                  </a:cubicBezTo>
                  <a:cubicBezTo>
                    <a:pt x="1639" y="436"/>
                    <a:pt x="1639" y="436"/>
                    <a:pt x="1664" y="440"/>
                  </a:cubicBezTo>
                  <a:cubicBezTo>
                    <a:pt x="1664" y="440"/>
                    <a:pt x="1664" y="440"/>
                    <a:pt x="1675" y="458"/>
                  </a:cubicBezTo>
                  <a:cubicBezTo>
                    <a:pt x="1675" y="458"/>
                    <a:pt x="1675" y="458"/>
                    <a:pt x="1671" y="470"/>
                  </a:cubicBezTo>
                  <a:cubicBezTo>
                    <a:pt x="1671" y="470"/>
                    <a:pt x="1671" y="470"/>
                    <a:pt x="1681" y="476"/>
                  </a:cubicBezTo>
                  <a:cubicBezTo>
                    <a:pt x="1681" y="476"/>
                    <a:pt x="1681" y="476"/>
                    <a:pt x="1711" y="474"/>
                  </a:cubicBezTo>
                  <a:cubicBezTo>
                    <a:pt x="1711" y="474"/>
                    <a:pt x="1711" y="474"/>
                    <a:pt x="1738" y="480"/>
                  </a:cubicBezTo>
                  <a:cubicBezTo>
                    <a:pt x="1738" y="480"/>
                    <a:pt x="1738" y="480"/>
                    <a:pt x="1750" y="465"/>
                  </a:cubicBezTo>
                  <a:cubicBezTo>
                    <a:pt x="1750" y="465"/>
                    <a:pt x="1750" y="465"/>
                    <a:pt x="1761" y="470"/>
                  </a:cubicBezTo>
                  <a:cubicBezTo>
                    <a:pt x="1761" y="470"/>
                    <a:pt x="1761" y="470"/>
                    <a:pt x="1759" y="476"/>
                  </a:cubicBezTo>
                  <a:cubicBezTo>
                    <a:pt x="1759" y="476"/>
                    <a:pt x="1759" y="476"/>
                    <a:pt x="1750" y="476"/>
                  </a:cubicBezTo>
                  <a:cubicBezTo>
                    <a:pt x="1750" y="476"/>
                    <a:pt x="1750" y="476"/>
                    <a:pt x="1751" y="485"/>
                  </a:cubicBezTo>
                  <a:cubicBezTo>
                    <a:pt x="1751" y="485"/>
                    <a:pt x="1751" y="485"/>
                    <a:pt x="1762" y="497"/>
                  </a:cubicBezTo>
                  <a:cubicBezTo>
                    <a:pt x="1762" y="497"/>
                    <a:pt x="1762" y="497"/>
                    <a:pt x="1775" y="489"/>
                  </a:cubicBezTo>
                  <a:cubicBezTo>
                    <a:pt x="1775" y="489"/>
                    <a:pt x="1775" y="489"/>
                    <a:pt x="1771" y="463"/>
                  </a:cubicBezTo>
                  <a:cubicBezTo>
                    <a:pt x="1771" y="463"/>
                    <a:pt x="1771" y="463"/>
                    <a:pt x="1822" y="470"/>
                  </a:cubicBezTo>
                  <a:cubicBezTo>
                    <a:pt x="1822" y="470"/>
                    <a:pt x="1822" y="470"/>
                    <a:pt x="1856" y="489"/>
                  </a:cubicBezTo>
                  <a:cubicBezTo>
                    <a:pt x="1856" y="489"/>
                    <a:pt x="1856" y="489"/>
                    <a:pt x="1907" y="538"/>
                  </a:cubicBezTo>
                  <a:cubicBezTo>
                    <a:pt x="1907" y="538"/>
                    <a:pt x="1907" y="538"/>
                    <a:pt x="1933" y="542"/>
                  </a:cubicBezTo>
                  <a:cubicBezTo>
                    <a:pt x="1933" y="542"/>
                    <a:pt x="1933" y="542"/>
                    <a:pt x="1949" y="560"/>
                  </a:cubicBezTo>
                  <a:lnTo>
                    <a:pt x="1938" y="573"/>
                  </a:lnTo>
                  <a:close/>
                  <a:moveTo>
                    <a:pt x="530" y="1372"/>
                  </a:moveTo>
                  <a:cubicBezTo>
                    <a:pt x="530" y="1372"/>
                    <a:pt x="530" y="1372"/>
                    <a:pt x="533" y="1368"/>
                  </a:cubicBezTo>
                  <a:cubicBezTo>
                    <a:pt x="533" y="1368"/>
                    <a:pt x="533" y="1368"/>
                    <a:pt x="530" y="1364"/>
                  </a:cubicBezTo>
                  <a:cubicBezTo>
                    <a:pt x="530" y="1364"/>
                    <a:pt x="530" y="1364"/>
                    <a:pt x="521" y="1363"/>
                  </a:cubicBezTo>
                  <a:cubicBezTo>
                    <a:pt x="521" y="1363"/>
                    <a:pt x="521" y="1363"/>
                    <a:pt x="511" y="1367"/>
                  </a:cubicBezTo>
                  <a:cubicBezTo>
                    <a:pt x="511" y="1367"/>
                    <a:pt x="511" y="1367"/>
                    <a:pt x="510" y="1374"/>
                  </a:cubicBezTo>
                  <a:cubicBezTo>
                    <a:pt x="510" y="1374"/>
                    <a:pt x="510" y="1374"/>
                    <a:pt x="509" y="1384"/>
                  </a:cubicBezTo>
                  <a:cubicBezTo>
                    <a:pt x="509" y="1384"/>
                    <a:pt x="509" y="1384"/>
                    <a:pt x="511" y="1390"/>
                  </a:cubicBezTo>
                  <a:cubicBezTo>
                    <a:pt x="511" y="1390"/>
                    <a:pt x="511" y="1390"/>
                    <a:pt x="514" y="1386"/>
                  </a:cubicBezTo>
                  <a:cubicBezTo>
                    <a:pt x="514" y="1386"/>
                    <a:pt x="514" y="1386"/>
                    <a:pt x="525" y="1387"/>
                  </a:cubicBezTo>
                  <a:cubicBezTo>
                    <a:pt x="525" y="1387"/>
                    <a:pt x="525" y="1387"/>
                    <a:pt x="529" y="1385"/>
                  </a:cubicBezTo>
                  <a:cubicBezTo>
                    <a:pt x="529" y="1385"/>
                    <a:pt x="529" y="1385"/>
                    <a:pt x="524" y="1384"/>
                  </a:cubicBezTo>
                  <a:cubicBezTo>
                    <a:pt x="524" y="1384"/>
                    <a:pt x="524" y="1384"/>
                    <a:pt x="530" y="1374"/>
                  </a:cubicBezTo>
                  <a:lnTo>
                    <a:pt x="530" y="1372"/>
                  </a:lnTo>
                  <a:close/>
                  <a:moveTo>
                    <a:pt x="360" y="1243"/>
                  </a:moveTo>
                  <a:cubicBezTo>
                    <a:pt x="360" y="1243"/>
                    <a:pt x="360" y="1243"/>
                    <a:pt x="350" y="1242"/>
                  </a:cubicBezTo>
                  <a:cubicBezTo>
                    <a:pt x="350" y="1242"/>
                    <a:pt x="350" y="1242"/>
                    <a:pt x="348" y="1236"/>
                  </a:cubicBezTo>
                  <a:cubicBezTo>
                    <a:pt x="348" y="1236"/>
                    <a:pt x="348" y="1236"/>
                    <a:pt x="344" y="1236"/>
                  </a:cubicBezTo>
                  <a:cubicBezTo>
                    <a:pt x="344" y="1236"/>
                    <a:pt x="344" y="1236"/>
                    <a:pt x="340" y="1237"/>
                  </a:cubicBezTo>
                  <a:cubicBezTo>
                    <a:pt x="340" y="1237"/>
                    <a:pt x="340" y="1237"/>
                    <a:pt x="342" y="1239"/>
                  </a:cubicBezTo>
                  <a:cubicBezTo>
                    <a:pt x="342" y="1239"/>
                    <a:pt x="342" y="1239"/>
                    <a:pt x="349" y="1249"/>
                  </a:cubicBezTo>
                  <a:cubicBezTo>
                    <a:pt x="349" y="1249"/>
                    <a:pt x="349" y="1249"/>
                    <a:pt x="350" y="1251"/>
                  </a:cubicBezTo>
                  <a:cubicBezTo>
                    <a:pt x="350" y="1251"/>
                    <a:pt x="350" y="1251"/>
                    <a:pt x="354" y="1249"/>
                  </a:cubicBezTo>
                  <a:cubicBezTo>
                    <a:pt x="354" y="1249"/>
                    <a:pt x="354" y="1249"/>
                    <a:pt x="358" y="1247"/>
                  </a:cubicBezTo>
                  <a:lnTo>
                    <a:pt x="360" y="1243"/>
                  </a:lnTo>
                  <a:close/>
                  <a:moveTo>
                    <a:pt x="539" y="1470"/>
                  </a:moveTo>
                  <a:cubicBezTo>
                    <a:pt x="539" y="1470"/>
                    <a:pt x="539" y="1470"/>
                    <a:pt x="534" y="1455"/>
                  </a:cubicBezTo>
                  <a:cubicBezTo>
                    <a:pt x="534" y="1455"/>
                    <a:pt x="534" y="1455"/>
                    <a:pt x="536" y="1471"/>
                  </a:cubicBezTo>
                  <a:cubicBezTo>
                    <a:pt x="536" y="1471"/>
                    <a:pt x="536" y="1471"/>
                    <a:pt x="534" y="1475"/>
                  </a:cubicBezTo>
                  <a:lnTo>
                    <a:pt x="539" y="1470"/>
                  </a:lnTo>
                  <a:close/>
                  <a:moveTo>
                    <a:pt x="930" y="892"/>
                  </a:moveTo>
                  <a:cubicBezTo>
                    <a:pt x="930" y="892"/>
                    <a:pt x="930" y="892"/>
                    <a:pt x="942" y="886"/>
                  </a:cubicBezTo>
                  <a:cubicBezTo>
                    <a:pt x="942" y="886"/>
                    <a:pt x="942" y="886"/>
                    <a:pt x="924" y="888"/>
                  </a:cubicBezTo>
                  <a:cubicBezTo>
                    <a:pt x="924" y="888"/>
                    <a:pt x="924" y="888"/>
                    <a:pt x="901" y="886"/>
                  </a:cubicBezTo>
                  <a:cubicBezTo>
                    <a:pt x="901" y="886"/>
                    <a:pt x="901" y="886"/>
                    <a:pt x="891" y="893"/>
                  </a:cubicBezTo>
                  <a:cubicBezTo>
                    <a:pt x="891" y="893"/>
                    <a:pt x="891" y="893"/>
                    <a:pt x="889" y="901"/>
                  </a:cubicBezTo>
                  <a:cubicBezTo>
                    <a:pt x="889" y="901"/>
                    <a:pt x="889" y="901"/>
                    <a:pt x="894" y="909"/>
                  </a:cubicBezTo>
                  <a:cubicBezTo>
                    <a:pt x="894" y="909"/>
                    <a:pt x="894" y="909"/>
                    <a:pt x="895" y="896"/>
                  </a:cubicBezTo>
                  <a:cubicBezTo>
                    <a:pt x="895" y="896"/>
                    <a:pt x="895" y="896"/>
                    <a:pt x="904" y="890"/>
                  </a:cubicBezTo>
                  <a:cubicBezTo>
                    <a:pt x="904" y="890"/>
                    <a:pt x="904" y="890"/>
                    <a:pt x="924" y="888"/>
                  </a:cubicBezTo>
                  <a:lnTo>
                    <a:pt x="930" y="892"/>
                  </a:lnTo>
                  <a:close/>
                  <a:moveTo>
                    <a:pt x="762" y="897"/>
                  </a:moveTo>
                  <a:cubicBezTo>
                    <a:pt x="762" y="897"/>
                    <a:pt x="762" y="897"/>
                    <a:pt x="754" y="898"/>
                  </a:cubicBezTo>
                  <a:cubicBezTo>
                    <a:pt x="754" y="898"/>
                    <a:pt x="754" y="898"/>
                    <a:pt x="754" y="899"/>
                  </a:cubicBezTo>
                  <a:cubicBezTo>
                    <a:pt x="754" y="899"/>
                    <a:pt x="754" y="899"/>
                    <a:pt x="750" y="909"/>
                  </a:cubicBezTo>
                  <a:cubicBezTo>
                    <a:pt x="750" y="909"/>
                    <a:pt x="750" y="909"/>
                    <a:pt x="752" y="926"/>
                  </a:cubicBezTo>
                  <a:cubicBezTo>
                    <a:pt x="752" y="926"/>
                    <a:pt x="752" y="926"/>
                    <a:pt x="765" y="927"/>
                  </a:cubicBezTo>
                  <a:cubicBezTo>
                    <a:pt x="765" y="927"/>
                    <a:pt x="765" y="927"/>
                    <a:pt x="771" y="926"/>
                  </a:cubicBezTo>
                  <a:cubicBezTo>
                    <a:pt x="771" y="926"/>
                    <a:pt x="771" y="926"/>
                    <a:pt x="776" y="919"/>
                  </a:cubicBezTo>
                  <a:cubicBezTo>
                    <a:pt x="776" y="919"/>
                    <a:pt x="776" y="919"/>
                    <a:pt x="776" y="916"/>
                  </a:cubicBezTo>
                  <a:cubicBezTo>
                    <a:pt x="776" y="916"/>
                    <a:pt x="776" y="916"/>
                    <a:pt x="776" y="913"/>
                  </a:cubicBezTo>
                  <a:cubicBezTo>
                    <a:pt x="776" y="913"/>
                    <a:pt x="776" y="913"/>
                    <a:pt x="783" y="909"/>
                  </a:cubicBezTo>
                  <a:cubicBezTo>
                    <a:pt x="783" y="909"/>
                    <a:pt x="783" y="909"/>
                    <a:pt x="776" y="899"/>
                  </a:cubicBezTo>
                  <a:cubicBezTo>
                    <a:pt x="776" y="899"/>
                    <a:pt x="776" y="899"/>
                    <a:pt x="781" y="886"/>
                  </a:cubicBezTo>
                  <a:cubicBezTo>
                    <a:pt x="781" y="886"/>
                    <a:pt x="781" y="886"/>
                    <a:pt x="767" y="889"/>
                  </a:cubicBezTo>
                  <a:cubicBezTo>
                    <a:pt x="767" y="889"/>
                    <a:pt x="767" y="889"/>
                    <a:pt x="767" y="893"/>
                  </a:cubicBezTo>
                  <a:cubicBezTo>
                    <a:pt x="767" y="893"/>
                    <a:pt x="767" y="893"/>
                    <a:pt x="764" y="892"/>
                  </a:cubicBezTo>
                  <a:lnTo>
                    <a:pt x="762" y="897"/>
                  </a:lnTo>
                  <a:close/>
                  <a:moveTo>
                    <a:pt x="543" y="635"/>
                  </a:moveTo>
                  <a:cubicBezTo>
                    <a:pt x="543" y="635"/>
                    <a:pt x="543" y="635"/>
                    <a:pt x="543" y="642"/>
                  </a:cubicBezTo>
                  <a:cubicBezTo>
                    <a:pt x="543" y="642"/>
                    <a:pt x="543" y="642"/>
                    <a:pt x="536" y="642"/>
                  </a:cubicBezTo>
                  <a:cubicBezTo>
                    <a:pt x="536" y="642"/>
                    <a:pt x="536" y="642"/>
                    <a:pt x="535" y="650"/>
                  </a:cubicBezTo>
                  <a:cubicBezTo>
                    <a:pt x="535" y="650"/>
                    <a:pt x="535" y="650"/>
                    <a:pt x="544" y="658"/>
                  </a:cubicBezTo>
                  <a:cubicBezTo>
                    <a:pt x="544" y="658"/>
                    <a:pt x="544" y="658"/>
                    <a:pt x="544" y="666"/>
                  </a:cubicBezTo>
                  <a:cubicBezTo>
                    <a:pt x="544" y="666"/>
                    <a:pt x="544" y="666"/>
                    <a:pt x="552" y="662"/>
                  </a:cubicBezTo>
                  <a:cubicBezTo>
                    <a:pt x="552" y="662"/>
                    <a:pt x="552" y="662"/>
                    <a:pt x="547" y="645"/>
                  </a:cubicBezTo>
                  <a:cubicBezTo>
                    <a:pt x="547" y="645"/>
                    <a:pt x="547" y="645"/>
                    <a:pt x="547" y="637"/>
                  </a:cubicBezTo>
                  <a:cubicBezTo>
                    <a:pt x="547" y="637"/>
                    <a:pt x="547" y="637"/>
                    <a:pt x="542" y="632"/>
                  </a:cubicBezTo>
                  <a:cubicBezTo>
                    <a:pt x="542" y="632"/>
                    <a:pt x="542" y="632"/>
                    <a:pt x="535" y="628"/>
                  </a:cubicBezTo>
                  <a:lnTo>
                    <a:pt x="543" y="635"/>
                  </a:lnTo>
                  <a:close/>
                  <a:moveTo>
                    <a:pt x="507" y="653"/>
                  </a:moveTo>
                  <a:cubicBezTo>
                    <a:pt x="507" y="653"/>
                    <a:pt x="507" y="653"/>
                    <a:pt x="501" y="653"/>
                  </a:cubicBezTo>
                  <a:cubicBezTo>
                    <a:pt x="501" y="653"/>
                    <a:pt x="501" y="653"/>
                    <a:pt x="494" y="662"/>
                  </a:cubicBezTo>
                  <a:cubicBezTo>
                    <a:pt x="494" y="662"/>
                    <a:pt x="494" y="662"/>
                    <a:pt x="499" y="669"/>
                  </a:cubicBezTo>
                  <a:cubicBezTo>
                    <a:pt x="499" y="669"/>
                    <a:pt x="499" y="669"/>
                    <a:pt x="504" y="684"/>
                  </a:cubicBezTo>
                  <a:cubicBezTo>
                    <a:pt x="504" y="684"/>
                    <a:pt x="504" y="684"/>
                    <a:pt x="507" y="684"/>
                  </a:cubicBezTo>
                  <a:cubicBezTo>
                    <a:pt x="507" y="684"/>
                    <a:pt x="507" y="684"/>
                    <a:pt x="510" y="680"/>
                  </a:cubicBezTo>
                  <a:cubicBezTo>
                    <a:pt x="510" y="680"/>
                    <a:pt x="510" y="680"/>
                    <a:pt x="517" y="680"/>
                  </a:cubicBezTo>
                  <a:cubicBezTo>
                    <a:pt x="517" y="680"/>
                    <a:pt x="517" y="680"/>
                    <a:pt x="519" y="667"/>
                  </a:cubicBezTo>
                  <a:lnTo>
                    <a:pt x="507" y="653"/>
                  </a:lnTo>
                  <a:close/>
                  <a:moveTo>
                    <a:pt x="560" y="958"/>
                  </a:moveTo>
                  <a:cubicBezTo>
                    <a:pt x="560" y="958"/>
                    <a:pt x="560" y="958"/>
                    <a:pt x="584" y="958"/>
                  </a:cubicBezTo>
                  <a:cubicBezTo>
                    <a:pt x="584" y="958"/>
                    <a:pt x="584" y="958"/>
                    <a:pt x="599" y="950"/>
                  </a:cubicBezTo>
                  <a:cubicBezTo>
                    <a:pt x="599" y="950"/>
                    <a:pt x="599" y="950"/>
                    <a:pt x="600" y="946"/>
                  </a:cubicBezTo>
                  <a:cubicBezTo>
                    <a:pt x="600" y="946"/>
                    <a:pt x="600" y="946"/>
                    <a:pt x="596" y="937"/>
                  </a:cubicBezTo>
                  <a:cubicBezTo>
                    <a:pt x="596" y="937"/>
                    <a:pt x="596" y="937"/>
                    <a:pt x="582" y="926"/>
                  </a:cubicBezTo>
                  <a:cubicBezTo>
                    <a:pt x="582" y="926"/>
                    <a:pt x="582" y="926"/>
                    <a:pt x="557" y="908"/>
                  </a:cubicBezTo>
                  <a:cubicBezTo>
                    <a:pt x="557" y="908"/>
                    <a:pt x="557" y="908"/>
                    <a:pt x="554" y="908"/>
                  </a:cubicBezTo>
                  <a:cubicBezTo>
                    <a:pt x="554" y="908"/>
                    <a:pt x="554" y="908"/>
                    <a:pt x="554" y="905"/>
                  </a:cubicBezTo>
                  <a:cubicBezTo>
                    <a:pt x="554" y="905"/>
                    <a:pt x="554" y="905"/>
                    <a:pt x="561" y="904"/>
                  </a:cubicBezTo>
                  <a:cubicBezTo>
                    <a:pt x="561" y="904"/>
                    <a:pt x="561" y="904"/>
                    <a:pt x="569" y="892"/>
                  </a:cubicBezTo>
                  <a:cubicBezTo>
                    <a:pt x="569" y="892"/>
                    <a:pt x="569" y="892"/>
                    <a:pt x="564" y="887"/>
                  </a:cubicBezTo>
                  <a:cubicBezTo>
                    <a:pt x="564" y="887"/>
                    <a:pt x="564" y="887"/>
                    <a:pt x="579" y="881"/>
                  </a:cubicBezTo>
                  <a:cubicBezTo>
                    <a:pt x="579" y="881"/>
                    <a:pt x="579" y="881"/>
                    <a:pt x="576" y="879"/>
                  </a:cubicBezTo>
                  <a:cubicBezTo>
                    <a:pt x="576" y="879"/>
                    <a:pt x="576" y="879"/>
                    <a:pt x="570" y="880"/>
                  </a:cubicBezTo>
                  <a:cubicBezTo>
                    <a:pt x="570" y="880"/>
                    <a:pt x="570" y="880"/>
                    <a:pt x="563" y="881"/>
                  </a:cubicBezTo>
                  <a:cubicBezTo>
                    <a:pt x="563" y="881"/>
                    <a:pt x="563" y="881"/>
                    <a:pt x="534" y="897"/>
                  </a:cubicBezTo>
                  <a:cubicBezTo>
                    <a:pt x="534" y="897"/>
                    <a:pt x="534" y="897"/>
                    <a:pt x="544" y="905"/>
                  </a:cubicBezTo>
                  <a:cubicBezTo>
                    <a:pt x="544" y="905"/>
                    <a:pt x="544" y="905"/>
                    <a:pt x="553" y="905"/>
                  </a:cubicBezTo>
                  <a:cubicBezTo>
                    <a:pt x="553" y="905"/>
                    <a:pt x="553" y="905"/>
                    <a:pt x="553" y="908"/>
                  </a:cubicBezTo>
                  <a:cubicBezTo>
                    <a:pt x="553" y="908"/>
                    <a:pt x="553" y="908"/>
                    <a:pt x="545" y="908"/>
                  </a:cubicBezTo>
                  <a:cubicBezTo>
                    <a:pt x="545" y="908"/>
                    <a:pt x="545" y="908"/>
                    <a:pt x="528" y="917"/>
                  </a:cubicBezTo>
                  <a:cubicBezTo>
                    <a:pt x="528" y="917"/>
                    <a:pt x="528" y="917"/>
                    <a:pt x="525" y="914"/>
                  </a:cubicBezTo>
                  <a:cubicBezTo>
                    <a:pt x="525" y="914"/>
                    <a:pt x="525" y="914"/>
                    <a:pt x="526" y="909"/>
                  </a:cubicBezTo>
                  <a:cubicBezTo>
                    <a:pt x="526" y="909"/>
                    <a:pt x="526" y="909"/>
                    <a:pt x="518" y="904"/>
                  </a:cubicBezTo>
                  <a:cubicBezTo>
                    <a:pt x="518" y="904"/>
                    <a:pt x="518" y="904"/>
                    <a:pt x="528" y="897"/>
                  </a:cubicBezTo>
                  <a:cubicBezTo>
                    <a:pt x="528" y="897"/>
                    <a:pt x="528" y="897"/>
                    <a:pt x="511" y="892"/>
                  </a:cubicBezTo>
                  <a:cubicBezTo>
                    <a:pt x="511" y="892"/>
                    <a:pt x="511" y="892"/>
                    <a:pt x="513" y="888"/>
                  </a:cubicBezTo>
                  <a:cubicBezTo>
                    <a:pt x="513" y="888"/>
                    <a:pt x="513" y="888"/>
                    <a:pt x="502" y="888"/>
                  </a:cubicBezTo>
                  <a:cubicBezTo>
                    <a:pt x="502" y="888"/>
                    <a:pt x="502" y="888"/>
                    <a:pt x="495" y="898"/>
                  </a:cubicBezTo>
                  <a:cubicBezTo>
                    <a:pt x="495" y="898"/>
                    <a:pt x="495" y="898"/>
                    <a:pt x="490" y="900"/>
                  </a:cubicBezTo>
                  <a:cubicBezTo>
                    <a:pt x="490" y="900"/>
                    <a:pt x="490" y="900"/>
                    <a:pt x="491" y="904"/>
                  </a:cubicBezTo>
                  <a:cubicBezTo>
                    <a:pt x="491" y="904"/>
                    <a:pt x="491" y="904"/>
                    <a:pt x="490" y="911"/>
                  </a:cubicBezTo>
                  <a:cubicBezTo>
                    <a:pt x="490" y="911"/>
                    <a:pt x="490" y="911"/>
                    <a:pt x="482" y="917"/>
                  </a:cubicBezTo>
                  <a:cubicBezTo>
                    <a:pt x="482" y="917"/>
                    <a:pt x="482" y="917"/>
                    <a:pt x="482" y="924"/>
                  </a:cubicBezTo>
                  <a:cubicBezTo>
                    <a:pt x="482" y="924"/>
                    <a:pt x="482" y="924"/>
                    <a:pt x="481" y="928"/>
                  </a:cubicBezTo>
                  <a:cubicBezTo>
                    <a:pt x="481" y="928"/>
                    <a:pt x="481" y="928"/>
                    <a:pt x="476" y="930"/>
                  </a:cubicBezTo>
                  <a:cubicBezTo>
                    <a:pt x="476" y="930"/>
                    <a:pt x="476" y="930"/>
                    <a:pt x="471" y="940"/>
                  </a:cubicBezTo>
                  <a:cubicBezTo>
                    <a:pt x="471" y="940"/>
                    <a:pt x="471" y="940"/>
                    <a:pt x="477" y="947"/>
                  </a:cubicBezTo>
                  <a:cubicBezTo>
                    <a:pt x="477" y="947"/>
                    <a:pt x="477" y="947"/>
                    <a:pt x="481" y="954"/>
                  </a:cubicBezTo>
                  <a:cubicBezTo>
                    <a:pt x="481" y="954"/>
                    <a:pt x="481" y="954"/>
                    <a:pt x="492" y="957"/>
                  </a:cubicBezTo>
                  <a:cubicBezTo>
                    <a:pt x="492" y="957"/>
                    <a:pt x="492" y="957"/>
                    <a:pt x="504" y="957"/>
                  </a:cubicBezTo>
                  <a:cubicBezTo>
                    <a:pt x="504" y="957"/>
                    <a:pt x="504" y="957"/>
                    <a:pt x="524" y="946"/>
                  </a:cubicBezTo>
                  <a:cubicBezTo>
                    <a:pt x="524" y="946"/>
                    <a:pt x="524" y="946"/>
                    <a:pt x="540" y="946"/>
                  </a:cubicBezTo>
                  <a:lnTo>
                    <a:pt x="560" y="958"/>
                  </a:lnTo>
                  <a:close/>
                  <a:moveTo>
                    <a:pt x="712" y="999"/>
                  </a:moveTo>
                  <a:cubicBezTo>
                    <a:pt x="712" y="999"/>
                    <a:pt x="712" y="999"/>
                    <a:pt x="712" y="981"/>
                  </a:cubicBezTo>
                  <a:cubicBezTo>
                    <a:pt x="712" y="981"/>
                    <a:pt x="712" y="981"/>
                    <a:pt x="708" y="980"/>
                  </a:cubicBezTo>
                  <a:cubicBezTo>
                    <a:pt x="708" y="980"/>
                    <a:pt x="708" y="980"/>
                    <a:pt x="708" y="970"/>
                  </a:cubicBezTo>
                  <a:cubicBezTo>
                    <a:pt x="708" y="970"/>
                    <a:pt x="708" y="970"/>
                    <a:pt x="701" y="970"/>
                  </a:cubicBezTo>
                  <a:cubicBezTo>
                    <a:pt x="701" y="970"/>
                    <a:pt x="701" y="970"/>
                    <a:pt x="700" y="966"/>
                  </a:cubicBezTo>
                  <a:cubicBezTo>
                    <a:pt x="700" y="966"/>
                    <a:pt x="700" y="966"/>
                    <a:pt x="702" y="960"/>
                  </a:cubicBezTo>
                  <a:cubicBezTo>
                    <a:pt x="702" y="960"/>
                    <a:pt x="702" y="960"/>
                    <a:pt x="714" y="962"/>
                  </a:cubicBezTo>
                  <a:cubicBezTo>
                    <a:pt x="714" y="962"/>
                    <a:pt x="714" y="962"/>
                    <a:pt x="719" y="958"/>
                  </a:cubicBezTo>
                  <a:cubicBezTo>
                    <a:pt x="719" y="958"/>
                    <a:pt x="719" y="958"/>
                    <a:pt x="709" y="945"/>
                  </a:cubicBezTo>
                  <a:cubicBezTo>
                    <a:pt x="709" y="945"/>
                    <a:pt x="709" y="945"/>
                    <a:pt x="703" y="946"/>
                  </a:cubicBezTo>
                  <a:cubicBezTo>
                    <a:pt x="703" y="946"/>
                    <a:pt x="703" y="946"/>
                    <a:pt x="701" y="955"/>
                  </a:cubicBezTo>
                  <a:cubicBezTo>
                    <a:pt x="701" y="955"/>
                    <a:pt x="701" y="955"/>
                    <a:pt x="697" y="946"/>
                  </a:cubicBezTo>
                  <a:cubicBezTo>
                    <a:pt x="697" y="946"/>
                    <a:pt x="697" y="946"/>
                    <a:pt x="697" y="944"/>
                  </a:cubicBezTo>
                  <a:cubicBezTo>
                    <a:pt x="697" y="944"/>
                    <a:pt x="697" y="944"/>
                    <a:pt x="699" y="936"/>
                  </a:cubicBezTo>
                  <a:cubicBezTo>
                    <a:pt x="699" y="936"/>
                    <a:pt x="699" y="936"/>
                    <a:pt x="692" y="936"/>
                  </a:cubicBezTo>
                  <a:cubicBezTo>
                    <a:pt x="692" y="936"/>
                    <a:pt x="692" y="936"/>
                    <a:pt x="682" y="919"/>
                  </a:cubicBezTo>
                  <a:cubicBezTo>
                    <a:pt x="682" y="919"/>
                    <a:pt x="682" y="919"/>
                    <a:pt x="677" y="917"/>
                  </a:cubicBezTo>
                  <a:cubicBezTo>
                    <a:pt x="677" y="917"/>
                    <a:pt x="677" y="917"/>
                    <a:pt x="678" y="914"/>
                  </a:cubicBezTo>
                  <a:cubicBezTo>
                    <a:pt x="678" y="914"/>
                    <a:pt x="678" y="914"/>
                    <a:pt x="689" y="915"/>
                  </a:cubicBezTo>
                  <a:cubicBezTo>
                    <a:pt x="689" y="915"/>
                    <a:pt x="689" y="915"/>
                    <a:pt x="686" y="909"/>
                  </a:cubicBezTo>
                  <a:cubicBezTo>
                    <a:pt x="686" y="909"/>
                    <a:pt x="686" y="909"/>
                    <a:pt x="692" y="904"/>
                  </a:cubicBezTo>
                  <a:cubicBezTo>
                    <a:pt x="692" y="904"/>
                    <a:pt x="692" y="904"/>
                    <a:pt x="714" y="905"/>
                  </a:cubicBezTo>
                  <a:cubicBezTo>
                    <a:pt x="714" y="905"/>
                    <a:pt x="714" y="905"/>
                    <a:pt x="709" y="890"/>
                  </a:cubicBezTo>
                  <a:cubicBezTo>
                    <a:pt x="709" y="890"/>
                    <a:pt x="709" y="890"/>
                    <a:pt x="699" y="880"/>
                  </a:cubicBezTo>
                  <a:cubicBezTo>
                    <a:pt x="699" y="880"/>
                    <a:pt x="699" y="880"/>
                    <a:pt x="684" y="879"/>
                  </a:cubicBezTo>
                  <a:cubicBezTo>
                    <a:pt x="684" y="879"/>
                    <a:pt x="684" y="879"/>
                    <a:pt x="666" y="888"/>
                  </a:cubicBezTo>
                  <a:cubicBezTo>
                    <a:pt x="666" y="888"/>
                    <a:pt x="666" y="888"/>
                    <a:pt x="667" y="892"/>
                  </a:cubicBezTo>
                  <a:cubicBezTo>
                    <a:pt x="667" y="892"/>
                    <a:pt x="667" y="892"/>
                    <a:pt x="660" y="897"/>
                  </a:cubicBezTo>
                  <a:cubicBezTo>
                    <a:pt x="660" y="897"/>
                    <a:pt x="660" y="897"/>
                    <a:pt x="654" y="895"/>
                  </a:cubicBezTo>
                  <a:cubicBezTo>
                    <a:pt x="654" y="895"/>
                    <a:pt x="654" y="895"/>
                    <a:pt x="646" y="912"/>
                  </a:cubicBezTo>
                  <a:cubicBezTo>
                    <a:pt x="646" y="912"/>
                    <a:pt x="646" y="912"/>
                    <a:pt x="652" y="924"/>
                  </a:cubicBezTo>
                  <a:cubicBezTo>
                    <a:pt x="652" y="924"/>
                    <a:pt x="652" y="924"/>
                    <a:pt x="652" y="934"/>
                  </a:cubicBezTo>
                  <a:cubicBezTo>
                    <a:pt x="652" y="934"/>
                    <a:pt x="652" y="934"/>
                    <a:pt x="661" y="947"/>
                  </a:cubicBezTo>
                  <a:cubicBezTo>
                    <a:pt x="661" y="947"/>
                    <a:pt x="661" y="947"/>
                    <a:pt x="668" y="958"/>
                  </a:cubicBezTo>
                  <a:cubicBezTo>
                    <a:pt x="668" y="958"/>
                    <a:pt x="668" y="958"/>
                    <a:pt x="678" y="965"/>
                  </a:cubicBezTo>
                  <a:cubicBezTo>
                    <a:pt x="678" y="965"/>
                    <a:pt x="678" y="965"/>
                    <a:pt x="670" y="970"/>
                  </a:cubicBezTo>
                  <a:cubicBezTo>
                    <a:pt x="670" y="970"/>
                    <a:pt x="670" y="970"/>
                    <a:pt x="668" y="980"/>
                  </a:cubicBezTo>
                  <a:cubicBezTo>
                    <a:pt x="668" y="980"/>
                    <a:pt x="668" y="980"/>
                    <a:pt x="665" y="980"/>
                  </a:cubicBezTo>
                  <a:cubicBezTo>
                    <a:pt x="665" y="980"/>
                    <a:pt x="665" y="980"/>
                    <a:pt x="666" y="987"/>
                  </a:cubicBezTo>
                  <a:cubicBezTo>
                    <a:pt x="666" y="987"/>
                    <a:pt x="666" y="987"/>
                    <a:pt x="667" y="998"/>
                  </a:cubicBezTo>
                  <a:cubicBezTo>
                    <a:pt x="667" y="998"/>
                    <a:pt x="667" y="998"/>
                    <a:pt x="690" y="1010"/>
                  </a:cubicBezTo>
                  <a:cubicBezTo>
                    <a:pt x="690" y="1010"/>
                    <a:pt x="690" y="1010"/>
                    <a:pt x="711" y="1007"/>
                  </a:cubicBezTo>
                  <a:lnTo>
                    <a:pt x="712" y="999"/>
                  </a:lnTo>
                  <a:close/>
                  <a:moveTo>
                    <a:pt x="1163" y="819"/>
                  </a:moveTo>
                  <a:cubicBezTo>
                    <a:pt x="1163" y="819"/>
                    <a:pt x="1163" y="819"/>
                    <a:pt x="1171" y="823"/>
                  </a:cubicBezTo>
                  <a:cubicBezTo>
                    <a:pt x="1171" y="823"/>
                    <a:pt x="1171" y="823"/>
                    <a:pt x="1184" y="818"/>
                  </a:cubicBezTo>
                  <a:cubicBezTo>
                    <a:pt x="1184" y="818"/>
                    <a:pt x="1184" y="818"/>
                    <a:pt x="1187" y="810"/>
                  </a:cubicBezTo>
                  <a:cubicBezTo>
                    <a:pt x="1187" y="810"/>
                    <a:pt x="1187" y="810"/>
                    <a:pt x="1201" y="803"/>
                  </a:cubicBezTo>
                  <a:cubicBezTo>
                    <a:pt x="1201" y="803"/>
                    <a:pt x="1201" y="803"/>
                    <a:pt x="1216" y="783"/>
                  </a:cubicBezTo>
                  <a:cubicBezTo>
                    <a:pt x="1216" y="783"/>
                    <a:pt x="1216" y="783"/>
                    <a:pt x="1220" y="757"/>
                  </a:cubicBezTo>
                  <a:cubicBezTo>
                    <a:pt x="1220" y="757"/>
                    <a:pt x="1220" y="757"/>
                    <a:pt x="1216" y="755"/>
                  </a:cubicBezTo>
                  <a:cubicBezTo>
                    <a:pt x="1216" y="755"/>
                    <a:pt x="1216" y="755"/>
                    <a:pt x="1204" y="784"/>
                  </a:cubicBezTo>
                  <a:cubicBezTo>
                    <a:pt x="1204" y="784"/>
                    <a:pt x="1204" y="784"/>
                    <a:pt x="1178" y="815"/>
                  </a:cubicBezTo>
                  <a:lnTo>
                    <a:pt x="1163" y="819"/>
                  </a:lnTo>
                  <a:close/>
                  <a:moveTo>
                    <a:pt x="252" y="974"/>
                  </a:moveTo>
                  <a:cubicBezTo>
                    <a:pt x="248" y="971"/>
                    <a:pt x="248" y="971"/>
                    <a:pt x="248" y="971"/>
                  </a:cubicBezTo>
                  <a:cubicBezTo>
                    <a:pt x="242" y="975"/>
                    <a:pt x="242" y="975"/>
                    <a:pt x="242" y="975"/>
                  </a:cubicBezTo>
                  <a:cubicBezTo>
                    <a:pt x="249" y="979"/>
                    <a:pt x="249" y="979"/>
                    <a:pt x="249" y="979"/>
                  </a:cubicBezTo>
                  <a:cubicBezTo>
                    <a:pt x="252" y="974"/>
                    <a:pt x="252" y="974"/>
                    <a:pt x="252" y="974"/>
                  </a:cubicBezTo>
                  <a:close/>
                  <a:moveTo>
                    <a:pt x="307" y="934"/>
                  </a:moveTo>
                  <a:cubicBezTo>
                    <a:pt x="300" y="940"/>
                    <a:pt x="300" y="940"/>
                    <a:pt x="300" y="940"/>
                  </a:cubicBezTo>
                  <a:cubicBezTo>
                    <a:pt x="300" y="949"/>
                    <a:pt x="300" y="949"/>
                    <a:pt x="300" y="949"/>
                  </a:cubicBezTo>
                  <a:cubicBezTo>
                    <a:pt x="305" y="954"/>
                    <a:pt x="305" y="954"/>
                    <a:pt x="305" y="954"/>
                  </a:cubicBezTo>
                  <a:cubicBezTo>
                    <a:pt x="307" y="934"/>
                    <a:pt x="307" y="934"/>
                    <a:pt x="307" y="934"/>
                  </a:cubicBezTo>
                  <a:close/>
                  <a:moveTo>
                    <a:pt x="1471" y="774"/>
                  </a:moveTo>
                  <a:cubicBezTo>
                    <a:pt x="1476" y="767"/>
                    <a:pt x="1476" y="767"/>
                    <a:pt x="1476" y="767"/>
                  </a:cubicBezTo>
                  <a:cubicBezTo>
                    <a:pt x="1471" y="764"/>
                    <a:pt x="1471" y="764"/>
                    <a:pt x="1471" y="764"/>
                  </a:cubicBezTo>
                  <a:cubicBezTo>
                    <a:pt x="1468" y="770"/>
                    <a:pt x="1468" y="770"/>
                    <a:pt x="1468" y="770"/>
                  </a:cubicBezTo>
                  <a:cubicBezTo>
                    <a:pt x="1471" y="774"/>
                    <a:pt x="1471" y="774"/>
                    <a:pt x="1471" y="774"/>
                  </a:cubicBezTo>
                  <a:close/>
                  <a:moveTo>
                    <a:pt x="297" y="980"/>
                  </a:moveTo>
                  <a:cubicBezTo>
                    <a:pt x="301" y="984"/>
                    <a:pt x="301" y="984"/>
                    <a:pt x="301" y="984"/>
                  </a:cubicBezTo>
                  <a:cubicBezTo>
                    <a:pt x="308" y="980"/>
                    <a:pt x="308" y="980"/>
                    <a:pt x="308" y="980"/>
                  </a:cubicBezTo>
                  <a:cubicBezTo>
                    <a:pt x="309" y="960"/>
                    <a:pt x="309" y="960"/>
                    <a:pt x="309" y="960"/>
                  </a:cubicBezTo>
                  <a:cubicBezTo>
                    <a:pt x="305" y="955"/>
                    <a:pt x="305" y="955"/>
                    <a:pt x="305" y="955"/>
                  </a:cubicBezTo>
                  <a:cubicBezTo>
                    <a:pt x="295" y="959"/>
                    <a:pt x="295" y="959"/>
                    <a:pt x="295" y="959"/>
                  </a:cubicBezTo>
                  <a:cubicBezTo>
                    <a:pt x="297" y="980"/>
                    <a:pt x="297" y="980"/>
                    <a:pt x="297" y="980"/>
                  </a:cubicBezTo>
                  <a:close/>
                  <a:moveTo>
                    <a:pt x="364" y="991"/>
                  </a:moveTo>
                  <a:cubicBezTo>
                    <a:pt x="351" y="994"/>
                    <a:pt x="351" y="994"/>
                    <a:pt x="351" y="994"/>
                  </a:cubicBezTo>
                  <a:cubicBezTo>
                    <a:pt x="338" y="991"/>
                    <a:pt x="338" y="991"/>
                    <a:pt x="338" y="991"/>
                  </a:cubicBezTo>
                  <a:cubicBezTo>
                    <a:pt x="333" y="994"/>
                    <a:pt x="333" y="994"/>
                    <a:pt x="333" y="994"/>
                  </a:cubicBezTo>
                  <a:cubicBezTo>
                    <a:pt x="336" y="999"/>
                    <a:pt x="336" y="999"/>
                    <a:pt x="336" y="999"/>
                  </a:cubicBezTo>
                  <a:cubicBezTo>
                    <a:pt x="359" y="1009"/>
                    <a:pt x="359" y="1009"/>
                    <a:pt x="359" y="1009"/>
                  </a:cubicBezTo>
                  <a:cubicBezTo>
                    <a:pt x="364" y="991"/>
                    <a:pt x="364" y="991"/>
                    <a:pt x="364" y="9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South America">
              <a:extLst>
                <a:ext uri="{FF2B5EF4-FFF2-40B4-BE49-F238E27FC236}">
                  <a16:creationId xmlns:a16="http://schemas.microsoft.com/office/drawing/2014/main" id="{B50ABAC1-940A-455F-AC45-6DF8697F6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75226" y="5454651"/>
              <a:ext cx="839788" cy="1035050"/>
            </a:xfrm>
            <a:custGeom>
              <a:avLst/>
              <a:gdLst>
                <a:gd name="T0" fmla="*/ 279 w 529"/>
                <a:gd name="T1" fmla="*/ 530 h 652"/>
                <a:gd name="T2" fmla="*/ 370 w 529"/>
                <a:gd name="T3" fmla="*/ 615 h 652"/>
                <a:gd name="T4" fmla="*/ 310 w 529"/>
                <a:gd name="T5" fmla="*/ 618 h 652"/>
                <a:gd name="T6" fmla="*/ 303 w 529"/>
                <a:gd name="T7" fmla="*/ 636 h 652"/>
                <a:gd name="T8" fmla="*/ 285 w 529"/>
                <a:gd name="T9" fmla="*/ 634 h 652"/>
                <a:gd name="T10" fmla="*/ 311 w 529"/>
                <a:gd name="T11" fmla="*/ 643 h 652"/>
                <a:gd name="T12" fmla="*/ 315 w 529"/>
                <a:gd name="T13" fmla="*/ 629 h 652"/>
                <a:gd name="T14" fmla="*/ 467 w 529"/>
                <a:gd name="T15" fmla="*/ 236 h 652"/>
                <a:gd name="T16" fmla="*/ 441 w 529"/>
                <a:gd name="T17" fmla="*/ 223 h 652"/>
                <a:gd name="T18" fmla="*/ 431 w 529"/>
                <a:gd name="T19" fmla="*/ 214 h 652"/>
                <a:gd name="T20" fmla="*/ 405 w 529"/>
                <a:gd name="T21" fmla="*/ 185 h 652"/>
                <a:gd name="T22" fmla="*/ 360 w 529"/>
                <a:gd name="T23" fmla="*/ 167 h 652"/>
                <a:gd name="T24" fmla="*/ 327 w 529"/>
                <a:gd name="T25" fmla="*/ 153 h 652"/>
                <a:gd name="T26" fmla="*/ 293 w 529"/>
                <a:gd name="T27" fmla="*/ 151 h 652"/>
                <a:gd name="T28" fmla="*/ 292 w 529"/>
                <a:gd name="T29" fmla="*/ 141 h 652"/>
                <a:gd name="T30" fmla="*/ 250 w 529"/>
                <a:gd name="T31" fmla="*/ 160 h 652"/>
                <a:gd name="T32" fmla="*/ 218 w 529"/>
                <a:gd name="T33" fmla="*/ 156 h 652"/>
                <a:gd name="T34" fmla="*/ 184 w 529"/>
                <a:gd name="T35" fmla="*/ 119 h 652"/>
                <a:gd name="T36" fmla="*/ 189 w 529"/>
                <a:gd name="T37" fmla="*/ 101 h 652"/>
                <a:gd name="T38" fmla="*/ 166 w 529"/>
                <a:gd name="T39" fmla="*/ 100 h 652"/>
                <a:gd name="T40" fmla="*/ 124 w 529"/>
                <a:gd name="T41" fmla="*/ 60 h 652"/>
                <a:gd name="T42" fmla="*/ 80 w 529"/>
                <a:gd name="T43" fmla="*/ 21 h 652"/>
                <a:gd name="T44" fmla="*/ 9 w 529"/>
                <a:gd name="T45" fmla="*/ 22 h 652"/>
                <a:gd name="T46" fmla="*/ 30 w 529"/>
                <a:gd name="T47" fmla="*/ 56 h 652"/>
                <a:gd name="T48" fmla="*/ 15 w 529"/>
                <a:gd name="T49" fmla="*/ 18 h 652"/>
                <a:gd name="T50" fmla="*/ 41 w 529"/>
                <a:gd name="T51" fmla="*/ 39 h 652"/>
                <a:gd name="T52" fmla="*/ 77 w 529"/>
                <a:gd name="T53" fmla="*/ 95 h 652"/>
                <a:gd name="T54" fmla="*/ 146 w 529"/>
                <a:gd name="T55" fmla="*/ 117 h 652"/>
                <a:gd name="T56" fmla="*/ 191 w 529"/>
                <a:gd name="T57" fmla="*/ 139 h 652"/>
                <a:gd name="T58" fmla="*/ 218 w 529"/>
                <a:gd name="T59" fmla="*/ 168 h 652"/>
                <a:gd name="T60" fmla="*/ 250 w 529"/>
                <a:gd name="T61" fmla="*/ 168 h 652"/>
                <a:gd name="T62" fmla="*/ 249 w 529"/>
                <a:gd name="T63" fmla="*/ 204 h 652"/>
                <a:gd name="T64" fmla="*/ 232 w 529"/>
                <a:gd name="T65" fmla="*/ 236 h 652"/>
                <a:gd name="T66" fmla="*/ 233 w 529"/>
                <a:gd name="T67" fmla="*/ 257 h 652"/>
                <a:gd name="T68" fmla="*/ 299 w 529"/>
                <a:gd name="T69" fmla="*/ 372 h 652"/>
                <a:gd name="T70" fmla="*/ 280 w 529"/>
                <a:gd name="T71" fmla="*/ 477 h 652"/>
                <a:gd name="T72" fmla="*/ 286 w 529"/>
                <a:gd name="T73" fmla="*/ 515 h 652"/>
                <a:gd name="T74" fmla="*/ 274 w 529"/>
                <a:gd name="T75" fmla="*/ 540 h 652"/>
                <a:gd name="T76" fmla="*/ 276 w 529"/>
                <a:gd name="T77" fmla="*/ 561 h 652"/>
                <a:gd name="T78" fmla="*/ 268 w 529"/>
                <a:gd name="T79" fmla="*/ 599 h 652"/>
                <a:gd name="T80" fmla="*/ 276 w 529"/>
                <a:gd name="T81" fmla="*/ 607 h 652"/>
                <a:gd name="T82" fmla="*/ 280 w 529"/>
                <a:gd name="T83" fmla="*/ 619 h 652"/>
                <a:gd name="T84" fmla="*/ 294 w 529"/>
                <a:gd name="T85" fmla="*/ 632 h 652"/>
                <a:gd name="T86" fmla="*/ 312 w 529"/>
                <a:gd name="T87" fmla="*/ 615 h 652"/>
                <a:gd name="T88" fmla="*/ 325 w 529"/>
                <a:gd name="T89" fmla="*/ 564 h 652"/>
                <a:gd name="T90" fmla="*/ 333 w 529"/>
                <a:gd name="T91" fmla="*/ 532 h 652"/>
                <a:gd name="T92" fmla="*/ 338 w 529"/>
                <a:gd name="T93" fmla="*/ 520 h 652"/>
                <a:gd name="T94" fmla="*/ 352 w 529"/>
                <a:gd name="T95" fmla="*/ 490 h 652"/>
                <a:gd name="T96" fmla="*/ 385 w 529"/>
                <a:gd name="T97" fmla="*/ 462 h 652"/>
                <a:gd name="T98" fmla="*/ 415 w 529"/>
                <a:gd name="T99" fmla="*/ 440 h 652"/>
                <a:gd name="T100" fmla="*/ 466 w 529"/>
                <a:gd name="T101" fmla="*/ 374 h 652"/>
                <a:gd name="T102" fmla="*/ 498 w 529"/>
                <a:gd name="T103" fmla="*/ 338 h 652"/>
                <a:gd name="T104" fmla="*/ 359 w 529"/>
                <a:gd name="T105" fmla="*/ 156 h 652"/>
                <a:gd name="T106" fmla="*/ 280 w 529"/>
                <a:gd name="T107" fmla="*/ 92 h 652"/>
                <a:gd name="T108" fmla="*/ 296 w 529"/>
                <a:gd name="T109" fmla="*/ 102 h 652"/>
                <a:gd name="T110" fmla="*/ 308 w 529"/>
                <a:gd name="T111" fmla="*/ 95 h 652"/>
                <a:gd name="T112" fmla="*/ 249 w 529"/>
                <a:gd name="T113" fmla="*/ 102 h 652"/>
                <a:gd name="T114" fmla="*/ 252 w 529"/>
                <a:gd name="T115" fmla="*/ 58 h 652"/>
                <a:gd name="T116" fmla="*/ 279 w 529"/>
                <a:gd name="T117" fmla="*/ 84 h 652"/>
                <a:gd name="T118" fmla="*/ 227 w 529"/>
                <a:gd name="T119" fmla="*/ 76 h 652"/>
                <a:gd name="T120" fmla="*/ 272 w 529"/>
                <a:gd name="T121" fmla="*/ 86 h 652"/>
                <a:gd name="T122" fmla="*/ 211 w 529"/>
                <a:gd name="T123" fmla="*/ 78 h 652"/>
                <a:gd name="T124" fmla="*/ 218 w 529"/>
                <a:gd name="T125" fmla="*/ 7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9" h="652">
                  <a:moveTo>
                    <a:pt x="279" y="530"/>
                  </a:moveTo>
                  <a:lnTo>
                    <a:pt x="274" y="529"/>
                  </a:lnTo>
                  <a:lnTo>
                    <a:pt x="276" y="516"/>
                  </a:lnTo>
                  <a:lnTo>
                    <a:pt x="280" y="517"/>
                  </a:lnTo>
                  <a:lnTo>
                    <a:pt x="281" y="520"/>
                  </a:lnTo>
                  <a:lnTo>
                    <a:pt x="279" y="530"/>
                  </a:lnTo>
                  <a:lnTo>
                    <a:pt x="279" y="530"/>
                  </a:lnTo>
                  <a:close/>
                  <a:moveTo>
                    <a:pt x="364" y="605"/>
                  </a:moveTo>
                  <a:lnTo>
                    <a:pt x="366" y="610"/>
                  </a:lnTo>
                  <a:lnTo>
                    <a:pt x="364" y="612"/>
                  </a:lnTo>
                  <a:lnTo>
                    <a:pt x="359" y="610"/>
                  </a:lnTo>
                  <a:lnTo>
                    <a:pt x="364" y="615"/>
                  </a:lnTo>
                  <a:lnTo>
                    <a:pt x="366" y="612"/>
                  </a:lnTo>
                  <a:lnTo>
                    <a:pt x="370" y="615"/>
                  </a:lnTo>
                  <a:lnTo>
                    <a:pt x="381" y="610"/>
                  </a:lnTo>
                  <a:lnTo>
                    <a:pt x="381" y="607"/>
                  </a:lnTo>
                  <a:lnTo>
                    <a:pt x="369" y="605"/>
                  </a:lnTo>
                  <a:lnTo>
                    <a:pt x="364" y="605"/>
                  </a:lnTo>
                  <a:lnTo>
                    <a:pt x="364" y="605"/>
                  </a:lnTo>
                  <a:close/>
                  <a:moveTo>
                    <a:pt x="315" y="629"/>
                  </a:moveTo>
                  <a:lnTo>
                    <a:pt x="310" y="618"/>
                  </a:lnTo>
                  <a:lnTo>
                    <a:pt x="301" y="621"/>
                  </a:lnTo>
                  <a:lnTo>
                    <a:pt x="299" y="626"/>
                  </a:lnTo>
                  <a:lnTo>
                    <a:pt x="301" y="628"/>
                  </a:lnTo>
                  <a:lnTo>
                    <a:pt x="306" y="626"/>
                  </a:lnTo>
                  <a:lnTo>
                    <a:pt x="306" y="628"/>
                  </a:lnTo>
                  <a:lnTo>
                    <a:pt x="302" y="631"/>
                  </a:lnTo>
                  <a:lnTo>
                    <a:pt x="303" y="636"/>
                  </a:lnTo>
                  <a:lnTo>
                    <a:pt x="301" y="635"/>
                  </a:lnTo>
                  <a:lnTo>
                    <a:pt x="298" y="632"/>
                  </a:lnTo>
                  <a:lnTo>
                    <a:pt x="296" y="635"/>
                  </a:lnTo>
                  <a:lnTo>
                    <a:pt x="280" y="626"/>
                  </a:lnTo>
                  <a:lnTo>
                    <a:pt x="278" y="629"/>
                  </a:lnTo>
                  <a:lnTo>
                    <a:pt x="281" y="634"/>
                  </a:lnTo>
                  <a:lnTo>
                    <a:pt x="285" y="634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89" y="640"/>
                  </a:lnTo>
                  <a:lnTo>
                    <a:pt x="299" y="646"/>
                  </a:lnTo>
                  <a:lnTo>
                    <a:pt x="303" y="644"/>
                  </a:lnTo>
                  <a:lnTo>
                    <a:pt x="306" y="650"/>
                  </a:lnTo>
                  <a:lnTo>
                    <a:pt x="311" y="643"/>
                  </a:lnTo>
                  <a:lnTo>
                    <a:pt x="315" y="652"/>
                  </a:lnTo>
                  <a:lnTo>
                    <a:pt x="317" y="648"/>
                  </a:lnTo>
                  <a:lnTo>
                    <a:pt x="330" y="644"/>
                  </a:lnTo>
                  <a:lnTo>
                    <a:pt x="333" y="640"/>
                  </a:lnTo>
                  <a:lnTo>
                    <a:pt x="326" y="639"/>
                  </a:lnTo>
                  <a:lnTo>
                    <a:pt x="315" y="629"/>
                  </a:lnTo>
                  <a:lnTo>
                    <a:pt x="315" y="629"/>
                  </a:lnTo>
                  <a:close/>
                  <a:moveTo>
                    <a:pt x="525" y="254"/>
                  </a:moveTo>
                  <a:lnTo>
                    <a:pt x="515" y="253"/>
                  </a:lnTo>
                  <a:lnTo>
                    <a:pt x="495" y="238"/>
                  </a:lnTo>
                  <a:lnTo>
                    <a:pt x="486" y="240"/>
                  </a:lnTo>
                  <a:lnTo>
                    <a:pt x="473" y="236"/>
                  </a:lnTo>
                  <a:lnTo>
                    <a:pt x="466" y="238"/>
                  </a:lnTo>
                  <a:lnTo>
                    <a:pt x="467" y="236"/>
                  </a:lnTo>
                  <a:lnTo>
                    <a:pt x="464" y="231"/>
                  </a:lnTo>
                  <a:lnTo>
                    <a:pt x="461" y="231"/>
                  </a:lnTo>
                  <a:lnTo>
                    <a:pt x="460" y="229"/>
                  </a:lnTo>
                  <a:lnTo>
                    <a:pt x="445" y="225"/>
                  </a:lnTo>
                  <a:lnTo>
                    <a:pt x="441" y="231"/>
                  </a:lnTo>
                  <a:lnTo>
                    <a:pt x="439" y="230"/>
                  </a:lnTo>
                  <a:lnTo>
                    <a:pt x="441" y="223"/>
                  </a:lnTo>
                  <a:lnTo>
                    <a:pt x="437" y="222"/>
                  </a:lnTo>
                  <a:lnTo>
                    <a:pt x="428" y="223"/>
                  </a:lnTo>
                  <a:lnTo>
                    <a:pt x="427" y="231"/>
                  </a:lnTo>
                  <a:lnTo>
                    <a:pt x="425" y="227"/>
                  </a:lnTo>
                  <a:lnTo>
                    <a:pt x="422" y="228"/>
                  </a:lnTo>
                  <a:lnTo>
                    <a:pt x="424" y="222"/>
                  </a:lnTo>
                  <a:lnTo>
                    <a:pt x="431" y="214"/>
                  </a:lnTo>
                  <a:lnTo>
                    <a:pt x="432" y="209"/>
                  </a:lnTo>
                  <a:lnTo>
                    <a:pt x="428" y="209"/>
                  </a:lnTo>
                  <a:lnTo>
                    <a:pt x="425" y="197"/>
                  </a:lnTo>
                  <a:lnTo>
                    <a:pt x="421" y="195"/>
                  </a:lnTo>
                  <a:lnTo>
                    <a:pt x="421" y="195"/>
                  </a:lnTo>
                  <a:lnTo>
                    <a:pt x="420" y="195"/>
                  </a:lnTo>
                  <a:lnTo>
                    <a:pt x="405" y="185"/>
                  </a:lnTo>
                  <a:lnTo>
                    <a:pt x="386" y="184"/>
                  </a:lnTo>
                  <a:lnTo>
                    <a:pt x="378" y="177"/>
                  </a:lnTo>
                  <a:lnTo>
                    <a:pt x="376" y="177"/>
                  </a:lnTo>
                  <a:lnTo>
                    <a:pt x="376" y="172"/>
                  </a:lnTo>
                  <a:lnTo>
                    <a:pt x="369" y="168"/>
                  </a:lnTo>
                  <a:lnTo>
                    <a:pt x="365" y="165"/>
                  </a:lnTo>
                  <a:lnTo>
                    <a:pt x="360" y="167"/>
                  </a:lnTo>
                  <a:lnTo>
                    <a:pt x="360" y="160"/>
                  </a:lnTo>
                  <a:lnTo>
                    <a:pt x="352" y="158"/>
                  </a:lnTo>
                  <a:lnTo>
                    <a:pt x="347" y="153"/>
                  </a:lnTo>
                  <a:lnTo>
                    <a:pt x="353" y="152"/>
                  </a:lnTo>
                  <a:lnTo>
                    <a:pt x="341" y="152"/>
                  </a:lnTo>
                  <a:lnTo>
                    <a:pt x="335" y="156"/>
                  </a:lnTo>
                  <a:lnTo>
                    <a:pt x="327" y="153"/>
                  </a:lnTo>
                  <a:lnTo>
                    <a:pt x="314" y="154"/>
                  </a:lnTo>
                  <a:lnTo>
                    <a:pt x="313" y="149"/>
                  </a:lnTo>
                  <a:lnTo>
                    <a:pt x="304" y="146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293" y="151"/>
                  </a:lnTo>
                  <a:lnTo>
                    <a:pt x="296" y="162"/>
                  </a:lnTo>
                  <a:lnTo>
                    <a:pt x="292" y="163"/>
                  </a:lnTo>
                  <a:lnTo>
                    <a:pt x="289" y="158"/>
                  </a:lnTo>
                  <a:lnTo>
                    <a:pt x="293" y="153"/>
                  </a:lnTo>
                  <a:lnTo>
                    <a:pt x="290" y="146"/>
                  </a:lnTo>
                  <a:lnTo>
                    <a:pt x="295" y="143"/>
                  </a:lnTo>
                  <a:lnTo>
                    <a:pt x="292" y="141"/>
                  </a:lnTo>
                  <a:lnTo>
                    <a:pt x="280" y="149"/>
                  </a:lnTo>
                  <a:lnTo>
                    <a:pt x="269" y="151"/>
                  </a:lnTo>
                  <a:lnTo>
                    <a:pt x="267" y="160"/>
                  </a:lnTo>
                  <a:lnTo>
                    <a:pt x="259" y="165"/>
                  </a:lnTo>
                  <a:lnTo>
                    <a:pt x="259" y="170"/>
                  </a:lnTo>
                  <a:lnTo>
                    <a:pt x="255" y="165"/>
                  </a:lnTo>
                  <a:lnTo>
                    <a:pt x="250" y="160"/>
                  </a:lnTo>
                  <a:lnTo>
                    <a:pt x="244" y="159"/>
                  </a:lnTo>
                  <a:lnTo>
                    <a:pt x="239" y="160"/>
                  </a:lnTo>
                  <a:lnTo>
                    <a:pt x="238" y="161"/>
                  </a:lnTo>
                  <a:lnTo>
                    <a:pt x="229" y="164"/>
                  </a:lnTo>
                  <a:lnTo>
                    <a:pt x="224" y="163"/>
                  </a:lnTo>
                  <a:lnTo>
                    <a:pt x="222" y="158"/>
                  </a:lnTo>
                  <a:lnTo>
                    <a:pt x="218" y="156"/>
                  </a:lnTo>
                  <a:lnTo>
                    <a:pt x="215" y="151"/>
                  </a:lnTo>
                  <a:lnTo>
                    <a:pt x="213" y="148"/>
                  </a:lnTo>
                  <a:lnTo>
                    <a:pt x="217" y="129"/>
                  </a:lnTo>
                  <a:lnTo>
                    <a:pt x="218" y="124"/>
                  </a:lnTo>
                  <a:lnTo>
                    <a:pt x="206" y="117"/>
                  </a:lnTo>
                  <a:lnTo>
                    <a:pt x="185" y="120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0" y="117"/>
                  </a:lnTo>
                  <a:lnTo>
                    <a:pt x="183" y="114"/>
                  </a:lnTo>
                  <a:lnTo>
                    <a:pt x="184" y="101"/>
                  </a:lnTo>
                  <a:lnTo>
                    <a:pt x="187" y="104"/>
                  </a:lnTo>
                  <a:lnTo>
                    <a:pt x="189" y="101"/>
                  </a:lnTo>
                  <a:lnTo>
                    <a:pt x="194" y="81"/>
                  </a:lnTo>
                  <a:lnTo>
                    <a:pt x="187" y="79"/>
                  </a:lnTo>
                  <a:lnTo>
                    <a:pt x="174" y="82"/>
                  </a:lnTo>
                  <a:lnTo>
                    <a:pt x="172" y="83"/>
                  </a:lnTo>
                  <a:lnTo>
                    <a:pt x="170" y="95"/>
                  </a:lnTo>
                  <a:lnTo>
                    <a:pt x="165" y="98"/>
                  </a:lnTo>
                  <a:lnTo>
                    <a:pt x="166" y="100"/>
                  </a:lnTo>
                  <a:lnTo>
                    <a:pt x="158" y="99"/>
                  </a:lnTo>
                  <a:lnTo>
                    <a:pt x="147" y="102"/>
                  </a:lnTo>
                  <a:lnTo>
                    <a:pt x="136" y="98"/>
                  </a:lnTo>
                  <a:lnTo>
                    <a:pt x="127" y="85"/>
                  </a:lnTo>
                  <a:lnTo>
                    <a:pt x="127" y="79"/>
                  </a:lnTo>
                  <a:lnTo>
                    <a:pt x="123" y="73"/>
                  </a:lnTo>
                  <a:lnTo>
                    <a:pt x="124" y="60"/>
                  </a:lnTo>
                  <a:lnTo>
                    <a:pt x="128" y="49"/>
                  </a:lnTo>
                  <a:lnTo>
                    <a:pt x="115" y="45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9" y="26"/>
                  </a:lnTo>
                  <a:lnTo>
                    <a:pt x="85" y="26"/>
                  </a:lnTo>
                  <a:lnTo>
                    <a:pt x="80" y="21"/>
                  </a:lnTo>
                  <a:lnTo>
                    <a:pt x="77" y="15"/>
                  </a:lnTo>
                  <a:lnTo>
                    <a:pt x="68" y="7"/>
                  </a:lnTo>
                  <a:lnTo>
                    <a:pt x="39" y="10"/>
                  </a:lnTo>
                  <a:lnTo>
                    <a:pt x="1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9" y="22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7" y="40"/>
                  </a:lnTo>
                  <a:lnTo>
                    <a:pt x="30" y="47"/>
                  </a:lnTo>
                  <a:lnTo>
                    <a:pt x="31" y="54"/>
                  </a:lnTo>
                  <a:lnTo>
                    <a:pt x="30" y="5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8" y="67"/>
                  </a:lnTo>
                  <a:lnTo>
                    <a:pt x="43" y="61"/>
                  </a:lnTo>
                  <a:lnTo>
                    <a:pt x="41" y="61"/>
                  </a:lnTo>
                  <a:lnTo>
                    <a:pt x="35" y="45"/>
                  </a:lnTo>
                  <a:lnTo>
                    <a:pt x="15" y="18"/>
                  </a:lnTo>
                  <a:lnTo>
                    <a:pt x="14" y="6"/>
                  </a:lnTo>
                  <a:lnTo>
                    <a:pt x="20" y="7"/>
                  </a:lnTo>
                  <a:lnTo>
                    <a:pt x="25" y="10"/>
                  </a:lnTo>
                  <a:lnTo>
                    <a:pt x="31" y="27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1" y="39"/>
                  </a:lnTo>
                  <a:lnTo>
                    <a:pt x="50" y="46"/>
                  </a:lnTo>
                  <a:lnTo>
                    <a:pt x="48" y="50"/>
                  </a:lnTo>
                  <a:lnTo>
                    <a:pt x="56" y="54"/>
                  </a:lnTo>
                  <a:lnTo>
                    <a:pt x="73" y="73"/>
                  </a:lnTo>
                  <a:lnTo>
                    <a:pt x="76" y="82"/>
                  </a:lnTo>
                  <a:lnTo>
                    <a:pt x="73" y="88"/>
                  </a:lnTo>
                  <a:lnTo>
                    <a:pt x="77" y="95"/>
                  </a:lnTo>
                  <a:lnTo>
                    <a:pt x="87" y="102"/>
                  </a:lnTo>
                  <a:lnTo>
                    <a:pt x="97" y="104"/>
                  </a:lnTo>
                  <a:lnTo>
                    <a:pt x="103" y="109"/>
                  </a:lnTo>
                  <a:lnTo>
                    <a:pt x="122" y="117"/>
                  </a:lnTo>
                  <a:lnTo>
                    <a:pt x="133" y="119"/>
                  </a:lnTo>
                  <a:lnTo>
                    <a:pt x="141" y="116"/>
                  </a:lnTo>
                  <a:lnTo>
                    <a:pt x="146" y="117"/>
                  </a:lnTo>
                  <a:lnTo>
                    <a:pt x="159" y="127"/>
                  </a:lnTo>
                  <a:lnTo>
                    <a:pt x="174" y="131"/>
                  </a:lnTo>
                  <a:lnTo>
                    <a:pt x="175" y="134"/>
                  </a:lnTo>
                  <a:lnTo>
                    <a:pt x="188" y="136"/>
                  </a:lnTo>
                  <a:lnTo>
                    <a:pt x="189" y="134"/>
                  </a:lnTo>
                  <a:lnTo>
                    <a:pt x="191" y="136"/>
                  </a:lnTo>
                  <a:lnTo>
                    <a:pt x="191" y="139"/>
                  </a:lnTo>
                  <a:lnTo>
                    <a:pt x="201" y="150"/>
                  </a:lnTo>
                  <a:lnTo>
                    <a:pt x="201" y="157"/>
                  </a:lnTo>
                  <a:lnTo>
                    <a:pt x="205" y="158"/>
                  </a:lnTo>
                  <a:lnTo>
                    <a:pt x="207" y="156"/>
                  </a:lnTo>
                  <a:lnTo>
                    <a:pt x="214" y="163"/>
                  </a:lnTo>
                  <a:lnTo>
                    <a:pt x="214" y="166"/>
                  </a:lnTo>
                  <a:lnTo>
                    <a:pt x="218" y="168"/>
                  </a:lnTo>
                  <a:lnTo>
                    <a:pt x="231" y="171"/>
                  </a:lnTo>
                  <a:lnTo>
                    <a:pt x="232" y="175"/>
                  </a:lnTo>
                  <a:lnTo>
                    <a:pt x="238" y="173"/>
                  </a:lnTo>
                  <a:lnTo>
                    <a:pt x="235" y="168"/>
                  </a:lnTo>
                  <a:lnTo>
                    <a:pt x="240" y="164"/>
                  </a:lnTo>
                  <a:lnTo>
                    <a:pt x="241" y="163"/>
                  </a:lnTo>
                  <a:lnTo>
                    <a:pt x="250" y="168"/>
                  </a:lnTo>
                  <a:lnTo>
                    <a:pt x="248" y="169"/>
                  </a:lnTo>
                  <a:lnTo>
                    <a:pt x="252" y="175"/>
                  </a:lnTo>
                  <a:lnTo>
                    <a:pt x="255" y="179"/>
                  </a:lnTo>
                  <a:lnTo>
                    <a:pt x="255" y="195"/>
                  </a:lnTo>
                  <a:lnTo>
                    <a:pt x="256" y="197"/>
                  </a:lnTo>
                  <a:lnTo>
                    <a:pt x="252" y="204"/>
                  </a:lnTo>
                  <a:lnTo>
                    <a:pt x="249" y="204"/>
                  </a:lnTo>
                  <a:lnTo>
                    <a:pt x="247" y="209"/>
                  </a:lnTo>
                  <a:lnTo>
                    <a:pt x="245" y="210"/>
                  </a:lnTo>
                  <a:lnTo>
                    <a:pt x="245" y="212"/>
                  </a:lnTo>
                  <a:lnTo>
                    <a:pt x="238" y="216"/>
                  </a:lnTo>
                  <a:lnTo>
                    <a:pt x="238" y="221"/>
                  </a:lnTo>
                  <a:lnTo>
                    <a:pt x="232" y="227"/>
                  </a:lnTo>
                  <a:lnTo>
                    <a:pt x="232" y="236"/>
                  </a:lnTo>
                  <a:lnTo>
                    <a:pt x="237" y="240"/>
                  </a:lnTo>
                  <a:lnTo>
                    <a:pt x="238" y="236"/>
                  </a:lnTo>
                  <a:lnTo>
                    <a:pt x="240" y="236"/>
                  </a:lnTo>
                  <a:lnTo>
                    <a:pt x="238" y="242"/>
                  </a:lnTo>
                  <a:lnTo>
                    <a:pt x="235" y="243"/>
                  </a:lnTo>
                  <a:lnTo>
                    <a:pt x="229" y="248"/>
                  </a:lnTo>
                  <a:lnTo>
                    <a:pt x="233" y="257"/>
                  </a:lnTo>
                  <a:lnTo>
                    <a:pt x="230" y="259"/>
                  </a:lnTo>
                  <a:lnTo>
                    <a:pt x="238" y="265"/>
                  </a:lnTo>
                  <a:lnTo>
                    <a:pt x="247" y="276"/>
                  </a:lnTo>
                  <a:lnTo>
                    <a:pt x="265" y="316"/>
                  </a:lnTo>
                  <a:lnTo>
                    <a:pt x="298" y="339"/>
                  </a:lnTo>
                  <a:lnTo>
                    <a:pt x="302" y="362"/>
                  </a:lnTo>
                  <a:lnTo>
                    <a:pt x="299" y="372"/>
                  </a:lnTo>
                  <a:lnTo>
                    <a:pt x="298" y="395"/>
                  </a:lnTo>
                  <a:lnTo>
                    <a:pt x="293" y="414"/>
                  </a:lnTo>
                  <a:lnTo>
                    <a:pt x="294" y="422"/>
                  </a:lnTo>
                  <a:lnTo>
                    <a:pt x="292" y="428"/>
                  </a:lnTo>
                  <a:lnTo>
                    <a:pt x="293" y="440"/>
                  </a:lnTo>
                  <a:lnTo>
                    <a:pt x="282" y="477"/>
                  </a:lnTo>
                  <a:lnTo>
                    <a:pt x="280" y="477"/>
                  </a:lnTo>
                  <a:lnTo>
                    <a:pt x="279" y="481"/>
                  </a:lnTo>
                  <a:lnTo>
                    <a:pt x="281" y="496"/>
                  </a:lnTo>
                  <a:lnTo>
                    <a:pt x="279" y="500"/>
                  </a:lnTo>
                  <a:lnTo>
                    <a:pt x="279" y="513"/>
                  </a:lnTo>
                  <a:lnTo>
                    <a:pt x="282" y="516"/>
                  </a:lnTo>
                  <a:lnTo>
                    <a:pt x="283" y="513"/>
                  </a:lnTo>
                  <a:lnTo>
                    <a:pt x="286" y="515"/>
                  </a:lnTo>
                  <a:lnTo>
                    <a:pt x="285" y="517"/>
                  </a:lnTo>
                  <a:lnTo>
                    <a:pt x="286" y="519"/>
                  </a:lnTo>
                  <a:lnTo>
                    <a:pt x="279" y="549"/>
                  </a:lnTo>
                  <a:lnTo>
                    <a:pt x="278" y="544"/>
                  </a:lnTo>
                  <a:lnTo>
                    <a:pt x="280" y="537"/>
                  </a:lnTo>
                  <a:lnTo>
                    <a:pt x="278" y="534"/>
                  </a:lnTo>
                  <a:lnTo>
                    <a:pt x="274" y="540"/>
                  </a:lnTo>
                  <a:lnTo>
                    <a:pt x="274" y="551"/>
                  </a:lnTo>
                  <a:lnTo>
                    <a:pt x="270" y="552"/>
                  </a:lnTo>
                  <a:lnTo>
                    <a:pt x="272" y="555"/>
                  </a:lnTo>
                  <a:lnTo>
                    <a:pt x="267" y="559"/>
                  </a:lnTo>
                  <a:lnTo>
                    <a:pt x="267" y="561"/>
                  </a:lnTo>
                  <a:lnTo>
                    <a:pt x="270" y="559"/>
                  </a:lnTo>
                  <a:lnTo>
                    <a:pt x="276" y="561"/>
                  </a:lnTo>
                  <a:lnTo>
                    <a:pt x="274" y="575"/>
                  </a:lnTo>
                  <a:lnTo>
                    <a:pt x="271" y="569"/>
                  </a:lnTo>
                  <a:lnTo>
                    <a:pt x="268" y="570"/>
                  </a:lnTo>
                  <a:lnTo>
                    <a:pt x="267" y="583"/>
                  </a:lnTo>
                  <a:lnTo>
                    <a:pt x="267" y="590"/>
                  </a:lnTo>
                  <a:lnTo>
                    <a:pt x="270" y="590"/>
                  </a:lnTo>
                  <a:lnTo>
                    <a:pt x="268" y="599"/>
                  </a:lnTo>
                  <a:lnTo>
                    <a:pt x="274" y="591"/>
                  </a:lnTo>
                  <a:lnTo>
                    <a:pt x="274" y="599"/>
                  </a:lnTo>
                  <a:lnTo>
                    <a:pt x="272" y="598"/>
                  </a:lnTo>
                  <a:lnTo>
                    <a:pt x="268" y="607"/>
                  </a:lnTo>
                  <a:lnTo>
                    <a:pt x="274" y="605"/>
                  </a:lnTo>
                  <a:lnTo>
                    <a:pt x="274" y="602"/>
                  </a:lnTo>
                  <a:lnTo>
                    <a:pt x="276" y="607"/>
                  </a:lnTo>
                  <a:lnTo>
                    <a:pt x="274" y="610"/>
                  </a:lnTo>
                  <a:lnTo>
                    <a:pt x="270" y="610"/>
                  </a:lnTo>
                  <a:lnTo>
                    <a:pt x="270" y="615"/>
                  </a:lnTo>
                  <a:lnTo>
                    <a:pt x="274" y="616"/>
                  </a:lnTo>
                  <a:lnTo>
                    <a:pt x="276" y="613"/>
                  </a:lnTo>
                  <a:lnTo>
                    <a:pt x="276" y="618"/>
                  </a:lnTo>
                  <a:lnTo>
                    <a:pt x="280" y="619"/>
                  </a:lnTo>
                  <a:lnTo>
                    <a:pt x="280" y="622"/>
                  </a:lnTo>
                  <a:lnTo>
                    <a:pt x="286" y="627"/>
                  </a:lnTo>
                  <a:lnTo>
                    <a:pt x="293" y="619"/>
                  </a:lnTo>
                  <a:lnTo>
                    <a:pt x="296" y="621"/>
                  </a:lnTo>
                  <a:lnTo>
                    <a:pt x="293" y="624"/>
                  </a:lnTo>
                  <a:lnTo>
                    <a:pt x="288" y="627"/>
                  </a:lnTo>
                  <a:lnTo>
                    <a:pt x="294" y="632"/>
                  </a:lnTo>
                  <a:lnTo>
                    <a:pt x="296" y="631"/>
                  </a:lnTo>
                  <a:lnTo>
                    <a:pt x="298" y="619"/>
                  </a:lnTo>
                  <a:lnTo>
                    <a:pt x="306" y="617"/>
                  </a:lnTo>
                  <a:lnTo>
                    <a:pt x="306" y="615"/>
                  </a:lnTo>
                  <a:lnTo>
                    <a:pt x="312" y="615"/>
                  </a:lnTo>
                  <a:lnTo>
                    <a:pt x="312" y="615"/>
                  </a:lnTo>
                  <a:lnTo>
                    <a:pt x="312" y="615"/>
                  </a:lnTo>
                  <a:lnTo>
                    <a:pt x="308" y="602"/>
                  </a:lnTo>
                  <a:lnTo>
                    <a:pt x="309" y="596"/>
                  </a:lnTo>
                  <a:lnTo>
                    <a:pt x="316" y="591"/>
                  </a:lnTo>
                  <a:lnTo>
                    <a:pt x="319" y="582"/>
                  </a:lnTo>
                  <a:lnTo>
                    <a:pt x="330" y="572"/>
                  </a:lnTo>
                  <a:lnTo>
                    <a:pt x="330" y="564"/>
                  </a:lnTo>
                  <a:lnTo>
                    <a:pt x="325" y="564"/>
                  </a:lnTo>
                  <a:lnTo>
                    <a:pt x="319" y="558"/>
                  </a:lnTo>
                  <a:lnTo>
                    <a:pt x="319" y="553"/>
                  </a:lnTo>
                  <a:lnTo>
                    <a:pt x="323" y="546"/>
                  </a:lnTo>
                  <a:lnTo>
                    <a:pt x="331" y="544"/>
                  </a:lnTo>
                  <a:lnTo>
                    <a:pt x="331" y="541"/>
                  </a:lnTo>
                  <a:lnTo>
                    <a:pt x="333" y="539"/>
                  </a:lnTo>
                  <a:lnTo>
                    <a:pt x="333" y="532"/>
                  </a:lnTo>
                  <a:lnTo>
                    <a:pt x="339" y="526"/>
                  </a:lnTo>
                  <a:lnTo>
                    <a:pt x="335" y="525"/>
                  </a:lnTo>
                  <a:lnTo>
                    <a:pt x="338" y="522"/>
                  </a:lnTo>
                  <a:lnTo>
                    <a:pt x="340" y="525"/>
                  </a:lnTo>
                  <a:lnTo>
                    <a:pt x="343" y="525"/>
                  </a:lnTo>
                  <a:lnTo>
                    <a:pt x="343" y="518"/>
                  </a:lnTo>
                  <a:lnTo>
                    <a:pt x="338" y="520"/>
                  </a:lnTo>
                  <a:lnTo>
                    <a:pt x="335" y="518"/>
                  </a:lnTo>
                  <a:lnTo>
                    <a:pt x="333" y="508"/>
                  </a:lnTo>
                  <a:lnTo>
                    <a:pt x="335" y="507"/>
                  </a:lnTo>
                  <a:lnTo>
                    <a:pt x="342" y="510"/>
                  </a:lnTo>
                  <a:lnTo>
                    <a:pt x="352" y="508"/>
                  </a:lnTo>
                  <a:lnTo>
                    <a:pt x="354" y="496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64" y="491"/>
                  </a:lnTo>
                  <a:lnTo>
                    <a:pt x="382" y="486"/>
                  </a:lnTo>
                  <a:lnTo>
                    <a:pt x="388" y="474"/>
                  </a:lnTo>
                  <a:lnTo>
                    <a:pt x="388" y="470"/>
                  </a:lnTo>
                  <a:lnTo>
                    <a:pt x="383" y="466"/>
                  </a:lnTo>
                  <a:lnTo>
                    <a:pt x="385" y="462"/>
                  </a:lnTo>
                  <a:lnTo>
                    <a:pt x="377" y="457"/>
                  </a:lnTo>
                  <a:lnTo>
                    <a:pt x="376" y="452"/>
                  </a:lnTo>
                  <a:lnTo>
                    <a:pt x="381" y="456"/>
                  </a:lnTo>
                  <a:lnTo>
                    <a:pt x="391" y="459"/>
                  </a:lnTo>
                  <a:lnTo>
                    <a:pt x="405" y="456"/>
                  </a:lnTo>
                  <a:lnTo>
                    <a:pt x="409" y="450"/>
                  </a:lnTo>
                  <a:lnTo>
                    <a:pt x="415" y="440"/>
                  </a:lnTo>
                  <a:lnTo>
                    <a:pt x="425" y="433"/>
                  </a:lnTo>
                  <a:lnTo>
                    <a:pt x="432" y="418"/>
                  </a:lnTo>
                  <a:lnTo>
                    <a:pt x="439" y="411"/>
                  </a:lnTo>
                  <a:lnTo>
                    <a:pt x="440" y="391"/>
                  </a:lnTo>
                  <a:lnTo>
                    <a:pt x="446" y="386"/>
                  </a:lnTo>
                  <a:lnTo>
                    <a:pt x="451" y="380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83" y="371"/>
                  </a:lnTo>
                  <a:lnTo>
                    <a:pt x="483" y="368"/>
                  </a:lnTo>
                  <a:lnTo>
                    <a:pt x="489" y="365"/>
                  </a:lnTo>
                  <a:lnTo>
                    <a:pt x="490" y="358"/>
                  </a:lnTo>
                  <a:lnTo>
                    <a:pt x="497" y="348"/>
                  </a:lnTo>
                  <a:lnTo>
                    <a:pt x="498" y="338"/>
                  </a:lnTo>
                  <a:lnTo>
                    <a:pt x="500" y="335"/>
                  </a:lnTo>
                  <a:lnTo>
                    <a:pt x="502" y="306"/>
                  </a:lnTo>
                  <a:lnTo>
                    <a:pt x="524" y="282"/>
                  </a:lnTo>
                  <a:lnTo>
                    <a:pt x="529" y="269"/>
                  </a:lnTo>
                  <a:lnTo>
                    <a:pt x="525" y="254"/>
                  </a:lnTo>
                  <a:lnTo>
                    <a:pt x="525" y="254"/>
                  </a:lnTo>
                  <a:close/>
                  <a:moveTo>
                    <a:pt x="359" y="156"/>
                  </a:moveTo>
                  <a:lnTo>
                    <a:pt x="360" y="152"/>
                  </a:lnTo>
                  <a:lnTo>
                    <a:pt x="356" y="152"/>
                  </a:lnTo>
                  <a:lnTo>
                    <a:pt x="357" y="156"/>
                  </a:lnTo>
                  <a:lnTo>
                    <a:pt x="355" y="156"/>
                  </a:lnTo>
                  <a:lnTo>
                    <a:pt x="359" y="156"/>
                  </a:lnTo>
                  <a:lnTo>
                    <a:pt x="359" y="156"/>
                  </a:lnTo>
                  <a:close/>
                  <a:moveTo>
                    <a:pt x="280" y="92"/>
                  </a:moveTo>
                  <a:lnTo>
                    <a:pt x="283" y="92"/>
                  </a:lnTo>
                  <a:lnTo>
                    <a:pt x="287" y="100"/>
                  </a:lnTo>
                  <a:lnTo>
                    <a:pt x="274" y="102"/>
                  </a:lnTo>
                  <a:lnTo>
                    <a:pt x="278" y="104"/>
                  </a:lnTo>
                  <a:lnTo>
                    <a:pt x="291" y="103"/>
                  </a:lnTo>
                  <a:lnTo>
                    <a:pt x="293" y="107"/>
                  </a:lnTo>
                  <a:lnTo>
                    <a:pt x="296" y="102"/>
                  </a:lnTo>
                  <a:lnTo>
                    <a:pt x="298" y="101"/>
                  </a:lnTo>
                  <a:lnTo>
                    <a:pt x="298" y="102"/>
                  </a:lnTo>
                  <a:lnTo>
                    <a:pt x="309" y="101"/>
                  </a:lnTo>
                  <a:lnTo>
                    <a:pt x="311" y="103"/>
                  </a:lnTo>
                  <a:lnTo>
                    <a:pt x="313" y="100"/>
                  </a:lnTo>
                  <a:lnTo>
                    <a:pt x="306" y="96"/>
                  </a:lnTo>
                  <a:lnTo>
                    <a:pt x="308" y="95"/>
                  </a:lnTo>
                  <a:lnTo>
                    <a:pt x="304" y="95"/>
                  </a:lnTo>
                  <a:lnTo>
                    <a:pt x="303" y="92"/>
                  </a:lnTo>
                  <a:lnTo>
                    <a:pt x="291" y="91"/>
                  </a:lnTo>
                  <a:lnTo>
                    <a:pt x="282" y="90"/>
                  </a:lnTo>
                  <a:lnTo>
                    <a:pt x="280" y="92"/>
                  </a:lnTo>
                  <a:lnTo>
                    <a:pt x="280" y="92"/>
                  </a:lnTo>
                  <a:close/>
                  <a:moveTo>
                    <a:pt x="249" y="102"/>
                  </a:moveTo>
                  <a:lnTo>
                    <a:pt x="256" y="105"/>
                  </a:lnTo>
                  <a:lnTo>
                    <a:pt x="262" y="105"/>
                  </a:lnTo>
                  <a:lnTo>
                    <a:pt x="261" y="102"/>
                  </a:lnTo>
                  <a:lnTo>
                    <a:pt x="252" y="100"/>
                  </a:lnTo>
                  <a:lnTo>
                    <a:pt x="249" y="102"/>
                  </a:lnTo>
                  <a:lnTo>
                    <a:pt x="249" y="102"/>
                  </a:lnTo>
                  <a:close/>
                  <a:moveTo>
                    <a:pt x="252" y="58"/>
                  </a:moveTo>
                  <a:lnTo>
                    <a:pt x="250" y="54"/>
                  </a:lnTo>
                  <a:lnTo>
                    <a:pt x="248" y="58"/>
                  </a:lnTo>
                  <a:lnTo>
                    <a:pt x="253" y="65"/>
                  </a:lnTo>
                  <a:lnTo>
                    <a:pt x="252" y="58"/>
                  </a:lnTo>
                  <a:lnTo>
                    <a:pt x="252" y="58"/>
                  </a:lnTo>
                  <a:close/>
                  <a:moveTo>
                    <a:pt x="283" y="81"/>
                  </a:moveTo>
                  <a:lnTo>
                    <a:pt x="279" y="84"/>
                  </a:lnTo>
                  <a:lnTo>
                    <a:pt x="282" y="84"/>
                  </a:lnTo>
                  <a:lnTo>
                    <a:pt x="283" y="81"/>
                  </a:lnTo>
                  <a:lnTo>
                    <a:pt x="283" y="81"/>
                  </a:lnTo>
                  <a:close/>
                  <a:moveTo>
                    <a:pt x="221" y="72"/>
                  </a:moveTo>
                  <a:lnTo>
                    <a:pt x="228" y="73"/>
                  </a:lnTo>
                  <a:lnTo>
                    <a:pt x="225" y="74"/>
                  </a:lnTo>
                  <a:lnTo>
                    <a:pt x="227" y="76"/>
                  </a:lnTo>
                  <a:lnTo>
                    <a:pt x="246" y="79"/>
                  </a:lnTo>
                  <a:lnTo>
                    <a:pt x="251" y="85"/>
                  </a:lnTo>
                  <a:lnTo>
                    <a:pt x="256" y="85"/>
                  </a:lnTo>
                  <a:lnTo>
                    <a:pt x="257" y="88"/>
                  </a:lnTo>
                  <a:lnTo>
                    <a:pt x="253" y="91"/>
                  </a:lnTo>
                  <a:lnTo>
                    <a:pt x="276" y="90"/>
                  </a:lnTo>
                  <a:lnTo>
                    <a:pt x="272" y="86"/>
                  </a:lnTo>
                  <a:lnTo>
                    <a:pt x="266" y="86"/>
                  </a:lnTo>
                  <a:lnTo>
                    <a:pt x="267" y="83"/>
                  </a:lnTo>
                  <a:lnTo>
                    <a:pt x="249" y="75"/>
                  </a:lnTo>
                  <a:lnTo>
                    <a:pt x="228" y="68"/>
                  </a:lnTo>
                  <a:lnTo>
                    <a:pt x="216" y="71"/>
                  </a:lnTo>
                  <a:lnTo>
                    <a:pt x="207" y="78"/>
                  </a:lnTo>
                  <a:lnTo>
                    <a:pt x="211" y="78"/>
                  </a:lnTo>
                  <a:lnTo>
                    <a:pt x="221" y="72"/>
                  </a:lnTo>
                  <a:lnTo>
                    <a:pt x="221" y="72"/>
                  </a:lnTo>
                  <a:close/>
                  <a:moveTo>
                    <a:pt x="218" y="78"/>
                  </a:moveTo>
                  <a:lnTo>
                    <a:pt x="218" y="80"/>
                  </a:lnTo>
                  <a:lnTo>
                    <a:pt x="222" y="80"/>
                  </a:lnTo>
                  <a:lnTo>
                    <a:pt x="220" y="77"/>
                  </a:lnTo>
                  <a:lnTo>
                    <a:pt x="218" y="78"/>
                  </a:lnTo>
                  <a:lnTo>
                    <a:pt x="218" y="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North America">
              <a:extLst>
                <a:ext uri="{FF2B5EF4-FFF2-40B4-BE49-F238E27FC236}">
                  <a16:creationId xmlns:a16="http://schemas.microsoft.com/office/drawing/2014/main" id="{14D1DDB7-43E8-44ED-8E25-CF092106C0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43413" y="4116388"/>
              <a:ext cx="1608138" cy="1503363"/>
            </a:xfrm>
            <a:custGeom>
              <a:avLst/>
              <a:gdLst>
                <a:gd name="T0" fmla="*/ 96 w 1013"/>
                <a:gd name="T1" fmla="*/ 620 h 947"/>
                <a:gd name="T2" fmla="*/ 71 w 1013"/>
                <a:gd name="T3" fmla="*/ 921 h 947"/>
                <a:gd name="T4" fmla="*/ 12 w 1013"/>
                <a:gd name="T5" fmla="*/ 655 h 947"/>
                <a:gd name="T6" fmla="*/ 432 w 1013"/>
                <a:gd name="T7" fmla="*/ 293 h 947"/>
                <a:gd name="T8" fmla="*/ 485 w 1013"/>
                <a:gd name="T9" fmla="*/ 137 h 947"/>
                <a:gd name="T10" fmla="*/ 570 w 1013"/>
                <a:gd name="T11" fmla="*/ 348 h 947"/>
                <a:gd name="T12" fmla="*/ 375 w 1013"/>
                <a:gd name="T13" fmla="*/ 369 h 947"/>
                <a:gd name="T14" fmla="*/ 380 w 1013"/>
                <a:gd name="T15" fmla="*/ 449 h 947"/>
                <a:gd name="T16" fmla="*/ 456 w 1013"/>
                <a:gd name="T17" fmla="*/ 362 h 947"/>
                <a:gd name="T18" fmla="*/ 559 w 1013"/>
                <a:gd name="T19" fmla="*/ 331 h 947"/>
                <a:gd name="T20" fmla="*/ 603 w 1013"/>
                <a:gd name="T21" fmla="*/ 457 h 947"/>
                <a:gd name="T22" fmla="*/ 565 w 1013"/>
                <a:gd name="T23" fmla="*/ 353 h 947"/>
                <a:gd name="T24" fmla="*/ 585 w 1013"/>
                <a:gd name="T25" fmla="*/ 421 h 947"/>
                <a:gd name="T26" fmla="*/ 625 w 1013"/>
                <a:gd name="T27" fmla="*/ 535 h 947"/>
                <a:gd name="T28" fmla="*/ 687 w 1013"/>
                <a:gd name="T29" fmla="*/ 501 h 947"/>
                <a:gd name="T30" fmla="*/ 551 w 1013"/>
                <a:gd name="T31" fmla="*/ 137 h 947"/>
                <a:gd name="T32" fmla="*/ 563 w 1013"/>
                <a:gd name="T33" fmla="*/ 280 h 947"/>
                <a:gd name="T34" fmla="*/ 594 w 1013"/>
                <a:gd name="T35" fmla="*/ 33 h 947"/>
                <a:gd name="T36" fmla="*/ 542 w 1013"/>
                <a:gd name="T37" fmla="*/ 536 h 947"/>
                <a:gd name="T38" fmla="*/ 572 w 1013"/>
                <a:gd name="T39" fmla="*/ 557 h 947"/>
                <a:gd name="T40" fmla="*/ 337 w 1013"/>
                <a:gd name="T41" fmla="*/ 346 h 947"/>
                <a:gd name="T42" fmla="*/ 262 w 1013"/>
                <a:gd name="T43" fmla="*/ 686 h 947"/>
                <a:gd name="T44" fmla="*/ 312 w 1013"/>
                <a:gd name="T45" fmla="*/ 297 h 947"/>
                <a:gd name="T46" fmla="*/ 731 w 1013"/>
                <a:gd name="T47" fmla="*/ 717 h 947"/>
                <a:gd name="T48" fmla="*/ 662 w 1013"/>
                <a:gd name="T49" fmla="*/ 748 h 947"/>
                <a:gd name="T50" fmla="*/ 628 w 1013"/>
                <a:gd name="T51" fmla="*/ 769 h 947"/>
                <a:gd name="T52" fmla="*/ 580 w 1013"/>
                <a:gd name="T53" fmla="*/ 835 h 947"/>
                <a:gd name="T54" fmla="*/ 514 w 1013"/>
                <a:gd name="T55" fmla="*/ 869 h 947"/>
                <a:gd name="T56" fmla="*/ 403 w 1013"/>
                <a:gd name="T57" fmla="*/ 850 h 947"/>
                <a:gd name="T58" fmla="*/ 290 w 1013"/>
                <a:gd name="T59" fmla="*/ 771 h 947"/>
                <a:gd name="T60" fmla="*/ 257 w 1013"/>
                <a:gd name="T61" fmla="*/ 666 h 947"/>
                <a:gd name="T62" fmla="*/ 219 w 1013"/>
                <a:gd name="T63" fmla="*/ 597 h 947"/>
                <a:gd name="T64" fmla="*/ 114 w 1013"/>
                <a:gd name="T65" fmla="*/ 571 h 947"/>
                <a:gd name="T66" fmla="*/ 74 w 1013"/>
                <a:gd name="T67" fmla="*/ 603 h 947"/>
                <a:gd name="T68" fmla="*/ 41 w 1013"/>
                <a:gd name="T69" fmla="*/ 519 h 947"/>
                <a:gd name="T70" fmla="*/ 56 w 1013"/>
                <a:gd name="T71" fmla="*/ 418 h 947"/>
                <a:gd name="T72" fmla="*/ 252 w 1013"/>
                <a:gd name="T73" fmla="*/ 421 h 947"/>
                <a:gd name="T74" fmla="*/ 361 w 1013"/>
                <a:gd name="T75" fmla="*/ 468 h 947"/>
                <a:gd name="T76" fmla="*/ 471 w 1013"/>
                <a:gd name="T77" fmla="*/ 471 h 947"/>
                <a:gd name="T78" fmla="*/ 500 w 1013"/>
                <a:gd name="T79" fmla="*/ 423 h 947"/>
                <a:gd name="T80" fmla="*/ 564 w 1013"/>
                <a:gd name="T81" fmla="*/ 479 h 947"/>
                <a:gd name="T82" fmla="*/ 494 w 1013"/>
                <a:gd name="T83" fmla="*/ 618 h 947"/>
                <a:gd name="T84" fmla="*/ 585 w 1013"/>
                <a:gd name="T85" fmla="*/ 571 h 947"/>
                <a:gd name="T86" fmla="*/ 690 w 1013"/>
                <a:gd name="T87" fmla="*/ 626 h 947"/>
                <a:gd name="T88" fmla="*/ 650 w 1013"/>
                <a:gd name="T89" fmla="*/ 700 h 947"/>
                <a:gd name="T90" fmla="*/ 699 w 1013"/>
                <a:gd name="T91" fmla="*/ 729 h 947"/>
                <a:gd name="T92" fmla="*/ 369 w 1013"/>
                <a:gd name="T93" fmla="*/ 552 h 947"/>
                <a:gd name="T94" fmla="*/ 397 w 1013"/>
                <a:gd name="T95" fmla="*/ 590 h 947"/>
                <a:gd name="T96" fmla="*/ 447 w 1013"/>
                <a:gd name="T97" fmla="*/ 665 h 947"/>
                <a:gd name="T98" fmla="*/ 463 w 1013"/>
                <a:gd name="T99" fmla="*/ 690 h 947"/>
                <a:gd name="T100" fmla="*/ 523 w 1013"/>
                <a:gd name="T101" fmla="*/ 724 h 947"/>
                <a:gd name="T102" fmla="*/ 531 w 1013"/>
                <a:gd name="T103" fmla="*/ 748 h 947"/>
                <a:gd name="T104" fmla="*/ 579 w 1013"/>
                <a:gd name="T105" fmla="*/ 756 h 947"/>
                <a:gd name="T106" fmla="*/ 439 w 1013"/>
                <a:gd name="T107" fmla="*/ 231 h 947"/>
                <a:gd name="T108" fmla="*/ 383 w 1013"/>
                <a:gd name="T109" fmla="*/ 229 h 947"/>
                <a:gd name="T110" fmla="*/ 354 w 1013"/>
                <a:gd name="T111" fmla="*/ 331 h 947"/>
                <a:gd name="T112" fmla="*/ 325 w 1013"/>
                <a:gd name="T113" fmla="*/ 306 h 947"/>
                <a:gd name="T114" fmla="*/ 906 w 1013"/>
                <a:gd name="T115" fmla="*/ 73 h 947"/>
                <a:gd name="T116" fmla="*/ 658 w 1013"/>
                <a:gd name="T117" fmla="*/ 148 h 947"/>
                <a:gd name="T118" fmla="*/ 713 w 1013"/>
                <a:gd name="T119" fmla="*/ 311 h 947"/>
                <a:gd name="T120" fmla="*/ 760 w 1013"/>
                <a:gd name="T121" fmla="*/ 452 h 947"/>
                <a:gd name="T122" fmla="*/ 886 w 1013"/>
                <a:gd name="T123" fmla="*/ 459 h 947"/>
                <a:gd name="T124" fmla="*/ 957 w 1013"/>
                <a:gd name="T125" fmla="*/ 355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3" h="947">
                  <a:moveTo>
                    <a:pt x="655" y="943"/>
                  </a:moveTo>
                  <a:lnTo>
                    <a:pt x="665" y="945"/>
                  </a:lnTo>
                  <a:lnTo>
                    <a:pt x="655" y="947"/>
                  </a:lnTo>
                  <a:lnTo>
                    <a:pt x="655" y="943"/>
                  </a:lnTo>
                  <a:lnTo>
                    <a:pt x="655" y="943"/>
                  </a:lnTo>
                  <a:close/>
                  <a:moveTo>
                    <a:pt x="612" y="778"/>
                  </a:moveTo>
                  <a:lnTo>
                    <a:pt x="611" y="780"/>
                  </a:lnTo>
                  <a:lnTo>
                    <a:pt x="624" y="777"/>
                  </a:lnTo>
                  <a:lnTo>
                    <a:pt x="622" y="775"/>
                  </a:lnTo>
                  <a:lnTo>
                    <a:pt x="612" y="778"/>
                  </a:lnTo>
                  <a:lnTo>
                    <a:pt x="612" y="778"/>
                  </a:lnTo>
                  <a:close/>
                  <a:moveTo>
                    <a:pt x="84" y="935"/>
                  </a:moveTo>
                  <a:lnTo>
                    <a:pt x="87" y="940"/>
                  </a:lnTo>
                  <a:lnTo>
                    <a:pt x="92" y="936"/>
                  </a:lnTo>
                  <a:lnTo>
                    <a:pt x="85" y="931"/>
                  </a:lnTo>
                  <a:lnTo>
                    <a:pt x="84" y="935"/>
                  </a:lnTo>
                  <a:lnTo>
                    <a:pt x="84" y="935"/>
                  </a:lnTo>
                  <a:close/>
                  <a:moveTo>
                    <a:pt x="106" y="600"/>
                  </a:moveTo>
                  <a:lnTo>
                    <a:pt x="92" y="614"/>
                  </a:lnTo>
                  <a:lnTo>
                    <a:pt x="96" y="620"/>
                  </a:lnTo>
                  <a:lnTo>
                    <a:pt x="103" y="613"/>
                  </a:lnTo>
                  <a:lnTo>
                    <a:pt x="108" y="611"/>
                  </a:lnTo>
                  <a:lnTo>
                    <a:pt x="106" y="608"/>
                  </a:lnTo>
                  <a:lnTo>
                    <a:pt x="103" y="606"/>
                  </a:lnTo>
                  <a:lnTo>
                    <a:pt x="109" y="603"/>
                  </a:lnTo>
                  <a:lnTo>
                    <a:pt x="106" y="600"/>
                  </a:lnTo>
                  <a:lnTo>
                    <a:pt x="106" y="600"/>
                  </a:lnTo>
                  <a:close/>
                  <a:moveTo>
                    <a:pt x="240" y="661"/>
                  </a:moveTo>
                  <a:lnTo>
                    <a:pt x="238" y="656"/>
                  </a:lnTo>
                  <a:lnTo>
                    <a:pt x="240" y="650"/>
                  </a:lnTo>
                  <a:lnTo>
                    <a:pt x="232" y="649"/>
                  </a:lnTo>
                  <a:lnTo>
                    <a:pt x="232" y="656"/>
                  </a:lnTo>
                  <a:lnTo>
                    <a:pt x="240" y="668"/>
                  </a:lnTo>
                  <a:lnTo>
                    <a:pt x="245" y="673"/>
                  </a:lnTo>
                  <a:lnTo>
                    <a:pt x="240" y="665"/>
                  </a:lnTo>
                  <a:lnTo>
                    <a:pt x="240" y="661"/>
                  </a:lnTo>
                  <a:lnTo>
                    <a:pt x="240" y="661"/>
                  </a:lnTo>
                  <a:close/>
                  <a:moveTo>
                    <a:pt x="69" y="922"/>
                  </a:moveTo>
                  <a:lnTo>
                    <a:pt x="73" y="924"/>
                  </a:lnTo>
                  <a:lnTo>
                    <a:pt x="71" y="921"/>
                  </a:lnTo>
                  <a:lnTo>
                    <a:pt x="69" y="922"/>
                  </a:lnTo>
                  <a:lnTo>
                    <a:pt x="69" y="922"/>
                  </a:lnTo>
                  <a:close/>
                  <a:moveTo>
                    <a:pt x="0" y="663"/>
                  </a:moveTo>
                  <a:lnTo>
                    <a:pt x="7" y="659"/>
                  </a:lnTo>
                  <a:lnTo>
                    <a:pt x="7" y="656"/>
                  </a:lnTo>
                  <a:lnTo>
                    <a:pt x="4" y="656"/>
                  </a:lnTo>
                  <a:lnTo>
                    <a:pt x="0" y="663"/>
                  </a:lnTo>
                  <a:lnTo>
                    <a:pt x="0" y="663"/>
                  </a:lnTo>
                  <a:close/>
                  <a:moveTo>
                    <a:pt x="63" y="920"/>
                  </a:moveTo>
                  <a:lnTo>
                    <a:pt x="63" y="918"/>
                  </a:lnTo>
                  <a:lnTo>
                    <a:pt x="60" y="919"/>
                  </a:lnTo>
                  <a:lnTo>
                    <a:pt x="63" y="920"/>
                  </a:lnTo>
                  <a:lnTo>
                    <a:pt x="63" y="920"/>
                  </a:lnTo>
                  <a:close/>
                  <a:moveTo>
                    <a:pt x="12" y="655"/>
                  </a:moveTo>
                  <a:lnTo>
                    <a:pt x="9" y="659"/>
                  </a:lnTo>
                  <a:lnTo>
                    <a:pt x="17" y="654"/>
                  </a:lnTo>
                  <a:lnTo>
                    <a:pt x="17" y="651"/>
                  </a:lnTo>
                  <a:lnTo>
                    <a:pt x="12" y="651"/>
                  </a:lnTo>
                  <a:lnTo>
                    <a:pt x="12" y="655"/>
                  </a:lnTo>
                  <a:lnTo>
                    <a:pt x="12" y="655"/>
                  </a:lnTo>
                  <a:close/>
                  <a:moveTo>
                    <a:pt x="11" y="578"/>
                  </a:moveTo>
                  <a:lnTo>
                    <a:pt x="19" y="582"/>
                  </a:lnTo>
                  <a:lnTo>
                    <a:pt x="23" y="581"/>
                  </a:lnTo>
                  <a:lnTo>
                    <a:pt x="23" y="577"/>
                  </a:lnTo>
                  <a:lnTo>
                    <a:pt x="19" y="576"/>
                  </a:lnTo>
                  <a:lnTo>
                    <a:pt x="11" y="578"/>
                  </a:lnTo>
                  <a:lnTo>
                    <a:pt x="11" y="578"/>
                  </a:lnTo>
                  <a:close/>
                  <a:moveTo>
                    <a:pt x="80" y="926"/>
                  </a:moveTo>
                  <a:lnTo>
                    <a:pt x="81" y="929"/>
                  </a:lnTo>
                  <a:lnTo>
                    <a:pt x="84" y="928"/>
                  </a:lnTo>
                  <a:lnTo>
                    <a:pt x="80" y="926"/>
                  </a:lnTo>
                  <a:lnTo>
                    <a:pt x="80" y="926"/>
                  </a:lnTo>
                  <a:close/>
                  <a:moveTo>
                    <a:pt x="435" y="302"/>
                  </a:moveTo>
                  <a:lnTo>
                    <a:pt x="441" y="317"/>
                  </a:lnTo>
                  <a:lnTo>
                    <a:pt x="455" y="317"/>
                  </a:lnTo>
                  <a:lnTo>
                    <a:pt x="459" y="304"/>
                  </a:lnTo>
                  <a:lnTo>
                    <a:pt x="458" y="282"/>
                  </a:lnTo>
                  <a:lnTo>
                    <a:pt x="448" y="275"/>
                  </a:lnTo>
                  <a:lnTo>
                    <a:pt x="437" y="274"/>
                  </a:lnTo>
                  <a:lnTo>
                    <a:pt x="432" y="293"/>
                  </a:lnTo>
                  <a:lnTo>
                    <a:pt x="419" y="275"/>
                  </a:lnTo>
                  <a:lnTo>
                    <a:pt x="412" y="277"/>
                  </a:lnTo>
                  <a:lnTo>
                    <a:pt x="425" y="308"/>
                  </a:lnTo>
                  <a:lnTo>
                    <a:pt x="435" y="302"/>
                  </a:lnTo>
                  <a:lnTo>
                    <a:pt x="435" y="302"/>
                  </a:lnTo>
                  <a:close/>
                  <a:moveTo>
                    <a:pt x="485" y="204"/>
                  </a:moveTo>
                  <a:lnTo>
                    <a:pt x="488" y="219"/>
                  </a:lnTo>
                  <a:lnTo>
                    <a:pt x="496" y="231"/>
                  </a:lnTo>
                  <a:lnTo>
                    <a:pt x="514" y="231"/>
                  </a:lnTo>
                  <a:lnTo>
                    <a:pt x="527" y="203"/>
                  </a:lnTo>
                  <a:lnTo>
                    <a:pt x="535" y="195"/>
                  </a:lnTo>
                  <a:lnTo>
                    <a:pt x="535" y="181"/>
                  </a:lnTo>
                  <a:lnTo>
                    <a:pt x="524" y="177"/>
                  </a:lnTo>
                  <a:lnTo>
                    <a:pt x="527" y="162"/>
                  </a:lnTo>
                  <a:lnTo>
                    <a:pt x="522" y="152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6" y="119"/>
                  </a:lnTo>
                  <a:lnTo>
                    <a:pt x="486" y="119"/>
                  </a:lnTo>
                  <a:lnTo>
                    <a:pt x="485" y="137"/>
                  </a:lnTo>
                  <a:lnTo>
                    <a:pt x="477" y="151"/>
                  </a:lnTo>
                  <a:lnTo>
                    <a:pt x="477" y="168"/>
                  </a:lnTo>
                  <a:lnTo>
                    <a:pt x="488" y="192"/>
                  </a:lnTo>
                  <a:lnTo>
                    <a:pt x="485" y="204"/>
                  </a:lnTo>
                  <a:lnTo>
                    <a:pt x="485" y="204"/>
                  </a:lnTo>
                  <a:close/>
                  <a:moveTo>
                    <a:pt x="422" y="315"/>
                  </a:moveTo>
                  <a:lnTo>
                    <a:pt x="417" y="306"/>
                  </a:lnTo>
                  <a:lnTo>
                    <a:pt x="414" y="316"/>
                  </a:lnTo>
                  <a:lnTo>
                    <a:pt x="422" y="315"/>
                  </a:lnTo>
                  <a:lnTo>
                    <a:pt x="422" y="315"/>
                  </a:lnTo>
                  <a:close/>
                  <a:moveTo>
                    <a:pt x="568" y="356"/>
                  </a:moveTo>
                  <a:lnTo>
                    <a:pt x="570" y="365"/>
                  </a:lnTo>
                  <a:lnTo>
                    <a:pt x="578" y="369"/>
                  </a:lnTo>
                  <a:lnTo>
                    <a:pt x="585" y="365"/>
                  </a:lnTo>
                  <a:lnTo>
                    <a:pt x="595" y="368"/>
                  </a:lnTo>
                  <a:lnTo>
                    <a:pt x="596" y="362"/>
                  </a:lnTo>
                  <a:lnTo>
                    <a:pt x="594" y="353"/>
                  </a:lnTo>
                  <a:lnTo>
                    <a:pt x="587" y="348"/>
                  </a:lnTo>
                  <a:lnTo>
                    <a:pt x="577" y="346"/>
                  </a:lnTo>
                  <a:lnTo>
                    <a:pt x="570" y="348"/>
                  </a:lnTo>
                  <a:lnTo>
                    <a:pt x="568" y="356"/>
                  </a:lnTo>
                  <a:lnTo>
                    <a:pt x="568" y="356"/>
                  </a:lnTo>
                  <a:close/>
                  <a:moveTo>
                    <a:pt x="485" y="314"/>
                  </a:moveTo>
                  <a:lnTo>
                    <a:pt x="480" y="304"/>
                  </a:lnTo>
                  <a:lnTo>
                    <a:pt x="473" y="304"/>
                  </a:lnTo>
                  <a:lnTo>
                    <a:pt x="466" y="319"/>
                  </a:lnTo>
                  <a:lnTo>
                    <a:pt x="485" y="327"/>
                  </a:lnTo>
                  <a:lnTo>
                    <a:pt x="485" y="314"/>
                  </a:lnTo>
                  <a:lnTo>
                    <a:pt x="485" y="314"/>
                  </a:lnTo>
                  <a:close/>
                  <a:moveTo>
                    <a:pt x="440" y="422"/>
                  </a:moveTo>
                  <a:lnTo>
                    <a:pt x="420" y="413"/>
                  </a:lnTo>
                  <a:lnTo>
                    <a:pt x="414" y="406"/>
                  </a:lnTo>
                  <a:lnTo>
                    <a:pt x="415" y="394"/>
                  </a:lnTo>
                  <a:lnTo>
                    <a:pt x="409" y="374"/>
                  </a:lnTo>
                  <a:lnTo>
                    <a:pt x="417" y="356"/>
                  </a:lnTo>
                  <a:lnTo>
                    <a:pt x="412" y="350"/>
                  </a:lnTo>
                  <a:lnTo>
                    <a:pt x="402" y="350"/>
                  </a:lnTo>
                  <a:lnTo>
                    <a:pt x="393" y="372"/>
                  </a:lnTo>
                  <a:lnTo>
                    <a:pt x="383" y="365"/>
                  </a:lnTo>
                  <a:lnTo>
                    <a:pt x="375" y="369"/>
                  </a:lnTo>
                  <a:lnTo>
                    <a:pt x="368" y="363"/>
                  </a:lnTo>
                  <a:lnTo>
                    <a:pt x="359" y="372"/>
                  </a:lnTo>
                  <a:lnTo>
                    <a:pt x="357" y="358"/>
                  </a:lnTo>
                  <a:lnTo>
                    <a:pt x="349" y="358"/>
                  </a:lnTo>
                  <a:lnTo>
                    <a:pt x="329" y="374"/>
                  </a:lnTo>
                  <a:lnTo>
                    <a:pt x="329" y="380"/>
                  </a:lnTo>
                  <a:lnTo>
                    <a:pt x="323" y="386"/>
                  </a:lnTo>
                  <a:lnTo>
                    <a:pt x="322" y="395"/>
                  </a:lnTo>
                  <a:lnTo>
                    <a:pt x="330" y="400"/>
                  </a:lnTo>
                  <a:lnTo>
                    <a:pt x="327" y="406"/>
                  </a:lnTo>
                  <a:lnTo>
                    <a:pt x="335" y="412"/>
                  </a:lnTo>
                  <a:lnTo>
                    <a:pt x="354" y="413"/>
                  </a:lnTo>
                  <a:lnTo>
                    <a:pt x="363" y="418"/>
                  </a:lnTo>
                  <a:lnTo>
                    <a:pt x="354" y="423"/>
                  </a:lnTo>
                  <a:lnTo>
                    <a:pt x="337" y="423"/>
                  </a:lnTo>
                  <a:lnTo>
                    <a:pt x="339" y="435"/>
                  </a:lnTo>
                  <a:lnTo>
                    <a:pt x="347" y="440"/>
                  </a:lnTo>
                  <a:lnTo>
                    <a:pt x="356" y="440"/>
                  </a:lnTo>
                  <a:lnTo>
                    <a:pt x="360" y="452"/>
                  </a:lnTo>
                  <a:lnTo>
                    <a:pt x="380" y="449"/>
                  </a:lnTo>
                  <a:lnTo>
                    <a:pt x="399" y="442"/>
                  </a:lnTo>
                  <a:lnTo>
                    <a:pt x="405" y="435"/>
                  </a:lnTo>
                  <a:lnTo>
                    <a:pt x="420" y="447"/>
                  </a:lnTo>
                  <a:lnTo>
                    <a:pt x="428" y="445"/>
                  </a:lnTo>
                  <a:lnTo>
                    <a:pt x="434" y="439"/>
                  </a:lnTo>
                  <a:lnTo>
                    <a:pt x="432" y="433"/>
                  </a:lnTo>
                  <a:lnTo>
                    <a:pt x="439" y="430"/>
                  </a:lnTo>
                  <a:lnTo>
                    <a:pt x="440" y="422"/>
                  </a:lnTo>
                  <a:lnTo>
                    <a:pt x="440" y="422"/>
                  </a:lnTo>
                  <a:close/>
                  <a:moveTo>
                    <a:pt x="408" y="246"/>
                  </a:moveTo>
                  <a:lnTo>
                    <a:pt x="410" y="260"/>
                  </a:lnTo>
                  <a:lnTo>
                    <a:pt x="419" y="263"/>
                  </a:lnTo>
                  <a:lnTo>
                    <a:pt x="414" y="243"/>
                  </a:lnTo>
                  <a:lnTo>
                    <a:pt x="408" y="246"/>
                  </a:lnTo>
                  <a:lnTo>
                    <a:pt x="408" y="246"/>
                  </a:lnTo>
                  <a:close/>
                  <a:moveTo>
                    <a:pt x="459" y="394"/>
                  </a:moveTo>
                  <a:lnTo>
                    <a:pt x="467" y="390"/>
                  </a:lnTo>
                  <a:lnTo>
                    <a:pt x="468" y="378"/>
                  </a:lnTo>
                  <a:lnTo>
                    <a:pt x="466" y="365"/>
                  </a:lnTo>
                  <a:lnTo>
                    <a:pt x="456" y="362"/>
                  </a:lnTo>
                  <a:lnTo>
                    <a:pt x="463" y="351"/>
                  </a:lnTo>
                  <a:lnTo>
                    <a:pt x="459" y="339"/>
                  </a:lnTo>
                  <a:lnTo>
                    <a:pt x="452" y="345"/>
                  </a:lnTo>
                  <a:lnTo>
                    <a:pt x="443" y="343"/>
                  </a:lnTo>
                  <a:lnTo>
                    <a:pt x="437" y="346"/>
                  </a:lnTo>
                  <a:lnTo>
                    <a:pt x="435" y="354"/>
                  </a:lnTo>
                  <a:lnTo>
                    <a:pt x="442" y="365"/>
                  </a:lnTo>
                  <a:lnTo>
                    <a:pt x="432" y="364"/>
                  </a:lnTo>
                  <a:lnTo>
                    <a:pt x="426" y="367"/>
                  </a:lnTo>
                  <a:lnTo>
                    <a:pt x="432" y="382"/>
                  </a:lnTo>
                  <a:lnTo>
                    <a:pt x="439" y="382"/>
                  </a:lnTo>
                  <a:lnTo>
                    <a:pt x="451" y="400"/>
                  </a:lnTo>
                  <a:lnTo>
                    <a:pt x="459" y="394"/>
                  </a:lnTo>
                  <a:lnTo>
                    <a:pt x="459" y="394"/>
                  </a:lnTo>
                  <a:close/>
                  <a:moveTo>
                    <a:pt x="495" y="291"/>
                  </a:moveTo>
                  <a:lnTo>
                    <a:pt x="496" y="325"/>
                  </a:lnTo>
                  <a:lnTo>
                    <a:pt x="531" y="333"/>
                  </a:lnTo>
                  <a:lnTo>
                    <a:pt x="543" y="333"/>
                  </a:lnTo>
                  <a:lnTo>
                    <a:pt x="550" y="325"/>
                  </a:lnTo>
                  <a:lnTo>
                    <a:pt x="559" y="331"/>
                  </a:lnTo>
                  <a:lnTo>
                    <a:pt x="570" y="327"/>
                  </a:lnTo>
                  <a:lnTo>
                    <a:pt x="575" y="306"/>
                  </a:lnTo>
                  <a:lnTo>
                    <a:pt x="563" y="300"/>
                  </a:lnTo>
                  <a:lnTo>
                    <a:pt x="542" y="298"/>
                  </a:lnTo>
                  <a:lnTo>
                    <a:pt x="530" y="304"/>
                  </a:lnTo>
                  <a:lnTo>
                    <a:pt x="517" y="301"/>
                  </a:lnTo>
                  <a:lnTo>
                    <a:pt x="508" y="293"/>
                  </a:lnTo>
                  <a:lnTo>
                    <a:pt x="511" y="288"/>
                  </a:lnTo>
                  <a:lnTo>
                    <a:pt x="501" y="275"/>
                  </a:lnTo>
                  <a:lnTo>
                    <a:pt x="490" y="275"/>
                  </a:lnTo>
                  <a:lnTo>
                    <a:pt x="481" y="268"/>
                  </a:lnTo>
                  <a:lnTo>
                    <a:pt x="469" y="265"/>
                  </a:lnTo>
                  <a:lnTo>
                    <a:pt x="468" y="275"/>
                  </a:lnTo>
                  <a:lnTo>
                    <a:pt x="476" y="286"/>
                  </a:lnTo>
                  <a:lnTo>
                    <a:pt x="488" y="284"/>
                  </a:lnTo>
                  <a:lnTo>
                    <a:pt x="495" y="291"/>
                  </a:lnTo>
                  <a:lnTo>
                    <a:pt x="495" y="291"/>
                  </a:lnTo>
                  <a:close/>
                  <a:moveTo>
                    <a:pt x="605" y="471"/>
                  </a:moveTo>
                  <a:lnTo>
                    <a:pt x="607" y="464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91" y="468"/>
                  </a:lnTo>
                  <a:lnTo>
                    <a:pt x="593" y="476"/>
                  </a:lnTo>
                  <a:lnTo>
                    <a:pt x="601" y="474"/>
                  </a:lnTo>
                  <a:lnTo>
                    <a:pt x="605" y="471"/>
                  </a:lnTo>
                  <a:lnTo>
                    <a:pt x="605" y="471"/>
                  </a:lnTo>
                  <a:close/>
                  <a:moveTo>
                    <a:pt x="648" y="417"/>
                  </a:moveTo>
                  <a:lnTo>
                    <a:pt x="639" y="410"/>
                  </a:lnTo>
                  <a:lnTo>
                    <a:pt x="629" y="399"/>
                  </a:lnTo>
                  <a:lnTo>
                    <a:pt x="622" y="394"/>
                  </a:lnTo>
                  <a:lnTo>
                    <a:pt x="611" y="392"/>
                  </a:lnTo>
                  <a:lnTo>
                    <a:pt x="609" y="374"/>
                  </a:lnTo>
                  <a:lnTo>
                    <a:pt x="600" y="376"/>
                  </a:lnTo>
                  <a:lnTo>
                    <a:pt x="587" y="370"/>
                  </a:lnTo>
                  <a:lnTo>
                    <a:pt x="580" y="377"/>
                  </a:lnTo>
                  <a:lnTo>
                    <a:pt x="572" y="377"/>
                  </a:lnTo>
                  <a:lnTo>
                    <a:pt x="565" y="383"/>
                  </a:lnTo>
                  <a:lnTo>
                    <a:pt x="568" y="372"/>
                  </a:lnTo>
                  <a:lnTo>
                    <a:pt x="563" y="362"/>
                  </a:lnTo>
                  <a:lnTo>
                    <a:pt x="565" y="353"/>
                  </a:lnTo>
                  <a:lnTo>
                    <a:pt x="563" y="346"/>
                  </a:lnTo>
                  <a:lnTo>
                    <a:pt x="554" y="348"/>
                  </a:lnTo>
                  <a:lnTo>
                    <a:pt x="538" y="365"/>
                  </a:lnTo>
                  <a:lnTo>
                    <a:pt x="536" y="385"/>
                  </a:lnTo>
                  <a:lnTo>
                    <a:pt x="539" y="394"/>
                  </a:lnTo>
                  <a:lnTo>
                    <a:pt x="532" y="387"/>
                  </a:lnTo>
                  <a:lnTo>
                    <a:pt x="531" y="369"/>
                  </a:lnTo>
                  <a:lnTo>
                    <a:pt x="538" y="353"/>
                  </a:lnTo>
                  <a:lnTo>
                    <a:pt x="547" y="347"/>
                  </a:lnTo>
                  <a:lnTo>
                    <a:pt x="528" y="346"/>
                  </a:lnTo>
                  <a:lnTo>
                    <a:pt x="514" y="362"/>
                  </a:lnTo>
                  <a:lnTo>
                    <a:pt x="509" y="379"/>
                  </a:lnTo>
                  <a:lnTo>
                    <a:pt x="509" y="392"/>
                  </a:lnTo>
                  <a:lnTo>
                    <a:pt x="526" y="418"/>
                  </a:lnTo>
                  <a:lnTo>
                    <a:pt x="536" y="425"/>
                  </a:lnTo>
                  <a:lnTo>
                    <a:pt x="558" y="428"/>
                  </a:lnTo>
                  <a:lnTo>
                    <a:pt x="564" y="426"/>
                  </a:lnTo>
                  <a:lnTo>
                    <a:pt x="574" y="434"/>
                  </a:lnTo>
                  <a:lnTo>
                    <a:pt x="580" y="430"/>
                  </a:lnTo>
                  <a:lnTo>
                    <a:pt x="585" y="421"/>
                  </a:lnTo>
                  <a:lnTo>
                    <a:pt x="590" y="430"/>
                  </a:lnTo>
                  <a:lnTo>
                    <a:pt x="600" y="438"/>
                  </a:lnTo>
                  <a:lnTo>
                    <a:pt x="598" y="450"/>
                  </a:lnTo>
                  <a:lnTo>
                    <a:pt x="605" y="445"/>
                  </a:lnTo>
                  <a:lnTo>
                    <a:pt x="610" y="454"/>
                  </a:lnTo>
                  <a:lnTo>
                    <a:pt x="618" y="459"/>
                  </a:lnTo>
                  <a:lnTo>
                    <a:pt x="622" y="474"/>
                  </a:lnTo>
                  <a:lnTo>
                    <a:pt x="608" y="492"/>
                  </a:lnTo>
                  <a:lnTo>
                    <a:pt x="614" y="501"/>
                  </a:lnTo>
                  <a:lnTo>
                    <a:pt x="607" y="506"/>
                  </a:lnTo>
                  <a:lnTo>
                    <a:pt x="590" y="503"/>
                  </a:lnTo>
                  <a:lnTo>
                    <a:pt x="588" y="508"/>
                  </a:lnTo>
                  <a:lnTo>
                    <a:pt x="585" y="509"/>
                  </a:lnTo>
                  <a:lnTo>
                    <a:pt x="582" y="515"/>
                  </a:lnTo>
                  <a:lnTo>
                    <a:pt x="586" y="522"/>
                  </a:lnTo>
                  <a:lnTo>
                    <a:pt x="596" y="522"/>
                  </a:lnTo>
                  <a:lnTo>
                    <a:pt x="600" y="518"/>
                  </a:lnTo>
                  <a:lnTo>
                    <a:pt x="607" y="519"/>
                  </a:lnTo>
                  <a:lnTo>
                    <a:pt x="625" y="529"/>
                  </a:lnTo>
                  <a:lnTo>
                    <a:pt x="625" y="535"/>
                  </a:lnTo>
                  <a:lnTo>
                    <a:pt x="631" y="540"/>
                  </a:lnTo>
                  <a:lnTo>
                    <a:pt x="641" y="544"/>
                  </a:lnTo>
                  <a:lnTo>
                    <a:pt x="650" y="552"/>
                  </a:lnTo>
                  <a:lnTo>
                    <a:pt x="662" y="554"/>
                  </a:lnTo>
                  <a:lnTo>
                    <a:pt x="662" y="549"/>
                  </a:lnTo>
                  <a:lnTo>
                    <a:pt x="647" y="534"/>
                  </a:lnTo>
                  <a:lnTo>
                    <a:pt x="644" y="527"/>
                  </a:lnTo>
                  <a:lnTo>
                    <a:pt x="665" y="541"/>
                  </a:lnTo>
                  <a:lnTo>
                    <a:pt x="673" y="541"/>
                  </a:lnTo>
                  <a:lnTo>
                    <a:pt x="675" y="532"/>
                  </a:lnTo>
                  <a:lnTo>
                    <a:pt x="670" y="525"/>
                  </a:lnTo>
                  <a:lnTo>
                    <a:pt x="669" y="518"/>
                  </a:lnTo>
                  <a:lnTo>
                    <a:pt x="658" y="506"/>
                  </a:lnTo>
                  <a:lnTo>
                    <a:pt x="654" y="498"/>
                  </a:lnTo>
                  <a:lnTo>
                    <a:pt x="655" y="488"/>
                  </a:lnTo>
                  <a:lnTo>
                    <a:pt x="666" y="496"/>
                  </a:lnTo>
                  <a:lnTo>
                    <a:pt x="670" y="506"/>
                  </a:lnTo>
                  <a:lnTo>
                    <a:pt x="677" y="510"/>
                  </a:lnTo>
                  <a:lnTo>
                    <a:pt x="679" y="503"/>
                  </a:lnTo>
                  <a:lnTo>
                    <a:pt x="687" y="501"/>
                  </a:lnTo>
                  <a:lnTo>
                    <a:pt x="692" y="484"/>
                  </a:lnTo>
                  <a:lnTo>
                    <a:pt x="668" y="460"/>
                  </a:lnTo>
                  <a:lnTo>
                    <a:pt x="658" y="460"/>
                  </a:lnTo>
                  <a:lnTo>
                    <a:pt x="650" y="454"/>
                  </a:lnTo>
                  <a:lnTo>
                    <a:pt x="650" y="445"/>
                  </a:lnTo>
                  <a:lnTo>
                    <a:pt x="658" y="442"/>
                  </a:lnTo>
                  <a:lnTo>
                    <a:pt x="651" y="434"/>
                  </a:lnTo>
                  <a:lnTo>
                    <a:pt x="654" y="426"/>
                  </a:lnTo>
                  <a:lnTo>
                    <a:pt x="648" y="417"/>
                  </a:lnTo>
                  <a:lnTo>
                    <a:pt x="648" y="417"/>
                  </a:lnTo>
                  <a:close/>
                  <a:moveTo>
                    <a:pt x="580" y="625"/>
                  </a:moveTo>
                  <a:lnTo>
                    <a:pt x="578" y="622"/>
                  </a:lnTo>
                  <a:lnTo>
                    <a:pt x="573" y="626"/>
                  </a:lnTo>
                  <a:lnTo>
                    <a:pt x="573" y="629"/>
                  </a:lnTo>
                  <a:lnTo>
                    <a:pt x="578" y="632"/>
                  </a:lnTo>
                  <a:lnTo>
                    <a:pt x="580" y="625"/>
                  </a:lnTo>
                  <a:lnTo>
                    <a:pt x="580" y="625"/>
                  </a:lnTo>
                  <a:close/>
                  <a:moveTo>
                    <a:pt x="520" y="142"/>
                  </a:moveTo>
                  <a:lnTo>
                    <a:pt x="538" y="142"/>
                  </a:lnTo>
                  <a:lnTo>
                    <a:pt x="551" y="137"/>
                  </a:lnTo>
                  <a:lnTo>
                    <a:pt x="588" y="132"/>
                  </a:lnTo>
                  <a:lnTo>
                    <a:pt x="576" y="144"/>
                  </a:lnTo>
                  <a:lnTo>
                    <a:pt x="557" y="150"/>
                  </a:lnTo>
                  <a:lnTo>
                    <a:pt x="550" y="158"/>
                  </a:lnTo>
                  <a:lnTo>
                    <a:pt x="536" y="152"/>
                  </a:lnTo>
                  <a:lnTo>
                    <a:pt x="530" y="173"/>
                  </a:lnTo>
                  <a:lnTo>
                    <a:pt x="540" y="179"/>
                  </a:lnTo>
                  <a:lnTo>
                    <a:pt x="544" y="208"/>
                  </a:lnTo>
                  <a:lnTo>
                    <a:pt x="535" y="212"/>
                  </a:lnTo>
                  <a:lnTo>
                    <a:pt x="524" y="231"/>
                  </a:lnTo>
                  <a:lnTo>
                    <a:pt x="537" y="238"/>
                  </a:lnTo>
                  <a:lnTo>
                    <a:pt x="522" y="241"/>
                  </a:lnTo>
                  <a:lnTo>
                    <a:pt x="522" y="253"/>
                  </a:lnTo>
                  <a:lnTo>
                    <a:pt x="528" y="258"/>
                  </a:lnTo>
                  <a:lnTo>
                    <a:pt x="512" y="270"/>
                  </a:lnTo>
                  <a:lnTo>
                    <a:pt x="512" y="282"/>
                  </a:lnTo>
                  <a:lnTo>
                    <a:pt x="540" y="286"/>
                  </a:lnTo>
                  <a:lnTo>
                    <a:pt x="548" y="282"/>
                  </a:lnTo>
                  <a:lnTo>
                    <a:pt x="556" y="284"/>
                  </a:lnTo>
                  <a:lnTo>
                    <a:pt x="563" y="280"/>
                  </a:lnTo>
                  <a:lnTo>
                    <a:pt x="567" y="288"/>
                  </a:lnTo>
                  <a:lnTo>
                    <a:pt x="580" y="282"/>
                  </a:lnTo>
                  <a:lnTo>
                    <a:pt x="587" y="270"/>
                  </a:lnTo>
                  <a:lnTo>
                    <a:pt x="578" y="258"/>
                  </a:lnTo>
                  <a:lnTo>
                    <a:pt x="588" y="248"/>
                  </a:lnTo>
                  <a:lnTo>
                    <a:pt x="586" y="238"/>
                  </a:lnTo>
                  <a:lnTo>
                    <a:pt x="600" y="236"/>
                  </a:lnTo>
                  <a:lnTo>
                    <a:pt x="611" y="186"/>
                  </a:lnTo>
                  <a:lnTo>
                    <a:pt x="628" y="178"/>
                  </a:lnTo>
                  <a:lnTo>
                    <a:pt x="645" y="146"/>
                  </a:lnTo>
                  <a:lnTo>
                    <a:pt x="674" y="112"/>
                  </a:lnTo>
                  <a:lnTo>
                    <a:pt x="675" y="100"/>
                  </a:lnTo>
                  <a:lnTo>
                    <a:pt x="694" y="76"/>
                  </a:lnTo>
                  <a:lnTo>
                    <a:pt x="694" y="66"/>
                  </a:lnTo>
                  <a:lnTo>
                    <a:pt x="683" y="59"/>
                  </a:lnTo>
                  <a:lnTo>
                    <a:pt x="674" y="47"/>
                  </a:lnTo>
                  <a:lnTo>
                    <a:pt x="639" y="32"/>
                  </a:lnTo>
                  <a:lnTo>
                    <a:pt x="621" y="32"/>
                  </a:lnTo>
                  <a:lnTo>
                    <a:pt x="609" y="37"/>
                  </a:lnTo>
                  <a:lnTo>
                    <a:pt x="594" y="33"/>
                  </a:lnTo>
                  <a:lnTo>
                    <a:pt x="568" y="40"/>
                  </a:lnTo>
                  <a:lnTo>
                    <a:pt x="557" y="57"/>
                  </a:lnTo>
                  <a:lnTo>
                    <a:pt x="530" y="79"/>
                  </a:lnTo>
                  <a:lnTo>
                    <a:pt x="530" y="89"/>
                  </a:lnTo>
                  <a:lnTo>
                    <a:pt x="515" y="89"/>
                  </a:lnTo>
                  <a:lnTo>
                    <a:pt x="506" y="107"/>
                  </a:lnTo>
                  <a:lnTo>
                    <a:pt x="509" y="129"/>
                  </a:lnTo>
                  <a:lnTo>
                    <a:pt x="520" y="142"/>
                  </a:lnTo>
                  <a:lnTo>
                    <a:pt x="520" y="142"/>
                  </a:lnTo>
                  <a:close/>
                  <a:moveTo>
                    <a:pt x="565" y="524"/>
                  </a:moveTo>
                  <a:lnTo>
                    <a:pt x="557" y="513"/>
                  </a:lnTo>
                  <a:lnTo>
                    <a:pt x="544" y="501"/>
                  </a:lnTo>
                  <a:lnTo>
                    <a:pt x="541" y="493"/>
                  </a:lnTo>
                  <a:lnTo>
                    <a:pt x="534" y="501"/>
                  </a:lnTo>
                  <a:lnTo>
                    <a:pt x="533" y="506"/>
                  </a:lnTo>
                  <a:lnTo>
                    <a:pt x="534" y="524"/>
                  </a:lnTo>
                  <a:lnTo>
                    <a:pt x="527" y="530"/>
                  </a:lnTo>
                  <a:lnTo>
                    <a:pt x="536" y="530"/>
                  </a:lnTo>
                  <a:lnTo>
                    <a:pt x="536" y="537"/>
                  </a:lnTo>
                  <a:lnTo>
                    <a:pt x="542" y="536"/>
                  </a:lnTo>
                  <a:lnTo>
                    <a:pt x="550" y="525"/>
                  </a:lnTo>
                  <a:lnTo>
                    <a:pt x="555" y="525"/>
                  </a:lnTo>
                  <a:lnTo>
                    <a:pt x="565" y="534"/>
                  </a:lnTo>
                  <a:lnTo>
                    <a:pt x="571" y="527"/>
                  </a:lnTo>
                  <a:lnTo>
                    <a:pt x="565" y="524"/>
                  </a:lnTo>
                  <a:lnTo>
                    <a:pt x="565" y="524"/>
                  </a:lnTo>
                  <a:close/>
                  <a:moveTo>
                    <a:pt x="549" y="552"/>
                  </a:moveTo>
                  <a:lnTo>
                    <a:pt x="555" y="550"/>
                  </a:lnTo>
                  <a:lnTo>
                    <a:pt x="560" y="543"/>
                  </a:lnTo>
                  <a:lnTo>
                    <a:pt x="552" y="546"/>
                  </a:lnTo>
                  <a:lnTo>
                    <a:pt x="549" y="552"/>
                  </a:lnTo>
                  <a:lnTo>
                    <a:pt x="549" y="552"/>
                  </a:lnTo>
                  <a:close/>
                  <a:moveTo>
                    <a:pt x="566" y="661"/>
                  </a:moveTo>
                  <a:lnTo>
                    <a:pt x="560" y="662"/>
                  </a:lnTo>
                  <a:lnTo>
                    <a:pt x="568" y="666"/>
                  </a:lnTo>
                  <a:lnTo>
                    <a:pt x="566" y="661"/>
                  </a:lnTo>
                  <a:lnTo>
                    <a:pt x="566" y="661"/>
                  </a:lnTo>
                  <a:close/>
                  <a:moveTo>
                    <a:pt x="577" y="549"/>
                  </a:moveTo>
                  <a:lnTo>
                    <a:pt x="573" y="549"/>
                  </a:lnTo>
                  <a:lnTo>
                    <a:pt x="572" y="557"/>
                  </a:lnTo>
                  <a:lnTo>
                    <a:pt x="575" y="560"/>
                  </a:lnTo>
                  <a:lnTo>
                    <a:pt x="577" y="549"/>
                  </a:lnTo>
                  <a:lnTo>
                    <a:pt x="577" y="549"/>
                  </a:lnTo>
                  <a:close/>
                  <a:moveTo>
                    <a:pt x="677" y="726"/>
                  </a:moveTo>
                  <a:lnTo>
                    <a:pt x="676" y="723"/>
                  </a:lnTo>
                  <a:lnTo>
                    <a:pt x="675" y="725"/>
                  </a:lnTo>
                  <a:lnTo>
                    <a:pt x="685" y="732"/>
                  </a:lnTo>
                  <a:lnTo>
                    <a:pt x="685" y="729"/>
                  </a:lnTo>
                  <a:lnTo>
                    <a:pt x="689" y="727"/>
                  </a:lnTo>
                  <a:lnTo>
                    <a:pt x="680" y="727"/>
                  </a:lnTo>
                  <a:lnTo>
                    <a:pt x="677" y="726"/>
                  </a:lnTo>
                  <a:lnTo>
                    <a:pt x="677" y="726"/>
                  </a:lnTo>
                  <a:close/>
                  <a:moveTo>
                    <a:pt x="281" y="385"/>
                  </a:moveTo>
                  <a:lnTo>
                    <a:pt x="291" y="394"/>
                  </a:lnTo>
                  <a:lnTo>
                    <a:pt x="296" y="406"/>
                  </a:lnTo>
                  <a:lnTo>
                    <a:pt x="312" y="399"/>
                  </a:lnTo>
                  <a:lnTo>
                    <a:pt x="318" y="388"/>
                  </a:lnTo>
                  <a:lnTo>
                    <a:pt x="320" y="374"/>
                  </a:lnTo>
                  <a:lnTo>
                    <a:pt x="347" y="354"/>
                  </a:lnTo>
                  <a:lnTo>
                    <a:pt x="337" y="346"/>
                  </a:lnTo>
                  <a:lnTo>
                    <a:pt x="331" y="337"/>
                  </a:lnTo>
                  <a:lnTo>
                    <a:pt x="319" y="337"/>
                  </a:lnTo>
                  <a:lnTo>
                    <a:pt x="308" y="331"/>
                  </a:lnTo>
                  <a:lnTo>
                    <a:pt x="287" y="340"/>
                  </a:lnTo>
                  <a:lnTo>
                    <a:pt x="291" y="354"/>
                  </a:lnTo>
                  <a:lnTo>
                    <a:pt x="290" y="365"/>
                  </a:lnTo>
                  <a:lnTo>
                    <a:pt x="281" y="385"/>
                  </a:lnTo>
                  <a:lnTo>
                    <a:pt x="281" y="385"/>
                  </a:lnTo>
                  <a:close/>
                  <a:moveTo>
                    <a:pt x="488" y="255"/>
                  </a:moveTo>
                  <a:lnTo>
                    <a:pt x="494" y="248"/>
                  </a:lnTo>
                  <a:lnTo>
                    <a:pt x="493" y="242"/>
                  </a:lnTo>
                  <a:lnTo>
                    <a:pt x="477" y="241"/>
                  </a:lnTo>
                  <a:lnTo>
                    <a:pt x="464" y="246"/>
                  </a:lnTo>
                  <a:lnTo>
                    <a:pt x="488" y="255"/>
                  </a:lnTo>
                  <a:lnTo>
                    <a:pt x="488" y="255"/>
                  </a:lnTo>
                  <a:close/>
                  <a:moveTo>
                    <a:pt x="292" y="710"/>
                  </a:moveTo>
                  <a:lnTo>
                    <a:pt x="295" y="707"/>
                  </a:lnTo>
                  <a:lnTo>
                    <a:pt x="280" y="690"/>
                  </a:lnTo>
                  <a:lnTo>
                    <a:pt x="264" y="684"/>
                  </a:lnTo>
                  <a:lnTo>
                    <a:pt x="262" y="686"/>
                  </a:lnTo>
                  <a:lnTo>
                    <a:pt x="266" y="691"/>
                  </a:lnTo>
                  <a:lnTo>
                    <a:pt x="274" y="696"/>
                  </a:lnTo>
                  <a:lnTo>
                    <a:pt x="274" y="699"/>
                  </a:lnTo>
                  <a:lnTo>
                    <a:pt x="284" y="702"/>
                  </a:lnTo>
                  <a:lnTo>
                    <a:pt x="284" y="705"/>
                  </a:lnTo>
                  <a:lnTo>
                    <a:pt x="292" y="710"/>
                  </a:lnTo>
                  <a:lnTo>
                    <a:pt x="292" y="710"/>
                  </a:lnTo>
                  <a:close/>
                  <a:moveTo>
                    <a:pt x="312" y="297"/>
                  </a:moveTo>
                  <a:lnTo>
                    <a:pt x="323" y="280"/>
                  </a:lnTo>
                  <a:lnTo>
                    <a:pt x="332" y="285"/>
                  </a:lnTo>
                  <a:lnTo>
                    <a:pt x="341" y="273"/>
                  </a:lnTo>
                  <a:lnTo>
                    <a:pt x="338" y="263"/>
                  </a:lnTo>
                  <a:lnTo>
                    <a:pt x="345" y="255"/>
                  </a:lnTo>
                  <a:lnTo>
                    <a:pt x="337" y="248"/>
                  </a:lnTo>
                  <a:lnTo>
                    <a:pt x="331" y="257"/>
                  </a:lnTo>
                  <a:lnTo>
                    <a:pt x="320" y="255"/>
                  </a:lnTo>
                  <a:lnTo>
                    <a:pt x="289" y="286"/>
                  </a:lnTo>
                  <a:lnTo>
                    <a:pt x="296" y="297"/>
                  </a:lnTo>
                  <a:lnTo>
                    <a:pt x="312" y="297"/>
                  </a:lnTo>
                  <a:lnTo>
                    <a:pt x="312" y="297"/>
                  </a:lnTo>
                  <a:close/>
                  <a:moveTo>
                    <a:pt x="747" y="712"/>
                  </a:moveTo>
                  <a:lnTo>
                    <a:pt x="743" y="717"/>
                  </a:lnTo>
                  <a:lnTo>
                    <a:pt x="741" y="715"/>
                  </a:lnTo>
                  <a:lnTo>
                    <a:pt x="747" y="707"/>
                  </a:lnTo>
                  <a:lnTo>
                    <a:pt x="742" y="707"/>
                  </a:lnTo>
                  <a:lnTo>
                    <a:pt x="740" y="705"/>
                  </a:lnTo>
                  <a:lnTo>
                    <a:pt x="743" y="700"/>
                  </a:lnTo>
                  <a:lnTo>
                    <a:pt x="732" y="700"/>
                  </a:lnTo>
                  <a:lnTo>
                    <a:pt x="728" y="696"/>
                  </a:lnTo>
                  <a:lnTo>
                    <a:pt x="730" y="694"/>
                  </a:lnTo>
                  <a:lnTo>
                    <a:pt x="727" y="692"/>
                  </a:lnTo>
                  <a:lnTo>
                    <a:pt x="722" y="695"/>
                  </a:lnTo>
                  <a:lnTo>
                    <a:pt x="730" y="677"/>
                  </a:lnTo>
                  <a:lnTo>
                    <a:pt x="723" y="680"/>
                  </a:lnTo>
                  <a:lnTo>
                    <a:pt x="710" y="707"/>
                  </a:lnTo>
                  <a:lnTo>
                    <a:pt x="712" y="707"/>
                  </a:lnTo>
                  <a:lnTo>
                    <a:pt x="706" y="713"/>
                  </a:lnTo>
                  <a:lnTo>
                    <a:pt x="707" y="717"/>
                  </a:lnTo>
                  <a:lnTo>
                    <a:pt x="712" y="716"/>
                  </a:lnTo>
                  <a:lnTo>
                    <a:pt x="731" y="717"/>
                  </a:lnTo>
                  <a:lnTo>
                    <a:pt x="731" y="720"/>
                  </a:lnTo>
                  <a:lnTo>
                    <a:pt x="728" y="723"/>
                  </a:lnTo>
                  <a:lnTo>
                    <a:pt x="732" y="724"/>
                  </a:lnTo>
                  <a:lnTo>
                    <a:pt x="735" y="719"/>
                  </a:lnTo>
                  <a:lnTo>
                    <a:pt x="741" y="719"/>
                  </a:lnTo>
                  <a:lnTo>
                    <a:pt x="739" y="724"/>
                  </a:lnTo>
                  <a:lnTo>
                    <a:pt x="743" y="721"/>
                  </a:lnTo>
                  <a:lnTo>
                    <a:pt x="743" y="725"/>
                  </a:lnTo>
                  <a:lnTo>
                    <a:pt x="746" y="725"/>
                  </a:lnTo>
                  <a:lnTo>
                    <a:pt x="748" y="716"/>
                  </a:lnTo>
                  <a:lnTo>
                    <a:pt x="745" y="717"/>
                  </a:lnTo>
                  <a:lnTo>
                    <a:pt x="747" y="712"/>
                  </a:lnTo>
                  <a:lnTo>
                    <a:pt x="747" y="712"/>
                  </a:lnTo>
                  <a:close/>
                  <a:moveTo>
                    <a:pt x="699" y="729"/>
                  </a:moveTo>
                  <a:lnTo>
                    <a:pt x="703" y="731"/>
                  </a:lnTo>
                  <a:lnTo>
                    <a:pt x="695" y="736"/>
                  </a:lnTo>
                  <a:lnTo>
                    <a:pt x="694" y="739"/>
                  </a:lnTo>
                  <a:lnTo>
                    <a:pt x="675" y="745"/>
                  </a:lnTo>
                  <a:lnTo>
                    <a:pt x="666" y="753"/>
                  </a:lnTo>
                  <a:lnTo>
                    <a:pt x="662" y="748"/>
                  </a:lnTo>
                  <a:lnTo>
                    <a:pt x="663" y="744"/>
                  </a:lnTo>
                  <a:lnTo>
                    <a:pt x="675" y="736"/>
                  </a:lnTo>
                  <a:lnTo>
                    <a:pt x="670" y="737"/>
                  </a:lnTo>
                  <a:lnTo>
                    <a:pt x="670" y="734"/>
                  </a:lnTo>
                  <a:lnTo>
                    <a:pt x="661" y="739"/>
                  </a:lnTo>
                  <a:lnTo>
                    <a:pt x="657" y="739"/>
                  </a:lnTo>
                  <a:lnTo>
                    <a:pt x="657" y="742"/>
                  </a:lnTo>
                  <a:lnTo>
                    <a:pt x="654" y="744"/>
                  </a:lnTo>
                  <a:lnTo>
                    <a:pt x="646" y="747"/>
                  </a:lnTo>
                  <a:lnTo>
                    <a:pt x="645" y="746"/>
                  </a:lnTo>
                  <a:lnTo>
                    <a:pt x="643" y="750"/>
                  </a:lnTo>
                  <a:lnTo>
                    <a:pt x="636" y="753"/>
                  </a:lnTo>
                  <a:lnTo>
                    <a:pt x="631" y="764"/>
                  </a:lnTo>
                  <a:lnTo>
                    <a:pt x="634" y="769"/>
                  </a:lnTo>
                  <a:lnTo>
                    <a:pt x="636" y="769"/>
                  </a:lnTo>
                  <a:lnTo>
                    <a:pt x="636" y="767"/>
                  </a:lnTo>
                  <a:lnTo>
                    <a:pt x="638" y="766"/>
                  </a:lnTo>
                  <a:lnTo>
                    <a:pt x="638" y="770"/>
                  </a:lnTo>
                  <a:lnTo>
                    <a:pt x="631" y="771"/>
                  </a:lnTo>
                  <a:lnTo>
                    <a:pt x="628" y="769"/>
                  </a:lnTo>
                  <a:lnTo>
                    <a:pt x="628" y="772"/>
                  </a:lnTo>
                  <a:lnTo>
                    <a:pt x="618" y="773"/>
                  </a:lnTo>
                  <a:lnTo>
                    <a:pt x="611" y="777"/>
                  </a:lnTo>
                  <a:lnTo>
                    <a:pt x="609" y="790"/>
                  </a:lnTo>
                  <a:lnTo>
                    <a:pt x="605" y="792"/>
                  </a:lnTo>
                  <a:lnTo>
                    <a:pt x="602" y="788"/>
                  </a:lnTo>
                  <a:lnTo>
                    <a:pt x="605" y="797"/>
                  </a:lnTo>
                  <a:lnTo>
                    <a:pt x="600" y="807"/>
                  </a:lnTo>
                  <a:lnTo>
                    <a:pt x="599" y="807"/>
                  </a:lnTo>
                  <a:lnTo>
                    <a:pt x="601" y="801"/>
                  </a:lnTo>
                  <a:lnTo>
                    <a:pt x="597" y="797"/>
                  </a:lnTo>
                  <a:lnTo>
                    <a:pt x="599" y="788"/>
                  </a:lnTo>
                  <a:lnTo>
                    <a:pt x="596" y="790"/>
                  </a:lnTo>
                  <a:lnTo>
                    <a:pt x="594" y="797"/>
                  </a:lnTo>
                  <a:lnTo>
                    <a:pt x="593" y="799"/>
                  </a:lnTo>
                  <a:lnTo>
                    <a:pt x="597" y="801"/>
                  </a:lnTo>
                  <a:lnTo>
                    <a:pt x="596" y="807"/>
                  </a:lnTo>
                  <a:lnTo>
                    <a:pt x="602" y="819"/>
                  </a:lnTo>
                  <a:lnTo>
                    <a:pt x="595" y="826"/>
                  </a:lnTo>
                  <a:lnTo>
                    <a:pt x="580" y="835"/>
                  </a:lnTo>
                  <a:lnTo>
                    <a:pt x="566" y="848"/>
                  </a:lnTo>
                  <a:lnTo>
                    <a:pt x="563" y="855"/>
                  </a:lnTo>
                  <a:lnTo>
                    <a:pt x="573" y="884"/>
                  </a:lnTo>
                  <a:lnTo>
                    <a:pt x="570" y="896"/>
                  </a:lnTo>
                  <a:lnTo>
                    <a:pt x="566" y="898"/>
                  </a:lnTo>
                  <a:lnTo>
                    <a:pt x="563" y="892"/>
                  </a:lnTo>
                  <a:lnTo>
                    <a:pt x="557" y="884"/>
                  </a:lnTo>
                  <a:lnTo>
                    <a:pt x="555" y="869"/>
                  </a:lnTo>
                  <a:lnTo>
                    <a:pt x="548" y="862"/>
                  </a:lnTo>
                  <a:lnTo>
                    <a:pt x="539" y="865"/>
                  </a:lnTo>
                  <a:lnTo>
                    <a:pt x="538" y="862"/>
                  </a:lnTo>
                  <a:lnTo>
                    <a:pt x="532" y="858"/>
                  </a:lnTo>
                  <a:lnTo>
                    <a:pt x="523" y="860"/>
                  </a:lnTo>
                  <a:lnTo>
                    <a:pt x="522" y="858"/>
                  </a:lnTo>
                  <a:lnTo>
                    <a:pt x="511" y="860"/>
                  </a:lnTo>
                  <a:lnTo>
                    <a:pt x="507" y="858"/>
                  </a:lnTo>
                  <a:lnTo>
                    <a:pt x="506" y="862"/>
                  </a:lnTo>
                  <a:lnTo>
                    <a:pt x="513" y="862"/>
                  </a:lnTo>
                  <a:lnTo>
                    <a:pt x="512" y="865"/>
                  </a:lnTo>
                  <a:lnTo>
                    <a:pt x="514" y="869"/>
                  </a:lnTo>
                  <a:lnTo>
                    <a:pt x="513" y="870"/>
                  </a:lnTo>
                  <a:lnTo>
                    <a:pt x="510" y="867"/>
                  </a:lnTo>
                  <a:lnTo>
                    <a:pt x="501" y="869"/>
                  </a:lnTo>
                  <a:lnTo>
                    <a:pt x="497" y="864"/>
                  </a:lnTo>
                  <a:lnTo>
                    <a:pt x="494" y="865"/>
                  </a:lnTo>
                  <a:lnTo>
                    <a:pt x="488" y="864"/>
                  </a:lnTo>
                  <a:lnTo>
                    <a:pt x="478" y="867"/>
                  </a:lnTo>
                  <a:lnTo>
                    <a:pt x="478" y="864"/>
                  </a:lnTo>
                  <a:lnTo>
                    <a:pt x="476" y="865"/>
                  </a:lnTo>
                  <a:lnTo>
                    <a:pt x="478" y="868"/>
                  </a:lnTo>
                  <a:lnTo>
                    <a:pt x="461" y="880"/>
                  </a:lnTo>
                  <a:lnTo>
                    <a:pt x="463" y="892"/>
                  </a:lnTo>
                  <a:lnTo>
                    <a:pt x="450" y="888"/>
                  </a:lnTo>
                  <a:lnTo>
                    <a:pt x="435" y="864"/>
                  </a:lnTo>
                  <a:lnTo>
                    <a:pt x="427" y="864"/>
                  </a:lnTo>
                  <a:lnTo>
                    <a:pt x="424" y="869"/>
                  </a:lnTo>
                  <a:lnTo>
                    <a:pt x="420" y="869"/>
                  </a:lnTo>
                  <a:lnTo>
                    <a:pt x="415" y="864"/>
                  </a:lnTo>
                  <a:lnTo>
                    <a:pt x="412" y="858"/>
                  </a:lnTo>
                  <a:lnTo>
                    <a:pt x="403" y="850"/>
                  </a:lnTo>
                  <a:lnTo>
                    <a:pt x="374" y="853"/>
                  </a:lnTo>
                  <a:lnTo>
                    <a:pt x="348" y="843"/>
                  </a:lnTo>
                  <a:lnTo>
                    <a:pt x="335" y="843"/>
                  </a:lnTo>
                  <a:lnTo>
                    <a:pt x="332" y="836"/>
                  </a:lnTo>
                  <a:lnTo>
                    <a:pt x="326" y="834"/>
                  </a:lnTo>
                  <a:lnTo>
                    <a:pt x="326" y="831"/>
                  </a:lnTo>
                  <a:lnTo>
                    <a:pt x="312" y="828"/>
                  </a:lnTo>
                  <a:lnTo>
                    <a:pt x="312" y="824"/>
                  </a:lnTo>
                  <a:lnTo>
                    <a:pt x="303" y="814"/>
                  </a:lnTo>
                  <a:lnTo>
                    <a:pt x="304" y="808"/>
                  </a:lnTo>
                  <a:lnTo>
                    <a:pt x="300" y="806"/>
                  </a:lnTo>
                  <a:lnTo>
                    <a:pt x="300" y="802"/>
                  </a:lnTo>
                  <a:lnTo>
                    <a:pt x="302" y="804"/>
                  </a:lnTo>
                  <a:lnTo>
                    <a:pt x="302" y="799"/>
                  </a:lnTo>
                  <a:lnTo>
                    <a:pt x="296" y="801"/>
                  </a:lnTo>
                  <a:lnTo>
                    <a:pt x="297" y="798"/>
                  </a:lnTo>
                  <a:lnTo>
                    <a:pt x="292" y="793"/>
                  </a:lnTo>
                  <a:lnTo>
                    <a:pt x="291" y="787"/>
                  </a:lnTo>
                  <a:lnTo>
                    <a:pt x="288" y="782"/>
                  </a:lnTo>
                  <a:lnTo>
                    <a:pt x="290" y="771"/>
                  </a:lnTo>
                  <a:lnTo>
                    <a:pt x="286" y="760"/>
                  </a:lnTo>
                  <a:lnTo>
                    <a:pt x="291" y="729"/>
                  </a:lnTo>
                  <a:lnTo>
                    <a:pt x="295" y="729"/>
                  </a:lnTo>
                  <a:lnTo>
                    <a:pt x="291" y="729"/>
                  </a:lnTo>
                  <a:lnTo>
                    <a:pt x="285" y="711"/>
                  </a:lnTo>
                  <a:lnTo>
                    <a:pt x="286" y="708"/>
                  </a:lnTo>
                  <a:lnTo>
                    <a:pt x="295" y="711"/>
                  </a:lnTo>
                  <a:lnTo>
                    <a:pt x="299" y="713"/>
                  </a:lnTo>
                  <a:lnTo>
                    <a:pt x="296" y="717"/>
                  </a:lnTo>
                  <a:lnTo>
                    <a:pt x="299" y="716"/>
                  </a:lnTo>
                  <a:lnTo>
                    <a:pt x="300" y="717"/>
                  </a:lnTo>
                  <a:lnTo>
                    <a:pt x="300" y="707"/>
                  </a:lnTo>
                  <a:lnTo>
                    <a:pt x="298" y="703"/>
                  </a:lnTo>
                  <a:lnTo>
                    <a:pt x="295" y="700"/>
                  </a:lnTo>
                  <a:lnTo>
                    <a:pt x="295" y="695"/>
                  </a:lnTo>
                  <a:lnTo>
                    <a:pt x="291" y="697"/>
                  </a:lnTo>
                  <a:lnTo>
                    <a:pt x="280" y="689"/>
                  </a:lnTo>
                  <a:lnTo>
                    <a:pt x="266" y="681"/>
                  </a:lnTo>
                  <a:lnTo>
                    <a:pt x="262" y="669"/>
                  </a:lnTo>
                  <a:lnTo>
                    <a:pt x="257" y="666"/>
                  </a:lnTo>
                  <a:lnTo>
                    <a:pt x="247" y="652"/>
                  </a:lnTo>
                  <a:lnTo>
                    <a:pt x="250" y="649"/>
                  </a:lnTo>
                  <a:lnTo>
                    <a:pt x="249" y="646"/>
                  </a:lnTo>
                  <a:lnTo>
                    <a:pt x="251" y="639"/>
                  </a:lnTo>
                  <a:lnTo>
                    <a:pt x="247" y="643"/>
                  </a:lnTo>
                  <a:lnTo>
                    <a:pt x="242" y="640"/>
                  </a:lnTo>
                  <a:lnTo>
                    <a:pt x="238" y="632"/>
                  </a:lnTo>
                  <a:lnTo>
                    <a:pt x="238" y="627"/>
                  </a:lnTo>
                  <a:lnTo>
                    <a:pt x="232" y="626"/>
                  </a:lnTo>
                  <a:lnTo>
                    <a:pt x="238" y="637"/>
                  </a:lnTo>
                  <a:lnTo>
                    <a:pt x="238" y="644"/>
                  </a:lnTo>
                  <a:lnTo>
                    <a:pt x="229" y="633"/>
                  </a:lnTo>
                  <a:lnTo>
                    <a:pt x="228" y="625"/>
                  </a:lnTo>
                  <a:lnTo>
                    <a:pt x="225" y="626"/>
                  </a:lnTo>
                  <a:lnTo>
                    <a:pt x="223" y="620"/>
                  </a:lnTo>
                  <a:lnTo>
                    <a:pt x="227" y="616"/>
                  </a:lnTo>
                  <a:lnTo>
                    <a:pt x="232" y="618"/>
                  </a:lnTo>
                  <a:lnTo>
                    <a:pt x="227" y="610"/>
                  </a:lnTo>
                  <a:lnTo>
                    <a:pt x="222" y="617"/>
                  </a:lnTo>
                  <a:lnTo>
                    <a:pt x="219" y="597"/>
                  </a:lnTo>
                  <a:lnTo>
                    <a:pt x="218" y="602"/>
                  </a:lnTo>
                  <a:lnTo>
                    <a:pt x="215" y="602"/>
                  </a:lnTo>
                  <a:lnTo>
                    <a:pt x="219" y="606"/>
                  </a:lnTo>
                  <a:lnTo>
                    <a:pt x="221" y="627"/>
                  </a:lnTo>
                  <a:lnTo>
                    <a:pt x="209" y="603"/>
                  </a:lnTo>
                  <a:lnTo>
                    <a:pt x="190" y="588"/>
                  </a:lnTo>
                  <a:lnTo>
                    <a:pt x="189" y="581"/>
                  </a:lnTo>
                  <a:lnTo>
                    <a:pt x="186" y="584"/>
                  </a:lnTo>
                  <a:lnTo>
                    <a:pt x="174" y="581"/>
                  </a:lnTo>
                  <a:lnTo>
                    <a:pt x="161" y="581"/>
                  </a:lnTo>
                  <a:lnTo>
                    <a:pt x="144" y="569"/>
                  </a:lnTo>
                  <a:lnTo>
                    <a:pt x="133" y="567"/>
                  </a:lnTo>
                  <a:lnTo>
                    <a:pt x="135" y="575"/>
                  </a:lnTo>
                  <a:lnTo>
                    <a:pt x="131" y="581"/>
                  </a:lnTo>
                  <a:lnTo>
                    <a:pt x="126" y="581"/>
                  </a:lnTo>
                  <a:lnTo>
                    <a:pt x="116" y="590"/>
                  </a:lnTo>
                  <a:lnTo>
                    <a:pt x="111" y="591"/>
                  </a:lnTo>
                  <a:lnTo>
                    <a:pt x="114" y="586"/>
                  </a:lnTo>
                  <a:lnTo>
                    <a:pt x="111" y="584"/>
                  </a:lnTo>
                  <a:lnTo>
                    <a:pt x="114" y="571"/>
                  </a:lnTo>
                  <a:lnTo>
                    <a:pt x="120" y="569"/>
                  </a:lnTo>
                  <a:lnTo>
                    <a:pt x="123" y="564"/>
                  </a:lnTo>
                  <a:lnTo>
                    <a:pt x="119" y="564"/>
                  </a:lnTo>
                  <a:lnTo>
                    <a:pt x="108" y="573"/>
                  </a:lnTo>
                  <a:lnTo>
                    <a:pt x="106" y="579"/>
                  </a:lnTo>
                  <a:lnTo>
                    <a:pt x="98" y="588"/>
                  </a:lnTo>
                  <a:lnTo>
                    <a:pt x="96" y="592"/>
                  </a:lnTo>
                  <a:lnTo>
                    <a:pt x="101" y="594"/>
                  </a:lnTo>
                  <a:lnTo>
                    <a:pt x="98" y="599"/>
                  </a:lnTo>
                  <a:lnTo>
                    <a:pt x="80" y="617"/>
                  </a:lnTo>
                  <a:lnTo>
                    <a:pt x="68" y="624"/>
                  </a:lnTo>
                  <a:lnTo>
                    <a:pt x="66" y="629"/>
                  </a:lnTo>
                  <a:lnTo>
                    <a:pt x="49" y="635"/>
                  </a:lnTo>
                  <a:lnTo>
                    <a:pt x="28" y="648"/>
                  </a:lnTo>
                  <a:lnTo>
                    <a:pt x="26" y="645"/>
                  </a:lnTo>
                  <a:lnTo>
                    <a:pt x="39" y="637"/>
                  </a:lnTo>
                  <a:lnTo>
                    <a:pt x="43" y="632"/>
                  </a:lnTo>
                  <a:lnTo>
                    <a:pt x="55" y="629"/>
                  </a:lnTo>
                  <a:lnTo>
                    <a:pt x="73" y="610"/>
                  </a:lnTo>
                  <a:lnTo>
                    <a:pt x="74" y="603"/>
                  </a:lnTo>
                  <a:lnTo>
                    <a:pt x="75" y="595"/>
                  </a:lnTo>
                  <a:lnTo>
                    <a:pt x="67" y="595"/>
                  </a:lnTo>
                  <a:lnTo>
                    <a:pt x="65" y="600"/>
                  </a:lnTo>
                  <a:lnTo>
                    <a:pt x="61" y="594"/>
                  </a:lnTo>
                  <a:lnTo>
                    <a:pt x="48" y="595"/>
                  </a:lnTo>
                  <a:lnTo>
                    <a:pt x="46" y="591"/>
                  </a:lnTo>
                  <a:lnTo>
                    <a:pt x="48" y="586"/>
                  </a:lnTo>
                  <a:lnTo>
                    <a:pt x="44" y="579"/>
                  </a:lnTo>
                  <a:lnTo>
                    <a:pt x="39" y="584"/>
                  </a:lnTo>
                  <a:lnTo>
                    <a:pt x="34" y="584"/>
                  </a:lnTo>
                  <a:lnTo>
                    <a:pt x="19" y="560"/>
                  </a:lnTo>
                  <a:lnTo>
                    <a:pt x="28" y="540"/>
                  </a:lnTo>
                  <a:lnTo>
                    <a:pt x="33" y="536"/>
                  </a:lnTo>
                  <a:lnTo>
                    <a:pt x="39" y="540"/>
                  </a:lnTo>
                  <a:lnTo>
                    <a:pt x="43" y="534"/>
                  </a:lnTo>
                  <a:lnTo>
                    <a:pt x="52" y="532"/>
                  </a:lnTo>
                  <a:lnTo>
                    <a:pt x="53" y="525"/>
                  </a:lnTo>
                  <a:lnTo>
                    <a:pt x="50" y="519"/>
                  </a:lnTo>
                  <a:lnTo>
                    <a:pt x="52" y="513"/>
                  </a:lnTo>
                  <a:lnTo>
                    <a:pt x="41" y="519"/>
                  </a:lnTo>
                  <a:lnTo>
                    <a:pt x="34" y="517"/>
                  </a:lnTo>
                  <a:lnTo>
                    <a:pt x="26" y="518"/>
                  </a:lnTo>
                  <a:lnTo>
                    <a:pt x="17" y="515"/>
                  </a:lnTo>
                  <a:lnTo>
                    <a:pt x="15" y="510"/>
                  </a:lnTo>
                  <a:lnTo>
                    <a:pt x="17" y="506"/>
                  </a:lnTo>
                  <a:lnTo>
                    <a:pt x="7" y="501"/>
                  </a:lnTo>
                  <a:lnTo>
                    <a:pt x="14" y="495"/>
                  </a:lnTo>
                  <a:lnTo>
                    <a:pt x="28" y="487"/>
                  </a:lnTo>
                  <a:lnTo>
                    <a:pt x="34" y="487"/>
                  </a:lnTo>
                  <a:lnTo>
                    <a:pt x="34" y="493"/>
                  </a:lnTo>
                  <a:lnTo>
                    <a:pt x="44" y="493"/>
                  </a:lnTo>
                  <a:lnTo>
                    <a:pt x="47" y="488"/>
                  </a:lnTo>
                  <a:lnTo>
                    <a:pt x="36" y="476"/>
                  </a:lnTo>
                  <a:lnTo>
                    <a:pt x="33" y="468"/>
                  </a:lnTo>
                  <a:lnTo>
                    <a:pt x="19" y="457"/>
                  </a:lnTo>
                  <a:lnTo>
                    <a:pt x="19" y="447"/>
                  </a:lnTo>
                  <a:lnTo>
                    <a:pt x="36" y="443"/>
                  </a:lnTo>
                  <a:lnTo>
                    <a:pt x="41" y="428"/>
                  </a:lnTo>
                  <a:lnTo>
                    <a:pt x="48" y="420"/>
                  </a:lnTo>
                  <a:lnTo>
                    <a:pt x="56" y="418"/>
                  </a:lnTo>
                  <a:lnTo>
                    <a:pt x="65" y="410"/>
                  </a:lnTo>
                  <a:lnTo>
                    <a:pt x="74" y="409"/>
                  </a:lnTo>
                  <a:lnTo>
                    <a:pt x="82" y="400"/>
                  </a:lnTo>
                  <a:lnTo>
                    <a:pt x="92" y="404"/>
                  </a:lnTo>
                  <a:lnTo>
                    <a:pt x="94" y="409"/>
                  </a:lnTo>
                  <a:lnTo>
                    <a:pt x="106" y="409"/>
                  </a:lnTo>
                  <a:lnTo>
                    <a:pt x="113" y="417"/>
                  </a:lnTo>
                  <a:lnTo>
                    <a:pt x="129" y="417"/>
                  </a:lnTo>
                  <a:lnTo>
                    <a:pt x="138" y="422"/>
                  </a:lnTo>
                  <a:lnTo>
                    <a:pt x="147" y="422"/>
                  </a:lnTo>
                  <a:lnTo>
                    <a:pt x="154" y="426"/>
                  </a:lnTo>
                  <a:lnTo>
                    <a:pt x="169" y="425"/>
                  </a:lnTo>
                  <a:lnTo>
                    <a:pt x="181" y="433"/>
                  </a:lnTo>
                  <a:lnTo>
                    <a:pt x="190" y="434"/>
                  </a:lnTo>
                  <a:lnTo>
                    <a:pt x="213" y="449"/>
                  </a:lnTo>
                  <a:lnTo>
                    <a:pt x="213" y="442"/>
                  </a:lnTo>
                  <a:lnTo>
                    <a:pt x="218" y="435"/>
                  </a:lnTo>
                  <a:lnTo>
                    <a:pt x="225" y="434"/>
                  </a:lnTo>
                  <a:lnTo>
                    <a:pt x="230" y="438"/>
                  </a:lnTo>
                  <a:lnTo>
                    <a:pt x="252" y="421"/>
                  </a:lnTo>
                  <a:lnTo>
                    <a:pt x="255" y="430"/>
                  </a:lnTo>
                  <a:lnTo>
                    <a:pt x="261" y="426"/>
                  </a:lnTo>
                  <a:lnTo>
                    <a:pt x="264" y="415"/>
                  </a:lnTo>
                  <a:lnTo>
                    <a:pt x="273" y="425"/>
                  </a:lnTo>
                  <a:lnTo>
                    <a:pt x="276" y="434"/>
                  </a:lnTo>
                  <a:lnTo>
                    <a:pt x="281" y="437"/>
                  </a:lnTo>
                  <a:lnTo>
                    <a:pt x="287" y="426"/>
                  </a:lnTo>
                  <a:lnTo>
                    <a:pt x="288" y="437"/>
                  </a:lnTo>
                  <a:lnTo>
                    <a:pt x="293" y="438"/>
                  </a:lnTo>
                  <a:lnTo>
                    <a:pt x="296" y="430"/>
                  </a:lnTo>
                  <a:lnTo>
                    <a:pt x="307" y="430"/>
                  </a:lnTo>
                  <a:lnTo>
                    <a:pt x="314" y="436"/>
                  </a:lnTo>
                  <a:lnTo>
                    <a:pt x="323" y="440"/>
                  </a:lnTo>
                  <a:lnTo>
                    <a:pt x="332" y="445"/>
                  </a:lnTo>
                  <a:lnTo>
                    <a:pt x="341" y="445"/>
                  </a:lnTo>
                  <a:lnTo>
                    <a:pt x="350" y="450"/>
                  </a:lnTo>
                  <a:lnTo>
                    <a:pt x="354" y="457"/>
                  </a:lnTo>
                  <a:lnTo>
                    <a:pt x="347" y="459"/>
                  </a:lnTo>
                  <a:lnTo>
                    <a:pt x="346" y="465"/>
                  </a:lnTo>
                  <a:lnTo>
                    <a:pt x="361" y="468"/>
                  </a:lnTo>
                  <a:lnTo>
                    <a:pt x="378" y="462"/>
                  </a:lnTo>
                  <a:lnTo>
                    <a:pt x="392" y="469"/>
                  </a:lnTo>
                  <a:lnTo>
                    <a:pt x="394" y="462"/>
                  </a:lnTo>
                  <a:lnTo>
                    <a:pt x="386" y="457"/>
                  </a:lnTo>
                  <a:lnTo>
                    <a:pt x="391" y="452"/>
                  </a:lnTo>
                  <a:lnTo>
                    <a:pt x="408" y="446"/>
                  </a:lnTo>
                  <a:lnTo>
                    <a:pt x="415" y="456"/>
                  </a:lnTo>
                  <a:lnTo>
                    <a:pt x="433" y="466"/>
                  </a:lnTo>
                  <a:lnTo>
                    <a:pt x="444" y="469"/>
                  </a:lnTo>
                  <a:lnTo>
                    <a:pt x="452" y="468"/>
                  </a:lnTo>
                  <a:lnTo>
                    <a:pt x="453" y="457"/>
                  </a:lnTo>
                  <a:lnTo>
                    <a:pt x="457" y="452"/>
                  </a:lnTo>
                  <a:lnTo>
                    <a:pt x="447" y="445"/>
                  </a:lnTo>
                  <a:lnTo>
                    <a:pt x="454" y="438"/>
                  </a:lnTo>
                  <a:lnTo>
                    <a:pt x="458" y="430"/>
                  </a:lnTo>
                  <a:lnTo>
                    <a:pt x="467" y="438"/>
                  </a:lnTo>
                  <a:lnTo>
                    <a:pt x="473" y="449"/>
                  </a:lnTo>
                  <a:lnTo>
                    <a:pt x="464" y="455"/>
                  </a:lnTo>
                  <a:lnTo>
                    <a:pt x="465" y="465"/>
                  </a:lnTo>
                  <a:lnTo>
                    <a:pt x="471" y="471"/>
                  </a:lnTo>
                  <a:lnTo>
                    <a:pt x="473" y="462"/>
                  </a:lnTo>
                  <a:lnTo>
                    <a:pt x="481" y="454"/>
                  </a:lnTo>
                  <a:lnTo>
                    <a:pt x="479" y="445"/>
                  </a:lnTo>
                  <a:lnTo>
                    <a:pt x="483" y="437"/>
                  </a:lnTo>
                  <a:lnTo>
                    <a:pt x="472" y="430"/>
                  </a:lnTo>
                  <a:lnTo>
                    <a:pt x="466" y="418"/>
                  </a:lnTo>
                  <a:lnTo>
                    <a:pt x="471" y="396"/>
                  </a:lnTo>
                  <a:lnTo>
                    <a:pt x="477" y="392"/>
                  </a:lnTo>
                  <a:lnTo>
                    <a:pt x="477" y="372"/>
                  </a:lnTo>
                  <a:lnTo>
                    <a:pt x="473" y="353"/>
                  </a:lnTo>
                  <a:lnTo>
                    <a:pt x="476" y="343"/>
                  </a:lnTo>
                  <a:lnTo>
                    <a:pt x="488" y="338"/>
                  </a:lnTo>
                  <a:lnTo>
                    <a:pt x="501" y="342"/>
                  </a:lnTo>
                  <a:lnTo>
                    <a:pt x="507" y="346"/>
                  </a:lnTo>
                  <a:lnTo>
                    <a:pt x="496" y="371"/>
                  </a:lnTo>
                  <a:lnTo>
                    <a:pt x="489" y="371"/>
                  </a:lnTo>
                  <a:lnTo>
                    <a:pt x="483" y="374"/>
                  </a:lnTo>
                  <a:lnTo>
                    <a:pt x="486" y="382"/>
                  </a:lnTo>
                  <a:lnTo>
                    <a:pt x="482" y="388"/>
                  </a:lnTo>
                  <a:lnTo>
                    <a:pt x="500" y="423"/>
                  </a:lnTo>
                  <a:lnTo>
                    <a:pt x="493" y="430"/>
                  </a:lnTo>
                  <a:lnTo>
                    <a:pt x="500" y="435"/>
                  </a:lnTo>
                  <a:lnTo>
                    <a:pt x="510" y="452"/>
                  </a:lnTo>
                  <a:lnTo>
                    <a:pt x="515" y="440"/>
                  </a:lnTo>
                  <a:lnTo>
                    <a:pt x="522" y="449"/>
                  </a:lnTo>
                  <a:lnTo>
                    <a:pt x="520" y="465"/>
                  </a:lnTo>
                  <a:lnTo>
                    <a:pt x="527" y="474"/>
                  </a:lnTo>
                  <a:lnTo>
                    <a:pt x="531" y="472"/>
                  </a:lnTo>
                  <a:lnTo>
                    <a:pt x="531" y="465"/>
                  </a:lnTo>
                  <a:lnTo>
                    <a:pt x="539" y="459"/>
                  </a:lnTo>
                  <a:lnTo>
                    <a:pt x="538" y="430"/>
                  </a:lnTo>
                  <a:lnTo>
                    <a:pt x="546" y="430"/>
                  </a:lnTo>
                  <a:lnTo>
                    <a:pt x="554" y="433"/>
                  </a:lnTo>
                  <a:lnTo>
                    <a:pt x="556" y="438"/>
                  </a:lnTo>
                  <a:lnTo>
                    <a:pt x="564" y="441"/>
                  </a:lnTo>
                  <a:lnTo>
                    <a:pt x="564" y="452"/>
                  </a:lnTo>
                  <a:lnTo>
                    <a:pt x="558" y="457"/>
                  </a:lnTo>
                  <a:lnTo>
                    <a:pt x="558" y="465"/>
                  </a:lnTo>
                  <a:lnTo>
                    <a:pt x="565" y="469"/>
                  </a:lnTo>
                  <a:lnTo>
                    <a:pt x="564" y="479"/>
                  </a:lnTo>
                  <a:lnTo>
                    <a:pt x="549" y="492"/>
                  </a:lnTo>
                  <a:lnTo>
                    <a:pt x="540" y="490"/>
                  </a:lnTo>
                  <a:lnTo>
                    <a:pt x="538" y="486"/>
                  </a:lnTo>
                  <a:lnTo>
                    <a:pt x="530" y="487"/>
                  </a:lnTo>
                  <a:lnTo>
                    <a:pt x="534" y="492"/>
                  </a:lnTo>
                  <a:lnTo>
                    <a:pt x="528" y="503"/>
                  </a:lnTo>
                  <a:lnTo>
                    <a:pt x="528" y="510"/>
                  </a:lnTo>
                  <a:lnTo>
                    <a:pt x="518" y="525"/>
                  </a:lnTo>
                  <a:lnTo>
                    <a:pt x="509" y="525"/>
                  </a:lnTo>
                  <a:lnTo>
                    <a:pt x="505" y="534"/>
                  </a:lnTo>
                  <a:lnTo>
                    <a:pt x="505" y="541"/>
                  </a:lnTo>
                  <a:lnTo>
                    <a:pt x="493" y="546"/>
                  </a:lnTo>
                  <a:lnTo>
                    <a:pt x="493" y="552"/>
                  </a:lnTo>
                  <a:lnTo>
                    <a:pt x="488" y="554"/>
                  </a:lnTo>
                  <a:lnTo>
                    <a:pt x="485" y="560"/>
                  </a:lnTo>
                  <a:lnTo>
                    <a:pt x="479" y="578"/>
                  </a:lnTo>
                  <a:lnTo>
                    <a:pt x="478" y="592"/>
                  </a:lnTo>
                  <a:lnTo>
                    <a:pt x="480" y="597"/>
                  </a:lnTo>
                  <a:lnTo>
                    <a:pt x="489" y="597"/>
                  </a:lnTo>
                  <a:lnTo>
                    <a:pt x="494" y="618"/>
                  </a:lnTo>
                  <a:lnTo>
                    <a:pt x="502" y="614"/>
                  </a:lnTo>
                  <a:lnTo>
                    <a:pt x="515" y="620"/>
                  </a:lnTo>
                  <a:lnTo>
                    <a:pt x="525" y="629"/>
                  </a:lnTo>
                  <a:lnTo>
                    <a:pt x="541" y="637"/>
                  </a:lnTo>
                  <a:lnTo>
                    <a:pt x="553" y="637"/>
                  </a:lnTo>
                  <a:lnTo>
                    <a:pt x="559" y="640"/>
                  </a:lnTo>
                  <a:lnTo>
                    <a:pt x="558" y="663"/>
                  </a:lnTo>
                  <a:lnTo>
                    <a:pt x="575" y="683"/>
                  </a:lnTo>
                  <a:lnTo>
                    <a:pt x="574" y="680"/>
                  </a:lnTo>
                  <a:lnTo>
                    <a:pt x="583" y="671"/>
                  </a:lnTo>
                  <a:lnTo>
                    <a:pt x="576" y="645"/>
                  </a:lnTo>
                  <a:lnTo>
                    <a:pt x="586" y="638"/>
                  </a:lnTo>
                  <a:lnTo>
                    <a:pt x="594" y="629"/>
                  </a:lnTo>
                  <a:lnTo>
                    <a:pt x="590" y="602"/>
                  </a:lnTo>
                  <a:lnTo>
                    <a:pt x="582" y="595"/>
                  </a:lnTo>
                  <a:lnTo>
                    <a:pt x="582" y="592"/>
                  </a:lnTo>
                  <a:lnTo>
                    <a:pt x="587" y="591"/>
                  </a:lnTo>
                  <a:lnTo>
                    <a:pt x="590" y="586"/>
                  </a:lnTo>
                  <a:lnTo>
                    <a:pt x="588" y="574"/>
                  </a:lnTo>
                  <a:lnTo>
                    <a:pt x="585" y="571"/>
                  </a:lnTo>
                  <a:lnTo>
                    <a:pt x="590" y="559"/>
                  </a:lnTo>
                  <a:lnTo>
                    <a:pt x="585" y="556"/>
                  </a:lnTo>
                  <a:lnTo>
                    <a:pt x="585" y="550"/>
                  </a:lnTo>
                  <a:lnTo>
                    <a:pt x="590" y="547"/>
                  </a:lnTo>
                  <a:lnTo>
                    <a:pt x="602" y="550"/>
                  </a:lnTo>
                  <a:lnTo>
                    <a:pt x="614" y="548"/>
                  </a:lnTo>
                  <a:lnTo>
                    <a:pt x="628" y="559"/>
                  </a:lnTo>
                  <a:lnTo>
                    <a:pt x="626" y="564"/>
                  </a:lnTo>
                  <a:lnTo>
                    <a:pt x="631" y="567"/>
                  </a:lnTo>
                  <a:lnTo>
                    <a:pt x="641" y="569"/>
                  </a:lnTo>
                  <a:lnTo>
                    <a:pt x="641" y="590"/>
                  </a:lnTo>
                  <a:lnTo>
                    <a:pt x="652" y="603"/>
                  </a:lnTo>
                  <a:lnTo>
                    <a:pt x="658" y="600"/>
                  </a:lnTo>
                  <a:lnTo>
                    <a:pt x="665" y="593"/>
                  </a:lnTo>
                  <a:lnTo>
                    <a:pt x="668" y="588"/>
                  </a:lnTo>
                  <a:lnTo>
                    <a:pt x="666" y="583"/>
                  </a:lnTo>
                  <a:lnTo>
                    <a:pt x="672" y="576"/>
                  </a:lnTo>
                  <a:lnTo>
                    <a:pt x="693" y="616"/>
                  </a:lnTo>
                  <a:lnTo>
                    <a:pt x="690" y="620"/>
                  </a:lnTo>
                  <a:lnTo>
                    <a:pt x="690" y="626"/>
                  </a:lnTo>
                  <a:lnTo>
                    <a:pt x="699" y="632"/>
                  </a:lnTo>
                  <a:lnTo>
                    <a:pt x="699" y="637"/>
                  </a:lnTo>
                  <a:lnTo>
                    <a:pt x="706" y="638"/>
                  </a:lnTo>
                  <a:lnTo>
                    <a:pt x="709" y="642"/>
                  </a:lnTo>
                  <a:lnTo>
                    <a:pt x="718" y="646"/>
                  </a:lnTo>
                  <a:lnTo>
                    <a:pt x="712" y="649"/>
                  </a:lnTo>
                  <a:lnTo>
                    <a:pt x="719" y="650"/>
                  </a:lnTo>
                  <a:lnTo>
                    <a:pt x="719" y="655"/>
                  </a:lnTo>
                  <a:lnTo>
                    <a:pt x="724" y="655"/>
                  </a:lnTo>
                  <a:lnTo>
                    <a:pt x="728" y="660"/>
                  </a:lnTo>
                  <a:lnTo>
                    <a:pt x="728" y="665"/>
                  </a:lnTo>
                  <a:lnTo>
                    <a:pt x="730" y="672"/>
                  </a:lnTo>
                  <a:lnTo>
                    <a:pt x="722" y="678"/>
                  </a:lnTo>
                  <a:lnTo>
                    <a:pt x="711" y="681"/>
                  </a:lnTo>
                  <a:lnTo>
                    <a:pt x="701" y="691"/>
                  </a:lnTo>
                  <a:lnTo>
                    <a:pt x="691" y="692"/>
                  </a:lnTo>
                  <a:lnTo>
                    <a:pt x="676" y="690"/>
                  </a:lnTo>
                  <a:lnTo>
                    <a:pt x="658" y="692"/>
                  </a:lnTo>
                  <a:lnTo>
                    <a:pt x="655" y="700"/>
                  </a:lnTo>
                  <a:lnTo>
                    <a:pt x="650" y="700"/>
                  </a:lnTo>
                  <a:lnTo>
                    <a:pt x="642" y="707"/>
                  </a:lnTo>
                  <a:lnTo>
                    <a:pt x="630" y="724"/>
                  </a:lnTo>
                  <a:lnTo>
                    <a:pt x="634" y="722"/>
                  </a:lnTo>
                  <a:lnTo>
                    <a:pt x="646" y="708"/>
                  </a:lnTo>
                  <a:lnTo>
                    <a:pt x="658" y="702"/>
                  </a:lnTo>
                  <a:lnTo>
                    <a:pt x="668" y="700"/>
                  </a:lnTo>
                  <a:lnTo>
                    <a:pt x="672" y="702"/>
                  </a:lnTo>
                  <a:lnTo>
                    <a:pt x="675" y="707"/>
                  </a:lnTo>
                  <a:lnTo>
                    <a:pt x="667" y="712"/>
                  </a:lnTo>
                  <a:lnTo>
                    <a:pt x="661" y="712"/>
                  </a:lnTo>
                  <a:lnTo>
                    <a:pt x="665" y="717"/>
                  </a:lnTo>
                  <a:lnTo>
                    <a:pt x="670" y="715"/>
                  </a:lnTo>
                  <a:lnTo>
                    <a:pt x="670" y="724"/>
                  </a:lnTo>
                  <a:lnTo>
                    <a:pt x="672" y="729"/>
                  </a:lnTo>
                  <a:lnTo>
                    <a:pt x="681" y="734"/>
                  </a:lnTo>
                  <a:lnTo>
                    <a:pt x="692" y="734"/>
                  </a:lnTo>
                  <a:lnTo>
                    <a:pt x="692" y="729"/>
                  </a:lnTo>
                  <a:lnTo>
                    <a:pt x="697" y="722"/>
                  </a:lnTo>
                  <a:lnTo>
                    <a:pt x="699" y="729"/>
                  </a:lnTo>
                  <a:lnTo>
                    <a:pt x="699" y="729"/>
                  </a:lnTo>
                  <a:close/>
                  <a:moveTo>
                    <a:pt x="331" y="488"/>
                  </a:moveTo>
                  <a:lnTo>
                    <a:pt x="313" y="488"/>
                  </a:lnTo>
                  <a:lnTo>
                    <a:pt x="323" y="481"/>
                  </a:lnTo>
                  <a:lnTo>
                    <a:pt x="315" y="478"/>
                  </a:lnTo>
                  <a:lnTo>
                    <a:pt x="283" y="493"/>
                  </a:lnTo>
                  <a:lnTo>
                    <a:pt x="303" y="491"/>
                  </a:lnTo>
                  <a:lnTo>
                    <a:pt x="309" y="495"/>
                  </a:lnTo>
                  <a:lnTo>
                    <a:pt x="298" y="501"/>
                  </a:lnTo>
                  <a:lnTo>
                    <a:pt x="295" y="510"/>
                  </a:lnTo>
                  <a:lnTo>
                    <a:pt x="304" y="510"/>
                  </a:lnTo>
                  <a:lnTo>
                    <a:pt x="306" y="506"/>
                  </a:lnTo>
                  <a:lnTo>
                    <a:pt x="311" y="501"/>
                  </a:lnTo>
                  <a:lnTo>
                    <a:pt x="313" y="506"/>
                  </a:lnTo>
                  <a:lnTo>
                    <a:pt x="309" y="513"/>
                  </a:lnTo>
                  <a:lnTo>
                    <a:pt x="320" y="505"/>
                  </a:lnTo>
                  <a:lnTo>
                    <a:pt x="315" y="498"/>
                  </a:lnTo>
                  <a:lnTo>
                    <a:pt x="326" y="501"/>
                  </a:lnTo>
                  <a:lnTo>
                    <a:pt x="331" y="488"/>
                  </a:lnTo>
                  <a:lnTo>
                    <a:pt x="331" y="488"/>
                  </a:lnTo>
                  <a:close/>
                  <a:moveTo>
                    <a:pt x="369" y="552"/>
                  </a:moveTo>
                  <a:lnTo>
                    <a:pt x="381" y="548"/>
                  </a:lnTo>
                  <a:lnTo>
                    <a:pt x="378" y="544"/>
                  </a:lnTo>
                  <a:lnTo>
                    <a:pt x="386" y="544"/>
                  </a:lnTo>
                  <a:lnTo>
                    <a:pt x="375" y="542"/>
                  </a:lnTo>
                  <a:lnTo>
                    <a:pt x="370" y="544"/>
                  </a:lnTo>
                  <a:lnTo>
                    <a:pt x="364" y="552"/>
                  </a:lnTo>
                  <a:lnTo>
                    <a:pt x="360" y="554"/>
                  </a:lnTo>
                  <a:lnTo>
                    <a:pt x="353" y="548"/>
                  </a:lnTo>
                  <a:lnTo>
                    <a:pt x="346" y="548"/>
                  </a:lnTo>
                  <a:lnTo>
                    <a:pt x="351" y="556"/>
                  </a:lnTo>
                  <a:lnTo>
                    <a:pt x="346" y="557"/>
                  </a:lnTo>
                  <a:lnTo>
                    <a:pt x="342" y="565"/>
                  </a:lnTo>
                  <a:lnTo>
                    <a:pt x="335" y="565"/>
                  </a:lnTo>
                  <a:lnTo>
                    <a:pt x="341" y="569"/>
                  </a:lnTo>
                  <a:lnTo>
                    <a:pt x="354" y="569"/>
                  </a:lnTo>
                  <a:lnTo>
                    <a:pt x="356" y="564"/>
                  </a:lnTo>
                  <a:lnTo>
                    <a:pt x="366" y="559"/>
                  </a:lnTo>
                  <a:lnTo>
                    <a:pt x="369" y="552"/>
                  </a:lnTo>
                  <a:lnTo>
                    <a:pt x="369" y="552"/>
                  </a:lnTo>
                  <a:close/>
                  <a:moveTo>
                    <a:pt x="397" y="590"/>
                  </a:moveTo>
                  <a:lnTo>
                    <a:pt x="382" y="584"/>
                  </a:lnTo>
                  <a:lnTo>
                    <a:pt x="372" y="597"/>
                  </a:lnTo>
                  <a:lnTo>
                    <a:pt x="378" y="598"/>
                  </a:lnTo>
                  <a:lnTo>
                    <a:pt x="380" y="594"/>
                  </a:lnTo>
                  <a:lnTo>
                    <a:pt x="397" y="590"/>
                  </a:lnTo>
                  <a:lnTo>
                    <a:pt x="397" y="590"/>
                  </a:lnTo>
                  <a:close/>
                  <a:moveTo>
                    <a:pt x="434" y="609"/>
                  </a:moveTo>
                  <a:lnTo>
                    <a:pt x="431" y="603"/>
                  </a:lnTo>
                  <a:lnTo>
                    <a:pt x="426" y="612"/>
                  </a:lnTo>
                  <a:lnTo>
                    <a:pt x="428" y="617"/>
                  </a:lnTo>
                  <a:lnTo>
                    <a:pt x="425" y="625"/>
                  </a:lnTo>
                  <a:lnTo>
                    <a:pt x="430" y="622"/>
                  </a:lnTo>
                  <a:lnTo>
                    <a:pt x="430" y="612"/>
                  </a:lnTo>
                  <a:lnTo>
                    <a:pt x="434" y="609"/>
                  </a:lnTo>
                  <a:lnTo>
                    <a:pt x="434" y="609"/>
                  </a:lnTo>
                  <a:close/>
                  <a:moveTo>
                    <a:pt x="457" y="690"/>
                  </a:moveTo>
                  <a:lnTo>
                    <a:pt x="452" y="680"/>
                  </a:lnTo>
                  <a:lnTo>
                    <a:pt x="453" y="676"/>
                  </a:lnTo>
                  <a:lnTo>
                    <a:pt x="446" y="677"/>
                  </a:lnTo>
                  <a:lnTo>
                    <a:pt x="447" y="665"/>
                  </a:lnTo>
                  <a:lnTo>
                    <a:pt x="443" y="661"/>
                  </a:lnTo>
                  <a:lnTo>
                    <a:pt x="437" y="661"/>
                  </a:lnTo>
                  <a:lnTo>
                    <a:pt x="439" y="666"/>
                  </a:lnTo>
                  <a:lnTo>
                    <a:pt x="442" y="664"/>
                  </a:lnTo>
                  <a:lnTo>
                    <a:pt x="444" y="666"/>
                  </a:lnTo>
                  <a:lnTo>
                    <a:pt x="443" y="674"/>
                  </a:lnTo>
                  <a:lnTo>
                    <a:pt x="451" y="681"/>
                  </a:lnTo>
                  <a:lnTo>
                    <a:pt x="452" y="691"/>
                  </a:lnTo>
                  <a:lnTo>
                    <a:pt x="457" y="690"/>
                  </a:lnTo>
                  <a:lnTo>
                    <a:pt x="457" y="690"/>
                  </a:lnTo>
                  <a:close/>
                  <a:moveTo>
                    <a:pt x="469" y="681"/>
                  </a:moveTo>
                  <a:lnTo>
                    <a:pt x="459" y="655"/>
                  </a:lnTo>
                  <a:lnTo>
                    <a:pt x="451" y="654"/>
                  </a:lnTo>
                  <a:lnTo>
                    <a:pt x="449" y="659"/>
                  </a:lnTo>
                  <a:lnTo>
                    <a:pt x="456" y="670"/>
                  </a:lnTo>
                  <a:lnTo>
                    <a:pt x="456" y="673"/>
                  </a:lnTo>
                  <a:lnTo>
                    <a:pt x="461" y="673"/>
                  </a:lnTo>
                  <a:lnTo>
                    <a:pt x="461" y="678"/>
                  </a:lnTo>
                  <a:lnTo>
                    <a:pt x="465" y="677"/>
                  </a:lnTo>
                  <a:lnTo>
                    <a:pt x="463" y="690"/>
                  </a:lnTo>
                  <a:lnTo>
                    <a:pt x="467" y="688"/>
                  </a:lnTo>
                  <a:lnTo>
                    <a:pt x="469" y="681"/>
                  </a:lnTo>
                  <a:lnTo>
                    <a:pt x="469" y="681"/>
                  </a:lnTo>
                  <a:close/>
                  <a:moveTo>
                    <a:pt x="523" y="724"/>
                  </a:moveTo>
                  <a:lnTo>
                    <a:pt x="526" y="727"/>
                  </a:lnTo>
                  <a:lnTo>
                    <a:pt x="541" y="724"/>
                  </a:lnTo>
                  <a:lnTo>
                    <a:pt x="541" y="727"/>
                  </a:lnTo>
                  <a:lnTo>
                    <a:pt x="544" y="727"/>
                  </a:lnTo>
                  <a:lnTo>
                    <a:pt x="541" y="713"/>
                  </a:lnTo>
                  <a:lnTo>
                    <a:pt x="536" y="713"/>
                  </a:lnTo>
                  <a:lnTo>
                    <a:pt x="531" y="705"/>
                  </a:lnTo>
                  <a:lnTo>
                    <a:pt x="521" y="702"/>
                  </a:lnTo>
                  <a:lnTo>
                    <a:pt x="510" y="712"/>
                  </a:lnTo>
                  <a:lnTo>
                    <a:pt x="495" y="725"/>
                  </a:lnTo>
                  <a:lnTo>
                    <a:pt x="502" y="723"/>
                  </a:lnTo>
                  <a:lnTo>
                    <a:pt x="506" y="727"/>
                  </a:lnTo>
                  <a:lnTo>
                    <a:pt x="519" y="721"/>
                  </a:lnTo>
                  <a:lnTo>
                    <a:pt x="519" y="724"/>
                  </a:lnTo>
                  <a:lnTo>
                    <a:pt x="523" y="724"/>
                  </a:lnTo>
                  <a:lnTo>
                    <a:pt x="523" y="724"/>
                  </a:lnTo>
                  <a:close/>
                  <a:moveTo>
                    <a:pt x="552" y="746"/>
                  </a:moveTo>
                  <a:lnTo>
                    <a:pt x="548" y="753"/>
                  </a:lnTo>
                  <a:lnTo>
                    <a:pt x="554" y="748"/>
                  </a:lnTo>
                  <a:lnTo>
                    <a:pt x="558" y="758"/>
                  </a:lnTo>
                  <a:lnTo>
                    <a:pt x="562" y="756"/>
                  </a:lnTo>
                  <a:lnTo>
                    <a:pt x="563" y="739"/>
                  </a:lnTo>
                  <a:lnTo>
                    <a:pt x="573" y="745"/>
                  </a:lnTo>
                  <a:lnTo>
                    <a:pt x="575" y="742"/>
                  </a:lnTo>
                  <a:lnTo>
                    <a:pt x="568" y="732"/>
                  </a:lnTo>
                  <a:lnTo>
                    <a:pt x="546" y="729"/>
                  </a:lnTo>
                  <a:lnTo>
                    <a:pt x="547" y="732"/>
                  </a:lnTo>
                  <a:lnTo>
                    <a:pt x="528" y="734"/>
                  </a:lnTo>
                  <a:lnTo>
                    <a:pt x="522" y="744"/>
                  </a:lnTo>
                  <a:lnTo>
                    <a:pt x="527" y="741"/>
                  </a:lnTo>
                  <a:lnTo>
                    <a:pt x="522" y="757"/>
                  </a:lnTo>
                  <a:lnTo>
                    <a:pt x="523" y="765"/>
                  </a:lnTo>
                  <a:lnTo>
                    <a:pt x="525" y="770"/>
                  </a:lnTo>
                  <a:lnTo>
                    <a:pt x="527" y="770"/>
                  </a:lnTo>
                  <a:lnTo>
                    <a:pt x="531" y="765"/>
                  </a:lnTo>
                  <a:lnTo>
                    <a:pt x="531" y="748"/>
                  </a:lnTo>
                  <a:lnTo>
                    <a:pt x="534" y="741"/>
                  </a:lnTo>
                  <a:lnTo>
                    <a:pt x="539" y="739"/>
                  </a:lnTo>
                  <a:lnTo>
                    <a:pt x="541" y="734"/>
                  </a:lnTo>
                  <a:lnTo>
                    <a:pt x="550" y="737"/>
                  </a:lnTo>
                  <a:lnTo>
                    <a:pt x="552" y="746"/>
                  </a:lnTo>
                  <a:lnTo>
                    <a:pt x="552" y="746"/>
                  </a:lnTo>
                  <a:close/>
                  <a:moveTo>
                    <a:pt x="580" y="760"/>
                  </a:moveTo>
                  <a:lnTo>
                    <a:pt x="563" y="762"/>
                  </a:lnTo>
                  <a:lnTo>
                    <a:pt x="561" y="765"/>
                  </a:lnTo>
                  <a:lnTo>
                    <a:pt x="551" y="769"/>
                  </a:lnTo>
                  <a:lnTo>
                    <a:pt x="551" y="769"/>
                  </a:lnTo>
                  <a:lnTo>
                    <a:pt x="555" y="771"/>
                  </a:lnTo>
                  <a:lnTo>
                    <a:pt x="563" y="770"/>
                  </a:lnTo>
                  <a:lnTo>
                    <a:pt x="580" y="760"/>
                  </a:lnTo>
                  <a:lnTo>
                    <a:pt x="580" y="760"/>
                  </a:lnTo>
                  <a:close/>
                  <a:moveTo>
                    <a:pt x="598" y="746"/>
                  </a:moveTo>
                  <a:lnTo>
                    <a:pt x="592" y="750"/>
                  </a:lnTo>
                  <a:lnTo>
                    <a:pt x="577" y="753"/>
                  </a:lnTo>
                  <a:lnTo>
                    <a:pt x="575" y="756"/>
                  </a:lnTo>
                  <a:lnTo>
                    <a:pt x="579" y="756"/>
                  </a:lnTo>
                  <a:lnTo>
                    <a:pt x="598" y="753"/>
                  </a:lnTo>
                  <a:lnTo>
                    <a:pt x="598" y="747"/>
                  </a:lnTo>
                  <a:lnTo>
                    <a:pt x="598" y="746"/>
                  </a:lnTo>
                  <a:lnTo>
                    <a:pt x="598" y="746"/>
                  </a:lnTo>
                  <a:close/>
                  <a:moveTo>
                    <a:pt x="682" y="695"/>
                  </a:moveTo>
                  <a:lnTo>
                    <a:pt x="673" y="695"/>
                  </a:lnTo>
                  <a:lnTo>
                    <a:pt x="683" y="701"/>
                  </a:lnTo>
                  <a:lnTo>
                    <a:pt x="691" y="702"/>
                  </a:lnTo>
                  <a:lnTo>
                    <a:pt x="682" y="695"/>
                  </a:lnTo>
                  <a:lnTo>
                    <a:pt x="682" y="695"/>
                  </a:lnTo>
                  <a:close/>
                  <a:moveTo>
                    <a:pt x="354" y="243"/>
                  </a:moveTo>
                  <a:lnTo>
                    <a:pt x="353" y="233"/>
                  </a:lnTo>
                  <a:lnTo>
                    <a:pt x="345" y="238"/>
                  </a:lnTo>
                  <a:lnTo>
                    <a:pt x="349" y="245"/>
                  </a:lnTo>
                  <a:lnTo>
                    <a:pt x="354" y="243"/>
                  </a:lnTo>
                  <a:lnTo>
                    <a:pt x="354" y="243"/>
                  </a:lnTo>
                  <a:close/>
                  <a:moveTo>
                    <a:pt x="418" y="209"/>
                  </a:moveTo>
                  <a:lnTo>
                    <a:pt x="412" y="219"/>
                  </a:lnTo>
                  <a:lnTo>
                    <a:pt x="418" y="226"/>
                  </a:lnTo>
                  <a:lnTo>
                    <a:pt x="439" y="231"/>
                  </a:lnTo>
                  <a:lnTo>
                    <a:pt x="444" y="243"/>
                  </a:lnTo>
                  <a:lnTo>
                    <a:pt x="452" y="238"/>
                  </a:lnTo>
                  <a:lnTo>
                    <a:pt x="471" y="236"/>
                  </a:lnTo>
                  <a:lnTo>
                    <a:pt x="474" y="226"/>
                  </a:lnTo>
                  <a:lnTo>
                    <a:pt x="471" y="218"/>
                  </a:lnTo>
                  <a:lnTo>
                    <a:pt x="458" y="207"/>
                  </a:lnTo>
                  <a:lnTo>
                    <a:pt x="454" y="233"/>
                  </a:lnTo>
                  <a:lnTo>
                    <a:pt x="447" y="231"/>
                  </a:lnTo>
                  <a:lnTo>
                    <a:pt x="444" y="207"/>
                  </a:lnTo>
                  <a:lnTo>
                    <a:pt x="435" y="197"/>
                  </a:lnTo>
                  <a:lnTo>
                    <a:pt x="408" y="190"/>
                  </a:lnTo>
                  <a:lnTo>
                    <a:pt x="404" y="197"/>
                  </a:lnTo>
                  <a:lnTo>
                    <a:pt x="407" y="203"/>
                  </a:lnTo>
                  <a:lnTo>
                    <a:pt x="418" y="209"/>
                  </a:lnTo>
                  <a:lnTo>
                    <a:pt x="418" y="209"/>
                  </a:lnTo>
                  <a:close/>
                  <a:moveTo>
                    <a:pt x="387" y="224"/>
                  </a:moveTo>
                  <a:lnTo>
                    <a:pt x="376" y="217"/>
                  </a:lnTo>
                  <a:lnTo>
                    <a:pt x="361" y="220"/>
                  </a:lnTo>
                  <a:lnTo>
                    <a:pt x="356" y="228"/>
                  </a:lnTo>
                  <a:lnTo>
                    <a:pt x="383" y="229"/>
                  </a:lnTo>
                  <a:lnTo>
                    <a:pt x="387" y="224"/>
                  </a:lnTo>
                  <a:lnTo>
                    <a:pt x="387" y="224"/>
                  </a:lnTo>
                  <a:close/>
                  <a:moveTo>
                    <a:pt x="452" y="162"/>
                  </a:moveTo>
                  <a:lnTo>
                    <a:pt x="448" y="172"/>
                  </a:lnTo>
                  <a:lnTo>
                    <a:pt x="460" y="177"/>
                  </a:lnTo>
                  <a:lnTo>
                    <a:pt x="452" y="162"/>
                  </a:lnTo>
                  <a:lnTo>
                    <a:pt x="452" y="162"/>
                  </a:lnTo>
                  <a:close/>
                  <a:moveTo>
                    <a:pt x="376" y="286"/>
                  </a:moveTo>
                  <a:lnTo>
                    <a:pt x="381" y="290"/>
                  </a:lnTo>
                  <a:lnTo>
                    <a:pt x="380" y="297"/>
                  </a:lnTo>
                  <a:lnTo>
                    <a:pt x="384" y="306"/>
                  </a:lnTo>
                  <a:lnTo>
                    <a:pt x="371" y="304"/>
                  </a:lnTo>
                  <a:lnTo>
                    <a:pt x="363" y="288"/>
                  </a:lnTo>
                  <a:lnTo>
                    <a:pt x="343" y="280"/>
                  </a:lnTo>
                  <a:lnTo>
                    <a:pt x="330" y="312"/>
                  </a:lnTo>
                  <a:lnTo>
                    <a:pt x="347" y="319"/>
                  </a:lnTo>
                  <a:lnTo>
                    <a:pt x="353" y="312"/>
                  </a:lnTo>
                  <a:lnTo>
                    <a:pt x="359" y="321"/>
                  </a:lnTo>
                  <a:lnTo>
                    <a:pt x="352" y="326"/>
                  </a:lnTo>
                  <a:lnTo>
                    <a:pt x="354" y="331"/>
                  </a:lnTo>
                  <a:lnTo>
                    <a:pt x="363" y="333"/>
                  </a:lnTo>
                  <a:lnTo>
                    <a:pt x="383" y="319"/>
                  </a:lnTo>
                  <a:lnTo>
                    <a:pt x="405" y="318"/>
                  </a:lnTo>
                  <a:lnTo>
                    <a:pt x="408" y="297"/>
                  </a:lnTo>
                  <a:lnTo>
                    <a:pt x="389" y="284"/>
                  </a:lnTo>
                  <a:lnTo>
                    <a:pt x="386" y="271"/>
                  </a:lnTo>
                  <a:lnTo>
                    <a:pt x="376" y="286"/>
                  </a:lnTo>
                  <a:lnTo>
                    <a:pt x="376" y="286"/>
                  </a:lnTo>
                  <a:close/>
                  <a:moveTo>
                    <a:pt x="379" y="248"/>
                  </a:moveTo>
                  <a:lnTo>
                    <a:pt x="381" y="234"/>
                  </a:lnTo>
                  <a:lnTo>
                    <a:pt x="357" y="243"/>
                  </a:lnTo>
                  <a:lnTo>
                    <a:pt x="359" y="253"/>
                  </a:lnTo>
                  <a:lnTo>
                    <a:pt x="369" y="255"/>
                  </a:lnTo>
                  <a:lnTo>
                    <a:pt x="379" y="248"/>
                  </a:lnTo>
                  <a:lnTo>
                    <a:pt x="379" y="248"/>
                  </a:lnTo>
                  <a:close/>
                  <a:moveTo>
                    <a:pt x="325" y="306"/>
                  </a:moveTo>
                  <a:lnTo>
                    <a:pt x="330" y="289"/>
                  </a:lnTo>
                  <a:lnTo>
                    <a:pt x="319" y="304"/>
                  </a:lnTo>
                  <a:lnTo>
                    <a:pt x="325" y="306"/>
                  </a:lnTo>
                  <a:lnTo>
                    <a:pt x="325" y="306"/>
                  </a:lnTo>
                  <a:close/>
                  <a:moveTo>
                    <a:pt x="966" y="319"/>
                  </a:moveTo>
                  <a:lnTo>
                    <a:pt x="973" y="317"/>
                  </a:lnTo>
                  <a:lnTo>
                    <a:pt x="966" y="309"/>
                  </a:lnTo>
                  <a:lnTo>
                    <a:pt x="966" y="319"/>
                  </a:lnTo>
                  <a:lnTo>
                    <a:pt x="966" y="319"/>
                  </a:lnTo>
                  <a:close/>
                  <a:moveTo>
                    <a:pt x="1002" y="100"/>
                  </a:moveTo>
                  <a:lnTo>
                    <a:pt x="983" y="95"/>
                  </a:lnTo>
                  <a:lnTo>
                    <a:pt x="971" y="108"/>
                  </a:lnTo>
                  <a:lnTo>
                    <a:pt x="963" y="104"/>
                  </a:lnTo>
                  <a:lnTo>
                    <a:pt x="943" y="125"/>
                  </a:lnTo>
                  <a:lnTo>
                    <a:pt x="928" y="132"/>
                  </a:lnTo>
                  <a:lnTo>
                    <a:pt x="936" y="114"/>
                  </a:lnTo>
                  <a:lnTo>
                    <a:pt x="951" y="95"/>
                  </a:lnTo>
                  <a:lnTo>
                    <a:pt x="949" y="81"/>
                  </a:lnTo>
                  <a:lnTo>
                    <a:pt x="936" y="84"/>
                  </a:lnTo>
                  <a:lnTo>
                    <a:pt x="936" y="97"/>
                  </a:lnTo>
                  <a:lnTo>
                    <a:pt x="925" y="100"/>
                  </a:lnTo>
                  <a:lnTo>
                    <a:pt x="925" y="82"/>
                  </a:lnTo>
                  <a:lnTo>
                    <a:pt x="896" y="82"/>
                  </a:lnTo>
                  <a:lnTo>
                    <a:pt x="906" y="73"/>
                  </a:lnTo>
                  <a:lnTo>
                    <a:pt x="923" y="75"/>
                  </a:lnTo>
                  <a:lnTo>
                    <a:pt x="945" y="71"/>
                  </a:lnTo>
                  <a:lnTo>
                    <a:pt x="959" y="58"/>
                  </a:lnTo>
                  <a:lnTo>
                    <a:pt x="949" y="44"/>
                  </a:lnTo>
                  <a:lnTo>
                    <a:pt x="934" y="37"/>
                  </a:lnTo>
                  <a:lnTo>
                    <a:pt x="928" y="22"/>
                  </a:lnTo>
                  <a:lnTo>
                    <a:pt x="912" y="5"/>
                  </a:lnTo>
                  <a:lnTo>
                    <a:pt x="857" y="0"/>
                  </a:lnTo>
                  <a:lnTo>
                    <a:pt x="805" y="25"/>
                  </a:lnTo>
                  <a:lnTo>
                    <a:pt x="789" y="44"/>
                  </a:lnTo>
                  <a:lnTo>
                    <a:pt x="784" y="66"/>
                  </a:lnTo>
                  <a:lnTo>
                    <a:pt x="763" y="63"/>
                  </a:lnTo>
                  <a:lnTo>
                    <a:pt x="758" y="85"/>
                  </a:lnTo>
                  <a:lnTo>
                    <a:pt x="738" y="70"/>
                  </a:lnTo>
                  <a:lnTo>
                    <a:pt x="706" y="81"/>
                  </a:lnTo>
                  <a:lnTo>
                    <a:pt x="689" y="97"/>
                  </a:lnTo>
                  <a:lnTo>
                    <a:pt x="694" y="112"/>
                  </a:lnTo>
                  <a:lnTo>
                    <a:pt x="690" y="124"/>
                  </a:lnTo>
                  <a:lnTo>
                    <a:pt x="678" y="122"/>
                  </a:lnTo>
                  <a:lnTo>
                    <a:pt x="658" y="148"/>
                  </a:lnTo>
                  <a:lnTo>
                    <a:pt x="653" y="165"/>
                  </a:lnTo>
                  <a:lnTo>
                    <a:pt x="670" y="165"/>
                  </a:lnTo>
                  <a:lnTo>
                    <a:pt x="673" y="177"/>
                  </a:lnTo>
                  <a:lnTo>
                    <a:pt x="665" y="197"/>
                  </a:lnTo>
                  <a:lnTo>
                    <a:pt x="646" y="203"/>
                  </a:lnTo>
                  <a:lnTo>
                    <a:pt x="623" y="217"/>
                  </a:lnTo>
                  <a:lnTo>
                    <a:pt x="619" y="231"/>
                  </a:lnTo>
                  <a:lnTo>
                    <a:pt x="627" y="240"/>
                  </a:lnTo>
                  <a:lnTo>
                    <a:pt x="636" y="238"/>
                  </a:lnTo>
                  <a:lnTo>
                    <a:pt x="638" y="248"/>
                  </a:lnTo>
                  <a:lnTo>
                    <a:pt x="648" y="255"/>
                  </a:lnTo>
                  <a:lnTo>
                    <a:pt x="630" y="265"/>
                  </a:lnTo>
                  <a:lnTo>
                    <a:pt x="645" y="277"/>
                  </a:lnTo>
                  <a:lnTo>
                    <a:pt x="641" y="282"/>
                  </a:lnTo>
                  <a:lnTo>
                    <a:pt x="647" y="289"/>
                  </a:lnTo>
                  <a:lnTo>
                    <a:pt x="660" y="295"/>
                  </a:lnTo>
                  <a:lnTo>
                    <a:pt x="667" y="289"/>
                  </a:lnTo>
                  <a:lnTo>
                    <a:pt x="692" y="288"/>
                  </a:lnTo>
                  <a:lnTo>
                    <a:pt x="713" y="302"/>
                  </a:lnTo>
                  <a:lnTo>
                    <a:pt x="713" y="311"/>
                  </a:lnTo>
                  <a:lnTo>
                    <a:pt x="724" y="331"/>
                  </a:lnTo>
                  <a:lnTo>
                    <a:pt x="724" y="343"/>
                  </a:lnTo>
                  <a:lnTo>
                    <a:pt x="730" y="353"/>
                  </a:lnTo>
                  <a:lnTo>
                    <a:pt x="729" y="374"/>
                  </a:lnTo>
                  <a:lnTo>
                    <a:pt x="732" y="383"/>
                  </a:lnTo>
                  <a:lnTo>
                    <a:pt x="729" y="393"/>
                  </a:lnTo>
                  <a:lnTo>
                    <a:pt x="733" y="399"/>
                  </a:lnTo>
                  <a:lnTo>
                    <a:pt x="740" y="399"/>
                  </a:lnTo>
                  <a:lnTo>
                    <a:pt x="745" y="391"/>
                  </a:lnTo>
                  <a:lnTo>
                    <a:pt x="749" y="404"/>
                  </a:lnTo>
                  <a:lnTo>
                    <a:pt x="756" y="407"/>
                  </a:lnTo>
                  <a:lnTo>
                    <a:pt x="758" y="417"/>
                  </a:lnTo>
                  <a:lnTo>
                    <a:pt x="739" y="410"/>
                  </a:lnTo>
                  <a:lnTo>
                    <a:pt x="737" y="421"/>
                  </a:lnTo>
                  <a:lnTo>
                    <a:pt x="735" y="433"/>
                  </a:lnTo>
                  <a:lnTo>
                    <a:pt x="743" y="439"/>
                  </a:lnTo>
                  <a:lnTo>
                    <a:pt x="752" y="436"/>
                  </a:lnTo>
                  <a:lnTo>
                    <a:pt x="758" y="428"/>
                  </a:lnTo>
                  <a:lnTo>
                    <a:pt x="762" y="438"/>
                  </a:lnTo>
                  <a:lnTo>
                    <a:pt x="760" y="452"/>
                  </a:lnTo>
                  <a:lnTo>
                    <a:pt x="750" y="452"/>
                  </a:lnTo>
                  <a:lnTo>
                    <a:pt x="745" y="459"/>
                  </a:lnTo>
                  <a:lnTo>
                    <a:pt x="744" y="495"/>
                  </a:lnTo>
                  <a:lnTo>
                    <a:pt x="751" y="503"/>
                  </a:lnTo>
                  <a:lnTo>
                    <a:pt x="753" y="520"/>
                  </a:lnTo>
                  <a:lnTo>
                    <a:pt x="773" y="561"/>
                  </a:lnTo>
                  <a:lnTo>
                    <a:pt x="779" y="569"/>
                  </a:lnTo>
                  <a:lnTo>
                    <a:pt x="794" y="573"/>
                  </a:lnTo>
                  <a:lnTo>
                    <a:pt x="806" y="582"/>
                  </a:lnTo>
                  <a:lnTo>
                    <a:pt x="810" y="580"/>
                  </a:lnTo>
                  <a:lnTo>
                    <a:pt x="818" y="554"/>
                  </a:lnTo>
                  <a:lnTo>
                    <a:pt x="815" y="544"/>
                  </a:lnTo>
                  <a:lnTo>
                    <a:pt x="826" y="532"/>
                  </a:lnTo>
                  <a:lnTo>
                    <a:pt x="828" y="518"/>
                  </a:lnTo>
                  <a:lnTo>
                    <a:pt x="824" y="508"/>
                  </a:lnTo>
                  <a:lnTo>
                    <a:pt x="830" y="509"/>
                  </a:lnTo>
                  <a:lnTo>
                    <a:pt x="832" y="503"/>
                  </a:lnTo>
                  <a:lnTo>
                    <a:pt x="850" y="501"/>
                  </a:lnTo>
                  <a:lnTo>
                    <a:pt x="859" y="495"/>
                  </a:lnTo>
                  <a:lnTo>
                    <a:pt x="886" y="459"/>
                  </a:lnTo>
                  <a:lnTo>
                    <a:pt x="895" y="459"/>
                  </a:lnTo>
                  <a:lnTo>
                    <a:pt x="911" y="452"/>
                  </a:lnTo>
                  <a:lnTo>
                    <a:pt x="939" y="431"/>
                  </a:lnTo>
                  <a:lnTo>
                    <a:pt x="943" y="425"/>
                  </a:lnTo>
                  <a:lnTo>
                    <a:pt x="927" y="418"/>
                  </a:lnTo>
                  <a:lnTo>
                    <a:pt x="918" y="423"/>
                  </a:lnTo>
                  <a:lnTo>
                    <a:pt x="918" y="418"/>
                  </a:lnTo>
                  <a:lnTo>
                    <a:pt x="925" y="413"/>
                  </a:lnTo>
                  <a:lnTo>
                    <a:pt x="924" y="404"/>
                  </a:lnTo>
                  <a:lnTo>
                    <a:pt x="930" y="400"/>
                  </a:lnTo>
                  <a:lnTo>
                    <a:pt x="934" y="415"/>
                  </a:lnTo>
                  <a:lnTo>
                    <a:pt x="939" y="418"/>
                  </a:lnTo>
                  <a:lnTo>
                    <a:pt x="947" y="417"/>
                  </a:lnTo>
                  <a:lnTo>
                    <a:pt x="948" y="399"/>
                  </a:lnTo>
                  <a:lnTo>
                    <a:pt x="930" y="376"/>
                  </a:lnTo>
                  <a:lnTo>
                    <a:pt x="947" y="385"/>
                  </a:lnTo>
                  <a:lnTo>
                    <a:pt x="947" y="367"/>
                  </a:lnTo>
                  <a:lnTo>
                    <a:pt x="940" y="364"/>
                  </a:lnTo>
                  <a:lnTo>
                    <a:pt x="949" y="356"/>
                  </a:lnTo>
                  <a:lnTo>
                    <a:pt x="957" y="355"/>
                  </a:lnTo>
                  <a:lnTo>
                    <a:pt x="957" y="346"/>
                  </a:lnTo>
                  <a:lnTo>
                    <a:pt x="949" y="343"/>
                  </a:lnTo>
                  <a:lnTo>
                    <a:pt x="964" y="337"/>
                  </a:lnTo>
                  <a:lnTo>
                    <a:pt x="967" y="327"/>
                  </a:lnTo>
                  <a:lnTo>
                    <a:pt x="959" y="327"/>
                  </a:lnTo>
                  <a:lnTo>
                    <a:pt x="963" y="314"/>
                  </a:lnTo>
                  <a:lnTo>
                    <a:pt x="959" y="287"/>
                  </a:lnTo>
                  <a:lnTo>
                    <a:pt x="949" y="285"/>
                  </a:lnTo>
                  <a:lnTo>
                    <a:pt x="950" y="275"/>
                  </a:lnTo>
                  <a:lnTo>
                    <a:pt x="957" y="268"/>
                  </a:lnTo>
                  <a:lnTo>
                    <a:pt x="969" y="272"/>
                  </a:lnTo>
                  <a:lnTo>
                    <a:pt x="971" y="263"/>
                  </a:lnTo>
                  <a:lnTo>
                    <a:pt x="961" y="238"/>
                  </a:lnTo>
                  <a:lnTo>
                    <a:pt x="965" y="222"/>
                  </a:lnTo>
                  <a:lnTo>
                    <a:pt x="963" y="209"/>
                  </a:lnTo>
                  <a:lnTo>
                    <a:pt x="986" y="152"/>
                  </a:lnTo>
                  <a:lnTo>
                    <a:pt x="1013" y="116"/>
                  </a:lnTo>
                  <a:lnTo>
                    <a:pt x="1002" y="100"/>
                  </a:lnTo>
                  <a:lnTo>
                    <a:pt x="1002" y="1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1" name="World Map (Plain)">
            <a:extLst>
              <a:ext uri="{FF2B5EF4-FFF2-40B4-BE49-F238E27FC236}">
                <a16:creationId xmlns:a16="http://schemas.microsoft.com/office/drawing/2014/main" id="{C6B543C1-F386-42D2-A079-53DAC7CEC4E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28602" y="3625792"/>
            <a:ext cx="3504635" cy="2271574"/>
          </a:xfrm>
          <a:custGeom>
            <a:avLst/>
            <a:gdLst>
              <a:gd name="T0" fmla="*/ 504 w 1396"/>
              <a:gd name="T1" fmla="*/ 703 h 904"/>
              <a:gd name="T2" fmla="*/ 368 w 1396"/>
              <a:gd name="T3" fmla="*/ 874 h 904"/>
              <a:gd name="T4" fmla="*/ 369 w 1396"/>
              <a:gd name="T5" fmla="*/ 822 h 904"/>
              <a:gd name="T6" fmla="*/ 572 w 1396"/>
              <a:gd name="T7" fmla="*/ 307 h 904"/>
              <a:gd name="T8" fmla="*/ 1205 w 1396"/>
              <a:gd name="T9" fmla="*/ 471 h 904"/>
              <a:gd name="T10" fmla="*/ 1357 w 1396"/>
              <a:gd name="T11" fmla="*/ 240 h 904"/>
              <a:gd name="T12" fmla="*/ 1045 w 1396"/>
              <a:gd name="T13" fmla="*/ 119 h 904"/>
              <a:gd name="T14" fmla="*/ 907 w 1396"/>
              <a:gd name="T15" fmla="*/ 68 h 904"/>
              <a:gd name="T16" fmla="*/ 730 w 1396"/>
              <a:gd name="T17" fmla="*/ 122 h 904"/>
              <a:gd name="T18" fmla="*/ 760 w 1396"/>
              <a:gd name="T19" fmla="*/ 498 h 904"/>
              <a:gd name="T20" fmla="*/ 1248 w 1396"/>
              <a:gd name="T21" fmla="*/ 741 h 904"/>
              <a:gd name="T22" fmla="*/ 1220 w 1396"/>
              <a:gd name="T23" fmla="*/ 816 h 904"/>
              <a:gd name="T24" fmla="*/ 1069 w 1396"/>
              <a:gd name="T25" fmla="*/ 668 h 904"/>
              <a:gd name="T26" fmla="*/ 1102 w 1396"/>
              <a:gd name="T27" fmla="*/ 660 h 904"/>
              <a:gd name="T28" fmla="*/ 1154 w 1396"/>
              <a:gd name="T29" fmla="*/ 636 h 904"/>
              <a:gd name="T30" fmla="*/ 1124 w 1396"/>
              <a:gd name="T31" fmla="*/ 581 h 904"/>
              <a:gd name="T32" fmla="*/ 1132 w 1396"/>
              <a:gd name="T33" fmla="*/ 600 h 904"/>
              <a:gd name="T34" fmla="*/ 348 w 1396"/>
              <a:gd name="T35" fmla="*/ 556 h 904"/>
              <a:gd name="T36" fmla="*/ 346 w 1396"/>
              <a:gd name="T37" fmla="*/ 334 h 904"/>
              <a:gd name="T38" fmla="*/ 345 w 1396"/>
              <a:gd name="T39" fmla="*/ 321 h 904"/>
              <a:gd name="T40" fmla="*/ 403 w 1396"/>
              <a:gd name="T41" fmla="*/ 280 h 904"/>
              <a:gd name="T42" fmla="*/ 332 w 1396"/>
              <a:gd name="T43" fmla="*/ 198 h 904"/>
              <a:gd name="T44" fmla="*/ 323 w 1396"/>
              <a:gd name="T45" fmla="*/ 107 h 904"/>
              <a:gd name="T46" fmla="*/ 271 w 1396"/>
              <a:gd name="T47" fmla="*/ 105 h 904"/>
              <a:gd name="T48" fmla="*/ 251 w 1396"/>
              <a:gd name="T49" fmla="*/ 192 h 904"/>
              <a:gd name="T50" fmla="*/ 185 w 1396"/>
              <a:gd name="T51" fmla="*/ 180 h 904"/>
              <a:gd name="T52" fmla="*/ 229 w 1396"/>
              <a:gd name="T53" fmla="*/ 273 h 904"/>
              <a:gd name="T54" fmla="*/ 5 w 1396"/>
              <a:gd name="T55" fmla="*/ 399 h 904"/>
              <a:gd name="T56" fmla="*/ 438 w 1396"/>
              <a:gd name="T57" fmla="*/ 202 h 904"/>
              <a:gd name="T58" fmla="*/ 562 w 1396"/>
              <a:gd name="T59" fmla="*/ 229 h 904"/>
              <a:gd name="T60" fmla="*/ 548 w 1396"/>
              <a:gd name="T61" fmla="*/ 4 h 904"/>
              <a:gd name="T62" fmla="*/ 52 w 1396"/>
              <a:gd name="T63" fmla="*/ 565 h 904"/>
              <a:gd name="T64" fmla="*/ 382 w 1396"/>
              <a:gd name="T65" fmla="*/ 464 h 904"/>
              <a:gd name="T66" fmla="*/ 304 w 1396"/>
              <a:gd name="T67" fmla="*/ 571 h 904"/>
              <a:gd name="T68" fmla="*/ 211 w 1396"/>
              <a:gd name="T69" fmla="*/ 533 h 904"/>
              <a:gd name="T70" fmla="*/ 92 w 1396"/>
              <a:gd name="T71" fmla="*/ 349 h 904"/>
              <a:gd name="T72" fmla="*/ 18 w 1396"/>
              <a:gd name="T73" fmla="*/ 271 h 904"/>
              <a:gd name="T74" fmla="*/ 273 w 1396"/>
              <a:gd name="T75" fmla="*/ 284 h 904"/>
              <a:gd name="T76" fmla="*/ 320 w 1396"/>
              <a:gd name="T77" fmla="*/ 296 h 904"/>
              <a:gd name="T78" fmla="*/ 414 w 1396"/>
              <a:gd name="T79" fmla="*/ 366 h 904"/>
              <a:gd name="T80" fmla="*/ 240 w 1396"/>
              <a:gd name="T81" fmla="*/ 358 h 904"/>
              <a:gd name="T82" fmla="*/ 316 w 1396"/>
              <a:gd name="T83" fmla="*/ 436 h 904"/>
              <a:gd name="T84" fmla="*/ 844 w 1396"/>
              <a:gd name="T85" fmla="*/ 724 h 904"/>
              <a:gd name="T86" fmla="*/ 715 w 1396"/>
              <a:gd name="T87" fmla="*/ 754 h 904"/>
              <a:gd name="T88" fmla="*/ 698 w 1396"/>
              <a:gd name="T89" fmla="*/ 496 h 904"/>
              <a:gd name="T90" fmla="*/ 787 w 1396"/>
              <a:gd name="T91" fmla="*/ 652 h 904"/>
              <a:gd name="T92" fmla="*/ 745 w 1396"/>
              <a:gd name="T93" fmla="*/ 361 h 904"/>
              <a:gd name="T94" fmla="*/ 694 w 1396"/>
              <a:gd name="T95" fmla="*/ 459 h 904"/>
              <a:gd name="T96" fmla="*/ 1290 w 1396"/>
              <a:gd name="T97" fmla="*/ 371 h 904"/>
              <a:gd name="T98" fmla="*/ 1188 w 1396"/>
              <a:gd name="T99" fmla="*/ 396 h 904"/>
              <a:gd name="T100" fmla="*/ 1123 w 1396"/>
              <a:gd name="T101" fmla="*/ 539 h 904"/>
              <a:gd name="T102" fmla="*/ 978 w 1396"/>
              <a:gd name="T103" fmla="*/ 576 h 904"/>
              <a:gd name="T104" fmla="*/ 824 w 1396"/>
              <a:gd name="T105" fmla="*/ 584 h 904"/>
              <a:gd name="T106" fmla="*/ 708 w 1396"/>
              <a:gd name="T107" fmla="*/ 455 h 904"/>
              <a:gd name="T108" fmla="*/ 691 w 1396"/>
              <a:gd name="T109" fmla="*/ 398 h 904"/>
              <a:gd name="T110" fmla="*/ 713 w 1396"/>
              <a:gd name="T111" fmla="*/ 385 h 904"/>
              <a:gd name="T112" fmla="*/ 783 w 1396"/>
              <a:gd name="T113" fmla="*/ 289 h 904"/>
              <a:gd name="T114" fmla="*/ 939 w 1396"/>
              <a:gd name="T115" fmla="*/ 245 h 904"/>
              <a:gd name="T116" fmla="*/ 1062 w 1396"/>
              <a:gd name="T117" fmla="*/ 148 h 904"/>
              <a:gd name="T118" fmla="*/ 1238 w 1396"/>
              <a:gd name="T119" fmla="*/ 232 h 904"/>
              <a:gd name="T120" fmla="*/ 779 w 1396"/>
              <a:gd name="T121" fmla="*/ 353 h 904"/>
              <a:gd name="T122" fmla="*/ 841 w 1396"/>
              <a:gd name="T123" fmla="*/ 455 h 904"/>
              <a:gd name="T124" fmla="*/ 1083 w 1396"/>
              <a:gd name="T125" fmla="*/ 383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96" h="904">
                <a:moveTo>
                  <a:pt x="356" y="619"/>
                </a:moveTo>
                <a:cubicBezTo>
                  <a:pt x="356" y="618"/>
                  <a:pt x="361" y="608"/>
                  <a:pt x="362" y="608"/>
                </a:cubicBezTo>
                <a:cubicBezTo>
                  <a:pt x="363" y="608"/>
                  <a:pt x="364" y="604"/>
                  <a:pt x="365" y="603"/>
                </a:cubicBezTo>
                <a:cubicBezTo>
                  <a:pt x="367" y="601"/>
                  <a:pt x="372" y="601"/>
                  <a:pt x="375" y="600"/>
                </a:cubicBezTo>
                <a:cubicBezTo>
                  <a:pt x="380" y="596"/>
                  <a:pt x="381" y="600"/>
                  <a:pt x="377" y="600"/>
                </a:cubicBezTo>
                <a:cubicBezTo>
                  <a:pt x="379" y="603"/>
                  <a:pt x="376" y="606"/>
                  <a:pt x="378" y="610"/>
                </a:cubicBezTo>
                <a:cubicBezTo>
                  <a:pt x="382" y="609"/>
                  <a:pt x="379" y="606"/>
                  <a:pt x="379" y="604"/>
                </a:cubicBezTo>
                <a:cubicBezTo>
                  <a:pt x="378" y="602"/>
                  <a:pt x="384" y="600"/>
                  <a:pt x="385" y="598"/>
                </a:cubicBezTo>
                <a:cubicBezTo>
                  <a:pt x="385" y="600"/>
                  <a:pt x="393" y="604"/>
                  <a:pt x="395" y="604"/>
                </a:cubicBezTo>
                <a:cubicBezTo>
                  <a:pt x="399" y="603"/>
                  <a:pt x="401" y="606"/>
                  <a:pt x="404" y="605"/>
                </a:cubicBezTo>
                <a:cubicBezTo>
                  <a:pt x="408" y="604"/>
                  <a:pt x="411" y="603"/>
                  <a:pt x="414" y="603"/>
                </a:cubicBezTo>
                <a:cubicBezTo>
                  <a:pt x="408" y="603"/>
                  <a:pt x="413" y="606"/>
                  <a:pt x="415" y="607"/>
                </a:cubicBezTo>
                <a:cubicBezTo>
                  <a:pt x="418" y="608"/>
                  <a:pt x="421" y="609"/>
                  <a:pt x="419" y="612"/>
                </a:cubicBezTo>
                <a:cubicBezTo>
                  <a:pt x="421" y="611"/>
                  <a:pt x="424" y="612"/>
                  <a:pt x="425" y="613"/>
                </a:cubicBezTo>
                <a:cubicBezTo>
                  <a:pt x="427" y="614"/>
                  <a:pt x="428" y="616"/>
                  <a:pt x="428" y="617"/>
                </a:cubicBezTo>
                <a:cubicBezTo>
                  <a:pt x="428" y="619"/>
                  <a:pt x="429" y="620"/>
                  <a:pt x="431" y="619"/>
                </a:cubicBezTo>
                <a:cubicBezTo>
                  <a:pt x="435" y="622"/>
                  <a:pt x="435" y="622"/>
                  <a:pt x="440" y="622"/>
                </a:cubicBezTo>
                <a:cubicBezTo>
                  <a:pt x="445" y="622"/>
                  <a:pt x="448" y="623"/>
                  <a:pt x="452" y="626"/>
                </a:cubicBezTo>
                <a:cubicBezTo>
                  <a:pt x="456" y="628"/>
                  <a:pt x="457" y="638"/>
                  <a:pt x="460" y="638"/>
                </a:cubicBezTo>
                <a:cubicBezTo>
                  <a:pt x="464" y="639"/>
                  <a:pt x="456" y="646"/>
                  <a:pt x="456" y="650"/>
                </a:cubicBezTo>
                <a:cubicBezTo>
                  <a:pt x="458" y="648"/>
                  <a:pt x="459" y="649"/>
                  <a:pt x="459" y="651"/>
                </a:cubicBezTo>
                <a:cubicBezTo>
                  <a:pt x="460" y="648"/>
                  <a:pt x="459" y="646"/>
                  <a:pt x="463" y="646"/>
                </a:cubicBezTo>
                <a:cubicBezTo>
                  <a:pt x="470" y="645"/>
                  <a:pt x="465" y="649"/>
                  <a:pt x="467" y="651"/>
                </a:cubicBezTo>
                <a:cubicBezTo>
                  <a:pt x="468" y="644"/>
                  <a:pt x="484" y="649"/>
                  <a:pt x="482" y="655"/>
                </a:cubicBezTo>
                <a:cubicBezTo>
                  <a:pt x="487" y="654"/>
                  <a:pt x="493" y="655"/>
                  <a:pt x="498" y="655"/>
                </a:cubicBezTo>
                <a:cubicBezTo>
                  <a:pt x="504" y="657"/>
                  <a:pt x="506" y="662"/>
                  <a:pt x="511" y="665"/>
                </a:cubicBezTo>
                <a:cubicBezTo>
                  <a:pt x="516" y="666"/>
                  <a:pt x="519" y="665"/>
                  <a:pt x="519" y="671"/>
                </a:cubicBezTo>
                <a:cubicBezTo>
                  <a:pt x="520" y="678"/>
                  <a:pt x="516" y="682"/>
                  <a:pt x="512" y="686"/>
                </a:cubicBezTo>
                <a:cubicBezTo>
                  <a:pt x="508" y="691"/>
                  <a:pt x="504" y="697"/>
                  <a:pt x="504" y="703"/>
                </a:cubicBezTo>
                <a:cubicBezTo>
                  <a:pt x="504" y="708"/>
                  <a:pt x="502" y="715"/>
                  <a:pt x="501" y="720"/>
                </a:cubicBezTo>
                <a:cubicBezTo>
                  <a:pt x="499" y="724"/>
                  <a:pt x="498" y="728"/>
                  <a:pt x="495" y="731"/>
                </a:cubicBezTo>
                <a:cubicBezTo>
                  <a:pt x="491" y="736"/>
                  <a:pt x="487" y="734"/>
                  <a:pt x="482" y="736"/>
                </a:cubicBezTo>
                <a:cubicBezTo>
                  <a:pt x="483" y="738"/>
                  <a:pt x="479" y="738"/>
                  <a:pt x="477" y="739"/>
                </a:cubicBezTo>
                <a:cubicBezTo>
                  <a:pt x="474" y="740"/>
                  <a:pt x="472" y="741"/>
                  <a:pt x="470" y="744"/>
                </a:cubicBezTo>
                <a:cubicBezTo>
                  <a:pt x="466" y="746"/>
                  <a:pt x="466" y="749"/>
                  <a:pt x="467" y="752"/>
                </a:cubicBezTo>
                <a:cubicBezTo>
                  <a:pt x="467" y="759"/>
                  <a:pt x="463" y="760"/>
                  <a:pt x="460" y="766"/>
                </a:cubicBezTo>
                <a:cubicBezTo>
                  <a:pt x="457" y="772"/>
                  <a:pt x="452" y="780"/>
                  <a:pt x="448" y="785"/>
                </a:cubicBezTo>
                <a:cubicBezTo>
                  <a:pt x="443" y="789"/>
                  <a:pt x="433" y="790"/>
                  <a:pt x="429" y="784"/>
                </a:cubicBezTo>
                <a:cubicBezTo>
                  <a:pt x="428" y="787"/>
                  <a:pt x="431" y="787"/>
                  <a:pt x="433" y="789"/>
                </a:cubicBezTo>
                <a:cubicBezTo>
                  <a:pt x="434" y="790"/>
                  <a:pt x="434" y="794"/>
                  <a:pt x="435" y="796"/>
                </a:cubicBezTo>
                <a:cubicBezTo>
                  <a:pt x="439" y="803"/>
                  <a:pt x="418" y="812"/>
                  <a:pt x="414" y="807"/>
                </a:cubicBezTo>
                <a:cubicBezTo>
                  <a:pt x="413" y="811"/>
                  <a:pt x="416" y="822"/>
                  <a:pt x="407" y="818"/>
                </a:cubicBezTo>
                <a:cubicBezTo>
                  <a:pt x="399" y="816"/>
                  <a:pt x="404" y="827"/>
                  <a:pt x="408" y="823"/>
                </a:cubicBezTo>
                <a:cubicBezTo>
                  <a:pt x="409" y="824"/>
                  <a:pt x="410" y="828"/>
                  <a:pt x="407" y="827"/>
                </a:cubicBezTo>
                <a:cubicBezTo>
                  <a:pt x="404" y="826"/>
                  <a:pt x="401" y="828"/>
                  <a:pt x="406" y="828"/>
                </a:cubicBezTo>
                <a:cubicBezTo>
                  <a:pt x="403" y="829"/>
                  <a:pt x="404" y="831"/>
                  <a:pt x="403" y="834"/>
                </a:cubicBezTo>
                <a:cubicBezTo>
                  <a:pt x="403" y="839"/>
                  <a:pt x="399" y="839"/>
                  <a:pt x="396" y="841"/>
                </a:cubicBezTo>
                <a:cubicBezTo>
                  <a:pt x="391" y="845"/>
                  <a:pt x="396" y="848"/>
                  <a:pt x="399" y="852"/>
                </a:cubicBezTo>
                <a:cubicBezTo>
                  <a:pt x="402" y="853"/>
                  <a:pt x="401" y="855"/>
                  <a:pt x="399" y="857"/>
                </a:cubicBezTo>
                <a:cubicBezTo>
                  <a:pt x="395" y="860"/>
                  <a:pt x="395" y="864"/>
                  <a:pt x="393" y="867"/>
                </a:cubicBezTo>
                <a:cubicBezTo>
                  <a:pt x="392" y="869"/>
                  <a:pt x="389" y="869"/>
                  <a:pt x="388" y="871"/>
                </a:cubicBezTo>
                <a:cubicBezTo>
                  <a:pt x="387" y="875"/>
                  <a:pt x="389" y="879"/>
                  <a:pt x="391" y="882"/>
                </a:cubicBezTo>
                <a:cubicBezTo>
                  <a:pt x="381" y="877"/>
                  <a:pt x="380" y="897"/>
                  <a:pt x="376" y="889"/>
                </a:cubicBezTo>
                <a:cubicBezTo>
                  <a:pt x="378" y="888"/>
                  <a:pt x="379" y="887"/>
                  <a:pt x="380" y="885"/>
                </a:cubicBezTo>
                <a:cubicBezTo>
                  <a:pt x="378" y="885"/>
                  <a:pt x="377" y="887"/>
                  <a:pt x="376" y="888"/>
                </a:cubicBezTo>
                <a:cubicBezTo>
                  <a:pt x="373" y="890"/>
                  <a:pt x="369" y="883"/>
                  <a:pt x="368" y="881"/>
                </a:cubicBezTo>
                <a:cubicBezTo>
                  <a:pt x="367" y="884"/>
                  <a:pt x="365" y="880"/>
                  <a:pt x="365" y="879"/>
                </a:cubicBezTo>
                <a:cubicBezTo>
                  <a:pt x="369" y="880"/>
                  <a:pt x="368" y="876"/>
                  <a:pt x="368" y="874"/>
                </a:cubicBezTo>
                <a:cubicBezTo>
                  <a:pt x="367" y="876"/>
                  <a:pt x="366" y="877"/>
                  <a:pt x="364" y="877"/>
                </a:cubicBezTo>
                <a:cubicBezTo>
                  <a:pt x="365" y="875"/>
                  <a:pt x="364" y="871"/>
                  <a:pt x="367" y="872"/>
                </a:cubicBezTo>
                <a:cubicBezTo>
                  <a:pt x="367" y="871"/>
                  <a:pt x="367" y="869"/>
                  <a:pt x="367" y="867"/>
                </a:cubicBezTo>
                <a:cubicBezTo>
                  <a:pt x="366" y="869"/>
                  <a:pt x="365" y="871"/>
                  <a:pt x="364" y="872"/>
                </a:cubicBezTo>
                <a:cubicBezTo>
                  <a:pt x="363" y="870"/>
                  <a:pt x="364" y="869"/>
                  <a:pt x="365" y="867"/>
                </a:cubicBezTo>
                <a:cubicBezTo>
                  <a:pt x="359" y="866"/>
                  <a:pt x="366" y="850"/>
                  <a:pt x="367" y="858"/>
                </a:cubicBezTo>
                <a:cubicBezTo>
                  <a:pt x="367" y="855"/>
                  <a:pt x="367" y="852"/>
                  <a:pt x="369" y="849"/>
                </a:cubicBezTo>
                <a:cubicBezTo>
                  <a:pt x="367" y="848"/>
                  <a:pt x="365" y="848"/>
                  <a:pt x="363" y="850"/>
                </a:cubicBezTo>
                <a:cubicBezTo>
                  <a:pt x="363" y="847"/>
                  <a:pt x="367" y="847"/>
                  <a:pt x="365" y="844"/>
                </a:cubicBezTo>
                <a:cubicBezTo>
                  <a:pt x="369" y="843"/>
                  <a:pt x="365" y="836"/>
                  <a:pt x="370" y="833"/>
                </a:cubicBezTo>
                <a:cubicBezTo>
                  <a:pt x="371" y="836"/>
                  <a:pt x="369" y="839"/>
                  <a:pt x="370" y="842"/>
                </a:cubicBezTo>
                <a:cubicBezTo>
                  <a:pt x="371" y="837"/>
                  <a:pt x="373" y="833"/>
                  <a:pt x="374" y="829"/>
                </a:cubicBezTo>
                <a:cubicBezTo>
                  <a:pt x="374" y="828"/>
                  <a:pt x="374" y="816"/>
                  <a:pt x="372" y="822"/>
                </a:cubicBezTo>
                <a:cubicBezTo>
                  <a:pt x="368" y="821"/>
                  <a:pt x="370" y="805"/>
                  <a:pt x="370" y="802"/>
                </a:cubicBezTo>
                <a:cubicBezTo>
                  <a:pt x="371" y="795"/>
                  <a:pt x="379" y="788"/>
                  <a:pt x="378" y="781"/>
                </a:cubicBezTo>
                <a:cubicBezTo>
                  <a:pt x="378" y="777"/>
                  <a:pt x="379" y="774"/>
                  <a:pt x="378" y="771"/>
                </a:cubicBezTo>
                <a:cubicBezTo>
                  <a:pt x="378" y="769"/>
                  <a:pt x="379" y="761"/>
                  <a:pt x="379" y="760"/>
                </a:cubicBezTo>
                <a:cubicBezTo>
                  <a:pt x="383" y="750"/>
                  <a:pt x="382" y="741"/>
                  <a:pt x="384" y="730"/>
                </a:cubicBezTo>
                <a:cubicBezTo>
                  <a:pt x="385" y="722"/>
                  <a:pt x="385" y="716"/>
                  <a:pt x="377" y="712"/>
                </a:cubicBezTo>
                <a:cubicBezTo>
                  <a:pt x="368" y="706"/>
                  <a:pt x="362" y="703"/>
                  <a:pt x="357" y="692"/>
                </a:cubicBezTo>
                <a:cubicBezTo>
                  <a:pt x="354" y="685"/>
                  <a:pt x="351" y="677"/>
                  <a:pt x="346" y="671"/>
                </a:cubicBezTo>
                <a:cubicBezTo>
                  <a:pt x="345" y="670"/>
                  <a:pt x="343" y="669"/>
                  <a:pt x="341" y="668"/>
                </a:cubicBezTo>
                <a:cubicBezTo>
                  <a:pt x="343" y="666"/>
                  <a:pt x="342" y="665"/>
                  <a:pt x="341" y="663"/>
                </a:cubicBezTo>
                <a:cubicBezTo>
                  <a:pt x="340" y="660"/>
                  <a:pt x="347" y="658"/>
                  <a:pt x="347" y="654"/>
                </a:cubicBezTo>
                <a:cubicBezTo>
                  <a:pt x="346" y="655"/>
                  <a:pt x="346" y="654"/>
                  <a:pt x="345" y="656"/>
                </a:cubicBezTo>
                <a:cubicBezTo>
                  <a:pt x="336" y="649"/>
                  <a:pt x="351" y="645"/>
                  <a:pt x="350" y="638"/>
                </a:cubicBezTo>
                <a:cubicBezTo>
                  <a:pt x="351" y="638"/>
                  <a:pt x="354" y="634"/>
                  <a:pt x="356" y="633"/>
                </a:cubicBezTo>
                <a:cubicBezTo>
                  <a:pt x="358" y="630"/>
                  <a:pt x="355" y="622"/>
                  <a:pt x="356" y="619"/>
                </a:cubicBezTo>
                <a:moveTo>
                  <a:pt x="369" y="822"/>
                </a:moveTo>
                <a:cubicBezTo>
                  <a:pt x="365" y="839"/>
                  <a:pt x="375" y="823"/>
                  <a:pt x="369" y="822"/>
                </a:cubicBezTo>
                <a:moveTo>
                  <a:pt x="389" y="883"/>
                </a:moveTo>
                <a:cubicBezTo>
                  <a:pt x="382" y="884"/>
                  <a:pt x="382" y="891"/>
                  <a:pt x="387" y="888"/>
                </a:cubicBezTo>
                <a:cubicBezTo>
                  <a:pt x="385" y="891"/>
                  <a:pt x="383" y="891"/>
                  <a:pt x="384" y="894"/>
                </a:cubicBezTo>
                <a:cubicBezTo>
                  <a:pt x="382" y="894"/>
                  <a:pt x="382" y="892"/>
                  <a:pt x="382" y="890"/>
                </a:cubicBezTo>
                <a:cubicBezTo>
                  <a:pt x="382" y="891"/>
                  <a:pt x="381" y="893"/>
                  <a:pt x="381" y="894"/>
                </a:cubicBezTo>
                <a:cubicBezTo>
                  <a:pt x="376" y="891"/>
                  <a:pt x="371" y="888"/>
                  <a:pt x="367" y="885"/>
                </a:cubicBezTo>
                <a:cubicBezTo>
                  <a:pt x="367" y="886"/>
                  <a:pt x="369" y="888"/>
                  <a:pt x="371" y="888"/>
                </a:cubicBezTo>
                <a:cubicBezTo>
                  <a:pt x="369" y="891"/>
                  <a:pt x="373" y="894"/>
                  <a:pt x="375" y="895"/>
                </a:cubicBezTo>
                <a:cubicBezTo>
                  <a:pt x="377" y="896"/>
                  <a:pt x="381" y="902"/>
                  <a:pt x="384" y="899"/>
                </a:cubicBezTo>
                <a:cubicBezTo>
                  <a:pt x="385" y="904"/>
                  <a:pt x="390" y="901"/>
                  <a:pt x="392" y="904"/>
                </a:cubicBezTo>
                <a:cubicBezTo>
                  <a:pt x="389" y="898"/>
                  <a:pt x="401" y="902"/>
                  <a:pt x="403" y="897"/>
                </a:cubicBezTo>
                <a:cubicBezTo>
                  <a:pt x="395" y="899"/>
                  <a:pt x="393" y="888"/>
                  <a:pt x="389" y="883"/>
                </a:cubicBezTo>
                <a:moveTo>
                  <a:pt x="418" y="879"/>
                </a:moveTo>
                <a:cubicBezTo>
                  <a:pt x="420" y="882"/>
                  <a:pt x="426" y="882"/>
                  <a:pt x="429" y="880"/>
                </a:cubicBezTo>
                <a:cubicBezTo>
                  <a:pt x="435" y="875"/>
                  <a:pt x="424" y="875"/>
                  <a:pt x="421" y="876"/>
                </a:cubicBezTo>
                <a:cubicBezTo>
                  <a:pt x="423" y="879"/>
                  <a:pt x="421" y="880"/>
                  <a:pt x="418" y="879"/>
                </a:cubicBezTo>
                <a:moveTo>
                  <a:pt x="560" y="306"/>
                </a:moveTo>
                <a:cubicBezTo>
                  <a:pt x="563" y="308"/>
                  <a:pt x="566" y="304"/>
                  <a:pt x="569" y="307"/>
                </a:cubicBezTo>
                <a:cubicBezTo>
                  <a:pt x="567" y="310"/>
                  <a:pt x="564" y="311"/>
                  <a:pt x="561" y="313"/>
                </a:cubicBezTo>
                <a:cubicBezTo>
                  <a:pt x="567" y="313"/>
                  <a:pt x="572" y="317"/>
                  <a:pt x="566" y="322"/>
                </a:cubicBezTo>
                <a:cubicBezTo>
                  <a:pt x="576" y="322"/>
                  <a:pt x="583" y="328"/>
                  <a:pt x="592" y="320"/>
                </a:cubicBezTo>
                <a:cubicBezTo>
                  <a:pt x="596" y="317"/>
                  <a:pt x="601" y="317"/>
                  <a:pt x="602" y="311"/>
                </a:cubicBezTo>
                <a:cubicBezTo>
                  <a:pt x="604" y="306"/>
                  <a:pt x="598" y="303"/>
                  <a:pt x="598" y="298"/>
                </a:cubicBezTo>
                <a:cubicBezTo>
                  <a:pt x="596" y="299"/>
                  <a:pt x="593" y="299"/>
                  <a:pt x="592" y="296"/>
                </a:cubicBezTo>
                <a:cubicBezTo>
                  <a:pt x="591" y="297"/>
                  <a:pt x="589" y="303"/>
                  <a:pt x="586" y="301"/>
                </a:cubicBezTo>
                <a:cubicBezTo>
                  <a:pt x="584" y="299"/>
                  <a:pt x="580" y="299"/>
                  <a:pt x="579" y="303"/>
                </a:cubicBezTo>
                <a:cubicBezTo>
                  <a:pt x="578" y="302"/>
                  <a:pt x="577" y="301"/>
                  <a:pt x="576" y="300"/>
                </a:cubicBezTo>
                <a:cubicBezTo>
                  <a:pt x="577" y="304"/>
                  <a:pt x="576" y="306"/>
                  <a:pt x="572" y="307"/>
                </a:cubicBezTo>
                <a:cubicBezTo>
                  <a:pt x="571" y="303"/>
                  <a:pt x="571" y="297"/>
                  <a:pt x="566" y="297"/>
                </a:cubicBezTo>
                <a:cubicBezTo>
                  <a:pt x="566" y="298"/>
                  <a:pt x="561" y="305"/>
                  <a:pt x="560" y="306"/>
                </a:cubicBezTo>
                <a:moveTo>
                  <a:pt x="968" y="614"/>
                </a:moveTo>
                <a:cubicBezTo>
                  <a:pt x="968" y="616"/>
                  <a:pt x="969" y="624"/>
                  <a:pt x="972" y="622"/>
                </a:cubicBezTo>
                <a:cubicBezTo>
                  <a:pt x="976" y="618"/>
                  <a:pt x="972" y="610"/>
                  <a:pt x="969" y="608"/>
                </a:cubicBezTo>
                <a:cubicBezTo>
                  <a:pt x="969" y="610"/>
                  <a:pt x="968" y="612"/>
                  <a:pt x="968" y="614"/>
                </a:cubicBezTo>
                <a:moveTo>
                  <a:pt x="1080" y="568"/>
                </a:moveTo>
                <a:cubicBezTo>
                  <a:pt x="1080" y="572"/>
                  <a:pt x="1085" y="571"/>
                  <a:pt x="1087" y="569"/>
                </a:cubicBezTo>
                <a:cubicBezTo>
                  <a:pt x="1092" y="564"/>
                  <a:pt x="1083" y="566"/>
                  <a:pt x="1080" y="568"/>
                </a:cubicBezTo>
                <a:moveTo>
                  <a:pt x="1124" y="550"/>
                </a:moveTo>
                <a:cubicBezTo>
                  <a:pt x="1124" y="552"/>
                  <a:pt x="1125" y="554"/>
                  <a:pt x="1126" y="556"/>
                </a:cubicBezTo>
                <a:cubicBezTo>
                  <a:pt x="1126" y="555"/>
                  <a:pt x="1132" y="544"/>
                  <a:pt x="1129" y="544"/>
                </a:cubicBezTo>
                <a:cubicBezTo>
                  <a:pt x="1127" y="544"/>
                  <a:pt x="1125" y="548"/>
                  <a:pt x="1124" y="550"/>
                </a:cubicBezTo>
                <a:moveTo>
                  <a:pt x="1160" y="509"/>
                </a:moveTo>
                <a:cubicBezTo>
                  <a:pt x="1160" y="510"/>
                  <a:pt x="1162" y="512"/>
                  <a:pt x="1163" y="510"/>
                </a:cubicBezTo>
                <a:cubicBezTo>
                  <a:pt x="1164" y="510"/>
                  <a:pt x="1163" y="524"/>
                  <a:pt x="1168" y="516"/>
                </a:cubicBezTo>
                <a:cubicBezTo>
                  <a:pt x="1172" y="509"/>
                  <a:pt x="1168" y="504"/>
                  <a:pt x="1160" y="509"/>
                </a:cubicBezTo>
                <a:moveTo>
                  <a:pt x="1172" y="509"/>
                </a:moveTo>
                <a:cubicBezTo>
                  <a:pt x="1172" y="516"/>
                  <a:pt x="1175" y="506"/>
                  <a:pt x="1178" y="510"/>
                </a:cubicBezTo>
                <a:cubicBezTo>
                  <a:pt x="1184" y="504"/>
                  <a:pt x="1174" y="505"/>
                  <a:pt x="1172" y="509"/>
                </a:cubicBezTo>
                <a:moveTo>
                  <a:pt x="1164" y="502"/>
                </a:moveTo>
                <a:cubicBezTo>
                  <a:pt x="1164" y="502"/>
                  <a:pt x="1164" y="503"/>
                  <a:pt x="1164" y="503"/>
                </a:cubicBezTo>
                <a:cubicBezTo>
                  <a:pt x="1170" y="503"/>
                  <a:pt x="1176" y="499"/>
                  <a:pt x="1182" y="500"/>
                </a:cubicBezTo>
                <a:cubicBezTo>
                  <a:pt x="1177" y="505"/>
                  <a:pt x="1187" y="508"/>
                  <a:pt x="1187" y="499"/>
                </a:cubicBezTo>
                <a:cubicBezTo>
                  <a:pt x="1191" y="504"/>
                  <a:pt x="1194" y="496"/>
                  <a:pt x="1196" y="500"/>
                </a:cubicBezTo>
                <a:cubicBezTo>
                  <a:pt x="1196" y="498"/>
                  <a:pt x="1200" y="493"/>
                  <a:pt x="1200" y="499"/>
                </a:cubicBezTo>
                <a:cubicBezTo>
                  <a:pt x="1206" y="496"/>
                  <a:pt x="1203" y="488"/>
                  <a:pt x="1205" y="483"/>
                </a:cubicBezTo>
                <a:cubicBezTo>
                  <a:pt x="1206" y="480"/>
                  <a:pt x="1212" y="469"/>
                  <a:pt x="1204" y="468"/>
                </a:cubicBezTo>
                <a:cubicBezTo>
                  <a:pt x="1204" y="469"/>
                  <a:pt x="1205" y="470"/>
                  <a:pt x="1205" y="471"/>
                </a:cubicBezTo>
                <a:cubicBezTo>
                  <a:pt x="1204" y="470"/>
                  <a:pt x="1203" y="470"/>
                  <a:pt x="1201" y="470"/>
                </a:cubicBezTo>
                <a:cubicBezTo>
                  <a:pt x="1199" y="473"/>
                  <a:pt x="1201" y="478"/>
                  <a:pt x="1198" y="482"/>
                </a:cubicBezTo>
                <a:cubicBezTo>
                  <a:pt x="1197" y="484"/>
                  <a:pt x="1186" y="494"/>
                  <a:pt x="1189" y="487"/>
                </a:cubicBezTo>
                <a:cubicBezTo>
                  <a:pt x="1185" y="490"/>
                  <a:pt x="1186" y="494"/>
                  <a:pt x="1180" y="495"/>
                </a:cubicBezTo>
                <a:cubicBezTo>
                  <a:pt x="1177" y="496"/>
                  <a:pt x="1174" y="495"/>
                  <a:pt x="1171" y="496"/>
                </a:cubicBezTo>
                <a:cubicBezTo>
                  <a:pt x="1168" y="497"/>
                  <a:pt x="1167" y="500"/>
                  <a:pt x="1164" y="502"/>
                </a:cubicBezTo>
                <a:moveTo>
                  <a:pt x="1200" y="462"/>
                </a:moveTo>
                <a:cubicBezTo>
                  <a:pt x="1200" y="464"/>
                  <a:pt x="1200" y="465"/>
                  <a:pt x="1200" y="468"/>
                </a:cubicBezTo>
                <a:cubicBezTo>
                  <a:pt x="1202" y="467"/>
                  <a:pt x="1204" y="466"/>
                  <a:pt x="1205" y="465"/>
                </a:cubicBezTo>
                <a:cubicBezTo>
                  <a:pt x="1204" y="465"/>
                  <a:pt x="1201" y="461"/>
                  <a:pt x="1202" y="462"/>
                </a:cubicBezTo>
                <a:cubicBezTo>
                  <a:pt x="1206" y="463"/>
                  <a:pt x="1210" y="463"/>
                  <a:pt x="1214" y="465"/>
                </a:cubicBezTo>
                <a:cubicBezTo>
                  <a:pt x="1215" y="459"/>
                  <a:pt x="1221" y="460"/>
                  <a:pt x="1224" y="457"/>
                </a:cubicBezTo>
                <a:cubicBezTo>
                  <a:pt x="1221" y="458"/>
                  <a:pt x="1220" y="455"/>
                  <a:pt x="1222" y="452"/>
                </a:cubicBezTo>
                <a:cubicBezTo>
                  <a:pt x="1216" y="459"/>
                  <a:pt x="1210" y="444"/>
                  <a:pt x="1207" y="446"/>
                </a:cubicBezTo>
                <a:cubicBezTo>
                  <a:pt x="1205" y="448"/>
                  <a:pt x="1209" y="462"/>
                  <a:pt x="1202" y="458"/>
                </a:cubicBezTo>
                <a:cubicBezTo>
                  <a:pt x="1203" y="460"/>
                  <a:pt x="1201" y="460"/>
                  <a:pt x="1200" y="462"/>
                </a:cubicBezTo>
                <a:moveTo>
                  <a:pt x="1209" y="399"/>
                </a:moveTo>
                <a:cubicBezTo>
                  <a:pt x="1209" y="403"/>
                  <a:pt x="1208" y="407"/>
                  <a:pt x="1209" y="411"/>
                </a:cubicBezTo>
                <a:cubicBezTo>
                  <a:pt x="1210" y="414"/>
                  <a:pt x="1210" y="418"/>
                  <a:pt x="1210" y="421"/>
                </a:cubicBezTo>
                <a:cubicBezTo>
                  <a:pt x="1210" y="425"/>
                  <a:pt x="1210" y="430"/>
                  <a:pt x="1210" y="434"/>
                </a:cubicBezTo>
                <a:cubicBezTo>
                  <a:pt x="1209" y="437"/>
                  <a:pt x="1208" y="441"/>
                  <a:pt x="1209" y="444"/>
                </a:cubicBezTo>
                <a:cubicBezTo>
                  <a:pt x="1210" y="441"/>
                  <a:pt x="1212" y="438"/>
                  <a:pt x="1213" y="443"/>
                </a:cubicBezTo>
                <a:cubicBezTo>
                  <a:pt x="1214" y="438"/>
                  <a:pt x="1210" y="436"/>
                  <a:pt x="1211" y="431"/>
                </a:cubicBezTo>
                <a:cubicBezTo>
                  <a:pt x="1212" y="427"/>
                  <a:pt x="1213" y="422"/>
                  <a:pt x="1216" y="426"/>
                </a:cubicBezTo>
                <a:cubicBezTo>
                  <a:pt x="1215" y="419"/>
                  <a:pt x="1212" y="412"/>
                  <a:pt x="1212" y="405"/>
                </a:cubicBezTo>
                <a:cubicBezTo>
                  <a:pt x="1212" y="403"/>
                  <a:pt x="1213" y="392"/>
                  <a:pt x="1210" y="393"/>
                </a:cubicBezTo>
                <a:cubicBezTo>
                  <a:pt x="1211" y="396"/>
                  <a:pt x="1210" y="398"/>
                  <a:pt x="1209" y="399"/>
                </a:cubicBezTo>
                <a:moveTo>
                  <a:pt x="1364" y="244"/>
                </a:moveTo>
                <a:cubicBezTo>
                  <a:pt x="1362" y="242"/>
                  <a:pt x="1360" y="240"/>
                  <a:pt x="1357" y="240"/>
                </a:cubicBezTo>
                <a:cubicBezTo>
                  <a:pt x="1353" y="240"/>
                  <a:pt x="1348" y="244"/>
                  <a:pt x="1350" y="248"/>
                </a:cubicBezTo>
                <a:cubicBezTo>
                  <a:pt x="1352" y="247"/>
                  <a:pt x="1354" y="247"/>
                  <a:pt x="1356" y="247"/>
                </a:cubicBezTo>
                <a:cubicBezTo>
                  <a:pt x="1359" y="248"/>
                  <a:pt x="1362" y="246"/>
                  <a:pt x="1364" y="244"/>
                </a:cubicBezTo>
                <a:moveTo>
                  <a:pt x="1204" y="216"/>
                </a:moveTo>
                <a:cubicBezTo>
                  <a:pt x="1208" y="219"/>
                  <a:pt x="1210" y="220"/>
                  <a:pt x="1215" y="220"/>
                </a:cubicBezTo>
                <a:cubicBezTo>
                  <a:pt x="1216" y="212"/>
                  <a:pt x="1206" y="204"/>
                  <a:pt x="1204" y="216"/>
                </a:cubicBezTo>
                <a:moveTo>
                  <a:pt x="1224" y="184"/>
                </a:moveTo>
                <a:cubicBezTo>
                  <a:pt x="1226" y="189"/>
                  <a:pt x="1234" y="204"/>
                  <a:pt x="1241" y="198"/>
                </a:cubicBezTo>
                <a:cubicBezTo>
                  <a:pt x="1252" y="190"/>
                  <a:pt x="1227" y="187"/>
                  <a:pt x="1224" y="184"/>
                </a:cubicBezTo>
                <a:moveTo>
                  <a:pt x="1188" y="192"/>
                </a:moveTo>
                <a:cubicBezTo>
                  <a:pt x="1190" y="195"/>
                  <a:pt x="1192" y="200"/>
                  <a:pt x="1197" y="200"/>
                </a:cubicBezTo>
                <a:cubicBezTo>
                  <a:pt x="1200" y="199"/>
                  <a:pt x="1202" y="198"/>
                  <a:pt x="1205" y="197"/>
                </a:cubicBezTo>
                <a:cubicBezTo>
                  <a:pt x="1207" y="196"/>
                  <a:pt x="1212" y="198"/>
                  <a:pt x="1212" y="197"/>
                </a:cubicBezTo>
                <a:cubicBezTo>
                  <a:pt x="1216" y="195"/>
                  <a:pt x="1224" y="190"/>
                  <a:pt x="1221" y="185"/>
                </a:cubicBezTo>
                <a:cubicBezTo>
                  <a:pt x="1220" y="183"/>
                  <a:pt x="1216" y="183"/>
                  <a:pt x="1214" y="183"/>
                </a:cubicBezTo>
                <a:cubicBezTo>
                  <a:pt x="1212" y="183"/>
                  <a:pt x="1210" y="179"/>
                  <a:pt x="1208" y="177"/>
                </a:cubicBezTo>
                <a:cubicBezTo>
                  <a:pt x="1207" y="180"/>
                  <a:pt x="1206" y="182"/>
                  <a:pt x="1204" y="184"/>
                </a:cubicBezTo>
                <a:cubicBezTo>
                  <a:pt x="1201" y="182"/>
                  <a:pt x="1198" y="176"/>
                  <a:pt x="1192" y="179"/>
                </a:cubicBezTo>
                <a:cubicBezTo>
                  <a:pt x="1188" y="182"/>
                  <a:pt x="1188" y="187"/>
                  <a:pt x="1188" y="192"/>
                </a:cubicBezTo>
                <a:moveTo>
                  <a:pt x="1044" y="144"/>
                </a:moveTo>
                <a:cubicBezTo>
                  <a:pt x="1047" y="141"/>
                  <a:pt x="1050" y="140"/>
                  <a:pt x="1055" y="139"/>
                </a:cubicBezTo>
                <a:cubicBezTo>
                  <a:pt x="1058" y="139"/>
                  <a:pt x="1063" y="139"/>
                  <a:pt x="1065" y="135"/>
                </a:cubicBezTo>
                <a:cubicBezTo>
                  <a:pt x="1068" y="130"/>
                  <a:pt x="1062" y="117"/>
                  <a:pt x="1057" y="115"/>
                </a:cubicBezTo>
                <a:cubicBezTo>
                  <a:pt x="1049" y="112"/>
                  <a:pt x="1045" y="139"/>
                  <a:pt x="1044" y="144"/>
                </a:cubicBezTo>
                <a:moveTo>
                  <a:pt x="1012" y="100"/>
                </a:moveTo>
                <a:cubicBezTo>
                  <a:pt x="1014" y="107"/>
                  <a:pt x="1015" y="108"/>
                  <a:pt x="1020" y="112"/>
                </a:cubicBezTo>
                <a:cubicBezTo>
                  <a:pt x="1024" y="114"/>
                  <a:pt x="1023" y="120"/>
                  <a:pt x="1027" y="122"/>
                </a:cubicBezTo>
                <a:cubicBezTo>
                  <a:pt x="1031" y="124"/>
                  <a:pt x="1037" y="127"/>
                  <a:pt x="1041" y="128"/>
                </a:cubicBezTo>
                <a:cubicBezTo>
                  <a:pt x="1047" y="128"/>
                  <a:pt x="1045" y="122"/>
                  <a:pt x="1045" y="119"/>
                </a:cubicBezTo>
                <a:cubicBezTo>
                  <a:pt x="1046" y="114"/>
                  <a:pt x="1048" y="111"/>
                  <a:pt x="1046" y="107"/>
                </a:cubicBezTo>
                <a:cubicBezTo>
                  <a:pt x="1044" y="101"/>
                  <a:pt x="1038" y="101"/>
                  <a:pt x="1035" y="96"/>
                </a:cubicBezTo>
                <a:cubicBezTo>
                  <a:pt x="1034" y="92"/>
                  <a:pt x="1038" y="87"/>
                  <a:pt x="1036" y="83"/>
                </a:cubicBezTo>
                <a:cubicBezTo>
                  <a:pt x="1035" y="80"/>
                  <a:pt x="1031" y="77"/>
                  <a:pt x="1029" y="72"/>
                </a:cubicBezTo>
                <a:cubicBezTo>
                  <a:pt x="1025" y="76"/>
                  <a:pt x="1021" y="78"/>
                  <a:pt x="1019" y="84"/>
                </a:cubicBezTo>
                <a:cubicBezTo>
                  <a:pt x="1018" y="90"/>
                  <a:pt x="1015" y="95"/>
                  <a:pt x="1012" y="100"/>
                </a:cubicBezTo>
                <a:moveTo>
                  <a:pt x="857" y="241"/>
                </a:moveTo>
                <a:cubicBezTo>
                  <a:pt x="861" y="246"/>
                  <a:pt x="873" y="260"/>
                  <a:pt x="880" y="251"/>
                </a:cubicBezTo>
                <a:cubicBezTo>
                  <a:pt x="861" y="237"/>
                  <a:pt x="880" y="212"/>
                  <a:pt x="890" y="199"/>
                </a:cubicBezTo>
                <a:cubicBezTo>
                  <a:pt x="897" y="189"/>
                  <a:pt x="904" y="185"/>
                  <a:pt x="914" y="178"/>
                </a:cubicBezTo>
                <a:cubicBezTo>
                  <a:pt x="918" y="176"/>
                  <a:pt x="924" y="173"/>
                  <a:pt x="924" y="167"/>
                </a:cubicBezTo>
                <a:cubicBezTo>
                  <a:pt x="924" y="160"/>
                  <a:pt x="915" y="162"/>
                  <a:pt x="912" y="165"/>
                </a:cubicBezTo>
                <a:cubicBezTo>
                  <a:pt x="909" y="169"/>
                  <a:pt x="908" y="172"/>
                  <a:pt x="903" y="173"/>
                </a:cubicBezTo>
                <a:cubicBezTo>
                  <a:pt x="898" y="175"/>
                  <a:pt x="893" y="174"/>
                  <a:pt x="889" y="178"/>
                </a:cubicBezTo>
                <a:cubicBezTo>
                  <a:pt x="883" y="183"/>
                  <a:pt x="873" y="191"/>
                  <a:pt x="872" y="199"/>
                </a:cubicBezTo>
                <a:cubicBezTo>
                  <a:pt x="870" y="204"/>
                  <a:pt x="869" y="207"/>
                  <a:pt x="866" y="211"/>
                </a:cubicBezTo>
                <a:cubicBezTo>
                  <a:pt x="864" y="214"/>
                  <a:pt x="869" y="216"/>
                  <a:pt x="865" y="220"/>
                </a:cubicBezTo>
                <a:cubicBezTo>
                  <a:pt x="861" y="224"/>
                  <a:pt x="860" y="225"/>
                  <a:pt x="861" y="231"/>
                </a:cubicBezTo>
                <a:cubicBezTo>
                  <a:pt x="861" y="233"/>
                  <a:pt x="859" y="233"/>
                  <a:pt x="858" y="234"/>
                </a:cubicBezTo>
                <a:cubicBezTo>
                  <a:pt x="856" y="236"/>
                  <a:pt x="857" y="239"/>
                  <a:pt x="857" y="241"/>
                </a:cubicBezTo>
                <a:moveTo>
                  <a:pt x="845" y="272"/>
                </a:moveTo>
                <a:cubicBezTo>
                  <a:pt x="852" y="270"/>
                  <a:pt x="852" y="268"/>
                  <a:pt x="847" y="264"/>
                </a:cubicBezTo>
                <a:cubicBezTo>
                  <a:pt x="844" y="267"/>
                  <a:pt x="844" y="268"/>
                  <a:pt x="845" y="272"/>
                </a:cubicBezTo>
                <a:moveTo>
                  <a:pt x="876" y="100"/>
                </a:moveTo>
                <a:cubicBezTo>
                  <a:pt x="881" y="100"/>
                  <a:pt x="882" y="100"/>
                  <a:pt x="885" y="97"/>
                </a:cubicBezTo>
                <a:cubicBezTo>
                  <a:pt x="888" y="93"/>
                  <a:pt x="890" y="94"/>
                  <a:pt x="894" y="95"/>
                </a:cubicBezTo>
                <a:cubicBezTo>
                  <a:pt x="901" y="95"/>
                  <a:pt x="899" y="86"/>
                  <a:pt x="899" y="81"/>
                </a:cubicBezTo>
                <a:cubicBezTo>
                  <a:pt x="904" y="83"/>
                  <a:pt x="905" y="83"/>
                  <a:pt x="909" y="80"/>
                </a:cubicBezTo>
                <a:cubicBezTo>
                  <a:pt x="912" y="78"/>
                  <a:pt x="908" y="71"/>
                  <a:pt x="907" y="68"/>
                </a:cubicBezTo>
                <a:cubicBezTo>
                  <a:pt x="904" y="72"/>
                  <a:pt x="903" y="76"/>
                  <a:pt x="899" y="80"/>
                </a:cubicBezTo>
                <a:cubicBezTo>
                  <a:pt x="897" y="83"/>
                  <a:pt x="890" y="82"/>
                  <a:pt x="889" y="85"/>
                </a:cubicBezTo>
                <a:cubicBezTo>
                  <a:pt x="888" y="87"/>
                  <a:pt x="890" y="93"/>
                  <a:pt x="886" y="93"/>
                </a:cubicBezTo>
                <a:cubicBezTo>
                  <a:pt x="881" y="92"/>
                  <a:pt x="879" y="95"/>
                  <a:pt x="876" y="100"/>
                </a:cubicBezTo>
                <a:moveTo>
                  <a:pt x="868" y="85"/>
                </a:moveTo>
                <a:cubicBezTo>
                  <a:pt x="874" y="88"/>
                  <a:pt x="876" y="88"/>
                  <a:pt x="882" y="85"/>
                </a:cubicBezTo>
                <a:cubicBezTo>
                  <a:pt x="880" y="81"/>
                  <a:pt x="880" y="80"/>
                  <a:pt x="881" y="76"/>
                </a:cubicBezTo>
                <a:cubicBezTo>
                  <a:pt x="884" y="70"/>
                  <a:pt x="883" y="67"/>
                  <a:pt x="882" y="60"/>
                </a:cubicBezTo>
                <a:cubicBezTo>
                  <a:pt x="877" y="67"/>
                  <a:pt x="876" y="70"/>
                  <a:pt x="875" y="78"/>
                </a:cubicBezTo>
                <a:cubicBezTo>
                  <a:pt x="875" y="80"/>
                  <a:pt x="873" y="80"/>
                  <a:pt x="872" y="80"/>
                </a:cubicBezTo>
                <a:cubicBezTo>
                  <a:pt x="869" y="80"/>
                  <a:pt x="869" y="83"/>
                  <a:pt x="868" y="85"/>
                </a:cubicBezTo>
                <a:moveTo>
                  <a:pt x="828" y="90"/>
                </a:moveTo>
                <a:cubicBezTo>
                  <a:pt x="832" y="94"/>
                  <a:pt x="838" y="92"/>
                  <a:pt x="838" y="98"/>
                </a:cubicBezTo>
                <a:cubicBezTo>
                  <a:pt x="838" y="102"/>
                  <a:pt x="847" y="104"/>
                  <a:pt x="850" y="101"/>
                </a:cubicBezTo>
                <a:cubicBezTo>
                  <a:pt x="851" y="99"/>
                  <a:pt x="849" y="95"/>
                  <a:pt x="851" y="93"/>
                </a:cubicBezTo>
                <a:cubicBezTo>
                  <a:pt x="852" y="91"/>
                  <a:pt x="856" y="89"/>
                  <a:pt x="854" y="86"/>
                </a:cubicBezTo>
                <a:cubicBezTo>
                  <a:pt x="851" y="83"/>
                  <a:pt x="844" y="89"/>
                  <a:pt x="842" y="90"/>
                </a:cubicBezTo>
                <a:cubicBezTo>
                  <a:pt x="842" y="89"/>
                  <a:pt x="841" y="85"/>
                  <a:pt x="839" y="83"/>
                </a:cubicBezTo>
                <a:cubicBezTo>
                  <a:pt x="837" y="80"/>
                  <a:pt x="829" y="89"/>
                  <a:pt x="828" y="90"/>
                </a:cubicBezTo>
                <a:moveTo>
                  <a:pt x="700" y="110"/>
                </a:moveTo>
                <a:cubicBezTo>
                  <a:pt x="700" y="122"/>
                  <a:pt x="700" y="142"/>
                  <a:pt x="716" y="142"/>
                </a:cubicBezTo>
                <a:cubicBezTo>
                  <a:pt x="705" y="152"/>
                  <a:pt x="716" y="163"/>
                  <a:pt x="723" y="172"/>
                </a:cubicBezTo>
                <a:cubicBezTo>
                  <a:pt x="725" y="163"/>
                  <a:pt x="728" y="155"/>
                  <a:pt x="730" y="147"/>
                </a:cubicBezTo>
                <a:cubicBezTo>
                  <a:pt x="731" y="140"/>
                  <a:pt x="731" y="138"/>
                  <a:pt x="736" y="134"/>
                </a:cubicBezTo>
                <a:cubicBezTo>
                  <a:pt x="736" y="139"/>
                  <a:pt x="737" y="142"/>
                  <a:pt x="740" y="146"/>
                </a:cubicBezTo>
                <a:cubicBezTo>
                  <a:pt x="742" y="150"/>
                  <a:pt x="736" y="155"/>
                  <a:pt x="739" y="157"/>
                </a:cubicBezTo>
                <a:cubicBezTo>
                  <a:pt x="745" y="162"/>
                  <a:pt x="750" y="156"/>
                  <a:pt x="752" y="150"/>
                </a:cubicBezTo>
                <a:cubicBezTo>
                  <a:pt x="752" y="151"/>
                  <a:pt x="739" y="128"/>
                  <a:pt x="738" y="127"/>
                </a:cubicBezTo>
                <a:cubicBezTo>
                  <a:pt x="736" y="125"/>
                  <a:pt x="731" y="124"/>
                  <a:pt x="730" y="122"/>
                </a:cubicBezTo>
                <a:cubicBezTo>
                  <a:pt x="729" y="118"/>
                  <a:pt x="730" y="114"/>
                  <a:pt x="730" y="111"/>
                </a:cubicBezTo>
                <a:cubicBezTo>
                  <a:pt x="735" y="115"/>
                  <a:pt x="740" y="119"/>
                  <a:pt x="746" y="122"/>
                </a:cubicBezTo>
                <a:cubicBezTo>
                  <a:pt x="753" y="124"/>
                  <a:pt x="757" y="115"/>
                  <a:pt x="760" y="110"/>
                </a:cubicBezTo>
                <a:cubicBezTo>
                  <a:pt x="764" y="102"/>
                  <a:pt x="760" y="100"/>
                  <a:pt x="753" y="99"/>
                </a:cubicBezTo>
                <a:cubicBezTo>
                  <a:pt x="751" y="98"/>
                  <a:pt x="749" y="94"/>
                  <a:pt x="746" y="95"/>
                </a:cubicBezTo>
                <a:cubicBezTo>
                  <a:pt x="743" y="95"/>
                  <a:pt x="740" y="99"/>
                  <a:pt x="738" y="100"/>
                </a:cubicBezTo>
                <a:cubicBezTo>
                  <a:pt x="737" y="98"/>
                  <a:pt x="736" y="95"/>
                  <a:pt x="734" y="92"/>
                </a:cubicBezTo>
                <a:cubicBezTo>
                  <a:pt x="730" y="97"/>
                  <a:pt x="727" y="99"/>
                  <a:pt x="727" y="106"/>
                </a:cubicBezTo>
                <a:cubicBezTo>
                  <a:pt x="720" y="104"/>
                  <a:pt x="720" y="105"/>
                  <a:pt x="717" y="112"/>
                </a:cubicBezTo>
                <a:cubicBezTo>
                  <a:pt x="711" y="109"/>
                  <a:pt x="707" y="109"/>
                  <a:pt x="700" y="110"/>
                </a:cubicBezTo>
                <a:moveTo>
                  <a:pt x="618" y="406"/>
                </a:moveTo>
                <a:cubicBezTo>
                  <a:pt x="619" y="412"/>
                  <a:pt x="623" y="411"/>
                  <a:pt x="627" y="409"/>
                </a:cubicBezTo>
                <a:cubicBezTo>
                  <a:pt x="631" y="405"/>
                  <a:pt x="633" y="406"/>
                  <a:pt x="633" y="399"/>
                </a:cubicBezTo>
                <a:cubicBezTo>
                  <a:pt x="632" y="394"/>
                  <a:pt x="636" y="390"/>
                  <a:pt x="632" y="387"/>
                </a:cubicBezTo>
                <a:cubicBezTo>
                  <a:pt x="629" y="384"/>
                  <a:pt x="620" y="389"/>
                  <a:pt x="625" y="391"/>
                </a:cubicBezTo>
                <a:cubicBezTo>
                  <a:pt x="624" y="393"/>
                  <a:pt x="616" y="393"/>
                  <a:pt x="620" y="396"/>
                </a:cubicBezTo>
                <a:cubicBezTo>
                  <a:pt x="618" y="398"/>
                  <a:pt x="619" y="400"/>
                  <a:pt x="622" y="400"/>
                </a:cubicBezTo>
                <a:cubicBezTo>
                  <a:pt x="621" y="402"/>
                  <a:pt x="620" y="407"/>
                  <a:pt x="618" y="406"/>
                </a:cubicBezTo>
                <a:moveTo>
                  <a:pt x="704" y="486"/>
                </a:moveTo>
                <a:cubicBezTo>
                  <a:pt x="705" y="487"/>
                  <a:pt x="712" y="492"/>
                  <a:pt x="713" y="491"/>
                </a:cubicBezTo>
                <a:cubicBezTo>
                  <a:pt x="715" y="490"/>
                  <a:pt x="714" y="486"/>
                  <a:pt x="716" y="485"/>
                </a:cubicBezTo>
                <a:cubicBezTo>
                  <a:pt x="713" y="486"/>
                  <a:pt x="707" y="484"/>
                  <a:pt x="704" y="486"/>
                </a:cubicBezTo>
                <a:moveTo>
                  <a:pt x="740" y="488"/>
                </a:moveTo>
                <a:cubicBezTo>
                  <a:pt x="741" y="489"/>
                  <a:pt x="742" y="490"/>
                  <a:pt x="743" y="492"/>
                </a:cubicBezTo>
                <a:cubicBezTo>
                  <a:pt x="745" y="496"/>
                  <a:pt x="744" y="490"/>
                  <a:pt x="747" y="493"/>
                </a:cubicBezTo>
                <a:cubicBezTo>
                  <a:pt x="747" y="491"/>
                  <a:pt x="744" y="489"/>
                  <a:pt x="748" y="490"/>
                </a:cubicBezTo>
                <a:cubicBezTo>
                  <a:pt x="747" y="487"/>
                  <a:pt x="742" y="484"/>
                  <a:pt x="740" y="488"/>
                </a:cubicBezTo>
                <a:moveTo>
                  <a:pt x="748" y="499"/>
                </a:moveTo>
                <a:cubicBezTo>
                  <a:pt x="751" y="498"/>
                  <a:pt x="759" y="504"/>
                  <a:pt x="760" y="498"/>
                </a:cubicBezTo>
                <a:cubicBezTo>
                  <a:pt x="758" y="500"/>
                  <a:pt x="751" y="498"/>
                  <a:pt x="749" y="496"/>
                </a:cubicBezTo>
                <a:cubicBezTo>
                  <a:pt x="749" y="497"/>
                  <a:pt x="748" y="498"/>
                  <a:pt x="748" y="499"/>
                </a:cubicBezTo>
                <a:moveTo>
                  <a:pt x="780" y="500"/>
                </a:moveTo>
                <a:cubicBezTo>
                  <a:pt x="783" y="508"/>
                  <a:pt x="790" y="498"/>
                  <a:pt x="792" y="496"/>
                </a:cubicBezTo>
                <a:cubicBezTo>
                  <a:pt x="789" y="498"/>
                  <a:pt x="784" y="498"/>
                  <a:pt x="780" y="500"/>
                </a:cubicBezTo>
                <a:moveTo>
                  <a:pt x="1103" y="786"/>
                </a:moveTo>
                <a:cubicBezTo>
                  <a:pt x="1106" y="787"/>
                  <a:pt x="1108" y="790"/>
                  <a:pt x="1111" y="791"/>
                </a:cubicBezTo>
                <a:cubicBezTo>
                  <a:pt x="1115" y="791"/>
                  <a:pt x="1117" y="788"/>
                  <a:pt x="1120" y="786"/>
                </a:cubicBezTo>
                <a:cubicBezTo>
                  <a:pt x="1123" y="784"/>
                  <a:pt x="1128" y="785"/>
                  <a:pt x="1132" y="785"/>
                </a:cubicBezTo>
                <a:cubicBezTo>
                  <a:pt x="1137" y="785"/>
                  <a:pt x="1136" y="783"/>
                  <a:pt x="1140" y="781"/>
                </a:cubicBezTo>
                <a:cubicBezTo>
                  <a:pt x="1146" y="777"/>
                  <a:pt x="1155" y="775"/>
                  <a:pt x="1162" y="774"/>
                </a:cubicBezTo>
                <a:cubicBezTo>
                  <a:pt x="1166" y="774"/>
                  <a:pt x="1170" y="775"/>
                  <a:pt x="1174" y="777"/>
                </a:cubicBezTo>
                <a:cubicBezTo>
                  <a:pt x="1179" y="778"/>
                  <a:pt x="1177" y="779"/>
                  <a:pt x="1179" y="781"/>
                </a:cubicBezTo>
                <a:cubicBezTo>
                  <a:pt x="1179" y="782"/>
                  <a:pt x="1181" y="782"/>
                  <a:pt x="1181" y="783"/>
                </a:cubicBezTo>
                <a:cubicBezTo>
                  <a:pt x="1182" y="786"/>
                  <a:pt x="1184" y="788"/>
                  <a:pt x="1184" y="790"/>
                </a:cubicBezTo>
                <a:cubicBezTo>
                  <a:pt x="1186" y="786"/>
                  <a:pt x="1190" y="784"/>
                  <a:pt x="1193" y="780"/>
                </a:cubicBezTo>
                <a:cubicBezTo>
                  <a:pt x="1194" y="784"/>
                  <a:pt x="1192" y="789"/>
                  <a:pt x="1189" y="791"/>
                </a:cubicBezTo>
                <a:cubicBezTo>
                  <a:pt x="1192" y="792"/>
                  <a:pt x="1194" y="790"/>
                  <a:pt x="1194" y="786"/>
                </a:cubicBezTo>
                <a:cubicBezTo>
                  <a:pt x="1195" y="789"/>
                  <a:pt x="1196" y="791"/>
                  <a:pt x="1194" y="794"/>
                </a:cubicBezTo>
                <a:cubicBezTo>
                  <a:pt x="1200" y="791"/>
                  <a:pt x="1201" y="801"/>
                  <a:pt x="1204" y="804"/>
                </a:cubicBezTo>
                <a:cubicBezTo>
                  <a:pt x="1208" y="807"/>
                  <a:pt x="1216" y="810"/>
                  <a:pt x="1221" y="804"/>
                </a:cubicBezTo>
                <a:cubicBezTo>
                  <a:pt x="1221" y="807"/>
                  <a:pt x="1221" y="808"/>
                  <a:pt x="1223" y="806"/>
                </a:cubicBezTo>
                <a:cubicBezTo>
                  <a:pt x="1223" y="807"/>
                  <a:pt x="1224" y="809"/>
                  <a:pt x="1225" y="809"/>
                </a:cubicBezTo>
                <a:cubicBezTo>
                  <a:pt x="1228" y="812"/>
                  <a:pt x="1228" y="809"/>
                  <a:pt x="1230" y="807"/>
                </a:cubicBezTo>
                <a:cubicBezTo>
                  <a:pt x="1233" y="804"/>
                  <a:pt x="1238" y="805"/>
                  <a:pt x="1240" y="802"/>
                </a:cubicBezTo>
                <a:cubicBezTo>
                  <a:pt x="1242" y="801"/>
                  <a:pt x="1242" y="796"/>
                  <a:pt x="1243" y="793"/>
                </a:cubicBezTo>
                <a:cubicBezTo>
                  <a:pt x="1244" y="789"/>
                  <a:pt x="1247" y="785"/>
                  <a:pt x="1249" y="780"/>
                </a:cubicBezTo>
                <a:cubicBezTo>
                  <a:pt x="1255" y="771"/>
                  <a:pt x="1256" y="761"/>
                  <a:pt x="1253" y="750"/>
                </a:cubicBezTo>
                <a:cubicBezTo>
                  <a:pt x="1252" y="747"/>
                  <a:pt x="1251" y="743"/>
                  <a:pt x="1248" y="741"/>
                </a:cubicBezTo>
                <a:cubicBezTo>
                  <a:pt x="1244" y="740"/>
                  <a:pt x="1243" y="731"/>
                  <a:pt x="1240" y="735"/>
                </a:cubicBezTo>
                <a:cubicBezTo>
                  <a:pt x="1235" y="724"/>
                  <a:pt x="1224" y="719"/>
                  <a:pt x="1223" y="708"/>
                </a:cubicBezTo>
                <a:cubicBezTo>
                  <a:pt x="1222" y="701"/>
                  <a:pt x="1217" y="703"/>
                  <a:pt x="1215" y="698"/>
                </a:cubicBezTo>
                <a:cubicBezTo>
                  <a:pt x="1214" y="697"/>
                  <a:pt x="1213" y="688"/>
                  <a:pt x="1212" y="689"/>
                </a:cubicBezTo>
                <a:cubicBezTo>
                  <a:pt x="1209" y="690"/>
                  <a:pt x="1207" y="720"/>
                  <a:pt x="1201" y="715"/>
                </a:cubicBezTo>
                <a:cubicBezTo>
                  <a:pt x="1199" y="714"/>
                  <a:pt x="1198" y="712"/>
                  <a:pt x="1195" y="711"/>
                </a:cubicBezTo>
                <a:cubicBezTo>
                  <a:pt x="1193" y="709"/>
                  <a:pt x="1189" y="709"/>
                  <a:pt x="1187" y="707"/>
                </a:cubicBezTo>
                <a:cubicBezTo>
                  <a:pt x="1181" y="703"/>
                  <a:pt x="1187" y="698"/>
                  <a:pt x="1190" y="694"/>
                </a:cubicBezTo>
                <a:cubicBezTo>
                  <a:pt x="1187" y="693"/>
                  <a:pt x="1187" y="695"/>
                  <a:pt x="1184" y="693"/>
                </a:cubicBezTo>
                <a:cubicBezTo>
                  <a:pt x="1180" y="692"/>
                  <a:pt x="1175" y="692"/>
                  <a:pt x="1171" y="690"/>
                </a:cubicBezTo>
                <a:cubicBezTo>
                  <a:pt x="1175" y="695"/>
                  <a:pt x="1160" y="692"/>
                  <a:pt x="1164" y="699"/>
                </a:cubicBezTo>
                <a:cubicBezTo>
                  <a:pt x="1158" y="699"/>
                  <a:pt x="1160" y="703"/>
                  <a:pt x="1160" y="705"/>
                </a:cubicBezTo>
                <a:cubicBezTo>
                  <a:pt x="1159" y="703"/>
                  <a:pt x="1156" y="703"/>
                  <a:pt x="1155" y="705"/>
                </a:cubicBezTo>
                <a:cubicBezTo>
                  <a:pt x="1155" y="703"/>
                  <a:pt x="1153" y="701"/>
                  <a:pt x="1150" y="700"/>
                </a:cubicBezTo>
                <a:cubicBezTo>
                  <a:pt x="1147" y="700"/>
                  <a:pt x="1147" y="703"/>
                  <a:pt x="1145" y="703"/>
                </a:cubicBezTo>
                <a:cubicBezTo>
                  <a:pt x="1141" y="703"/>
                  <a:pt x="1141" y="712"/>
                  <a:pt x="1137" y="709"/>
                </a:cubicBezTo>
                <a:cubicBezTo>
                  <a:pt x="1138" y="711"/>
                  <a:pt x="1137" y="713"/>
                  <a:pt x="1136" y="714"/>
                </a:cubicBezTo>
                <a:cubicBezTo>
                  <a:pt x="1135" y="713"/>
                  <a:pt x="1135" y="712"/>
                  <a:pt x="1134" y="710"/>
                </a:cubicBezTo>
                <a:cubicBezTo>
                  <a:pt x="1131" y="712"/>
                  <a:pt x="1131" y="716"/>
                  <a:pt x="1130" y="720"/>
                </a:cubicBezTo>
                <a:cubicBezTo>
                  <a:pt x="1128" y="724"/>
                  <a:pt x="1123" y="724"/>
                  <a:pt x="1119" y="725"/>
                </a:cubicBezTo>
                <a:cubicBezTo>
                  <a:pt x="1113" y="726"/>
                  <a:pt x="1103" y="728"/>
                  <a:pt x="1100" y="734"/>
                </a:cubicBezTo>
                <a:cubicBezTo>
                  <a:pt x="1098" y="729"/>
                  <a:pt x="1096" y="737"/>
                  <a:pt x="1097" y="739"/>
                </a:cubicBezTo>
                <a:cubicBezTo>
                  <a:pt x="1097" y="743"/>
                  <a:pt x="1100" y="748"/>
                  <a:pt x="1099" y="752"/>
                </a:cubicBezTo>
                <a:cubicBezTo>
                  <a:pt x="1098" y="751"/>
                  <a:pt x="1097" y="749"/>
                  <a:pt x="1096" y="748"/>
                </a:cubicBezTo>
                <a:cubicBezTo>
                  <a:pt x="1097" y="750"/>
                  <a:pt x="1100" y="755"/>
                  <a:pt x="1096" y="751"/>
                </a:cubicBezTo>
                <a:cubicBezTo>
                  <a:pt x="1098" y="757"/>
                  <a:pt x="1101" y="765"/>
                  <a:pt x="1104" y="772"/>
                </a:cubicBezTo>
                <a:cubicBezTo>
                  <a:pt x="1105" y="774"/>
                  <a:pt x="1106" y="777"/>
                  <a:pt x="1106" y="780"/>
                </a:cubicBezTo>
                <a:cubicBezTo>
                  <a:pt x="1105" y="782"/>
                  <a:pt x="1103" y="784"/>
                  <a:pt x="1103" y="786"/>
                </a:cubicBezTo>
                <a:moveTo>
                  <a:pt x="1220" y="816"/>
                </a:moveTo>
                <a:cubicBezTo>
                  <a:pt x="1220" y="820"/>
                  <a:pt x="1221" y="826"/>
                  <a:pt x="1224" y="829"/>
                </a:cubicBezTo>
                <a:cubicBezTo>
                  <a:pt x="1227" y="832"/>
                  <a:pt x="1229" y="826"/>
                  <a:pt x="1232" y="828"/>
                </a:cubicBezTo>
                <a:cubicBezTo>
                  <a:pt x="1232" y="825"/>
                  <a:pt x="1236" y="818"/>
                  <a:pt x="1232" y="816"/>
                </a:cubicBezTo>
                <a:cubicBezTo>
                  <a:pt x="1230" y="816"/>
                  <a:pt x="1228" y="818"/>
                  <a:pt x="1227" y="818"/>
                </a:cubicBezTo>
                <a:cubicBezTo>
                  <a:pt x="1224" y="819"/>
                  <a:pt x="1223" y="816"/>
                  <a:pt x="1220" y="816"/>
                </a:cubicBezTo>
                <a:moveTo>
                  <a:pt x="1331" y="811"/>
                </a:moveTo>
                <a:cubicBezTo>
                  <a:pt x="1333" y="813"/>
                  <a:pt x="1338" y="814"/>
                  <a:pt x="1336" y="818"/>
                </a:cubicBezTo>
                <a:cubicBezTo>
                  <a:pt x="1336" y="819"/>
                  <a:pt x="1334" y="822"/>
                  <a:pt x="1337" y="823"/>
                </a:cubicBezTo>
                <a:cubicBezTo>
                  <a:pt x="1341" y="824"/>
                  <a:pt x="1342" y="815"/>
                  <a:pt x="1343" y="813"/>
                </a:cubicBezTo>
                <a:cubicBezTo>
                  <a:pt x="1344" y="810"/>
                  <a:pt x="1352" y="808"/>
                  <a:pt x="1350" y="804"/>
                </a:cubicBezTo>
                <a:cubicBezTo>
                  <a:pt x="1348" y="801"/>
                  <a:pt x="1345" y="805"/>
                  <a:pt x="1342" y="804"/>
                </a:cubicBezTo>
                <a:cubicBezTo>
                  <a:pt x="1339" y="803"/>
                  <a:pt x="1340" y="800"/>
                  <a:pt x="1338" y="798"/>
                </a:cubicBezTo>
                <a:cubicBezTo>
                  <a:pt x="1339" y="805"/>
                  <a:pt x="1334" y="798"/>
                  <a:pt x="1334" y="795"/>
                </a:cubicBezTo>
                <a:cubicBezTo>
                  <a:pt x="1334" y="790"/>
                  <a:pt x="1329" y="791"/>
                  <a:pt x="1328" y="788"/>
                </a:cubicBezTo>
                <a:cubicBezTo>
                  <a:pt x="1329" y="791"/>
                  <a:pt x="1331" y="800"/>
                  <a:pt x="1336" y="800"/>
                </a:cubicBezTo>
                <a:cubicBezTo>
                  <a:pt x="1333" y="804"/>
                  <a:pt x="1336" y="809"/>
                  <a:pt x="1331" y="811"/>
                </a:cubicBezTo>
                <a:moveTo>
                  <a:pt x="1304" y="846"/>
                </a:moveTo>
                <a:cubicBezTo>
                  <a:pt x="1306" y="852"/>
                  <a:pt x="1316" y="851"/>
                  <a:pt x="1319" y="846"/>
                </a:cubicBezTo>
                <a:cubicBezTo>
                  <a:pt x="1321" y="843"/>
                  <a:pt x="1322" y="832"/>
                  <a:pt x="1328" y="834"/>
                </a:cubicBezTo>
                <a:cubicBezTo>
                  <a:pt x="1325" y="830"/>
                  <a:pt x="1336" y="824"/>
                  <a:pt x="1331" y="818"/>
                </a:cubicBezTo>
                <a:cubicBezTo>
                  <a:pt x="1331" y="819"/>
                  <a:pt x="1330" y="820"/>
                  <a:pt x="1329" y="820"/>
                </a:cubicBezTo>
                <a:cubicBezTo>
                  <a:pt x="1328" y="812"/>
                  <a:pt x="1322" y="826"/>
                  <a:pt x="1321" y="827"/>
                </a:cubicBezTo>
                <a:cubicBezTo>
                  <a:pt x="1315" y="834"/>
                  <a:pt x="1307" y="838"/>
                  <a:pt x="1304" y="846"/>
                </a:cubicBezTo>
                <a:moveTo>
                  <a:pt x="1028" y="624"/>
                </a:moveTo>
                <a:cubicBezTo>
                  <a:pt x="1028" y="629"/>
                  <a:pt x="1034" y="630"/>
                  <a:pt x="1036" y="634"/>
                </a:cubicBezTo>
                <a:cubicBezTo>
                  <a:pt x="1040" y="637"/>
                  <a:pt x="1042" y="642"/>
                  <a:pt x="1045" y="645"/>
                </a:cubicBezTo>
                <a:cubicBezTo>
                  <a:pt x="1049" y="650"/>
                  <a:pt x="1051" y="654"/>
                  <a:pt x="1054" y="659"/>
                </a:cubicBezTo>
                <a:cubicBezTo>
                  <a:pt x="1056" y="661"/>
                  <a:pt x="1058" y="662"/>
                  <a:pt x="1061" y="664"/>
                </a:cubicBezTo>
                <a:cubicBezTo>
                  <a:pt x="1064" y="667"/>
                  <a:pt x="1066" y="666"/>
                  <a:pt x="1069" y="668"/>
                </a:cubicBezTo>
                <a:cubicBezTo>
                  <a:pt x="1070" y="664"/>
                  <a:pt x="1072" y="656"/>
                  <a:pt x="1067" y="654"/>
                </a:cubicBezTo>
                <a:cubicBezTo>
                  <a:pt x="1063" y="654"/>
                  <a:pt x="1061" y="647"/>
                  <a:pt x="1061" y="645"/>
                </a:cubicBezTo>
                <a:cubicBezTo>
                  <a:pt x="1061" y="645"/>
                  <a:pt x="1057" y="640"/>
                  <a:pt x="1056" y="640"/>
                </a:cubicBezTo>
                <a:cubicBezTo>
                  <a:pt x="1054" y="639"/>
                  <a:pt x="1050" y="638"/>
                  <a:pt x="1048" y="636"/>
                </a:cubicBezTo>
                <a:cubicBezTo>
                  <a:pt x="1043" y="631"/>
                  <a:pt x="1036" y="624"/>
                  <a:pt x="1028" y="624"/>
                </a:cubicBezTo>
                <a:moveTo>
                  <a:pt x="1068" y="671"/>
                </a:moveTo>
                <a:cubicBezTo>
                  <a:pt x="1070" y="671"/>
                  <a:pt x="1072" y="671"/>
                  <a:pt x="1072" y="673"/>
                </a:cubicBezTo>
                <a:cubicBezTo>
                  <a:pt x="1076" y="674"/>
                  <a:pt x="1079" y="674"/>
                  <a:pt x="1083" y="675"/>
                </a:cubicBezTo>
                <a:cubicBezTo>
                  <a:pt x="1090" y="676"/>
                  <a:pt x="1096" y="678"/>
                  <a:pt x="1103" y="680"/>
                </a:cubicBezTo>
                <a:cubicBezTo>
                  <a:pt x="1104" y="675"/>
                  <a:pt x="1103" y="675"/>
                  <a:pt x="1099" y="675"/>
                </a:cubicBezTo>
                <a:cubicBezTo>
                  <a:pt x="1097" y="675"/>
                  <a:pt x="1095" y="671"/>
                  <a:pt x="1092" y="670"/>
                </a:cubicBezTo>
                <a:cubicBezTo>
                  <a:pt x="1089" y="669"/>
                  <a:pt x="1086" y="671"/>
                  <a:pt x="1082" y="670"/>
                </a:cubicBezTo>
                <a:cubicBezTo>
                  <a:pt x="1077" y="668"/>
                  <a:pt x="1072" y="664"/>
                  <a:pt x="1068" y="671"/>
                </a:cubicBezTo>
                <a:moveTo>
                  <a:pt x="1108" y="679"/>
                </a:moveTo>
                <a:cubicBezTo>
                  <a:pt x="1112" y="679"/>
                  <a:pt x="1116" y="677"/>
                  <a:pt x="1121" y="677"/>
                </a:cubicBezTo>
                <a:cubicBezTo>
                  <a:pt x="1126" y="677"/>
                  <a:pt x="1131" y="677"/>
                  <a:pt x="1136" y="676"/>
                </a:cubicBezTo>
                <a:cubicBezTo>
                  <a:pt x="1133" y="674"/>
                  <a:pt x="1132" y="678"/>
                  <a:pt x="1129" y="677"/>
                </a:cubicBezTo>
                <a:cubicBezTo>
                  <a:pt x="1124" y="674"/>
                  <a:pt x="1119" y="677"/>
                  <a:pt x="1114" y="674"/>
                </a:cubicBezTo>
                <a:cubicBezTo>
                  <a:pt x="1117" y="680"/>
                  <a:pt x="1108" y="672"/>
                  <a:pt x="1108" y="679"/>
                </a:cubicBezTo>
                <a:moveTo>
                  <a:pt x="1120" y="681"/>
                </a:moveTo>
                <a:cubicBezTo>
                  <a:pt x="1121" y="682"/>
                  <a:pt x="1126" y="684"/>
                  <a:pt x="1128" y="683"/>
                </a:cubicBezTo>
                <a:cubicBezTo>
                  <a:pt x="1126" y="681"/>
                  <a:pt x="1123" y="680"/>
                  <a:pt x="1120" y="681"/>
                </a:cubicBezTo>
                <a:moveTo>
                  <a:pt x="1136" y="684"/>
                </a:moveTo>
                <a:cubicBezTo>
                  <a:pt x="1140" y="684"/>
                  <a:pt x="1149" y="678"/>
                  <a:pt x="1152" y="676"/>
                </a:cubicBezTo>
                <a:cubicBezTo>
                  <a:pt x="1146" y="676"/>
                  <a:pt x="1136" y="678"/>
                  <a:pt x="1136" y="684"/>
                </a:cubicBezTo>
                <a:moveTo>
                  <a:pt x="1080" y="640"/>
                </a:moveTo>
                <a:cubicBezTo>
                  <a:pt x="1082" y="644"/>
                  <a:pt x="1085" y="659"/>
                  <a:pt x="1091" y="655"/>
                </a:cubicBezTo>
                <a:cubicBezTo>
                  <a:pt x="1091" y="656"/>
                  <a:pt x="1091" y="657"/>
                  <a:pt x="1091" y="658"/>
                </a:cubicBezTo>
                <a:cubicBezTo>
                  <a:pt x="1094" y="657"/>
                  <a:pt x="1102" y="655"/>
                  <a:pt x="1102" y="660"/>
                </a:cubicBezTo>
                <a:cubicBezTo>
                  <a:pt x="1104" y="659"/>
                  <a:pt x="1107" y="659"/>
                  <a:pt x="1108" y="657"/>
                </a:cubicBezTo>
                <a:cubicBezTo>
                  <a:pt x="1109" y="655"/>
                  <a:pt x="1108" y="651"/>
                  <a:pt x="1109" y="650"/>
                </a:cubicBezTo>
                <a:cubicBezTo>
                  <a:pt x="1113" y="647"/>
                  <a:pt x="1113" y="640"/>
                  <a:pt x="1119" y="641"/>
                </a:cubicBezTo>
                <a:cubicBezTo>
                  <a:pt x="1117" y="639"/>
                  <a:pt x="1109" y="626"/>
                  <a:pt x="1117" y="627"/>
                </a:cubicBezTo>
                <a:cubicBezTo>
                  <a:pt x="1115" y="625"/>
                  <a:pt x="1117" y="625"/>
                  <a:pt x="1120" y="624"/>
                </a:cubicBezTo>
                <a:cubicBezTo>
                  <a:pt x="1117" y="623"/>
                  <a:pt x="1114" y="623"/>
                  <a:pt x="1113" y="620"/>
                </a:cubicBezTo>
                <a:cubicBezTo>
                  <a:pt x="1111" y="616"/>
                  <a:pt x="1111" y="617"/>
                  <a:pt x="1108" y="620"/>
                </a:cubicBezTo>
                <a:cubicBezTo>
                  <a:pt x="1105" y="623"/>
                  <a:pt x="1102" y="625"/>
                  <a:pt x="1099" y="628"/>
                </a:cubicBezTo>
                <a:cubicBezTo>
                  <a:pt x="1095" y="631"/>
                  <a:pt x="1091" y="633"/>
                  <a:pt x="1089" y="637"/>
                </a:cubicBezTo>
                <a:cubicBezTo>
                  <a:pt x="1087" y="641"/>
                  <a:pt x="1081" y="633"/>
                  <a:pt x="1080" y="640"/>
                </a:cubicBezTo>
                <a:moveTo>
                  <a:pt x="1120" y="654"/>
                </a:moveTo>
                <a:cubicBezTo>
                  <a:pt x="1120" y="657"/>
                  <a:pt x="1123" y="657"/>
                  <a:pt x="1123" y="660"/>
                </a:cubicBezTo>
                <a:cubicBezTo>
                  <a:pt x="1122" y="662"/>
                  <a:pt x="1122" y="668"/>
                  <a:pt x="1125" y="665"/>
                </a:cubicBezTo>
                <a:cubicBezTo>
                  <a:pt x="1128" y="662"/>
                  <a:pt x="1122" y="653"/>
                  <a:pt x="1128" y="653"/>
                </a:cubicBezTo>
                <a:cubicBezTo>
                  <a:pt x="1127" y="657"/>
                  <a:pt x="1131" y="663"/>
                  <a:pt x="1133" y="661"/>
                </a:cubicBezTo>
                <a:cubicBezTo>
                  <a:pt x="1132" y="665"/>
                  <a:pt x="1138" y="667"/>
                  <a:pt x="1136" y="662"/>
                </a:cubicBezTo>
                <a:cubicBezTo>
                  <a:pt x="1135" y="660"/>
                  <a:pt x="1134" y="658"/>
                  <a:pt x="1132" y="657"/>
                </a:cubicBezTo>
                <a:cubicBezTo>
                  <a:pt x="1135" y="655"/>
                  <a:pt x="1131" y="652"/>
                  <a:pt x="1130" y="651"/>
                </a:cubicBezTo>
                <a:cubicBezTo>
                  <a:pt x="1132" y="650"/>
                  <a:pt x="1134" y="647"/>
                  <a:pt x="1137" y="647"/>
                </a:cubicBezTo>
                <a:cubicBezTo>
                  <a:pt x="1134" y="643"/>
                  <a:pt x="1132" y="648"/>
                  <a:pt x="1129" y="648"/>
                </a:cubicBezTo>
                <a:cubicBezTo>
                  <a:pt x="1126" y="648"/>
                  <a:pt x="1122" y="643"/>
                  <a:pt x="1126" y="642"/>
                </a:cubicBezTo>
                <a:cubicBezTo>
                  <a:pt x="1132" y="639"/>
                  <a:pt x="1141" y="645"/>
                  <a:pt x="1144" y="637"/>
                </a:cubicBezTo>
                <a:cubicBezTo>
                  <a:pt x="1141" y="636"/>
                  <a:pt x="1138" y="640"/>
                  <a:pt x="1135" y="640"/>
                </a:cubicBezTo>
                <a:cubicBezTo>
                  <a:pt x="1131" y="639"/>
                  <a:pt x="1129" y="637"/>
                  <a:pt x="1126" y="639"/>
                </a:cubicBezTo>
                <a:cubicBezTo>
                  <a:pt x="1122" y="643"/>
                  <a:pt x="1124" y="650"/>
                  <a:pt x="1120" y="654"/>
                </a:cubicBezTo>
                <a:moveTo>
                  <a:pt x="1152" y="640"/>
                </a:moveTo>
                <a:cubicBezTo>
                  <a:pt x="1154" y="643"/>
                  <a:pt x="1152" y="647"/>
                  <a:pt x="1155" y="648"/>
                </a:cubicBezTo>
                <a:cubicBezTo>
                  <a:pt x="1153" y="645"/>
                  <a:pt x="1155" y="642"/>
                  <a:pt x="1156" y="638"/>
                </a:cubicBezTo>
                <a:cubicBezTo>
                  <a:pt x="1154" y="640"/>
                  <a:pt x="1153" y="638"/>
                  <a:pt x="1154" y="636"/>
                </a:cubicBezTo>
                <a:cubicBezTo>
                  <a:pt x="1153" y="637"/>
                  <a:pt x="1152" y="638"/>
                  <a:pt x="1152" y="640"/>
                </a:cubicBezTo>
                <a:moveTo>
                  <a:pt x="1152" y="658"/>
                </a:moveTo>
                <a:cubicBezTo>
                  <a:pt x="1156" y="659"/>
                  <a:pt x="1159" y="658"/>
                  <a:pt x="1163" y="660"/>
                </a:cubicBezTo>
                <a:cubicBezTo>
                  <a:pt x="1164" y="656"/>
                  <a:pt x="1154" y="656"/>
                  <a:pt x="1152" y="658"/>
                </a:cubicBezTo>
                <a:moveTo>
                  <a:pt x="1164" y="651"/>
                </a:moveTo>
                <a:cubicBezTo>
                  <a:pt x="1169" y="651"/>
                  <a:pt x="1171" y="655"/>
                  <a:pt x="1176" y="654"/>
                </a:cubicBezTo>
                <a:cubicBezTo>
                  <a:pt x="1175" y="657"/>
                  <a:pt x="1171" y="657"/>
                  <a:pt x="1168" y="657"/>
                </a:cubicBezTo>
                <a:cubicBezTo>
                  <a:pt x="1171" y="657"/>
                  <a:pt x="1171" y="661"/>
                  <a:pt x="1173" y="661"/>
                </a:cubicBezTo>
                <a:cubicBezTo>
                  <a:pt x="1174" y="661"/>
                  <a:pt x="1175" y="661"/>
                  <a:pt x="1175" y="660"/>
                </a:cubicBezTo>
                <a:cubicBezTo>
                  <a:pt x="1176" y="659"/>
                  <a:pt x="1180" y="662"/>
                  <a:pt x="1181" y="663"/>
                </a:cubicBezTo>
                <a:cubicBezTo>
                  <a:pt x="1188" y="665"/>
                  <a:pt x="1193" y="665"/>
                  <a:pt x="1195" y="673"/>
                </a:cubicBezTo>
                <a:cubicBezTo>
                  <a:pt x="1194" y="673"/>
                  <a:pt x="1192" y="675"/>
                  <a:pt x="1192" y="677"/>
                </a:cubicBezTo>
                <a:cubicBezTo>
                  <a:pt x="1194" y="677"/>
                  <a:pt x="1196" y="676"/>
                  <a:pt x="1199" y="676"/>
                </a:cubicBezTo>
                <a:cubicBezTo>
                  <a:pt x="1202" y="675"/>
                  <a:pt x="1204" y="679"/>
                  <a:pt x="1207" y="680"/>
                </a:cubicBezTo>
                <a:cubicBezTo>
                  <a:pt x="1214" y="682"/>
                  <a:pt x="1211" y="677"/>
                  <a:pt x="1216" y="675"/>
                </a:cubicBezTo>
                <a:cubicBezTo>
                  <a:pt x="1222" y="671"/>
                  <a:pt x="1227" y="680"/>
                  <a:pt x="1230" y="682"/>
                </a:cubicBezTo>
                <a:cubicBezTo>
                  <a:pt x="1233" y="684"/>
                  <a:pt x="1242" y="688"/>
                  <a:pt x="1244" y="684"/>
                </a:cubicBezTo>
                <a:cubicBezTo>
                  <a:pt x="1242" y="684"/>
                  <a:pt x="1239" y="684"/>
                  <a:pt x="1241" y="682"/>
                </a:cubicBezTo>
                <a:cubicBezTo>
                  <a:pt x="1239" y="682"/>
                  <a:pt x="1237" y="682"/>
                  <a:pt x="1238" y="680"/>
                </a:cubicBezTo>
                <a:cubicBezTo>
                  <a:pt x="1235" y="681"/>
                  <a:pt x="1230" y="674"/>
                  <a:pt x="1228" y="671"/>
                </a:cubicBezTo>
                <a:cubicBezTo>
                  <a:pt x="1230" y="672"/>
                  <a:pt x="1232" y="671"/>
                  <a:pt x="1232" y="670"/>
                </a:cubicBezTo>
                <a:cubicBezTo>
                  <a:pt x="1232" y="667"/>
                  <a:pt x="1230" y="669"/>
                  <a:pt x="1228" y="668"/>
                </a:cubicBezTo>
                <a:cubicBezTo>
                  <a:pt x="1225" y="667"/>
                  <a:pt x="1225" y="664"/>
                  <a:pt x="1221" y="663"/>
                </a:cubicBezTo>
                <a:cubicBezTo>
                  <a:pt x="1214" y="657"/>
                  <a:pt x="1204" y="656"/>
                  <a:pt x="1195" y="653"/>
                </a:cubicBezTo>
                <a:cubicBezTo>
                  <a:pt x="1191" y="652"/>
                  <a:pt x="1188" y="653"/>
                  <a:pt x="1185" y="655"/>
                </a:cubicBezTo>
                <a:cubicBezTo>
                  <a:pt x="1182" y="660"/>
                  <a:pt x="1182" y="658"/>
                  <a:pt x="1178" y="655"/>
                </a:cubicBezTo>
                <a:cubicBezTo>
                  <a:pt x="1176" y="653"/>
                  <a:pt x="1179" y="649"/>
                  <a:pt x="1175" y="649"/>
                </a:cubicBezTo>
                <a:cubicBezTo>
                  <a:pt x="1171" y="649"/>
                  <a:pt x="1168" y="648"/>
                  <a:pt x="1164" y="651"/>
                </a:cubicBezTo>
                <a:moveTo>
                  <a:pt x="1124" y="581"/>
                </a:moveTo>
                <a:cubicBezTo>
                  <a:pt x="1124" y="585"/>
                  <a:pt x="1124" y="588"/>
                  <a:pt x="1127" y="589"/>
                </a:cubicBezTo>
                <a:cubicBezTo>
                  <a:pt x="1128" y="585"/>
                  <a:pt x="1127" y="591"/>
                  <a:pt x="1128" y="591"/>
                </a:cubicBezTo>
                <a:cubicBezTo>
                  <a:pt x="1130" y="592"/>
                  <a:pt x="1133" y="592"/>
                  <a:pt x="1134" y="595"/>
                </a:cubicBezTo>
                <a:cubicBezTo>
                  <a:pt x="1133" y="588"/>
                  <a:pt x="1137" y="596"/>
                  <a:pt x="1140" y="595"/>
                </a:cubicBezTo>
                <a:cubicBezTo>
                  <a:pt x="1138" y="595"/>
                  <a:pt x="1138" y="593"/>
                  <a:pt x="1139" y="591"/>
                </a:cubicBezTo>
                <a:cubicBezTo>
                  <a:pt x="1135" y="589"/>
                  <a:pt x="1132" y="592"/>
                  <a:pt x="1130" y="586"/>
                </a:cubicBezTo>
                <a:cubicBezTo>
                  <a:pt x="1129" y="584"/>
                  <a:pt x="1131" y="583"/>
                  <a:pt x="1132" y="581"/>
                </a:cubicBezTo>
                <a:cubicBezTo>
                  <a:pt x="1134" y="579"/>
                  <a:pt x="1132" y="576"/>
                  <a:pt x="1133" y="573"/>
                </a:cubicBezTo>
                <a:cubicBezTo>
                  <a:pt x="1131" y="574"/>
                  <a:pt x="1130" y="572"/>
                  <a:pt x="1128" y="573"/>
                </a:cubicBezTo>
                <a:cubicBezTo>
                  <a:pt x="1125" y="573"/>
                  <a:pt x="1126" y="580"/>
                  <a:pt x="1126" y="582"/>
                </a:cubicBezTo>
                <a:cubicBezTo>
                  <a:pt x="1125" y="582"/>
                  <a:pt x="1124" y="582"/>
                  <a:pt x="1124" y="581"/>
                </a:cubicBezTo>
                <a:moveTo>
                  <a:pt x="1112" y="612"/>
                </a:moveTo>
                <a:cubicBezTo>
                  <a:pt x="1115" y="610"/>
                  <a:pt x="1124" y="604"/>
                  <a:pt x="1122" y="600"/>
                </a:cubicBezTo>
                <a:cubicBezTo>
                  <a:pt x="1120" y="606"/>
                  <a:pt x="1114" y="607"/>
                  <a:pt x="1112" y="612"/>
                </a:cubicBezTo>
                <a:moveTo>
                  <a:pt x="1124" y="592"/>
                </a:moveTo>
                <a:cubicBezTo>
                  <a:pt x="1125" y="593"/>
                  <a:pt x="1126" y="595"/>
                  <a:pt x="1128" y="596"/>
                </a:cubicBezTo>
                <a:cubicBezTo>
                  <a:pt x="1132" y="594"/>
                  <a:pt x="1128" y="592"/>
                  <a:pt x="1124" y="592"/>
                </a:cubicBezTo>
                <a:moveTo>
                  <a:pt x="1140" y="596"/>
                </a:moveTo>
                <a:cubicBezTo>
                  <a:pt x="1140" y="597"/>
                  <a:pt x="1143" y="599"/>
                  <a:pt x="1140" y="600"/>
                </a:cubicBezTo>
                <a:cubicBezTo>
                  <a:pt x="1140" y="602"/>
                  <a:pt x="1140" y="604"/>
                  <a:pt x="1142" y="603"/>
                </a:cubicBezTo>
                <a:cubicBezTo>
                  <a:pt x="1141" y="602"/>
                  <a:pt x="1141" y="600"/>
                  <a:pt x="1144" y="601"/>
                </a:cubicBezTo>
                <a:cubicBezTo>
                  <a:pt x="1143" y="598"/>
                  <a:pt x="1143" y="596"/>
                  <a:pt x="1140" y="596"/>
                </a:cubicBezTo>
                <a:moveTo>
                  <a:pt x="1132" y="603"/>
                </a:moveTo>
                <a:cubicBezTo>
                  <a:pt x="1134" y="603"/>
                  <a:pt x="1135" y="603"/>
                  <a:pt x="1134" y="605"/>
                </a:cubicBezTo>
                <a:cubicBezTo>
                  <a:pt x="1133" y="607"/>
                  <a:pt x="1136" y="607"/>
                  <a:pt x="1136" y="607"/>
                </a:cubicBezTo>
                <a:cubicBezTo>
                  <a:pt x="1137" y="603"/>
                  <a:pt x="1137" y="608"/>
                  <a:pt x="1139" y="606"/>
                </a:cubicBezTo>
                <a:cubicBezTo>
                  <a:pt x="1140" y="605"/>
                  <a:pt x="1138" y="603"/>
                  <a:pt x="1138" y="602"/>
                </a:cubicBezTo>
                <a:cubicBezTo>
                  <a:pt x="1137" y="603"/>
                  <a:pt x="1137" y="603"/>
                  <a:pt x="1136" y="604"/>
                </a:cubicBezTo>
                <a:cubicBezTo>
                  <a:pt x="1135" y="600"/>
                  <a:pt x="1136" y="601"/>
                  <a:pt x="1132" y="600"/>
                </a:cubicBezTo>
                <a:cubicBezTo>
                  <a:pt x="1132" y="601"/>
                  <a:pt x="1132" y="602"/>
                  <a:pt x="1132" y="603"/>
                </a:cubicBezTo>
                <a:moveTo>
                  <a:pt x="1132" y="618"/>
                </a:moveTo>
                <a:cubicBezTo>
                  <a:pt x="1132" y="618"/>
                  <a:pt x="1132" y="619"/>
                  <a:pt x="1132" y="620"/>
                </a:cubicBezTo>
                <a:cubicBezTo>
                  <a:pt x="1132" y="618"/>
                  <a:pt x="1133" y="616"/>
                  <a:pt x="1134" y="616"/>
                </a:cubicBezTo>
                <a:cubicBezTo>
                  <a:pt x="1135" y="618"/>
                  <a:pt x="1140" y="615"/>
                  <a:pt x="1139" y="618"/>
                </a:cubicBezTo>
                <a:cubicBezTo>
                  <a:pt x="1137" y="621"/>
                  <a:pt x="1142" y="623"/>
                  <a:pt x="1143" y="624"/>
                </a:cubicBezTo>
                <a:cubicBezTo>
                  <a:pt x="1145" y="622"/>
                  <a:pt x="1142" y="620"/>
                  <a:pt x="1144" y="618"/>
                </a:cubicBezTo>
                <a:cubicBezTo>
                  <a:pt x="1145" y="618"/>
                  <a:pt x="1146" y="620"/>
                  <a:pt x="1146" y="621"/>
                </a:cubicBezTo>
                <a:cubicBezTo>
                  <a:pt x="1148" y="616"/>
                  <a:pt x="1147" y="610"/>
                  <a:pt x="1143" y="608"/>
                </a:cubicBezTo>
                <a:cubicBezTo>
                  <a:pt x="1144" y="611"/>
                  <a:pt x="1140" y="613"/>
                  <a:pt x="1138" y="615"/>
                </a:cubicBezTo>
                <a:cubicBezTo>
                  <a:pt x="1137" y="610"/>
                  <a:pt x="1132" y="615"/>
                  <a:pt x="1132" y="618"/>
                </a:cubicBezTo>
                <a:moveTo>
                  <a:pt x="1232" y="665"/>
                </a:moveTo>
                <a:cubicBezTo>
                  <a:pt x="1236" y="668"/>
                  <a:pt x="1241" y="668"/>
                  <a:pt x="1246" y="666"/>
                </a:cubicBezTo>
                <a:cubicBezTo>
                  <a:pt x="1249" y="665"/>
                  <a:pt x="1252" y="660"/>
                  <a:pt x="1246" y="661"/>
                </a:cubicBezTo>
                <a:cubicBezTo>
                  <a:pt x="1249" y="665"/>
                  <a:pt x="1236" y="666"/>
                  <a:pt x="1232" y="665"/>
                </a:cubicBezTo>
                <a:moveTo>
                  <a:pt x="353" y="574"/>
                </a:moveTo>
                <a:cubicBezTo>
                  <a:pt x="356" y="575"/>
                  <a:pt x="358" y="575"/>
                  <a:pt x="361" y="575"/>
                </a:cubicBezTo>
                <a:cubicBezTo>
                  <a:pt x="360" y="573"/>
                  <a:pt x="355" y="572"/>
                  <a:pt x="353" y="574"/>
                </a:cubicBezTo>
                <a:moveTo>
                  <a:pt x="334" y="559"/>
                </a:moveTo>
                <a:cubicBezTo>
                  <a:pt x="336" y="562"/>
                  <a:pt x="337" y="559"/>
                  <a:pt x="334" y="559"/>
                </a:cubicBezTo>
                <a:moveTo>
                  <a:pt x="328" y="559"/>
                </a:moveTo>
                <a:cubicBezTo>
                  <a:pt x="332" y="559"/>
                  <a:pt x="336" y="554"/>
                  <a:pt x="340" y="556"/>
                </a:cubicBezTo>
                <a:cubicBezTo>
                  <a:pt x="336" y="558"/>
                  <a:pt x="350" y="559"/>
                  <a:pt x="352" y="560"/>
                </a:cubicBezTo>
                <a:cubicBezTo>
                  <a:pt x="353" y="561"/>
                  <a:pt x="353" y="562"/>
                  <a:pt x="353" y="563"/>
                </a:cubicBezTo>
                <a:cubicBezTo>
                  <a:pt x="355" y="565"/>
                  <a:pt x="360" y="564"/>
                  <a:pt x="356" y="567"/>
                </a:cubicBezTo>
                <a:cubicBezTo>
                  <a:pt x="360" y="567"/>
                  <a:pt x="365" y="568"/>
                  <a:pt x="369" y="566"/>
                </a:cubicBezTo>
                <a:cubicBezTo>
                  <a:pt x="368" y="564"/>
                  <a:pt x="366" y="564"/>
                  <a:pt x="363" y="564"/>
                </a:cubicBezTo>
                <a:cubicBezTo>
                  <a:pt x="364" y="561"/>
                  <a:pt x="361" y="562"/>
                  <a:pt x="358" y="561"/>
                </a:cubicBezTo>
                <a:cubicBezTo>
                  <a:pt x="355" y="559"/>
                  <a:pt x="352" y="557"/>
                  <a:pt x="348" y="556"/>
                </a:cubicBezTo>
                <a:cubicBezTo>
                  <a:pt x="340" y="551"/>
                  <a:pt x="335" y="554"/>
                  <a:pt x="328" y="559"/>
                </a:cubicBezTo>
                <a:moveTo>
                  <a:pt x="368" y="574"/>
                </a:moveTo>
                <a:cubicBezTo>
                  <a:pt x="372" y="575"/>
                  <a:pt x="378" y="572"/>
                  <a:pt x="380" y="577"/>
                </a:cubicBezTo>
                <a:cubicBezTo>
                  <a:pt x="381" y="574"/>
                  <a:pt x="388" y="571"/>
                  <a:pt x="391" y="574"/>
                </a:cubicBezTo>
                <a:cubicBezTo>
                  <a:pt x="393" y="572"/>
                  <a:pt x="389" y="570"/>
                  <a:pt x="387" y="570"/>
                </a:cubicBezTo>
                <a:cubicBezTo>
                  <a:pt x="391" y="568"/>
                  <a:pt x="382" y="567"/>
                  <a:pt x="380" y="567"/>
                </a:cubicBezTo>
                <a:cubicBezTo>
                  <a:pt x="378" y="567"/>
                  <a:pt x="374" y="565"/>
                  <a:pt x="372" y="568"/>
                </a:cubicBezTo>
                <a:cubicBezTo>
                  <a:pt x="375" y="567"/>
                  <a:pt x="375" y="571"/>
                  <a:pt x="376" y="572"/>
                </a:cubicBezTo>
                <a:cubicBezTo>
                  <a:pt x="374" y="575"/>
                  <a:pt x="371" y="571"/>
                  <a:pt x="368" y="574"/>
                </a:cubicBezTo>
                <a:moveTo>
                  <a:pt x="396" y="575"/>
                </a:moveTo>
                <a:cubicBezTo>
                  <a:pt x="398" y="575"/>
                  <a:pt x="401" y="575"/>
                  <a:pt x="402" y="574"/>
                </a:cubicBezTo>
                <a:cubicBezTo>
                  <a:pt x="400" y="572"/>
                  <a:pt x="396" y="572"/>
                  <a:pt x="396" y="575"/>
                </a:cubicBezTo>
                <a:moveTo>
                  <a:pt x="370" y="473"/>
                </a:moveTo>
                <a:cubicBezTo>
                  <a:pt x="372" y="472"/>
                  <a:pt x="376" y="473"/>
                  <a:pt x="377" y="471"/>
                </a:cubicBezTo>
                <a:cubicBezTo>
                  <a:pt x="376" y="470"/>
                  <a:pt x="371" y="471"/>
                  <a:pt x="370" y="473"/>
                </a:cubicBezTo>
                <a:moveTo>
                  <a:pt x="407" y="422"/>
                </a:moveTo>
                <a:cubicBezTo>
                  <a:pt x="411" y="424"/>
                  <a:pt x="413" y="426"/>
                  <a:pt x="418" y="426"/>
                </a:cubicBezTo>
                <a:cubicBezTo>
                  <a:pt x="416" y="423"/>
                  <a:pt x="411" y="421"/>
                  <a:pt x="407" y="422"/>
                </a:cubicBezTo>
                <a:moveTo>
                  <a:pt x="408" y="441"/>
                </a:moveTo>
                <a:cubicBezTo>
                  <a:pt x="411" y="444"/>
                  <a:pt x="414" y="445"/>
                  <a:pt x="417" y="441"/>
                </a:cubicBezTo>
                <a:cubicBezTo>
                  <a:pt x="414" y="442"/>
                  <a:pt x="409" y="443"/>
                  <a:pt x="409" y="439"/>
                </a:cubicBezTo>
                <a:cubicBezTo>
                  <a:pt x="408" y="439"/>
                  <a:pt x="408" y="440"/>
                  <a:pt x="408" y="441"/>
                </a:cubicBezTo>
                <a:moveTo>
                  <a:pt x="332" y="335"/>
                </a:moveTo>
                <a:cubicBezTo>
                  <a:pt x="336" y="335"/>
                  <a:pt x="339" y="332"/>
                  <a:pt x="339" y="330"/>
                </a:cubicBezTo>
                <a:cubicBezTo>
                  <a:pt x="336" y="329"/>
                  <a:pt x="332" y="331"/>
                  <a:pt x="332" y="335"/>
                </a:cubicBezTo>
                <a:moveTo>
                  <a:pt x="346" y="334"/>
                </a:moveTo>
                <a:cubicBezTo>
                  <a:pt x="345" y="335"/>
                  <a:pt x="345" y="339"/>
                  <a:pt x="348" y="340"/>
                </a:cubicBezTo>
                <a:cubicBezTo>
                  <a:pt x="349" y="339"/>
                  <a:pt x="350" y="336"/>
                  <a:pt x="350" y="334"/>
                </a:cubicBezTo>
                <a:cubicBezTo>
                  <a:pt x="348" y="334"/>
                  <a:pt x="347" y="334"/>
                  <a:pt x="346" y="334"/>
                </a:cubicBezTo>
                <a:moveTo>
                  <a:pt x="347" y="380"/>
                </a:moveTo>
                <a:cubicBezTo>
                  <a:pt x="347" y="380"/>
                  <a:pt x="348" y="380"/>
                  <a:pt x="349" y="379"/>
                </a:cubicBezTo>
                <a:cubicBezTo>
                  <a:pt x="348" y="381"/>
                  <a:pt x="347" y="381"/>
                  <a:pt x="346" y="382"/>
                </a:cubicBezTo>
                <a:cubicBezTo>
                  <a:pt x="348" y="382"/>
                  <a:pt x="348" y="382"/>
                  <a:pt x="350" y="381"/>
                </a:cubicBezTo>
                <a:cubicBezTo>
                  <a:pt x="350" y="382"/>
                  <a:pt x="350" y="382"/>
                  <a:pt x="350" y="384"/>
                </a:cubicBezTo>
                <a:cubicBezTo>
                  <a:pt x="351" y="382"/>
                  <a:pt x="351" y="380"/>
                  <a:pt x="350" y="378"/>
                </a:cubicBezTo>
                <a:cubicBezTo>
                  <a:pt x="348" y="379"/>
                  <a:pt x="348" y="379"/>
                  <a:pt x="347" y="380"/>
                </a:cubicBezTo>
                <a:moveTo>
                  <a:pt x="339" y="402"/>
                </a:moveTo>
                <a:cubicBezTo>
                  <a:pt x="340" y="403"/>
                  <a:pt x="342" y="403"/>
                  <a:pt x="344" y="404"/>
                </a:cubicBezTo>
                <a:cubicBezTo>
                  <a:pt x="344" y="401"/>
                  <a:pt x="341" y="400"/>
                  <a:pt x="339" y="402"/>
                </a:cubicBezTo>
                <a:moveTo>
                  <a:pt x="427" y="433"/>
                </a:moveTo>
                <a:cubicBezTo>
                  <a:pt x="427" y="434"/>
                  <a:pt x="427" y="435"/>
                  <a:pt x="427" y="436"/>
                </a:cubicBezTo>
                <a:cubicBezTo>
                  <a:pt x="430" y="434"/>
                  <a:pt x="446" y="436"/>
                  <a:pt x="440" y="439"/>
                </a:cubicBezTo>
                <a:cubicBezTo>
                  <a:pt x="442" y="439"/>
                  <a:pt x="451" y="433"/>
                  <a:pt x="447" y="439"/>
                </a:cubicBezTo>
                <a:cubicBezTo>
                  <a:pt x="452" y="435"/>
                  <a:pt x="447" y="442"/>
                  <a:pt x="449" y="441"/>
                </a:cubicBezTo>
                <a:cubicBezTo>
                  <a:pt x="451" y="440"/>
                  <a:pt x="452" y="436"/>
                  <a:pt x="452" y="434"/>
                </a:cubicBezTo>
                <a:cubicBezTo>
                  <a:pt x="450" y="436"/>
                  <a:pt x="449" y="435"/>
                  <a:pt x="451" y="432"/>
                </a:cubicBezTo>
                <a:cubicBezTo>
                  <a:pt x="450" y="433"/>
                  <a:pt x="449" y="434"/>
                  <a:pt x="449" y="435"/>
                </a:cubicBezTo>
                <a:cubicBezTo>
                  <a:pt x="447" y="433"/>
                  <a:pt x="450" y="431"/>
                  <a:pt x="451" y="429"/>
                </a:cubicBezTo>
                <a:cubicBezTo>
                  <a:pt x="448" y="431"/>
                  <a:pt x="447" y="427"/>
                  <a:pt x="449" y="425"/>
                </a:cubicBezTo>
                <a:cubicBezTo>
                  <a:pt x="447" y="424"/>
                  <a:pt x="438" y="426"/>
                  <a:pt x="441" y="421"/>
                </a:cubicBezTo>
                <a:cubicBezTo>
                  <a:pt x="439" y="420"/>
                  <a:pt x="438" y="420"/>
                  <a:pt x="436" y="422"/>
                </a:cubicBezTo>
                <a:cubicBezTo>
                  <a:pt x="438" y="418"/>
                  <a:pt x="441" y="415"/>
                  <a:pt x="441" y="411"/>
                </a:cubicBezTo>
                <a:cubicBezTo>
                  <a:pt x="436" y="410"/>
                  <a:pt x="428" y="429"/>
                  <a:pt x="430" y="429"/>
                </a:cubicBezTo>
                <a:cubicBezTo>
                  <a:pt x="429" y="431"/>
                  <a:pt x="428" y="432"/>
                  <a:pt x="427" y="433"/>
                </a:cubicBezTo>
                <a:moveTo>
                  <a:pt x="319" y="322"/>
                </a:moveTo>
                <a:cubicBezTo>
                  <a:pt x="323" y="322"/>
                  <a:pt x="325" y="322"/>
                  <a:pt x="324" y="327"/>
                </a:cubicBezTo>
                <a:cubicBezTo>
                  <a:pt x="330" y="327"/>
                  <a:pt x="329" y="319"/>
                  <a:pt x="335" y="319"/>
                </a:cubicBezTo>
                <a:cubicBezTo>
                  <a:pt x="340" y="319"/>
                  <a:pt x="340" y="326"/>
                  <a:pt x="345" y="321"/>
                </a:cubicBezTo>
                <a:cubicBezTo>
                  <a:pt x="342" y="319"/>
                  <a:pt x="340" y="314"/>
                  <a:pt x="337" y="312"/>
                </a:cubicBezTo>
                <a:cubicBezTo>
                  <a:pt x="332" y="308"/>
                  <a:pt x="329" y="306"/>
                  <a:pt x="327" y="300"/>
                </a:cubicBezTo>
                <a:cubicBezTo>
                  <a:pt x="321" y="306"/>
                  <a:pt x="325" y="316"/>
                  <a:pt x="319" y="322"/>
                </a:cubicBezTo>
                <a:moveTo>
                  <a:pt x="357" y="284"/>
                </a:moveTo>
                <a:cubicBezTo>
                  <a:pt x="359" y="290"/>
                  <a:pt x="366" y="291"/>
                  <a:pt x="366" y="284"/>
                </a:cubicBezTo>
                <a:cubicBezTo>
                  <a:pt x="367" y="281"/>
                  <a:pt x="366" y="278"/>
                  <a:pt x="363" y="278"/>
                </a:cubicBezTo>
                <a:cubicBezTo>
                  <a:pt x="359" y="278"/>
                  <a:pt x="358" y="282"/>
                  <a:pt x="357" y="284"/>
                </a:cubicBezTo>
                <a:moveTo>
                  <a:pt x="308" y="238"/>
                </a:moveTo>
                <a:cubicBezTo>
                  <a:pt x="315" y="247"/>
                  <a:pt x="317" y="258"/>
                  <a:pt x="330" y="258"/>
                </a:cubicBezTo>
                <a:cubicBezTo>
                  <a:pt x="334" y="258"/>
                  <a:pt x="340" y="258"/>
                  <a:pt x="343" y="260"/>
                </a:cubicBezTo>
                <a:cubicBezTo>
                  <a:pt x="348" y="265"/>
                  <a:pt x="351" y="261"/>
                  <a:pt x="354" y="256"/>
                </a:cubicBezTo>
                <a:cubicBezTo>
                  <a:pt x="358" y="264"/>
                  <a:pt x="363" y="264"/>
                  <a:pt x="361" y="274"/>
                </a:cubicBezTo>
                <a:cubicBezTo>
                  <a:pt x="363" y="272"/>
                  <a:pt x="364" y="271"/>
                  <a:pt x="366" y="270"/>
                </a:cubicBezTo>
                <a:cubicBezTo>
                  <a:pt x="371" y="279"/>
                  <a:pt x="381" y="285"/>
                  <a:pt x="371" y="295"/>
                </a:cubicBezTo>
                <a:cubicBezTo>
                  <a:pt x="368" y="298"/>
                  <a:pt x="367" y="299"/>
                  <a:pt x="371" y="303"/>
                </a:cubicBezTo>
                <a:cubicBezTo>
                  <a:pt x="375" y="308"/>
                  <a:pt x="358" y="306"/>
                  <a:pt x="356" y="306"/>
                </a:cubicBezTo>
                <a:cubicBezTo>
                  <a:pt x="356" y="309"/>
                  <a:pt x="348" y="314"/>
                  <a:pt x="355" y="316"/>
                </a:cubicBezTo>
                <a:cubicBezTo>
                  <a:pt x="361" y="319"/>
                  <a:pt x="364" y="314"/>
                  <a:pt x="371" y="318"/>
                </a:cubicBezTo>
                <a:cubicBezTo>
                  <a:pt x="373" y="318"/>
                  <a:pt x="376" y="319"/>
                  <a:pt x="377" y="322"/>
                </a:cubicBezTo>
                <a:cubicBezTo>
                  <a:pt x="377" y="325"/>
                  <a:pt x="379" y="327"/>
                  <a:pt x="382" y="329"/>
                </a:cubicBezTo>
                <a:cubicBezTo>
                  <a:pt x="388" y="331"/>
                  <a:pt x="394" y="337"/>
                  <a:pt x="400" y="337"/>
                </a:cubicBezTo>
                <a:cubicBezTo>
                  <a:pt x="402" y="331"/>
                  <a:pt x="391" y="327"/>
                  <a:pt x="390" y="321"/>
                </a:cubicBezTo>
                <a:cubicBezTo>
                  <a:pt x="392" y="322"/>
                  <a:pt x="412" y="336"/>
                  <a:pt x="407" y="322"/>
                </a:cubicBezTo>
                <a:cubicBezTo>
                  <a:pt x="404" y="313"/>
                  <a:pt x="395" y="308"/>
                  <a:pt x="396" y="297"/>
                </a:cubicBezTo>
                <a:cubicBezTo>
                  <a:pt x="398" y="298"/>
                  <a:pt x="403" y="300"/>
                  <a:pt x="403" y="302"/>
                </a:cubicBezTo>
                <a:cubicBezTo>
                  <a:pt x="404" y="306"/>
                  <a:pt x="406" y="308"/>
                  <a:pt x="409" y="310"/>
                </a:cubicBezTo>
                <a:cubicBezTo>
                  <a:pt x="410" y="306"/>
                  <a:pt x="414" y="304"/>
                  <a:pt x="416" y="300"/>
                </a:cubicBezTo>
                <a:cubicBezTo>
                  <a:pt x="419" y="292"/>
                  <a:pt x="415" y="290"/>
                  <a:pt x="410" y="286"/>
                </a:cubicBezTo>
                <a:cubicBezTo>
                  <a:pt x="408" y="284"/>
                  <a:pt x="406" y="280"/>
                  <a:pt x="403" y="280"/>
                </a:cubicBezTo>
                <a:cubicBezTo>
                  <a:pt x="400" y="280"/>
                  <a:pt x="397" y="280"/>
                  <a:pt x="395" y="278"/>
                </a:cubicBezTo>
                <a:cubicBezTo>
                  <a:pt x="390" y="274"/>
                  <a:pt x="393" y="270"/>
                  <a:pt x="398" y="269"/>
                </a:cubicBezTo>
                <a:cubicBezTo>
                  <a:pt x="393" y="263"/>
                  <a:pt x="396" y="263"/>
                  <a:pt x="395" y="258"/>
                </a:cubicBezTo>
                <a:cubicBezTo>
                  <a:pt x="393" y="253"/>
                  <a:pt x="387" y="250"/>
                  <a:pt x="384" y="247"/>
                </a:cubicBezTo>
                <a:cubicBezTo>
                  <a:pt x="380" y="243"/>
                  <a:pt x="376" y="239"/>
                  <a:pt x="371" y="238"/>
                </a:cubicBezTo>
                <a:cubicBezTo>
                  <a:pt x="369" y="238"/>
                  <a:pt x="369" y="230"/>
                  <a:pt x="369" y="229"/>
                </a:cubicBezTo>
                <a:cubicBezTo>
                  <a:pt x="369" y="229"/>
                  <a:pt x="360" y="227"/>
                  <a:pt x="359" y="226"/>
                </a:cubicBezTo>
                <a:cubicBezTo>
                  <a:pt x="355" y="225"/>
                  <a:pt x="355" y="225"/>
                  <a:pt x="353" y="228"/>
                </a:cubicBezTo>
                <a:cubicBezTo>
                  <a:pt x="352" y="229"/>
                  <a:pt x="350" y="230"/>
                  <a:pt x="348" y="229"/>
                </a:cubicBezTo>
                <a:cubicBezTo>
                  <a:pt x="345" y="229"/>
                  <a:pt x="344" y="231"/>
                  <a:pt x="342" y="233"/>
                </a:cubicBezTo>
                <a:cubicBezTo>
                  <a:pt x="342" y="230"/>
                  <a:pt x="343" y="211"/>
                  <a:pt x="339" y="211"/>
                </a:cubicBezTo>
                <a:cubicBezTo>
                  <a:pt x="334" y="211"/>
                  <a:pt x="329" y="217"/>
                  <a:pt x="328" y="220"/>
                </a:cubicBezTo>
                <a:cubicBezTo>
                  <a:pt x="324" y="227"/>
                  <a:pt x="324" y="233"/>
                  <a:pt x="326" y="239"/>
                </a:cubicBezTo>
                <a:cubicBezTo>
                  <a:pt x="318" y="230"/>
                  <a:pt x="321" y="217"/>
                  <a:pt x="331" y="211"/>
                </a:cubicBezTo>
                <a:cubicBezTo>
                  <a:pt x="323" y="211"/>
                  <a:pt x="319" y="210"/>
                  <a:pt x="313" y="217"/>
                </a:cubicBezTo>
                <a:cubicBezTo>
                  <a:pt x="308" y="224"/>
                  <a:pt x="308" y="230"/>
                  <a:pt x="308" y="238"/>
                </a:cubicBezTo>
                <a:moveTo>
                  <a:pt x="345" y="212"/>
                </a:moveTo>
                <a:cubicBezTo>
                  <a:pt x="340" y="225"/>
                  <a:pt x="352" y="222"/>
                  <a:pt x="360" y="224"/>
                </a:cubicBezTo>
                <a:cubicBezTo>
                  <a:pt x="363" y="214"/>
                  <a:pt x="353" y="210"/>
                  <a:pt x="345" y="212"/>
                </a:cubicBezTo>
                <a:moveTo>
                  <a:pt x="282" y="194"/>
                </a:moveTo>
                <a:cubicBezTo>
                  <a:pt x="286" y="196"/>
                  <a:pt x="289" y="198"/>
                  <a:pt x="293" y="199"/>
                </a:cubicBezTo>
                <a:cubicBezTo>
                  <a:pt x="293" y="195"/>
                  <a:pt x="294" y="188"/>
                  <a:pt x="290" y="185"/>
                </a:cubicBezTo>
                <a:cubicBezTo>
                  <a:pt x="285" y="183"/>
                  <a:pt x="284" y="191"/>
                  <a:pt x="282" y="194"/>
                </a:cubicBezTo>
                <a:moveTo>
                  <a:pt x="284" y="161"/>
                </a:moveTo>
                <a:cubicBezTo>
                  <a:pt x="284" y="165"/>
                  <a:pt x="284" y="168"/>
                  <a:pt x="286" y="172"/>
                </a:cubicBezTo>
                <a:cubicBezTo>
                  <a:pt x="289" y="176"/>
                  <a:pt x="294" y="170"/>
                  <a:pt x="297" y="175"/>
                </a:cubicBezTo>
                <a:cubicBezTo>
                  <a:pt x="302" y="182"/>
                  <a:pt x="296" y="195"/>
                  <a:pt x="302" y="199"/>
                </a:cubicBezTo>
                <a:cubicBezTo>
                  <a:pt x="308" y="203"/>
                  <a:pt x="316" y="202"/>
                  <a:pt x="323" y="203"/>
                </a:cubicBezTo>
                <a:cubicBezTo>
                  <a:pt x="328" y="203"/>
                  <a:pt x="329" y="199"/>
                  <a:pt x="332" y="198"/>
                </a:cubicBezTo>
                <a:cubicBezTo>
                  <a:pt x="336" y="197"/>
                  <a:pt x="337" y="202"/>
                  <a:pt x="342" y="199"/>
                </a:cubicBezTo>
                <a:cubicBezTo>
                  <a:pt x="351" y="196"/>
                  <a:pt x="347" y="186"/>
                  <a:pt x="341" y="183"/>
                </a:cubicBezTo>
                <a:cubicBezTo>
                  <a:pt x="333" y="178"/>
                  <a:pt x="324" y="186"/>
                  <a:pt x="317" y="184"/>
                </a:cubicBezTo>
                <a:cubicBezTo>
                  <a:pt x="315" y="183"/>
                  <a:pt x="308" y="181"/>
                  <a:pt x="307" y="178"/>
                </a:cubicBezTo>
                <a:cubicBezTo>
                  <a:pt x="307" y="177"/>
                  <a:pt x="310" y="177"/>
                  <a:pt x="309" y="175"/>
                </a:cubicBezTo>
                <a:cubicBezTo>
                  <a:pt x="308" y="173"/>
                  <a:pt x="305" y="173"/>
                  <a:pt x="305" y="172"/>
                </a:cubicBezTo>
                <a:cubicBezTo>
                  <a:pt x="303" y="167"/>
                  <a:pt x="300" y="169"/>
                  <a:pt x="297" y="167"/>
                </a:cubicBezTo>
                <a:cubicBezTo>
                  <a:pt x="292" y="166"/>
                  <a:pt x="289" y="162"/>
                  <a:pt x="284" y="161"/>
                </a:cubicBezTo>
                <a:moveTo>
                  <a:pt x="288" y="102"/>
                </a:moveTo>
                <a:cubicBezTo>
                  <a:pt x="295" y="112"/>
                  <a:pt x="293" y="117"/>
                  <a:pt x="294" y="126"/>
                </a:cubicBezTo>
                <a:cubicBezTo>
                  <a:pt x="294" y="132"/>
                  <a:pt x="296" y="140"/>
                  <a:pt x="302" y="141"/>
                </a:cubicBezTo>
                <a:cubicBezTo>
                  <a:pt x="312" y="141"/>
                  <a:pt x="312" y="137"/>
                  <a:pt x="317" y="128"/>
                </a:cubicBezTo>
                <a:cubicBezTo>
                  <a:pt x="319" y="125"/>
                  <a:pt x="327" y="115"/>
                  <a:pt x="324" y="111"/>
                </a:cubicBezTo>
                <a:cubicBezTo>
                  <a:pt x="322" y="109"/>
                  <a:pt x="318" y="110"/>
                  <a:pt x="317" y="107"/>
                </a:cubicBezTo>
                <a:cubicBezTo>
                  <a:pt x="317" y="102"/>
                  <a:pt x="320" y="99"/>
                  <a:pt x="318" y="95"/>
                </a:cubicBezTo>
                <a:cubicBezTo>
                  <a:pt x="315" y="91"/>
                  <a:pt x="311" y="93"/>
                  <a:pt x="307" y="91"/>
                </a:cubicBezTo>
                <a:cubicBezTo>
                  <a:pt x="304" y="89"/>
                  <a:pt x="302" y="83"/>
                  <a:pt x="302" y="79"/>
                </a:cubicBezTo>
                <a:cubicBezTo>
                  <a:pt x="301" y="76"/>
                  <a:pt x="301" y="73"/>
                  <a:pt x="298" y="73"/>
                </a:cubicBezTo>
                <a:cubicBezTo>
                  <a:pt x="294" y="71"/>
                  <a:pt x="293" y="75"/>
                  <a:pt x="293" y="78"/>
                </a:cubicBezTo>
                <a:cubicBezTo>
                  <a:pt x="294" y="83"/>
                  <a:pt x="292" y="86"/>
                  <a:pt x="290" y="89"/>
                </a:cubicBezTo>
                <a:cubicBezTo>
                  <a:pt x="287" y="94"/>
                  <a:pt x="288" y="97"/>
                  <a:pt x="288" y="102"/>
                </a:cubicBezTo>
                <a:moveTo>
                  <a:pt x="306" y="66"/>
                </a:moveTo>
                <a:cubicBezTo>
                  <a:pt x="307" y="74"/>
                  <a:pt x="308" y="85"/>
                  <a:pt x="318" y="87"/>
                </a:cubicBezTo>
                <a:cubicBezTo>
                  <a:pt x="323" y="88"/>
                  <a:pt x="328" y="86"/>
                  <a:pt x="333" y="85"/>
                </a:cubicBezTo>
                <a:cubicBezTo>
                  <a:pt x="340" y="83"/>
                  <a:pt x="348" y="83"/>
                  <a:pt x="356" y="81"/>
                </a:cubicBezTo>
                <a:cubicBezTo>
                  <a:pt x="350" y="86"/>
                  <a:pt x="344" y="88"/>
                  <a:pt x="337" y="92"/>
                </a:cubicBezTo>
                <a:cubicBezTo>
                  <a:pt x="336" y="92"/>
                  <a:pt x="334" y="97"/>
                  <a:pt x="332" y="97"/>
                </a:cubicBezTo>
                <a:cubicBezTo>
                  <a:pt x="329" y="96"/>
                  <a:pt x="326" y="94"/>
                  <a:pt x="324" y="93"/>
                </a:cubicBezTo>
                <a:cubicBezTo>
                  <a:pt x="323" y="96"/>
                  <a:pt x="318" y="104"/>
                  <a:pt x="323" y="107"/>
                </a:cubicBezTo>
                <a:cubicBezTo>
                  <a:pt x="328" y="110"/>
                  <a:pt x="327" y="119"/>
                  <a:pt x="328" y="125"/>
                </a:cubicBezTo>
                <a:cubicBezTo>
                  <a:pt x="329" y="127"/>
                  <a:pt x="327" y="127"/>
                  <a:pt x="325" y="128"/>
                </a:cubicBezTo>
                <a:cubicBezTo>
                  <a:pt x="323" y="130"/>
                  <a:pt x="321" y="133"/>
                  <a:pt x="320" y="135"/>
                </a:cubicBezTo>
                <a:cubicBezTo>
                  <a:pt x="316" y="141"/>
                  <a:pt x="320" y="142"/>
                  <a:pt x="325" y="145"/>
                </a:cubicBezTo>
                <a:cubicBezTo>
                  <a:pt x="322" y="146"/>
                  <a:pt x="319" y="145"/>
                  <a:pt x="316" y="146"/>
                </a:cubicBezTo>
                <a:cubicBezTo>
                  <a:pt x="313" y="148"/>
                  <a:pt x="317" y="156"/>
                  <a:pt x="320" y="157"/>
                </a:cubicBezTo>
                <a:cubicBezTo>
                  <a:pt x="313" y="159"/>
                  <a:pt x="302" y="169"/>
                  <a:pt x="314" y="172"/>
                </a:cubicBezTo>
                <a:cubicBezTo>
                  <a:pt x="318" y="173"/>
                  <a:pt x="322" y="175"/>
                  <a:pt x="326" y="174"/>
                </a:cubicBezTo>
                <a:cubicBezTo>
                  <a:pt x="330" y="173"/>
                  <a:pt x="337" y="172"/>
                  <a:pt x="340" y="170"/>
                </a:cubicBezTo>
                <a:cubicBezTo>
                  <a:pt x="341" y="172"/>
                  <a:pt x="342" y="173"/>
                  <a:pt x="343" y="175"/>
                </a:cubicBezTo>
                <a:cubicBezTo>
                  <a:pt x="346" y="173"/>
                  <a:pt x="358" y="168"/>
                  <a:pt x="354" y="163"/>
                </a:cubicBezTo>
                <a:cubicBezTo>
                  <a:pt x="350" y="158"/>
                  <a:pt x="350" y="158"/>
                  <a:pt x="354" y="153"/>
                </a:cubicBezTo>
                <a:cubicBezTo>
                  <a:pt x="356" y="151"/>
                  <a:pt x="355" y="148"/>
                  <a:pt x="354" y="145"/>
                </a:cubicBezTo>
                <a:cubicBezTo>
                  <a:pt x="369" y="143"/>
                  <a:pt x="363" y="131"/>
                  <a:pt x="368" y="120"/>
                </a:cubicBezTo>
                <a:cubicBezTo>
                  <a:pt x="369" y="116"/>
                  <a:pt x="371" y="114"/>
                  <a:pt x="374" y="112"/>
                </a:cubicBezTo>
                <a:cubicBezTo>
                  <a:pt x="380" y="108"/>
                  <a:pt x="382" y="105"/>
                  <a:pt x="385" y="99"/>
                </a:cubicBezTo>
                <a:cubicBezTo>
                  <a:pt x="388" y="92"/>
                  <a:pt x="392" y="87"/>
                  <a:pt x="396" y="82"/>
                </a:cubicBezTo>
                <a:cubicBezTo>
                  <a:pt x="400" y="76"/>
                  <a:pt x="408" y="71"/>
                  <a:pt x="408" y="63"/>
                </a:cubicBezTo>
                <a:cubicBezTo>
                  <a:pt x="407" y="56"/>
                  <a:pt x="430" y="44"/>
                  <a:pt x="415" y="37"/>
                </a:cubicBezTo>
                <a:cubicBezTo>
                  <a:pt x="410" y="36"/>
                  <a:pt x="409" y="29"/>
                  <a:pt x="404" y="28"/>
                </a:cubicBezTo>
                <a:cubicBezTo>
                  <a:pt x="399" y="25"/>
                  <a:pt x="393" y="23"/>
                  <a:pt x="387" y="21"/>
                </a:cubicBezTo>
                <a:cubicBezTo>
                  <a:pt x="382" y="19"/>
                  <a:pt x="376" y="20"/>
                  <a:pt x="371" y="22"/>
                </a:cubicBezTo>
                <a:cubicBezTo>
                  <a:pt x="367" y="23"/>
                  <a:pt x="364" y="22"/>
                  <a:pt x="361" y="21"/>
                </a:cubicBezTo>
                <a:cubicBezTo>
                  <a:pt x="356" y="21"/>
                  <a:pt x="352" y="23"/>
                  <a:pt x="348" y="24"/>
                </a:cubicBezTo>
                <a:cubicBezTo>
                  <a:pt x="342" y="26"/>
                  <a:pt x="340" y="31"/>
                  <a:pt x="337" y="35"/>
                </a:cubicBezTo>
                <a:cubicBezTo>
                  <a:pt x="332" y="40"/>
                  <a:pt x="324" y="43"/>
                  <a:pt x="321" y="49"/>
                </a:cubicBezTo>
                <a:cubicBezTo>
                  <a:pt x="318" y="54"/>
                  <a:pt x="323" y="55"/>
                  <a:pt x="315" y="55"/>
                </a:cubicBezTo>
                <a:cubicBezTo>
                  <a:pt x="309" y="55"/>
                  <a:pt x="308" y="62"/>
                  <a:pt x="306" y="66"/>
                </a:cubicBezTo>
                <a:moveTo>
                  <a:pt x="271" y="105"/>
                </a:moveTo>
                <a:cubicBezTo>
                  <a:pt x="273" y="106"/>
                  <a:pt x="276" y="107"/>
                  <a:pt x="278" y="108"/>
                </a:cubicBezTo>
                <a:cubicBezTo>
                  <a:pt x="276" y="105"/>
                  <a:pt x="275" y="102"/>
                  <a:pt x="273" y="99"/>
                </a:cubicBezTo>
                <a:cubicBezTo>
                  <a:pt x="273" y="101"/>
                  <a:pt x="272" y="102"/>
                  <a:pt x="271" y="105"/>
                </a:cubicBezTo>
                <a:moveTo>
                  <a:pt x="245" y="120"/>
                </a:moveTo>
                <a:cubicBezTo>
                  <a:pt x="245" y="124"/>
                  <a:pt x="249" y="125"/>
                  <a:pt x="253" y="127"/>
                </a:cubicBezTo>
                <a:cubicBezTo>
                  <a:pt x="249" y="133"/>
                  <a:pt x="251" y="137"/>
                  <a:pt x="257" y="139"/>
                </a:cubicBezTo>
                <a:cubicBezTo>
                  <a:pt x="260" y="140"/>
                  <a:pt x="264" y="139"/>
                  <a:pt x="265" y="140"/>
                </a:cubicBezTo>
                <a:cubicBezTo>
                  <a:pt x="268" y="142"/>
                  <a:pt x="268" y="146"/>
                  <a:pt x="269" y="148"/>
                </a:cubicBezTo>
                <a:cubicBezTo>
                  <a:pt x="273" y="145"/>
                  <a:pt x="280" y="145"/>
                  <a:pt x="285" y="143"/>
                </a:cubicBezTo>
                <a:cubicBezTo>
                  <a:pt x="287" y="143"/>
                  <a:pt x="286" y="135"/>
                  <a:pt x="285" y="134"/>
                </a:cubicBezTo>
                <a:cubicBezTo>
                  <a:pt x="283" y="130"/>
                  <a:pt x="280" y="128"/>
                  <a:pt x="276" y="126"/>
                </a:cubicBezTo>
                <a:cubicBezTo>
                  <a:pt x="276" y="129"/>
                  <a:pt x="276" y="143"/>
                  <a:pt x="272" y="141"/>
                </a:cubicBezTo>
                <a:cubicBezTo>
                  <a:pt x="267" y="139"/>
                  <a:pt x="270" y="131"/>
                  <a:pt x="268" y="126"/>
                </a:cubicBezTo>
                <a:cubicBezTo>
                  <a:pt x="266" y="120"/>
                  <a:pt x="248" y="111"/>
                  <a:pt x="245" y="120"/>
                </a:cubicBezTo>
                <a:moveTo>
                  <a:pt x="281" y="149"/>
                </a:moveTo>
                <a:cubicBezTo>
                  <a:pt x="284" y="151"/>
                  <a:pt x="295" y="158"/>
                  <a:pt x="298" y="154"/>
                </a:cubicBezTo>
                <a:cubicBezTo>
                  <a:pt x="305" y="143"/>
                  <a:pt x="284" y="148"/>
                  <a:pt x="281" y="149"/>
                </a:cubicBezTo>
                <a:moveTo>
                  <a:pt x="247" y="149"/>
                </a:moveTo>
                <a:cubicBezTo>
                  <a:pt x="248" y="155"/>
                  <a:pt x="248" y="158"/>
                  <a:pt x="253" y="160"/>
                </a:cubicBezTo>
                <a:cubicBezTo>
                  <a:pt x="252" y="156"/>
                  <a:pt x="251" y="152"/>
                  <a:pt x="251" y="148"/>
                </a:cubicBezTo>
                <a:cubicBezTo>
                  <a:pt x="249" y="148"/>
                  <a:pt x="248" y="149"/>
                  <a:pt x="247" y="149"/>
                </a:cubicBezTo>
                <a:moveTo>
                  <a:pt x="249" y="169"/>
                </a:moveTo>
                <a:cubicBezTo>
                  <a:pt x="253" y="177"/>
                  <a:pt x="253" y="190"/>
                  <a:pt x="263" y="184"/>
                </a:cubicBezTo>
                <a:cubicBezTo>
                  <a:pt x="265" y="190"/>
                  <a:pt x="266" y="193"/>
                  <a:pt x="272" y="193"/>
                </a:cubicBezTo>
                <a:cubicBezTo>
                  <a:pt x="278" y="193"/>
                  <a:pt x="277" y="186"/>
                  <a:pt x="277" y="182"/>
                </a:cubicBezTo>
                <a:cubicBezTo>
                  <a:pt x="277" y="177"/>
                  <a:pt x="277" y="171"/>
                  <a:pt x="272" y="169"/>
                </a:cubicBezTo>
                <a:cubicBezTo>
                  <a:pt x="263" y="164"/>
                  <a:pt x="262" y="171"/>
                  <a:pt x="261" y="178"/>
                </a:cubicBezTo>
                <a:cubicBezTo>
                  <a:pt x="259" y="175"/>
                  <a:pt x="255" y="165"/>
                  <a:pt x="249" y="169"/>
                </a:cubicBezTo>
                <a:moveTo>
                  <a:pt x="251" y="192"/>
                </a:moveTo>
                <a:cubicBezTo>
                  <a:pt x="252" y="192"/>
                  <a:pt x="254" y="192"/>
                  <a:pt x="255" y="192"/>
                </a:cubicBezTo>
                <a:cubicBezTo>
                  <a:pt x="254" y="190"/>
                  <a:pt x="253" y="188"/>
                  <a:pt x="253" y="186"/>
                </a:cubicBezTo>
                <a:cubicBezTo>
                  <a:pt x="252" y="188"/>
                  <a:pt x="251" y="190"/>
                  <a:pt x="251" y="192"/>
                </a:cubicBezTo>
                <a:moveTo>
                  <a:pt x="257" y="223"/>
                </a:moveTo>
                <a:cubicBezTo>
                  <a:pt x="259" y="225"/>
                  <a:pt x="259" y="227"/>
                  <a:pt x="261" y="229"/>
                </a:cubicBezTo>
                <a:cubicBezTo>
                  <a:pt x="262" y="232"/>
                  <a:pt x="264" y="231"/>
                  <a:pt x="266" y="232"/>
                </a:cubicBezTo>
                <a:cubicBezTo>
                  <a:pt x="269" y="235"/>
                  <a:pt x="271" y="240"/>
                  <a:pt x="273" y="243"/>
                </a:cubicBezTo>
                <a:cubicBezTo>
                  <a:pt x="278" y="239"/>
                  <a:pt x="283" y="238"/>
                  <a:pt x="283" y="231"/>
                </a:cubicBezTo>
                <a:cubicBezTo>
                  <a:pt x="283" y="225"/>
                  <a:pt x="281" y="222"/>
                  <a:pt x="276" y="220"/>
                </a:cubicBezTo>
                <a:cubicBezTo>
                  <a:pt x="280" y="215"/>
                  <a:pt x="280" y="212"/>
                  <a:pt x="278" y="206"/>
                </a:cubicBezTo>
                <a:cubicBezTo>
                  <a:pt x="275" y="209"/>
                  <a:pt x="265" y="207"/>
                  <a:pt x="264" y="212"/>
                </a:cubicBezTo>
                <a:cubicBezTo>
                  <a:pt x="262" y="215"/>
                  <a:pt x="265" y="219"/>
                  <a:pt x="267" y="222"/>
                </a:cubicBezTo>
                <a:cubicBezTo>
                  <a:pt x="264" y="222"/>
                  <a:pt x="261" y="221"/>
                  <a:pt x="257" y="223"/>
                </a:cubicBezTo>
                <a:moveTo>
                  <a:pt x="216" y="139"/>
                </a:moveTo>
                <a:cubicBezTo>
                  <a:pt x="222" y="138"/>
                  <a:pt x="230" y="144"/>
                  <a:pt x="235" y="136"/>
                </a:cubicBezTo>
                <a:cubicBezTo>
                  <a:pt x="227" y="132"/>
                  <a:pt x="221" y="131"/>
                  <a:pt x="216" y="139"/>
                </a:cubicBezTo>
                <a:moveTo>
                  <a:pt x="209" y="145"/>
                </a:moveTo>
                <a:cubicBezTo>
                  <a:pt x="209" y="148"/>
                  <a:pt x="211" y="149"/>
                  <a:pt x="214" y="148"/>
                </a:cubicBezTo>
                <a:cubicBezTo>
                  <a:pt x="216" y="148"/>
                  <a:pt x="214" y="143"/>
                  <a:pt x="214" y="142"/>
                </a:cubicBezTo>
                <a:cubicBezTo>
                  <a:pt x="212" y="143"/>
                  <a:pt x="211" y="144"/>
                  <a:pt x="209" y="145"/>
                </a:cubicBezTo>
                <a:moveTo>
                  <a:pt x="216" y="148"/>
                </a:moveTo>
                <a:cubicBezTo>
                  <a:pt x="219" y="162"/>
                  <a:pt x="230" y="153"/>
                  <a:pt x="230" y="143"/>
                </a:cubicBezTo>
                <a:cubicBezTo>
                  <a:pt x="225" y="143"/>
                  <a:pt x="221" y="146"/>
                  <a:pt x="216" y="148"/>
                </a:cubicBezTo>
                <a:moveTo>
                  <a:pt x="193" y="185"/>
                </a:moveTo>
                <a:cubicBezTo>
                  <a:pt x="199" y="190"/>
                  <a:pt x="200" y="180"/>
                  <a:pt x="200" y="176"/>
                </a:cubicBezTo>
                <a:cubicBezTo>
                  <a:pt x="197" y="179"/>
                  <a:pt x="195" y="180"/>
                  <a:pt x="193" y="185"/>
                </a:cubicBezTo>
                <a:moveTo>
                  <a:pt x="175" y="174"/>
                </a:moveTo>
                <a:cubicBezTo>
                  <a:pt x="176" y="176"/>
                  <a:pt x="177" y="178"/>
                  <a:pt x="178" y="180"/>
                </a:cubicBezTo>
                <a:cubicBezTo>
                  <a:pt x="180" y="182"/>
                  <a:pt x="183" y="179"/>
                  <a:pt x="185" y="180"/>
                </a:cubicBezTo>
                <a:cubicBezTo>
                  <a:pt x="192" y="182"/>
                  <a:pt x="194" y="174"/>
                  <a:pt x="195" y="170"/>
                </a:cubicBezTo>
                <a:cubicBezTo>
                  <a:pt x="200" y="172"/>
                  <a:pt x="201" y="173"/>
                  <a:pt x="205" y="169"/>
                </a:cubicBezTo>
                <a:cubicBezTo>
                  <a:pt x="206" y="166"/>
                  <a:pt x="206" y="165"/>
                  <a:pt x="206" y="162"/>
                </a:cubicBezTo>
                <a:cubicBezTo>
                  <a:pt x="205" y="159"/>
                  <a:pt x="206" y="158"/>
                  <a:pt x="209" y="156"/>
                </a:cubicBezTo>
                <a:cubicBezTo>
                  <a:pt x="207" y="154"/>
                  <a:pt x="206" y="152"/>
                  <a:pt x="204" y="151"/>
                </a:cubicBezTo>
                <a:cubicBezTo>
                  <a:pt x="200" y="157"/>
                  <a:pt x="197" y="154"/>
                  <a:pt x="191" y="157"/>
                </a:cubicBezTo>
                <a:cubicBezTo>
                  <a:pt x="185" y="162"/>
                  <a:pt x="181" y="169"/>
                  <a:pt x="175" y="174"/>
                </a:cubicBezTo>
                <a:moveTo>
                  <a:pt x="200" y="190"/>
                </a:moveTo>
                <a:cubicBezTo>
                  <a:pt x="206" y="192"/>
                  <a:pt x="209" y="196"/>
                  <a:pt x="214" y="190"/>
                </a:cubicBezTo>
                <a:cubicBezTo>
                  <a:pt x="215" y="191"/>
                  <a:pt x="216" y="193"/>
                  <a:pt x="217" y="195"/>
                </a:cubicBezTo>
                <a:cubicBezTo>
                  <a:pt x="211" y="199"/>
                  <a:pt x="214" y="204"/>
                  <a:pt x="221" y="201"/>
                </a:cubicBezTo>
                <a:cubicBezTo>
                  <a:pt x="225" y="201"/>
                  <a:pt x="227" y="198"/>
                  <a:pt x="230" y="195"/>
                </a:cubicBezTo>
                <a:cubicBezTo>
                  <a:pt x="233" y="193"/>
                  <a:pt x="238" y="195"/>
                  <a:pt x="243" y="194"/>
                </a:cubicBezTo>
                <a:cubicBezTo>
                  <a:pt x="245" y="193"/>
                  <a:pt x="249" y="181"/>
                  <a:pt x="246" y="180"/>
                </a:cubicBezTo>
                <a:cubicBezTo>
                  <a:pt x="240" y="177"/>
                  <a:pt x="236" y="172"/>
                  <a:pt x="233" y="165"/>
                </a:cubicBezTo>
                <a:cubicBezTo>
                  <a:pt x="232" y="167"/>
                  <a:pt x="227" y="170"/>
                  <a:pt x="228" y="173"/>
                </a:cubicBezTo>
                <a:cubicBezTo>
                  <a:pt x="228" y="175"/>
                  <a:pt x="230" y="177"/>
                  <a:pt x="230" y="178"/>
                </a:cubicBezTo>
                <a:cubicBezTo>
                  <a:pt x="231" y="181"/>
                  <a:pt x="231" y="184"/>
                  <a:pt x="232" y="186"/>
                </a:cubicBezTo>
                <a:cubicBezTo>
                  <a:pt x="229" y="186"/>
                  <a:pt x="225" y="186"/>
                  <a:pt x="224" y="182"/>
                </a:cubicBezTo>
                <a:cubicBezTo>
                  <a:pt x="221" y="177"/>
                  <a:pt x="217" y="173"/>
                  <a:pt x="212" y="171"/>
                </a:cubicBezTo>
                <a:cubicBezTo>
                  <a:pt x="205" y="168"/>
                  <a:pt x="201" y="185"/>
                  <a:pt x="200" y="190"/>
                </a:cubicBezTo>
                <a:moveTo>
                  <a:pt x="195" y="240"/>
                </a:moveTo>
                <a:cubicBezTo>
                  <a:pt x="197" y="241"/>
                  <a:pt x="200" y="242"/>
                  <a:pt x="200" y="244"/>
                </a:cubicBezTo>
                <a:cubicBezTo>
                  <a:pt x="199" y="246"/>
                  <a:pt x="200" y="248"/>
                  <a:pt x="201" y="250"/>
                </a:cubicBezTo>
                <a:cubicBezTo>
                  <a:pt x="206" y="253"/>
                  <a:pt x="214" y="251"/>
                  <a:pt x="220" y="254"/>
                </a:cubicBezTo>
                <a:cubicBezTo>
                  <a:pt x="215" y="257"/>
                  <a:pt x="209" y="257"/>
                  <a:pt x="204" y="258"/>
                </a:cubicBezTo>
                <a:cubicBezTo>
                  <a:pt x="205" y="266"/>
                  <a:pt x="208" y="266"/>
                  <a:pt x="215" y="268"/>
                </a:cubicBezTo>
                <a:cubicBezTo>
                  <a:pt x="217" y="268"/>
                  <a:pt x="217" y="272"/>
                  <a:pt x="218" y="273"/>
                </a:cubicBezTo>
                <a:cubicBezTo>
                  <a:pt x="220" y="276"/>
                  <a:pt x="227" y="274"/>
                  <a:pt x="229" y="273"/>
                </a:cubicBezTo>
                <a:cubicBezTo>
                  <a:pt x="233" y="272"/>
                  <a:pt x="245" y="264"/>
                  <a:pt x="248" y="267"/>
                </a:cubicBezTo>
                <a:cubicBezTo>
                  <a:pt x="251" y="270"/>
                  <a:pt x="254" y="272"/>
                  <a:pt x="258" y="271"/>
                </a:cubicBezTo>
                <a:cubicBezTo>
                  <a:pt x="262" y="269"/>
                  <a:pt x="264" y="266"/>
                  <a:pt x="261" y="263"/>
                </a:cubicBezTo>
                <a:cubicBezTo>
                  <a:pt x="264" y="263"/>
                  <a:pt x="267" y="261"/>
                  <a:pt x="267" y="259"/>
                </a:cubicBezTo>
                <a:cubicBezTo>
                  <a:pt x="267" y="255"/>
                  <a:pt x="262" y="254"/>
                  <a:pt x="259" y="254"/>
                </a:cubicBezTo>
                <a:cubicBezTo>
                  <a:pt x="251" y="251"/>
                  <a:pt x="251" y="244"/>
                  <a:pt x="249" y="236"/>
                </a:cubicBezTo>
                <a:cubicBezTo>
                  <a:pt x="249" y="232"/>
                  <a:pt x="248" y="230"/>
                  <a:pt x="249" y="226"/>
                </a:cubicBezTo>
                <a:cubicBezTo>
                  <a:pt x="251" y="222"/>
                  <a:pt x="253" y="219"/>
                  <a:pt x="251" y="216"/>
                </a:cubicBezTo>
                <a:cubicBezTo>
                  <a:pt x="246" y="204"/>
                  <a:pt x="239" y="224"/>
                  <a:pt x="238" y="227"/>
                </a:cubicBezTo>
                <a:cubicBezTo>
                  <a:pt x="236" y="225"/>
                  <a:pt x="234" y="224"/>
                  <a:pt x="232" y="222"/>
                </a:cubicBezTo>
                <a:cubicBezTo>
                  <a:pt x="230" y="221"/>
                  <a:pt x="229" y="224"/>
                  <a:pt x="227" y="224"/>
                </a:cubicBezTo>
                <a:cubicBezTo>
                  <a:pt x="225" y="224"/>
                  <a:pt x="225" y="222"/>
                  <a:pt x="224" y="221"/>
                </a:cubicBezTo>
                <a:cubicBezTo>
                  <a:pt x="222" y="220"/>
                  <a:pt x="218" y="225"/>
                  <a:pt x="217" y="226"/>
                </a:cubicBezTo>
                <a:cubicBezTo>
                  <a:pt x="217" y="224"/>
                  <a:pt x="217" y="220"/>
                  <a:pt x="216" y="219"/>
                </a:cubicBezTo>
                <a:cubicBezTo>
                  <a:pt x="212" y="216"/>
                  <a:pt x="208" y="222"/>
                  <a:pt x="205" y="223"/>
                </a:cubicBezTo>
                <a:cubicBezTo>
                  <a:pt x="200" y="226"/>
                  <a:pt x="196" y="233"/>
                  <a:pt x="195" y="240"/>
                </a:cubicBezTo>
                <a:moveTo>
                  <a:pt x="171" y="234"/>
                </a:moveTo>
                <a:cubicBezTo>
                  <a:pt x="175" y="238"/>
                  <a:pt x="177" y="241"/>
                  <a:pt x="179" y="246"/>
                </a:cubicBezTo>
                <a:cubicBezTo>
                  <a:pt x="182" y="245"/>
                  <a:pt x="186" y="245"/>
                  <a:pt x="189" y="242"/>
                </a:cubicBezTo>
                <a:cubicBezTo>
                  <a:pt x="192" y="240"/>
                  <a:pt x="193" y="235"/>
                  <a:pt x="193" y="231"/>
                </a:cubicBezTo>
                <a:cubicBezTo>
                  <a:pt x="195" y="224"/>
                  <a:pt x="205" y="219"/>
                  <a:pt x="210" y="216"/>
                </a:cubicBezTo>
                <a:cubicBezTo>
                  <a:pt x="207" y="212"/>
                  <a:pt x="203" y="207"/>
                  <a:pt x="200" y="205"/>
                </a:cubicBezTo>
                <a:cubicBezTo>
                  <a:pt x="198" y="204"/>
                  <a:pt x="196" y="205"/>
                  <a:pt x="194" y="205"/>
                </a:cubicBezTo>
                <a:cubicBezTo>
                  <a:pt x="191" y="205"/>
                  <a:pt x="190" y="202"/>
                  <a:pt x="187" y="202"/>
                </a:cubicBezTo>
                <a:cubicBezTo>
                  <a:pt x="184" y="202"/>
                  <a:pt x="182" y="204"/>
                  <a:pt x="180" y="205"/>
                </a:cubicBezTo>
                <a:cubicBezTo>
                  <a:pt x="173" y="208"/>
                  <a:pt x="175" y="207"/>
                  <a:pt x="176" y="214"/>
                </a:cubicBezTo>
                <a:cubicBezTo>
                  <a:pt x="177" y="221"/>
                  <a:pt x="174" y="227"/>
                  <a:pt x="171" y="234"/>
                </a:cubicBezTo>
                <a:moveTo>
                  <a:pt x="0" y="403"/>
                </a:moveTo>
                <a:cubicBezTo>
                  <a:pt x="2" y="402"/>
                  <a:pt x="5" y="401"/>
                  <a:pt x="5" y="399"/>
                </a:cubicBezTo>
                <a:cubicBezTo>
                  <a:pt x="2" y="399"/>
                  <a:pt x="2" y="402"/>
                  <a:pt x="0" y="403"/>
                </a:cubicBezTo>
                <a:moveTo>
                  <a:pt x="6" y="400"/>
                </a:moveTo>
                <a:cubicBezTo>
                  <a:pt x="6" y="400"/>
                  <a:pt x="14" y="395"/>
                  <a:pt x="11" y="395"/>
                </a:cubicBezTo>
                <a:cubicBezTo>
                  <a:pt x="9" y="395"/>
                  <a:pt x="7" y="399"/>
                  <a:pt x="6" y="400"/>
                </a:cubicBezTo>
                <a:moveTo>
                  <a:pt x="7" y="352"/>
                </a:moveTo>
                <a:cubicBezTo>
                  <a:pt x="13" y="357"/>
                  <a:pt x="18" y="348"/>
                  <a:pt x="7" y="352"/>
                </a:cubicBezTo>
                <a:moveTo>
                  <a:pt x="56" y="373"/>
                </a:moveTo>
                <a:cubicBezTo>
                  <a:pt x="59" y="379"/>
                  <a:pt x="62" y="372"/>
                  <a:pt x="66" y="371"/>
                </a:cubicBezTo>
                <a:cubicBezTo>
                  <a:pt x="65" y="370"/>
                  <a:pt x="65" y="369"/>
                  <a:pt x="63" y="368"/>
                </a:cubicBezTo>
                <a:cubicBezTo>
                  <a:pt x="64" y="368"/>
                  <a:pt x="66" y="367"/>
                  <a:pt x="67" y="366"/>
                </a:cubicBezTo>
                <a:cubicBezTo>
                  <a:pt x="64" y="363"/>
                  <a:pt x="58" y="372"/>
                  <a:pt x="56" y="373"/>
                </a:cubicBezTo>
                <a:moveTo>
                  <a:pt x="141" y="394"/>
                </a:moveTo>
                <a:cubicBezTo>
                  <a:pt x="140" y="400"/>
                  <a:pt x="145" y="405"/>
                  <a:pt x="149" y="408"/>
                </a:cubicBezTo>
                <a:cubicBezTo>
                  <a:pt x="148" y="403"/>
                  <a:pt x="142" y="400"/>
                  <a:pt x="146" y="395"/>
                </a:cubicBezTo>
                <a:cubicBezTo>
                  <a:pt x="144" y="395"/>
                  <a:pt x="142" y="395"/>
                  <a:pt x="141" y="394"/>
                </a:cubicBezTo>
                <a:moveTo>
                  <a:pt x="159" y="417"/>
                </a:moveTo>
                <a:cubicBezTo>
                  <a:pt x="161" y="421"/>
                  <a:pt x="174" y="433"/>
                  <a:pt x="179" y="429"/>
                </a:cubicBezTo>
                <a:cubicBezTo>
                  <a:pt x="176" y="426"/>
                  <a:pt x="165" y="412"/>
                  <a:pt x="159" y="417"/>
                </a:cubicBezTo>
                <a:moveTo>
                  <a:pt x="374" y="140"/>
                </a:moveTo>
                <a:cubicBezTo>
                  <a:pt x="375" y="142"/>
                  <a:pt x="378" y="146"/>
                  <a:pt x="380" y="146"/>
                </a:cubicBezTo>
                <a:cubicBezTo>
                  <a:pt x="382" y="146"/>
                  <a:pt x="384" y="144"/>
                  <a:pt x="385" y="146"/>
                </a:cubicBezTo>
                <a:cubicBezTo>
                  <a:pt x="386" y="152"/>
                  <a:pt x="387" y="152"/>
                  <a:pt x="392" y="156"/>
                </a:cubicBezTo>
                <a:cubicBezTo>
                  <a:pt x="387" y="157"/>
                  <a:pt x="384" y="159"/>
                  <a:pt x="381" y="161"/>
                </a:cubicBezTo>
                <a:cubicBezTo>
                  <a:pt x="384" y="164"/>
                  <a:pt x="387" y="166"/>
                  <a:pt x="390" y="169"/>
                </a:cubicBezTo>
                <a:cubicBezTo>
                  <a:pt x="386" y="172"/>
                  <a:pt x="390" y="175"/>
                  <a:pt x="394" y="177"/>
                </a:cubicBezTo>
                <a:cubicBezTo>
                  <a:pt x="400" y="180"/>
                  <a:pt x="404" y="176"/>
                  <a:pt x="411" y="175"/>
                </a:cubicBezTo>
                <a:cubicBezTo>
                  <a:pt x="415" y="175"/>
                  <a:pt x="418" y="176"/>
                  <a:pt x="422" y="179"/>
                </a:cubicBezTo>
                <a:cubicBezTo>
                  <a:pt x="426" y="183"/>
                  <a:pt x="430" y="182"/>
                  <a:pt x="431" y="188"/>
                </a:cubicBezTo>
                <a:cubicBezTo>
                  <a:pt x="431" y="193"/>
                  <a:pt x="436" y="196"/>
                  <a:pt x="438" y="202"/>
                </a:cubicBezTo>
                <a:cubicBezTo>
                  <a:pt x="439" y="207"/>
                  <a:pt x="443" y="215"/>
                  <a:pt x="441" y="220"/>
                </a:cubicBezTo>
                <a:cubicBezTo>
                  <a:pt x="441" y="225"/>
                  <a:pt x="441" y="234"/>
                  <a:pt x="441" y="239"/>
                </a:cubicBezTo>
                <a:cubicBezTo>
                  <a:pt x="441" y="245"/>
                  <a:pt x="449" y="241"/>
                  <a:pt x="450" y="238"/>
                </a:cubicBezTo>
                <a:cubicBezTo>
                  <a:pt x="451" y="240"/>
                  <a:pt x="451" y="245"/>
                  <a:pt x="453" y="246"/>
                </a:cubicBezTo>
                <a:cubicBezTo>
                  <a:pt x="457" y="248"/>
                  <a:pt x="457" y="250"/>
                  <a:pt x="458" y="253"/>
                </a:cubicBezTo>
                <a:cubicBezTo>
                  <a:pt x="455" y="252"/>
                  <a:pt x="448" y="246"/>
                  <a:pt x="446" y="251"/>
                </a:cubicBezTo>
                <a:cubicBezTo>
                  <a:pt x="445" y="254"/>
                  <a:pt x="444" y="260"/>
                  <a:pt x="445" y="263"/>
                </a:cubicBezTo>
                <a:cubicBezTo>
                  <a:pt x="447" y="270"/>
                  <a:pt x="456" y="263"/>
                  <a:pt x="458" y="260"/>
                </a:cubicBezTo>
                <a:cubicBezTo>
                  <a:pt x="459" y="263"/>
                  <a:pt x="462" y="276"/>
                  <a:pt x="456" y="274"/>
                </a:cubicBezTo>
                <a:cubicBezTo>
                  <a:pt x="449" y="272"/>
                  <a:pt x="449" y="288"/>
                  <a:pt x="449" y="293"/>
                </a:cubicBezTo>
                <a:cubicBezTo>
                  <a:pt x="450" y="300"/>
                  <a:pt x="455" y="306"/>
                  <a:pt x="455" y="313"/>
                </a:cubicBezTo>
                <a:cubicBezTo>
                  <a:pt x="455" y="321"/>
                  <a:pt x="461" y="328"/>
                  <a:pt x="464" y="335"/>
                </a:cubicBezTo>
                <a:cubicBezTo>
                  <a:pt x="468" y="343"/>
                  <a:pt x="471" y="345"/>
                  <a:pt x="479" y="347"/>
                </a:cubicBezTo>
                <a:cubicBezTo>
                  <a:pt x="482" y="349"/>
                  <a:pt x="488" y="360"/>
                  <a:pt x="491" y="350"/>
                </a:cubicBezTo>
                <a:cubicBezTo>
                  <a:pt x="491" y="347"/>
                  <a:pt x="491" y="343"/>
                  <a:pt x="492" y="340"/>
                </a:cubicBezTo>
                <a:cubicBezTo>
                  <a:pt x="494" y="337"/>
                  <a:pt x="492" y="332"/>
                  <a:pt x="494" y="331"/>
                </a:cubicBezTo>
                <a:cubicBezTo>
                  <a:pt x="495" y="327"/>
                  <a:pt x="499" y="326"/>
                  <a:pt x="500" y="322"/>
                </a:cubicBezTo>
                <a:cubicBezTo>
                  <a:pt x="500" y="318"/>
                  <a:pt x="500" y="313"/>
                  <a:pt x="498" y="309"/>
                </a:cubicBezTo>
                <a:cubicBezTo>
                  <a:pt x="501" y="310"/>
                  <a:pt x="502" y="308"/>
                  <a:pt x="504" y="306"/>
                </a:cubicBezTo>
                <a:cubicBezTo>
                  <a:pt x="506" y="304"/>
                  <a:pt x="510" y="304"/>
                  <a:pt x="513" y="303"/>
                </a:cubicBezTo>
                <a:cubicBezTo>
                  <a:pt x="523" y="301"/>
                  <a:pt x="526" y="292"/>
                  <a:pt x="530" y="285"/>
                </a:cubicBezTo>
                <a:cubicBezTo>
                  <a:pt x="534" y="278"/>
                  <a:pt x="542" y="279"/>
                  <a:pt x="548" y="276"/>
                </a:cubicBezTo>
                <a:cubicBezTo>
                  <a:pt x="556" y="272"/>
                  <a:pt x="564" y="266"/>
                  <a:pt x="570" y="258"/>
                </a:cubicBezTo>
                <a:cubicBezTo>
                  <a:pt x="564" y="257"/>
                  <a:pt x="560" y="254"/>
                  <a:pt x="555" y="257"/>
                </a:cubicBezTo>
                <a:cubicBezTo>
                  <a:pt x="554" y="254"/>
                  <a:pt x="558" y="254"/>
                  <a:pt x="559" y="252"/>
                </a:cubicBezTo>
                <a:cubicBezTo>
                  <a:pt x="561" y="249"/>
                  <a:pt x="556" y="245"/>
                  <a:pt x="562" y="243"/>
                </a:cubicBezTo>
                <a:cubicBezTo>
                  <a:pt x="563" y="246"/>
                  <a:pt x="563" y="250"/>
                  <a:pt x="564" y="252"/>
                </a:cubicBezTo>
                <a:cubicBezTo>
                  <a:pt x="566" y="254"/>
                  <a:pt x="571" y="256"/>
                  <a:pt x="572" y="252"/>
                </a:cubicBezTo>
                <a:cubicBezTo>
                  <a:pt x="576" y="242"/>
                  <a:pt x="567" y="235"/>
                  <a:pt x="562" y="229"/>
                </a:cubicBezTo>
                <a:cubicBezTo>
                  <a:pt x="565" y="230"/>
                  <a:pt x="569" y="232"/>
                  <a:pt x="572" y="234"/>
                </a:cubicBezTo>
                <a:cubicBezTo>
                  <a:pt x="573" y="230"/>
                  <a:pt x="574" y="223"/>
                  <a:pt x="568" y="222"/>
                </a:cubicBezTo>
                <a:cubicBezTo>
                  <a:pt x="573" y="217"/>
                  <a:pt x="584" y="214"/>
                  <a:pt x="574" y="208"/>
                </a:cubicBezTo>
                <a:cubicBezTo>
                  <a:pt x="579" y="206"/>
                  <a:pt x="582" y="205"/>
                  <a:pt x="584" y="199"/>
                </a:cubicBezTo>
                <a:cubicBezTo>
                  <a:pt x="582" y="199"/>
                  <a:pt x="581" y="199"/>
                  <a:pt x="579" y="199"/>
                </a:cubicBezTo>
                <a:cubicBezTo>
                  <a:pt x="580" y="195"/>
                  <a:pt x="585" y="177"/>
                  <a:pt x="579" y="175"/>
                </a:cubicBezTo>
                <a:cubicBezTo>
                  <a:pt x="575" y="173"/>
                  <a:pt x="571" y="171"/>
                  <a:pt x="574" y="167"/>
                </a:cubicBezTo>
                <a:cubicBezTo>
                  <a:pt x="578" y="162"/>
                  <a:pt x="580" y="164"/>
                  <a:pt x="585" y="166"/>
                </a:cubicBezTo>
                <a:cubicBezTo>
                  <a:pt x="586" y="162"/>
                  <a:pt x="586" y="158"/>
                  <a:pt x="585" y="154"/>
                </a:cubicBezTo>
                <a:cubicBezTo>
                  <a:pt x="583" y="150"/>
                  <a:pt x="580" y="146"/>
                  <a:pt x="581" y="142"/>
                </a:cubicBezTo>
                <a:cubicBezTo>
                  <a:pt x="582" y="139"/>
                  <a:pt x="583" y="136"/>
                  <a:pt x="583" y="133"/>
                </a:cubicBezTo>
                <a:cubicBezTo>
                  <a:pt x="582" y="127"/>
                  <a:pt x="583" y="125"/>
                  <a:pt x="585" y="120"/>
                </a:cubicBezTo>
                <a:cubicBezTo>
                  <a:pt x="589" y="110"/>
                  <a:pt x="591" y="101"/>
                  <a:pt x="596" y="92"/>
                </a:cubicBezTo>
                <a:cubicBezTo>
                  <a:pt x="601" y="86"/>
                  <a:pt x="606" y="81"/>
                  <a:pt x="609" y="75"/>
                </a:cubicBezTo>
                <a:cubicBezTo>
                  <a:pt x="616" y="65"/>
                  <a:pt x="596" y="52"/>
                  <a:pt x="591" y="60"/>
                </a:cubicBezTo>
                <a:cubicBezTo>
                  <a:pt x="590" y="62"/>
                  <a:pt x="589" y="66"/>
                  <a:pt x="586" y="67"/>
                </a:cubicBezTo>
                <a:cubicBezTo>
                  <a:pt x="585" y="67"/>
                  <a:pt x="582" y="64"/>
                  <a:pt x="581" y="65"/>
                </a:cubicBezTo>
                <a:cubicBezTo>
                  <a:pt x="578" y="67"/>
                  <a:pt x="576" y="71"/>
                  <a:pt x="573" y="74"/>
                </a:cubicBezTo>
                <a:cubicBezTo>
                  <a:pt x="569" y="77"/>
                  <a:pt x="565" y="79"/>
                  <a:pt x="561" y="81"/>
                </a:cubicBezTo>
                <a:cubicBezTo>
                  <a:pt x="564" y="71"/>
                  <a:pt x="575" y="63"/>
                  <a:pt x="574" y="53"/>
                </a:cubicBezTo>
                <a:cubicBezTo>
                  <a:pt x="573" y="49"/>
                  <a:pt x="566" y="49"/>
                  <a:pt x="566" y="54"/>
                </a:cubicBezTo>
                <a:cubicBezTo>
                  <a:pt x="566" y="59"/>
                  <a:pt x="564" y="60"/>
                  <a:pt x="559" y="61"/>
                </a:cubicBezTo>
                <a:cubicBezTo>
                  <a:pt x="559" y="58"/>
                  <a:pt x="559" y="55"/>
                  <a:pt x="559" y="52"/>
                </a:cubicBezTo>
                <a:cubicBezTo>
                  <a:pt x="558" y="49"/>
                  <a:pt x="545" y="50"/>
                  <a:pt x="541" y="50"/>
                </a:cubicBezTo>
                <a:cubicBezTo>
                  <a:pt x="550" y="43"/>
                  <a:pt x="559" y="47"/>
                  <a:pt x="569" y="43"/>
                </a:cubicBezTo>
                <a:cubicBezTo>
                  <a:pt x="578" y="40"/>
                  <a:pt x="582" y="32"/>
                  <a:pt x="572" y="26"/>
                </a:cubicBezTo>
                <a:cubicBezTo>
                  <a:pt x="570" y="25"/>
                  <a:pt x="565" y="25"/>
                  <a:pt x="564" y="23"/>
                </a:cubicBezTo>
                <a:cubicBezTo>
                  <a:pt x="563" y="18"/>
                  <a:pt x="561" y="15"/>
                  <a:pt x="558" y="11"/>
                </a:cubicBezTo>
                <a:cubicBezTo>
                  <a:pt x="555" y="8"/>
                  <a:pt x="553" y="4"/>
                  <a:pt x="548" y="4"/>
                </a:cubicBezTo>
                <a:cubicBezTo>
                  <a:pt x="542" y="3"/>
                  <a:pt x="534" y="3"/>
                  <a:pt x="527" y="2"/>
                </a:cubicBezTo>
                <a:cubicBezTo>
                  <a:pt x="521" y="1"/>
                  <a:pt x="517" y="0"/>
                  <a:pt x="511" y="4"/>
                </a:cubicBezTo>
                <a:cubicBezTo>
                  <a:pt x="507" y="7"/>
                  <a:pt x="502" y="10"/>
                  <a:pt x="497" y="11"/>
                </a:cubicBezTo>
                <a:cubicBezTo>
                  <a:pt x="488" y="15"/>
                  <a:pt x="478" y="21"/>
                  <a:pt x="475" y="31"/>
                </a:cubicBezTo>
                <a:cubicBezTo>
                  <a:pt x="473" y="40"/>
                  <a:pt x="475" y="41"/>
                  <a:pt x="465" y="39"/>
                </a:cubicBezTo>
                <a:cubicBezTo>
                  <a:pt x="457" y="37"/>
                  <a:pt x="459" y="47"/>
                  <a:pt x="458" y="52"/>
                </a:cubicBezTo>
                <a:cubicBezTo>
                  <a:pt x="455" y="50"/>
                  <a:pt x="449" y="43"/>
                  <a:pt x="445" y="43"/>
                </a:cubicBezTo>
                <a:cubicBezTo>
                  <a:pt x="441" y="43"/>
                  <a:pt x="437" y="46"/>
                  <a:pt x="433" y="47"/>
                </a:cubicBezTo>
                <a:cubicBezTo>
                  <a:pt x="428" y="50"/>
                  <a:pt x="415" y="55"/>
                  <a:pt x="418" y="63"/>
                </a:cubicBezTo>
                <a:cubicBezTo>
                  <a:pt x="419" y="66"/>
                  <a:pt x="420" y="69"/>
                  <a:pt x="419" y="72"/>
                </a:cubicBezTo>
                <a:cubicBezTo>
                  <a:pt x="418" y="77"/>
                  <a:pt x="414" y="75"/>
                  <a:pt x="410" y="74"/>
                </a:cubicBezTo>
                <a:cubicBezTo>
                  <a:pt x="405" y="73"/>
                  <a:pt x="396" y="97"/>
                  <a:pt x="395" y="101"/>
                </a:cubicBezTo>
                <a:cubicBezTo>
                  <a:pt x="403" y="101"/>
                  <a:pt x="404" y="99"/>
                  <a:pt x="406" y="107"/>
                </a:cubicBezTo>
                <a:cubicBezTo>
                  <a:pt x="408" y="112"/>
                  <a:pt x="404" y="120"/>
                  <a:pt x="400" y="121"/>
                </a:cubicBezTo>
                <a:cubicBezTo>
                  <a:pt x="393" y="123"/>
                  <a:pt x="388" y="128"/>
                  <a:pt x="382" y="130"/>
                </a:cubicBezTo>
                <a:cubicBezTo>
                  <a:pt x="376" y="132"/>
                  <a:pt x="376" y="134"/>
                  <a:pt x="374" y="140"/>
                </a:cubicBezTo>
                <a:moveTo>
                  <a:pt x="37" y="558"/>
                </a:moveTo>
                <a:cubicBezTo>
                  <a:pt x="38" y="558"/>
                  <a:pt x="38" y="559"/>
                  <a:pt x="39" y="557"/>
                </a:cubicBezTo>
                <a:cubicBezTo>
                  <a:pt x="38" y="557"/>
                  <a:pt x="38" y="558"/>
                  <a:pt x="37" y="558"/>
                </a:cubicBezTo>
                <a:moveTo>
                  <a:pt x="43" y="560"/>
                </a:moveTo>
                <a:cubicBezTo>
                  <a:pt x="43" y="561"/>
                  <a:pt x="43" y="562"/>
                  <a:pt x="45" y="561"/>
                </a:cubicBezTo>
                <a:cubicBezTo>
                  <a:pt x="45" y="559"/>
                  <a:pt x="44" y="560"/>
                  <a:pt x="43" y="560"/>
                </a:cubicBezTo>
                <a:moveTo>
                  <a:pt x="47" y="562"/>
                </a:moveTo>
                <a:cubicBezTo>
                  <a:pt x="47" y="562"/>
                  <a:pt x="47" y="562"/>
                  <a:pt x="47" y="562"/>
                </a:cubicBezTo>
                <a:cubicBezTo>
                  <a:pt x="47" y="562"/>
                  <a:pt x="48" y="562"/>
                  <a:pt x="47" y="562"/>
                </a:cubicBezTo>
                <a:close/>
                <a:moveTo>
                  <a:pt x="49" y="562"/>
                </a:moveTo>
                <a:cubicBezTo>
                  <a:pt x="50" y="564"/>
                  <a:pt x="50" y="565"/>
                  <a:pt x="51" y="564"/>
                </a:cubicBezTo>
                <a:cubicBezTo>
                  <a:pt x="51" y="562"/>
                  <a:pt x="50" y="562"/>
                  <a:pt x="49" y="562"/>
                </a:cubicBezTo>
                <a:moveTo>
                  <a:pt x="52" y="565"/>
                </a:moveTo>
                <a:cubicBezTo>
                  <a:pt x="51" y="567"/>
                  <a:pt x="51" y="569"/>
                  <a:pt x="53" y="571"/>
                </a:cubicBezTo>
                <a:cubicBezTo>
                  <a:pt x="54" y="570"/>
                  <a:pt x="55" y="569"/>
                  <a:pt x="56" y="569"/>
                </a:cubicBezTo>
                <a:cubicBezTo>
                  <a:pt x="55" y="567"/>
                  <a:pt x="54" y="566"/>
                  <a:pt x="52" y="565"/>
                </a:cubicBezTo>
                <a:moveTo>
                  <a:pt x="48" y="563"/>
                </a:moveTo>
                <a:cubicBezTo>
                  <a:pt x="48" y="563"/>
                  <a:pt x="48" y="563"/>
                  <a:pt x="48" y="563"/>
                </a:cubicBezTo>
                <a:moveTo>
                  <a:pt x="49" y="564"/>
                </a:moveTo>
                <a:cubicBezTo>
                  <a:pt x="49" y="564"/>
                  <a:pt x="49" y="564"/>
                  <a:pt x="49" y="564"/>
                </a:cubicBezTo>
                <a:moveTo>
                  <a:pt x="438" y="410"/>
                </a:moveTo>
                <a:cubicBezTo>
                  <a:pt x="436" y="412"/>
                  <a:pt x="434" y="412"/>
                  <a:pt x="431" y="413"/>
                </a:cubicBezTo>
                <a:cubicBezTo>
                  <a:pt x="428" y="415"/>
                  <a:pt x="427" y="418"/>
                  <a:pt x="424" y="419"/>
                </a:cubicBezTo>
                <a:cubicBezTo>
                  <a:pt x="418" y="422"/>
                  <a:pt x="411" y="420"/>
                  <a:pt x="404" y="420"/>
                </a:cubicBezTo>
                <a:cubicBezTo>
                  <a:pt x="401" y="420"/>
                  <a:pt x="399" y="421"/>
                  <a:pt x="396" y="422"/>
                </a:cubicBezTo>
                <a:cubicBezTo>
                  <a:pt x="395" y="423"/>
                  <a:pt x="398" y="425"/>
                  <a:pt x="395" y="425"/>
                </a:cubicBezTo>
                <a:cubicBezTo>
                  <a:pt x="389" y="425"/>
                  <a:pt x="384" y="436"/>
                  <a:pt x="381" y="439"/>
                </a:cubicBezTo>
                <a:cubicBezTo>
                  <a:pt x="385" y="439"/>
                  <a:pt x="386" y="434"/>
                  <a:pt x="388" y="432"/>
                </a:cubicBezTo>
                <a:cubicBezTo>
                  <a:pt x="392" y="429"/>
                  <a:pt x="397" y="426"/>
                  <a:pt x="401" y="425"/>
                </a:cubicBezTo>
                <a:cubicBezTo>
                  <a:pt x="409" y="425"/>
                  <a:pt x="408" y="433"/>
                  <a:pt x="400" y="432"/>
                </a:cubicBezTo>
                <a:cubicBezTo>
                  <a:pt x="401" y="434"/>
                  <a:pt x="403" y="436"/>
                  <a:pt x="406" y="434"/>
                </a:cubicBezTo>
                <a:cubicBezTo>
                  <a:pt x="403" y="439"/>
                  <a:pt x="405" y="442"/>
                  <a:pt x="410" y="444"/>
                </a:cubicBezTo>
                <a:cubicBezTo>
                  <a:pt x="417" y="446"/>
                  <a:pt x="419" y="446"/>
                  <a:pt x="422" y="438"/>
                </a:cubicBezTo>
                <a:cubicBezTo>
                  <a:pt x="423" y="441"/>
                  <a:pt x="422" y="443"/>
                  <a:pt x="425" y="444"/>
                </a:cubicBezTo>
                <a:cubicBezTo>
                  <a:pt x="420" y="450"/>
                  <a:pt x="412" y="449"/>
                  <a:pt x="407" y="454"/>
                </a:cubicBezTo>
                <a:cubicBezTo>
                  <a:pt x="405" y="456"/>
                  <a:pt x="401" y="460"/>
                  <a:pt x="401" y="455"/>
                </a:cubicBezTo>
                <a:cubicBezTo>
                  <a:pt x="400" y="450"/>
                  <a:pt x="406" y="449"/>
                  <a:pt x="408" y="447"/>
                </a:cubicBezTo>
                <a:cubicBezTo>
                  <a:pt x="406" y="449"/>
                  <a:pt x="404" y="448"/>
                  <a:pt x="406" y="446"/>
                </a:cubicBezTo>
                <a:cubicBezTo>
                  <a:pt x="403" y="447"/>
                  <a:pt x="400" y="448"/>
                  <a:pt x="398" y="449"/>
                </a:cubicBezTo>
                <a:cubicBezTo>
                  <a:pt x="395" y="450"/>
                  <a:pt x="395" y="453"/>
                  <a:pt x="392" y="453"/>
                </a:cubicBezTo>
                <a:cubicBezTo>
                  <a:pt x="390" y="453"/>
                  <a:pt x="386" y="456"/>
                  <a:pt x="385" y="458"/>
                </a:cubicBezTo>
                <a:cubicBezTo>
                  <a:pt x="383" y="460"/>
                  <a:pt x="382" y="462"/>
                  <a:pt x="382" y="464"/>
                </a:cubicBezTo>
                <a:cubicBezTo>
                  <a:pt x="382" y="465"/>
                  <a:pt x="384" y="469"/>
                  <a:pt x="385" y="466"/>
                </a:cubicBezTo>
                <a:cubicBezTo>
                  <a:pt x="385" y="468"/>
                  <a:pt x="382" y="468"/>
                  <a:pt x="380" y="467"/>
                </a:cubicBezTo>
                <a:cubicBezTo>
                  <a:pt x="379" y="470"/>
                  <a:pt x="374" y="470"/>
                  <a:pt x="372" y="471"/>
                </a:cubicBezTo>
                <a:cubicBezTo>
                  <a:pt x="367" y="473"/>
                  <a:pt x="371" y="478"/>
                  <a:pt x="366" y="481"/>
                </a:cubicBezTo>
                <a:cubicBezTo>
                  <a:pt x="365" y="480"/>
                  <a:pt x="364" y="480"/>
                  <a:pt x="364" y="478"/>
                </a:cubicBezTo>
                <a:cubicBezTo>
                  <a:pt x="364" y="483"/>
                  <a:pt x="366" y="486"/>
                  <a:pt x="362" y="490"/>
                </a:cubicBezTo>
                <a:cubicBezTo>
                  <a:pt x="364" y="486"/>
                  <a:pt x="360" y="483"/>
                  <a:pt x="362" y="478"/>
                </a:cubicBezTo>
                <a:cubicBezTo>
                  <a:pt x="358" y="480"/>
                  <a:pt x="363" y="485"/>
                  <a:pt x="358" y="485"/>
                </a:cubicBezTo>
                <a:cubicBezTo>
                  <a:pt x="361" y="486"/>
                  <a:pt x="363" y="494"/>
                  <a:pt x="364" y="497"/>
                </a:cubicBezTo>
                <a:cubicBezTo>
                  <a:pt x="363" y="494"/>
                  <a:pt x="361" y="495"/>
                  <a:pt x="359" y="496"/>
                </a:cubicBezTo>
                <a:cubicBezTo>
                  <a:pt x="365" y="495"/>
                  <a:pt x="362" y="499"/>
                  <a:pt x="359" y="501"/>
                </a:cubicBezTo>
                <a:cubicBezTo>
                  <a:pt x="364" y="501"/>
                  <a:pt x="356" y="504"/>
                  <a:pt x="355" y="505"/>
                </a:cubicBezTo>
                <a:cubicBezTo>
                  <a:pt x="352" y="507"/>
                  <a:pt x="348" y="510"/>
                  <a:pt x="345" y="514"/>
                </a:cubicBezTo>
                <a:cubicBezTo>
                  <a:pt x="340" y="518"/>
                  <a:pt x="341" y="524"/>
                  <a:pt x="344" y="530"/>
                </a:cubicBezTo>
                <a:cubicBezTo>
                  <a:pt x="344" y="531"/>
                  <a:pt x="350" y="546"/>
                  <a:pt x="344" y="544"/>
                </a:cubicBezTo>
                <a:cubicBezTo>
                  <a:pt x="340" y="544"/>
                  <a:pt x="336" y="536"/>
                  <a:pt x="337" y="533"/>
                </a:cubicBezTo>
                <a:cubicBezTo>
                  <a:pt x="336" y="533"/>
                  <a:pt x="335" y="527"/>
                  <a:pt x="333" y="525"/>
                </a:cubicBezTo>
                <a:cubicBezTo>
                  <a:pt x="331" y="523"/>
                  <a:pt x="327" y="525"/>
                  <a:pt x="324" y="522"/>
                </a:cubicBezTo>
                <a:cubicBezTo>
                  <a:pt x="321" y="520"/>
                  <a:pt x="307" y="520"/>
                  <a:pt x="306" y="523"/>
                </a:cubicBezTo>
                <a:cubicBezTo>
                  <a:pt x="308" y="523"/>
                  <a:pt x="309" y="523"/>
                  <a:pt x="311" y="523"/>
                </a:cubicBezTo>
                <a:cubicBezTo>
                  <a:pt x="309" y="525"/>
                  <a:pt x="309" y="526"/>
                  <a:pt x="311" y="527"/>
                </a:cubicBezTo>
                <a:cubicBezTo>
                  <a:pt x="310" y="529"/>
                  <a:pt x="304" y="527"/>
                  <a:pt x="302" y="525"/>
                </a:cubicBezTo>
                <a:cubicBezTo>
                  <a:pt x="299" y="523"/>
                  <a:pt x="292" y="524"/>
                  <a:pt x="289" y="526"/>
                </a:cubicBezTo>
                <a:cubicBezTo>
                  <a:pt x="289" y="522"/>
                  <a:pt x="289" y="527"/>
                  <a:pt x="288" y="527"/>
                </a:cubicBezTo>
                <a:cubicBezTo>
                  <a:pt x="287" y="529"/>
                  <a:pt x="284" y="530"/>
                  <a:pt x="282" y="531"/>
                </a:cubicBezTo>
                <a:cubicBezTo>
                  <a:pt x="280" y="533"/>
                  <a:pt x="279" y="535"/>
                  <a:pt x="280" y="538"/>
                </a:cubicBezTo>
                <a:cubicBezTo>
                  <a:pt x="280" y="542"/>
                  <a:pt x="278" y="544"/>
                  <a:pt x="278" y="548"/>
                </a:cubicBezTo>
                <a:cubicBezTo>
                  <a:pt x="277" y="557"/>
                  <a:pt x="281" y="575"/>
                  <a:pt x="294" y="574"/>
                </a:cubicBezTo>
                <a:cubicBezTo>
                  <a:pt x="296" y="574"/>
                  <a:pt x="302" y="573"/>
                  <a:pt x="304" y="571"/>
                </a:cubicBezTo>
                <a:cubicBezTo>
                  <a:pt x="305" y="569"/>
                  <a:pt x="305" y="562"/>
                  <a:pt x="308" y="561"/>
                </a:cubicBezTo>
                <a:cubicBezTo>
                  <a:pt x="310" y="561"/>
                  <a:pt x="321" y="558"/>
                  <a:pt x="320" y="562"/>
                </a:cubicBezTo>
                <a:cubicBezTo>
                  <a:pt x="320" y="564"/>
                  <a:pt x="317" y="576"/>
                  <a:pt x="315" y="574"/>
                </a:cubicBezTo>
                <a:cubicBezTo>
                  <a:pt x="315" y="577"/>
                  <a:pt x="315" y="581"/>
                  <a:pt x="312" y="583"/>
                </a:cubicBezTo>
                <a:cubicBezTo>
                  <a:pt x="317" y="588"/>
                  <a:pt x="326" y="580"/>
                  <a:pt x="332" y="585"/>
                </a:cubicBezTo>
                <a:cubicBezTo>
                  <a:pt x="337" y="590"/>
                  <a:pt x="332" y="597"/>
                  <a:pt x="332" y="603"/>
                </a:cubicBezTo>
                <a:cubicBezTo>
                  <a:pt x="332" y="618"/>
                  <a:pt x="366" y="602"/>
                  <a:pt x="356" y="620"/>
                </a:cubicBezTo>
                <a:cubicBezTo>
                  <a:pt x="353" y="617"/>
                  <a:pt x="355" y="614"/>
                  <a:pt x="351" y="611"/>
                </a:cubicBezTo>
                <a:cubicBezTo>
                  <a:pt x="348" y="609"/>
                  <a:pt x="342" y="614"/>
                  <a:pt x="347" y="616"/>
                </a:cubicBezTo>
                <a:cubicBezTo>
                  <a:pt x="343" y="619"/>
                  <a:pt x="342" y="614"/>
                  <a:pt x="338" y="614"/>
                </a:cubicBezTo>
                <a:cubicBezTo>
                  <a:pt x="333" y="614"/>
                  <a:pt x="331" y="610"/>
                  <a:pt x="328" y="606"/>
                </a:cubicBezTo>
                <a:cubicBezTo>
                  <a:pt x="324" y="611"/>
                  <a:pt x="325" y="604"/>
                  <a:pt x="324" y="602"/>
                </a:cubicBezTo>
                <a:cubicBezTo>
                  <a:pt x="323" y="600"/>
                  <a:pt x="315" y="595"/>
                  <a:pt x="318" y="595"/>
                </a:cubicBezTo>
                <a:cubicBezTo>
                  <a:pt x="316" y="593"/>
                  <a:pt x="313" y="595"/>
                  <a:pt x="310" y="593"/>
                </a:cubicBezTo>
                <a:cubicBezTo>
                  <a:pt x="306" y="593"/>
                  <a:pt x="303" y="591"/>
                  <a:pt x="300" y="590"/>
                </a:cubicBezTo>
                <a:cubicBezTo>
                  <a:pt x="297" y="588"/>
                  <a:pt x="295" y="584"/>
                  <a:pt x="291" y="583"/>
                </a:cubicBezTo>
                <a:cubicBezTo>
                  <a:pt x="288" y="582"/>
                  <a:pt x="285" y="584"/>
                  <a:pt x="281" y="584"/>
                </a:cubicBezTo>
                <a:cubicBezTo>
                  <a:pt x="274" y="583"/>
                  <a:pt x="267" y="578"/>
                  <a:pt x="261" y="575"/>
                </a:cubicBezTo>
                <a:cubicBezTo>
                  <a:pt x="257" y="574"/>
                  <a:pt x="253" y="572"/>
                  <a:pt x="250" y="569"/>
                </a:cubicBezTo>
                <a:cubicBezTo>
                  <a:pt x="246" y="565"/>
                  <a:pt x="249" y="564"/>
                  <a:pt x="249" y="561"/>
                </a:cubicBezTo>
                <a:cubicBezTo>
                  <a:pt x="248" y="554"/>
                  <a:pt x="238" y="548"/>
                  <a:pt x="235" y="544"/>
                </a:cubicBezTo>
                <a:cubicBezTo>
                  <a:pt x="233" y="542"/>
                  <a:pt x="233" y="540"/>
                  <a:pt x="232" y="538"/>
                </a:cubicBezTo>
                <a:cubicBezTo>
                  <a:pt x="230" y="535"/>
                  <a:pt x="227" y="533"/>
                  <a:pt x="224" y="531"/>
                </a:cubicBezTo>
                <a:cubicBezTo>
                  <a:pt x="218" y="525"/>
                  <a:pt x="220" y="518"/>
                  <a:pt x="212" y="515"/>
                </a:cubicBezTo>
                <a:cubicBezTo>
                  <a:pt x="209" y="525"/>
                  <a:pt x="221" y="534"/>
                  <a:pt x="225" y="541"/>
                </a:cubicBezTo>
                <a:cubicBezTo>
                  <a:pt x="226" y="543"/>
                  <a:pt x="227" y="547"/>
                  <a:pt x="228" y="548"/>
                </a:cubicBezTo>
                <a:cubicBezTo>
                  <a:pt x="230" y="550"/>
                  <a:pt x="235" y="552"/>
                  <a:pt x="230" y="554"/>
                </a:cubicBezTo>
                <a:cubicBezTo>
                  <a:pt x="229" y="551"/>
                  <a:pt x="225" y="547"/>
                  <a:pt x="221" y="546"/>
                </a:cubicBezTo>
                <a:cubicBezTo>
                  <a:pt x="226" y="541"/>
                  <a:pt x="214" y="536"/>
                  <a:pt x="211" y="533"/>
                </a:cubicBezTo>
                <a:cubicBezTo>
                  <a:pt x="220" y="537"/>
                  <a:pt x="208" y="524"/>
                  <a:pt x="208" y="524"/>
                </a:cubicBezTo>
                <a:cubicBezTo>
                  <a:pt x="207" y="520"/>
                  <a:pt x="204" y="514"/>
                  <a:pt x="202" y="509"/>
                </a:cubicBezTo>
                <a:cubicBezTo>
                  <a:pt x="200" y="506"/>
                  <a:pt x="198" y="505"/>
                  <a:pt x="195" y="504"/>
                </a:cubicBezTo>
                <a:cubicBezTo>
                  <a:pt x="192" y="503"/>
                  <a:pt x="191" y="502"/>
                  <a:pt x="189" y="500"/>
                </a:cubicBezTo>
                <a:cubicBezTo>
                  <a:pt x="187" y="498"/>
                  <a:pt x="181" y="491"/>
                  <a:pt x="182" y="488"/>
                </a:cubicBezTo>
                <a:cubicBezTo>
                  <a:pt x="184" y="489"/>
                  <a:pt x="184" y="485"/>
                  <a:pt x="179" y="486"/>
                </a:cubicBezTo>
                <a:cubicBezTo>
                  <a:pt x="181" y="483"/>
                  <a:pt x="176" y="479"/>
                  <a:pt x="176" y="476"/>
                </a:cubicBezTo>
                <a:cubicBezTo>
                  <a:pt x="176" y="474"/>
                  <a:pt x="174" y="475"/>
                  <a:pt x="175" y="473"/>
                </a:cubicBezTo>
                <a:cubicBezTo>
                  <a:pt x="176" y="471"/>
                  <a:pt x="176" y="468"/>
                  <a:pt x="176" y="467"/>
                </a:cubicBezTo>
                <a:cubicBezTo>
                  <a:pt x="175" y="464"/>
                  <a:pt x="174" y="442"/>
                  <a:pt x="179" y="443"/>
                </a:cubicBezTo>
                <a:cubicBezTo>
                  <a:pt x="174" y="442"/>
                  <a:pt x="173" y="434"/>
                  <a:pt x="173" y="430"/>
                </a:cubicBezTo>
                <a:cubicBezTo>
                  <a:pt x="176" y="432"/>
                  <a:pt x="185" y="431"/>
                  <a:pt x="179" y="436"/>
                </a:cubicBezTo>
                <a:cubicBezTo>
                  <a:pt x="187" y="436"/>
                  <a:pt x="178" y="426"/>
                  <a:pt x="179" y="422"/>
                </a:cubicBezTo>
                <a:cubicBezTo>
                  <a:pt x="176" y="425"/>
                  <a:pt x="165" y="416"/>
                  <a:pt x="162" y="413"/>
                </a:cubicBezTo>
                <a:cubicBezTo>
                  <a:pt x="158" y="408"/>
                  <a:pt x="146" y="397"/>
                  <a:pt x="152" y="389"/>
                </a:cubicBezTo>
                <a:cubicBezTo>
                  <a:pt x="149" y="391"/>
                  <a:pt x="147" y="389"/>
                  <a:pt x="145" y="386"/>
                </a:cubicBezTo>
                <a:cubicBezTo>
                  <a:pt x="144" y="382"/>
                  <a:pt x="145" y="382"/>
                  <a:pt x="141" y="380"/>
                </a:cubicBezTo>
                <a:cubicBezTo>
                  <a:pt x="143" y="384"/>
                  <a:pt x="145" y="387"/>
                  <a:pt x="144" y="391"/>
                </a:cubicBezTo>
                <a:cubicBezTo>
                  <a:pt x="143" y="386"/>
                  <a:pt x="137" y="385"/>
                  <a:pt x="138" y="379"/>
                </a:cubicBezTo>
                <a:cubicBezTo>
                  <a:pt x="134" y="381"/>
                  <a:pt x="136" y="372"/>
                  <a:pt x="141" y="376"/>
                </a:cubicBezTo>
                <a:cubicBezTo>
                  <a:pt x="140" y="374"/>
                  <a:pt x="139" y="373"/>
                  <a:pt x="138" y="371"/>
                </a:cubicBezTo>
                <a:cubicBezTo>
                  <a:pt x="137" y="373"/>
                  <a:pt x="137" y="374"/>
                  <a:pt x="135" y="375"/>
                </a:cubicBezTo>
                <a:cubicBezTo>
                  <a:pt x="136" y="371"/>
                  <a:pt x="135" y="366"/>
                  <a:pt x="133" y="363"/>
                </a:cubicBezTo>
                <a:cubicBezTo>
                  <a:pt x="133" y="365"/>
                  <a:pt x="133" y="365"/>
                  <a:pt x="131" y="366"/>
                </a:cubicBezTo>
                <a:cubicBezTo>
                  <a:pt x="135" y="368"/>
                  <a:pt x="134" y="376"/>
                  <a:pt x="134" y="381"/>
                </a:cubicBezTo>
                <a:cubicBezTo>
                  <a:pt x="132" y="376"/>
                  <a:pt x="130" y="368"/>
                  <a:pt x="125" y="365"/>
                </a:cubicBezTo>
                <a:cubicBezTo>
                  <a:pt x="121" y="363"/>
                  <a:pt x="115" y="358"/>
                  <a:pt x="115" y="353"/>
                </a:cubicBezTo>
                <a:cubicBezTo>
                  <a:pt x="113" y="356"/>
                  <a:pt x="104" y="353"/>
                  <a:pt x="100" y="353"/>
                </a:cubicBezTo>
                <a:cubicBezTo>
                  <a:pt x="97" y="353"/>
                  <a:pt x="94" y="350"/>
                  <a:pt x="92" y="349"/>
                </a:cubicBezTo>
                <a:cubicBezTo>
                  <a:pt x="89" y="347"/>
                  <a:pt x="85" y="347"/>
                  <a:pt x="82" y="345"/>
                </a:cubicBezTo>
                <a:cubicBezTo>
                  <a:pt x="82" y="348"/>
                  <a:pt x="82" y="353"/>
                  <a:pt x="78" y="353"/>
                </a:cubicBezTo>
                <a:cubicBezTo>
                  <a:pt x="74" y="353"/>
                  <a:pt x="72" y="359"/>
                  <a:pt x="67" y="359"/>
                </a:cubicBezTo>
                <a:cubicBezTo>
                  <a:pt x="70" y="356"/>
                  <a:pt x="67" y="355"/>
                  <a:pt x="69" y="351"/>
                </a:cubicBezTo>
                <a:cubicBezTo>
                  <a:pt x="70" y="349"/>
                  <a:pt x="69" y="347"/>
                  <a:pt x="71" y="346"/>
                </a:cubicBezTo>
                <a:cubicBezTo>
                  <a:pt x="73" y="345"/>
                  <a:pt x="74" y="345"/>
                  <a:pt x="75" y="343"/>
                </a:cubicBezTo>
                <a:cubicBezTo>
                  <a:pt x="69" y="341"/>
                  <a:pt x="67" y="348"/>
                  <a:pt x="65" y="352"/>
                </a:cubicBezTo>
                <a:cubicBezTo>
                  <a:pt x="64" y="354"/>
                  <a:pt x="56" y="360"/>
                  <a:pt x="62" y="361"/>
                </a:cubicBezTo>
                <a:cubicBezTo>
                  <a:pt x="58" y="369"/>
                  <a:pt x="48" y="372"/>
                  <a:pt x="43" y="379"/>
                </a:cubicBezTo>
                <a:cubicBezTo>
                  <a:pt x="37" y="385"/>
                  <a:pt x="26" y="389"/>
                  <a:pt x="18" y="394"/>
                </a:cubicBezTo>
                <a:cubicBezTo>
                  <a:pt x="16" y="389"/>
                  <a:pt x="29" y="384"/>
                  <a:pt x="32" y="383"/>
                </a:cubicBezTo>
                <a:cubicBezTo>
                  <a:pt x="40" y="379"/>
                  <a:pt x="46" y="370"/>
                  <a:pt x="46" y="362"/>
                </a:cubicBezTo>
                <a:cubicBezTo>
                  <a:pt x="44" y="362"/>
                  <a:pt x="41" y="361"/>
                  <a:pt x="40" y="365"/>
                </a:cubicBezTo>
                <a:cubicBezTo>
                  <a:pt x="38" y="360"/>
                  <a:pt x="34" y="359"/>
                  <a:pt x="30" y="362"/>
                </a:cubicBezTo>
                <a:cubicBezTo>
                  <a:pt x="27" y="359"/>
                  <a:pt x="30" y="355"/>
                  <a:pt x="27" y="352"/>
                </a:cubicBezTo>
                <a:cubicBezTo>
                  <a:pt x="22" y="360"/>
                  <a:pt x="18" y="350"/>
                  <a:pt x="16" y="345"/>
                </a:cubicBezTo>
                <a:cubicBezTo>
                  <a:pt x="12" y="339"/>
                  <a:pt x="14" y="337"/>
                  <a:pt x="18" y="330"/>
                </a:cubicBezTo>
                <a:cubicBezTo>
                  <a:pt x="20" y="324"/>
                  <a:pt x="22" y="328"/>
                  <a:pt x="26" y="325"/>
                </a:cubicBezTo>
                <a:cubicBezTo>
                  <a:pt x="28" y="323"/>
                  <a:pt x="32" y="324"/>
                  <a:pt x="33" y="321"/>
                </a:cubicBezTo>
                <a:cubicBezTo>
                  <a:pt x="33" y="318"/>
                  <a:pt x="30" y="315"/>
                  <a:pt x="32" y="312"/>
                </a:cubicBezTo>
                <a:cubicBezTo>
                  <a:pt x="30" y="312"/>
                  <a:pt x="29" y="313"/>
                  <a:pt x="28" y="314"/>
                </a:cubicBezTo>
                <a:cubicBezTo>
                  <a:pt x="25" y="316"/>
                  <a:pt x="24" y="314"/>
                  <a:pt x="21" y="314"/>
                </a:cubicBezTo>
                <a:cubicBezTo>
                  <a:pt x="17" y="314"/>
                  <a:pt x="6" y="313"/>
                  <a:pt x="11" y="307"/>
                </a:cubicBezTo>
                <a:cubicBezTo>
                  <a:pt x="10" y="307"/>
                  <a:pt x="8" y="306"/>
                  <a:pt x="6" y="305"/>
                </a:cubicBezTo>
                <a:cubicBezTo>
                  <a:pt x="9" y="301"/>
                  <a:pt x="14" y="297"/>
                  <a:pt x="18" y="296"/>
                </a:cubicBezTo>
                <a:cubicBezTo>
                  <a:pt x="21" y="295"/>
                  <a:pt x="21" y="300"/>
                  <a:pt x="24" y="300"/>
                </a:cubicBezTo>
                <a:cubicBezTo>
                  <a:pt x="35" y="300"/>
                  <a:pt x="21" y="285"/>
                  <a:pt x="18" y="282"/>
                </a:cubicBezTo>
                <a:cubicBezTo>
                  <a:pt x="15" y="281"/>
                  <a:pt x="13" y="279"/>
                  <a:pt x="12" y="276"/>
                </a:cubicBezTo>
                <a:cubicBezTo>
                  <a:pt x="10" y="271"/>
                  <a:pt x="15" y="272"/>
                  <a:pt x="18" y="271"/>
                </a:cubicBezTo>
                <a:cubicBezTo>
                  <a:pt x="23" y="270"/>
                  <a:pt x="24" y="266"/>
                  <a:pt x="26" y="262"/>
                </a:cubicBezTo>
                <a:cubicBezTo>
                  <a:pt x="28" y="255"/>
                  <a:pt x="32" y="257"/>
                  <a:pt x="37" y="253"/>
                </a:cubicBezTo>
                <a:cubicBezTo>
                  <a:pt x="39" y="250"/>
                  <a:pt x="44" y="251"/>
                  <a:pt x="46" y="248"/>
                </a:cubicBezTo>
                <a:cubicBezTo>
                  <a:pt x="48" y="246"/>
                  <a:pt x="50" y="241"/>
                  <a:pt x="54" y="244"/>
                </a:cubicBezTo>
                <a:cubicBezTo>
                  <a:pt x="58" y="247"/>
                  <a:pt x="58" y="249"/>
                  <a:pt x="62" y="249"/>
                </a:cubicBezTo>
                <a:cubicBezTo>
                  <a:pt x="66" y="249"/>
                  <a:pt x="66" y="250"/>
                  <a:pt x="68" y="252"/>
                </a:cubicBezTo>
                <a:cubicBezTo>
                  <a:pt x="70" y="254"/>
                  <a:pt x="72" y="253"/>
                  <a:pt x="74" y="253"/>
                </a:cubicBezTo>
                <a:cubicBezTo>
                  <a:pt x="83" y="254"/>
                  <a:pt x="90" y="259"/>
                  <a:pt x="99" y="258"/>
                </a:cubicBezTo>
                <a:cubicBezTo>
                  <a:pt x="104" y="258"/>
                  <a:pt x="109" y="262"/>
                  <a:pt x="113" y="264"/>
                </a:cubicBezTo>
                <a:cubicBezTo>
                  <a:pt x="119" y="266"/>
                  <a:pt x="123" y="270"/>
                  <a:pt x="129" y="273"/>
                </a:cubicBezTo>
                <a:cubicBezTo>
                  <a:pt x="129" y="266"/>
                  <a:pt x="133" y="263"/>
                  <a:pt x="138" y="266"/>
                </a:cubicBezTo>
                <a:cubicBezTo>
                  <a:pt x="140" y="267"/>
                  <a:pt x="151" y="258"/>
                  <a:pt x="153" y="256"/>
                </a:cubicBezTo>
                <a:cubicBezTo>
                  <a:pt x="153" y="258"/>
                  <a:pt x="154" y="259"/>
                  <a:pt x="155" y="261"/>
                </a:cubicBezTo>
                <a:cubicBezTo>
                  <a:pt x="159" y="260"/>
                  <a:pt x="159" y="256"/>
                  <a:pt x="160" y="253"/>
                </a:cubicBezTo>
                <a:cubicBezTo>
                  <a:pt x="163" y="255"/>
                  <a:pt x="165" y="257"/>
                  <a:pt x="166" y="261"/>
                </a:cubicBezTo>
                <a:cubicBezTo>
                  <a:pt x="169" y="269"/>
                  <a:pt x="172" y="264"/>
                  <a:pt x="174" y="259"/>
                </a:cubicBezTo>
                <a:cubicBezTo>
                  <a:pt x="174" y="261"/>
                  <a:pt x="174" y="263"/>
                  <a:pt x="174" y="265"/>
                </a:cubicBezTo>
                <a:cubicBezTo>
                  <a:pt x="175" y="266"/>
                  <a:pt x="177" y="267"/>
                  <a:pt x="178" y="265"/>
                </a:cubicBezTo>
                <a:cubicBezTo>
                  <a:pt x="179" y="261"/>
                  <a:pt x="181" y="258"/>
                  <a:pt x="186" y="261"/>
                </a:cubicBezTo>
                <a:cubicBezTo>
                  <a:pt x="190" y="264"/>
                  <a:pt x="194" y="267"/>
                  <a:pt x="199" y="269"/>
                </a:cubicBezTo>
                <a:cubicBezTo>
                  <a:pt x="205" y="271"/>
                  <a:pt x="211" y="270"/>
                  <a:pt x="214" y="277"/>
                </a:cubicBezTo>
                <a:cubicBezTo>
                  <a:pt x="212" y="278"/>
                  <a:pt x="209" y="280"/>
                  <a:pt x="209" y="282"/>
                </a:cubicBezTo>
                <a:cubicBezTo>
                  <a:pt x="213" y="282"/>
                  <a:pt x="217" y="284"/>
                  <a:pt x="221" y="284"/>
                </a:cubicBezTo>
                <a:cubicBezTo>
                  <a:pt x="224" y="283"/>
                  <a:pt x="227" y="281"/>
                  <a:pt x="231" y="282"/>
                </a:cubicBezTo>
                <a:cubicBezTo>
                  <a:pt x="233" y="284"/>
                  <a:pt x="237" y="287"/>
                  <a:pt x="238" y="283"/>
                </a:cubicBezTo>
                <a:cubicBezTo>
                  <a:pt x="239" y="280"/>
                  <a:pt x="236" y="279"/>
                  <a:pt x="234" y="278"/>
                </a:cubicBezTo>
                <a:cubicBezTo>
                  <a:pt x="236" y="275"/>
                  <a:pt x="241" y="272"/>
                  <a:pt x="245" y="271"/>
                </a:cubicBezTo>
                <a:cubicBezTo>
                  <a:pt x="249" y="271"/>
                  <a:pt x="252" y="278"/>
                  <a:pt x="256" y="279"/>
                </a:cubicBezTo>
                <a:cubicBezTo>
                  <a:pt x="259" y="282"/>
                  <a:pt x="268" y="288"/>
                  <a:pt x="273" y="284"/>
                </a:cubicBezTo>
                <a:cubicBezTo>
                  <a:pt x="275" y="283"/>
                  <a:pt x="275" y="280"/>
                  <a:pt x="275" y="279"/>
                </a:cubicBezTo>
                <a:cubicBezTo>
                  <a:pt x="275" y="277"/>
                  <a:pt x="276" y="276"/>
                  <a:pt x="276" y="275"/>
                </a:cubicBezTo>
                <a:cubicBezTo>
                  <a:pt x="275" y="273"/>
                  <a:pt x="273" y="272"/>
                  <a:pt x="270" y="270"/>
                </a:cubicBezTo>
                <a:cubicBezTo>
                  <a:pt x="273" y="267"/>
                  <a:pt x="275" y="264"/>
                  <a:pt x="277" y="261"/>
                </a:cubicBezTo>
                <a:cubicBezTo>
                  <a:pt x="280" y="264"/>
                  <a:pt x="284" y="267"/>
                  <a:pt x="286" y="271"/>
                </a:cubicBezTo>
                <a:cubicBezTo>
                  <a:pt x="287" y="274"/>
                  <a:pt x="283" y="276"/>
                  <a:pt x="281" y="277"/>
                </a:cubicBezTo>
                <a:cubicBezTo>
                  <a:pt x="280" y="281"/>
                  <a:pt x="283" y="284"/>
                  <a:pt x="285" y="286"/>
                </a:cubicBezTo>
                <a:cubicBezTo>
                  <a:pt x="286" y="282"/>
                  <a:pt x="288" y="280"/>
                  <a:pt x="290" y="277"/>
                </a:cubicBezTo>
                <a:cubicBezTo>
                  <a:pt x="291" y="276"/>
                  <a:pt x="291" y="268"/>
                  <a:pt x="292" y="266"/>
                </a:cubicBezTo>
                <a:cubicBezTo>
                  <a:pt x="292" y="262"/>
                  <a:pt x="282" y="259"/>
                  <a:pt x="283" y="253"/>
                </a:cubicBezTo>
                <a:cubicBezTo>
                  <a:pt x="283" y="245"/>
                  <a:pt x="288" y="239"/>
                  <a:pt x="288" y="231"/>
                </a:cubicBezTo>
                <a:cubicBezTo>
                  <a:pt x="288" y="225"/>
                  <a:pt x="282" y="207"/>
                  <a:pt x="292" y="206"/>
                </a:cubicBezTo>
                <a:cubicBezTo>
                  <a:pt x="296" y="206"/>
                  <a:pt x="304" y="207"/>
                  <a:pt x="306" y="210"/>
                </a:cubicBezTo>
                <a:cubicBezTo>
                  <a:pt x="308" y="212"/>
                  <a:pt x="303" y="219"/>
                  <a:pt x="302" y="222"/>
                </a:cubicBezTo>
                <a:cubicBezTo>
                  <a:pt x="300" y="226"/>
                  <a:pt x="298" y="224"/>
                  <a:pt x="295" y="226"/>
                </a:cubicBezTo>
                <a:cubicBezTo>
                  <a:pt x="290" y="229"/>
                  <a:pt x="292" y="239"/>
                  <a:pt x="294" y="243"/>
                </a:cubicBezTo>
                <a:cubicBezTo>
                  <a:pt x="299" y="250"/>
                  <a:pt x="305" y="254"/>
                  <a:pt x="299" y="262"/>
                </a:cubicBezTo>
                <a:cubicBezTo>
                  <a:pt x="303" y="265"/>
                  <a:pt x="305" y="270"/>
                  <a:pt x="308" y="275"/>
                </a:cubicBezTo>
                <a:cubicBezTo>
                  <a:pt x="309" y="272"/>
                  <a:pt x="311" y="270"/>
                  <a:pt x="312" y="267"/>
                </a:cubicBezTo>
                <a:cubicBezTo>
                  <a:pt x="316" y="274"/>
                  <a:pt x="314" y="280"/>
                  <a:pt x="317" y="286"/>
                </a:cubicBezTo>
                <a:cubicBezTo>
                  <a:pt x="319" y="289"/>
                  <a:pt x="321" y="288"/>
                  <a:pt x="321" y="285"/>
                </a:cubicBezTo>
                <a:cubicBezTo>
                  <a:pt x="321" y="281"/>
                  <a:pt x="324" y="282"/>
                  <a:pt x="326" y="279"/>
                </a:cubicBezTo>
                <a:cubicBezTo>
                  <a:pt x="328" y="274"/>
                  <a:pt x="323" y="267"/>
                  <a:pt x="326" y="262"/>
                </a:cubicBezTo>
                <a:cubicBezTo>
                  <a:pt x="327" y="260"/>
                  <a:pt x="331" y="261"/>
                  <a:pt x="332" y="262"/>
                </a:cubicBezTo>
                <a:cubicBezTo>
                  <a:pt x="335" y="263"/>
                  <a:pt x="335" y="266"/>
                  <a:pt x="336" y="267"/>
                </a:cubicBezTo>
                <a:cubicBezTo>
                  <a:pt x="344" y="269"/>
                  <a:pt x="342" y="272"/>
                  <a:pt x="338" y="277"/>
                </a:cubicBezTo>
                <a:cubicBezTo>
                  <a:pt x="334" y="281"/>
                  <a:pt x="340" y="284"/>
                  <a:pt x="342" y="286"/>
                </a:cubicBezTo>
                <a:cubicBezTo>
                  <a:pt x="345" y="290"/>
                  <a:pt x="337" y="295"/>
                  <a:pt x="335" y="297"/>
                </a:cubicBezTo>
                <a:cubicBezTo>
                  <a:pt x="330" y="301"/>
                  <a:pt x="326" y="295"/>
                  <a:pt x="320" y="296"/>
                </a:cubicBezTo>
                <a:cubicBezTo>
                  <a:pt x="325" y="298"/>
                  <a:pt x="319" y="311"/>
                  <a:pt x="316" y="316"/>
                </a:cubicBezTo>
                <a:cubicBezTo>
                  <a:pt x="314" y="320"/>
                  <a:pt x="311" y="318"/>
                  <a:pt x="307" y="321"/>
                </a:cubicBezTo>
                <a:cubicBezTo>
                  <a:pt x="304" y="323"/>
                  <a:pt x="307" y="328"/>
                  <a:pt x="303" y="330"/>
                </a:cubicBezTo>
                <a:cubicBezTo>
                  <a:pt x="298" y="331"/>
                  <a:pt x="299" y="334"/>
                  <a:pt x="296" y="338"/>
                </a:cubicBezTo>
                <a:cubicBezTo>
                  <a:pt x="292" y="343"/>
                  <a:pt x="290" y="347"/>
                  <a:pt x="289" y="353"/>
                </a:cubicBezTo>
                <a:cubicBezTo>
                  <a:pt x="289" y="357"/>
                  <a:pt x="288" y="363"/>
                  <a:pt x="293" y="362"/>
                </a:cubicBezTo>
                <a:cubicBezTo>
                  <a:pt x="298" y="361"/>
                  <a:pt x="299" y="372"/>
                  <a:pt x="299" y="376"/>
                </a:cubicBezTo>
                <a:cubicBezTo>
                  <a:pt x="305" y="371"/>
                  <a:pt x="312" y="377"/>
                  <a:pt x="318" y="381"/>
                </a:cubicBezTo>
                <a:cubicBezTo>
                  <a:pt x="321" y="384"/>
                  <a:pt x="324" y="386"/>
                  <a:pt x="329" y="387"/>
                </a:cubicBezTo>
                <a:cubicBezTo>
                  <a:pt x="331" y="387"/>
                  <a:pt x="336" y="386"/>
                  <a:pt x="337" y="388"/>
                </a:cubicBezTo>
                <a:cubicBezTo>
                  <a:pt x="340" y="392"/>
                  <a:pt x="336" y="400"/>
                  <a:pt x="339" y="403"/>
                </a:cubicBezTo>
                <a:cubicBezTo>
                  <a:pt x="340" y="407"/>
                  <a:pt x="344" y="413"/>
                  <a:pt x="348" y="415"/>
                </a:cubicBezTo>
                <a:cubicBezTo>
                  <a:pt x="347" y="412"/>
                  <a:pt x="350" y="411"/>
                  <a:pt x="351" y="410"/>
                </a:cubicBezTo>
                <a:cubicBezTo>
                  <a:pt x="353" y="407"/>
                  <a:pt x="350" y="402"/>
                  <a:pt x="350" y="399"/>
                </a:cubicBezTo>
                <a:cubicBezTo>
                  <a:pt x="350" y="398"/>
                  <a:pt x="349" y="392"/>
                  <a:pt x="349" y="391"/>
                </a:cubicBezTo>
                <a:cubicBezTo>
                  <a:pt x="353" y="388"/>
                  <a:pt x="358" y="386"/>
                  <a:pt x="359" y="381"/>
                </a:cubicBezTo>
                <a:cubicBezTo>
                  <a:pt x="360" y="378"/>
                  <a:pt x="358" y="373"/>
                  <a:pt x="358" y="369"/>
                </a:cubicBezTo>
                <a:cubicBezTo>
                  <a:pt x="357" y="367"/>
                  <a:pt x="350" y="363"/>
                  <a:pt x="352" y="360"/>
                </a:cubicBezTo>
                <a:cubicBezTo>
                  <a:pt x="354" y="357"/>
                  <a:pt x="357" y="357"/>
                  <a:pt x="356" y="352"/>
                </a:cubicBezTo>
                <a:cubicBezTo>
                  <a:pt x="356" y="349"/>
                  <a:pt x="354" y="347"/>
                  <a:pt x="354" y="346"/>
                </a:cubicBezTo>
                <a:cubicBezTo>
                  <a:pt x="355" y="344"/>
                  <a:pt x="356" y="342"/>
                  <a:pt x="356" y="340"/>
                </a:cubicBezTo>
                <a:cubicBezTo>
                  <a:pt x="355" y="338"/>
                  <a:pt x="353" y="337"/>
                  <a:pt x="355" y="334"/>
                </a:cubicBezTo>
                <a:cubicBezTo>
                  <a:pt x="357" y="331"/>
                  <a:pt x="365" y="334"/>
                  <a:pt x="368" y="334"/>
                </a:cubicBezTo>
                <a:cubicBezTo>
                  <a:pt x="371" y="333"/>
                  <a:pt x="380" y="337"/>
                  <a:pt x="379" y="342"/>
                </a:cubicBezTo>
                <a:cubicBezTo>
                  <a:pt x="377" y="344"/>
                  <a:pt x="385" y="345"/>
                  <a:pt x="387" y="345"/>
                </a:cubicBezTo>
                <a:cubicBezTo>
                  <a:pt x="388" y="347"/>
                  <a:pt x="387" y="353"/>
                  <a:pt x="387" y="355"/>
                </a:cubicBezTo>
                <a:cubicBezTo>
                  <a:pt x="387" y="359"/>
                  <a:pt x="389" y="361"/>
                  <a:pt x="392" y="363"/>
                </a:cubicBezTo>
                <a:cubicBezTo>
                  <a:pt x="400" y="371"/>
                  <a:pt x="403" y="355"/>
                  <a:pt x="406" y="350"/>
                </a:cubicBezTo>
                <a:cubicBezTo>
                  <a:pt x="409" y="355"/>
                  <a:pt x="412" y="361"/>
                  <a:pt x="414" y="366"/>
                </a:cubicBezTo>
                <a:cubicBezTo>
                  <a:pt x="416" y="369"/>
                  <a:pt x="420" y="373"/>
                  <a:pt x="419" y="376"/>
                </a:cubicBezTo>
                <a:cubicBezTo>
                  <a:pt x="414" y="387"/>
                  <a:pt x="430" y="387"/>
                  <a:pt x="434" y="392"/>
                </a:cubicBezTo>
                <a:cubicBezTo>
                  <a:pt x="433" y="393"/>
                  <a:pt x="432" y="394"/>
                  <a:pt x="431" y="394"/>
                </a:cubicBezTo>
                <a:cubicBezTo>
                  <a:pt x="436" y="394"/>
                  <a:pt x="433" y="399"/>
                  <a:pt x="437" y="399"/>
                </a:cubicBezTo>
                <a:cubicBezTo>
                  <a:pt x="442" y="399"/>
                  <a:pt x="442" y="407"/>
                  <a:pt x="438" y="410"/>
                </a:cubicBezTo>
                <a:cubicBezTo>
                  <a:pt x="435" y="413"/>
                  <a:pt x="441" y="408"/>
                  <a:pt x="438" y="410"/>
                </a:cubicBezTo>
                <a:close/>
                <a:moveTo>
                  <a:pt x="200" y="297"/>
                </a:moveTo>
                <a:cubicBezTo>
                  <a:pt x="197" y="297"/>
                  <a:pt x="193" y="297"/>
                  <a:pt x="189" y="297"/>
                </a:cubicBezTo>
                <a:cubicBezTo>
                  <a:pt x="192" y="295"/>
                  <a:pt x="193" y="293"/>
                  <a:pt x="195" y="292"/>
                </a:cubicBezTo>
                <a:cubicBezTo>
                  <a:pt x="189" y="288"/>
                  <a:pt x="177" y="297"/>
                  <a:pt x="171" y="300"/>
                </a:cubicBezTo>
                <a:cubicBezTo>
                  <a:pt x="177" y="300"/>
                  <a:pt x="183" y="297"/>
                  <a:pt x="187" y="301"/>
                </a:cubicBezTo>
                <a:cubicBezTo>
                  <a:pt x="183" y="303"/>
                  <a:pt x="181" y="305"/>
                  <a:pt x="179" y="310"/>
                </a:cubicBezTo>
                <a:cubicBezTo>
                  <a:pt x="186" y="310"/>
                  <a:pt x="183" y="308"/>
                  <a:pt x="189" y="304"/>
                </a:cubicBezTo>
                <a:cubicBezTo>
                  <a:pt x="190" y="307"/>
                  <a:pt x="189" y="310"/>
                  <a:pt x="187" y="312"/>
                </a:cubicBezTo>
                <a:cubicBezTo>
                  <a:pt x="191" y="309"/>
                  <a:pt x="195" y="307"/>
                  <a:pt x="192" y="303"/>
                </a:cubicBezTo>
                <a:cubicBezTo>
                  <a:pt x="198" y="304"/>
                  <a:pt x="197" y="301"/>
                  <a:pt x="200" y="297"/>
                </a:cubicBezTo>
                <a:cubicBezTo>
                  <a:pt x="197" y="297"/>
                  <a:pt x="197" y="303"/>
                  <a:pt x="200" y="297"/>
                </a:cubicBezTo>
                <a:close/>
                <a:moveTo>
                  <a:pt x="231" y="333"/>
                </a:moveTo>
                <a:cubicBezTo>
                  <a:pt x="230" y="332"/>
                  <a:pt x="230" y="332"/>
                  <a:pt x="230" y="331"/>
                </a:cubicBezTo>
                <a:cubicBezTo>
                  <a:pt x="231" y="331"/>
                  <a:pt x="232" y="331"/>
                  <a:pt x="234" y="331"/>
                </a:cubicBezTo>
                <a:cubicBezTo>
                  <a:pt x="227" y="327"/>
                  <a:pt x="225" y="332"/>
                  <a:pt x="221" y="335"/>
                </a:cubicBezTo>
                <a:cubicBezTo>
                  <a:pt x="217" y="338"/>
                  <a:pt x="213" y="332"/>
                  <a:pt x="209" y="333"/>
                </a:cubicBezTo>
                <a:cubicBezTo>
                  <a:pt x="210" y="335"/>
                  <a:pt x="211" y="336"/>
                  <a:pt x="213" y="338"/>
                </a:cubicBezTo>
                <a:cubicBezTo>
                  <a:pt x="208" y="338"/>
                  <a:pt x="209" y="344"/>
                  <a:pt x="203" y="343"/>
                </a:cubicBezTo>
                <a:cubicBezTo>
                  <a:pt x="207" y="347"/>
                  <a:pt x="211" y="344"/>
                  <a:pt x="215" y="345"/>
                </a:cubicBezTo>
                <a:cubicBezTo>
                  <a:pt x="215" y="342"/>
                  <a:pt x="219" y="342"/>
                  <a:pt x="221" y="340"/>
                </a:cubicBezTo>
                <a:cubicBezTo>
                  <a:pt x="225" y="337"/>
                  <a:pt x="224" y="334"/>
                  <a:pt x="231" y="333"/>
                </a:cubicBezTo>
                <a:cubicBezTo>
                  <a:pt x="230" y="332"/>
                  <a:pt x="226" y="333"/>
                  <a:pt x="231" y="333"/>
                </a:cubicBezTo>
                <a:close/>
                <a:moveTo>
                  <a:pt x="240" y="358"/>
                </a:moveTo>
                <a:cubicBezTo>
                  <a:pt x="231" y="353"/>
                  <a:pt x="231" y="356"/>
                  <a:pt x="225" y="363"/>
                </a:cubicBezTo>
                <a:cubicBezTo>
                  <a:pt x="228" y="364"/>
                  <a:pt x="229" y="363"/>
                  <a:pt x="230" y="361"/>
                </a:cubicBezTo>
                <a:cubicBezTo>
                  <a:pt x="233" y="358"/>
                  <a:pt x="237" y="360"/>
                  <a:pt x="240" y="358"/>
                </a:cubicBezTo>
                <a:cubicBezTo>
                  <a:pt x="238" y="357"/>
                  <a:pt x="238" y="360"/>
                  <a:pt x="240" y="358"/>
                </a:cubicBezTo>
                <a:close/>
                <a:moveTo>
                  <a:pt x="261" y="366"/>
                </a:moveTo>
                <a:cubicBezTo>
                  <a:pt x="258" y="371"/>
                  <a:pt x="260" y="375"/>
                  <a:pt x="257" y="379"/>
                </a:cubicBezTo>
                <a:cubicBezTo>
                  <a:pt x="261" y="379"/>
                  <a:pt x="264" y="369"/>
                  <a:pt x="261" y="366"/>
                </a:cubicBezTo>
                <a:close/>
                <a:moveTo>
                  <a:pt x="276" y="420"/>
                </a:moveTo>
                <a:cubicBezTo>
                  <a:pt x="276" y="417"/>
                  <a:pt x="274" y="408"/>
                  <a:pt x="270" y="411"/>
                </a:cubicBezTo>
                <a:cubicBezTo>
                  <a:pt x="269" y="409"/>
                  <a:pt x="270" y="406"/>
                  <a:pt x="270" y="403"/>
                </a:cubicBezTo>
                <a:cubicBezTo>
                  <a:pt x="269" y="401"/>
                  <a:pt x="264" y="399"/>
                  <a:pt x="265" y="405"/>
                </a:cubicBezTo>
                <a:cubicBezTo>
                  <a:pt x="266" y="403"/>
                  <a:pt x="267" y="403"/>
                  <a:pt x="268" y="403"/>
                </a:cubicBezTo>
                <a:cubicBezTo>
                  <a:pt x="269" y="405"/>
                  <a:pt x="267" y="408"/>
                  <a:pt x="268" y="410"/>
                </a:cubicBezTo>
                <a:cubicBezTo>
                  <a:pt x="272" y="412"/>
                  <a:pt x="274" y="416"/>
                  <a:pt x="274" y="420"/>
                </a:cubicBezTo>
                <a:cubicBezTo>
                  <a:pt x="275" y="420"/>
                  <a:pt x="276" y="420"/>
                  <a:pt x="276" y="420"/>
                </a:cubicBezTo>
                <a:cubicBezTo>
                  <a:pt x="275" y="416"/>
                  <a:pt x="276" y="420"/>
                  <a:pt x="276" y="420"/>
                </a:cubicBezTo>
                <a:close/>
                <a:moveTo>
                  <a:pt x="280" y="405"/>
                </a:moveTo>
                <a:cubicBezTo>
                  <a:pt x="280" y="403"/>
                  <a:pt x="279" y="400"/>
                  <a:pt x="278" y="399"/>
                </a:cubicBezTo>
                <a:cubicBezTo>
                  <a:pt x="276" y="396"/>
                  <a:pt x="272" y="397"/>
                  <a:pt x="272" y="400"/>
                </a:cubicBezTo>
                <a:cubicBezTo>
                  <a:pt x="275" y="403"/>
                  <a:pt x="278" y="413"/>
                  <a:pt x="281" y="411"/>
                </a:cubicBezTo>
                <a:cubicBezTo>
                  <a:pt x="281" y="414"/>
                  <a:pt x="281" y="416"/>
                  <a:pt x="281" y="419"/>
                </a:cubicBezTo>
                <a:cubicBezTo>
                  <a:pt x="287" y="417"/>
                  <a:pt x="281" y="408"/>
                  <a:pt x="280" y="405"/>
                </a:cubicBezTo>
                <a:cubicBezTo>
                  <a:pt x="280" y="404"/>
                  <a:pt x="281" y="409"/>
                  <a:pt x="280" y="405"/>
                </a:cubicBezTo>
                <a:close/>
                <a:moveTo>
                  <a:pt x="320" y="442"/>
                </a:moveTo>
                <a:cubicBezTo>
                  <a:pt x="324" y="442"/>
                  <a:pt x="326" y="439"/>
                  <a:pt x="329" y="441"/>
                </a:cubicBezTo>
                <a:cubicBezTo>
                  <a:pt x="328" y="437"/>
                  <a:pt x="322" y="425"/>
                  <a:pt x="315" y="427"/>
                </a:cubicBezTo>
                <a:cubicBezTo>
                  <a:pt x="310" y="429"/>
                  <a:pt x="304" y="436"/>
                  <a:pt x="300" y="441"/>
                </a:cubicBezTo>
                <a:cubicBezTo>
                  <a:pt x="300" y="441"/>
                  <a:pt x="307" y="441"/>
                  <a:pt x="307" y="441"/>
                </a:cubicBezTo>
                <a:cubicBezTo>
                  <a:pt x="310" y="439"/>
                  <a:pt x="313" y="436"/>
                  <a:pt x="316" y="436"/>
                </a:cubicBezTo>
                <a:cubicBezTo>
                  <a:pt x="315" y="437"/>
                  <a:pt x="314" y="438"/>
                  <a:pt x="314" y="440"/>
                </a:cubicBezTo>
                <a:cubicBezTo>
                  <a:pt x="317" y="438"/>
                  <a:pt x="316" y="442"/>
                  <a:pt x="320" y="442"/>
                </a:cubicBezTo>
                <a:close/>
                <a:moveTo>
                  <a:pt x="336" y="455"/>
                </a:moveTo>
                <a:cubicBezTo>
                  <a:pt x="336" y="457"/>
                  <a:pt x="337" y="459"/>
                  <a:pt x="337" y="460"/>
                </a:cubicBezTo>
                <a:cubicBezTo>
                  <a:pt x="341" y="459"/>
                  <a:pt x="342" y="452"/>
                  <a:pt x="340" y="449"/>
                </a:cubicBezTo>
                <a:cubicBezTo>
                  <a:pt x="344" y="453"/>
                  <a:pt x="349" y="452"/>
                  <a:pt x="345" y="447"/>
                </a:cubicBezTo>
                <a:cubicBezTo>
                  <a:pt x="342" y="442"/>
                  <a:pt x="335" y="443"/>
                  <a:pt x="331" y="442"/>
                </a:cubicBezTo>
                <a:cubicBezTo>
                  <a:pt x="332" y="446"/>
                  <a:pt x="326" y="445"/>
                  <a:pt x="323" y="446"/>
                </a:cubicBezTo>
                <a:cubicBezTo>
                  <a:pt x="319" y="446"/>
                  <a:pt x="317" y="449"/>
                  <a:pt x="316" y="452"/>
                </a:cubicBezTo>
                <a:cubicBezTo>
                  <a:pt x="321" y="447"/>
                  <a:pt x="316" y="455"/>
                  <a:pt x="316" y="458"/>
                </a:cubicBezTo>
                <a:cubicBezTo>
                  <a:pt x="316" y="460"/>
                  <a:pt x="315" y="465"/>
                  <a:pt x="318" y="467"/>
                </a:cubicBezTo>
                <a:cubicBezTo>
                  <a:pt x="322" y="471"/>
                  <a:pt x="321" y="456"/>
                  <a:pt x="321" y="455"/>
                </a:cubicBezTo>
                <a:cubicBezTo>
                  <a:pt x="321" y="451"/>
                  <a:pt x="326" y="445"/>
                  <a:pt x="331" y="446"/>
                </a:cubicBezTo>
                <a:cubicBezTo>
                  <a:pt x="336" y="447"/>
                  <a:pt x="331" y="454"/>
                  <a:pt x="332" y="457"/>
                </a:cubicBezTo>
                <a:cubicBezTo>
                  <a:pt x="332" y="456"/>
                  <a:pt x="334" y="455"/>
                  <a:pt x="336" y="455"/>
                </a:cubicBezTo>
                <a:cubicBezTo>
                  <a:pt x="336" y="457"/>
                  <a:pt x="334" y="455"/>
                  <a:pt x="336" y="455"/>
                </a:cubicBezTo>
                <a:close/>
                <a:moveTo>
                  <a:pt x="351" y="462"/>
                </a:moveTo>
                <a:cubicBezTo>
                  <a:pt x="344" y="462"/>
                  <a:pt x="339" y="464"/>
                  <a:pt x="333" y="467"/>
                </a:cubicBezTo>
                <a:cubicBezTo>
                  <a:pt x="338" y="470"/>
                  <a:pt x="348" y="465"/>
                  <a:pt x="351" y="462"/>
                </a:cubicBezTo>
                <a:close/>
                <a:moveTo>
                  <a:pt x="362" y="453"/>
                </a:moveTo>
                <a:cubicBezTo>
                  <a:pt x="358" y="455"/>
                  <a:pt x="350" y="454"/>
                  <a:pt x="348" y="459"/>
                </a:cubicBezTo>
                <a:cubicBezTo>
                  <a:pt x="353" y="460"/>
                  <a:pt x="361" y="460"/>
                  <a:pt x="362" y="453"/>
                </a:cubicBezTo>
                <a:cubicBezTo>
                  <a:pt x="358" y="455"/>
                  <a:pt x="361" y="457"/>
                  <a:pt x="362" y="453"/>
                </a:cubicBezTo>
                <a:close/>
                <a:moveTo>
                  <a:pt x="334" y="445"/>
                </a:moveTo>
                <a:cubicBezTo>
                  <a:pt x="337" y="446"/>
                  <a:pt x="339" y="448"/>
                  <a:pt x="340" y="444"/>
                </a:cubicBezTo>
                <a:cubicBezTo>
                  <a:pt x="338" y="445"/>
                  <a:pt x="336" y="445"/>
                  <a:pt x="334" y="445"/>
                </a:cubicBezTo>
                <a:moveTo>
                  <a:pt x="824" y="730"/>
                </a:moveTo>
                <a:cubicBezTo>
                  <a:pt x="822" y="740"/>
                  <a:pt x="832" y="754"/>
                  <a:pt x="839" y="741"/>
                </a:cubicBezTo>
                <a:cubicBezTo>
                  <a:pt x="842" y="737"/>
                  <a:pt x="842" y="729"/>
                  <a:pt x="844" y="724"/>
                </a:cubicBezTo>
                <a:cubicBezTo>
                  <a:pt x="846" y="718"/>
                  <a:pt x="850" y="711"/>
                  <a:pt x="848" y="704"/>
                </a:cubicBezTo>
                <a:cubicBezTo>
                  <a:pt x="853" y="709"/>
                  <a:pt x="849" y="693"/>
                  <a:pt x="847" y="691"/>
                </a:cubicBezTo>
                <a:cubicBezTo>
                  <a:pt x="846" y="692"/>
                  <a:pt x="841" y="699"/>
                  <a:pt x="841" y="699"/>
                </a:cubicBezTo>
                <a:cubicBezTo>
                  <a:pt x="840" y="703"/>
                  <a:pt x="834" y="704"/>
                  <a:pt x="831" y="706"/>
                </a:cubicBezTo>
                <a:cubicBezTo>
                  <a:pt x="827" y="709"/>
                  <a:pt x="825" y="712"/>
                  <a:pt x="827" y="717"/>
                </a:cubicBezTo>
                <a:cubicBezTo>
                  <a:pt x="830" y="723"/>
                  <a:pt x="826" y="725"/>
                  <a:pt x="824" y="730"/>
                </a:cubicBezTo>
                <a:moveTo>
                  <a:pt x="853" y="604"/>
                </a:moveTo>
                <a:cubicBezTo>
                  <a:pt x="848" y="611"/>
                  <a:pt x="846" y="620"/>
                  <a:pt x="841" y="627"/>
                </a:cubicBezTo>
                <a:cubicBezTo>
                  <a:pt x="835" y="635"/>
                  <a:pt x="824" y="639"/>
                  <a:pt x="819" y="647"/>
                </a:cubicBezTo>
                <a:cubicBezTo>
                  <a:pt x="817" y="650"/>
                  <a:pt x="815" y="654"/>
                  <a:pt x="812" y="653"/>
                </a:cubicBezTo>
                <a:cubicBezTo>
                  <a:pt x="812" y="658"/>
                  <a:pt x="807" y="661"/>
                  <a:pt x="807" y="666"/>
                </a:cubicBezTo>
                <a:cubicBezTo>
                  <a:pt x="807" y="671"/>
                  <a:pt x="809" y="676"/>
                  <a:pt x="810" y="680"/>
                </a:cubicBezTo>
                <a:cubicBezTo>
                  <a:pt x="811" y="682"/>
                  <a:pt x="811" y="684"/>
                  <a:pt x="812" y="686"/>
                </a:cubicBezTo>
                <a:cubicBezTo>
                  <a:pt x="812" y="687"/>
                  <a:pt x="812" y="696"/>
                  <a:pt x="813" y="691"/>
                </a:cubicBezTo>
                <a:cubicBezTo>
                  <a:pt x="813" y="695"/>
                  <a:pt x="814" y="700"/>
                  <a:pt x="813" y="704"/>
                </a:cubicBezTo>
                <a:cubicBezTo>
                  <a:pt x="809" y="710"/>
                  <a:pt x="803" y="709"/>
                  <a:pt x="800" y="714"/>
                </a:cubicBezTo>
                <a:cubicBezTo>
                  <a:pt x="797" y="718"/>
                  <a:pt x="790" y="721"/>
                  <a:pt x="792" y="727"/>
                </a:cubicBezTo>
                <a:cubicBezTo>
                  <a:pt x="792" y="731"/>
                  <a:pt x="796" y="740"/>
                  <a:pt x="791" y="743"/>
                </a:cubicBezTo>
                <a:cubicBezTo>
                  <a:pt x="789" y="744"/>
                  <a:pt x="782" y="745"/>
                  <a:pt x="782" y="748"/>
                </a:cubicBezTo>
                <a:cubicBezTo>
                  <a:pt x="782" y="750"/>
                  <a:pt x="785" y="751"/>
                  <a:pt x="784" y="753"/>
                </a:cubicBezTo>
                <a:cubicBezTo>
                  <a:pt x="782" y="761"/>
                  <a:pt x="775" y="768"/>
                  <a:pt x="769" y="774"/>
                </a:cubicBezTo>
                <a:cubicBezTo>
                  <a:pt x="764" y="779"/>
                  <a:pt x="760" y="784"/>
                  <a:pt x="752" y="784"/>
                </a:cubicBezTo>
                <a:cubicBezTo>
                  <a:pt x="747" y="784"/>
                  <a:pt x="742" y="784"/>
                  <a:pt x="737" y="785"/>
                </a:cubicBezTo>
                <a:cubicBezTo>
                  <a:pt x="736" y="786"/>
                  <a:pt x="734" y="788"/>
                  <a:pt x="733" y="788"/>
                </a:cubicBezTo>
                <a:cubicBezTo>
                  <a:pt x="731" y="788"/>
                  <a:pt x="730" y="784"/>
                  <a:pt x="727" y="785"/>
                </a:cubicBezTo>
                <a:cubicBezTo>
                  <a:pt x="727" y="782"/>
                  <a:pt x="726" y="780"/>
                  <a:pt x="725" y="778"/>
                </a:cubicBezTo>
                <a:cubicBezTo>
                  <a:pt x="726" y="778"/>
                  <a:pt x="726" y="777"/>
                  <a:pt x="726" y="776"/>
                </a:cubicBezTo>
                <a:cubicBezTo>
                  <a:pt x="726" y="772"/>
                  <a:pt x="724" y="768"/>
                  <a:pt x="722" y="764"/>
                </a:cubicBezTo>
                <a:cubicBezTo>
                  <a:pt x="720" y="761"/>
                  <a:pt x="717" y="758"/>
                  <a:pt x="715" y="754"/>
                </a:cubicBezTo>
                <a:cubicBezTo>
                  <a:pt x="712" y="748"/>
                  <a:pt x="712" y="740"/>
                  <a:pt x="711" y="733"/>
                </a:cubicBezTo>
                <a:cubicBezTo>
                  <a:pt x="708" y="721"/>
                  <a:pt x="700" y="715"/>
                  <a:pt x="703" y="702"/>
                </a:cubicBezTo>
                <a:cubicBezTo>
                  <a:pt x="704" y="697"/>
                  <a:pt x="709" y="693"/>
                  <a:pt x="710" y="689"/>
                </a:cubicBezTo>
                <a:cubicBezTo>
                  <a:pt x="710" y="687"/>
                  <a:pt x="709" y="684"/>
                  <a:pt x="707" y="682"/>
                </a:cubicBezTo>
                <a:cubicBezTo>
                  <a:pt x="706" y="679"/>
                  <a:pt x="708" y="677"/>
                  <a:pt x="707" y="674"/>
                </a:cubicBezTo>
                <a:cubicBezTo>
                  <a:pt x="705" y="669"/>
                  <a:pt x="702" y="664"/>
                  <a:pt x="699" y="659"/>
                </a:cubicBezTo>
                <a:cubicBezTo>
                  <a:pt x="696" y="655"/>
                  <a:pt x="690" y="651"/>
                  <a:pt x="691" y="646"/>
                </a:cubicBezTo>
                <a:cubicBezTo>
                  <a:pt x="691" y="642"/>
                  <a:pt x="698" y="624"/>
                  <a:pt x="686" y="627"/>
                </a:cubicBezTo>
                <a:cubicBezTo>
                  <a:pt x="681" y="628"/>
                  <a:pt x="678" y="627"/>
                  <a:pt x="676" y="622"/>
                </a:cubicBezTo>
                <a:cubicBezTo>
                  <a:pt x="674" y="618"/>
                  <a:pt x="668" y="618"/>
                  <a:pt x="664" y="619"/>
                </a:cubicBezTo>
                <a:cubicBezTo>
                  <a:pt x="658" y="620"/>
                  <a:pt x="653" y="622"/>
                  <a:pt x="648" y="625"/>
                </a:cubicBezTo>
                <a:cubicBezTo>
                  <a:pt x="645" y="627"/>
                  <a:pt x="638" y="623"/>
                  <a:pt x="634" y="624"/>
                </a:cubicBezTo>
                <a:cubicBezTo>
                  <a:pt x="623" y="627"/>
                  <a:pt x="614" y="622"/>
                  <a:pt x="607" y="615"/>
                </a:cubicBezTo>
                <a:cubicBezTo>
                  <a:pt x="603" y="611"/>
                  <a:pt x="602" y="606"/>
                  <a:pt x="598" y="602"/>
                </a:cubicBezTo>
                <a:cubicBezTo>
                  <a:pt x="595" y="599"/>
                  <a:pt x="590" y="597"/>
                  <a:pt x="590" y="592"/>
                </a:cubicBezTo>
                <a:cubicBezTo>
                  <a:pt x="591" y="590"/>
                  <a:pt x="590" y="587"/>
                  <a:pt x="588" y="586"/>
                </a:cubicBezTo>
                <a:cubicBezTo>
                  <a:pt x="594" y="582"/>
                  <a:pt x="595" y="569"/>
                  <a:pt x="592" y="564"/>
                </a:cubicBezTo>
                <a:cubicBezTo>
                  <a:pt x="588" y="556"/>
                  <a:pt x="594" y="552"/>
                  <a:pt x="598" y="544"/>
                </a:cubicBezTo>
                <a:cubicBezTo>
                  <a:pt x="601" y="539"/>
                  <a:pt x="603" y="532"/>
                  <a:pt x="610" y="530"/>
                </a:cubicBezTo>
                <a:cubicBezTo>
                  <a:pt x="620" y="526"/>
                  <a:pt x="616" y="516"/>
                  <a:pt x="620" y="510"/>
                </a:cubicBezTo>
                <a:cubicBezTo>
                  <a:pt x="622" y="506"/>
                  <a:pt x="626" y="506"/>
                  <a:pt x="629" y="504"/>
                </a:cubicBezTo>
                <a:cubicBezTo>
                  <a:pt x="631" y="502"/>
                  <a:pt x="630" y="498"/>
                  <a:pt x="633" y="495"/>
                </a:cubicBezTo>
                <a:cubicBezTo>
                  <a:pt x="635" y="494"/>
                  <a:pt x="636" y="499"/>
                  <a:pt x="639" y="498"/>
                </a:cubicBezTo>
                <a:cubicBezTo>
                  <a:pt x="643" y="497"/>
                  <a:pt x="648" y="499"/>
                  <a:pt x="653" y="496"/>
                </a:cubicBezTo>
                <a:cubicBezTo>
                  <a:pt x="659" y="490"/>
                  <a:pt x="668" y="491"/>
                  <a:pt x="676" y="491"/>
                </a:cubicBezTo>
                <a:cubicBezTo>
                  <a:pt x="679" y="491"/>
                  <a:pt x="685" y="490"/>
                  <a:pt x="688" y="490"/>
                </a:cubicBezTo>
                <a:cubicBezTo>
                  <a:pt x="690" y="490"/>
                  <a:pt x="692" y="488"/>
                  <a:pt x="694" y="489"/>
                </a:cubicBezTo>
                <a:cubicBezTo>
                  <a:pt x="697" y="489"/>
                  <a:pt x="694" y="494"/>
                  <a:pt x="698" y="490"/>
                </a:cubicBezTo>
                <a:cubicBezTo>
                  <a:pt x="697" y="491"/>
                  <a:pt x="694" y="494"/>
                  <a:pt x="698" y="496"/>
                </a:cubicBezTo>
                <a:cubicBezTo>
                  <a:pt x="701" y="498"/>
                  <a:pt x="696" y="500"/>
                  <a:pt x="696" y="502"/>
                </a:cubicBezTo>
                <a:cubicBezTo>
                  <a:pt x="695" y="505"/>
                  <a:pt x="701" y="509"/>
                  <a:pt x="704" y="509"/>
                </a:cubicBezTo>
                <a:cubicBezTo>
                  <a:pt x="712" y="509"/>
                  <a:pt x="712" y="513"/>
                  <a:pt x="718" y="516"/>
                </a:cubicBezTo>
                <a:cubicBezTo>
                  <a:pt x="721" y="518"/>
                  <a:pt x="729" y="522"/>
                  <a:pt x="731" y="520"/>
                </a:cubicBezTo>
                <a:cubicBezTo>
                  <a:pt x="737" y="517"/>
                  <a:pt x="731" y="509"/>
                  <a:pt x="741" y="509"/>
                </a:cubicBezTo>
                <a:cubicBezTo>
                  <a:pt x="744" y="509"/>
                  <a:pt x="744" y="512"/>
                  <a:pt x="747" y="513"/>
                </a:cubicBezTo>
                <a:cubicBezTo>
                  <a:pt x="750" y="513"/>
                  <a:pt x="751" y="513"/>
                  <a:pt x="753" y="515"/>
                </a:cubicBezTo>
                <a:cubicBezTo>
                  <a:pt x="757" y="516"/>
                  <a:pt x="762" y="517"/>
                  <a:pt x="766" y="518"/>
                </a:cubicBezTo>
                <a:cubicBezTo>
                  <a:pt x="771" y="519"/>
                  <a:pt x="777" y="513"/>
                  <a:pt x="781" y="518"/>
                </a:cubicBezTo>
                <a:cubicBezTo>
                  <a:pt x="781" y="516"/>
                  <a:pt x="785" y="517"/>
                  <a:pt x="787" y="517"/>
                </a:cubicBezTo>
                <a:cubicBezTo>
                  <a:pt x="789" y="520"/>
                  <a:pt x="792" y="524"/>
                  <a:pt x="791" y="528"/>
                </a:cubicBezTo>
                <a:cubicBezTo>
                  <a:pt x="790" y="538"/>
                  <a:pt x="783" y="525"/>
                  <a:pt x="782" y="522"/>
                </a:cubicBezTo>
                <a:cubicBezTo>
                  <a:pt x="780" y="525"/>
                  <a:pt x="785" y="529"/>
                  <a:pt x="786" y="532"/>
                </a:cubicBezTo>
                <a:cubicBezTo>
                  <a:pt x="789" y="537"/>
                  <a:pt x="790" y="543"/>
                  <a:pt x="793" y="549"/>
                </a:cubicBezTo>
                <a:cubicBezTo>
                  <a:pt x="795" y="553"/>
                  <a:pt x="797" y="555"/>
                  <a:pt x="800" y="558"/>
                </a:cubicBezTo>
                <a:cubicBezTo>
                  <a:pt x="802" y="563"/>
                  <a:pt x="800" y="567"/>
                  <a:pt x="803" y="571"/>
                </a:cubicBezTo>
                <a:cubicBezTo>
                  <a:pt x="808" y="577"/>
                  <a:pt x="808" y="582"/>
                  <a:pt x="814" y="587"/>
                </a:cubicBezTo>
                <a:cubicBezTo>
                  <a:pt x="816" y="588"/>
                  <a:pt x="827" y="597"/>
                  <a:pt x="822" y="598"/>
                </a:cubicBezTo>
                <a:cubicBezTo>
                  <a:pt x="829" y="603"/>
                  <a:pt x="833" y="601"/>
                  <a:pt x="841" y="601"/>
                </a:cubicBezTo>
                <a:cubicBezTo>
                  <a:pt x="845" y="601"/>
                  <a:pt x="860" y="594"/>
                  <a:pt x="853" y="604"/>
                </a:cubicBezTo>
                <a:cubicBezTo>
                  <a:pt x="851" y="607"/>
                  <a:pt x="854" y="603"/>
                  <a:pt x="853" y="604"/>
                </a:cubicBezTo>
                <a:close/>
                <a:moveTo>
                  <a:pt x="715" y="592"/>
                </a:moveTo>
                <a:cubicBezTo>
                  <a:pt x="710" y="592"/>
                  <a:pt x="710" y="586"/>
                  <a:pt x="706" y="589"/>
                </a:cubicBezTo>
                <a:cubicBezTo>
                  <a:pt x="708" y="592"/>
                  <a:pt x="713" y="598"/>
                  <a:pt x="715" y="592"/>
                </a:cubicBezTo>
                <a:close/>
                <a:moveTo>
                  <a:pt x="776" y="678"/>
                </a:moveTo>
                <a:cubicBezTo>
                  <a:pt x="776" y="670"/>
                  <a:pt x="769" y="665"/>
                  <a:pt x="769" y="656"/>
                </a:cubicBezTo>
                <a:cubicBezTo>
                  <a:pt x="767" y="661"/>
                  <a:pt x="770" y="677"/>
                  <a:pt x="776" y="678"/>
                </a:cubicBezTo>
                <a:cubicBezTo>
                  <a:pt x="776" y="674"/>
                  <a:pt x="775" y="677"/>
                  <a:pt x="776" y="678"/>
                </a:cubicBezTo>
                <a:close/>
                <a:moveTo>
                  <a:pt x="787" y="652"/>
                </a:moveTo>
                <a:cubicBezTo>
                  <a:pt x="786" y="652"/>
                  <a:pt x="785" y="652"/>
                  <a:pt x="785" y="652"/>
                </a:cubicBezTo>
                <a:cubicBezTo>
                  <a:pt x="788" y="649"/>
                  <a:pt x="790" y="640"/>
                  <a:pt x="782" y="642"/>
                </a:cubicBezTo>
                <a:cubicBezTo>
                  <a:pt x="778" y="643"/>
                  <a:pt x="779" y="651"/>
                  <a:pt x="779" y="655"/>
                </a:cubicBezTo>
                <a:cubicBezTo>
                  <a:pt x="781" y="652"/>
                  <a:pt x="785" y="655"/>
                  <a:pt x="787" y="652"/>
                </a:cubicBezTo>
                <a:cubicBezTo>
                  <a:pt x="786" y="652"/>
                  <a:pt x="784" y="655"/>
                  <a:pt x="787" y="652"/>
                </a:cubicBezTo>
                <a:close/>
                <a:moveTo>
                  <a:pt x="793" y="701"/>
                </a:moveTo>
                <a:cubicBezTo>
                  <a:pt x="792" y="695"/>
                  <a:pt x="793" y="685"/>
                  <a:pt x="788" y="681"/>
                </a:cubicBezTo>
                <a:cubicBezTo>
                  <a:pt x="787" y="684"/>
                  <a:pt x="791" y="688"/>
                  <a:pt x="788" y="691"/>
                </a:cubicBezTo>
                <a:cubicBezTo>
                  <a:pt x="789" y="695"/>
                  <a:pt x="790" y="698"/>
                  <a:pt x="793" y="701"/>
                </a:cubicBezTo>
                <a:cubicBezTo>
                  <a:pt x="792" y="696"/>
                  <a:pt x="792" y="700"/>
                  <a:pt x="793" y="701"/>
                </a:cubicBezTo>
                <a:close/>
                <a:moveTo>
                  <a:pt x="696" y="385"/>
                </a:moveTo>
                <a:cubicBezTo>
                  <a:pt x="698" y="393"/>
                  <a:pt x="703" y="382"/>
                  <a:pt x="696" y="385"/>
                </a:cubicBezTo>
                <a:moveTo>
                  <a:pt x="701" y="383"/>
                </a:moveTo>
                <a:cubicBezTo>
                  <a:pt x="701" y="390"/>
                  <a:pt x="709" y="387"/>
                  <a:pt x="706" y="381"/>
                </a:cubicBezTo>
                <a:cubicBezTo>
                  <a:pt x="705" y="382"/>
                  <a:pt x="703" y="383"/>
                  <a:pt x="701" y="383"/>
                </a:cubicBezTo>
                <a:moveTo>
                  <a:pt x="701" y="389"/>
                </a:moveTo>
                <a:cubicBezTo>
                  <a:pt x="702" y="391"/>
                  <a:pt x="704" y="391"/>
                  <a:pt x="705" y="389"/>
                </a:cubicBezTo>
                <a:cubicBezTo>
                  <a:pt x="704" y="389"/>
                  <a:pt x="702" y="389"/>
                  <a:pt x="701" y="389"/>
                </a:cubicBezTo>
                <a:moveTo>
                  <a:pt x="728" y="371"/>
                </a:moveTo>
                <a:cubicBezTo>
                  <a:pt x="728" y="372"/>
                  <a:pt x="729" y="373"/>
                  <a:pt x="729" y="374"/>
                </a:cubicBezTo>
                <a:cubicBezTo>
                  <a:pt x="732" y="373"/>
                  <a:pt x="730" y="370"/>
                  <a:pt x="733" y="368"/>
                </a:cubicBezTo>
                <a:cubicBezTo>
                  <a:pt x="730" y="368"/>
                  <a:pt x="729" y="369"/>
                  <a:pt x="728" y="371"/>
                </a:cubicBezTo>
                <a:moveTo>
                  <a:pt x="742" y="365"/>
                </a:moveTo>
                <a:cubicBezTo>
                  <a:pt x="744" y="367"/>
                  <a:pt x="746" y="366"/>
                  <a:pt x="748" y="364"/>
                </a:cubicBezTo>
                <a:cubicBezTo>
                  <a:pt x="746" y="362"/>
                  <a:pt x="744" y="363"/>
                  <a:pt x="742" y="365"/>
                </a:cubicBezTo>
                <a:moveTo>
                  <a:pt x="745" y="361"/>
                </a:moveTo>
                <a:cubicBezTo>
                  <a:pt x="746" y="362"/>
                  <a:pt x="745" y="362"/>
                  <a:pt x="747" y="361"/>
                </a:cubicBezTo>
                <a:cubicBezTo>
                  <a:pt x="747" y="361"/>
                  <a:pt x="746" y="360"/>
                  <a:pt x="745" y="359"/>
                </a:cubicBezTo>
                <a:cubicBezTo>
                  <a:pt x="745" y="360"/>
                  <a:pt x="745" y="360"/>
                  <a:pt x="745" y="361"/>
                </a:cubicBezTo>
                <a:moveTo>
                  <a:pt x="637" y="420"/>
                </a:moveTo>
                <a:cubicBezTo>
                  <a:pt x="640" y="421"/>
                  <a:pt x="644" y="417"/>
                  <a:pt x="648" y="416"/>
                </a:cubicBezTo>
                <a:cubicBezTo>
                  <a:pt x="652" y="416"/>
                  <a:pt x="661" y="418"/>
                  <a:pt x="664" y="413"/>
                </a:cubicBezTo>
                <a:cubicBezTo>
                  <a:pt x="662" y="412"/>
                  <a:pt x="661" y="412"/>
                  <a:pt x="660" y="412"/>
                </a:cubicBezTo>
                <a:cubicBezTo>
                  <a:pt x="661" y="410"/>
                  <a:pt x="666" y="408"/>
                  <a:pt x="665" y="405"/>
                </a:cubicBezTo>
                <a:cubicBezTo>
                  <a:pt x="665" y="402"/>
                  <a:pt x="661" y="401"/>
                  <a:pt x="659" y="404"/>
                </a:cubicBezTo>
                <a:cubicBezTo>
                  <a:pt x="658" y="397"/>
                  <a:pt x="658" y="396"/>
                  <a:pt x="653" y="391"/>
                </a:cubicBezTo>
                <a:cubicBezTo>
                  <a:pt x="650" y="387"/>
                  <a:pt x="652" y="381"/>
                  <a:pt x="645" y="381"/>
                </a:cubicBezTo>
                <a:cubicBezTo>
                  <a:pt x="653" y="376"/>
                  <a:pt x="653" y="368"/>
                  <a:pt x="642" y="370"/>
                </a:cubicBezTo>
                <a:cubicBezTo>
                  <a:pt x="642" y="369"/>
                  <a:pt x="646" y="365"/>
                  <a:pt x="646" y="364"/>
                </a:cubicBezTo>
                <a:cubicBezTo>
                  <a:pt x="642" y="359"/>
                  <a:pt x="635" y="368"/>
                  <a:pt x="635" y="372"/>
                </a:cubicBezTo>
                <a:cubicBezTo>
                  <a:pt x="635" y="371"/>
                  <a:pt x="634" y="370"/>
                  <a:pt x="633" y="371"/>
                </a:cubicBezTo>
                <a:cubicBezTo>
                  <a:pt x="632" y="373"/>
                  <a:pt x="636" y="373"/>
                  <a:pt x="637" y="373"/>
                </a:cubicBezTo>
                <a:cubicBezTo>
                  <a:pt x="635" y="375"/>
                  <a:pt x="635" y="377"/>
                  <a:pt x="635" y="379"/>
                </a:cubicBezTo>
                <a:cubicBezTo>
                  <a:pt x="640" y="377"/>
                  <a:pt x="636" y="382"/>
                  <a:pt x="634" y="383"/>
                </a:cubicBezTo>
                <a:cubicBezTo>
                  <a:pt x="637" y="384"/>
                  <a:pt x="636" y="383"/>
                  <a:pt x="637" y="386"/>
                </a:cubicBezTo>
                <a:cubicBezTo>
                  <a:pt x="637" y="385"/>
                  <a:pt x="638" y="383"/>
                  <a:pt x="638" y="383"/>
                </a:cubicBezTo>
                <a:cubicBezTo>
                  <a:pt x="641" y="385"/>
                  <a:pt x="637" y="387"/>
                  <a:pt x="638" y="389"/>
                </a:cubicBezTo>
                <a:cubicBezTo>
                  <a:pt x="640" y="392"/>
                  <a:pt x="643" y="389"/>
                  <a:pt x="645" y="389"/>
                </a:cubicBezTo>
                <a:cubicBezTo>
                  <a:pt x="644" y="391"/>
                  <a:pt x="645" y="394"/>
                  <a:pt x="648" y="394"/>
                </a:cubicBezTo>
                <a:cubicBezTo>
                  <a:pt x="645" y="397"/>
                  <a:pt x="646" y="402"/>
                  <a:pt x="640" y="399"/>
                </a:cubicBezTo>
                <a:cubicBezTo>
                  <a:pt x="640" y="401"/>
                  <a:pt x="640" y="402"/>
                  <a:pt x="640" y="403"/>
                </a:cubicBezTo>
                <a:cubicBezTo>
                  <a:pt x="648" y="402"/>
                  <a:pt x="638" y="408"/>
                  <a:pt x="638" y="409"/>
                </a:cubicBezTo>
                <a:cubicBezTo>
                  <a:pt x="637" y="411"/>
                  <a:pt x="646" y="412"/>
                  <a:pt x="648" y="410"/>
                </a:cubicBezTo>
                <a:cubicBezTo>
                  <a:pt x="647" y="413"/>
                  <a:pt x="645" y="413"/>
                  <a:pt x="643" y="413"/>
                </a:cubicBezTo>
                <a:cubicBezTo>
                  <a:pt x="641" y="413"/>
                  <a:pt x="638" y="418"/>
                  <a:pt x="637" y="420"/>
                </a:cubicBezTo>
                <a:moveTo>
                  <a:pt x="692" y="462"/>
                </a:moveTo>
                <a:cubicBezTo>
                  <a:pt x="691" y="464"/>
                  <a:pt x="692" y="467"/>
                  <a:pt x="694" y="468"/>
                </a:cubicBezTo>
                <a:cubicBezTo>
                  <a:pt x="694" y="466"/>
                  <a:pt x="695" y="462"/>
                  <a:pt x="694" y="459"/>
                </a:cubicBezTo>
                <a:cubicBezTo>
                  <a:pt x="694" y="461"/>
                  <a:pt x="693" y="461"/>
                  <a:pt x="692" y="462"/>
                </a:cubicBezTo>
                <a:moveTo>
                  <a:pt x="690" y="470"/>
                </a:moveTo>
                <a:cubicBezTo>
                  <a:pt x="690" y="474"/>
                  <a:pt x="690" y="478"/>
                  <a:pt x="692" y="481"/>
                </a:cubicBezTo>
                <a:cubicBezTo>
                  <a:pt x="696" y="478"/>
                  <a:pt x="698" y="472"/>
                  <a:pt x="694" y="469"/>
                </a:cubicBezTo>
                <a:cubicBezTo>
                  <a:pt x="693" y="470"/>
                  <a:pt x="691" y="470"/>
                  <a:pt x="690" y="470"/>
                </a:cubicBezTo>
                <a:moveTo>
                  <a:pt x="759" y="479"/>
                </a:moveTo>
                <a:cubicBezTo>
                  <a:pt x="760" y="480"/>
                  <a:pt x="760" y="480"/>
                  <a:pt x="760" y="480"/>
                </a:cubicBezTo>
                <a:cubicBezTo>
                  <a:pt x="760" y="478"/>
                  <a:pt x="760" y="479"/>
                  <a:pt x="759" y="479"/>
                </a:cubicBezTo>
                <a:moveTo>
                  <a:pt x="1396" y="300"/>
                </a:moveTo>
                <a:cubicBezTo>
                  <a:pt x="1394" y="302"/>
                  <a:pt x="1393" y="303"/>
                  <a:pt x="1391" y="305"/>
                </a:cubicBezTo>
                <a:cubicBezTo>
                  <a:pt x="1390" y="307"/>
                  <a:pt x="1388" y="304"/>
                  <a:pt x="1387" y="306"/>
                </a:cubicBezTo>
                <a:cubicBezTo>
                  <a:pt x="1386" y="307"/>
                  <a:pt x="1388" y="310"/>
                  <a:pt x="1386" y="311"/>
                </a:cubicBezTo>
                <a:cubicBezTo>
                  <a:pt x="1385" y="313"/>
                  <a:pt x="1383" y="315"/>
                  <a:pt x="1383" y="317"/>
                </a:cubicBezTo>
                <a:cubicBezTo>
                  <a:pt x="1380" y="316"/>
                  <a:pt x="1377" y="314"/>
                  <a:pt x="1375" y="312"/>
                </a:cubicBezTo>
                <a:cubicBezTo>
                  <a:pt x="1372" y="310"/>
                  <a:pt x="1373" y="307"/>
                  <a:pt x="1370" y="306"/>
                </a:cubicBezTo>
                <a:cubicBezTo>
                  <a:pt x="1367" y="305"/>
                  <a:pt x="1365" y="308"/>
                  <a:pt x="1362" y="306"/>
                </a:cubicBezTo>
                <a:cubicBezTo>
                  <a:pt x="1361" y="304"/>
                  <a:pt x="1361" y="300"/>
                  <a:pt x="1360" y="298"/>
                </a:cubicBezTo>
                <a:cubicBezTo>
                  <a:pt x="1353" y="301"/>
                  <a:pt x="1364" y="312"/>
                  <a:pt x="1350" y="313"/>
                </a:cubicBezTo>
                <a:cubicBezTo>
                  <a:pt x="1346" y="313"/>
                  <a:pt x="1345" y="315"/>
                  <a:pt x="1349" y="316"/>
                </a:cubicBezTo>
                <a:cubicBezTo>
                  <a:pt x="1351" y="316"/>
                  <a:pt x="1353" y="326"/>
                  <a:pt x="1354" y="327"/>
                </a:cubicBezTo>
                <a:cubicBezTo>
                  <a:pt x="1356" y="331"/>
                  <a:pt x="1354" y="334"/>
                  <a:pt x="1351" y="333"/>
                </a:cubicBezTo>
                <a:cubicBezTo>
                  <a:pt x="1346" y="332"/>
                  <a:pt x="1344" y="332"/>
                  <a:pt x="1340" y="334"/>
                </a:cubicBezTo>
                <a:cubicBezTo>
                  <a:pt x="1334" y="337"/>
                  <a:pt x="1320" y="345"/>
                  <a:pt x="1319" y="353"/>
                </a:cubicBezTo>
                <a:cubicBezTo>
                  <a:pt x="1314" y="347"/>
                  <a:pt x="1307" y="346"/>
                  <a:pt x="1303" y="354"/>
                </a:cubicBezTo>
                <a:cubicBezTo>
                  <a:pt x="1303" y="352"/>
                  <a:pt x="1303" y="351"/>
                  <a:pt x="1303" y="350"/>
                </a:cubicBezTo>
                <a:cubicBezTo>
                  <a:pt x="1301" y="350"/>
                  <a:pt x="1300" y="351"/>
                  <a:pt x="1298" y="353"/>
                </a:cubicBezTo>
                <a:cubicBezTo>
                  <a:pt x="1295" y="353"/>
                  <a:pt x="1294" y="351"/>
                  <a:pt x="1292" y="353"/>
                </a:cubicBezTo>
                <a:cubicBezTo>
                  <a:pt x="1290" y="356"/>
                  <a:pt x="1286" y="366"/>
                  <a:pt x="1287" y="369"/>
                </a:cubicBezTo>
                <a:cubicBezTo>
                  <a:pt x="1289" y="367"/>
                  <a:pt x="1292" y="369"/>
                  <a:pt x="1290" y="371"/>
                </a:cubicBezTo>
                <a:cubicBezTo>
                  <a:pt x="1288" y="373"/>
                  <a:pt x="1291" y="377"/>
                  <a:pt x="1292" y="378"/>
                </a:cubicBezTo>
                <a:cubicBezTo>
                  <a:pt x="1292" y="381"/>
                  <a:pt x="1290" y="380"/>
                  <a:pt x="1288" y="380"/>
                </a:cubicBezTo>
                <a:cubicBezTo>
                  <a:pt x="1283" y="380"/>
                  <a:pt x="1286" y="387"/>
                  <a:pt x="1287" y="389"/>
                </a:cubicBezTo>
                <a:cubicBezTo>
                  <a:pt x="1287" y="392"/>
                  <a:pt x="1282" y="391"/>
                  <a:pt x="1281" y="392"/>
                </a:cubicBezTo>
                <a:cubicBezTo>
                  <a:pt x="1276" y="394"/>
                  <a:pt x="1281" y="398"/>
                  <a:pt x="1278" y="400"/>
                </a:cubicBezTo>
                <a:cubicBezTo>
                  <a:pt x="1276" y="402"/>
                  <a:pt x="1274" y="400"/>
                  <a:pt x="1273" y="404"/>
                </a:cubicBezTo>
                <a:cubicBezTo>
                  <a:pt x="1272" y="408"/>
                  <a:pt x="1270" y="411"/>
                  <a:pt x="1266" y="414"/>
                </a:cubicBezTo>
                <a:cubicBezTo>
                  <a:pt x="1265" y="405"/>
                  <a:pt x="1260" y="394"/>
                  <a:pt x="1262" y="385"/>
                </a:cubicBezTo>
                <a:cubicBezTo>
                  <a:pt x="1262" y="382"/>
                  <a:pt x="1262" y="376"/>
                  <a:pt x="1264" y="375"/>
                </a:cubicBezTo>
                <a:cubicBezTo>
                  <a:pt x="1266" y="372"/>
                  <a:pt x="1268" y="372"/>
                  <a:pt x="1266" y="369"/>
                </a:cubicBezTo>
                <a:cubicBezTo>
                  <a:pt x="1274" y="370"/>
                  <a:pt x="1282" y="357"/>
                  <a:pt x="1285" y="352"/>
                </a:cubicBezTo>
                <a:cubicBezTo>
                  <a:pt x="1287" y="349"/>
                  <a:pt x="1292" y="347"/>
                  <a:pt x="1293" y="344"/>
                </a:cubicBezTo>
                <a:cubicBezTo>
                  <a:pt x="1294" y="340"/>
                  <a:pt x="1293" y="334"/>
                  <a:pt x="1297" y="332"/>
                </a:cubicBezTo>
                <a:cubicBezTo>
                  <a:pt x="1294" y="327"/>
                  <a:pt x="1292" y="334"/>
                  <a:pt x="1291" y="337"/>
                </a:cubicBezTo>
                <a:cubicBezTo>
                  <a:pt x="1290" y="340"/>
                  <a:pt x="1282" y="345"/>
                  <a:pt x="1279" y="347"/>
                </a:cubicBezTo>
                <a:cubicBezTo>
                  <a:pt x="1279" y="343"/>
                  <a:pt x="1279" y="341"/>
                  <a:pt x="1280" y="337"/>
                </a:cubicBezTo>
                <a:cubicBezTo>
                  <a:pt x="1276" y="340"/>
                  <a:pt x="1270" y="335"/>
                  <a:pt x="1266" y="340"/>
                </a:cubicBezTo>
                <a:cubicBezTo>
                  <a:pt x="1263" y="345"/>
                  <a:pt x="1258" y="350"/>
                  <a:pt x="1257" y="356"/>
                </a:cubicBezTo>
                <a:cubicBezTo>
                  <a:pt x="1258" y="356"/>
                  <a:pt x="1260" y="357"/>
                  <a:pt x="1260" y="358"/>
                </a:cubicBezTo>
                <a:cubicBezTo>
                  <a:pt x="1257" y="359"/>
                  <a:pt x="1252" y="359"/>
                  <a:pt x="1249" y="360"/>
                </a:cubicBezTo>
                <a:cubicBezTo>
                  <a:pt x="1245" y="361"/>
                  <a:pt x="1244" y="361"/>
                  <a:pt x="1246" y="358"/>
                </a:cubicBezTo>
                <a:cubicBezTo>
                  <a:pt x="1247" y="354"/>
                  <a:pt x="1235" y="351"/>
                  <a:pt x="1236" y="358"/>
                </a:cubicBezTo>
                <a:cubicBezTo>
                  <a:pt x="1231" y="356"/>
                  <a:pt x="1226" y="358"/>
                  <a:pt x="1221" y="358"/>
                </a:cubicBezTo>
                <a:cubicBezTo>
                  <a:pt x="1212" y="356"/>
                  <a:pt x="1207" y="361"/>
                  <a:pt x="1202" y="368"/>
                </a:cubicBezTo>
                <a:cubicBezTo>
                  <a:pt x="1201" y="372"/>
                  <a:pt x="1197" y="373"/>
                  <a:pt x="1195" y="377"/>
                </a:cubicBezTo>
                <a:cubicBezTo>
                  <a:pt x="1193" y="379"/>
                  <a:pt x="1191" y="381"/>
                  <a:pt x="1188" y="383"/>
                </a:cubicBezTo>
                <a:cubicBezTo>
                  <a:pt x="1187" y="385"/>
                  <a:pt x="1185" y="386"/>
                  <a:pt x="1183" y="388"/>
                </a:cubicBezTo>
                <a:cubicBezTo>
                  <a:pt x="1180" y="391"/>
                  <a:pt x="1187" y="391"/>
                  <a:pt x="1188" y="391"/>
                </a:cubicBezTo>
                <a:cubicBezTo>
                  <a:pt x="1188" y="393"/>
                  <a:pt x="1188" y="394"/>
                  <a:pt x="1188" y="396"/>
                </a:cubicBezTo>
                <a:cubicBezTo>
                  <a:pt x="1189" y="394"/>
                  <a:pt x="1190" y="393"/>
                  <a:pt x="1192" y="393"/>
                </a:cubicBezTo>
                <a:cubicBezTo>
                  <a:pt x="1193" y="395"/>
                  <a:pt x="1192" y="396"/>
                  <a:pt x="1191" y="398"/>
                </a:cubicBezTo>
                <a:cubicBezTo>
                  <a:pt x="1194" y="397"/>
                  <a:pt x="1195" y="394"/>
                  <a:pt x="1198" y="394"/>
                </a:cubicBezTo>
                <a:cubicBezTo>
                  <a:pt x="1201" y="394"/>
                  <a:pt x="1204" y="397"/>
                  <a:pt x="1205" y="399"/>
                </a:cubicBezTo>
                <a:cubicBezTo>
                  <a:pt x="1207" y="402"/>
                  <a:pt x="1206" y="407"/>
                  <a:pt x="1205" y="410"/>
                </a:cubicBezTo>
                <a:cubicBezTo>
                  <a:pt x="1202" y="416"/>
                  <a:pt x="1204" y="422"/>
                  <a:pt x="1202" y="428"/>
                </a:cubicBezTo>
                <a:cubicBezTo>
                  <a:pt x="1201" y="434"/>
                  <a:pt x="1194" y="442"/>
                  <a:pt x="1190" y="447"/>
                </a:cubicBezTo>
                <a:cubicBezTo>
                  <a:pt x="1186" y="451"/>
                  <a:pt x="1182" y="458"/>
                  <a:pt x="1176" y="460"/>
                </a:cubicBezTo>
                <a:cubicBezTo>
                  <a:pt x="1171" y="462"/>
                  <a:pt x="1172" y="456"/>
                  <a:pt x="1167" y="461"/>
                </a:cubicBezTo>
                <a:cubicBezTo>
                  <a:pt x="1161" y="465"/>
                  <a:pt x="1161" y="472"/>
                  <a:pt x="1155" y="475"/>
                </a:cubicBezTo>
                <a:cubicBezTo>
                  <a:pt x="1148" y="478"/>
                  <a:pt x="1159" y="485"/>
                  <a:pt x="1160" y="491"/>
                </a:cubicBezTo>
                <a:cubicBezTo>
                  <a:pt x="1161" y="499"/>
                  <a:pt x="1155" y="498"/>
                  <a:pt x="1149" y="502"/>
                </a:cubicBezTo>
                <a:cubicBezTo>
                  <a:pt x="1148" y="500"/>
                  <a:pt x="1149" y="499"/>
                  <a:pt x="1150" y="497"/>
                </a:cubicBezTo>
                <a:cubicBezTo>
                  <a:pt x="1151" y="494"/>
                  <a:pt x="1148" y="492"/>
                  <a:pt x="1148" y="490"/>
                </a:cubicBezTo>
                <a:cubicBezTo>
                  <a:pt x="1153" y="489"/>
                  <a:pt x="1147" y="487"/>
                  <a:pt x="1145" y="486"/>
                </a:cubicBezTo>
                <a:cubicBezTo>
                  <a:pt x="1139" y="485"/>
                  <a:pt x="1146" y="480"/>
                  <a:pt x="1145" y="478"/>
                </a:cubicBezTo>
                <a:cubicBezTo>
                  <a:pt x="1142" y="470"/>
                  <a:pt x="1132" y="480"/>
                  <a:pt x="1128" y="481"/>
                </a:cubicBezTo>
                <a:cubicBezTo>
                  <a:pt x="1130" y="480"/>
                  <a:pt x="1134" y="470"/>
                  <a:pt x="1129" y="470"/>
                </a:cubicBezTo>
                <a:cubicBezTo>
                  <a:pt x="1126" y="470"/>
                  <a:pt x="1123" y="479"/>
                  <a:pt x="1117" y="479"/>
                </a:cubicBezTo>
                <a:cubicBezTo>
                  <a:pt x="1112" y="478"/>
                  <a:pt x="1118" y="488"/>
                  <a:pt x="1121" y="489"/>
                </a:cubicBezTo>
                <a:cubicBezTo>
                  <a:pt x="1123" y="490"/>
                  <a:pt x="1124" y="486"/>
                  <a:pt x="1126" y="486"/>
                </a:cubicBezTo>
                <a:cubicBezTo>
                  <a:pt x="1127" y="486"/>
                  <a:pt x="1132" y="488"/>
                  <a:pt x="1134" y="488"/>
                </a:cubicBezTo>
                <a:cubicBezTo>
                  <a:pt x="1132" y="492"/>
                  <a:pt x="1123" y="493"/>
                  <a:pt x="1121" y="500"/>
                </a:cubicBezTo>
                <a:cubicBezTo>
                  <a:pt x="1124" y="502"/>
                  <a:pt x="1125" y="503"/>
                  <a:pt x="1126" y="507"/>
                </a:cubicBezTo>
                <a:cubicBezTo>
                  <a:pt x="1127" y="510"/>
                  <a:pt x="1134" y="515"/>
                  <a:pt x="1129" y="515"/>
                </a:cubicBezTo>
                <a:cubicBezTo>
                  <a:pt x="1134" y="517"/>
                  <a:pt x="1128" y="519"/>
                  <a:pt x="1125" y="520"/>
                </a:cubicBezTo>
                <a:cubicBezTo>
                  <a:pt x="1127" y="521"/>
                  <a:pt x="1130" y="521"/>
                  <a:pt x="1132" y="522"/>
                </a:cubicBezTo>
                <a:cubicBezTo>
                  <a:pt x="1131" y="525"/>
                  <a:pt x="1130" y="528"/>
                  <a:pt x="1128" y="531"/>
                </a:cubicBezTo>
                <a:cubicBezTo>
                  <a:pt x="1126" y="534"/>
                  <a:pt x="1123" y="536"/>
                  <a:pt x="1123" y="539"/>
                </a:cubicBezTo>
                <a:cubicBezTo>
                  <a:pt x="1121" y="546"/>
                  <a:pt x="1105" y="558"/>
                  <a:pt x="1099" y="553"/>
                </a:cubicBezTo>
                <a:cubicBezTo>
                  <a:pt x="1099" y="556"/>
                  <a:pt x="1099" y="556"/>
                  <a:pt x="1097" y="554"/>
                </a:cubicBezTo>
                <a:cubicBezTo>
                  <a:pt x="1097" y="558"/>
                  <a:pt x="1091" y="558"/>
                  <a:pt x="1089" y="558"/>
                </a:cubicBezTo>
                <a:cubicBezTo>
                  <a:pt x="1087" y="559"/>
                  <a:pt x="1086" y="565"/>
                  <a:pt x="1084" y="563"/>
                </a:cubicBezTo>
                <a:cubicBezTo>
                  <a:pt x="1083" y="559"/>
                  <a:pt x="1084" y="557"/>
                  <a:pt x="1079" y="558"/>
                </a:cubicBezTo>
                <a:cubicBezTo>
                  <a:pt x="1075" y="559"/>
                  <a:pt x="1070" y="563"/>
                  <a:pt x="1068" y="567"/>
                </a:cubicBezTo>
                <a:cubicBezTo>
                  <a:pt x="1067" y="575"/>
                  <a:pt x="1081" y="583"/>
                  <a:pt x="1081" y="592"/>
                </a:cubicBezTo>
                <a:cubicBezTo>
                  <a:pt x="1081" y="597"/>
                  <a:pt x="1081" y="600"/>
                  <a:pt x="1076" y="602"/>
                </a:cubicBezTo>
                <a:cubicBezTo>
                  <a:pt x="1075" y="602"/>
                  <a:pt x="1071" y="602"/>
                  <a:pt x="1071" y="604"/>
                </a:cubicBezTo>
                <a:cubicBezTo>
                  <a:pt x="1071" y="607"/>
                  <a:pt x="1067" y="607"/>
                  <a:pt x="1065" y="610"/>
                </a:cubicBezTo>
                <a:cubicBezTo>
                  <a:pt x="1065" y="609"/>
                  <a:pt x="1066" y="604"/>
                  <a:pt x="1065" y="604"/>
                </a:cubicBezTo>
                <a:cubicBezTo>
                  <a:pt x="1063" y="603"/>
                  <a:pt x="1060" y="602"/>
                  <a:pt x="1059" y="601"/>
                </a:cubicBezTo>
                <a:cubicBezTo>
                  <a:pt x="1057" y="599"/>
                  <a:pt x="1057" y="597"/>
                  <a:pt x="1055" y="596"/>
                </a:cubicBezTo>
                <a:cubicBezTo>
                  <a:pt x="1054" y="594"/>
                  <a:pt x="1052" y="594"/>
                  <a:pt x="1049" y="594"/>
                </a:cubicBezTo>
                <a:cubicBezTo>
                  <a:pt x="1049" y="593"/>
                  <a:pt x="1046" y="588"/>
                  <a:pt x="1046" y="594"/>
                </a:cubicBezTo>
                <a:cubicBezTo>
                  <a:pt x="1046" y="598"/>
                  <a:pt x="1040" y="609"/>
                  <a:pt x="1046" y="607"/>
                </a:cubicBezTo>
                <a:cubicBezTo>
                  <a:pt x="1046" y="613"/>
                  <a:pt x="1051" y="617"/>
                  <a:pt x="1055" y="620"/>
                </a:cubicBezTo>
                <a:cubicBezTo>
                  <a:pt x="1058" y="623"/>
                  <a:pt x="1059" y="625"/>
                  <a:pt x="1059" y="628"/>
                </a:cubicBezTo>
                <a:cubicBezTo>
                  <a:pt x="1059" y="632"/>
                  <a:pt x="1062" y="634"/>
                  <a:pt x="1062" y="637"/>
                </a:cubicBezTo>
                <a:cubicBezTo>
                  <a:pt x="1049" y="640"/>
                  <a:pt x="1049" y="620"/>
                  <a:pt x="1044" y="613"/>
                </a:cubicBezTo>
                <a:cubicBezTo>
                  <a:pt x="1041" y="611"/>
                  <a:pt x="1040" y="613"/>
                  <a:pt x="1040" y="609"/>
                </a:cubicBezTo>
                <a:cubicBezTo>
                  <a:pt x="1039" y="604"/>
                  <a:pt x="1042" y="599"/>
                  <a:pt x="1041" y="594"/>
                </a:cubicBezTo>
                <a:cubicBezTo>
                  <a:pt x="1041" y="590"/>
                  <a:pt x="1039" y="580"/>
                  <a:pt x="1034" y="577"/>
                </a:cubicBezTo>
                <a:cubicBezTo>
                  <a:pt x="1032" y="582"/>
                  <a:pt x="1028" y="582"/>
                  <a:pt x="1024" y="580"/>
                </a:cubicBezTo>
                <a:cubicBezTo>
                  <a:pt x="1028" y="570"/>
                  <a:pt x="1016" y="562"/>
                  <a:pt x="1012" y="553"/>
                </a:cubicBezTo>
                <a:cubicBezTo>
                  <a:pt x="1011" y="555"/>
                  <a:pt x="1001" y="563"/>
                  <a:pt x="1000" y="556"/>
                </a:cubicBezTo>
                <a:cubicBezTo>
                  <a:pt x="1000" y="558"/>
                  <a:pt x="998" y="558"/>
                  <a:pt x="996" y="559"/>
                </a:cubicBezTo>
                <a:cubicBezTo>
                  <a:pt x="994" y="561"/>
                  <a:pt x="995" y="563"/>
                  <a:pt x="992" y="565"/>
                </a:cubicBezTo>
                <a:cubicBezTo>
                  <a:pt x="987" y="567"/>
                  <a:pt x="981" y="572"/>
                  <a:pt x="978" y="576"/>
                </a:cubicBezTo>
                <a:cubicBezTo>
                  <a:pt x="976" y="578"/>
                  <a:pt x="971" y="580"/>
                  <a:pt x="969" y="583"/>
                </a:cubicBezTo>
                <a:cubicBezTo>
                  <a:pt x="966" y="588"/>
                  <a:pt x="972" y="601"/>
                  <a:pt x="966" y="604"/>
                </a:cubicBezTo>
                <a:cubicBezTo>
                  <a:pt x="964" y="604"/>
                  <a:pt x="966" y="607"/>
                  <a:pt x="964" y="607"/>
                </a:cubicBezTo>
                <a:cubicBezTo>
                  <a:pt x="962" y="609"/>
                  <a:pt x="961" y="609"/>
                  <a:pt x="959" y="611"/>
                </a:cubicBezTo>
                <a:cubicBezTo>
                  <a:pt x="956" y="614"/>
                  <a:pt x="952" y="599"/>
                  <a:pt x="951" y="597"/>
                </a:cubicBezTo>
                <a:cubicBezTo>
                  <a:pt x="947" y="591"/>
                  <a:pt x="944" y="582"/>
                  <a:pt x="942" y="575"/>
                </a:cubicBezTo>
                <a:cubicBezTo>
                  <a:pt x="941" y="572"/>
                  <a:pt x="940" y="556"/>
                  <a:pt x="939" y="555"/>
                </a:cubicBezTo>
                <a:cubicBezTo>
                  <a:pt x="938" y="564"/>
                  <a:pt x="929" y="561"/>
                  <a:pt x="926" y="555"/>
                </a:cubicBezTo>
                <a:cubicBezTo>
                  <a:pt x="928" y="555"/>
                  <a:pt x="931" y="555"/>
                  <a:pt x="931" y="553"/>
                </a:cubicBezTo>
                <a:cubicBezTo>
                  <a:pt x="923" y="555"/>
                  <a:pt x="921" y="547"/>
                  <a:pt x="916" y="544"/>
                </a:cubicBezTo>
                <a:cubicBezTo>
                  <a:pt x="913" y="542"/>
                  <a:pt x="909" y="543"/>
                  <a:pt x="906" y="543"/>
                </a:cubicBezTo>
                <a:cubicBezTo>
                  <a:pt x="900" y="544"/>
                  <a:pt x="894" y="544"/>
                  <a:pt x="889" y="542"/>
                </a:cubicBezTo>
                <a:cubicBezTo>
                  <a:pt x="885" y="541"/>
                  <a:pt x="881" y="541"/>
                  <a:pt x="880" y="537"/>
                </a:cubicBezTo>
                <a:cubicBezTo>
                  <a:pt x="877" y="532"/>
                  <a:pt x="872" y="538"/>
                  <a:pt x="868" y="537"/>
                </a:cubicBezTo>
                <a:cubicBezTo>
                  <a:pt x="864" y="536"/>
                  <a:pt x="860" y="532"/>
                  <a:pt x="857" y="530"/>
                </a:cubicBezTo>
                <a:cubicBezTo>
                  <a:pt x="856" y="528"/>
                  <a:pt x="855" y="525"/>
                  <a:pt x="853" y="523"/>
                </a:cubicBezTo>
                <a:cubicBezTo>
                  <a:pt x="851" y="521"/>
                  <a:pt x="849" y="522"/>
                  <a:pt x="848" y="520"/>
                </a:cubicBezTo>
                <a:cubicBezTo>
                  <a:pt x="847" y="522"/>
                  <a:pt x="846" y="524"/>
                  <a:pt x="843" y="524"/>
                </a:cubicBezTo>
                <a:cubicBezTo>
                  <a:pt x="849" y="528"/>
                  <a:pt x="850" y="539"/>
                  <a:pt x="854" y="543"/>
                </a:cubicBezTo>
                <a:cubicBezTo>
                  <a:pt x="856" y="536"/>
                  <a:pt x="860" y="543"/>
                  <a:pt x="857" y="547"/>
                </a:cubicBezTo>
                <a:cubicBezTo>
                  <a:pt x="859" y="548"/>
                  <a:pt x="867" y="549"/>
                  <a:pt x="869" y="547"/>
                </a:cubicBezTo>
                <a:cubicBezTo>
                  <a:pt x="870" y="545"/>
                  <a:pt x="875" y="537"/>
                  <a:pt x="877" y="539"/>
                </a:cubicBezTo>
                <a:cubicBezTo>
                  <a:pt x="880" y="541"/>
                  <a:pt x="876" y="545"/>
                  <a:pt x="880" y="548"/>
                </a:cubicBezTo>
                <a:cubicBezTo>
                  <a:pt x="885" y="550"/>
                  <a:pt x="893" y="553"/>
                  <a:pt x="888" y="558"/>
                </a:cubicBezTo>
                <a:cubicBezTo>
                  <a:pt x="881" y="566"/>
                  <a:pt x="877" y="575"/>
                  <a:pt x="867" y="577"/>
                </a:cubicBezTo>
                <a:cubicBezTo>
                  <a:pt x="862" y="578"/>
                  <a:pt x="861" y="583"/>
                  <a:pt x="856" y="584"/>
                </a:cubicBezTo>
                <a:cubicBezTo>
                  <a:pt x="851" y="585"/>
                  <a:pt x="846" y="589"/>
                  <a:pt x="841" y="591"/>
                </a:cubicBezTo>
                <a:cubicBezTo>
                  <a:pt x="838" y="592"/>
                  <a:pt x="832" y="594"/>
                  <a:pt x="829" y="593"/>
                </a:cubicBezTo>
                <a:cubicBezTo>
                  <a:pt x="825" y="593"/>
                  <a:pt x="825" y="587"/>
                  <a:pt x="824" y="584"/>
                </a:cubicBezTo>
                <a:cubicBezTo>
                  <a:pt x="822" y="578"/>
                  <a:pt x="820" y="573"/>
                  <a:pt x="817" y="568"/>
                </a:cubicBezTo>
                <a:cubicBezTo>
                  <a:pt x="816" y="565"/>
                  <a:pt x="813" y="565"/>
                  <a:pt x="811" y="563"/>
                </a:cubicBezTo>
                <a:cubicBezTo>
                  <a:pt x="809" y="559"/>
                  <a:pt x="809" y="556"/>
                  <a:pt x="808" y="552"/>
                </a:cubicBezTo>
                <a:cubicBezTo>
                  <a:pt x="808" y="549"/>
                  <a:pt x="803" y="544"/>
                  <a:pt x="801" y="541"/>
                </a:cubicBezTo>
                <a:cubicBezTo>
                  <a:pt x="798" y="537"/>
                  <a:pt x="792" y="531"/>
                  <a:pt x="793" y="528"/>
                </a:cubicBezTo>
                <a:cubicBezTo>
                  <a:pt x="793" y="525"/>
                  <a:pt x="793" y="523"/>
                  <a:pt x="792" y="521"/>
                </a:cubicBezTo>
                <a:cubicBezTo>
                  <a:pt x="790" y="516"/>
                  <a:pt x="792" y="515"/>
                  <a:pt x="793" y="510"/>
                </a:cubicBezTo>
                <a:cubicBezTo>
                  <a:pt x="796" y="504"/>
                  <a:pt x="795" y="497"/>
                  <a:pt x="798" y="490"/>
                </a:cubicBezTo>
                <a:cubicBezTo>
                  <a:pt x="795" y="493"/>
                  <a:pt x="793" y="489"/>
                  <a:pt x="790" y="491"/>
                </a:cubicBezTo>
                <a:cubicBezTo>
                  <a:pt x="787" y="494"/>
                  <a:pt x="785" y="494"/>
                  <a:pt x="781" y="492"/>
                </a:cubicBezTo>
                <a:cubicBezTo>
                  <a:pt x="780" y="491"/>
                  <a:pt x="765" y="494"/>
                  <a:pt x="767" y="489"/>
                </a:cubicBezTo>
                <a:cubicBezTo>
                  <a:pt x="766" y="489"/>
                  <a:pt x="765" y="489"/>
                  <a:pt x="763" y="489"/>
                </a:cubicBezTo>
                <a:cubicBezTo>
                  <a:pt x="766" y="485"/>
                  <a:pt x="759" y="486"/>
                  <a:pt x="760" y="482"/>
                </a:cubicBezTo>
                <a:cubicBezTo>
                  <a:pt x="763" y="485"/>
                  <a:pt x="761" y="478"/>
                  <a:pt x="762" y="477"/>
                </a:cubicBezTo>
                <a:cubicBezTo>
                  <a:pt x="761" y="477"/>
                  <a:pt x="760" y="477"/>
                  <a:pt x="759" y="478"/>
                </a:cubicBezTo>
                <a:cubicBezTo>
                  <a:pt x="759" y="475"/>
                  <a:pt x="760" y="474"/>
                  <a:pt x="761" y="472"/>
                </a:cubicBezTo>
                <a:cubicBezTo>
                  <a:pt x="757" y="472"/>
                  <a:pt x="753" y="470"/>
                  <a:pt x="749" y="471"/>
                </a:cubicBezTo>
                <a:cubicBezTo>
                  <a:pt x="752" y="475"/>
                  <a:pt x="747" y="474"/>
                  <a:pt x="745" y="472"/>
                </a:cubicBezTo>
                <a:cubicBezTo>
                  <a:pt x="744" y="477"/>
                  <a:pt x="750" y="482"/>
                  <a:pt x="753" y="485"/>
                </a:cubicBezTo>
                <a:cubicBezTo>
                  <a:pt x="751" y="483"/>
                  <a:pt x="750" y="483"/>
                  <a:pt x="751" y="486"/>
                </a:cubicBezTo>
                <a:cubicBezTo>
                  <a:pt x="749" y="486"/>
                  <a:pt x="748" y="485"/>
                  <a:pt x="746" y="483"/>
                </a:cubicBezTo>
                <a:cubicBezTo>
                  <a:pt x="744" y="482"/>
                  <a:pt x="741" y="485"/>
                  <a:pt x="739" y="482"/>
                </a:cubicBezTo>
                <a:cubicBezTo>
                  <a:pt x="737" y="479"/>
                  <a:pt x="735" y="477"/>
                  <a:pt x="734" y="474"/>
                </a:cubicBezTo>
                <a:cubicBezTo>
                  <a:pt x="733" y="471"/>
                  <a:pt x="734" y="467"/>
                  <a:pt x="733" y="466"/>
                </a:cubicBezTo>
                <a:cubicBezTo>
                  <a:pt x="731" y="462"/>
                  <a:pt x="726" y="459"/>
                  <a:pt x="722" y="457"/>
                </a:cubicBezTo>
                <a:cubicBezTo>
                  <a:pt x="717" y="455"/>
                  <a:pt x="717" y="448"/>
                  <a:pt x="713" y="447"/>
                </a:cubicBezTo>
                <a:cubicBezTo>
                  <a:pt x="712" y="448"/>
                  <a:pt x="712" y="448"/>
                  <a:pt x="711" y="450"/>
                </a:cubicBezTo>
                <a:cubicBezTo>
                  <a:pt x="710" y="448"/>
                  <a:pt x="710" y="447"/>
                  <a:pt x="710" y="445"/>
                </a:cubicBezTo>
                <a:cubicBezTo>
                  <a:pt x="704" y="443"/>
                  <a:pt x="704" y="451"/>
                  <a:pt x="708" y="455"/>
                </a:cubicBezTo>
                <a:cubicBezTo>
                  <a:pt x="712" y="458"/>
                  <a:pt x="713" y="467"/>
                  <a:pt x="720" y="466"/>
                </a:cubicBezTo>
                <a:cubicBezTo>
                  <a:pt x="719" y="467"/>
                  <a:pt x="729" y="475"/>
                  <a:pt x="730" y="475"/>
                </a:cubicBezTo>
                <a:cubicBezTo>
                  <a:pt x="727" y="475"/>
                  <a:pt x="723" y="470"/>
                  <a:pt x="723" y="475"/>
                </a:cubicBezTo>
                <a:cubicBezTo>
                  <a:pt x="722" y="478"/>
                  <a:pt x="724" y="485"/>
                  <a:pt x="718" y="485"/>
                </a:cubicBezTo>
                <a:cubicBezTo>
                  <a:pt x="724" y="475"/>
                  <a:pt x="712" y="471"/>
                  <a:pt x="706" y="467"/>
                </a:cubicBezTo>
                <a:cubicBezTo>
                  <a:pt x="698" y="461"/>
                  <a:pt x="696" y="447"/>
                  <a:pt x="685" y="457"/>
                </a:cubicBezTo>
                <a:cubicBezTo>
                  <a:pt x="682" y="461"/>
                  <a:pt x="669" y="454"/>
                  <a:pt x="670" y="461"/>
                </a:cubicBezTo>
                <a:cubicBezTo>
                  <a:pt x="670" y="467"/>
                  <a:pt x="666" y="467"/>
                  <a:pt x="662" y="470"/>
                </a:cubicBezTo>
                <a:cubicBezTo>
                  <a:pt x="659" y="472"/>
                  <a:pt x="654" y="478"/>
                  <a:pt x="659" y="481"/>
                </a:cubicBezTo>
                <a:cubicBezTo>
                  <a:pt x="657" y="482"/>
                  <a:pt x="653" y="485"/>
                  <a:pt x="652" y="487"/>
                </a:cubicBezTo>
                <a:cubicBezTo>
                  <a:pt x="649" y="491"/>
                  <a:pt x="646" y="491"/>
                  <a:pt x="641" y="491"/>
                </a:cubicBezTo>
                <a:cubicBezTo>
                  <a:pt x="639" y="491"/>
                  <a:pt x="636" y="494"/>
                  <a:pt x="635" y="493"/>
                </a:cubicBezTo>
                <a:cubicBezTo>
                  <a:pt x="630" y="488"/>
                  <a:pt x="629" y="488"/>
                  <a:pt x="623" y="489"/>
                </a:cubicBezTo>
                <a:cubicBezTo>
                  <a:pt x="624" y="486"/>
                  <a:pt x="625" y="483"/>
                  <a:pt x="622" y="482"/>
                </a:cubicBezTo>
                <a:cubicBezTo>
                  <a:pt x="621" y="480"/>
                  <a:pt x="622" y="478"/>
                  <a:pt x="622" y="477"/>
                </a:cubicBezTo>
                <a:cubicBezTo>
                  <a:pt x="624" y="471"/>
                  <a:pt x="624" y="469"/>
                  <a:pt x="623" y="463"/>
                </a:cubicBezTo>
                <a:cubicBezTo>
                  <a:pt x="620" y="450"/>
                  <a:pt x="643" y="458"/>
                  <a:pt x="650" y="457"/>
                </a:cubicBezTo>
                <a:cubicBezTo>
                  <a:pt x="660" y="455"/>
                  <a:pt x="651" y="436"/>
                  <a:pt x="645" y="434"/>
                </a:cubicBezTo>
                <a:cubicBezTo>
                  <a:pt x="644" y="433"/>
                  <a:pt x="637" y="429"/>
                  <a:pt x="640" y="429"/>
                </a:cubicBezTo>
                <a:cubicBezTo>
                  <a:pt x="642" y="428"/>
                  <a:pt x="643" y="427"/>
                  <a:pt x="645" y="427"/>
                </a:cubicBezTo>
                <a:cubicBezTo>
                  <a:pt x="648" y="428"/>
                  <a:pt x="649" y="429"/>
                  <a:pt x="652" y="428"/>
                </a:cubicBezTo>
                <a:cubicBezTo>
                  <a:pt x="651" y="426"/>
                  <a:pt x="651" y="424"/>
                  <a:pt x="650" y="422"/>
                </a:cubicBezTo>
                <a:cubicBezTo>
                  <a:pt x="653" y="422"/>
                  <a:pt x="655" y="426"/>
                  <a:pt x="658" y="424"/>
                </a:cubicBezTo>
                <a:cubicBezTo>
                  <a:pt x="659" y="424"/>
                  <a:pt x="662" y="419"/>
                  <a:pt x="664" y="418"/>
                </a:cubicBezTo>
                <a:cubicBezTo>
                  <a:pt x="666" y="414"/>
                  <a:pt x="667" y="413"/>
                  <a:pt x="672" y="410"/>
                </a:cubicBezTo>
                <a:cubicBezTo>
                  <a:pt x="675" y="408"/>
                  <a:pt x="674" y="404"/>
                  <a:pt x="678" y="402"/>
                </a:cubicBezTo>
                <a:cubicBezTo>
                  <a:pt x="677" y="403"/>
                  <a:pt x="677" y="405"/>
                  <a:pt x="678" y="406"/>
                </a:cubicBezTo>
                <a:cubicBezTo>
                  <a:pt x="683" y="407"/>
                  <a:pt x="679" y="401"/>
                  <a:pt x="679" y="401"/>
                </a:cubicBezTo>
                <a:cubicBezTo>
                  <a:pt x="679" y="397"/>
                  <a:pt x="689" y="396"/>
                  <a:pt x="691" y="398"/>
                </a:cubicBezTo>
                <a:cubicBezTo>
                  <a:pt x="694" y="391"/>
                  <a:pt x="690" y="388"/>
                  <a:pt x="690" y="381"/>
                </a:cubicBezTo>
                <a:cubicBezTo>
                  <a:pt x="689" y="376"/>
                  <a:pt x="693" y="370"/>
                  <a:pt x="699" y="370"/>
                </a:cubicBezTo>
                <a:cubicBezTo>
                  <a:pt x="698" y="372"/>
                  <a:pt x="698" y="375"/>
                  <a:pt x="698" y="378"/>
                </a:cubicBezTo>
                <a:cubicBezTo>
                  <a:pt x="699" y="377"/>
                  <a:pt x="700" y="378"/>
                  <a:pt x="700" y="380"/>
                </a:cubicBezTo>
                <a:cubicBezTo>
                  <a:pt x="698" y="382"/>
                  <a:pt x="696" y="383"/>
                  <a:pt x="695" y="386"/>
                </a:cubicBezTo>
                <a:cubicBezTo>
                  <a:pt x="694" y="391"/>
                  <a:pt x="701" y="392"/>
                  <a:pt x="699" y="395"/>
                </a:cubicBezTo>
                <a:cubicBezTo>
                  <a:pt x="704" y="396"/>
                  <a:pt x="707" y="392"/>
                  <a:pt x="710" y="390"/>
                </a:cubicBezTo>
                <a:cubicBezTo>
                  <a:pt x="710" y="392"/>
                  <a:pt x="711" y="393"/>
                  <a:pt x="709" y="394"/>
                </a:cubicBezTo>
                <a:cubicBezTo>
                  <a:pt x="714" y="397"/>
                  <a:pt x="718" y="393"/>
                  <a:pt x="723" y="391"/>
                </a:cubicBezTo>
                <a:cubicBezTo>
                  <a:pt x="724" y="390"/>
                  <a:pt x="726" y="389"/>
                  <a:pt x="728" y="389"/>
                </a:cubicBezTo>
                <a:cubicBezTo>
                  <a:pt x="731" y="389"/>
                  <a:pt x="730" y="394"/>
                  <a:pt x="734" y="392"/>
                </a:cubicBezTo>
                <a:cubicBezTo>
                  <a:pt x="737" y="389"/>
                  <a:pt x="739" y="385"/>
                  <a:pt x="739" y="380"/>
                </a:cubicBezTo>
                <a:cubicBezTo>
                  <a:pt x="739" y="377"/>
                  <a:pt x="740" y="367"/>
                  <a:pt x="745" y="370"/>
                </a:cubicBezTo>
                <a:cubicBezTo>
                  <a:pt x="746" y="370"/>
                  <a:pt x="750" y="375"/>
                  <a:pt x="752" y="373"/>
                </a:cubicBezTo>
                <a:cubicBezTo>
                  <a:pt x="755" y="369"/>
                  <a:pt x="750" y="364"/>
                  <a:pt x="749" y="361"/>
                </a:cubicBezTo>
                <a:cubicBezTo>
                  <a:pt x="748" y="355"/>
                  <a:pt x="757" y="356"/>
                  <a:pt x="760" y="356"/>
                </a:cubicBezTo>
                <a:cubicBezTo>
                  <a:pt x="765" y="357"/>
                  <a:pt x="771" y="350"/>
                  <a:pt x="775" y="353"/>
                </a:cubicBezTo>
                <a:cubicBezTo>
                  <a:pt x="774" y="351"/>
                  <a:pt x="768" y="347"/>
                  <a:pt x="765" y="347"/>
                </a:cubicBezTo>
                <a:cubicBezTo>
                  <a:pt x="758" y="348"/>
                  <a:pt x="752" y="354"/>
                  <a:pt x="745" y="351"/>
                </a:cubicBezTo>
                <a:cubicBezTo>
                  <a:pt x="739" y="348"/>
                  <a:pt x="743" y="344"/>
                  <a:pt x="742" y="339"/>
                </a:cubicBezTo>
                <a:cubicBezTo>
                  <a:pt x="740" y="331"/>
                  <a:pt x="741" y="329"/>
                  <a:pt x="745" y="323"/>
                </a:cubicBezTo>
                <a:cubicBezTo>
                  <a:pt x="750" y="316"/>
                  <a:pt x="765" y="299"/>
                  <a:pt x="746" y="302"/>
                </a:cubicBezTo>
                <a:cubicBezTo>
                  <a:pt x="742" y="304"/>
                  <a:pt x="740" y="308"/>
                  <a:pt x="739" y="312"/>
                </a:cubicBezTo>
                <a:cubicBezTo>
                  <a:pt x="739" y="313"/>
                  <a:pt x="741" y="313"/>
                  <a:pt x="742" y="314"/>
                </a:cubicBezTo>
                <a:cubicBezTo>
                  <a:pt x="742" y="315"/>
                  <a:pt x="737" y="321"/>
                  <a:pt x="736" y="321"/>
                </a:cubicBezTo>
                <a:cubicBezTo>
                  <a:pt x="731" y="327"/>
                  <a:pt x="718" y="340"/>
                  <a:pt x="728" y="348"/>
                </a:cubicBezTo>
                <a:cubicBezTo>
                  <a:pt x="735" y="354"/>
                  <a:pt x="723" y="363"/>
                  <a:pt x="722" y="370"/>
                </a:cubicBezTo>
                <a:cubicBezTo>
                  <a:pt x="721" y="378"/>
                  <a:pt x="722" y="378"/>
                  <a:pt x="715" y="380"/>
                </a:cubicBezTo>
                <a:cubicBezTo>
                  <a:pt x="713" y="381"/>
                  <a:pt x="713" y="383"/>
                  <a:pt x="713" y="385"/>
                </a:cubicBezTo>
                <a:cubicBezTo>
                  <a:pt x="710" y="386"/>
                  <a:pt x="709" y="386"/>
                  <a:pt x="708" y="383"/>
                </a:cubicBezTo>
                <a:cubicBezTo>
                  <a:pt x="706" y="376"/>
                  <a:pt x="706" y="362"/>
                  <a:pt x="699" y="357"/>
                </a:cubicBezTo>
                <a:cubicBezTo>
                  <a:pt x="698" y="361"/>
                  <a:pt x="692" y="365"/>
                  <a:pt x="689" y="367"/>
                </a:cubicBezTo>
                <a:cubicBezTo>
                  <a:pt x="683" y="369"/>
                  <a:pt x="677" y="361"/>
                  <a:pt x="682" y="357"/>
                </a:cubicBezTo>
                <a:cubicBezTo>
                  <a:pt x="677" y="359"/>
                  <a:pt x="678" y="343"/>
                  <a:pt x="678" y="341"/>
                </a:cubicBezTo>
                <a:cubicBezTo>
                  <a:pt x="679" y="331"/>
                  <a:pt x="688" y="329"/>
                  <a:pt x="693" y="321"/>
                </a:cubicBezTo>
                <a:cubicBezTo>
                  <a:pt x="693" y="322"/>
                  <a:pt x="694" y="323"/>
                  <a:pt x="694" y="323"/>
                </a:cubicBezTo>
                <a:cubicBezTo>
                  <a:pt x="699" y="316"/>
                  <a:pt x="704" y="309"/>
                  <a:pt x="707" y="301"/>
                </a:cubicBezTo>
                <a:cubicBezTo>
                  <a:pt x="711" y="292"/>
                  <a:pt x="715" y="284"/>
                  <a:pt x="720" y="277"/>
                </a:cubicBezTo>
                <a:cubicBezTo>
                  <a:pt x="716" y="278"/>
                  <a:pt x="712" y="279"/>
                  <a:pt x="708" y="282"/>
                </a:cubicBezTo>
                <a:cubicBezTo>
                  <a:pt x="710" y="279"/>
                  <a:pt x="712" y="278"/>
                  <a:pt x="716" y="277"/>
                </a:cubicBezTo>
                <a:cubicBezTo>
                  <a:pt x="711" y="273"/>
                  <a:pt x="718" y="269"/>
                  <a:pt x="720" y="267"/>
                </a:cubicBezTo>
                <a:cubicBezTo>
                  <a:pt x="720" y="269"/>
                  <a:pt x="720" y="271"/>
                  <a:pt x="720" y="273"/>
                </a:cubicBezTo>
                <a:cubicBezTo>
                  <a:pt x="720" y="272"/>
                  <a:pt x="722" y="271"/>
                  <a:pt x="722" y="270"/>
                </a:cubicBezTo>
                <a:cubicBezTo>
                  <a:pt x="722" y="277"/>
                  <a:pt x="724" y="272"/>
                  <a:pt x="726" y="270"/>
                </a:cubicBezTo>
                <a:cubicBezTo>
                  <a:pt x="720" y="269"/>
                  <a:pt x="731" y="257"/>
                  <a:pt x="734" y="258"/>
                </a:cubicBezTo>
                <a:cubicBezTo>
                  <a:pt x="740" y="259"/>
                  <a:pt x="747" y="245"/>
                  <a:pt x="752" y="251"/>
                </a:cubicBezTo>
                <a:cubicBezTo>
                  <a:pt x="753" y="249"/>
                  <a:pt x="755" y="246"/>
                  <a:pt x="757" y="245"/>
                </a:cubicBezTo>
                <a:cubicBezTo>
                  <a:pt x="757" y="248"/>
                  <a:pt x="757" y="250"/>
                  <a:pt x="757" y="252"/>
                </a:cubicBezTo>
                <a:cubicBezTo>
                  <a:pt x="758" y="251"/>
                  <a:pt x="760" y="250"/>
                  <a:pt x="761" y="248"/>
                </a:cubicBezTo>
                <a:cubicBezTo>
                  <a:pt x="761" y="250"/>
                  <a:pt x="761" y="251"/>
                  <a:pt x="762" y="253"/>
                </a:cubicBezTo>
                <a:cubicBezTo>
                  <a:pt x="767" y="243"/>
                  <a:pt x="771" y="249"/>
                  <a:pt x="779" y="254"/>
                </a:cubicBezTo>
                <a:cubicBezTo>
                  <a:pt x="776" y="257"/>
                  <a:pt x="774" y="259"/>
                  <a:pt x="769" y="257"/>
                </a:cubicBezTo>
                <a:cubicBezTo>
                  <a:pt x="773" y="260"/>
                  <a:pt x="777" y="263"/>
                  <a:pt x="782" y="261"/>
                </a:cubicBezTo>
                <a:cubicBezTo>
                  <a:pt x="786" y="257"/>
                  <a:pt x="785" y="264"/>
                  <a:pt x="787" y="265"/>
                </a:cubicBezTo>
                <a:cubicBezTo>
                  <a:pt x="789" y="268"/>
                  <a:pt x="795" y="268"/>
                  <a:pt x="798" y="270"/>
                </a:cubicBezTo>
                <a:cubicBezTo>
                  <a:pt x="804" y="273"/>
                  <a:pt x="809" y="277"/>
                  <a:pt x="813" y="281"/>
                </a:cubicBezTo>
                <a:cubicBezTo>
                  <a:pt x="821" y="288"/>
                  <a:pt x="819" y="297"/>
                  <a:pt x="809" y="299"/>
                </a:cubicBezTo>
                <a:cubicBezTo>
                  <a:pt x="801" y="301"/>
                  <a:pt x="788" y="295"/>
                  <a:pt x="783" y="289"/>
                </a:cubicBezTo>
                <a:cubicBezTo>
                  <a:pt x="786" y="296"/>
                  <a:pt x="793" y="299"/>
                  <a:pt x="792" y="308"/>
                </a:cubicBezTo>
                <a:cubicBezTo>
                  <a:pt x="792" y="313"/>
                  <a:pt x="798" y="321"/>
                  <a:pt x="805" y="319"/>
                </a:cubicBezTo>
                <a:cubicBezTo>
                  <a:pt x="809" y="319"/>
                  <a:pt x="799" y="312"/>
                  <a:pt x="800" y="310"/>
                </a:cubicBezTo>
                <a:cubicBezTo>
                  <a:pt x="803" y="305"/>
                  <a:pt x="812" y="313"/>
                  <a:pt x="816" y="313"/>
                </a:cubicBezTo>
                <a:cubicBezTo>
                  <a:pt x="814" y="311"/>
                  <a:pt x="811" y="307"/>
                  <a:pt x="814" y="304"/>
                </a:cubicBezTo>
                <a:cubicBezTo>
                  <a:pt x="816" y="302"/>
                  <a:pt x="821" y="296"/>
                  <a:pt x="824" y="297"/>
                </a:cubicBezTo>
                <a:cubicBezTo>
                  <a:pt x="835" y="302"/>
                  <a:pt x="829" y="278"/>
                  <a:pt x="825" y="273"/>
                </a:cubicBezTo>
                <a:cubicBezTo>
                  <a:pt x="832" y="276"/>
                  <a:pt x="837" y="275"/>
                  <a:pt x="839" y="282"/>
                </a:cubicBezTo>
                <a:cubicBezTo>
                  <a:pt x="826" y="282"/>
                  <a:pt x="837" y="296"/>
                  <a:pt x="843" y="292"/>
                </a:cubicBezTo>
                <a:cubicBezTo>
                  <a:pt x="846" y="289"/>
                  <a:pt x="844" y="285"/>
                  <a:pt x="849" y="281"/>
                </a:cubicBezTo>
                <a:cubicBezTo>
                  <a:pt x="855" y="278"/>
                  <a:pt x="861" y="274"/>
                  <a:pt x="867" y="270"/>
                </a:cubicBezTo>
                <a:cubicBezTo>
                  <a:pt x="867" y="273"/>
                  <a:pt x="868" y="277"/>
                  <a:pt x="871" y="279"/>
                </a:cubicBezTo>
                <a:cubicBezTo>
                  <a:pt x="871" y="274"/>
                  <a:pt x="876" y="275"/>
                  <a:pt x="880" y="275"/>
                </a:cubicBezTo>
                <a:cubicBezTo>
                  <a:pt x="882" y="276"/>
                  <a:pt x="885" y="271"/>
                  <a:pt x="887" y="270"/>
                </a:cubicBezTo>
                <a:cubicBezTo>
                  <a:pt x="887" y="273"/>
                  <a:pt x="886" y="277"/>
                  <a:pt x="890" y="277"/>
                </a:cubicBezTo>
                <a:cubicBezTo>
                  <a:pt x="888" y="271"/>
                  <a:pt x="897" y="272"/>
                  <a:pt x="892" y="265"/>
                </a:cubicBezTo>
                <a:cubicBezTo>
                  <a:pt x="890" y="261"/>
                  <a:pt x="883" y="258"/>
                  <a:pt x="887" y="253"/>
                </a:cubicBezTo>
                <a:cubicBezTo>
                  <a:pt x="892" y="259"/>
                  <a:pt x="900" y="262"/>
                  <a:pt x="907" y="266"/>
                </a:cubicBezTo>
                <a:cubicBezTo>
                  <a:pt x="910" y="269"/>
                  <a:pt x="914" y="270"/>
                  <a:pt x="918" y="272"/>
                </a:cubicBezTo>
                <a:cubicBezTo>
                  <a:pt x="920" y="273"/>
                  <a:pt x="921" y="277"/>
                  <a:pt x="924" y="278"/>
                </a:cubicBezTo>
                <a:cubicBezTo>
                  <a:pt x="926" y="273"/>
                  <a:pt x="924" y="270"/>
                  <a:pt x="921" y="266"/>
                </a:cubicBezTo>
                <a:cubicBezTo>
                  <a:pt x="920" y="264"/>
                  <a:pt x="916" y="263"/>
                  <a:pt x="918" y="260"/>
                </a:cubicBezTo>
                <a:cubicBezTo>
                  <a:pt x="918" y="257"/>
                  <a:pt x="920" y="255"/>
                  <a:pt x="919" y="252"/>
                </a:cubicBezTo>
                <a:cubicBezTo>
                  <a:pt x="916" y="243"/>
                  <a:pt x="923" y="243"/>
                  <a:pt x="924" y="235"/>
                </a:cubicBezTo>
                <a:cubicBezTo>
                  <a:pt x="926" y="228"/>
                  <a:pt x="926" y="219"/>
                  <a:pt x="934" y="215"/>
                </a:cubicBezTo>
                <a:cubicBezTo>
                  <a:pt x="936" y="218"/>
                  <a:pt x="935" y="220"/>
                  <a:pt x="936" y="223"/>
                </a:cubicBezTo>
                <a:cubicBezTo>
                  <a:pt x="937" y="226"/>
                  <a:pt x="942" y="226"/>
                  <a:pt x="940" y="231"/>
                </a:cubicBezTo>
                <a:cubicBezTo>
                  <a:pt x="939" y="234"/>
                  <a:pt x="937" y="237"/>
                  <a:pt x="937" y="240"/>
                </a:cubicBezTo>
                <a:cubicBezTo>
                  <a:pt x="937" y="242"/>
                  <a:pt x="938" y="243"/>
                  <a:pt x="939" y="245"/>
                </a:cubicBezTo>
                <a:cubicBezTo>
                  <a:pt x="940" y="248"/>
                  <a:pt x="940" y="251"/>
                  <a:pt x="940" y="254"/>
                </a:cubicBezTo>
                <a:cubicBezTo>
                  <a:pt x="940" y="259"/>
                  <a:pt x="940" y="265"/>
                  <a:pt x="940" y="270"/>
                </a:cubicBezTo>
                <a:cubicBezTo>
                  <a:pt x="940" y="273"/>
                  <a:pt x="943" y="273"/>
                  <a:pt x="943" y="276"/>
                </a:cubicBezTo>
                <a:cubicBezTo>
                  <a:pt x="942" y="284"/>
                  <a:pt x="938" y="289"/>
                  <a:pt x="931" y="294"/>
                </a:cubicBezTo>
                <a:cubicBezTo>
                  <a:pt x="937" y="299"/>
                  <a:pt x="942" y="295"/>
                  <a:pt x="945" y="289"/>
                </a:cubicBezTo>
                <a:cubicBezTo>
                  <a:pt x="949" y="283"/>
                  <a:pt x="944" y="273"/>
                  <a:pt x="951" y="270"/>
                </a:cubicBezTo>
                <a:cubicBezTo>
                  <a:pt x="945" y="269"/>
                  <a:pt x="944" y="268"/>
                  <a:pt x="944" y="262"/>
                </a:cubicBezTo>
                <a:cubicBezTo>
                  <a:pt x="944" y="255"/>
                  <a:pt x="948" y="253"/>
                  <a:pt x="944" y="246"/>
                </a:cubicBezTo>
                <a:cubicBezTo>
                  <a:pt x="940" y="241"/>
                  <a:pt x="944" y="238"/>
                  <a:pt x="948" y="234"/>
                </a:cubicBezTo>
                <a:cubicBezTo>
                  <a:pt x="952" y="230"/>
                  <a:pt x="944" y="224"/>
                  <a:pt x="947" y="221"/>
                </a:cubicBezTo>
                <a:cubicBezTo>
                  <a:pt x="952" y="226"/>
                  <a:pt x="952" y="230"/>
                  <a:pt x="950" y="237"/>
                </a:cubicBezTo>
                <a:cubicBezTo>
                  <a:pt x="949" y="245"/>
                  <a:pt x="957" y="245"/>
                  <a:pt x="963" y="247"/>
                </a:cubicBezTo>
                <a:cubicBezTo>
                  <a:pt x="962" y="246"/>
                  <a:pt x="948" y="235"/>
                  <a:pt x="955" y="235"/>
                </a:cubicBezTo>
                <a:cubicBezTo>
                  <a:pt x="956" y="235"/>
                  <a:pt x="960" y="237"/>
                  <a:pt x="961" y="237"/>
                </a:cubicBezTo>
                <a:cubicBezTo>
                  <a:pt x="964" y="234"/>
                  <a:pt x="953" y="232"/>
                  <a:pt x="960" y="227"/>
                </a:cubicBezTo>
                <a:cubicBezTo>
                  <a:pt x="962" y="232"/>
                  <a:pt x="967" y="231"/>
                  <a:pt x="970" y="234"/>
                </a:cubicBezTo>
                <a:cubicBezTo>
                  <a:pt x="974" y="237"/>
                  <a:pt x="974" y="240"/>
                  <a:pt x="979" y="237"/>
                </a:cubicBezTo>
                <a:cubicBezTo>
                  <a:pt x="977" y="233"/>
                  <a:pt x="977" y="233"/>
                  <a:pt x="972" y="230"/>
                </a:cubicBezTo>
                <a:cubicBezTo>
                  <a:pt x="971" y="229"/>
                  <a:pt x="971" y="218"/>
                  <a:pt x="969" y="215"/>
                </a:cubicBezTo>
                <a:cubicBezTo>
                  <a:pt x="979" y="214"/>
                  <a:pt x="987" y="211"/>
                  <a:pt x="996" y="210"/>
                </a:cubicBezTo>
                <a:cubicBezTo>
                  <a:pt x="992" y="199"/>
                  <a:pt x="998" y="191"/>
                  <a:pt x="1008" y="186"/>
                </a:cubicBezTo>
                <a:cubicBezTo>
                  <a:pt x="1013" y="183"/>
                  <a:pt x="1015" y="181"/>
                  <a:pt x="1019" y="178"/>
                </a:cubicBezTo>
                <a:cubicBezTo>
                  <a:pt x="1022" y="175"/>
                  <a:pt x="1031" y="175"/>
                  <a:pt x="1035" y="173"/>
                </a:cubicBezTo>
                <a:cubicBezTo>
                  <a:pt x="1034" y="175"/>
                  <a:pt x="1033" y="176"/>
                  <a:pt x="1033" y="178"/>
                </a:cubicBezTo>
                <a:cubicBezTo>
                  <a:pt x="1036" y="178"/>
                  <a:pt x="1040" y="176"/>
                  <a:pt x="1044" y="176"/>
                </a:cubicBezTo>
                <a:cubicBezTo>
                  <a:pt x="1043" y="174"/>
                  <a:pt x="1043" y="172"/>
                  <a:pt x="1042" y="170"/>
                </a:cubicBezTo>
                <a:cubicBezTo>
                  <a:pt x="1044" y="170"/>
                  <a:pt x="1049" y="172"/>
                  <a:pt x="1050" y="169"/>
                </a:cubicBezTo>
                <a:cubicBezTo>
                  <a:pt x="1051" y="164"/>
                  <a:pt x="1051" y="161"/>
                  <a:pt x="1055" y="156"/>
                </a:cubicBezTo>
                <a:cubicBezTo>
                  <a:pt x="1056" y="154"/>
                  <a:pt x="1059" y="149"/>
                  <a:pt x="1062" y="148"/>
                </a:cubicBezTo>
                <a:cubicBezTo>
                  <a:pt x="1064" y="148"/>
                  <a:pt x="1068" y="153"/>
                  <a:pt x="1070" y="154"/>
                </a:cubicBezTo>
                <a:cubicBezTo>
                  <a:pt x="1067" y="156"/>
                  <a:pt x="1065" y="158"/>
                  <a:pt x="1062" y="161"/>
                </a:cubicBezTo>
                <a:cubicBezTo>
                  <a:pt x="1067" y="161"/>
                  <a:pt x="1071" y="161"/>
                  <a:pt x="1075" y="162"/>
                </a:cubicBezTo>
                <a:cubicBezTo>
                  <a:pt x="1074" y="164"/>
                  <a:pt x="1072" y="167"/>
                  <a:pt x="1071" y="170"/>
                </a:cubicBezTo>
                <a:cubicBezTo>
                  <a:pt x="1075" y="170"/>
                  <a:pt x="1076" y="171"/>
                  <a:pt x="1077" y="167"/>
                </a:cubicBezTo>
                <a:cubicBezTo>
                  <a:pt x="1078" y="164"/>
                  <a:pt x="1088" y="167"/>
                  <a:pt x="1090" y="168"/>
                </a:cubicBezTo>
                <a:cubicBezTo>
                  <a:pt x="1097" y="172"/>
                  <a:pt x="1101" y="178"/>
                  <a:pt x="1099" y="187"/>
                </a:cubicBezTo>
                <a:cubicBezTo>
                  <a:pt x="1096" y="202"/>
                  <a:pt x="1078" y="207"/>
                  <a:pt x="1071" y="220"/>
                </a:cubicBezTo>
                <a:cubicBezTo>
                  <a:pt x="1076" y="221"/>
                  <a:pt x="1081" y="218"/>
                  <a:pt x="1086" y="215"/>
                </a:cubicBezTo>
                <a:cubicBezTo>
                  <a:pt x="1083" y="213"/>
                  <a:pt x="1083" y="211"/>
                  <a:pt x="1085" y="209"/>
                </a:cubicBezTo>
                <a:cubicBezTo>
                  <a:pt x="1086" y="208"/>
                  <a:pt x="1094" y="214"/>
                  <a:pt x="1097" y="213"/>
                </a:cubicBezTo>
                <a:cubicBezTo>
                  <a:pt x="1096" y="211"/>
                  <a:pt x="1096" y="209"/>
                  <a:pt x="1096" y="207"/>
                </a:cubicBezTo>
                <a:cubicBezTo>
                  <a:pt x="1097" y="210"/>
                  <a:pt x="1098" y="213"/>
                  <a:pt x="1099" y="215"/>
                </a:cubicBezTo>
                <a:cubicBezTo>
                  <a:pt x="1102" y="215"/>
                  <a:pt x="1104" y="213"/>
                  <a:pt x="1107" y="212"/>
                </a:cubicBezTo>
                <a:cubicBezTo>
                  <a:pt x="1110" y="211"/>
                  <a:pt x="1115" y="214"/>
                  <a:pt x="1118" y="214"/>
                </a:cubicBezTo>
                <a:cubicBezTo>
                  <a:pt x="1118" y="224"/>
                  <a:pt x="1129" y="224"/>
                  <a:pt x="1137" y="222"/>
                </a:cubicBezTo>
                <a:cubicBezTo>
                  <a:pt x="1131" y="213"/>
                  <a:pt x="1138" y="211"/>
                  <a:pt x="1146" y="215"/>
                </a:cubicBezTo>
                <a:cubicBezTo>
                  <a:pt x="1151" y="216"/>
                  <a:pt x="1163" y="219"/>
                  <a:pt x="1162" y="226"/>
                </a:cubicBezTo>
                <a:cubicBezTo>
                  <a:pt x="1161" y="230"/>
                  <a:pt x="1158" y="233"/>
                  <a:pt x="1158" y="237"/>
                </a:cubicBezTo>
                <a:cubicBezTo>
                  <a:pt x="1158" y="241"/>
                  <a:pt x="1162" y="246"/>
                  <a:pt x="1164" y="248"/>
                </a:cubicBezTo>
                <a:cubicBezTo>
                  <a:pt x="1170" y="254"/>
                  <a:pt x="1172" y="239"/>
                  <a:pt x="1172" y="236"/>
                </a:cubicBezTo>
                <a:cubicBezTo>
                  <a:pt x="1174" y="238"/>
                  <a:pt x="1176" y="241"/>
                  <a:pt x="1179" y="243"/>
                </a:cubicBezTo>
                <a:cubicBezTo>
                  <a:pt x="1180" y="243"/>
                  <a:pt x="1183" y="239"/>
                  <a:pt x="1185" y="239"/>
                </a:cubicBezTo>
                <a:cubicBezTo>
                  <a:pt x="1187" y="239"/>
                  <a:pt x="1188" y="241"/>
                  <a:pt x="1191" y="241"/>
                </a:cubicBezTo>
                <a:cubicBezTo>
                  <a:pt x="1195" y="240"/>
                  <a:pt x="1198" y="241"/>
                  <a:pt x="1202" y="242"/>
                </a:cubicBezTo>
                <a:cubicBezTo>
                  <a:pt x="1200" y="235"/>
                  <a:pt x="1196" y="229"/>
                  <a:pt x="1206" y="229"/>
                </a:cubicBezTo>
                <a:cubicBezTo>
                  <a:pt x="1206" y="227"/>
                  <a:pt x="1205" y="226"/>
                  <a:pt x="1204" y="224"/>
                </a:cubicBezTo>
                <a:cubicBezTo>
                  <a:pt x="1210" y="226"/>
                  <a:pt x="1217" y="226"/>
                  <a:pt x="1223" y="228"/>
                </a:cubicBezTo>
                <a:cubicBezTo>
                  <a:pt x="1227" y="229"/>
                  <a:pt x="1236" y="230"/>
                  <a:pt x="1238" y="232"/>
                </a:cubicBezTo>
                <a:cubicBezTo>
                  <a:pt x="1241" y="234"/>
                  <a:pt x="1239" y="238"/>
                  <a:pt x="1242" y="241"/>
                </a:cubicBezTo>
                <a:cubicBezTo>
                  <a:pt x="1246" y="243"/>
                  <a:pt x="1251" y="243"/>
                  <a:pt x="1249" y="250"/>
                </a:cubicBezTo>
                <a:cubicBezTo>
                  <a:pt x="1257" y="248"/>
                  <a:pt x="1270" y="244"/>
                  <a:pt x="1276" y="250"/>
                </a:cubicBezTo>
                <a:cubicBezTo>
                  <a:pt x="1281" y="254"/>
                  <a:pt x="1274" y="263"/>
                  <a:pt x="1283" y="264"/>
                </a:cubicBezTo>
                <a:cubicBezTo>
                  <a:pt x="1286" y="264"/>
                  <a:pt x="1290" y="263"/>
                  <a:pt x="1293" y="263"/>
                </a:cubicBezTo>
                <a:cubicBezTo>
                  <a:pt x="1297" y="262"/>
                  <a:pt x="1304" y="266"/>
                  <a:pt x="1307" y="264"/>
                </a:cubicBezTo>
                <a:cubicBezTo>
                  <a:pt x="1308" y="263"/>
                  <a:pt x="1310" y="258"/>
                  <a:pt x="1312" y="259"/>
                </a:cubicBezTo>
                <a:cubicBezTo>
                  <a:pt x="1315" y="261"/>
                  <a:pt x="1316" y="265"/>
                  <a:pt x="1311" y="264"/>
                </a:cubicBezTo>
                <a:cubicBezTo>
                  <a:pt x="1311" y="265"/>
                  <a:pt x="1316" y="273"/>
                  <a:pt x="1318" y="273"/>
                </a:cubicBezTo>
                <a:cubicBezTo>
                  <a:pt x="1324" y="272"/>
                  <a:pt x="1320" y="262"/>
                  <a:pt x="1320" y="258"/>
                </a:cubicBezTo>
                <a:cubicBezTo>
                  <a:pt x="1328" y="259"/>
                  <a:pt x="1338" y="259"/>
                  <a:pt x="1345" y="262"/>
                </a:cubicBezTo>
                <a:cubicBezTo>
                  <a:pt x="1353" y="266"/>
                  <a:pt x="1357" y="272"/>
                  <a:pt x="1364" y="277"/>
                </a:cubicBezTo>
                <a:cubicBezTo>
                  <a:pt x="1367" y="279"/>
                  <a:pt x="1370" y="281"/>
                  <a:pt x="1373" y="284"/>
                </a:cubicBezTo>
                <a:cubicBezTo>
                  <a:pt x="1375" y="285"/>
                  <a:pt x="1377" y="291"/>
                  <a:pt x="1378" y="291"/>
                </a:cubicBezTo>
                <a:cubicBezTo>
                  <a:pt x="1387" y="291"/>
                  <a:pt x="1390" y="294"/>
                  <a:pt x="1396" y="300"/>
                </a:cubicBezTo>
                <a:cubicBezTo>
                  <a:pt x="1394" y="302"/>
                  <a:pt x="1394" y="299"/>
                  <a:pt x="1396" y="300"/>
                </a:cubicBezTo>
                <a:close/>
                <a:moveTo>
                  <a:pt x="795" y="334"/>
                </a:moveTo>
                <a:cubicBezTo>
                  <a:pt x="795" y="336"/>
                  <a:pt x="792" y="335"/>
                  <a:pt x="792" y="339"/>
                </a:cubicBezTo>
                <a:cubicBezTo>
                  <a:pt x="792" y="339"/>
                  <a:pt x="797" y="345"/>
                  <a:pt x="797" y="345"/>
                </a:cubicBezTo>
                <a:cubicBezTo>
                  <a:pt x="803" y="346"/>
                  <a:pt x="795" y="331"/>
                  <a:pt x="792" y="329"/>
                </a:cubicBezTo>
                <a:cubicBezTo>
                  <a:pt x="793" y="331"/>
                  <a:pt x="795" y="332"/>
                  <a:pt x="795" y="334"/>
                </a:cubicBezTo>
                <a:close/>
                <a:moveTo>
                  <a:pt x="792" y="443"/>
                </a:moveTo>
                <a:cubicBezTo>
                  <a:pt x="797" y="450"/>
                  <a:pt x="811" y="443"/>
                  <a:pt x="804" y="440"/>
                </a:cubicBezTo>
                <a:cubicBezTo>
                  <a:pt x="806" y="439"/>
                  <a:pt x="808" y="437"/>
                  <a:pt x="811" y="437"/>
                </a:cubicBezTo>
                <a:cubicBezTo>
                  <a:pt x="805" y="434"/>
                  <a:pt x="797" y="442"/>
                  <a:pt x="792" y="443"/>
                </a:cubicBezTo>
                <a:cubicBezTo>
                  <a:pt x="795" y="447"/>
                  <a:pt x="797" y="442"/>
                  <a:pt x="792" y="443"/>
                </a:cubicBezTo>
                <a:close/>
                <a:moveTo>
                  <a:pt x="779" y="353"/>
                </a:moveTo>
                <a:cubicBezTo>
                  <a:pt x="784" y="356"/>
                  <a:pt x="789" y="344"/>
                  <a:pt x="781" y="341"/>
                </a:cubicBezTo>
                <a:cubicBezTo>
                  <a:pt x="773" y="337"/>
                  <a:pt x="774" y="350"/>
                  <a:pt x="779" y="353"/>
                </a:cubicBezTo>
                <a:cubicBezTo>
                  <a:pt x="780" y="354"/>
                  <a:pt x="777" y="352"/>
                  <a:pt x="779" y="353"/>
                </a:cubicBezTo>
                <a:close/>
                <a:moveTo>
                  <a:pt x="770" y="472"/>
                </a:moveTo>
                <a:cubicBezTo>
                  <a:pt x="771" y="472"/>
                  <a:pt x="771" y="472"/>
                  <a:pt x="772" y="471"/>
                </a:cubicBezTo>
                <a:cubicBezTo>
                  <a:pt x="769" y="468"/>
                  <a:pt x="763" y="470"/>
                  <a:pt x="761" y="473"/>
                </a:cubicBezTo>
                <a:cubicBezTo>
                  <a:pt x="764" y="473"/>
                  <a:pt x="767" y="473"/>
                  <a:pt x="770" y="473"/>
                </a:cubicBezTo>
                <a:cubicBezTo>
                  <a:pt x="770" y="472"/>
                  <a:pt x="770" y="472"/>
                  <a:pt x="770" y="472"/>
                </a:cubicBezTo>
                <a:cubicBezTo>
                  <a:pt x="771" y="472"/>
                  <a:pt x="770" y="472"/>
                  <a:pt x="770" y="472"/>
                </a:cubicBezTo>
                <a:close/>
                <a:moveTo>
                  <a:pt x="805" y="451"/>
                </a:moveTo>
                <a:cubicBezTo>
                  <a:pt x="801" y="449"/>
                  <a:pt x="798" y="448"/>
                  <a:pt x="793" y="450"/>
                </a:cubicBezTo>
                <a:cubicBezTo>
                  <a:pt x="786" y="455"/>
                  <a:pt x="790" y="448"/>
                  <a:pt x="785" y="447"/>
                </a:cubicBezTo>
                <a:cubicBezTo>
                  <a:pt x="785" y="445"/>
                  <a:pt x="787" y="444"/>
                  <a:pt x="789" y="443"/>
                </a:cubicBezTo>
                <a:cubicBezTo>
                  <a:pt x="787" y="442"/>
                  <a:pt x="780" y="444"/>
                  <a:pt x="782" y="440"/>
                </a:cubicBezTo>
                <a:cubicBezTo>
                  <a:pt x="775" y="438"/>
                  <a:pt x="771" y="450"/>
                  <a:pt x="769" y="455"/>
                </a:cubicBezTo>
                <a:cubicBezTo>
                  <a:pt x="768" y="459"/>
                  <a:pt x="765" y="461"/>
                  <a:pt x="766" y="464"/>
                </a:cubicBezTo>
                <a:cubicBezTo>
                  <a:pt x="769" y="470"/>
                  <a:pt x="777" y="471"/>
                  <a:pt x="782" y="467"/>
                </a:cubicBezTo>
                <a:cubicBezTo>
                  <a:pt x="793" y="459"/>
                  <a:pt x="803" y="475"/>
                  <a:pt x="814" y="470"/>
                </a:cubicBezTo>
                <a:cubicBezTo>
                  <a:pt x="827" y="464"/>
                  <a:pt x="811" y="455"/>
                  <a:pt x="805" y="451"/>
                </a:cubicBezTo>
                <a:cubicBezTo>
                  <a:pt x="800" y="449"/>
                  <a:pt x="810" y="454"/>
                  <a:pt x="805" y="451"/>
                </a:cubicBezTo>
                <a:close/>
                <a:moveTo>
                  <a:pt x="870" y="470"/>
                </a:moveTo>
                <a:cubicBezTo>
                  <a:pt x="869" y="469"/>
                  <a:pt x="868" y="466"/>
                  <a:pt x="867" y="465"/>
                </a:cubicBezTo>
                <a:cubicBezTo>
                  <a:pt x="865" y="462"/>
                  <a:pt x="862" y="466"/>
                  <a:pt x="863" y="469"/>
                </a:cubicBezTo>
                <a:cubicBezTo>
                  <a:pt x="861" y="466"/>
                  <a:pt x="864" y="464"/>
                  <a:pt x="862" y="462"/>
                </a:cubicBezTo>
                <a:cubicBezTo>
                  <a:pt x="861" y="459"/>
                  <a:pt x="858" y="461"/>
                  <a:pt x="857" y="458"/>
                </a:cubicBezTo>
                <a:cubicBezTo>
                  <a:pt x="856" y="455"/>
                  <a:pt x="850" y="448"/>
                  <a:pt x="857" y="451"/>
                </a:cubicBezTo>
                <a:cubicBezTo>
                  <a:pt x="853" y="445"/>
                  <a:pt x="866" y="448"/>
                  <a:pt x="869" y="447"/>
                </a:cubicBezTo>
                <a:cubicBezTo>
                  <a:pt x="866" y="445"/>
                  <a:pt x="867" y="437"/>
                  <a:pt x="862" y="437"/>
                </a:cubicBezTo>
                <a:cubicBezTo>
                  <a:pt x="859" y="437"/>
                  <a:pt x="848" y="437"/>
                  <a:pt x="848" y="442"/>
                </a:cubicBezTo>
                <a:cubicBezTo>
                  <a:pt x="845" y="443"/>
                  <a:pt x="843" y="442"/>
                  <a:pt x="842" y="445"/>
                </a:cubicBezTo>
                <a:cubicBezTo>
                  <a:pt x="840" y="450"/>
                  <a:pt x="839" y="450"/>
                  <a:pt x="841" y="455"/>
                </a:cubicBezTo>
                <a:cubicBezTo>
                  <a:pt x="843" y="461"/>
                  <a:pt x="847" y="471"/>
                  <a:pt x="853" y="473"/>
                </a:cubicBezTo>
                <a:cubicBezTo>
                  <a:pt x="848" y="473"/>
                  <a:pt x="847" y="482"/>
                  <a:pt x="848" y="485"/>
                </a:cubicBezTo>
                <a:cubicBezTo>
                  <a:pt x="849" y="488"/>
                  <a:pt x="853" y="489"/>
                  <a:pt x="855" y="490"/>
                </a:cubicBezTo>
                <a:cubicBezTo>
                  <a:pt x="859" y="493"/>
                  <a:pt x="863" y="489"/>
                  <a:pt x="867" y="491"/>
                </a:cubicBezTo>
                <a:cubicBezTo>
                  <a:pt x="868" y="488"/>
                  <a:pt x="867" y="485"/>
                  <a:pt x="867" y="483"/>
                </a:cubicBezTo>
                <a:cubicBezTo>
                  <a:pt x="867" y="479"/>
                  <a:pt x="865" y="478"/>
                  <a:pt x="865" y="475"/>
                </a:cubicBezTo>
                <a:cubicBezTo>
                  <a:pt x="864" y="475"/>
                  <a:pt x="862" y="475"/>
                  <a:pt x="862" y="472"/>
                </a:cubicBezTo>
                <a:cubicBezTo>
                  <a:pt x="864" y="469"/>
                  <a:pt x="868" y="474"/>
                  <a:pt x="870" y="470"/>
                </a:cubicBezTo>
                <a:cubicBezTo>
                  <a:pt x="870" y="469"/>
                  <a:pt x="869" y="472"/>
                  <a:pt x="870" y="470"/>
                </a:cubicBezTo>
                <a:close/>
                <a:moveTo>
                  <a:pt x="897" y="447"/>
                </a:moveTo>
                <a:cubicBezTo>
                  <a:pt x="896" y="446"/>
                  <a:pt x="896" y="445"/>
                  <a:pt x="895" y="444"/>
                </a:cubicBezTo>
                <a:cubicBezTo>
                  <a:pt x="896" y="442"/>
                  <a:pt x="896" y="440"/>
                  <a:pt x="897" y="439"/>
                </a:cubicBezTo>
                <a:cubicBezTo>
                  <a:pt x="896" y="440"/>
                  <a:pt x="891" y="439"/>
                  <a:pt x="891" y="442"/>
                </a:cubicBezTo>
                <a:cubicBezTo>
                  <a:pt x="888" y="440"/>
                  <a:pt x="880" y="451"/>
                  <a:pt x="885" y="455"/>
                </a:cubicBezTo>
                <a:cubicBezTo>
                  <a:pt x="888" y="458"/>
                  <a:pt x="893" y="456"/>
                  <a:pt x="895" y="454"/>
                </a:cubicBezTo>
                <a:cubicBezTo>
                  <a:pt x="897" y="451"/>
                  <a:pt x="897" y="449"/>
                  <a:pt x="897" y="447"/>
                </a:cubicBezTo>
                <a:cubicBezTo>
                  <a:pt x="897" y="446"/>
                  <a:pt x="897" y="449"/>
                  <a:pt x="897" y="447"/>
                </a:cubicBezTo>
                <a:close/>
                <a:moveTo>
                  <a:pt x="966" y="439"/>
                </a:moveTo>
                <a:cubicBezTo>
                  <a:pt x="961" y="440"/>
                  <a:pt x="955" y="439"/>
                  <a:pt x="950" y="439"/>
                </a:cubicBezTo>
                <a:cubicBezTo>
                  <a:pt x="948" y="440"/>
                  <a:pt x="945" y="440"/>
                  <a:pt x="944" y="442"/>
                </a:cubicBezTo>
                <a:cubicBezTo>
                  <a:pt x="942" y="445"/>
                  <a:pt x="944" y="447"/>
                  <a:pt x="945" y="449"/>
                </a:cubicBezTo>
                <a:cubicBezTo>
                  <a:pt x="947" y="444"/>
                  <a:pt x="946" y="442"/>
                  <a:pt x="953" y="440"/>
                </a:cubicBezTo>
                <a:cubicBezTo>
                  <a:pt x="957" y="439"/>
                  <a:pt x="963" y="443"/>
                  <a:pt x="966" y="439"/>
                </a:cubicBezTo>
                <a:cubicBezTo>
                  <a:pt x="960" y="440"/>
                  <a:pt x="962" y="444"/>
                  <a:pt x="966" y="439"/>
                </a:cubicBezTo>
                <a:close/>
                <a:moveTo>
                  <a:pt x="1083" y="383"/>
                </a:moveTo>
                <a:cubicBezTo>
                  <a:pt x="1078" y="396"/>
                  <a:pt x="1073" y="405"/>
                  <a:pt x="1060" y="410"/>
                </a:cubicBezTo>
                <a:cubicBezTo>
                  <a:pt x="1062" y="412"/>
                  <a:pt x="1068" y="413"/>
                  <a:pt x="1070" y="409"/>
                </a:cubicBezTo>
                <a:cubicBezTo>
                  <a:pt x="1071" y="405"/>
                  <a:pt x="1075" y="405"/>
                  <a:pt x="1078" y="402"/>
                </a:cubicBezTo>
                <a:cubicBezTo>
                  <a:pt x="1081" y="399"/>
                  <a:pt x="1089" y="386"/>
                  <a:pt x="1083" y="383"/>
                </a:cubicBezTo>
                <a:cubicBezTo>
                  <a:pt x="1081" y="389"/>
                  <a:pt x="1087" y="386"/>
                  <a:pt x="1083" y="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3" name="RiskMark logo - color">
            <a:extLst>
              <a:ext uri="{FF2B5EF4-FFF2-40B4-BE49-F238E27FC236}">
                <a16:creationId xmlns:a16="http://schemas.microsoft.com/office/drawing/2014/main" id="{6F275535-41D8-4E9F-A98A-3ACFB3588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882" y="2777963"/>
            <a:ext cx="1881412" cy="424616"/>
          </a:xfrm>
          <a:prstGeom prst="rect">
            <a:avLst/>
          </a:prstGeom>
        </p:spPr>
      </p:pic>
      <p:pic>
        <p:nvPicPr>
          <p:cNvPr id="62" name="MyVisit logo - color">
            <a:extLst>
              <a:ext uri="{FF2B5EF4-FFF2-40B4-BE49-F238E27FC236}">
                <a16:creationId xmlns:a16="http://schemas.microsoft.com/office/drawing/2014/main" id="{2D52F408-FBB5-4130-8866-2581337D1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431" y="2817771"/>
            <a:ext cx="1378963" cy="369144"/>
          </a:xfrm>
          <a:prstGeom prst="rect">
            <a:avLst/>
          </a:prstGeom>
        </p:spPr>
      </p:pic>
      <p:pic>
        <p:nvPicPr>
          <p:cNvPr id="60" name="MyRisk logo - color">
            <a:extLst>
              <a:ext uri="{FF2B5EF4-FFF2-40B4-BE49-F238E27FC236}">
                <a16:creationId xmlns:a16="http://schemas.microsoft.com/office/drawing/2014/main" id="{C94A814E-0C25-47F6-9635-B8524D22E0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839" y="2809015"/>
            <a:ext cx="1438960" cy="387818"/>
          </a:xfrm>
          <a:prstGeom prst="rect">
            <a:avLst/>
          </a:prstGeom>
        </p:spPr>
      </p:pic>
      <p:pic>
        <p:nvPicPr>
          <p:cNvPr id="14" name="FM Approved diamond - black">
            <a:extLst>
              <a:ext uri="{FF2B5EF4-FFF2-40B4-BE49-F238E27FC236}">
                <a16:creationId xmlns:a16="http://schemas.microsoft.com/office/drawing/2014/main" id="{C4705C5F-348F-4225-9A55-AC67F9346C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357" y="2615736"/>
            <a:ext cx="1237469" cy="789529"/>
          </a:xfrm>
          <a:prstGeom prst="rect">
            <a:avLst/>
          </a:prstGeom>
        </p:spPr>
      </p:pic>
      <p:pic>
        <p:nvPicPr>
          <p:cNvPr id="16" name="ERC logo - white">
            <a:extLst>
              <a:ext uri="{FF2B5EF4-FFF2-40B4-BE49-F238E27FC236}">
                <a16:creationId xmlns:a16="http://schemas.microsoft.com/office/drawing/2014/main" id="{198A6445-1377-429E-B2A1-02104E3D9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676" y="1618108"/>
            <a:ext cx="2184148" cy="509854"/>
          </a:xfrm>
          <a:prstGeom prst="rect">
            <a:avLst/>
          </a:prstGeom>
        </p:spPr>
      </p:pic>
      <p:pic>
        <p:nvPicPr>
          <p:cNvPr id="21" name="FM Global Cargo logo - white">
            <a:extLst>
              <a:ext uri="{FF2B5EF4-FFF2-40B4-BE49-F238E27FC236}">
                <a16:creationId xmlns:a16="http://schemas.microsoft.com/office/drawing/2014/main" id="{3ECDD7F8-3DEB-47C2-8235-98A07EBEAE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725" y="1426913"/>
            <a:ext cx="1291629" cy="888032"/>
          </a:xfrm>
          <a:prstGeom prst="rect">
            <a:avLst/>
          </a:prstGeom>
        </p:spPr>
      </p:pic>
      <p:pic>
        <p:nvPicPr>
          <p:cNvPr id="19" name="FM Approvals logo - white">
            <a:extLst>
              <a:ext uri="{FF2B5EF4-FFF2-40B4-BE49-F238E27FC236}">
                <a16:creationId xmlns:a16="http://schemas.microsoft.com/office/drawing/2014/main" id="{70D9485B-EF7F-4103-BB0F-FAF7A4363E7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001" y="1524635"/>
            <a:ext cx="1549152" cy="696800"/>
          </a:xfrm>
          <a:prstGeom prst="rect">
            <a:avLst/>
          </a:prstGeom>
        </p:spPr>
      </p:pic>
      <p:pic>
        <p:nvPicPr>
          <p:cNvPr id="25" name="Mutual Boiler Re logo - white">
            <a:extLst>
              <a:ext uri="{FF2B5EF4-FFF2-40B4-BE49-F238E27FC236}">
                <a16:creationId xmlns:a16="http://schemas.microsoft.com/office/drawing/2014/main" id="{469E859D-40CA-4E53-9CB2-769AA582797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368" y="1643601"/>
            <a:ext cx="1911676" cy="458868"/>
          </a:xfrm>
          <a:prstGeom prst="rect">
            <a:avLst/>
          </a:prstGeom>
        </p:spPr>
      </p:pic>
      <p:pic>
        <p:nvPicPr>
          <p:cNvPr id="13" name="AFM logo - white">
            <a:extLst>
              <a:ext uri="{FF2B5EF4-FFF2-40B4-BE49-F238E27FC236}">
                <a16:creationId xmlns:a16="http://schemas.microsoft.com/office/drawing/2014/main" id="{57E5799A-79BF-4462-B02B-362B2455F3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219" y="1523269"/>
            <a:ext cx="1282224" cy="705298"/>
          </a:xfrm>
          <a:prstGeom prst="rect">
            <a:avLst/>
          </a:prstGeom>
        </p:spPr>
      </p:pic>
      <p:pic>
        <p:nvPicPr>
          <p:cNvPr id="22" name="FM Global logo - white">
            <a:extLst>
              <a:ext uri="{FF2B5EF4-FFF2-40B4-BE49-F238E27FC236}">
                <a16:creationId xmlns:a16="http://schemas.microsoft.com/office/drawing/2014/main" id="{94BF7D2B-978D-4BAE-AD5F-0064116610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05" y="1426913"/>
            <a:ext cx="1300166" cy="892244"/>
          </a:xfrm>
          <a:prstGeom prst="rect">
            <a:avLst/>
          </a:prstGeom>
        </p:spPr>
      </p:pic>
      <p:pic>
        <p:nvPicPr>
          <p:cNvPr id="281" name="ERC logo - color">
            <a:extLst>
              <a:ext uri="{FF2B5EF4-FFF2-40B4-BE49-F238E27FC236}">
                <a16:creationId xmlns:a16="http://schemas.microsoft.com/office/drawing/2014/main" id="{251F4045-4C16-4E0C-9A04-9B1AB459A79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676" y="324368"/>
            <a:ext cx="2184148" cy="509853"/>
          </a:xfrm>
          <a:prstGeom prst="rect">
            <a:avLst/>
          </a:prstGeom>
        </p:spPr>
      </p:pic>
      <p:pic>
        <p:nvPicPr>
          <p:cNvPr id="15" name="FM Global Cargo logo - color">
            <a:extLst>
              <a:ext uri="{FF2B5EF4-FFF2-40B4-BE49-F238E27FC236}">
                <a16:creationId xmlns:a16="http://schemas.microsoft.com/office/drawing/2014/main" id="{46CB47A3-A325-45BA-820F-D9144C11C2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725" y="165749"/>
            <a:ext cx="1291629" cy="890433"/>
          </a:xfrm>
          <a:prstGeom prst="rect">
            <a:avLst/>
          </a:prstGeom>
        </p:spPr>
      </p:pic>
      <p:pic>
        <p:nvPicPr>
          <p:cNvPr id="18" name="FM Approvals logo - color">
            <a:extLst>
              <a:ext uri="{FF2B5EF4-FFF2-40B4-BE49-F238E27FC236}">
                <a16:creationId xmlns:a16="http://schemas.microsoft.com/office/drawing/2014/main" id="{2E840464-12F1-4133-9F2D-7F0454E503B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001" y="276229"/>
            <a:ext cx="1546032" cy="694160"/>
          </a:xfrm>
          <a:prstGeom prst="rect">
            <a:avLst/>
          </a:prstGeom>
        </p:spPr>
      </p:pic>
      <p:pic>
        <p:nvPicPr>
          <p:cNvPr id="28" name="Mutual Boiler Re logo - color">
            <a:extLst>
              <a:ext uri="{FF2B5EF4-FFF2-40B4-BE49-F238E27FC236}">
                <a16:creationId xmlns:a16="http://schemas.microsoft.com/office/drawing/2014/main" id="{1807F852-043B-4C67-ABA7-27CD352FF6C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368" y="382530"/>
            <a:ext cx="1893715" cy="454558"/>
          </a:xfrm>
          <a:prstGeom prst="rect">
            <a:avLst/>
          </a:prstGeom>
        </p:spPr>
      </p:pic>
      <p:pic>
        <p:nvPicPr>
          <p:cNvPr id="5" name="AFM logo - color">
            <a:extLst>
              <a:ext uri="{FF2B5EF4-FFF2-40B4-BE49-F238E27FC236}">
                <a16:creationId xmlns:a16="http://schemas.microsoft.com/office/drawing/2014/main" id="{86C1C8C5-8A05-474A-B1DA-DD128D0358D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219" y="252711"/>
            <a:ext cx="1276316" cy="701487"/>
          </a:xfrm>
          <a:prstGeom prst="rect">
            <a:avLst/>
          </a:prstGeom>
        </p:spPr>
      </p:pic>
      <p:pic>
        <p:nvPicPr>
          <p:cNvPr id="20" name="FM Global logo - color">
            <a:extLst>
              <a:ext uri="{FF2B5EF4-FFF2-40B4-BE49-F238E27FC236}">
                <a16:creationId xmlns:a16="http://schemas.microsoft.com/office/drawing/2014/main" id="{7EB6508A-056E-4D27-BBC0-63100EFAFBF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05" y="165749"/>
            <a:ext cx="1294156" cy="8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A7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header">
            <a:extLst>
              <a:ext uri="{FF2B5EF4-FFF2-40B4-BE49-F238E27FC236}">
                <a16:creationId xmlns:a16="http://schemas.microsoft.com/office/drawing/2014/main" id="{882CD5D5-63D4-45DF-B785-D126C7EC3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4538" y="2982336"/>
            <a:ext cx="8147304" cy="867930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182880" rIns="182880" bIns="182880" anchor="ctr" anchorCtr="0">
            <a:spAutoFit/>
          </a:bodyPr>
          <a:lstStyle>
            <a:lvl1pPr>
              <a:defRPr lang="en-US" sz="3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</a:pPr>
            <a:r>
              <a:rPr lang="en-US" dirty="0"/>
              <a:t>Section Header</a:t>
            </a:r>
          </a:p>
        </p:txBody>
      </p:sp>
      <p:sp>
        <p:nvSpPr>
          <p:cNvPr id="9" name="border - header">
            <a:extLst>
              <a:ext uri="{FF2B5EF4-FFF2-40B4-BE49-F238E27FC236}">
                <a16:creationId xmlns:a16="http://schemas.microsoft.com/office/drawing/2014/main" id="{A7E55621-E72F-4538-9FF7-1FEECC6713D2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7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bg>
      <p:bgPr>
        <a:solidFill>
          <a:srgbClr val="7A7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 - footer">
            <a:extLst>
              <a:ext uri="{FF2B5EF4-FFF2-40B4-BE49-F238E27FC236}">
                <a16:creationId xmlns:a16="http://schemas.microsoft.com/office/drawing/2014/main" id="{7132D7D1-F1C7-4FB2-90A1-63A9F33F097B}"/>
              </a:ext>
            </a:extLst>
          </p:cNvPr>
          <p:cNvSpPr/>
          <p:nvPr userDrawn="1"/>
        </p:nvSpPr>
        <p:spPr>
          <a:xfrm>
            <a:off x="0" y="5712749"/>
            <a:ext cx="12192000" cy="1145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order - footer">
            <a:extLst>
              <a:ext uri="{FF2B5EF4-FFF2-40B4-BE49-F238E27FC236}">
                <a16:creationId xmlns:a16="http://schemas.microsoft.com/office/drawing/2014/main" id="{4C08BC0E-23F2-46DE-9DA7-1A7C67618C83}"/>
              </a:ext>
            </a:extLst>
          </p:cNvPr>
          <p:cNvSpPr/>
          <p:nvPr userDrawn="1"/>
        </p:nvSpPr>
        <p:spPr>
          <a:xfrm>
            <a:off x="1" y="5605462"/>
            <a:ext cx="12192000" cy="1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quote - citation">
            <a:extLst>
              <a:ext uri="{FF2B5EF4-FFF2-40B4-BE49-F238E27FC236}">
                <a16:creationId xmlns:a16="http://schemas.microsoft.com/office/drawing/2014/main" id="{2FCD9F03-0C66-474C-B225-40E45D5AE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346" y="5998018"/>
            <a:ext cx="11570043" cy="572464"/>
          </a:xfrm>
          <a:prstGeom prst="rect">
            <a:avLst/>
          </a:prstGeom>
          <a:noFill/>
        </p:spPr>
        <p:txBody>
          <a:bodyPr wrap="square" lIns="274320" tIns="91440" rIns="91440" bIns="91440" anchor="t" anchorCtr="0">
            <a:normAutofit/>
          </a:bodyPr>
          <a:lstStyle>
            <a:lvl1pPr algn="r">
              <a:defRPr lang="en-US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Quotation Source</a:t>
            </a:r>
          </a:p>
        </p:txBody>
      </p:sp>
      <p:sp>
        <p:nvSpPr>
          <p:cNvPr id="2" name="quote - content">
            <a:extLst>
              <a:ext uri="{FF2B5EF4-FFF2-40B4-BE49-F238E27FC236}">
                <a16:creationId xmlns:a16="http://schemas.microsoft.com/office/drawing/2014/main" id="{B2B6FE66-ECCF-4D04-96B3-460326946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4538" y="2981960"/>
            <a:ext cx="8147304" cy="868680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182880" rIns="182880" bIns="182880" anchor="ctr" anchorCtr="0">
            <a:spAutoFit/>
          </a:bodyPr>
          <a:lstStyle>
            <a:lvl1pPr>
              <a:defRPr lang="en-US" sz="2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</a:pPr>
            <a:r>
              <a:rPr lang="en-US" dirty="0"/>
              <a:t>Impactful Quote</a:t>
            </a:r>
          </a:p>
        </p:txBody>
      </p:sp>
      <p:sp>
        <p:nvSpPr>
          <p:cNvPr id="7" name="background - header">
            <a:extLst>
              <a:ext uri="{FF2B5EF4-FFF2-40B4-BE49-F238E27FC236}">
                <a16:creationId xmlns:a16="http://schemas.microsoft.com/office/drawing/2014/main" id="{D44E5C76-FB00-4D54-9A22-063935F9189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order - header">
            <a:extLst>
              <a:ext uri="{FF2B5EF4-FFF2-40B4-BE49-F238E27FC236}">
                <a16:creationId xmlns:a16="http://schemas.microsoft.com/office/drawing/2014/main" id="{F5CF88AD-C2B3-4EDE-B3B5-D5B707B62D22}"/>
              </a:ext>
            </a:extLst>
          </p:cNvPr>
          <p:cNvSpPr/>
          <p:nvPr userDrawn="1"/>
        </p:nvSpPr>
        <p:spPr>
          <a:xfrm>
            <a:off x="0" y="1143000"/>
            <a:ext cx="12192000" cy="1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BD61A2-948D-44E4-9B9B-B446C005F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184" y="192024"/>
            <a:ext cx="113258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7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footer">
            <a:extLst>
              <a:ext uri="{FF2B5EF4-FFF2-40B4-BE49-F238E27FC236}">
                <a16:creationId xmlns:a16="http://schemas.microsoft.com/office/drawing/2014/main" id="{C04B7E2E-ED66-45DC-91CC-A874EF4CE751}"/>
              </a:ext>
            </a:extLst>
          </p:cNvPr>
          <p:cNvSpPr/>
          <p:nvPr userDrawn="1"/>
        </p:nvSpPr>
        <p:spPr>
          <a:xfrm>
            <a:off x="0" y="5710499"/>
            <a:ext cx="12192000" cy="11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rder - footer">
            <a:extLst>
              <a:ext uri="{FF2B5EF4-FFF2-40B4-BE49-F238E27FC236}">
                <a16:creationId xmlns:a16="http://schemas.microsoft.com/office/drawing/2014/main" id="{B11F3A95-0A10-4281-92A1-BB5A4B1A5ED7}"/>
              </a:ext>
            </a:extLst>
          </p:cNvPr>
          <p:cNvSpPr/>
          <p:nvPr userDrawn="1"/>
        </p:nvSpPr>
        <p:spPr>
          <a:xfrm>
            <a:off x="1" y="5605462"/>
            <a:ext cx="12192000" cy="109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link - LinkedIn">
            <a:extLst>
              <a:ext uri="{FF2B5EF4-FFF2-40B4-BE49-F238E27FC236}">
                <a16:creationId xmlns:a16="http://schemas.microsoft.com/office/drawing/2014/main" id="{1618538F-6836-4D42-A6CD-79C02AD2A909}"/>
              </a:ext>
            </a:extLst>
          </p:cNvPr>
          <p:cNvGrpSpPr/>
          <p:nvPr userDrawn="1"/>
        </p:nvGrpSpPr>
        <p:grpSpPr>
          <a:xfrm>
            <a:off x="9947872" y="5800631"/>
            <a:ext cx="1168402" cy="943403"/>
            <a:chOff x="7543797" y="5800631"/>
            <a:chExt cx="1168402" cy="943403"/>
          </a:xfrm>
        </p:grpSpPr>
        <p:sp>
          <p:nvSpPr>
            <p:cNvPr id="13" name="LinkedIn - handle">
              <a:extLst>
                <a:ext uri="{FF2B5EF4-FFF2-40B4-BE49-F238E27FC236}">
                  <a16:creationId xmlns:a16="http://schemas.microsoft.com/office/drawing/2014/main" id="{E8F6B5DF-31AA-4290-AB31-916C6E5C9139}"/>
                </a:ext>
              </a:extLst>
            </p:cNvPr>
            <p:cNvSpPr txBox="1"/>
            <p:nvPr userDrawn="1"/>
          </p:nvSpPr>
          <p:spPr>
            <a:xfrm>
              <a:off x="7543800" y="6374702"/>
              <a:ext cx="116636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FM Global</a:t>
              </a:r>
            </a:p>
          </p:txBody>
        </p:sp>
        <p:sp>
          <p:nvSpPr>
            <p:cNvPr id="11" name="LinkedIn - logo">
              <a:extLst>
                <a:ext uri="{FF2B5EF4-FFF2-40B4-BE49-F238E27FC236}">
                  <a16:creationId xmlns:a16="http://schemas.microsoft.com/office/drawing/2014/main" id="{30078F4E-DC6A-48D9-8E33-41E60A715B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3771" y="5894755"/>
              <a:ext cx="388458" cy="376606"/>
            </a:xfrm>
            <a:custGeom>
              <a:avLst/>
              <a:gdLst>
                <a:gd name="T0" fmla="*/ 39 w 173"/>
                <a:gd name="T1" fmla="*/ 166 h 166"/>
                <a:gd name="T2" fmla="*/ 39 w 173"/>
                <a:gd name="T3" fmla="*/ 54 h 166"/>
                <a:gd name="T4" fmla="*/ 2 w 173"/>
                <a:gd name="T5" fmla="*/ 54 h 166"/>
                <a:gd name="T6" fmla="*/ 2 w 173"/>
                <a:gd name="T7" fmla="*/ 166 h 166"/>
                <a:gd name="T8" fmla="*/ 39 w 173"/>
                <a:gd name="T9" fmla="*/ 166 h 166"/>
                <a:gd name="T10" fmla="*/ 20 w 173"/>
                <a:gd name="T11" fmla="*/ 38 h 166"/>
                <a:gd name="T12" fmla="*/ 41 w 173"/>
                <a:gd name="T13" fmla="*/ 19 h 166"/>
                <a:gd name="T14" fmla="*/ 21 w 173"/>
                <a:gd name="T15" fmla="*/ 0 h 166"/>
                <a:gd name="T16" fmla="*/ 0 w 173"/>
                <a:gd name="T17" fmla="*/ 19 h 166"/>
                <a:gd name="T18" fmla="*/ 20 w 173"/>
                <a:gd name="T19" fmla="*/ 38 h 166"/>
                <a:gd name="T20" fmla="*/ 20 w 173"/>
                <a:gd name="T21" fmla="*/ 38 h 166"/>
                <a:gd name="T22" fmla="*/ 60 w 173"/>
                <a:gd name="T23" fmla="*/ 166 h 166"/>
                <a:gd name="T24" fmla="*/ 60 w 173"/>
                <a:gd name="T25" fmla="*/ 54 h 166"/>
                <a:gd name="T26" fmla="*/ 97 w 173"/>
                <a:gd name="T27" fmla="*/ 54 h 166"/>
                <a:gd name="T28" fmla="*/ 97 w 173"/>
                <a:gd name="T29" fmla="*/ 70 h 166"/>
                <a:gd name="T30" fmla="*/ 97 w 173"/>
                <a:gd name="T31" fmla="*/ 70 h 166"/>
                <a:gd name="T32" fmla="*/ 130 w 173"/>
                <a:gd name="T33" fmla="*/ 51 h 166"/>
                <a:gd name="T34" fmla="*/ 173 w 173"/>
                <a:gd name="T35" fmla="*/ 101 h 166"/>
                <a:gd name="T36" fmla="*/ 173 w 173"/>
                <a:gd name="T37" fmla="*/ 166 h 166"/>
                <a:gd name="T38" fmla="*/ 136 w 173"/>
                <a:gd name="T39" fmla="*/ 166 h 166"/>
                <a:gd name="T40" fmla="*/ 136 w 173"/>
                <a:gd name="T41" fmla="*/ 106 h 166"/>
                <a:gd name="T42" fmla="*/ 117 w 173"/>
                <a:gd name="T43" fmla="*/ 80 h 166"/>
                <a:gd name="T44" fmla="*/ 98 w 173"/>
                <a:gd name="T45" fmla="*/ 94 h 166"/>
                <a:gd name="T46" fmla="*/ 97 w 173"/>
                <a:gd name="T47" fmla="*/ 103 h 166"/>
                <a:gd name="T48" fmla="*/ 97 w 173"/>
                <a:gd name="T49" fmla="*/ 166 h 166"/>
                <a:gd name="T50" fmla="*/ 60 w 173"/>
                <a:gd name="T5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166">
                  <a:moveTo>
                    <a:pt x="39" y="166"/>
                  </a:moveTo>
                  <a:cubicBezTo>
                    <a:pt x="39" y="54"/>
                    <a:pt x="39" y="54"/>
                    <a:pt x="39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39" y="166"/>
                    <a:pt x="39" y="166"/>
                    <a:pt x="39" y="166"/>
                  </a:cubicBezTo>
                  <a:close/>
                  <a:moveTo>
                    <a:pt x="20" y="38"/>
                  </a:moveTo>
                  <a:cubicBezTo>
                    <a:pt x="33" y="38"/>
                    <a:pt x="41" y="30"/>
                    <a:pt x="41" y="19"/>
                  </a:cubicBezTo>
                  <a:cubicBezTo>
                    <a:pt x="41" y="8"/>
                    <a:pt x="33" y="0"/>
                    <a:pt x="21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64"/>
                    <a:pt x="60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102" y="62"/>
                    <a:pt x="110" y="51"/>
                    <a:pt x="130" y="51"/>
                  </a:cubicBezTo>
                  <a:cubicBezTo>
                    <a:pt x="155" y="51"/>
                    <a:pt x="173" y="67"/>
                    <a:pt x="173" y="101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91"/>
                    <a:pt x="131" y="80"/>
                    <a:pt x="117" y="80"/>
                  </a:cubicBezTo>
                  <a:cubicBezTo>
                    <a:pt x="107" y="80"/>
                    <a:pt x="101" y="87"/>
                    <a:pt x="98" y="94"/>
                  </a:cubicBezTo>
                  <a:cubicBezTo>
                    <a:pt x="97" y="96"/>
                    <a:pt x="97" y="100"/>
                    <a:pt x="97" y="103"/>
                  </a:cubicBezTo>
                  <a:cubicBezTo>
                    <a:pt x="97" y="166"/>
                    <a:pt x="97" y="166"/>
                    <a:pt x="97" y="166"/>
                  </a:cubicBezTo>
                  <a:cubicBezTo>
                    <a:pt x="60" y="166"/>
                    <a:pt x="60" y="166"/>
                    <a:pt x="60" y="16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LinkedIn - hit area">
              <a:hlinkClick r:id="rId2"/>
              <a:extLst>
                <a:ext uri="{FF2B5EF4-FFF2-40B4-BE49-F238E27FC236}">
                  <a16:creationId xmlns:a16="http://schemas.microsoft.com/office/drawing/2014/main" id="{46E7DA2A-47D6-4FD5-8401-1623421F7456}"/>
                </a:ext>
              </a:extLst>
            </p:cNvPr>
            <p:cNvSpPr/>
            <p:nvPr userDrawn="1"/>
          </p:nvSpPr>
          <p:spPr>
            <a:xfrm>
              <a:off x="7543797" y="5800631"/>
              <a:ext cx="1168402" cy="92084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link - Facebook">
            <a:extLst>
              <a:ext uri="{FF2B5EF4-FFF2-40B4-BE49-F238E27FC236}">
                <a16:creationId xmlns:a16="http://schemas.microsoft.com/office/drawing/2014/main" id="{97F50187-AF92-450E-8888-B2ADDAD17926}"/>
              </a:ext>
            </a:extLst>
          </p:cNvPr>
          <p:cNvGrpSpPr/>
          <p:nvPr userDrawn="1"/>
        </p:nvGrpSpPr>
        <p:grpSpPr>
          <a:xfrm>
            <a:off x="6789612" y="5800631"/>
            <a:ext cx="1823085" cy="943403"/>
            <a:chOff x="5172075" y="5800631"/>
            <a:chExt cx="1823085" cy="943403"/>
          </a:xfrm>
        </p:grpSpPr>
        <p:sp>
          <p:nvSpPr>
            <p:cNvPr id="16" name="Facebook - handle">
              <a:extLst>
                <a:ext uri="{FF2B5EF4-FFF2-40B4-BE49-F238E27FC236}">
                  <a16:creationId xmlns:a16="http://schemas.microsoft.com/office/drawing/2014/main" id="{73FD660F-0B7A-40E0-A43B-15644992AC36}"/>
                </a:ext>
              </a:extLst>
            </p:cNvPr>
            <p:cNvSpPr txBox="1"/>
            <p:nvPr userDrawn="1"/>
          </p:nvSpPr>
          <p:spPr>
            <a:xfrm>
              <a:off x="5194808" y="6374702"/>
              <a:ext cx="180035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InsurerFMGlobal</a:t>
              </a:r>
            </a:p>
          </p:txBody>
        </p:sp>
        <p:sp>
          <p:nvSpPr>
            <p:cNvPr id="9" name="Facebook - logo">
              <a:extLst>
                <a:ext uri="{FF2B5EF4-FFF2-40B4-BE49-F238E27FC236}">
                  <a16:creationId xmlns:a16="http://schemas.microsoft.com/office/drawing/2014/main" id="{4C6E4D6B-E988-469F-A581-606DE65D4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74" y="5881688"/>
              <a:ext cx="211454" cy="407382"/>
            </a:xfrm>
            <a:custGeom>
              <a:avLst/>
              <a:gdLst>
                <a:gd name="T0" fmla="*/ 68 w 104"/>
                <a:gd name="T1" fmla="*/ 198 h 198"/>
                <a:gd name="T2" fmla="*/ 27 w 104"/>
                <a:gd name="T3" fmla="*/ 198 h 198"/>
                <a:gd name="T4" fmla="*/ 27 w 104"/>
                <a:gd name="T5" fmla="*/ 106 h 198"/>
                <a:gd name="T6" fmla="*/ 0 w 104"/>
                <a:gd name="T7" fmla="*/ 106 h 198"/>
                <a:gd name="T8" fmla="*/ 0 w 104"/>
                <a:gd name="T9" fmla="*/ 71 h 198"/>
                <a:gd name="T10" fmla="*/ 27 w 104"/>
                <a:gd name="T11" fmla="*/ 71 h 198"/>
                <a:gd name="T12" fmla="*/ 27 w 104"/>
                <a:gd name="T13" fmla="*/ 36 h 198"/>
                <a:gd name="T14" fmla="*/ 68 w 104"/>
                <a:gd name="T15" fmla="*/ 0 h 198"/>
                <a:gd name="T16" fmla="*/ 104 w 104"/>
                <a:gd name="T17" fmla="*/ 0 h 198"/>
                <a:gd name="T18" fmla="*/ 104 w 104"/>
                <a:gd name="T19" fmla="*/ 34 h 198"/>
                <a:gd name="T20" fmla="*/ 80 w 104"/>
                <a:gd name="T21" fmla="*/ 34 h 198"/>
                <a:gd name="T22" fmla="*/ 68 w 104"/>
                <a:gd name="T23" fmla="*/ 44 h 198"/>
                <a:gd name="T24" fmla="*/ 68 w 104"/>
                <a:gd name="T25" fmla="*/ 71 h 198"/>
                <a:gd name="T26" fmla="*/ 104 w 104"/>
                <a:gd name="T27" fmla="*/ 71 h 198"/>
                <a:gd name="T28" fmla="*/ 100 w 104"/>
                <a:gd name="T29" fmla="*/ 106 h 198"/>
                <a:gd name="T30" fmla="*/ 68 w 104"/>
                <a:gd name="T31" fmla="*/ 106 h 198"/>
                <a:gd name="T32" fmla="*/ 68 w 104"/>
                <a:gd name="T3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98">
                  <a:moveTo>
                    <a:pt x="68" y="198"/>
                  </a:moveTo>
                  <a:cubicBezTo>
                    <a:pt x="27" y="198"/>
                    <a:pt x="27" y="198"/>
                    <a:pt x="27" y="198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17"/>
                    <a:pt x="43" y="0"/>
                    <a:pt x="68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69" y="34"/>
                    <a:pt x="68" y="35"/>
                    <a:pt x="68" y="44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98"/>
                    <a:pt x="68" y="198"/>
                    <a:pt x="68" y="19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acebook - hit area">
              <a:hlinkClick r:id="rId3"/>
              <a:extLst>
                <a:ext uri="{FF2B5EF4-FFF2-40B4-BE49-F238E27FC236}">
                  <a16:creationId xmlns:a16="http://schemas.microsoft.com/office/drawing/2014/main" id="{3B5C2F2E-150D-4B30-80EB-249E19D7824F}"/>
                </a:ext>
              </a:extLst>
            </p:cNvPr>
            <p:cNvSpPr/>
            <p:nvPr userDrawn="1"/>
          </p:nvSpPr>
          <p:spPr>
            <a:xfrm>
              <a:off x="5172075" y="5800631"/>
              <a:ext cx="1819275" cy="92084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link - Twitter">
            <a:extLst>
              <a:ext uri="{FF2B5EF4-FFF2-40B4-BE49-F238E27FC236}">
                <a16:creationId xmlns:a16="http://schemas.microsoft.com/office/drawing/2014/main" id="{368B398E-401F-401F-83AA-4889C278B925}"/>
              </a:ext>
            </a:extLst>
          </p:cNvPr>
          <p:cNvGrpSpPr/>
          <p:nvPr userDrawn="1"/>
        </p:nvGrpSpPr>
        <p:grpSpPr>
          <a:xfrm>
            <a:off x="4146042" y="5800631"/>
            <a:ext cx="1318260" cy="943403"/>
            <a:chOff x="3390900" y="5800631"/>
            <a:chExt cx="1318260" cy="943403"/>
          </a:xfrm>
        </p:grpSpPr>
        <p:sp>
          <p:nvSpPr>
            <p:cNvPr id="18" name="Twitter - handle">
              <a:extLst>
                <a:ext uri="{FF2B5EF4-FFF2-40B4-BE49-F238E27FC236}">
                  <a16:creationId xmlns:a16="http://schemas.microsoft.com/office/drawing/2014/main" id="{621D23DD-15D7-4BC7-A58E-027B3DAED68A}"/>
                </a:ext>
              </a:extLst>
            </p:cNvPr>
            <p:cNvSpPr txBox="1"/>
            <p:nvPr userDrawn="1"/>
          </p:nvSpPr>
          <p:spPr>
            <a:xfrm>
              <a:off x="3416808" y="6374702"/>
              <a:ext cx="129235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@FMGlobal</a:t>
              </a:r>
            </a:p>
          </p:txBody>
        </p:sp>
        <p:sp>
          <p:nvSpPr>
            <p:cNvPr id="8" name="Twitter - logo">
              <a:extLst>
                <a:ext uri="{FF2B5EF4-FFF2-40B4-BE49-F238E27FC236}">
                  <a16:creationId xmlns:a16="http://schemas.microsoft.com/office/drawing/2014/main" id="{FCAD10A6-B9E3-49E2-8C28-15A182FCA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6892" y="5918901"/>
              <a:ext cx="414216" cy="344066"/>
            </a:xfrm>
            <a:custGeom>
              <a:avLst/>
              <a:gdLst>
                <a:gd name="T0" fmla="*/ 219 w 219"/>
                <a:gd name="T1" fmla="*/ 22 h 179"/>
                <a:gd name="T2" fmla="*/ 193 w 219"/>
                <a:gd name="T3" fmla="*/ 29 h 179"/>
                <a:gd name="T4" fmla="*/ 213 w 219"/>
                <a:gd name="T5" fmla="*/ 4 h 179"/>
                <a:gd name="T6" fmla="*/ 185 w 219"/>
                <a:gd name="T7" fmla="*/ 15 h 179"/>
                <a:gd name="T8" fmla="*/ 152 w 219"/>
                <a:gd name="T9" fmla="*/ 0 h 179"/>
                <a:gd name="T10" fmla="*/ 107 w 219"/>
                <a:gd name="T11" fmla="*/ 45 h 179"/>
                <a:gd name="T12" fmla="*/ 108 w 219"/>
                <a:gd name="T13" fmla="*/ 56 h 179"/>
                <a:gd name="T14" fmla="*/ 15 w 219"/>
                <a:gd name="T15" fmla="*/ 9 h 179"/>
                <a:gd name="T16" fmla="*/ 9 w 219"/>
                <a:gd name="T17" fmla="*/ 31 h 179"/>
                <a:gd name="T18" fmla="*/ 29 w 219"/>
                <a:gd name="T19" fmla="*/ 69 h 179"/>
                <a:gd name="T20" fmla="*/ 8 w 219"/>
                <a:gd name="T21" fmla="*/ 63 h 179"/>
                <a:gd name="T22" fmla="*/ 8 w 219"/>
                <a:gd name="T23" fmla="*/ 64 h 179"/>
                <a:gd name="T24" fmla="*/ 45 w 219"/>
                <a:gd name="T25" fmla="*/ 108 h 179"/>
                <a:gd name="T26" fmla="*/ 33 w 219"/>
                <a:gd name="T27" fmla="*/ 110 h 179"/>
                <a:gd name="T28" fmla="*/ 24 w 219"/>
                <a:gd name="T29" fmla="*/ 109 h 179"/>
                <a:gd name="T30" fmla="*/ 66 w 219"/>
                <a:gd name="T31" fmla="*/ 140 h 179"/>
                <a:gd name="T32" fmla="*/ 10 w 219"/>
                <a:gd name="T33" fmla="*/ 159 h 179"/>
                <a:gd name="T34" fmla="*/ 0 w 219"/>
                <a:gd name="T35" fmla="*/ 159 h 179"/>
                <a:gd name="T36" fmla="*/ 69 w 219"/>
                <a:gd name="T37" fmla="*/ 179 h 179"/>
                <a:gd name="T38" fmla="*/ 197 w 219"/>
                <a:gd name="T39" fmla="*/ 51 h 179"/>
                <a:gd name="T40" fmla="*/ 197 w 219"/>
                <a:gd name="T41" fmla="*/ 45 h 179"/>
                <a:gd name="T42" fmla="*/ 219 w 219"/>
                <a:gd name="T43" fmla="*/ 2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179">
                  <a:moveTo>
                    <a:pt x="219" y="22"/>
                  </a:moveTo>
                  <a:cubicBezTo>
                    <a:pt x="211" y="25"/>
                    <a:pt x="202" y="28"/>
                    <a:pt x="193" y="29"/>
                  </a:cubicBezTo>
                  <a:cubicBezTo>
                    <a:pt x="203" y="23"/>
                    <a:pt x="210" y="14"/>
                    <a:pt x="213" y="4"/>
                  </a:cubicBezTo>
                  <a:cubicBezTo>
                    <a:pt x="204" y="9"/>
                    <a:pt x="195" y="13"/>
                    <a:pt x="185" y="15"/>
                  </a:cubicBezTo>
                  <a:cubicBezTo>
                    <a:pt x="176" y="6"/>
                    <a:pt x="165" y="0"/>
                    <a:pt x="152" y="0"/>
                  </a:cubicBezTo>
                  <a:cubicBezTo>
                    <a:pt x="127" y="0"/>
                    <a:pt x="107" y="21"/>
                    <a:pt x="107" y="45"/>
                  </a:cubicBezTo>
                  <a:cubicBezTo>
                    <a:pt x="107" y="49"/>
                    <a:pt x="107" y="52"/>
                    <a:pt x="108" y="56"/>
                  </a:cubicBezTo>
                  <a:cubicBezTo>
                    <a:pt x="70" y="54"/>
                    <a:pt x="37" y="36"/>
                    <a:pt x="15" y="9"/>
                  </a:cubicBezTo>
                  <a:cubicBezTo>
                    <a:pt x="11" y="15"/>
                    <a:pt x="9" y="23"/>
                    <a:pt x="9" y="31"/>
                  </a:cubicBezTo>
                  <a:cubicBezTo>
                    <a:pt x="9" y="47"/>
                    <a:pt x="17" y="61"/>
                    <a:pt x="29" y="69"/>
                  </a:cubicBezTo>
                  <a:cubicBezTo>
                    <a:pt x="21" y="69"/>
                    <a:pt x="14" y="67"/>
                    <a:pt x="8" y="63"/>
                  </a:cubicBezTo>
                  <a:cubicBezTo>
                    <a:pt x="8" y="63"/>
                    <a:pt x="8" y="64"/>
                    <a:pt x="8" y="64"/>
                  </a:cubicBezTo>
                  <a:cubicBezTo>
                    <a:pt x="8" y="86"/>
                    <a:pt x="24" y="104"/>
                    <a:pt x="45" y="108"/>
                  </a:cubicBezTo>
                  <a:cubicBezTo>
                    <a:pt x="41" y="109"/>
                    <a:pt x="37" y="110"/>
                    <a:pt x="33" y="110"/>
                  </a:cubicBezTo>
                  <a:cubicBezTo>
                    <a:pt x="30" y="110"/>
                    <a:pt x="27" y="109"/>
                    <a:pt x="24" y="109"/>
                  </a:cubicBezTo>
                  <a:cubicBezTo>
                    <a:pt x="30" y="127"/>
                    <a:pt x="47" y="140"/>
                    <a:pt x="66" y="140"/>
                  </a:cubicBezTo>
                  <a:cubicBezTo>
                    <a:pt x="51" y="152"/>
                    <a:pt x="31" y="159"/>
                    <a:pt x="10" y="159"/>
                  </a:cubicBezTo>
                  <a:cubicBezTo>
                    <a:pt x="7" y="159"/>
                    <a:pt x="3" y="159"/>
                    <a:pt x="0" y="159"/>
                  </a:cubicBezTo>
                  <a:cubicBezTo>
                    <a:pt x="20" y="171"/>
                    <a:pt x="43" y="179"/>
                    <a:pt x="69" y="179"/>
                  </a:cubicBezTo>
                  <a:cubicBezTo>
                    <a:pt x="152" y="179"/>
                    <a:pt x="197" y="110"/>
                    <a:pt x="197" y="51"/>
                  </a:cubicBezTo>
                  <a:cubicBezTo>
                    <a:pt x="197" y="49"/>
                    <a:pt x="197" y="47"/>
                    <a:pt x="197" y="45"/>
                  </a:cubicBezTo>
                  <a:cubicBezTo>
                    <a:pt x="206" y="39"/>
                    <a:pt x="213" y="31"/>
                    <a:pt x="219" y="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witter - hit area">
              <a:hlinkClick r:id="rId4"/>
              <a:extLst>
                <a:ext uri="{FF2B5EF4-FFF2-40B4-BE49-F238E27FC236}">
                  <a16:creationId xmlns:a16="http://schemas.microsoft.com/office/drawing/2014/main" id="{B0DC4CF4-EC5D-481D-9FA9-0D945FC3578B}"/>
                </a:ext>
              </a:extLst>
            </p:cNvPr>
            <p:cNvSpPr/>
            <p:nvPr userDrawn="1"/>
          </p:nvSpPr>
          <p:spPr>
            <a:xfrm>
              <a:off x="3390900" y="5800631"/>
              <a:ext cx="1318260" cy="920843"/>
            </a:xfrm>
            <a:prstGeom prst="rect">
              <a:avLst/>
            </a:pr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link - YouTube">
            <a:extLst>
              <a:ext uri="{FF2B5EF4-FFF2-40B4-BE49-F238E27FC236}">
                <a16:creationId xmlns:a16="http://schemas.microsoft.com/office/drawing/2014/main" id="{6FAAC343-2135-461A-A1E2-2C081B813EF7}"/>
              </a:ext>
            </a:extLst>
          </p:cNvPr>
          <p:cNvGrpSpPr/>
          <p:nvPr userDrawn="1"/>
        </p:nvGrpSpPr>
        <p:grpSpPr>
          <a:xfrm>
            <a:off x="1067496" y="5800631"/>
            <a:ext cx="1762125" cy="943403"/>
            <a:chOff x="1142999" y="5800631"/>
            <a:chExt cx="1762125" cy="943403"/>
          </a:xfrm>
        </p:grpSpPr>
        <p:sp>
          <p:nvSpPr>
            <p:cNvPr id="19" name="YouTube - handle">
              <a:extLst>
                <a:ext uri="{FF2B5EF4-FFF2-40B4-BE49-F238E27FC236}">
                  <a16:creationId xmlns:a16="http://schemas.microsoft.com/office/drawing/2014/main" id="{75663C0F-CF19-4C1C-90C2-5816CC0F1C8B}"/>
                </a:ext>
              </a:extLst>
            </p:cNvPr>
            <p:cNvSpPr txBox="1"/>
            <p:nvPr userDrawn="1"/>
          </p:nvSpPr>
          <p:spPr>
            <a:xfrm>
              <a:off x="1166368" y="6374702"/>
              <a:ext cx="172923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FM Global</a:t>
              </a:r>
            </a:p>
          </p:txBody>
        </p:sp>
        <p:sp>
          <p:nvSpPr>
            <p:cNvPr id="7" name="YouTube - logo">
              <a:extLst>
                <a:ext uri="{FF2B5EF4-FFF2-40B4-BE49-F238E27FC236}">
                  <a16:creationId xmlns:a16="http://schemas.microsoft.com/office/drawing/2014/main" id="{8CBCD000-BFC9-452D-A6C1-476785FD11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4677" y="5943696"/>
              <a:ext cx="734646" cy="308764"/>
            </a:xfrm>
            <a:custGeom>
              <a:avLst/>
              <a:gdLst>
                <a:gd name="T0" fmla="*/ 108 w 324"/>
                <a:gd name="T1" fmla="*/ 102 h 135"/>
                <a:gd name="T2" fmla="*/ 86 w 324"/>
                <a:gd name="T3" fmla="*/ 96 h 135"/>
                <a:gd name="T4" fmla="*/ 99 w 324"/>
                <a:gd name="T5" fmla="*/ 93 h 135"/>
                <a:gd name="T6" fmla="*/ 108 w 324"/>
                <a:gd name="T7" fmla="*/ 94 h 135"/>
                <a:gd name="T8" fmla="*/ 121 w 324"/>
                <a:gd name="T9" fmla="*/ 109 h 135"/>
                <a:gd name="T10" fmla="*/ 60 w 324"/>
                <a:gd name="T11" fmla="*/ 110 h 135"/>
                <a:gd name="T12" fmla="*/ 42 w 324"/>
                <a:gd name="T13" fmla="*/ 65 h 135"/>
                <a:gd name="T14" fmla="*/ 73 w 324"/>
                <a:gd name="T15" fmla="*/ 50 h 135"/>
                <a:gd name="T16" fmla="*/ 65 w 324"/>
                <a:gd name="T17" fmla="*/ 64 h 135"/>
                <a:gd name="T18" fmla="*/ 55 w 324"/>
                <a:gd name="T19" fmla="*/ 90 h 135"/>
                <a:gd name="T20" fmla="*/ 65 w 324"/>
                <a:gd name="T21" fmla="*/ 64 h 135"/>
                <a:gd name="T22" fmla="*/ 22 w 324"/>
                <a:gd name="T23" fmla="*/ 56 h 135"/>
                <a:gd name="T24" fmla="*/ 16 w 324"/>
                <a:gd name="T25" fmla="*/ 74 h 135"/>
                <a:gd name="T26" fmla="*/ 29 w 324"/>
                <a:gd name="T27" fmla="*/ 74 h 135"/>
                <a:gd name="T28" fmla="*/ 285 w 324"/>
                <a:gd name="T29" fmla="*/ 69 h 135"/>
                <a:gd name="T30" fmla="*/ 296 w 324"/>
                <a:gd name="T31" fmla="*/ 62 h 135"/>
                <a:gd name="T32" fmla="*/ 324 w 324"/>
                <a:gd name="T33" fmla="*/ 75 h 135"/>
                <a:gd name="T34" fmla="*/ 295 w 324"/>
                <a:gd name="T35" fmla="*/ 133 h 135"/>
                <a:gd name="T36" fmla="*/ 140 w 324"/>
                <a:gd name="T37" fmla="*/ 125 h 135"/>
                <a:gd name="T38" fmla="*/ 131 w 324"/>
                <a:gd name="T39" fmla="*/ 60 h 135"/>
                <a:gd name="T40" fmla="*/ 160 w 324"/>
                <a:gd name="T41" fmla="*/ 2 h 135"/>
                <a:gd name="T42" fmla="*/ 295 w 324"/>
                <a:gd name="T43" fmla="*/ 2 h 135"/>
                <a:gd name="T44" fmla="*/ 324 w 324"/>
                <a:gd name="T45" fmla="*/ 60 h 135"/>
                <a:gd name="T46" fmla="*/ 187 w 324"/>
                <a:gd name="T47" fmla="*/ 23 h 135"/>
                <a:gd name="T48" fmla="*/ 160 w 324"/>
                <a:gd name="T49" fmla="*/ 35 h 135"/>
                <a:gd name="T50" fmla="*/ 173 w 324"/>
                <a:gd name="T51" fmla="*/ 35 h 135"/>
                <a:gd name="T52" fmla="*/ 208 w 324"/>
                <a:gd name="T53" fmla="*/ 94 h 135"/>
                <a:gd name="T54" fmla="*/ 198 w 324"/>
                <a:gd name="T55" fmla="*/ 93 h 135"/>
                <a:gd name="T56" fmla="*/ 185 w 324"/>
                <a:gd name="T57" fmla="*/ 96 h 135"/>
                <a:gd name="T58" fmla="*/ 208 w 324"/>
                <a:gd name="T59" fmla="*/ 102 h 135"/>
                <a:gd name="T60" fmla="*/ 220 w 324"/>
                <a:gd name="T61" fmla="*/ 45 h 135"/>
                <a:gd name="T62" fmla="*/ 254 w 324"/>
                <a:gd name="T63" fmla="*/ 44 h 135"/>
                <a:gd name="T64" fmla="*/ 230 w 324"/>
                <a:gd name="T65" fmla="*/ 23 h 135"/>
                <a:gd name="T66" fmla="*/ 241 w 324"/>
                <a:gd name="T67" fmla="*/ 103 h 135"/>
                <a:gd name="T68" fmla="*/ 264 w 324"/>
                <a:gd name="T69" fmla="*/ 90 h 135"/>
                <a:gd name="T70" fmla="*/ 285 w 324"/>
                <a:gd name="T71" fmla="*/ 79 h 135"/>
                <a:gd name="T72" fmla="*/ 304 w 324"/>
                <a:gd name="T73" fmla="*/ 50 h 135"/>
                <a:gd name="T74" fmla="*/ 272 w 324"/>
                <a:gd name="T75" fmla="*/ 66 h 135"/>
                <a:gd name="T76" fmla="*/ 291 w 324"/>
                <a:gd name="T77" fmla="*/ 110 h 135"/>
                <a:gd name="T78" fmla="*/ 308 w 324"/>
                <a:gd name="T79" fmla="*/ 89 h 135"/>
                <a:gd name="T80" fmla="*/ 295 w 324"/>
                <a:gd name="T81" fmla="*/ 95 h 135"/>
                <a:gd name="T82" fmla="*/ 247 w 324"/>
                <a:gd name="T83" fmla="*/ 54 h 135"/>
                <a:gd name="T84" fmla="*/ 247 w 324"/>
                <a:gd name="T85" fmla="*/ 100 h 135"/>
                <a:gd name="T86" fmla="*/ 247 w 324"/>
                <a:gd name="T87" fmla="*/ 5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4" h="135">
                  <a:moveTo>
                    <a:pt x="121" y="109"/>
                  </a:moveTo>
                  <a:cubicBezTo>
                    <a:pt x="108" y="109"/>
                    <a:pt x="108" y="109"/>
                    <a:pt x="108" y="109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4" y="108"/>
                    <a:pt x="100" y="110"/>
                    <a:pt x="96" y="110"/>
                  </a:cubicBezTo>
                  <a:cubicBezTo>
                    <a:pt x="92" y="110"/>
                    <a:pt x="89" y="109"/>
                    <a:pt x="88" y="105"/>
                  </a:cubicBezTo>
                  <a:cubicBezTo>
                    <a:pt x="87" y="103"/>
                    <a:pt x="86" y="100"/>
                    <a:pt x="86" y="96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95"/>
                    <a:pt x="99" y="96"/>
                    <a:pt x="99" y="97"/>
                  </a:cubicBezTo>
                  <a:cubicBezTo>
                    <a:pt x="99" y="99"/>
                    <a:pt x="100" y="100"/>
                    <a:pt x="101" y="100"/>
                  </a:cubicBezTo>
                  <a:cubicBezTo>
                    <a:pt x="104" y="100"/>
                    <a:pt x="106" y="98"/>
                    <a:pt x="108" y="9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21" y="44"/>
                    <a:pt x="121" y="44"/>
                    <a:pt x="121" y="44"/>
                  </a:cubicBezTo>
                  <a:lnTo>
                    <a:pt x="121" y="109"/>
                  </a:lnTo>
                  <a:close/>
                  <a:moveTo>
                    <a:pt x="77" y="89"/>
                  </a:moveTo>
                  <a:cubicBezTo>
                    <a:pt x="77" y="96"/>
                    <a:pt x="76" y="100"/>
                    <a:pt x="74" y="104"/>
                  </a:cubicBezTo>
                  <a:cubicBezTo>
                    <a:pt x="70" y="108"/>
                    <a:pt x="65" y="110"/>
                    <a:pt x="60" y="110"/>
                  </a:cubicBezTo>
                  <a:cubicBezTo>
                    <a:pt x="55" y="110"/>
                    <a:pt x="49" y="108"/>
                    <a:pt x="46" y="104"/>
                  </a:cubicBezTo>
                  <a:cubicBezTo>
                    <a:pt x="44" y="100"/>
                    <a:pt x="42" y="96"/>
                    <a:pt x="42" y="8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8"/>
                    <a:pt x="44" y="53"/>
                    <a:pt x="46" y="50"/>
                  </a:cubicBezTo>
                  <a:cubicBezTo>
                    <a:pt x="50" y="45"/>
                    <a:pt x="54" y="43"/>
                    <a:pt x="60" y="43"/>
                  </a:cubicBezTo>
                  <a:cubicBezTo>
                    <a:pt x="65" y="43"/>
                    <a:pt x="70" y="45"/>
                    <a:pt x="73" y="50"/>
                  </a:cubicBezTo>
                  <a:cubicBezTo>
                    <a:pt x="76" y="53"/>
                    <a:pt x="77" y="58"/>
                    <a:pt x="77" y="65"/>
                  </a:cubicBezTo>
                  <a:lnTo>
                    <a:pt x="77" y="89"/>
                  </a:lnTo>
                  <a:close/>
                  <a:moveTo>
                    <a:pt x="65" y="64"/>
                  </a:moveTo>
                  <a:cubicBezTo>
                    <a:pt x="66" y="58"/>
                    <a:pt x="64" y="55"/>
                    <a:pt x="60" y="55"/>
                  </a:cubicBezTo>
                  <a:cubicBezTo>
                    <a:pt x="56" y="55"/>
                    <a:pt x="54" y="58"/>
                    <a:pt x="55" y="64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4" y="96"/>
                    <a:pt x="56" y="100"/>
                    <a:pt x="60" y="100"/>
                  </a:cubicBezTo>
                  <a:cubicBezTo>
                    <a:pt x="64" y="100"/>
                    <a:pt x="66" y="96"/>
                    <a:pt x="65" y="90"/>
                  </a:cubicBezTo>
                  <a:lnTo>
                    <a:pt x="65" y="64"/>
                  </a:lnTo>
                  <a:close/>
                  <a:moveTo>
                    <a:pt x="45" y="22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30"/>
                    <a:pt x="16" y="74"/>
                    <a:pt x="16" y="74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74"/>
                    <a:pt x="29" y="74"/>
                    <a:pt x="29" y="74"/>
                  </a:cubicBezTo>
                  <a:lnTo>
                    <a:pt x="45" y="22"/>
                  </a:lnTo>
                  <a:close/>
                  <a:moveTo>
                    <a:pt x="296" y="69"/>
                  </a:moveTo>
                  <a:cubicBezTo>
                    <a:pt x="285" y="69"/>
                    <a:pt x="285" y="69"/>
                    <a:pt x="285" y="69"/>
                  </a:cubicBezTo>
                  <a:cubicBezTo>
                    <a:pt x="285" y="62"/>
                    <a:pt x="285" y="62"/>
                    <a:pt x="285" y="62"/>
                  </a:cubicBezTo>
                  <a:cubicBezTo>
                    <a:pt x="285" y="56"/>
                    <a:pt x="286" y="54"/>
                    <a:pt x="290" y="54"/>
                  </a:cubicBezTo>
                  <a:cubicBezTo>
                    <a:pt x="294" y="54"/>
                    <a:pt x="296" y="56"/>
                    <a:pt x="296" y="62"/>
                  </a:cubicBezTo>
                  <a:lnTo>
                    <a:pt x="296" y="69"/>
                  </a:lnTo>
                  <a:close/>
                  <a:moveTo>
                    <a:pt x="324" y="60"/>
                  </a:moveTo>
                  <a:cubicBezTo>
                    <a:pt x="324" y="75"/>
                    <a:pt x="324" y="75"/>
                    <a:pt x="324" y="75"/>
                  </a:cubicBezTo>
                  <a:cubicBezTo>
                    <a:pt x="324" y="90"/>
                    <a:pt x="322" y="106"/>
                    <a:pt x="322" y="106"/>
                  </a:cubicBezTo>
                  <a:cubicBezTo>
                    <a:pt x="322" y="106"/>
                    <a:pt x="320" y="119"/>
                    <a:pt x="314" y="125"/>
                  </a:cubicBezTo>
                  <a:cubicBezTo>
                    <a:pt x="307" y="133"/>
                    <a:pt x="299" y="133"/>
                    <a:pt x="295" y="133"/>
                  </a:cubicBezTo>
                  <a:cubicBezTo>
                    <a:pt x="268" y="135"/>
                    <a:pt x="227" y="135"/>
                    <a:pt x="227" y="135"/>
                  </a:cubicBezTo>
                  <a:cubicBezTo>
                    <a:pt x="227" y="135"/>
                    <a:pt x="177" y="135"/>
                    <a:pt x="162" y="133"/>
                  </a:cubicBezTo>
                  <a:cubicBezTo>
                    <a:pt x="157" y="132"/>
                    <a:pt x="148" y="133"/>
                    <a:pt x="140" y="125"/>
                  </a:cubicBezTo>
                  <a:cubicBezTo>
                    <a:pt x="135" y="119"/>
                    <a:pt x="133" y="106"/>
                    <a:pt x="133" y="106"/>
                  </a:cubicBezTo>
                  <a:cubicBezTo>
                    <a:pt x="133" y="106"/>
                    <a:pt x="131" y="90"/>
                    <a:pt x="131" y="75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1" y="45"/>
                    <a:pt x="133" y="29"/>
                    <a:pt x="133" y="29"/>
                  </a:cubicBezTo>
                  <a:cubicBezTo>
                    <a:pt x="133" y="29"/>
                    <a:pt x="135" y="16"/>
                    <a:pt x="140" y="10"/>
                  </a:cubicBezTo>
                  <a:cubicBezTo>
                    <a:pt x="148" y="2"/>
                    <a:pt x="156" y="2"/>
                    <a:pt x="160" y="2"/>
                  </a:cubicBezTo>
                  <a:cubicBezTo>
                    <a:pt x="18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68" y="0"/>
                    <a:pt x="295" y="2"/>
                  </a:cubicBezTo>
                  <a:cubicBezTo>
                    <a:pt x="299" y="2"/>
                    <a:pt x="307" y="2"/>
                    <a:pt x="314" y="10"/>
                  </a:cubicBezTo>
                  <a:cubicBezTo>
                    <a:pt x="320" y="16"/>
                    <a:pt x="322" y="29"/>
                    <a:pt x="322" y="29"/>
                  </a:cubicBezTo>
                  <a:cubicBezTo>
                    <a:pt x="322" y="29"/>
                    <a:pt x="324" y="45"/>
                    <a:pt x="324" y="60"/>
                  </a:cubicBezTo>
                  <a:close/>
                  <a:moveTo>
                    <a:pt x="173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73" y="109"/>
                    <a:pt x="173" y="109"/>
                    <a:pt x="173" y="109"/>
                  </a:cubicBezTo>
                  <a:lnTo>
                    <a:pt x="173" y="35"/>
                  </a:lnTo>
                  <a:close/>
                  <a:moveTo>
                    <a:pt x="220" y="45"/>
                  </a:moveTo>
                  <a:cubicBezTo>
                    <a:pt x="208" y="45"/>
                    <a:pt x="208" y="45"/>
                    <a:pt x="208" y="45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5" y="98"/>
                    <a:pt x="203" y="100"/>
                    <a:pt x="200" y="100"/>
                  </a:cubicBezTo>
                  <a:cubicBezTo>
                    <a:pt x="199" y="100"/>
                    <a:pt x="198" y="99"/>
                    <a:pt x="198" y="97"/>
                  </a:cubicBezTo>
                  <a:cubicBezTo>
                    <a:pt x="198" y="96"/>
                    <a:pt x="198" y="95"/>
                    <a:pt x="198" y="93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100"/>
                    <a:pt x="186" y="103"/>
                    <a:pt x="187" y="105"/>
                  </a:cubicBezTo>
                  <a:cubicBezTo>
                    <a:pt x="188" y="109"/>
                    <a:pt x="191" y="110"/>
                    <a:pt x="195" y="110"/>
                  </a:cubicBezTo>
                  <a:cubicBezTo>
                    <a:pt x="199" y="110"/>
                    <a:pt x="203" y="108"/>
                    <a:pt x="208" y="102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20" y="109"/>
                    <a:pt x="220" y="109"/>
                    <a:pt x="220" y="109"/>
                  </a:cubicBezTo>
                  <a:lnTo>
                    <a:pt x="220" y="45"/>
                  </a:lnTo>
                  <a:close/>
                  <a:moveTo>
                    <a:pt x="264" y="64"/>
                  </a:moveTo>
                  <a:cubicBezTo>
                    <a:pt x="264" y="58"/>
                    <a:pt x="264" y="54"/>
                    <a:pt x="263" y="51"/>
                  </a:cubicBezTo>
                  <a:cubicBezTo>
                    <a:pt x="261" y="46"/>
                    <a:pt x="258" y="44"/>
                    <a:pt x="254" y="44"/>
                  </a:cubicBezTo>
                  <a:cubicBezTo>
                    <a:pt x="249" y="44"/>
                    <a:pt x="245" y="46"/>
                    <a:pt x="241" y="51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30" y="23"/>
                    <a:pt x="230" y="23"/>
                    <a:pt x="230" y="23"/>
                  </a:cubicBezTo>
                  <a:cubicBezTo>
                    <a:pt x="230" y="109"/>
                    <a:pt x="230" y="109"/>
                    <a:pt x="230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103"/>
                    <a:pt x="241" y="103"/>
                    <a:pt x="241" y="103"/>
                  </a:cubicBezTo>
                  <a:cubicBezTo>
                    <a:pt x="245" y="108"/>
                    <a:pt x="249" y="110"/>
                    <a:pt x="254" y="110"/>
                  </a:cubicBezTo>
                  <a:cubicBezTo>
                    <a:pt x="258" y="110"/>
                    <a:pt x="262" y="108"/>
                    <a:pt x="263" y="103"/>
                  </a:cubicBezTo>
                  <a:cubicBezTo>
                    <a:pt x="264" y="100"/>
                    <a:pt x="264" y="96"/>
                    <a:pt x="264" y="90"/>
                  </a:cubicBezTo>
                  <a:lnTo>
                    <a:pt x="264" y="64"/>
                  </a:lnTo>
                  <a:close/>
                  <a:moveTo>
                    <a:pt x="285" y="91"/>
                  </a:moveTo>
                  <a:cubicBezTo>
                    <a:pt x="285" y="79"/>
                    <a:pt x="285" y="79"/>
                    <a:pt x="285" y="79"/>
                  </a:cubicBezTo>
                  <a:cubicBezTo>
                    <a:pt x="308" y="79"/>
                    <a:pt x="308" y="79"/>
                    <a:pt x="308" y="79"/>
                  </a:cubicBezTo>
                  <a:cubicBezTo>
                    <a:pt x="308" y="66"/>
                    <a:pt x="308" y="66"/>
                    <a:pt x="308" y="66"/>
                  </a:cubicBezTo>
                  <a:cubicBezTo>
                    <a:pt x="308" y="59"/>
                    <a:pt x="307" y="54"/>
                    <a:pt x="304" y="50"/>
                  </a:cubicBezTo>
                  <a:cubicBezTo>
                    <a:pt x="301" y="46"/>
                    <a:pt x="296" y="44"/>
                    <a:pt x="290" y="44"/>
                  </a:cubicBezTo>
                  <a:cubicBezTo>
                    <a:pt x="284" y="44"/>
                    <a:pt x="280" y="46"/>
                    <a:pt x="276" y="50"/>
                  </a:cubicBezTo>
                  <a:cubicBezTo>
                    <a:pt x="274" y="54"/>
                    <a:pt x="272" y="59"/>
                    <a:pt x="272" y="66"/>
                  </a:cubicBezTo>
                  <a:cubicBezTo>
                    <a:pt x="272" y="89"/>
                    <a:pt x="272" y="89"/>
                    <a:pt x="272" y="89"/>
                  </a:cubicBezTo>
                  <a:cubicBezTo>
                    <a:pt x="272" y="96"/>
                    <a:pt x="274" y="100"/>
                    <a:pt x="276" y="104"/>
                  </a:cubicBezTo>
                  <a:cubicBezTo>
                    <a:pt x="280" y="108"/>
                    <a:pt x="284" y="110"/>
                    <a:pt x="291" y="110"/>
                  </a:cubicBezTo>
                  <a:cubicBezTo>
                    <a:pt x="297" y="110"/>
                    <a:pt x="301" y="108"/>
                    <a:pt x="305" y="103"/>
                  </a:cubicBezTo>
                  <a:cubicBezTo>
                    <a:pt x="306" y="101"/>
                    <a:pt x="307" y="99"/>
                    <a:pt x="307" y="96"/>
                  </a:cubicBezTo>
                  <a:cubicBezTo>
                    <a:pt x="308" y="95"/>
                    <a:pt x="308" y="92"/>
                    <a:pt x="308" y="89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91"/>
                    <a:pt x="296" y="94"/>
                    <a:pt x="295" y="95"/>
                  </a:cubicBezTo>
                  <a:cubicBezTo>
                    <a:pt x="295" y="98"/>
                    <a:pt x="293" y="100"/>
                    <a:pt x="290" y="100"/>
                  </a:cubicBezTo>
                  <a:cubicBezTo>
                    <a:pt x="286" y="100"/>
                    <a:pt x="285" y="97"/>
                    <a:pt x="285" y="91"/>
                  </a:cubicBezTo>
                  <a:close/>
                  <a:moveTo>
                    <a:pt x="247" y="54"/>
                  </a:moveTo>
                  <a:cubicBezTo>
                    <a:pt x="245" y="54"/>
                    <a:pt x="243" y="55"/>
                    <a:pt x="241" y="57"/>
                  </a:cubicBezTo>
                  <a:cubicBezTo>
                    <a:pt x="241" y="97"/>
                    <a:pt x="241" y="97"/>
                    <a:pt x="241" y="97"/>
                  </a:cubicBezTo>
                  <a:cubicBezTo>
                    <a:pt x="243" y="99"/>
                    <a:pt x="245" y="100"/>
                    <a:pt x="247" y="100"/>
                  </a:cubicBezTo>
                  <a:cubicBezTo>
                    <a:pt x="251" y="100"/>
                    <a:pt x="252" y="97"/>
                    <a:pt x="252" y="91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52" y="56"/>
                    <a:pt x="251" y="54"/>
                    <a:pt x="247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YouTube - hit area">
              <a:hlinkClick r:id="rId5"/>
              <a:extLst>
                <a:ext uri="{FF2B5EF4-FFF2-40B4-BE49-F238E27FC236}">
                  <a16:creationId xmlns:a16="http://schemas.microsoft.com/office/drawing/2014/main" id="{DF30CCA8-742C-4AE9-A718-F65952C035F3}"/>
                </a:ext>
              </a:extLst>
            </p:cNvPr>
            <p:cNvSpPr/>
            <p:nvPr userDrawn="1"/>
          </p:nvSpPr>
          <p:spPr>
            <a:xfrm>
              <a:off x="1142999" y="5800631"/>
              <a:ext cx="1762125" cy="920843"/>
            </a:xfrm>
            <a:prstGeom prst="rect">
              <a:avLst/>
            </a:pr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resenter's name and title">
            <a:extLst>
              <a:ext uri="{FF2B5EF4-FFF2-40B4-BE49-F238E27FC236}">
                <a16:creationId xmlns:a16="http://schemas.microsoft.com/office/drawing/2014/main" id="{B805FD06-0A0A-468B-846F-8615AD2BE89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14538" y="3130068"/>
            <a:ext cx="8145462" cy="757130"/>
          </a:xfrm>
          <a:prstGeom prst="rect">
            <a:avLst/>
          </a:prstGeom>
          <a:solidFill>
            <a:srgbClr val="A46781"/>
          </a:solidFill>
        </p:spPr>
        <p:txBody>
          <a:bodyPr wrap="square" lIns="274320" tIns="182880" rIns="182880" bIns="182880" anchor="t" anchorCtr="0">
            <a:spAutoFit/>
          </a:bodyPr>
          <a:lstStyle>
            <a:lvl1pPr>
              <a:spcBef>
                <a:spcPts val="0"/>
              </a:spcBef>
              <a:def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Presenter’s Name and Contact Info</a:t>
            </a:r>
          </a:p>
        </p:txBody>
      </p:sp>
      <p:sp>
        <p:nvSpPr>
          <p:cNvPr id="3" name="thank you">
            <a:extLst>
              <a:ext uri="{FF2B5EF4-FFF2-40B4-BE49-F238E27FC236}">
                <a16:creationId xmlns:a16="http://schemas.microsoft.com/office/drawing/2014/main" id="{E3129245-0292-45B7-A54D-41F01FFE2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4538" y="2262138"/>
            <a:ext cx="8147304" cy="867930"/>
          </a:xfrm>
          <a:prstGeom prst="rect">
            <a:avLst/>
          </a:prstGeom>
          <a:solidFill>
            <a:srgbClr val="7B2B4E"/>
          </a:solidFill>
        </p:spPr>
        <p:txBody>
          <a:bodyPr wrap="square" lIns="274320" tIns="182880" rIns="182880" bIns="182880" anchor="b" anchorCtr="0">
            <a:spAutoFit/>
          </a:bodyPr>
          <a:lstStyle>
            <a:lvl1pPr>
              <a:defRPr lang="en-US" sz="3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</a:pPr>
            <a:r>
              <a:rPr lang="en-US" dirty="0"/>
              <a:t>Thank you.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57365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rder - header">
            <a:extLst>
              <a:ext uri="{FF2B5EF4-FFF2-40B4-BE49-F238E27FC236}">
                <a16:creationId xmlns:a16="http://schemas.microsoft.com/office/drawing/2014/main" id="{83DA4776-A73A-4C6F-ABD8-AC6D3E50B484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1693262-CEC9-4740-BAF9-CA71BC3F0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18698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ue)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rder - header">
            <a:extLst>
              <a:ext uri="{FF2B5EF4-FFF2-40B4-BE49-F238E27FC236}">
                <a16:creationId xmlns:a16="http://schemas.microsoft.com/office/drawing/2014/main" id="{FA5446A5-660B-43D4-976A-0ED8C986086E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323C1C-4678-42CB-9492-894E92865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4899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Purple)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rder - header">
            <a:extLst>
              <a:ext uri="{FF2B5EF4-FFF2-40B4-BE49-F238E27FC236}">
                <a16:creationId xmlns:a16="http://schemas.microsoft.com/office/drawing/2014/main" id="{242124A1-E93E-4FA0-9020-21335ED598D0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BD990D9-EA44-4B0A-A8F4-D1883116E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0159999" cy="1143000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49799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Maroo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rder - header">
            <a:extLst>
              <a:ext uri="{FF2B5EF4-FFF2-40B4-BE49-F238E27FC236}">
                <a16:creationId xmlns:a16="http://schemas.microsoft.com/office/drawing/2014/main" id="{242124A1-E93E-4FA0-9020-21335ED598D0}"/>
              </a:ext>
            </a:extLst>
          </p:cNvPr>
          <p:cNvSpPr/>
          <p:nvPr userDrawn="1"/>
        </p:nvSpPr>
        <p:spPr>
          <a:xfrm>
            <a:off x="1" y="1143000"/>
            <a:ext cx="12192000" cy="109538"/>
          </a:xfrm>
          <a:prstGeom prst="rect">
            <a:avLst/>
          </a:prstGeom>
          <a:solidFill>
            <a:srgbClr val="7A7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3051E8-EA0F-4B55-9263-B02B58B73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59999" cy="1152525"/>
          </a:xfrm>
          <a:prstGeom prst="rect">
            <a:avLst/>
          </a:prstGeom>
        </p:spPr>
        <p:txBody>
          <a:bodyPr lIns="365760" tIns="0" bIns="0" anchor="ctr" anchorCtr="0">
            <a:normAutofit/>
          </a:bodyPr>
          <a:lstStyle>
            <a:lvl1pPr>
              <a:defRPr lang="en-US" sz="2800" b="1">
                <a:solidFill>
                  <a:srgbClr val="7A7B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Key Concept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52790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7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graphic">
            <a:extLst>
              <a:ext uri="{FF2B5EF4-FFF2-40B4-BE49-F238E27FC236}">
                <a16:creationId xmlns:a16="http://schemas.microsoft.com/office/drawing/2014/main" id="{F5B9B171-7872-4E74-A382-8CBAEA7EA5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1252538"/>
            <a:ext cx="12185904" cy="5604246"/>
          </a:xfrm>
          <a:prstGeom prst="rect">
            <a:avLst/>
          </a:prstGeom>
        </p:spPr>
      </p:pic>
      <p:grpSp>
        <p:nvGrpSpPr>
          <p:cNvPr id="5" name="header">
            <a:extLst>
              <a:ext uri="{FF2B5EF4-FFF2-40B4-BE49-F238E27FC236}">
                <a16:creationId xmlns:a16="http://schemas.microsoft.com/office/drawing/2014/main" id="{90980C5A-FBA3-4A70-974E-DF539A5CC65A}"/>
              </a:ext>
            </a:extLst>
          </p:cNvPr>
          <p:cNvGrpSpPr/>
          <p:nvPr userDrawn="1"/>
        </p:nvGrpSpPr>
        <p:grpSpPr>
          <a:xfrm>
            <a:off x="1" y="0"/>
            <a:ext cx="12192000" cy="1252538"/>
            <a:chOff x="1" y="0"/>
            <a:chExt cx="12192000" cy="1252538"/>
          </a:xfrm>
        </p:grpSpPr>
        <p:sp>
          <p:nvSpPr>
            <p:cNvPr id="15" name="border - header">
              <a:extLst>
                <a:ext uri="{FF2B5EF4-FFF2-40B4-BE49-F238E27FC236}">
                  <a16:creationId xmlns:a16="http://schemas.microsoft.com/office/drawing/2014/main" id="{8E8A42C3-17B0-416E-8D72-B51C01900F6F}"/>
                </a:ext>
              </a:extLst>
            </p:cNvPr>
            <p:cNvSpPr/>
            <p:nvPr userDrawn="1"/>
          </p:nvSpPr>
          <p:spPr>
            <a:xfrm>
              <a:off x="1" y="1143000"/>
              <a:ext cx="12192000" cy="1095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AEC82A0E-9BED-45EE-9384-7EDEEDD66CC3}"/>
                </a:ext>
              </a:extLst>
            </p:cNvPr>
            <p:cNvSpPr/>
            <p:nvPr userDrawn="1"/>
          </p:nvSpPr>
          <p:spPr>
            <a:xfrm>
              <a:off x="1" y="0"/>
              <a:ext cx="121920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FM Global logo">
              <a:extLst>
                <a:ext uri="{FF2B5EF4-FFF2-40B4-BE49-F238E27FC236}">
                  <a16:creationId xmlns:a16="http://schemas.microsoft.com/office/drawing/2014/main" id="{960357EC-8536-465A-A1D3-355AA486FF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3232" y="189804"/>
              <a:ext cx="1132534" cy="77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3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544">
          <p15:clr>
            <a:srgbClr val="F26B43"/>
          </p15:clr>
        </p15:guide>
        <p15:guide id="3" pos="5112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orient="horz" pos="2880">
          <p15:clr>
            <a:srgbClr val="F26B43"/>
          </p15:clr>
        </p15:guide>
        <p15:guide id="7" pos="6400">
          <p15:clr>
            <a:srgbClr val="F26B43"/>
          </p15:clr>
        </p15:guide>
        <p15:guide id="8" pos="1272">
          <p15:clr>
            <a:srgbClr val="F26B43"/>
          </p15:clr>
        </p15:guide>
        <p15:guide id="9" orient="horz" pos="720">
          <p15:clr>
            <a:srgbClr val="F26B43"/>
          </p15:clr>
        </p15:guide>
        <p15:guide id="10" orient="horz" pos="2152">
          <p15:clr>
            <a:srgbClr val="F26B43"/>
          </p15:clr>
        </p15:guide>
        <p15:guide id="11" pos="1269">
          <p15:clr>
            <a:srgbClr val="F26B43"/>
          </p15:clr>
        </p15:guide>
        <p15:guide id="12" orient="horz" pos="7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graphic">
            <a:extLst>
              <a:ext uri="{FF2B5EF4-FFF2-40B4-BE49-F238E27FC236}">
                <a16:creationId xmlns:a16="http://schemas.microsoft.com/office/drawing/2014/main" id="{9A33D2CE-011D-46D4-A1AA-01A98BA7B14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" y="6019719"/>
            <a:ext cx="12193182" cy="838281"/>
          </a:xfrm>
          <a:prstGeom prst="rect">
            <a:avLst/>
          </a:prstGeom>
        </p:spPr>
      </p:pic>
      <p:sp>
        <p:nvSpPr>
          <p:cNvPr id="16" name="SECURITY CLASSIFICATION">
            <a:extLst>
              <a:ext uri="{FF2B5EF4-FFF2-40B4-BE49-F238E27FC236}">
                <a16:creationId xmlns:a16="http://schemas.microsoft.com/office/drawing/2014/main" id="{D5767172-6D55-44A1-97A9-D7EDD924DBB9}"/>
              </a:ext>
            </a:extLst>
          </p:cNvPr>
          <p:cNvSpPr txBox="1"/>
          <p:nvPr userDrawn="1"/>
        </p:nvSpPr>
        <p:spPr>
          <a:xfrm>
            <a:off x="-1182" y="6300216"/>
            <a:ext cx="2015720" cy="557784"/>
          </a:xfrm>
          <a:prstGeom prst="rect">
            <a:avLst/>
          </a:prstGeom>
          <a:noFill/>
        </p:spPr>
        <p:txBody>
          <a:bodyPr wrap="square" lIns="274320" tIns="0" rIns="0" bIns="0" rtlCol="0" anchor="ctr" anchorCtr="0">
            <a:noAutofit/>
          </a:bodyPr>
          <a:lstStyle/>
          <a:p>
            <a:pPr algn="l"/>
            <a:r>
              <a:rPr lang="en-US" sz="1200" b="1" spc="0" dirty="0">
                <a:solidFill>
                  <a:srgbClr val="7A7B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[INTERNAL ONLY]</a:t>
            </a:r>
          </a:p>
        </p:txBody>
      </p:sp>
      <p:grpSp>
        <p:nvGrpSpPr>
          <p:cNvPr id="13" name="header">
            <a:extLst>
              <a:ext uri="{FF2B5EF4-FFF2-40B4-BE49-F238E27FC236}">
                <a16:creationId xmlns:a16="http://schemas.microsoft.com/office/drawing/2014/main" id="{4A981103-064C-4E40-AC80-01C827B72389}"/>
              </a:ext>
            </a:extLst>
          </p:cNvPr>
          <p:cNvGrpSpPr/>
          <p:nvPr userDrawn="1"/>
        </p:nvGrpSpPr>
        <p:grpSpPr>
          <a:xfrm>
            <a:off x="1" y="0"/>
            <a:ext cx="12192000" cy="1143000"/>
            <a:chOff x="1" y="0"/>
            <a:chExt cx="12192000" cy="1143000"/>
          </a:xfrm>
        </p:grpSpPr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0C79C3CD-2DF1-438C-B55F-73F10507DBC4}"/>
                </a:ext>
              </a:extLst>
            </p:cNvPr>
            <p:cNvSpPr/>
            <p:nvPr userDrawn="1"/>
          </p:nvSpPr>
          <p:spPr>
            <a:xfrm>
              <a:off x="1" y="0"/>
              <a:ext cx="121920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FM Global">
              <a:extLst>
                <a:ext uri="{FF2B5EF4-FFF2-40B4-BE49-F238E27FC236}">
                  <a16:creationId xmlns:a16="http://schemas.microsoft.com/office/drawing/2014/main" id="{BD9B6356-9721-45B8-A50D-D9817BB9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3232" y="189804"/>
              <a:ext cx="1132534" cy="77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95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24" r:id="rId2"/>
    <p:sldLayoutId id="2147483725" r:id="rId3"/>
    <p:sldLayoutId id="2147483695" r:id="rId4"/>
    <p:sldLayoutId id="2147483723" r:id="rId5"/>
    <p:sldLayoutId id="2147483765" r:id="rId6"/>
    <p:sldLayoutId id="2147483766" r:id="rId7"/>
    <p:sldLayoutId id="2147483767" r:id="rId8"/>
    <p:sldLayoutId id="2147483742" r:id="rId9"/>
    <p:sldLayoutId id="2147483743" r:id="rId10"/>
    <p:sldLayoutId id="2147483744" r:id="rId11"/>
    <p:sldLayoutId id="2147483745" r:id="rId12"/>
    <p:sldLayoutId id="2147483739" r:id="rId13"/>
    <p:sldLayoutId id="2147483696" r:id="rId14"/>
    <p:sldLayoutId id="2147483740" r:id="rId15"/>
    <p:sldLayoutId id="2147483741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544">
          <p15:clr>
            <a:srgbClr val="F26B43"/>
          </p15:clr>
        </p15:guide>
        <p15:guide id="3" pos="5112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orient="horz" pos="2880">
          <p15:clr>
            <a:srgbClr val="F26B43"/>
          </p15:clr>
        </p15:guide>
        <p15:guide id="7" pos="6400">
          <p15:clr>
            <a:srgbClr val="F26B43"/>
          </p15:clr>
        </p15:guide>
        <p15:guide id="8" pos="1272">
          <p15:clr>
            <a:srgbClr val="F26B43"/>
          </p15:clr>
        </p15:guide>
        <p15:guide id="9" orient="horz" pos="720">
          <p15:clr>
            <a:srgbClr val="F26B43"/>
          </p15:clr>
        </p15:guide>
        <p15:guide id="10" orient="horz" pos="3968" userDrawn="1">
          <p15:clr>
            <a:srgbClr val="F26B43"/>
          </p15:clr>
        </p15:guide>
        <p15:guide id="11" pos="1269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orient="horz" pos="7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6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3ED38-20AA-44A1-BB70-B56EC70CE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948" y="3636120"/>
            <a:ext cx="10508246" cy="1144929"/>
          </a:xfrm>
        </p:spPr>
        <p:txBody>
          <a:bodyPr/>
          <a:lstStyle/>
          <a:p>
            <a:r>
              <a:rPr lang="en-US" dirty="0"/>
              <a:t>October 25, 2019</a:t>
            </a:r>
          </a:p>
          <a:p>
            <a:r>
              <a:rPr lang="en-US" dirty="0"/>
              <a:t>Northridge, CA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44F963-8765-4200-AB1C-7749D1E3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05" y="2768190"/>
            <a:ext cx="10508389" cy="867930"/>
          </a:xfrm>
        </p:spPr>
        <p:txBody>
          <a:bodyPr/>
          <a:lstStyle/>
          <a:p>
            <a:r>
              <a:rPr lang="en-US" dirty="0"/>
              <a:t>CSUN Risk and Insurance Professor for a Day</a:t>
            </a:r>
          </a:p>
        </p:txBody>
      </p:sp>
    </p:spTree>
    <p:extLst>
      <p:ext uri="{BB962C8B-B14F-4D97-AF65-F5344CB8AC3E}">
        <p14:creationId xmlns:p14="http://schemas.microsoft.com/office/powerpoint/2010/main" val="173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58F1FF-224C-4280-820C-CAB0CF052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bright light in a dark room with smoke and fire&#10;&#10;Description automatically generated">
            <a:extLst>
              <a:ext uri="{FF2B5EF4-FFF2-40B4-BE49-F238E27FC236}">
                <a16:creationId xmlns:a16="http://schemas.microsoft.com/office/drawing/2014/main" id="{5A16E7FF-091E-4D79-8A6A-9B79370E75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1198903"/>
            <a:ext cx="11690251" cy="534341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4EE5AA-BCCA-4D95-91C8-83280514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Fishkill, New York Fire</a:t>
            </a:r>
          </a:p>
        </p:txBody>
      </p:sp>
    </p:spTree>
    <p:extLst>
      <p:ext uri="{BB962C8B-B14F-4D97-AF65-F5344CB8AC3E}">
        <p14:creationId xmlns:p14="http://schemas.microsoft.com/office/powerpoint/2010/main" val="40389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8AF5B-62A1-4AE7-B2AE-DDDBC59A4C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350556-7F2E-4BF1-96A9-7071C660288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07781014"/>
              </p:ext>
            </p:extLst>
          </p:nvPr>
        </p:nvGraphicFramePr>
        <p:xfrm>
          <a:off x="508002" y="1262743"/>
          <a:ext cx="11542484" cy="513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C16131F-D663-412C-9A1E-0E55DAA2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Career Advice</a:t>
            </a:r>
          </a:p>
        </p:txBody>
      </p:sp>
    </p:spTree>
    <p:extLst>
      <p:ext uri="{BB962C8B-B14F-4D97-AF65-F5344CB8AC3E}">
        <p14:creationId xmlns:p14="http://schemas.microsoft.com/office/powerpoint/2010/main" val="70181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D5878-3EB6-4AB5-8664-3EAE6EF8E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bIns="91440" anchor="ctr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Sean </a:t>
            </a:r>
            <a:r>
              <a:rPr lang="en-US" sz="4000" dirty="0" err="1"/>
              <a:t>Bishoff</a:t>
            </a:r>
            <a:endParaRPr lang="en-US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BC4F-52C2-A549-84A1-C09658D2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</a:t>
            </a: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5A051-9329-4F17-AE8B-E788E4F9E5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57B48C-1F7B-41AC-8460-D8A42008078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84375659"/>
              </p:ext>
            </p:extLst>
          </p:nvPr>
        </p:nvGraphicFramePr>
        <p:xfrm>
          <a:off x="929640" y="1361326"/>
          <a:ext cx="9837419" cy="437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21F6873-4A17-4FF5-A2CB-87BBD6D8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Insurance’s Place in the Market</a:t>
            </a:r>
          </a:p>
        </p:txBody>
      </p:sp>
    </p:spTree>
    <p:extLst>
      <p:ext uri="{BB962C8B-B14F-4D97-AF65-F5344CB8AC3E}">
        <p14:creationId xmlns:p14="http://schemas.microsoft.com/office/powerpoint/2010/main" val="19557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F6F9D-D234-419B-8224-83ABEE016D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AAE519-E92B-4802-B14B-2998247DAAB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19858727"/>
              </p:ext>
            </p:extLst>
          </p:nvPr>
        </p:nvGraphicFramePr>
        <p:xfrm>
          <a:off x="370114" y="1262743"/>
          <a:ext cx="11680371" cy="529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9D7D49-2034-407B-866F-926AEE9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Journey</a:t>
            </a:r>
          </a:p>
        </p:txBody>
      </p:sp>
    </p:spTree>
    <p:extLst>
      <p:ext uri="{BB962C8B-B14F-4D97-AF65-F5344CB8AC3E}">
        <p14:creationId xmlns:p14="http://schemas.microsoft.com/office/powerpoint/2010/main" val="201315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5E53F-853B-4A65-80C1-41E484BDB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7340F-88D4-4A3C-B0B8-BFE88A8391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6123" y="1371600"/>
            <a:ext cx="5159504" cy="49286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1F8A5A-722D-48CC-950B-91B8033D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F2EFC2-E5AE-4502-B13F-AFADD7BC3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147499"/>
              </p:ext>
            </p:extLst>
          </p:nvPr>
        </p:nvGraphicFramePr>
        <p:xfrm>
          <a:off x="3252448" y="426027"/>
          <a:ext cx="10754591" cy="6005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090A44C-B296-496B-A116-C3542F5FBCBC}"/>
              </a:ext>
            </a:extLst>
          </p:cNvPr>
          <p:cNvSpPr txBox="1"/>
          <p:nvPr/>
        </p:nvSpPr>
        <p:spPr>
          <a:xfrm>
            <a:off x="5382491" y="4104410"/>
            <a:ext cx="86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Profit</a:t>
            </a:r>
          </a:p>
          <a:p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952A0AB-0D75-4378-A1C8-69C441F304B9}"/>
              </a:ext>
            </a:extLst>
          </p:cNvPr>
          <p:cNvSpPr/>
          <p:nvPr/>
        </p:nvSpPr>
        <p:spPr>
          <a:xfrm>
            <a:off x="8627410" y="3619361"/>
            <a:ext cx="1752767" cy="1359547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$500M Authority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F7FD0-2556-417D-800D-C9F2E3C8D54E}"/>
              </a:ext>
            </a:extLst>
          </p:cNvPr>
          <p:cNvSpPr txBox="1"/>
          <p:nvPr/>
        </p:nvSpPr>
        <p:spPr>
          <a:xfrm>
            <a:off x="7928263" y="1952076"/>
            <a:ext cx="29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98979-4BDB-4158-8DB6-1FA801688355}"/>
              </a:ext>
            </a:extLst>
          </p:cNvPr>
          <p:cNvSpPr txBox="1"/>
          <p:nvPr/>
        </p:nvSpPr>
        <p:spPr>
          <a:xfrm>
            <a:off x="9472620" y="2476817"/>
            <a:ext cx="29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F8EEB-33FF-49E1-BAC7-686CE2F3D005}"/>
              </a:ext>
            </a:extLst>
          </p:cNvPr>
          <p:cNvSpPr txBox="1"/>
          <p:nvPr/>
        </p:nvSpPr>
        <p:spPr>
          <a:xfrm>
            <a:off x="8700147" y="4998527"/>
            <a:ext cx="29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76553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844119-337C-4A7F-98D2-F4F1CA036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1D12B8-6200-429E-B834-D670B8F1077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84909391"/>
              </p:ext>
            </p:extLst>
          </p:nvPr>
        </p:nvGraphicFramePr>
        <p:xfrm>
          <a:off x="620486" y="1382485"/>
          <a:ext cx="11386457" cy="530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4C7686C-0617-4F32-A390-E4246AA7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Commercial Market &amp; Our Place In It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14A0809-57BE-48DA-96F4-6158E0A54EE4}"/>
              </a:ext>
            </a:extLst>
          </p:cNvPr>
          <p:cNvSpPr/>
          <p:nvPr/>
        </p:nvSpPr>
        <p:spPr>
          <a:xfrm>
            <a:off x="3829050" y="1171577"/>
            <a:ext cx="4933950" cy="2419348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6A52FFC1-1474-4B9D-B833-7D66F6A3B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52FFC1-1474-4B9D-B833-7D66F6A3B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DF2F2D9-09A3-4804-B2DA-989B19DD8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F2F2D9-09A3-4804-B2DA-989B19DD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CEEFE8D-D84C-4641-B4D0-0240623CD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EFE8D-D84C-4641-B4D0-0240623CD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 rev="1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21D02-0A53-4328-8955-6720A499DC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1C9621-BFFD-4A06-8F3A-5070D7D1D81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50773172"/>
              </p:ext>
            </p:extLst>
          </p:nvPr>
        </p:nvGraphicFramePr>
        <p:xfrm>
          <a:off x="190154" y="1360170"/>
          <a:ext cx="1158621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2C58950-18A2-49E4-820B-349F671C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028" y="7648"/>
            <a:ext cx="11832770" cy="1143000"/>
          </a:xfrm>
        </p:spPr>
        <p:txBody>
          <a:bodyPr/>
          <a:lstStyle/>
          <a:p>
            <a:r>
              <a:rPr lang="en-US" dirty="0"/>
              <a:t>Risk Management and Upper Middle Market Property Insurance</a:t>
            </a:r>
          </a:p>
        </p:txBody>
      </p:sp>
    </p:spTree>
    <p:extLst>
      <p:ext uri="{BB962C8B-B14F-4D97-AF65-F5344CB8AC3E}">
        <p14:creationId xmlns:p14="http://schemas.microsoft.com/office/powerpoint/2010/main" val="191932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5952B7-1769-4852-858B-897644EA8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5C27E7-9EF3-4FFE-8EAA-38E3DD7AC91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44160318"/>
              </p:ext>
            </p:extLst>
          </p:nvPr>
        </p:nvGraphicFramePr>
        <p:xfrm>
          <a:off x="116378" y="1143001"/>
          <a:ext cx="11098530" cy="54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9CD8663-104B-4DCB-BCAF-D9E69FA5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Threats (and Responses)</a:t>
            </a:r>
          </a:p>
        </p:txBody>
      </p:sp>
    </p:spTree>
    <p:extLst>
      <p:ext uri="{BB962C8B-B14F-4D97-AF65-F5344CB8AC3E}">
        <p14:creationId xmlns:p14="http://schemas.microsoft.com/office/powerpoint/2010/main" val="39237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F540C0-D57F-4BE2-B03C-70CF4F397F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9B670EB-5A5A-48BB-8179-2D017799A12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B72B2A-0882-42B5-9FA5-08170BE5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8D51AE-D9E4-42AE-B243-D726DA52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Structure</a:t>
            </a:r>
          </a:p>
        </p:txBody>
      </p:sp>
    </p:spTree>
    <p:extLst>
      <p:ext uri="{BB962C8B-B14F-4D97-AF65-F5344CB8AC3E}">
        <p14:creationId xmlns:p14="http://schemas.microsoft.com/office/powerpoint/2010/main" val="27431738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FM Global (2018)">
      <a:dk1>
        <a:sysClr val="windowText" lastClr="000000"/>
      </a:dk1>
      <a:lt1>
        <a:sysClr val="window" lastClr="FFFFFF"/>
      </a:lt1>
      <a:dk2>
        <a:srgbClr val="682341"/>
      </a:dk2>
      <a:lt2>
        <a:srgbClr val="7C6A55"/>
      </a:lt2>
      <a:accent1>
        <a:srgbClr val="B42E34"/>
      </a:accent1>
      <a:accent2>
        <a:srgbClr val="E77315"/>
      </a:accent2>
      <a:accent3>
        <a:srgbClr val="576C30"/>
      </a:accent3>
      <a:accent4>
        <a:srgbClr val="FDB913"/>
      </a:accent4>
      <a:accent5>
        <a:srgbClr val="13477D"/>
      </a:accent5>
      <a:accent6>
        <a:srgbClr val="556292"/>
      </a:accent6>
      <a:hlink>
        <a:srgbClr val="FDB91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ar_Event_Presentation_Speaker_FMGlobal.pptx" id="{30005219-B7EF-417B-9B55-0275B02E03FF}" vid="{5E325EAD-6C87-44B2-AEA9-B13541F0C067}"/>
    </a:ext>
  </a:extLst>
</a:theme>
</file>

<file path=ppt/theme/theme2.xml><?xml version="1.0" encoding="utf-8"?>
<a:theme xmlns:a="http://schemas.openxmlformats.org/drawingml/2006/main" name="Content Slides">
  <a:themeElements>
    <a:clrScheme name="FM Global (2018)">
      <a:dk1>
        <a:sysClr val="windowText" lastClr="000000"/>
      </a:dk1>
      <a:lt1>
        <a:sysClr val="window" lastClr="FFFFFF"/>
      </a:lt1>
      <a:dk2>
        <a:srgbClr val="682341"/>
      </a:dk2>
      <a:lt2>
        <a:srgbClr val="7C6A55"/>
      </a:lt2>
      <a:accent1>
        <a:srgbClr val="B42E34"/>
      </a:accent1>
      <a:accent2>
        <a:srgbClr val="E77315"/>
      </a:accent2>
      <a:accent3>
        <a:srgbClr val="576C30"/>
      </a:accent3>
      <a:accent4>
        <a:srgbClr val="FDB913"/>
      </a:accent4>
      <a:accent5>
        <a:srgbClr val="13477D"/>
      </a:accent5>
      <a:accent6>
        <a:srgbClr val="556292"/>
      </a:accent6>
      <a:hlink>
        <a:srgbClr val="FDB913"/>
      </a:hlink>
      <a:folHlink>
        <a:srgbClr val="FFFFFF"/>
      </a:folHlink>
    </a:clrScheme>
    <a:fontScheme name="FM Global Group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ar_Event_Presentation_Speaker_FMGlobal.pptx" id="{30005219-B7EF-417B-9B55-0275B02E03FF}" vid="{A844BC85-F568-4F92-9343-F2CF954F0189}"/>
    </a:ext>
  </a:extLst>
</a:theme>
</file>

<file path=ppt/theme/theme3.xml><?xml version="1.0" encoding="utf-8"?>
<a:theme xmlns:a="http://schemas.openxmlformats.org/drawingml/2006/main" name="Utility Slides">
  <a:themeElements>
    <a:clrScheme name="FM Global (2018)">
      <a:dk1>
        <a:sysClr val="windowText" lastClr="000000"/>
      </a:dk1>
      <a:lt1>
        <a:sysClr val="window" lastClr="FFFFFF"/>
      </a:lt1>
      <a:dk2>
        <a:srgbClr val="682341"/>
      </a:dk2>
      <a:lt2>
        <a:srgbClr val="7C6A55"/>
      </a:lt2>
      <a:accent1>
        <a:srgbClr val="B42E34"/>
      </a:accent1>
      <a:accent2>
        <a:srgbClr val="E77315"/>
      </a:accent2>
      <a:accent3>
        <a:srgbClr val="576C30"/>
      </a:accent3>
      <a:accent4>
        <a:srgbClr val="FDB913"/>
      </a:accent4>
      <a:accent5>
        <a:srgbClr val="13477D"/>
      </a:accent5>
      <a:accent6>
        <a:srgbClr val="556292"/>
      </a:accent6>
      <a:hlink>
        <a:srgbClr val="FDB91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ar_Event_Presentation_Speaker_FMGlobal.pptx" id="{30005219-B7EF-417B-9B55-0275B02E03FF}" vid="{4FC49911-906B-4000-A409-8A3D354FD8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75B5F09A81C4AA3E804AD295B5491" ma:contentTypeVersion="12" ma:contentTypeDescription="Create a new document." ma:contentTypeScope="" ma:versionID="06cdf7d40020dd161a6387977b9a8607">
  <xsd:schema xmlns:xsd="http://www.w3.org/2001/XMLSchema" xmlns:xs="http://www.w3.org/2001/XMLSchema" xmlns:p="http://schemas.microsoft.com/office/2006/metadata/properties" xmlns:ns3="2840db89-b5ac-4729-be9f-6f0c065a2c7e" xmlns:ns4="927fc778-71bf-4fa9-81e2-5e4dc0702940" targetNamespace="http://schemas.microsoft.com/office/2006/metadata/properties" ma:root="true" ma:fieldsID="9f5410868468b39365beba444bd22823" ns3:_="" ns4:_="">
    <xsd:import namespace="2840db89-b5ac-4729-be9f-6f0c065a2c7e"/>
    <xsd:import namespace="927fc778-71bf-4fa9-81e2-5e4dc07029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0db89-b5ac-4729-be9f-6f0c065a2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fc778-71bf-4fa9-81e2-5e4dc0702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30E2D5-15B2-42D3-8C7F-8ED007E6662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27fc778-71bf-4fa9-81e2-5e4dc070294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840db89-b5ac-4729-be9f-6f0c065a2c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DF349A-0B96-498C-A4EB-DFE32E8A7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D04CC-787A-4728-82E2-B71B4F845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0db89-b5ac-4729-be9f-6f0c065a2c7e"/>
    <ds:schemaRef ds:uri="927fc778-71bf-4fa9-81e2-5e4dc0702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Year_Event_Presentation_Speaker_FMGlobal</Template>
  <TotalTime>813</TotalTime>
  <Words>352</Words>
  <Application>Microsoft Office PowerPoint</Application>
  <PresentationFormat>Widescreen</PresentationFormat>
  <Paragraphs>67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Title Slides</vt:lpstr>
      <vt:lpstr>Content Slides</vt:lpstr>
      <vt:lpstr>Utility Slides</vt:lpstr>
      <vt:lpstr>CSUN Risk and Insurance Professor for a Day</vt:lpstr>
      <vt:lpstr>Commercial Insurance’s Place in the Market</vt:lpstr>
      <vt:lpstr>My Journey</vt:lpstr>
      <vt:lpstr>My Role</vt:lpstr>
      <vt:lpstr>The Commercial Market &amp; Our Place In It</vt:lpstr>
      <vt:lpstr>Risk Management and Upper Middle Market Property Insurance</vt:lpstr>
      <vt:lpstr>Innovation Threats (and Responses)</vt:lpstr>
      <vt:lpstr>PowerPoint Presentation</vt:lpstr>
      <vt:lpstr>Program Structure</vt:lpstr>
      <vt:lpstr>Fishkill, New York Fire</vt:lpstr>
      <vt:lpstr>General Career Advice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FM Global</dc:subject>
  <dc:creator>Mendelsohn, Michael</dc:creator>
  <cp:keywords>FM Global; Generic</cp:keywords>
  <cp:lastModifiedBy>Chang, Mu-Sheng</cp:lastModifiedBy>
  <cp:revision>28</cp:revision>
  <cp:lastPrinted>2019-09-16T16:12:10Z</cp:lastPrinted>
  <dcterms:created xsi:type="dcterms:W3CDTF">2018-06-25T16:56:46Z</dcterms:created>
  <dcterms:modified xsi:type="dcterms:W3CDTF">2019-10-24T22:41:23Z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0x0101007C475B5F09A81C4AA3E804AD295B5491</vt:lpwstr>
  </property>
</Properties>
</file>