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8" r:id="rId4"/>
    <p:sldId id="272" r:id="rId5"/>
    <p:sldId id="273" r:id="rId6"/>
    <p:sldId id="257" r:id="rId7"/>
    <p:sldId id="258" r:id="rId8"/>
    <p:sldId id="275" r:id="rId9"/>
    <p:sldId id="269" r:id="rId10"/>
    <p:sldId id="274" r:id="rId11"/>
    <p:sldId id="260" r:id="rId12"/>
    <p:sldId id="261" r:id="rId13"/>
    <p:sldId id="264" r:id="rId14"/>
    <p:sldId id="265" r:id="rId15"/>
    <p:sldId id="267" r:id="rId16"/>
    <p:sldId id="276" r:id="rId17"/>
    <p:sldId id="277" r:id="rId18"/>
    <p:sldId id="266" r:id="rId19"/>
    <p:sldId id="270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7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arslide.com/view/new/mail?iID=gHfVJ6r4qDVQtBsH7RF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Interview for Success</a:t>
            </a:r>
            <a:br>
              <a:rPr lang="en-US" dirty="0"/>
            </a:br>
            <a:endParaRPr lang="en-US" sz="4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Before, During and After the Interview</a:t>
            </a:r>
          </a:p>
          <a:p>
            <a:pPr algn="ctr"/>
            <a:endParaRPr lang="en-US" sz="36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By Devorah Torres</a:t>
            </a:r>
          </a:p>
        </p:txBody>
      </p:sp>
    </p:spTree>
    <p:extLst>
      <p:ext uri="{BB962C8B-B14F-4D97-AF65-F5344CB8AC3E}">
        <p14:creationId xmlns:p14="http://schemas.microsoft.com/office/powerpoint/2010/main" val="183968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C7E67E-BC4E-4F74-A0E5-37B553E2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Types of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D58056-6942-44D0-B4BC-1F6D0EF2C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One on One</a:t>
            </a:r>
          </a:p>
          <a:p>
            <a:r>
              <a:rPr lang="en-US" sz="4800" dirty="0"/>
              <a:t>One to Group</a:t>
            </a:r>
          </a:p>
          <a:p>
            <a:r>
              <a:rPr lang="en-US" sz="4800" dirty="0"/>
              <a:t>Phone Interview</a:t>
            </a:r>
          </a:p>
          <a:p>
            <a:r>
              <a:rPr lang="en-US" sz="4800" dirty="0"/>
              <a:t>Online Webcam Interview</a:t>
            </a:r>
          </a:p>
        </p:txBody>
      </p:sp>
    </p:spTree>
    <p:extLst>
      <p:ext uri="{BB962C8B-B14F-4D97-AF65-F5344CB8AC3E}">
        <p14:creationId xmlns:p14="http://schemas.microsoft.com/office/powerpoint/2010/main" val="253185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Interview Body Language </a:t>
            </a:r>
            <a:br>
              <a:rPr lang="en-US" dirty="0"/>
            </a:b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114" y="1378857"/>
            <a:ext cx="6836229" cy="4978399"/>
          </a:xfrm>
        </p:spPr>
      </p:pic>
    </p:spTree>
    <p:extLst>
      <p:ext uri="{BB962C8B-B14F-4D97-AF65-F5344CB8AC3E}">
        <p14:creationId xmlns:p14="http://schemas.microsoft.com/office/powerpoint/2010/main" val="259669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Body Language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683" y="1494971"/>
            <a:ext cx="6138041" cy="4753429"/>
          </a:xfrm>
        </p:spPr>
      </p:pic>
    </p:spTree>
    <p:extLst>
      <p:ext uri="{BB962C8B-B14F-4D97-AF65-F5344CB8AC3E}">
        <p14:creationId xmlns:p14="http://schemas.microsoft.com/office/powerpoint/2010/main" val="108282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Poor Body Language</a:t>
            </a:r>
            <a:br>
              <a:rPr lang="en-US" dirty="0"/>
            </a:b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019" y="2291556"/>
            <a:ext cx="7620000" cy="3619500"/>
          </a:xfrm>
        </p:spPr>
      </p:pic>
    </p:spTree>
    <p:extLst>
      <p:ext uri="{BB962C8B-B14F-4D97-AF65-F5344CB8AC3E}">
        <p14:creationId xmlns:p14="http://schemas.microsoft.com/office/powerpoint/2010/main" val="60662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24625" cy="7882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Never Slouch</a:t>
            </a:r>
            <a:br>
              <a:rPr lang="en-US" dirty="0"/>
            </a:b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841" y="1397876"/>
            <a:ext cx="7052442" cy="4290930"/>
          </a:xfrm>
        </p:spPr>
      </p:pic>
    </p:spTree>
    <p:extLst>
      <p:ext uri="{BB962C8B-B14F-4D97-AF65-F5344CB8AC3E}">
        <p14:creationId xmlns:p14="http://schemas.microsoft.com/office/powerpoint/2010/main" val="757859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18FC0-A7FB-4C3E-8105-FEBF8934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84B8265-1595-4906-9565-EA3804E37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13" y="304800"/>
            <a:ext cx="8868229" cy="6444343"/>
          </a:xfrm>
        </p:spPr>
      </p:pic>
    </p:spTree>
    <p:extLst>
      <p:ext uri="{BB962C8B-B14F-4D97-AF65-F5344CB8AC3E}">
        <p14:creationId xmlns:p14="http://schemas.microsoft.com/office/powerpoint/2010/main" val="233384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81FB6-E35D-4BF7-944F-0DF9FB08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to Ask the Interviewer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0B8DE0-8E41-42DB-B7C0-4A68CD06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6241"/>
            <a:ext cx="8596668" cy="48251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What's the most important thing I should accomplish in the first ninety days?</a:t>
            </a:r>
          </a:p>
          <a:p>
            <a:r>
              <a:rPr lang="en-US" dirty="0"/>
              <a:t>What is the best part of working for this company?</a:t>
            </a:r>
          </a:p>
          <a:p>
            <a:r>
              <a:rPr lang="en-US" dirty="0"/>
              <a:t>How would you describe the responsibilities of the position?</a:t>
            </a:r>
          </a:p>
          <a:p>
            <a:r>
              <a:rPr lang="en-US" dirty="0"/>
              <a:t>How would you describe a typical day in this position?</a:t>
            </a:r>
          </a:p>
          <a:p>
            <a:r>
              <a:rPr lang="en-US" dirty="0"/>
              <a:t>What is the company's management style?</a:t>
            </a:r>
          </a:p>
          <a:p>
            <a:r>
              <a:rPr lang="en-US" dirty="0"/>
              <a:t>How many people work in this office/department?</a:t>
            </a:r>
          </a:p>
          <a:p>
            <a:r>
              <a:rPr lang="en-US" dirty="0"/>
              <a:t>What are the prospects for growth and advancement?</a:t>
            </a:r>
          </a:p>
          <a:p>
            <a:r>
              <a:rPr lang="en-US" dirty="0"/>
              <a:t>Exactly how does one advance in the company?</a:t>
            </a:r>
          </a:p>
          <a:p>
            <a:r>
              <a:rPr lang="en-US" dirty="0"/>
              <a:t>Are there any examples of a career path beginning with this position?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26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85BFF-636E-4336-A82F-5B3EF52F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Closing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70521C-FD4F-4CCA-B965-990C64A1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can I clarify for you about my qualifications?</a:t>
            </a:r>
          </a:p>
          <a:p>
            <a:r>
              <a:rPr lang="en-US" sz="3200" dirty="0"/>
              <a:t>Are there any other questions I can answer for you?</a:t>
            </a:r>
          </a:p>
          <a:p>
            <a:r>
              <a:rPr lang="en-US" sz="3200" dirty="0"/>
              <a:t>Do you have any reservations about my qualifications?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5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287990" cy="7777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After the Interview </a:t>
            </a:r>
            <a:br>
              <a:rPr lang="en-US" dirty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5617"/>
            <a:ext cx="8596668" cy="44057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Ask for a Business Card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Always End the Interview with a Handshake</a:t>
            </a:r>
            <a:endParaRPr lang="en-US" sz="2400" i="1" dirty="0"/>
          </a:p>
          <a:p>
            <a:pPr>
              <a:lnSpc>
                <a:spcPct val="150000"/>
              </a:lnSpc>
            </a:pPr>
            <a:r>
              <a:rPr lang="en-US" sz="2400" dirty="0"/>
              <a:t>Send a Thank You Email or Card if Appropriate</a:t>
            </a:r>
            <a:endParaRPr lang="en-US" sz="2400" i="1" dirty="0"/>
          </a:p>
          <a:p>
            <a:pPr>
              <a:lnSpc>
                <a:spcPct val="150000"/>
              </a:lnSpc>
            </a:pPr>
            <a:r>
              <a:rPr lang="en-US" sz="2400" dirty="0"/>
              <a:t>Many Employers Will Only Respond if you are the Selected Employee</a:t>
            </a:r>
            <a:endParaRPr lang="en-US" sz="2400" i="1" dirty="0"/>
          </a:p>
          <a:p>
            <a:pPr>
              <a:lnSpc>
                <a:spcPct val="150000"/>
              </a:lnSpc>
            </a:pPr>
            <a:r>
              <a:rPr lang="en-US" sz="2400" dirty="0"/>
              <a:t>Interviewing is a Skill.  The More You Interview the Better You Will Be</a:t>
            </a:r>
            <a:r>
              <a:rPr lang="en-US" sz="2400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5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EDBDF-2361-4CF7-81DF-C5A81543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NOTE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689921DE-9C42-4B3E-B927-64F213608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720" y="1131570"/>
            <a:ext cx="5303520" cy="5726430"/>
          </a:xfrm>
        </p:spPr>
      </p:pic>
    </p:spTree>
    <p:extLst>
      <p:ext uri="{BB962C8B-B14F-4D97-AF65-F5344CB8AC3E}">
        <p14:creationId xmlns:p14="http://schemas.microsoft.com/office/powerpoint/2010/main" val="2123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3038F-06D8-42B1-BD81-974D3BE8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Find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D67124-CFCE-4BAD-BAD9-A64FBEFB7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Linkedin.com</a:t>
            </a:r>
          </a:p>
          <a:p>
            <a:r>
              <a:rPr lang="en-US" sz="3600" dirty="0"/>
              <a:t>GreatInsuranceJobs.com</a:t>
            </a:r>
          </a:p>
          <a:p>
            <a:r>
              <a:rPr lang="en-US" sz="3600" dirty="0"/>
              <a:t>Indeed.com</a:t>
            </a:r>
          </a:p>
          <a:p>
            <a:r>
              <a:rPr lang="en-US" sz="3600" dirty="0"/>
              <a:t>Ziprecruiter.com</a:t>
            </a:r>
          </a:p>
          <a:p>
            <a:endParaRPr lang="en-US" sz="3600" dirty="0"/>
          </a:p>
          <a:p>
            <a:r>
              <a:rPr lang="en-US" sz="3600" dirty="0"/>
              <a:t>College Career Center</a:t>
            </a:r>
          </a:p>
        </p:txBody>
      </p:sp>
    </p:spTree>
    <p:extLst>
      <p:ext uri="{BB962C8B-B14F-4D97-AF65-F5344CB8AC3E}">
        <p14:creationId xmlns:p14="http://schemas.microsoft.com/office/powerpoint/2010/main" val="3587077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9F1D6-9BED-4883-9744-64725584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QUESTIONS????????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55F92E-DE2B-4A0C-80BE-C439532C1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hlinkClick r:id="rId2"/>
              </a:rPr>
              <a:t>Presentation Link</a:t>
            </a:r>
          </a:p>
          <a:p>
            <a:endParaRPr lang="en-US" dirty="0">
              <a:hlinkClick r:id="rId2"/>
            </a:endParaRPr>
          </a:p>
          <a:p>
            <a:r>
              <a:rPr lang="en-US" sz="3600" dirty="0">
                <a:hlinkClick r:id="rId2"/>
              </a:rPr>
              <a:t>https://www.clearslide.com/view/new/mail?iID=gHfVJ6r4qDVQtBsH7RFF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05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7159E-C085-4D44-B32E-28801088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1E7461AD-4C7A-4370-892B-67C5DD268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14" y="0"/>
            <a:ext cx="9347200" cy="6858000"/>
          </a:xfrm>
        </p:spPr>
      </p:pic>
    </p:spTree>
    <p:extLst>
      <p:ext uri="{BB962C8B-B14F-4D97-AF65-F5344CB8AC3E}">
        <p14:creationId xmlns:p14="http://schemas.microsoft.com/office/powerpoint/2010/main" val="381052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9302C-B299-4485-9792-E6A21D1C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Prepare for the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6D4937-790A-459B-A8BB-30A45AD4D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Research the Company</a:t>
            </a:r>
          </a:p>
          <a:p>
            <a:r>
              <a:rPr lang="en-US" sz="4400" dirty="0"/>
              <a:t>Research the Interviewer</a:t>
            </a:r>
          </a:p>
          <a:p>
            <a:r>
              <a:rPr lang="en-US" sz="4400" dirty="0"/>
              <a:t>Complete the Application</a:t>
            </a:r>
          </a:p>
          <a:p>
            <a:r>
              <a:rPr lang="en-US" sz="4400" dirty="0"/>
              <a:t>Dress Professionally</a:t>
            </a:r>
          </a:p>
        </p:txBody>
      </p:sp>
    </p:spTree>
    <p:extLst>
      <p:ext uri="{BB962C8B-B14F-4D97-AF65-F5344CB8AC3E}">
        <p14:creationId xmlns:p14="http://schemas.microsoft.com/office/powerpoint/2010/main" val="135473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11649-1B5B-4FCD-B188-332B231B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/>
              <a:t>90 Seconds to                   Make an Impression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E13314-8FE1-44D0-9369-3C46BF477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Good Firm Handshake</a:t>
            </a:r>
          </a:p>
          <a:p>
            <a:r>
              <a:rPr lang="en-US" sz="3200" dirty="0"/>
              <a:t>Two Copies of your Resume</a:t>
            </a:r>
          </a:p>
          <a:p>
            <a:r>
              <a:rPr lang="en-US" sz="3200" dirty="0"/>
              <a:t>Clean clothes, shoes, hair and nails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6000" dirty="0">
                <a:solidFill>
                  <a:srgbClr val="FF0000"/>
                </a:solidFill>
              </a:rPr>
              <a:t>Never be late</a:t>
            </a:r>
          </a:p>
        </p:txBody>
      </p:sp>
    </p:spTree>
    <p:extLst>
      <p:ext uri="{BB962C8B-B14F-4D97-AF65-F5344CB8AC3E}">
        <p14:creationId xmlns:p14="http://schemas.microsoft.com/office/powerpoint/2010/main" val="66240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 Interview Attire for Women</a:t>
            </a:r>
            <a:br>
              <a:rPr lang="en-US" dirty="0"/>
            </a:br>
            <a:endParaRPr lang="en-US" i="1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xmlns="" id="{2651A564-F9A0-4879-9BB4-93529CDDE8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2" y="1553029"/>
            <a:ext cx="5544458" cy="49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0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PERFECTION</a:t>
            </a:r>
            <a:br>
              <a:rPr lang="en-US" dirty="0"/>
            </a:br>
            <a:endParaRPr lang="en-US" i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89701903-74D4-429F-88F9-D7F824DD4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651" y="1274716"/>
            <a:ext cx="2960914" cy="5583284"/>
          </a:xfrm>
        </p:spPr>
      </p:pic>
    </p:spTree>
    <p:extLst>
      <p:ext uri="{BB962C8B-B14F-4D97-AF65-F5344CB8AC3E}">
        <p14:creationId xmlns:p14="http://schemas.microsoft.com/office/powerpoint/2010/main" val="29354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197A73-FABE-488F-A7C1-2EB967F7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Interview Attire for Men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AA32CD6-7386-4E43-B077-0EEA69095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97" y="1348740"/>
            <a:ext cx="4095361" cy="5406390"/>
          </a:xfrm>
        </p:spPr>
      </p:pic>
    </p:spTree>
    <p:extLst>
      <p:ext uri="{BB962C8B-B14F-4D97-AF65-F5344CB8AC3E}">
        <p14:creationId xmlns:p14="http://schemas.microsoft.com/office/powerpoint/2010/main" val="202581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4EE3E-C0E1-4628-BF38-9EA201D6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</a:t>
            </a:r>
            <a:r>
              <a:rPr lang="en-US" sz="5400" dirty="0"/>
              <a:t>PERFECTION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xmlns="" id="{542B6639-3656-4C8D-8696-1DAE93891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9258" y="1436914"/>
            <a:ext cx="3759199" cy="5283200"/>
          </a:xfrm>
        </p:spPr>
      </p:pic>
    </p:spTree>
    <p:extLst>
      <p:ext uri="{BB962C8B-B14F-4D97-AF65-F5344CB8AC3E}">
        <p14:creationId xmlns:p14="http://schemas.microsoft.com/office/powerpoint/2010/main" val="7825076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9429</TotalTime>
  <Words>286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Interview for Success </vt:lpstr>
      <vt:lpstr>Find Opportunities</vt:lpstr>
      <vt:lpstr>PowerPoint Presentation</vt:lpstr>
      <vt:lpstr>Prepare for the Interview</vt:lpstr>
      <vt:lpstr>90 Seconds to                   Make an Impression</vt:lpstr>
      <vt:lpstr>Proper Interview Attire for Women </vt:lpstr>
      <vt:lpstr>PERFECTION </vt:lpstr>
      <vt:lpstr>Interview Attire for Men</vt:lpstr>
      <vt:lpstr>                  PERFECTION</vt:lpstr>
      <vt:lpstr>Types of Interviews</vt:lpstr>
      <vt:lpstr>Interview Body Language  </vt:lpstr>
      <vt:lpstr>Body Language   </vt:lpstr>
      <vt:lpstr>Poor Body Language </vt:lpstr>
      <vt:lpstr>Never Slouch </vt:lpstr>
      <vt:lpstr>PowerPoint Presentation</vt:lpstr>
      <vt:lpstr>Questions to Ask the Interviewer </vt:lpstr>
      <vt:lpstr>Closing Questions</vt:lpstr>
      <vt:lpstr>After the Interview  </vt:lpstr>
      <vt:lpstr>THANK YOU NOTE</vt:lpstr>
      <vt:lpstr>QUESTIONS????????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for Success</dc:title>
  <dc:creator>devorah torres</dc:creator>
  <cp:lastModifiedBy>Chang, Mu-Sheng</cp:lastModifiedBy>
  <cp:revision>48</cp:revision>
  <dcterms:created xsi:type="dcterms:W3CDTF">2016-08-27T17:09:07Z</dcterms:created>
  <dcterms:modified xsi:type="dcterms:W3CDTF">2018-03-27T20:19:01Z</dcterms:modified>
</cp:coreProperties>
</file>