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29"/>
  </p:normalViewPr>
  <p:slideViewPr>
    <p:cSldViewPr snapToGrid="0" snapToObjects="1">
      <p:cViewPr varScale="1">
        <p:scale>
          <a:sx n="77" d="100"/>
          <a:sy n="77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3138-CEF5-1344-A0AD-F7B7285A8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data is available for EOP students?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C8C17-8CAC-2B42-811C-B1CCC563E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Vanesa Morales, Educational Opportunity Programs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2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AA3D-63AA-9D4D-A052-38A256C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5AD6-5D6D-BB4B-9FBF-046C5EBE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desegregated data </a:t>
            </a:r>
            <a:r>
              <a:rPr lang="en-US" dirty="0" smtClean="0"/>
              <a:t>is readily </a:t>
            </a:r>
            <a:r>
              <a:rPr lang="en-US" dirty="0"/>
              <a:t>available for EOP students?</a:t>
            </a:r>
          </a:p>
          <a:p>
            <a:pPr lvl="1"/>
            <a:r>
              <a:rPr lang="en-US" dirty="0"/>
              <a:t>Is there enough data </a:t>
            </a:r>
            <a:r>
              <a:rPr lang="en-US" dirty="0" smtClean="0"/>
              <a:t>available </a:t>
            </a:r>
            <a:r>
              <a:rPr lang="en-US" dirty="0"/>
              <a:t>for EOP students such a continuation, and completion rates? Or academic standing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this data easily accessible through the current data sources (CSUN counts, CSUN Student Success Dashboard, EAB).</a:t>
            </a:r>
          </a:p>
        </p:txBody>
      </p:sp>
    </p:spTree>
    <p:extLst>
      <p:ext uri="{BB962C8B-B14F-4D97-AF65-F5344CB8AC3E}">
        <p14:creationId xmlns:p14="http://schemas.microsoft.com/office/powerpoint/2010/main" val="19321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EFFC-1E6F-E64E-96D0-B90DAB55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A075-43BC-6246-A293-AC3F8D1AD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CSUN Counts</a:t>
            </a:r>
          </a:p>
          <a:p>
            <a:pPr lvl="1"/>
            <a:r>
              <a:rPr lang="en-US" dirty="0"/>
              <a:t>Characteristics, Graduations Rates, Degree Recipients, Courses, etc. </a:t>
            </a:r>
          </a:p>
          <a:p>
            <a:r>
              <a:rPr lang="en-US" dirty="0"/>
              <a:t>CSUN Student Success Dashboard</a:t>
            </a:r>
          </a:p>
          <a:p>
            <a:pPr lvl="1"/>
            <a:r>
              <a:rPr lang="en-US" dirty="0"/>
              <a:t>Cohort Comparisons, Cohort </a:t>
            </a:r>
            <a:r>
              <a:rPr lang="en-US" dirty="0" smtClean="0"/>
              <a:t>Details</a:t>
            </a:r>
          </a:p>
          <a:p>
            <a:r>
              <a:rPr lang="en-US" dirty="0" smtClean="0"/>
              <a:t>Institutional </a:t>
            </a:r>
            <a:r>
              <a:rPr lang="en-US" dirty="0"/>
              <a:t>Research</a:t>
            </a:r>
          </a:p>
          <a:p>
            <a:pPr lvl="1"/>
            <a:r>
              <a:rPr lang="en-US" dirty="0"/>
              <a:t>Specific, detailed lists, Pathways Data, etc. </a:t>
            </a:r>
          </a:p>
          <a:p>
            <a:r>
              <a:rPr lang="en-US" dirty="0"/>
              <a:t>EAB</a:t>
            </a:r>
          </a:p>
          <a:p>
            <a:pPr lvl="1"/>
            <a:r>
              <a:rPr lang="en-US" dirty="0"/>
              <a:t>Various rosters based on GPA, enrollment status, probations etc. </a:t>
            </a:r>
          </a:p>
          <a:p>
            <a:r>
              <a:rPr lang="en-US" dirty="0"/>
              <a:t>CSU Student Success Dashboard </a:t>
            </a:r>
          </a:p>
          <a:p>
            <a:pPr lvl="1"/>
            <a:r>
              <a:rPr lang="en-US" dirty="0"/>
              <a:t>Achievement Gap, Demographics, Graduation rates, Proficiency @ </a:t>
            </a:r>
            <a:r>
              <a:rPr lang="en-US" dirty="0" smtClean="0"/>
              <a:t>Entry</a:t>
            </a:r>
          </a:p>
        </p:txBody>
      </p:sp>
    </p:spTree>
    <p:extLst>
      <p:ext uri="{BB962C8B-B14F-4D97-AF65-F5344CB8AC3E}">
        <p14:creationId xmlns:p14="http://schemas.microsoft.com/office/powerpoint/2010/main" val="37712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055D-2170-3648-8846-31FCF05C9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57844-C038-104D-8AB8-F5AB8FFFD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is great need for an EOP Database that can help us centralize accurate data on EOP students. For example: </a:t>
            </a:r>
          </a:p>
          <a:p>
            <a:pPr lvl="1"/>
            <a:r>
              <a:rPr lang="en-US" dirty="0"/>
              <a:t>EOP data in the format that is available on the CSU dashboard, so that we are able to see what courses are impacting EOP students in each college (DFU Courses). </a:t>
            </a:r>
          </a:p>
          <a:p>
            <a:pPr lvl="1"/>
            <a:r>
              <a:rPr lang="en-US" dirty="0"/>
              <a:t>EOP student coding based on the transitional program they’ve participated in, or if students are foster youth.    </a:t>
            </a:r>
            <a:endParaRPr lang="en-US" dirty="0" smtClean="0"/>
          </a:p>
          <a:p>
            <a:pPr lvl="1"/>
            <a:r>
              <a:rPr lang="en-US" dirty="0" smtClean="0"/>
              <a:t>Currently, data </a:t>
            </a:r>
            <a:r>
              <a:rPr lang="en-US" dirty="0"/>
              <a:t>on EOP students’ progress, GPA, academic status, enrollment status, high DFUs, etc., is not easily accessible through the existing dashboards, unless request to I&amp;R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1353-9C25-AB4E-838E-5E6D567E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116D-055B-C247-864D-A8F26388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Creating an EOP </a:t>
            </a:r>
            <a:r>
              <a:rPr lang="en-US" dirty="0" smtClean="0"/>
              <a:t>dashboard </a:t>
            </a:r>
            <a:r>
              <a:rPr lang="en-US" dirty="0"/>
              <a:t>would be extremely beneficial for the purposes of identifying specific needs that this population might have. </a:t>
            </a:r>
            <a:endParaRPr lang="en-US" dirty="0" smtClean="0"/>
          </a:p>
          <a:p>
            <a:pPr lvl="1"/>
            <a:r>
              <a:rPr lang="en-US" dirty="0" smtClean="0"/>
              <a:t>Future EOP Data champions might want to pair up with Data champions from other colleges in order to find a focus for </a:t>
            </a:r>
            <a:r>
              <a:rPr lang="en-US" smtClean="0"/>
              <a:t>their research.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0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451</TotalTime>
  <Words>292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What data is available for EOP students?</vt:lpstr>
      <vt:lpstr>Guiding Questions</vt:lpstr>
      <vt:lpstr>Overview of Data</vt:lpstr>
      <vt:lpstr>Findings</vt:lpstr>
      <vt:lpstr>Concluding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Oh, Janet S.</dc:creator>
  <cp:lastModifiedBy>Morales, Vanesa</cp:lastModifiedBy>
  <cp:revision>6</cp:revision>
  <dcterms:created xsi:type="dcterms:W3CDTF">2018-03-07T17:41:25Z</dcterms:created>
  <dcterms:modified xsi:type="dcterms:W3CDTF">2019-02-07T23:20:00Z</dcterms:modified>
</cp:coreProperties>
</file>