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05" r:id="rId2"/>
    <p:sldId id="306" r:id="rId3"/>
    <p:sldId id="311" r:id="rId4"/>
    <p:sldId id="310" r:id="rId5"/>
    <p:sldId id="308" r:id="rId6"/>
    <p:sldId id="30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7" autoAdjust="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BCB6F-7E37-4811-8CB7-400AA7B5EC0F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E1F13-0AF6-4D2B-9308-09C7035D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961684-CC3A-49CB-B8C2-6BDE014422A0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1A007F-4C9C-40F4-AAD2-096C2FC9B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1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9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7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73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1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8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9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4683-64F8-46C2-B870-E04CBD4C1772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199A-4D75-45D6-8D6F-0F4F493A4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25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CSBS </a:t>
            </a:r>
            <a:r>
              <a:rPr lang="en-US" sz="2400" dirty="0" smtClean="0"/>
              <a:t>Faculty Workshop: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4000" dirty="0" smtClean="0"/>
              <a:t>Q&amp;A with Faculty Panel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843342"/>
            <a:ext cx="6206924" cy="1633658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CSBS Faculty:  Susan Fitzpatrick-Behrens</a:t>
            </a:r>
          </a:p>
          <a:p>
            <a:r>
              <a:rPr lang="en-US" sz="2800" dirty="0" smtClean="0"/>
              <a:t>Kim Kirner</a:t>
            </a:r>
          </a:p>
          <a:p>
            <a:r>
              <a:rPr lang="en-US" sz="2800" dirty="0" smtClean="0"/>
              <a:t>Michael Love</a:t>
            </a:r>
          </a:p>
          <a:p>
            <a:r>
              <a:rPr lang="en-US" dirty="0" smtClean="0"/>
              <a:t>Facilitator:  Frances Solano</a:t>
            </a:r>
          </a:p>
          <a:p>
            <a:r>
              <a:rPr lang="en-US" dirty="0" smtClean="0"/>
              <a:t>4/1/2015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609905"/>
            <a:ext cx="7290734" cy="3208583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Announcements</a:t>
            </a:r>
          </a:p>
          <a:p>
            <a:r>
              <a:rPr lang="en-US" dirty="0" smtClean="0"/>
              <a:t>Introductions </a:t>
            </a:r>
            <a:endParaRPr lang="en-US" dirty="0" smtClean="0"/>
          </a:p>
          <a:p>
            <a:r>
              <a:rPr lang="en-US" dirty="0" smtClean="0"/>
              <a:t>Faculty panel</a:t>
            </a:r>
          </a:p>
          <a:p>
            <a:r>
              <a:rPr lang="en-US" dirty="0" smtClean="0"/>
              <a:t>Q&amp;A</a:t>
            </a:r>
            <a:endParaRPr lang="en-US" dirty="0" smtClean="0"/>
          </a:p>
          <a:p>
            <a:r>
              <a:rPr lang="en-US" dirty="0"/>
              <a:t>Upcoming CSBS Faculty </a:t>
            </a:r>
            <a:r>
              <a:rPr lang="en-US" dirty="0" smtClean="0"/>
              <a:t>Workshops</a:t>
            </a:r>
          </a:p>
          <a:p>
            <a:r>
              <a:rPr lang="en-US" dirty="0" smtClean="0"/>
              <a:t>CSUN Contacts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6428" y="5719644"/>
            <a:ext cx="2057400" cy="273844"/>
          </a:xfrm>
        </p:spPr>
        <p:txBody>
          <a:bodyPr/>
          <a:lstStyle/>
          <a:p>
            <a:r>
              <a:rPr lang="en-US" dirty="0" smtClean="0"/>
              <a:t>4/1</a:t>
            </a:r>
            <a:r>
              <a:rPr lang="en-US" dirty="0" smtClean="0"/>
              <a:t>/2015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Susan Fitzpatrick-Behrens</a:t>
            </a:r>
            <a:r>
              <a:rPr lang="en-US" dirty="0" smtClean="0"/>
              <a:t>, History</a:t>
            </a:r>
          </a:p>
          <a:p>
            <a:endParaRPr lang="en-US" dirty="0" smtClean="0"/>
          </a:p>
          <a:p>
            <a:r>
              <a:rPr lang="en-US" b="1" dirty="0" smtClean="0"/>
              <a:t>Kim Kirner</a:t>
            </a:r>
            <a:r>
              <a:rPr lang="en-US" dirty="0" smtClean="0"/>
              <a:t>, Anthropology</a:t>
            </a:r>
          </a:p>
          <a:p>
            <a:endParaRPr lang="en-US" dirty="0" smtClean="0"/>
          </a:p>
          <a:p>
            <a:r>
              <a:rPr lang="en-US" b="1" dirty="0" smtClean="0"/>
              <a:t>Michael Love</a:t>
            </a:r>
            <a:r>
              <a:rPr lang="en-US" dirty="0" smtClean="0"/>
              <a:t>, Anthropology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6428" y="5719644"/>
            <a:ext cx="2057400" cy="273844"/>
          </a:xfrm>
        </p:spPr>
        <p:txBody>
          <a:bodyPr/>
          <a:lstStyle/>
          <a:p>
            <a:r>
              <a:rPr lang="en-US" dirty="0" smtClean="0"/>
              <a:t>4/1</a:t>
            </a:r>
            <a:r>
              <a:rPr lang="en-US" dirty="0" smtClean="0"/>
              <a:t>/2015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846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609905"/>
            <a:ext cx="7290734" cy="3208583"/>
          </a:xfrm>
        </p:spPr>
        <p:txBody>
          <a:bodyPr>
            <a:normAutofit/>
          </a:bodyPr>
          <a:lstStyle/>
          <a:p>
            <a:r>
              <a:rPr lang="en-US" dirty="0" smtClean="0"/>
              <a:t>Formulating your idea?</a:t>
            </a:r>
          </a:p>
          <a:p>
            <a:r>
              <a:rPr lang="en-US" dirty="0" smtClean="0"/>
              <a:t>Finding the sponsor?</a:t>
            </a:r>
          </a:p>
          <a:p>
            <a:r>
              <a:rPr lang="en-US" dirty="0" smtClean="0"/>
              <a:t>Finding/working with collaborators?</a:t>
            </a:r>
          </a:p>
          <a:p>
            <a:r>
              <a:rPr lang="en-US" dirty="0" smtClean="0"/>
              <a:t>Putting proposal together?</a:t>
            </a:r>
          </a:p>
          <a:p>
            <a:r>
              <a:rPr lang="en-US" dirty="0" smtClean="0"/>
              <a:t>Managing the project?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6428" y="5719644"/>
            <a:ext cx="2057400" cy="273844"/>
          </a:xfrm>
        </p:spPr>
        <p:txBody>
          <a:bodyPr/>
          <a:lstStyle/>
          <a:p>
            <a:r>
              <a:rPr lang="en-US" dirty="0" smtClean="0"/>
              <a:t>4/1</a:t>
            </a:r>
            <a:r>
              <a:rPr lang="en-US" dirty="0" smtClean="0"/>
              <a:t>/2015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Spring 2015:  Fourth Friday Faculty Workshops</a:t>
            </a:r>
            <a:br>
              <a:rPr lang="en-US" sz="2400" dirty="0" smtClean="0"/>
            </a:br>
            <a:r>
              <a:rPr lang="en-US" sz="2400" dirty="0" smtClean="0"/>
              <a:t>Fall 2015:  Third Friday Faculty Workshops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609905"/>
            <a:ext cx="3653009" cy="230036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r>
              <a:rPr lang="en-US" sz="1500" dirty="0"/>
              <a:t>The spring semester will be focused on post-award management</a:t>
            </a:r>
            <a:r>
              <a:rPr lang="en-US" sz="15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900"/>
              </a:spcBef>
              <a:buNone/>
            </a:pPr>
            <a:endParaRPr lang="en-US" sz="1300" dirty="0"/>
          </a:p>
          <a:p>
            <a:r>
              <a:rPr lang="en-US" sz="1500" dirty="0" smtClean="0"/>
              <a:t>Friday</a:t>
            </a:r>
            <a:r>
              <a:rPr lang="en-US" sz="1500" dirty="0"/>
              <a:t>, April 24, 9:00 – 10:00 am</a:t>
            </a:r>
          </a:p>
          <a:p>
            <a:r>
              <a:rPr lang="en-US" sz="1500" dirty="0"/>
              <a:t>Friday, May 22, 2:00 – 3:00 pm</a:t>
            </a:r>
          </a:p>
          <a:p>
            <a:endParaRPr lang="en-US" sz="1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609905"/>
            <a:ext cx="3712732" cy="2300362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500" dirty="0"/>
              <a:t>The fall semester will focus on pre-award -- finding funding, proposal development and submission.</a:t>
            </a:r>
          </a:p>
          <a:p>
            <a:r>
              <a:rPr lang="en-US" sz="1500" dirty="0"/>
              <a:t>Tuesday, August 18, 3:00 – 4:00 pm</a:t>
            </a:r>
          </a:p>
          <a:p>
            <a:r>
              <a:rPr lang="en-US" sz="1500" dirty="0"/>
              <a:t>Tuesday, September 15, 3:00 – 4:00 pm</a:t>
            </a:r>
          </a:p>
          <a:p>
            <a:r>
              <a:rPr lang="en-US" sz="1500" dirty="0"/>
              <a:t>Tuesday, October 13, 3:00 – 4:00 pm</a:t>
            </a:r>
          </a:p>
          <a:p>
            <a:r>
              <a:rPr lang="en-US" sz="1500" dirty="0"/>
              <a:t>Tuesday, November 17, 3:00 – 4:00 pm</a:t>
            </a:r>
          </a:p>
          <a:p>
            <a:r>
              <a:rPr lang="en-US" sz="1500" dirty="0"/>
              <a:t>Tuesday, December 15, 3:00 – 4:00 pm</a:t>
            </a:r>
            <a:endParaRPr lang="en-US" sz="1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7400" y="5936188"/>
            <a:ext cx="2057400" cy="365125"/>
          </a:xfrm>
        </p:spPr>
        <p:txBody>
          <a:bodyPr/>
          <a:lstStyle/>
          <a:p>
            <a:r>
              <a:rPr lang="en-US" dirty="0" smtClean="0"/>
              <a:t>4/1</a:t>
            </a:r>
            <a:r>
              <a:rPr lang="en-US" dirty="0" smtClean="0"/>
              <a:t>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5058" y="4984407"/>
            <a:ext cx="6190735" cy="3000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All workshops to be held in the </a:t>
            </a:r>
            <a:r>
              <a:rPr lang="en-US" sz="1350" dirty="0" err="1"/>
              <a:t>Whitsett</a:t>
            </a:r>
            <a:r>
              <a:rPr lang="en-US" sz="1350" dirty="0"/>
              <a:t> Room, Sierra Hall, 4</a:t>
            </a:r>
            <a:r>
              <a:rPr lang="en-US" sz="1350" baseline="30000" dirty="0"/>
              <a:t>th</a:t>
            </a:r>
            <a:r>
              <a:rPr lang="en-US" sz="1350" dirty="0"/>
              <a:t> floor.</a:t>
            </a:r>
          </a:p>
        </p:txBody>
      </p:sp>
    </p:spTree>
    <p:extLst>
      <p:ext uri="{BB962C8B-B14F-4D97-AF65-F5344CB8AC3E}">
        <p14:creationId xmlns:p14="http://schemas.microsoft.com/office/powerpoint/2010/main" val="202338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CSUN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5639" y="2057400"/>
            <a:ext cx="7643161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100" u="sng" dirty="0" smtClean="0"/>
              <a:t>CSBS (College of Social &amp; Behavioral Sciences)</a:t>
            </a:r>
            <a:endParaRPr lang="en-US" sz="2100" u="sng" dirty="0"/>
          </a:p>
          <a:p>
            <a:pPr marL="257175" lvl="1" indent="-257175">
              <a:spcBef>
                <a:spcPts val="750"/>
              </a:spcBef>
            </a:pPr>
            <a:r>
              <a:rPr lang="en-US" dirty="0"/>
              <a:t>Frances Solano, Grants &amp; Contracts Officer (ext. </a:t>
            </a:r>
            <a:r>
              <a:rPr lang="en-US" dirty="0" smtClean="0"/>
              <a:t>3317 / 6135)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Anne Robison, External Relations &amp; Programs Liaison (ext. 3317 / 7738)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Tracy Baum, Director of Development (ext. 3317 / 7129)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Pam Simon, Manager of Academic Resources (MAR) (ext. 3317 / 2378)</a:t>
            </a:r>
            <a:endParaRPr lang="en-US" dirty="0"/>
          </a:p>
          <a:p>
            <a:pPr marL="0" indent="0">
              <a:buNone/>
            </a:pPr>
            <a:endParaRPr lang="en-US" sz="2100" u="sng" dirty="0"/>
          </a:p>
          <a:p>
            <a:pPr marL="0" indent="0">
              <a:buNone/>
            </a:pPr>
            <a:r>
              <a:rPr lang="en-US" sz="2100" u="sng" dirty="0" smtClean="0"/>
              <a:t>ORSP (Office of Research &amp; Sponsored Projects)</a:t>
            </a:r>
            <a:endParaRPr lang="en-US" sz="2100" u="sng" dirty="0"/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Scott Perez, Director, ORSP (ext. 2901)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Stefanie </a:t>
            </a:r>
            <a:r>
              <a:rPr lang="en-US" dirty="0"/>
              <a:t>Friesen, </a:t>
            </a:r>
            <a:r>
              <a:rPr lang="en-US" dirty="0" smtClean="0"/>
              <a:t>Grant </a:t>
            </a:r>
            <a:r>
              <a:rPr lang="en-US" dirty="0"/>
              <a:t>Coordinator </a:t>
            </a:r>
            <a:r>
              <a:rPr lang="en-US" dirty="0" smtClean="0"/>
              <a:t>(</a:t>
            </a:r>
            <a:r>
              <a:rPr lang="en-US" dirty="0"/>
              <a:t>ext. 2901</a:t>
            </a:r>
            <a:r>
              <a:rPr lang="en-US" dirty="0" smtClean="0"/>
              <a:t>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 smtClean="0"/>
              <a:t>Jennifer Reifsneider, Grant Coordinator (ext. 2901)</a:t>
            </a:r>
          </a:p>
          <a:p>
            <a:pPr marL="257175" lvl="1" indent="-257175">
              <a:spcBef>
                <a:spcPts val="750"/>
              </a:spcBef>
            </a:pPr>
            <a:r>
              <a:rPr lang="en-US" dirty="0"/>
              <a:t>Kat Sohn, Compliance Officer (IRB), (ext. 2901)</a:t>
            </a:r>
          </a:p>
          <a:p>
            <a:pPr marL="0" indent="0">
              <a:buNone/>
            </a:pPr>
            <a:endParaRPr lang="en-US" sz="2100" u="sng" dirty="0"/>
          </a:p>
          <a:p>
            <a:pPr marL="0" indent="0">
              <a:buNone/>
            </a:pPr>
            <a:r>
              <a:rPr lang="en-US" sz="2100" u="sng" dirty="0" smtClean="0"/>
              <a:t>TUC (The University Corporation)</a:t>
            </a:r>
            <a:endParaRPr lang="en-US" sz="2100" u="sng" dirty="0"/>
          </a:p>
          <a:p>
            <a:r>
              <a:rPr lang="en-US" sz="2000" dirty="0" smtClean="0"/>
              <a:t>Georg Jahn, Director, Sponsored Programs (ext. 2698)</a:t>
            </a:r>
          </a:p>
          <a:p>
            <a:r>
              <a:rPr lang="en-US" sz="2000" dirty="0" smtClean="0"/>
              <a:t>Stacey </a:t>
            </a:r>
            <a:r>
              <a:rPr lang="en-US" sz="2000" dirty="0"/>
              <a:t>Lord, </a:t>
            </a:r>
            <a:r>
              <a:rPr lang="en-US" sz="2000" dirty="0" smtClean="0"/>
              <a:t>Sponsored Projects </a:t>
            </a:r>
            <a:r>
              <a:rPr lang="en-US" sz="2000" dirty="0"/>
              <a:t>Liaison (ext. 7289)</a:t>
            </a:r>
          </a:p>
          <a:p>
            <a:r>
              <a:rPr lang="en-US" sz="2000" dirty="0"/>
              <a:t>Maryann Camarillo, Accounting (ext. 3061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Angie Alvarado, Compliance Analyst (ext. 3498)</a:t>
            </a:r>
          </a:p>
          <a:p>
            <a:r>
              <a:rPr lang="en-US" sz="2000" dirty="0" smtClean="0"/>
              <a:t>Mahyar Sadri, Compliance Analyst (ext. 6414)</a:t>
            </a:r>
            <a:endParaRPr lang="en-US" sz="2000" dirty="0"/>
          </a:p>
          <a:p>
            <a:pPr lvl="1">
              <a:spcBef>
                <a:spcPts val="750"/>
              </a:spcBef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503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22644</TotalTime>
  <Words>374</Words>
  <Application>Microsoft Office PowerPoint</Application>
  <PresentationFormat>On-screen Show (4:3)</PresentationFormat>
  <Paragraphs>70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CSBS Faculty Workshop: Q&amp;A with Faculty Panel</vt:lpstr>
      <vt:lpstr>Today’s Agenda</vt:lpstr>
      <vt:lpstr>Introductions</vt:lpstr>
      <vt:lpstr>Questions?</vt:lpstr>
      <vt:lpstr>Spring 2015:  Fourth Friday Faculty Workshops Fall 2015:  Third Friday Faculty Workshops</vt:lpstr>
      <vt:lpstr>CSUN Contacts</vt:lpstr>
    </vt:vector>
  </TitlesOfParts>
  <Company>California State University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Corporation 2013 Sponsored Programs  Customer Satisfaction Survey Sponsored Programs</dc:title>
  <dc:creator>gjahn</dc:creator>
  <cp:lastModifiedBy>Solano, Frances A.</cp:lastModifiedBy>
  <cp:revision>186</cp:revision>
  <cp:lastPrinted>2015-04-01T18:04:48Z</cp:lastPrinted>
  <dcterms:created xsi:type="dcterms:W3CDTF">2013-01-15T16:43:51Z</dcterms:created>
  <dcterms:modified xsi:type="dcterms:W3CDTF">2015-04-01T18:10:26Z</dcterms:modified>
</cp:coreProperties>
</file>