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61" r:id="rId3"/>
    <p:sldId id="265" r:id="rId4"/>
    <p:sldId id="257" r:id="rId5"/>
    <p:sldId id="258" r:id="rId6"/>
    <p:sldId id="262" r:id="rId7"/>
    <p:sldId id="263" r:id="rId8"/>
    <p:sldId id="259" r:id="rId9"/>
    <p:sldId id="260" r:id="rId10"/>
    <p:sldId id="264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32" autoAdjust="0"/>
    <p:restoredTop sz="94660"/>
  </p:normalViewPr>
  <p:slideViewPr>
    <p:cSldViewPr snapToGrid="0" snapToObjects="1">
      <p:cViewPr>
        <p:scale>
          <a:sx n="114" d="100"/>
          <a:sy n="114" d="100"/>
        </p:scale>
        <p:origin x="-936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5/7/2013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5/7/2013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73795" y="4006726"/>
            <a:ext cx="5637010" cy="882119"/>
          </a:xfrm>
        </p:spPr>
        <p:txBody>
          <a:bodyPr/>
          <a:lstStyle/>
          <a:p>
            <a:r>
              <a:rPr lang="en-US" dirty="0" smtClean="0"/>
              <a:t>An example from Biology Masters program</a:t>
            </a:r>
          </a:p>
          <a:p>
            <a:r>
              <a:rPr lang="en-US" dirty="0" err="1" smtClean="0"/>
              <a:t>Gini</a:t>
            </a:r>
            <a:r>
              <a:rPr lang="en-US" dirty="0" smtClean="0"/>
              <a:t> Vandergon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59478" y="1663163"/>
            <a:ext cx="8326419" cy="1793167"/>
          </a:xfrm>
        </p:spPr>
        <p:txBody>
          <a:bodyPr/>
          <a:lstStyle/>
          <a:p>
            <a:r>
              <a:rPr lang="en-US" dirty="0" smtClean="0"/>
              <a:t>Pre and Post rubrics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33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product?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Expectation is at least acceptable</a:t>
            </a:r>
          </a:p>
          <a:p>
            <a:r>
              <a:rPr lang="en-US" dirty="0" smtClean="0"/>
              <a:t>Longitudinal look at Masters career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5393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303" y="4479532"/>
            <a:ext cx="7432497" cy="1035635"/>
          </a:xfrm>
        </p:spPr>
        <p:txBody>
          <a:bodyPr/>
          <a:lstStyle/>
          <a:p>
            <a:r>
              <a:rPr lang="en-US" dirty="0" smtClean="0"/>
              <a:t>Compare and contrast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 to completion</a:t>
            </a:r>
          </a:p>
          <a:p>
            <a:r>
              <a:rPr lang="en-US" dirty="0" smtClean="0"/>
              <a:t>Contribution</a:t>
            </a:r>
          </a:p>
          <a:p>
            <a:r>
              <a:rPr lang="en-US" dirty="0" smtClean="0"/>
              <a:t>Knowledge</a:t>
            </a:r>
          </a:p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Writing</a:t>
            </a:r>
          </a:p>
          <a:p>
            <a:r>
              <a:rPr lang="en-US" dirty="0" smtClean="0"/>
              <a:t>Presentation</a:t>
            </a:r>
          </a:p>
          <a:p>
            <a:r>
              <a:rPr lang="en-US" dirty="0" smtClean="0"/>
              <a:t>Quality</a:t>
            </a:r>
          </a:p>
          <a:p>
            <a:r>
              <a:rPr lang="en-US" dirty="0" smtClean="0"/>
              <a:t>Final prospects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090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Often want to see growth</a:t>
            </a:r>
          </a:p>
          <a:p>
            <a:r>
              <a:rPr lang="en-US" dirty="0" smtClean="0"/>
              <a:t>Department goals</a:t>
            </a:r>
          </a:p>
          <a:p>
            <a:pPr lvl="1"/>
            <a:r>
              <a:rPr lang="en-US" dirty="0" smtClean="0"/>
              <a:t>Mastery of students own research</a:t>
            </a:r>
          </a:p>
          <a:p>
            <a:r>
              <a:rPr lang="en-US" dirty="0" smtClean="0"/>
              <a:t>Proposal</a:t>
            </a:r>
          </a:p>
          <a:p>
            <a:r>
              <a:rPr lang="en-US" dirty="0" smtClean="0"/>
              <a:t>Literature </a:t>
            </a:r>
          </a:p>
          <a:p>
            <a:r>
              <a:rPr lang="en-US" dirty="0" smtClean="0"/>
              <a:t>Methods</a:t>
            </a:r>
          </a:p>
          <a:p>
            <a:r>
              <a:rPr lang="en-US" dirty="0" smtClean="0"/>
              <a:t>What do we want to see in our graduates?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8016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303" y="4479532"/>
            <a:ext cx="7432497" cy="1035635"/>
          </a:xfrm>
        </p:spPr>
        <p:txBody>
          <a:bodyPr/>
          <a:lstStyle/>
          <a:p>
            <a:r>
              <a:rPr lang="en-US" dirty="0" smtClean="0"/>
              <a:t>Compare and contrast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Time to completion</a:t>
            </a:r>
          </a:p>
          <a:p>
            <a:r>
              <a:rPr lang="en-US" dirty="0" smtClean="0"/>
              <a:t>Contribution</a:t>
            </a:r>
          </a:p>
          <a:p>
            <a:r>
              <a:rPr lang="en-US" dirty="0" smtClean="0"/>
              <a:t>Knowledge</a:t>
            </a:r>
          </a:p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Writing</a:t>
            </a:r>
          </a:p>
          <a:p>
            <a:r>
              <a:rPr lang="en-US" dirty="0" smtClean="0"/>
              <a:t>Presentation</a:t>
            </a:r>
          </a:p>
          <a:p>
            <a:r>
              <a:rPr lang="en-US" dirty="0" smtClean="0"/>
              <a:t>Quality</a:t>
            </a:r>
          </a:p>
          <a:p>
            <a:r>
              <a:rPr lang="en-US" dirty="0" smtClean="0"/>
              <a:t>Final prospects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421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291" y="205483"/>
            <a:ext cx="8840568" cy="6071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8815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16" y="421239"/>
            <a:ext cx="8769827" cy="5568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4647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Idea is for growth</a:t>
            </a:r>
          </a:p>
          <a:p>
            <a:r>
              <a:rPr lang="en-US" dirty="0" smtClean="0"/>
              <a:t>Not top necessarily</a:t>
            </a:r>
          </a:p>
          <a:p>
            <a:r>
              <a:rPr lang="en-US" dirty="0" smtClean="0"/>
              <a:t>Next step?</a:t>
            </a:r>
          </a:p>
        </p:txBody>
      </p:sp>
    </p:spTree>
    <p:extLst>
      <p:ext uri="{BB962C8B-B14F-4D97-AF65-F5344CB8AC3E}">
        <p14:creationId xmlns:p14="http://schemas.microsoft.com/office/powerpoint/2010/main" val="2111899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Defense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Culminating experience</a:t>
            </a:r>
          </a:p>
          <a:p>
            <a:r>
              <a:rPr lang="en-US" dirty="0" smtClean="0"/>
              <a:t>Measure writing, presentation, methodology</a:t>
            </a:r>
          </a:p>
          <a:p>
            <a:r>
              <a:rPr lang="en-US" dirty="0" smtClean="0"/>
              <a:t>Not comparing CSUN to CSUN necessarily</a:t>
            </a:r>
          </a:p>
          <a:p>
            <a:r>
              <a:rPr lang="en-US" dirty="0" smtClean="0"/>
              <a:t>Committee plus </a:t>
            </a:r>
          </a:p>
          <a:p>
            <a:pPr lvl="1"/>
            <a:r>
              <a:rPr lang="en-US" dirty="0" smtClean="0"/>
              <a:t>One outside participant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967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400050"/>
            <a:ext cx="8734425" cy="605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729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8" y="519113"/>
            <a:ext cx="8924925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1810123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Slipstream.thmx</Template>
  <TotalTime>108</TotalTime>
  <Words>113</Words>
  <Application>Microsoft Office PowerPoint</Application>
  <PresentationFormat>On-screen Show (4:3)</PresentationFormat>
  <Paragraphs>45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Pre and Post rubrics </vt:lpstr>
      <vt:lpstr>Why?</vt:lpstr>
      <vt:lpstr>Compare and contrast</vt:lpstr>
      <vt:lpstr>PowerPoint Presentation</vt:lpstr>
      <vt:lpstr>PowerPoint Presentation</vt:lpstr>
      <vt:lpstr>Expectations?</vt:lpstr>
      <vt:lpstr>Defense</vt:lpstr>
      <vt:lpstr>PowerPoint Presentation</vt:lpstr>
      <vt:lpstr>PowerPoint Presentation</vt:lpstr>
      <vt:lpstr>Final product?</vt:lpstr>
      <vt:lpstr>Compare and contrast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 and Post rubrics</dc:title>
  <dc:creator>Biology CSUN</dc:creator>
  <cp:lastModifiedBy>Diaz, Mayra Roxi</cp:lastModifiedBy>
  <cp:revision>7</cp:revision>
  <dcterms:created xsi:type="dcterms:W3CDTF">2013-05-02T17:53:54Z</dcterms:created>
  <dcterms:modified xsi:type="dcterms:W3CDTF">2013-05-07T18:57:49Z</dcterms:modified>
</cp:coreProperties>
</file>