
<file path=[Content_Types].xml><?xml version="1.0" encoding="utf-8"?>
<Types xmlns="http://schemas.openxmlformats.org/package/2006/content-types">
  <Default Extension="bin" ContentType="application/vnd.openxmlformats-officedocument.oleObject"/>
  <Default Extension="png" ContentType="image/png"/>
  <Default Extension="jpeg" ContentType="image/jpeg"/>
  <Default Extension="wmf" ContentType="image/x-wmf"/>
  <Default Extension="emf" ContentType="image/x-emf"/>
  <Default Extension="rels" ContentType="application/vnd.openxmlformats-package.relationships+xml"/>
  <Default Extension="xml" ContentType="application/xml"/>
  <Default Extension="docx" ContentType="application/vnd.openxmlformats-officedocument.wordprocessingml.document"/>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1"/>
  </p:notesMasterIdLst>
  <p:sldIdLst>
    <p:sldId id="256" r:id="rId2"/>
    <p:sldId id="264" r:id="rId3"/>
    <p:sldId id="265" r:id="rId4"/>
    <p:sldId id="266" r:id="rId5"/>
    <p:sldId id="258" r:id="rId6"/>
    <p:sldId id="260" r:id="rId7"/>
    <p:sldId id="259" r:id="rId8"/>
    <p:sldId id="263" r:id="rId9"/>
    <p:sldId id="262" r:id="rId10"/>
    <p:sldId id="276" r:id="rId11"/>
    <p:sldId id="268" r:id="rId12"/>
    <p:sldId id="277" r:id="rId13"/>
    <p:sldId id="269" r:id="rId14"/>
    <p:sldId id="270" r:id="rId15"/>
    <p:sldId id="271" r:id="rId16"/>
    <p:sldId id="272" r:id="rId17"/>
    <p:sldId id="273" r:id="rId18"/>
    <p:sldId id="274" r:id="rId19"/>
    <p:sldId id="275" r:id="rId2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vertBarState="maximized">
    <p:restoredLeft sz="15620"/>
    <p:restoredTop sz="94660"/>
  </p:normalViewPr>
  <p:slideViewPr>
    <p:cSldViewPr>
      <p:cViewPr varScale="1">
        <p:scale>
          <a:sx n="107" d="100"/>
          <a:sy n="107" d="100"/>
        </p:scale>
        <p:origin x="-1014" y="-84"/>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6.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96D2B5B-F6A3-4AB7-9D47-845E6CE18EC5}" type="datetimeFigureOut">
              <a:rPr lang="en-US" smtClean="0"/>
              <a:t>5/7/2013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A82C1E7-49E7-4E7F-9B31-E5D610B5A2D0}" type="slidenum">
              <a:rPr lang="en-US" smtClean="0"/>
              <a:t>‹#›</a:t>
            </a:fld>
            <a:endParaRPr lang="en-US"/>
          </a:p>
        </p:txBody>
      </p:sp>
    </p:spTree>
    <p:extLst>
      <p:ext uri="{BB962C8B-B14F-4D97-AF65-F5344CB8AC3E}">
        <p14:creationId xmlns:p14="http://schemas.microsoft.com/office/powerpoint/2010/main" val="330143231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Here is an example of a curriculum map</a:t>
            </a:r>
          </a:p>
          <a:p>
            <a:pPr defTabSz="897301">
              <a:defRPr/>
            </a:pPr>
            <a:r>
              <a:rPr lang="en-US" dirty="0"/>
              <a:t>Use the curriculum map to identify the learning opportunities (e.g., assignments, activities) that produce the course outcomes.</a:t>
            </a:r>
          </a:p>
          <a:p>
            <a:endParaRPr lang="en-US" dirty="0" smtClean="0"/>
          </a:p>
          <a:p>
            <a:r>
              <a:rPr lang="en-US" b="1" dirty="0"/>
              <a:t>What are some best practices?</a:t>
            </a:r>
            <a:endParaRPr lang="en-US" dirty="0"/>
          </a:p>
          <a:p>
            <a:pPr lvl="0"/>
            <a:r>
              <a:rPr lang="en-US" dirty="0"/>
              <a:t>Build in practice and multiple learning trials for students: introduce, reinforce, master. </a:t>
            </a:r>
          </a:p>
          <a:p>
            <a:pPr lvl="0"/>
            <a:r>
              <a:rPr lang="en-US" dirty="0"/>
              <a:t>Students will perform best if they are introduced to the learning outcome early in the curriculum and then given sufficient practice and reinforcement before evaluation of their level of mastery takes place.</a:t>
            </a:r>
          </a:p>
          <a:p>
            <a:endParaRPr lang="en-US" dirty="0"/>
          </a:p>
        </p:txBody>
      </p:sp>
      <p:sp>
        <p:nvSpPr>
          <p:cNvPr id="4" name="Slide Number Placeholder 3"/>
          <p:cNvSpPr>
            <a:spLocks noGrp="1"/>
          </p:cNvSpPr>
          <p:nvPr>
            <p:ph type="sldNum" sz="quarter" idx="10"/>
          </p:nvPr>
        </p:nvSpPr>
        <p:spPr/>
        <p:txBody>
          <a:bodyPr/>
          <a:lstStyle/>
          <a:p>
            <a:fld id="{9B8AE025-6EE7-43B2-ABD6-46E43A04A397}" type="slidenum">
              <a:rPr lang="en-US" smtClean="0"/>
              <a:pPr/>
              <a:t>14</a:t>
            </a:fld>
            <a:endParaRPr lang="en-US"/>
          </a:p>
        </p:txBody>
      </p:sp>
    </p:spTree>
    <p:extLst>
      <p:ext uri="{BB962C8B-B14F-4D97-AF65-F5344CB8AC3E}">
        <p14:creationId xmlns:p14="http://schemas.microsoft.com/office/powerpoint/2010/main" val="2767970513"/>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1"/>
      </p:bgRef>
    </p:bg>
    <p:spTree>
      <p:nvGrpSpPr>
        <p:cNvPr id="1" name=""/>
        <p:cNvGrpSpPr/>
        <p:nvPr/>
      </p:nvGrpSpPr>
      <p:grpSpPr>
        <a:xfrm>
          <a:off x="0" y="0"/>
          <a:ext cx="0" cy="0"/>
          <a:chOff x="0" y="0"/>
          <a:chExt cx="0" cy="0"/>
        </a:xfrm>
      </p:grpSpPr>
      <p:sp>
        <p:nvSpPr>
          <p:cNvPr id="8" name="Rectangle 7"/>
          <p:cNvSpPr/>
          <p:nvPr/>
        </p:nvSpPr>
        <p:spPr>
          <a:xfrm flipH="1">
            <a:off x="2667000" y="0"/>
            <a:ext cx="6477000" cy="6858000"/>
          </a:xfrm>
          <a:prstGeom prst="rect">
            <a:avLst/>
          </a:prstGeom>
          <a:blipFill>
            <a:blip r:embed="rId2">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00000" r="50000"/>
                </a:path>
                <a:tileRect/>
              </a:gradFill>
            </a:fillOverlay>
            <a:innerShdw blurRad="63500" dist="44450" dir="10800000">
              <a:srgbClr val="000000">
                <a:alpha val="5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Straight Connector 8"/>
          <p:cNvSpPr>
            <a:spLocks noChangeShapeType="1"/>
          </p:cNvSpPr>
          <p:nvPr/>
        </p:nvSpPr>
        <p:spPr bwMode="auto">
          <a:xfrm rot="16200000">
            <a:off x="-762000" y="3429000"/>
            <a:ext cx="6858000" cy="0"/>
          </a:xfrm>
          <a:prstGeom prst="line">
            <a:avLst/>
          </a:prstGeom>
          <a:noFill/>
          <a:ln w="11430" cap="flat" cmpd="sng" algn="ctr">
            <a:solidFill>
              <a:schemeClr val="bg1">
                <a:shade val="95000"/>
              </a:schemeClr>
            </a:solidFill>
            <a:prstDash val="solid"/>
            <a:miter lim="800000"/>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Title 11"/>
          <p:cNvSpPr>
            <a:spLocks noGrp="1"/>
          </p:cNvSpPr>
          <p:nvPr>
            <p:ph type="ctrTitle"/>
          </p:nvPr>
        </p:nvSpPr>
        <p:spPr>
          <a:xfrm>
            <a:off x="3366868" y="533400"/>
            <a:ext cx="5105400" cy="2868168"/>
          </a:xfrm>
        </p:spPr>
        <p:txBody>
          <a:bodyPr lIns="45720" tIns="0" rIns="45720">
            <a:noAutofit/>
          </a:bodyPr>
          <a:lstStyle>
            <a:lvl1pPr algn="r">
              <a:defRPr sz="4200" b="1"/>
            </a:lvl1pPr>
            <a:extLst/>
          </a:lstStyle>
          <a:p>
            <a:r>
              <a:rPr kumimoji="0" lang="en-US" smtClean="0"/>
              <a:t>Click to edit Master title style</a:t>
            </a:r>
            <a:endParaRPr kumimoji="0" lang="en-US"/>
          </a:p>
        </p:txBody>
      </p:sp>
      <p:sp>
        <p:nvSpPr>
          <p:cNvPr id="25" name="Subtitle 24"/>
          <p:cNvSpPr>
            <a:spLocks noGrp="1"/>
          </p:cNvSpPr>
          <p:nvPr>
            <p:ph type="subTitle" idx="1"/>
          </p:nvPr>
        </p:nvSpPr>
        <p:spPr>
          <a:xfrm>
            <a:off x="3354442" y="3539864"/>
            <a:ext cx="5114778" cy="1101248"/>
          </a:xfrm>
        </p:spPr>
        <p:txBody>
          <a:bodyPr lIns="45720" tIns="0" rIns="45720" bIns="0"/>
          <a:lstStyle>
            <a:lvl1pPr marL="0" indent="0" algn="r">
              <a:buNone/>
              <a:defRPr sz="2200">
                <a:solidFill>
                  <a:srgbClr val="FFFFFF"/>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31" name="Date Placeholder 30"/>
          <p:cNvSpPr>
            <a:spLocks noGrp="1"/>
          </p:cNvSpPr>
          <p:nvPr>
            <p:ph type="dt" sz="half" idx="10"/>
          </p:nvPr>
        </p:nvSpPr>
        <p:spPr>
          <a:xfrm>
            <a:off x="5871224" y="6557946"/>
            <a:ext cx="2002464" cy="226902"/>
          </a:xfrm>
        </p:spPr>
        <p:txBody>
          <a:bodyPr/>
          <a:lstStyle>
            <a:lvl1pPr>
              <a:defRPr lang="en-US" smtClean="0">
                <a:solidFill>
                  <a:srgbClr val="FFFFFF"/>
                </a:solidFill>
              </a:defRPr>
            </a:lvl1pPr>
            <a:extLst/>
          </a:lstStyle>
          <a:p>
            <a:fld id="{54C592F9-ACE9-47DD-8224-409BF5C439FA}" type="datetimeFigureOut">
              <a:rPr lang="en-US" smtClean="0"/>
              <a:t>5/7/2013</a:t>
            </a:fld>
            <a:endParaRPr lang="en-US"/>
          </a:p>
        </p:txBody>
      </p:sp>
      <p:sp>
        <p:nvSpPr>
          <p:cNvPr id="18" name="Footer Placeholder 17"/>
          <p:cNvSpPr>
            <a:spLocks noGrp="1"/>
          </p:cNvSpPr>
          <p:nvPr>
            <p:ph type="ftr" sz="quarter" idx="11"/>
          </p:nvPr>
        </p:nvSpPr>
        <p:spPr>
          <a:xfrm>
            <a:off x="2819400" y="6557946"/>
            <a:ext cx="2927722" cy="228600"/>
          </a:xfrm>
        </p:spPr>
        <p:txBody>
          <a:bodyPr/>
          <a:lstStyle>
            <a:lvl1pPr>
              <a:defRPr lang="en-US" dirty="0">
                <a:solidFill>
                  <a:srgbClr val="FFFFFF"/>
                </a:solidFill>
              </a:defRPr>
            </a:lvl1pPr>
            <a:extLst/>
          </a:lstStyle>
          <a:p>
            <a:endParaRPr lang="en-US"/>
          </a:p>
        </p:txBody>
      </p:sp>
      <p:sp>
        <p:nvSpPr>
          <p:cNvPr id="29" name="Slide Number Placeholder 28"/>
          <p:cNvSpPr>
            <a:spLocks noGrp="1"/>
          </p:cNvSpPr>
          <p:nvPr>
            <p:ph type="sldNum" sz="quarter" idx="12"/>
          </p:nvPr>
        </p:nvSpPr>
        <p:spPr>
          <a:xfrm>
            <a:off x="7880884" y="6556248"/>
            <a:ext cx="588336" cy="228600"/>
          </a:xfrm>
        </p:spPr>
        <p:txBody>
          <a:bodyPr/>
          <a:lstStyle>
            <a:lvl1pPr>
              <a:defRPr lang="en-US" smtClean="0">
                <a:solidFill>
                  <a:srgbClr val="FFFFFF"/>
                </a:solidFill>
              </a:defRPr>
            </a:lvl1pPr>
            <a:extLst/>
          </a:lstStyle>
          <a:p>
            <a:fld id="{1DEDAA4C-6532-4BDE-ACC9-8C6633775B12}"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54C592F9-ACE9-47DD-8224-409BF5C439FA}" type="datetimeFigureOut">
              <a:rPr lang="en-US" smtClean="0"/>
              <a:t>5/7/2013</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1DEDAA4C-6532-4BDE-ACC9-8C6633775B12}"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53200" y="274955"/>
            <a:ext cx="1524000" cy="5851525"/>
          </a:xfrm>
        </p:spPr>
        <p:txBody>
          <a:bodyPr vert="eaVert" ancho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2"/>
            <a:ext cx="60198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a:xfrm>
            <a:off x="4242816" y="6557946"/>
            <a:ext cx="2002464" cy="226902"/>
          </a:xfrm>
        </p:spPr>
        <p:txBody>
          <a:bodyPr/>
          <a:lstStyle>
            <a:extLst/>
          </a:lstStyle>
          <a:p>
            <a:fld id="{54C592F9-ACE9-47DD-8224-409BF5C439FA}" type="datetimeFigureOut">
              <a:rPr lang="en-US" smtClean="0"/>
              <a:t>5/7/2013</a:t>
            </a:fld>
            <a:endParaRPr lang="en-US"/>
          </a:p>
        </p:txBody>
      </p:sp>
      <p:sp>
        <p:nvSpPr>
          <p:cNvPr id="5" name="Footer Placeholder 4"/>
          <p:cNvSpPr>
            <a:spLocks noGrp="1"/>
          </p:cNvSpPr>
          <p:nvPr>
            <p:ph type="ftr" sz="quarter" idx="11"/>
          </p:nvPr>
        </p:nvSpPr>
        <p:spPr>
          <a:xfrm>
            <a:off x="457200" y="6556248"/>
            <a:ext cx="3657600" cy="228600"/>
          </a:xfrm>
        </p:spPr>
        <p:txBody>
          <a:bodyPr/>
          <a:lstStyle>
            <a:extLst/>
          </a:lstStyle>
          <a:p>
            <a:endParaRPr lang="en-US"/>
          </a:p>
        </p:txBody>
      </p:sp>
      <p:sp>
        <p:nvSpPr>
          <p:cNvPr id="6" name="Slide Number Placeholder 5"/>
          <p:cNvSpPr>
            <a:spLocks noGrp="1"/>
          </p:cNvSpPr>
          <p:nvPr>
            <p:ph type="sldNum" sz="quarter" idx="12"/>
          </p:nvPr>
        </p:nvSpPr>
        <p:spPr>
          <a:xfrm>
            <a:off x="6254496" y="6553200"/>
            <a:ext cx="588336" cy="228600"/>
          </a:xfrm>
        </p:spPr>
        <p:txBody>
          <a:bodyPr/>
          <a:lstStyle>
            <a:lvl1pPr>
              <a:defRPr>
                <a:solidFill>
                  <a:schemeClr val="tx2"/>
                </a:solidFill>
              </a:defRPr>
            </a:lvl1pPr>
            <a:extLst/>
          </a:lstStyle>
          <a:p>
            <a:fld id="{1DEDAA4C-6532-4BDE-ACC9-8C6633775B12}"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54C592F9-ACE9-47DD-8224-409BF5C439FA}" type="datetimeFigureOut">
              <a:rPr lang="en-US" smtClean="0"/>
              <a:t>5/7/2013</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1DEDAA4C-6532-4BDE-ACC9-8C6633775B12}"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066800" y="2821837"/>
            <a:ext cx="6255488" cy="1362075"/>
          </a:xfrm>
        </p:spPr>
        <p:txBody>
          <a:bodyPr tIns="0" anchor="t"/>
          <a:lstStyle>
            <a:lvl1pPr algn="r">
              <a:buNone/>
              <a:defRPr sz="4200" b="1" cap="all"/>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1066800" y="1905000"/>
            <a:ext cx="6255488" cy="743507"/>
          </a:xfrm>
        </p:spPr>
        <p:txBody>
          <a:bodyPr anchor="b"/>
          <a:lstStyle>
            <a:lvl1pPr marL="0" indent="0" algn="r">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a:xfrm>
            <a:off x="4724238" y="6556810"/>
            <a:ext cx="2002464" cy="226902"/>
          </a:xfrm>
        </p:spPr>
        <p:txBody>
          <a:bodyPr bIns="0" anchor="b"/>
          <a:lstStyle>
            <a:lvl1pPr>
              <a:defRPr>
                <a:solidFill>
                  <a:schemeClr val="tx2"/>
                </a:solidFill>
              </a:defRPr>
            </a:lvl1pPr>
            <a:extLst/>
          </a:lstStyle>
          <a:p>
            <a:fld id="{54C592F9-ACE9-47DD-8224-409BF5C439FA}" type="datetimeFigureOut">
              <a:rPr lang="en-US" smtClean="0"/>
              <a:t>5/7/2013</a:t>
            </a:fld>
            <a:endParaRPr lang="en-US"/>
          </a:p>
        </p:txBody>
      </p:sp>
      <p:sp>
        <p:nvSpPr>
          <p:cNvPr id="5" name="Footer Placeholder 4"/>
          <p:cNvSpPr>
            <a:spLocks noGrp="1"/>
          </p:cNvSpPr>
          <p:nvPr>
            <p:ph type="ftr" sz="quarter" idx="11"/>
          </p:nvPr>
        </p:nvSpPr>
        <p:spPr>
          <a:xfrm>
            <a:off x="1735358" y="6556810"/>
            <a:ext cx="2895600" cy="228600"/>
          </a:xfrm>
        </p:spPr>
        <p:txBody>
          <a:bodyPr bIns="0" anchor="b"/>
          <a:lstStyle>
            <a:lvl1pPr>
              <a:defRPr>
                <a:solidFill>
                  <a:schemeClr val="tx2"/>
                </a:solidFill>
              </a:defRPr>
            </a:lvl1pPr>
            <a:extLst/>
          </a:lstStyle>
          <a:p>
            <a:endParaRPr lang="en-US"/>
          </a:p>
        </p:txBody>
      </p:sp>
      <p:sp>
        <p:nvSpPr>
          <p:cNvPr id="6" name="Slide Number Placeholder 5"/>
          <p:cNvSpPr>
            <a:spLocks noGrp="1"/>
          </p:cNvSpPr>
          <p:nvPr>
            <p:ph type="sldNum" sz="quarter" idx="12"/>
          </p:nvPr>
        </p:nvSpPr>
        <p:spPr>
          <a:xfrm>
            <a:off x="6733952" y="6555112"/>
            <a:ext cx="588336" cy="228600"/>
          </a:xfrm>
        </p:spPr>
        <p:txBody>
          <a:bodyPr/>
          <a:lstStyle>
            <a:extLst/>
          </a:lstStyle>
          <a:p>
            <a:fld id="{1DEDAA4C-6532-4BDE-ACC9-8C6633775B12}"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42048" cy="1143000"/>
          </a:xfrm>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178808"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54C592F9-ACE9-47DD-8224-409BF5C439FA}" type="datetimeFigureOut">
              <a:rPr lang="en-US" smtClean="0"/>
              <a:t>5/7/2013</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1DEDAA4C-6532-4BDE-ACC9-8C6633775B12}"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42048" cy="1143000"/>
          </a:xfrm>
        </p:spPr>
        <p:txBody>
          <a:bodyPr anchor="b"/>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867400"/>
            <a:ext cx="3520440" cy="457200"/>
          </a:xfrm>
          <a:noFill/>
          <a:ln w="12700" cap="flat" cmpd="sng" algn="ctr">
            <a:solidFill>
              <a:schemeClr val="tx2"/>
            </a:solidFill>
            <a:prstDash val="solid"/>
          </a:ln>
          <a:effectLst/>
        </p:spPr>
        <p:style>
          <a:lnRef idx="1">
            <a:schemeClr val="accent1"/>
          </a:lnRef>
          <a:fillRef idx="3">
            <a:schemeClr val="accent1"/>
          </a:fillRef>
          <a:effectRef idx="2">
            <a:schemeClr val="accent1"/>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178808" y="5867400"/>
            <a:ext cx="3520440" cy="457200"/>
          </a:xfrm>
          <a:noFill/>
          <a:ln w="12700" cap="flat" cmpd="sng" algn="ctr">
            <a:solidFill>
              <a:schemeClr val="tx2"/>
            </a:solidFill>
            <a:prstDash val="solid"/>
          </a:ln>
          <a:effectLst/>
        </p:spPr>
        <p:style>
          <a:lnRef idx="1">
            <a:schemeClr val="accent2"/>
          </a:lnRef>
          <a:fillRef idx="3">
            <a:schemeClr val="accent2"/>
          </a:fillRef>
          <a:effectRef idx="2">
            <a:schemeClr val="accent2"/>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178808"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54C592F9-ACE9-47DD-8224-409BF5C439FA}" type="datetimeFigureOut">
              <a:rPr lang="en-US" smtClean="0"/>
              <a:t>5/7/2013</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1DEDAA4C-6532-4BDE-ACC9-8C6633775B12}"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42048" cy="1143000"/>
          </a:xfrm>
        </p:spPr>
        <p:txBody>
          <a:bodyP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54C592F9-ACE9-47DD-8224-409BF5C439FA}" type="datetimeFigureOut">
              <a:rPr lang="en-US" smtClean="0"/>
              <a:t>5/7/2013</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1DEDAA4C-6532-4BDE-ACC9-8C6633775B12}"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solidFill>
                  <a:schemeClr val="tx2"/>
                </a:solidFill>
              </a:defRPr>
            </a:lvl1pPr>
            <a:extLst/>
          </a:lstStyle>
          <a:p>
            <a:fld id="{54C592F9-ACE9-47DD-8224-409BF5C439FA}" type="datetimeFigureOut">
              <a:rPr lang="en-US" smtClean="0"/>
              <a:t>5/7/2013</a:t>
            </a:fld>
            <a:endParaRPr lang="en-US"/>
          </a:p>
        </p:txBody>
      </p:sp>
      <p:sp>
        <p:nvSpPr>
          <p:cNvPr id="3" name="Footer Placeholder 2"/>
          <p:cNvSpPr>
            <a:spLocks noGrp="1"/>
          </p:cNvSpPr>
          <p:nvPr>
            <p:ph type="ftr" sz="quarter" idx="11"/>
          </p:nvPr>
        </p:nvSpPr>
        <p:spPr/>
        <p:txBody>
          <a:bodyPr/>
          <a:lstStyle>
            <a:lvl1pPr>
              <a:defRPr>
                <a:solidFill>
                  <a:schemeClr val="tx2"/>
                </a:solidFill>
              </a:defRPr>
            </a:lvl1pPr>
            <a:extLst/>
          </a:lstStyle>
          <a:p>
            <a:endParaRPr lang="en-US"/>
          </a:p>
        </p:txBody>
      </p:sp>
      <p:sp>
        <p:nvSpPr>
          <p:cNvPr id="4" name="Slide Number Placeholder 3"/>
          <p:cNvSpPr>
            <a:spLocks noGrp="1"/>
          </p:cNvSpPr>
          <p:nvPr>
            <p:ph type="sldNum" sz="quarter" idx="12"/>
          </p:nvPr>
        </p:nvSpPr>
        <p:spPr/>
        <p:txBody>
          <a:bodyPr/>
          <a:lstStyle>
            <a:extLst/>
          </a:lstStyle>
          <a:p>
            <a:fld id="{1DEDAA4C-6532-4BDE-ACC9-8C6633775B12}"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5897880" cy="1173480"/>
          </a:xfrm>
        </p:spPr>
        <p:txBody>
          <a:bodyPr wrap="square" anchor="b"/>
          <a:lstStyle>
            <a:lvl1pPr algn="l">
              <a:buNone/>
              <a:defRPr lang="en-US" sz="2400" baseline="0" smtClean="0"/>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497416"/>
            <a:ext cx="5897880" cy="602512"/>
          </a:xfrm>
        </p:spPr>
        <p:txBody>
          <a:bodyPr rot="0" spcFirstLastPara="0" vertOverflow="overflow" horzOverflow="overflow" vert="horz" wrap="square" lIns="45720" tIns="0" rIns="0" bIns="0" numCol="1" spcCol="0" rtlCol="0" fromWordArt="0" anchor="t" anchorCtr="0" forceAA="0" compatLnSpc="1">
            <a:normAutofit/>
          </a:bodyPr>
          <a:lstStyle>
            <a:lvl1pPr marL="0" indent="0">
              <a:spcBef>
                <a:spcPts val="0"/>
              </a:spcBef>
              <a:spcAft>
                <a:spcPts val="0"/>
              </a:spcAft>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57200" y="2133600"/>
            <a:ext cx="7239000" cy="4371752"/>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54C592F9-ACE9-47DD-8224-409BF5C439FA}" type="datetimeFigureOut">
              <a:rPr lang="en-US" smtClean="0"/>
              <a:t>5/7/2013</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1DEDAA4C-6532-4BDE-ACC9-8C6633775B12}"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2"/>
      </p:bgRef>
    </p:bg>
    <p:spTree>
      <p:nvGrpSpPr>
        <p:cNvPr id="1" name=""/>
        <p:cNvGrpSpPr/>
        <p:nvPr/>
      </p:nvGrpSpPr>
      <p:grpSpPr>
        <a:xfrm>
          <a:off x="0" y="0"/>
          <a:ext cx="0" cy="0"/>
          <a:chOff x="0" y="0"/>
          <a:chExt cx="0" cy="0"/>
        </a:xfrm>
      </p:grpSpPr>
      <p:sp>
        <p:nvSpPr>
          <p:cNvPr id="8" name="Rectangle 7"/>
          <p:cNvSpPr/>
          <p:nvPr/>
        </p:nvSpPr>
        <p:spPr>
          <a:xfrm rot="21240000">
            <a:off x="597968" y="1004668"/>
            <a:ext cx="4319527" cy="4312573"/>
          </a:xfrm>
          <a:prstGeom prst="rect">
            <a:avLst/>
          </a:prstGeom>
          <a:solidFill>
            <a:srgbClr val="FAFAFA"/>
          </a:solidFill>
          <a:ln w="1270" cap="rnd" cmpd="sng" algn="ctr">
            <a:solidFill>
              <a:srgbClr val="EAEAEA"/>
            </a:solidFill>
            <a:prstDash val="solid"/>
          </a:ln>
          <a:effectLst>
            <a:outerShdw blurRad="25000" dist="12700" dir="5400000" algn="t"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9" name="Rectangle 8"/>
          <p:cNvSpPr/>
          <p:nvPr/>
        </p:nvSpPr>
        <p:spPr>
          <a:xfrm rot="21420000">
            <a:off x="596706" y="998816"/>
            <a:ext cx="4319527" cy="4312573"/>
          </a:xfrm>
          <a:prstGeom prst="rect">
            <a:avLst/>
          </a:prstGeom>
          <a:solidFill>
            <a:srgbClr val="FAFAFA"/>
          </a:solidFill>
          <a:ln w="1270" cap="rnd" cmpd="sng" algn="ctr">
            <a:solidFill>
              <a:srgbClr val="EAEAEA"/>
            </a:solidFill>
            <a:prstDash val="solid"/>
          </a:ln>
          <a:effectLst>
            <a:outerShdw blurRad="28000" dist="12700" dir="5400000" algn="tl"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Title 1"/>
          <p:cNvSpPr>
            <a:spLocks noGrp="1"/>
          </p:cNvSpPr>
          <p:nvPr>
            <p:ph type="title"/>
          </p:nvPr>
        </p:nvSpPr>
        <p:spPr>
          <a:xfrm>
            <a:off x="5389098" y="1143000"/>
            <a:ext cx="3429000" cy="2057400"/>
          </a:xfrm>
        </p:spPr>
        <p:txBody>
          <a:bodyPr vert="horz" anchor="b"/>
          <a:lstStyle>
            <a:lvl1pPr algn="l">
              <a:buNone/>
              <a:defRPr sz="3000" b="1" baseline="0">
                <a:ln w="500">
                  <a:solidFill>
                    <a:schemeClr val="tx2">
                      <a:shade val="10000"/>
                      <a:satMod val="135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defRPr>
            </a:lvl1pPr>
            <a:extLst/>
          </a:lstStyle>
          <a:p>
            <a:r>
              <a:rPr kumimoji="0" lang="en-US" smtClean="0"/>
              <a:t>Click to edit Master title style</a:t>
            </a:r>
            <a:endParaRPr kumimoji="0" lang="en-US" dirty="0"/>
          </a:p>
        </p:txBody>
      </p:sp>
      <p:sp>
        <p:nvSpPr>
          <p:cNvPr id="4" name="Text Placeholder 3"/>
          <p:cNvSpPr>
            <a:spLocks noGrp="1"/>
          </p:cNvSpPr>
          <p:nvPr>
            <p:ph type="body" sz="half" idx="2"/>
          </p:nvPr>
        </p:nvSpPr>
        <p:spPr>
          <a:xfrm>
            <a:off x="5389098" y="3283634"/>
            <a:ext cx="3429000" cy="1920240"/>
          </a:xfrm>
        </p:spPr>
        <p:txBody>
          <a:bodyPr rot="0" spcFirstLastPara="0" vertOverflow="overflow" horzOverflow="overflow" vert="horz" wrap="square" lIns="82296" tIns="0" rIns="0" bIns="0" numCol="1" spcCol="0" rtlCol="0" fromWordArt="0" anchor="t" anchorCtr="0" forceAA="0" compatLnSpc="1">
            <a:normAutofit/>
          </a:bodyPr>
          <a:lstStyle>
            <a:lvl1pPr marL="0" indent="0">
              <a:lnSpc>
                <a:spcPct val="100000"/>
              </a:lnSpc>
              <a:spcBef>
                <a:spcPts val="0"/>
              </a:spcBef>
              <a:buFontTx/>
              <a:buNone/>
              <a:defRPr sz="1400" baseline="0">
                <a:solidFill>
                  <a:schemeClr val="tx1"/>
                </a:solidFill>
              </a:defRPr>
            </a:lvl1pPr>
            <a:lvl2pPr>
              <a:defRPr sz="1200"/>
            </a:lvl2pPr>
            <a:lvl3pPr>
              <a:defRPr sz="1000"/>
            </a:lvl3pPr>
            <a:lvl4pPr>
              <a:defRPr sz="900"/>
            </a:lvl4pPr>
            <a:lvl5pPr>
              <a:defRPr sz="900"/>
            </a:lvl5pPr>
            <a:extLst/>
          </a:lstStyle>
          <a:p>
            <a:pPr marL="0" marR="0" lvl="0" indent="0" algn="l" defTabSz="0" rtl="0" eaLnBrk="1" fontAlgn="auto" latinLnBrk="0" hangingPunct="1">
              <a:lnSpc>
                <a:spcPct val="100000"/>
              </a:lnSpc>
              <a:spcBef>
                <a:spcPts val="0"/>
              </a:spcBef>
              <a:spcAft>
                <a:spcPts val="0"/>
              </a:spcAft>
              <a:buClr>
                <a:schemeClr val="tx2"/>
              </a:buClr>
              <a:buSzPct val="73000"/>
              <a:buFontTx/>
              <a:buNone/>
              <a:tabLst/>
              <a:defRPr/>
            </a:pPr>
            <a:r>
              <a:rPr kumimoji="0" lang="en-US" smtClean="0"/>
              <a:t>Click to edit Master text styles</a:t>
            </a:r>
          </a:p>
        </p:txBody>
      </p:sp>
      <p:sp>
        <p:nvSpPr>
          <p:cNvPr id="5" name="Date Placeholder 4"/>
          <p:cNvSpPr>
            <a:spLocks noGrp="1"/>
          </p:cNvSpPr>
          <p:nvPr>
            <p:ph type="dt" sz="half" idx="10"/>
          </p:nvPr>
        </p:nvSpPr>
        <p:spPr/>
        <p:txBody>
          <a:bodyPr/>
          <a:lstStyle>
            <a:extLst/>
          </a:lstStyle>
          <a:p>
            <a:fld id="{54C592F9-ACE9-47DD-8224-409BF5C439FA}" type="datetimeFigureOut">
              <a:rPr lang="en-US" smtClean="0"/>
              <a:t>5/7/2013</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1DEDAA4C-6532-4BDE-ACC9-8C6633775B12}" type="slidenum">
              <a:rPr lang="en-US" smtClean="0"/>
              <a:t>‹#›</a:t>
            </a:fld>
            <a:endParaRPr lang="en-US"/>
          </a:p>
        </p:txBody>
      </p:sp>
      <p:sp>
        <p:nvSpPr>
          <p:cNvPr id="10" name="Picture Placeholder 9"/>
          <p:cNvSpPr>
            <a:spLocks noGrp="1"/>
          </p:cNvSpPr>
          <p:nvPr>
            <p:ph type="pic" idx="1"/>
          </p:nvPr>
        </p:nvSpPr>
        <p:spPr>
          <a:xfrm>
            <a:off x="663682" y="1041002"/>
            <a:ext cx="4206240" cy="4206240"/>
          </a:xfrm>
          <a:solidFill>
            <a:schemeClr val="bg2">
              <a:shade val="50000"/>
            </a:schemeClr>
          </a:solidFill>
          <a:ln w="107950">
            <a:solidFill>
              <a:srgbClr val="FFFFFF"/>
            </a:solidFill>
            <a:miter lim="800000"/>
          </a:ln>
          <a:effectLst>
            <a:outerShdw blurRad="44450" dist="3810" dir="5400000" algn="tl" rotWithShape="0">
              <a:srgbClr val="000000">
                <a:alpha val="60000"/>
              </a:srgbClr>
            </a:outerShdw>
          </a:effectLst>
          <a:scene3d>
            <a:camera prst="orthographicFront"/>
            <a:lightRig rig="threePt" dir="t"/>
          </a:scene3d>
          <a:sp3d contourW="3810">
            <a:contourClr>
              <a:srgbClr val="969696"/>
            </a:contourClr>
          </a:sp3d>
        </p:spPr>
        <p:txBody>
          <a:bodyPr/>
          <a:lstStyle>
            <a:lvl1pPr marL="0" indent="0">
              <a:buNone/>
              <a:defRPr sz="3200"/>
            </a:lvl1pPr>
            <a:extLst/>
          </a:lstStyle>
          <a:p>
            <a:r>
              <a:rPr kumimoji="0" lang="en-US" smtClean="0"/>
              <a:t>Click icon to add picture</a:t>
            </a:r>
            <a:endParaRPr kumimoji="0" lang="en-US" dirty="0"/>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flipH="1">
            <a:off x="8153400" y="0"/>
            <a:ext cx="990600" cy="6858000"/>
          </a:xfrm>
          <a:prstGeom prst="rect">
            <a:avLst/>
          </a:prstGeom>
          <a:blipFill>
            <a:blip r:embed="rId13">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10000" r="50000" b="-10000"/>
                </a:path>
                <a:tileRect/>
              </a:gradFill>
            </a:fillOverlay>
            <a:innerShdw blurRad="63500" dist="44450" dir="10800000">
              <a:srgbClr val="000000">
                <a:alpha val="45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3" name="Title Placeholder 2"/>
          <p:cNvSpPr>
            <a:spLocks noGrp="1"/>
          </p:cNvSpPr>
          <p:nvPr>
            <p:ph type="title"/>
          </p:nvPr>
        </p:nvSpPr>
        <p:spPr>
          <a:xfrm>
            <a:off x="457200" y="320040"/>
            <a:ext cx="7239000" cy="1143000"/>
          </a:xfrm>
          <a:prstGeom prst="rect">
            <a:avLst/>
          </a:prstGeom>
        </p:spPr>
        <p:txBody>
          <a:bodyPr vert="horz" lIns="45720" tIns="0" rIns="45720" bIns="0" anchor="b" anchorCtr="0">
            <a:normAutofit/>
          </a:bodyPr>
          <a:lstStyle>
            <a:extLst/>
          </a:lstStyle>
          <a:p>
            <a:r>
              <a:rPr kumimoji="0" lang="en-US" smtClean="0"/>
              <a:t>Click to edit Master title style</a:t>
            </a:r>
            <a:endParaRPr kumimoji="0" lang="en-US"/>
          </a:p>
        </p:txBody>
      </p:sp>
      <p:sp>
        <p:nvSpPr>
          <p:cNvPr id="31" name="Text Placeholder 30"/>
          <p:cNvSpPr>
            <a:spLocks noGrp="1"/>
          </p:cNvSpPr>
          <p:nvPr>
            <p:ph type="body" idx="1"/>
          </p:nvPr>
        </p:nvSpPr>
        <p:spPr>
          <a:xfrm>
            <a:off x="457200" y="1609416"/>
            <a:ext cx="7239000" cy="4846320"/>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7" name="Date Placeholder 26"/>
          <p:cNvSpPr>
            <a:spLocks noGrp="1"/>
          </p:cNvSpPr>
          <p:nvPr>
            <p:ph type="dt" sz="half" idx="2"/>
          </p:nvPr>
        </p:nvSpPr>
        <p:spPr>
          <a:xfrm>
            <a:off x="4245936" y="6557946"/>
            <a:ext cx="2002464" cy="226902"/>
          </a:xfrm>
          <a:prstGeom prst="rect">
            <a:avLst/>
          </a:prstGeom>
        </p:spPr>
        <p:txBody>
          <a:bodyPr vert="horz" tIns="0" bIns="0" anchor="b"/>
          <a:lstStyle>
            <a:lvl1pPr algn="l" eaLnBrk="1" latinLnBrk="0" hangingPunct="1">
              <a:defRPr kumimoji="0" sz="1000">
                <a:solidFill>
                  <a:schemeClr val="tx2"/>
                </a:solidFill>
              </a:defRPr>
            </a:lvl1pPr>
            <a:extLst/>
          </a:lstStyle>
          <a:p>
            <a:fld id="{54C592F9-ACE9-47DD-8224-409BF5C439FA}" type="datetimeFigureOut">
              <a:rPr lang="en-US" smtClean="0"/>
              <a:t>5/7/2013</a:t>
            </a:fld>
            <a:endParaRPr lang="en-US"/>
          </a:p>
        </p:txBody>
      </p:sp>
      <p:sp>
        <p:nvSpPr>
          <p:cNvPr id="4" name="Footer Placeholder 3"/>
          <p:cNvSpPr>
            <a:spLocks noGrp="1"/>
          </p:cNvSpPr>
          <p:nvPr>
            <p:ph type="ftr" sz="quarter" idx="3"/>
          </p:nvPr>
        </p:nvSpPr>
        <p:spPr>
          <a:xfrm>
            <a:off x="457200" y="6557946"/>
            <a:ext cx="3657600" cy="228600"/>
          </a:xfrm>
          <a:prstGeom prst="rect">
            <a:avLst/>
          </a:prstGeom>
        </p:spPr>
        <p:txBody>
          <a:bodyPr vert="horz" tIns="0" bIns="0" anchor="b"/>
          <a:lstStyle>
            <a:lvl1pPr algn="r" eaLnBrk="1" latinLnBrk="0" hangingPunct="1">
              <a:defRPr kumimoji="0" sz="1000">
                <a:solidFill>
                  <a:schemeClr val="tx2"/>
                </a:solidFill>
              </a:defRPr>
            </a:lvl1pPr>
            <a:extLst/>
          </a:lstStyle>
          <a:p>
            <a:endParaRPr lang="en-US"/>
          </a:p>
        </p:txBody>
      </p:sp>
      <p:sp>
        <p:nvSpPr>
          <p:cNvPr id="16" name="Slide Number Placeholder 15"/>
          <p:cNvSpPr>
            <a:spLocks noGrp="1"/>
          </p:cNvSpPr>
          <p:nvPr>
            <p:ph type="sldNum" sz="quarter" idx="4"/>
          </p:nvPr>
        </p:nvSpPr>
        <p:spPr>
          <a:xfrm>
            <a:off x="6251448" y="6556248"/>
            <a:ext cx="588336" cy="228600"/>
          </a:xfrm>
          <a:prstGeom prst="rect">
            <a:avLst/>
          </a:prstGeom>
        </p:spPr>
        <p:txBody>
          <a:bodyPr vert="horz" lIns="0" tIns="0" rIns="0" bIns="0" anchor="b"/>
          <a:lstStyle>
            <a:lvl1pPr algn="r" eaLnBrk="1" latinLnBrk="0" hangingPunct="1">
              <a:defRPr kumimoji="0" sz="1100">
                <a:solidFill>
                  <a:schemeClr val="tx2"/>
                </a:solidFill>
              </a:defRPr>
            </a:lvl1pPr>
            <a:extLst/>
          </a:lstStyle>
          <a:p>
            <a:fld id="{1DEDAA4C-6532-4BDE-ACC9-8C6633775B12}"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800" b="1" kern="1200" cap="all" baseline="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latin typeface="+mj-lt"/>
          <a:ea typeface="+mj-ea"/>
          <a:cs typeface="+mj-cs"/>
        </a:defRPr>
      </a:lvl1pPr>
      <a:extLst/>
    </p:titleStyle>
    <p:bodyStyle>
      <a:lvl1pPr marL="274320" indent="-274320" algn="l" rtl="0" eaLnBrk="1" latinLnBrk="0" hangingPunct="1">
        <a:spcBef>
          <a:spcPts val="600"/>
        </a:spcBef>
        <a:buClr>
          <a:schemeClr val="tx2"/>
        </a:buClr>
        <a:buSzPct val="73000"/>
        <a:buFont typeface="Wingdings 2"/>
        <a:buChar char=""/>
        <a:defRPr kumimoji="0" sz="2600" kern="1200" baseline="0">
          <a:solidFill>
            <a:schemeClr val="tx1"/>
          </a:solidFill>
          <a:latin typeface="+mn-lt"/>
          <a:ea typeface="+mn-ea"/>
          <a:cs typeface="+mn-cs"/>
        </a:defRPr>
      </a:lvl1pPr>
      <a:lvl2pPr marL="521208" indent="-228600" algn="l" rtl="0" eaLnBrk="1" latinLnBrk="0" hangingPunct="1">
        <a:spcBef>
          <a:spcPts val="500"/>
        </a:spcBef>
        <a:buClr>
          <a:schemeClr val="accent4"/>
        </a:buClr>
        <a:buSzPct val="80000"/>
        <a:buFont typeface="Wingdings 2"/>
        <a:buChar char=""/>
        <a:defRPr kumimoji="0" sz="2300" kern="1200">
          <a:solidFill>
            <a:schemeClr val="tx1">
              <a:tint val="85000"/>
            </a:schemeClr>
          </a:solidFill>
          <a:latin typeface="+mn-lt"/>
          <a:ea typeface="+mn-ea"/>
          <a:cs typeface="+mn-cs"/>
        </a:defRPr>
      </a:lvl2pPr>
      <a:lvl3pPr marL="758952" indent="-228600" algn="l" rtl="0" eaLnBrk="1" latinLnBrk="0" hangingPunct="1">
        <a:spcBef>
          <a:spcPts val="400"/>
        </a:spcBef>
        <a:buClr>
          <a:schemeClr val="accent4"/>
        </a:buClr>
        <a:buSzPct val="60000"/>
        <a:buFont typeface="Wingdings"/>
        <a:buChar char=""/>
        <a:defRPr kumimoji="0" sz="2000" kern="1200">
          <a:solidFill>
            <a:schemeClr val="tx1"/>
          </a:solidFill>
          <a:latin typeface="+mn-lt"/>
          <a:ea typeface="+mn-ea"/>
          <a:cs typeface="+mn-cs"/>
        </a:defRPr>
      </a:lvl3pPr>
      <a:lvl4pPr marL="1005840" indent="-228600" algn="l" rtl="0" eaLnBrk="1" latinLnBrk="0" hangingPunct="1">
        <a:spcBef>
          <a:spcPct val="20000"/>
        </a:spcBef>
        <a:buClr>
          <a:schemeClr val="accent4"/>
        </a:buClr>
        <a:buSzPct val="80000"/>
        <a:buFont typeface="Wingdings 2"/>
        <a:buChar char=""/>
        <a:defRPr kumimoji="0" sz="2000" kern="1200">
          <a:solidFill>
            <a:schemeClr val="tx1">
              <a:tint val="85000"/>
            </a:schemeClr>
          </a:solidFill>
          <a:latin typeface="+mn-lt"/>
          <a:ea typeface="+mn-ea"/>
          <a:cs typeface="+mn-cs"/>
        </a:defRPr>
      </a:lvl4pPr>
      <a:lvl5pPr marL="1280160" indent="-228600" algn="l" rtl="0" eaLnBrk="1" latinLnBrk="0" hangingPunct="1">
        <a:spcBef>
          <a:spcPts val="400"/>
        </a:spcBef>
        <a:buClr>
          <a:schemeClr val="accent4"/>
        </a:buClr>
        <a:buSzPct val="70000"/>
        <a:buFont typeface="Wingdings"/>
        <a:buChar char=""/>
        <a:defRPr kumimoji="0" sz="1800" kern="1200">
          <a:solidFill>
            <a:schemeClr val="tx1"/>
          </a:solidFill>
          <a:latin typeface="+mn-lt"/>
          <a:ea typeface="+mn-ea"/>
          <a:cs typeface="+mn-cs"/>
        </a:defRPr>
      </a:lvl5pPr>
      <a:lvl6pPr marL="1472184" indent="-182880" algn="l" rtl="0" eaLnBrk="1" latinLnBrk="0" hangingPunct="1">
        <a:spcBef>
          <a:spcPts val="400"/>
        </a:spcBef>
        <a:buClr>
          <a:schemeClr val="accent4"/>
        </a:buClr>
        <a:buSzPct val="80000"/>
        <a:buFont typeface="Wingdings 2"/>
        <a:buChar char=""/>
        <a:defRPr kumimoji="0" sz="1800" kern="1200">
          <a:solidFill>
            <a:schemeClr val="tx1">
              <a:tint val="85000"/>
            </a:schemeClr>
          </a:solidFill>
          <a:latin typeface="+mn-lt"/>
          <a:ea typeface="+mn-ea"/>
          <a:cs typeface="+mn-cs"/>
        </a:defRPr>
      </a:lvl6pPr>
      <a:lvl7pPr marL="1673352" indent="-182880" algn="l" rtl="0" eaLnBrk="1" latinLnBrk="0" hangingPunct="1">
        <a:spcBef>
          <a:spcPct val="20000"/>
        </a:spcBef>
        <a:buClr>
          <a:schemeClr val="accent4"/>
        </a:buClr>
        <a:buSzPct val="80000"/>
        <a:buFont typeface="Wingdings 2"/>
        <a:buChar char=""/>
        <a:defRPr kumimoji="0" sz="1600" kern="1200" baseline="0">
          <a:solidFill>
            <a:schemeClr val="tx1"/>
          </a:solidFill>
          <a:latin typeface="+mn-lt"/>
          <a:ea typeface="+mn-ea"/>
          <a:cs typeface="+mn-cs"/>
        </a:defRPr>
      </a:lvl7pPr>
      <a:lvl8pPr marL="1847088" indent="-182880" algn="l" rtl="0" eaLnBrk="1" latinLnBrk="0" hangingPunct="1">
        <a:spcBef>
          <a:spcPts val="300"/>
        </a:spcBef>
        <a:buClr>
          <a:schemeClr val="accent4"/>
        </a:buClr>
        <a:buSzPct val="100000"/>
        <a:buChar char="•"/>
        <a:defRPr kumimoji="0" sz="1600" kern="1200" baseline="0">
          <a:solidFill>
            <a:schemeClr val="tx1">
              <a:tint val="85000"/>
            </a:schemeClr>
          </a:solidFill>
          <a:latin typeface="+mn-lt"/>
          <a:ea typeface="+mn-ea"/>
          <a:cs typeface="+mn-cs"/>
        </a:defRPr>
      </a:lvl8pPr>
      <a:lvl9pPr marL="2057400" indent="-182880" algn="l" rtl="0" eaLnBrk="1" latinLnBrk="0" hangingPunct="1">
        <a:spcBef>
          <a:spcPct val="20000"/>
        </a:spcBef>
        <a:buClr>
          <a:schemeClr val="accent4"/>
        </a:buClr>
        <a:buSzPct val="100000"/>
        <a:buFont typeface="Wingdings"/>
        <a:buChar char="§"/>
        <a:defRPr kumimoji="0" sz="14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www.csun.edu/assessment/slos_list.html" TargetMode="External"/><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5.wmf"/><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3" Type="http://schemas.openxmlformats.org/officeDocument/2006/relationships/image" Target="../media/image5.wmf"/><Relationship Id="rId2" Type="http://schemas.openxmlformats.org/officeDocument/2006/relationships/slideLayout" Target="../slideLayouts/slideLayout4.xml"/><Relationship Id="rId1" Type="http://schemas.openxmlformats.org/officeDocument/2006/relationships/vmlDrawing" Target="../drawings/vmlDrawing1.vml"/><Relationship Id="rId6" Type="http://schemas.openxmlformats.org/officeDocument/2006/relationships/image" Target="../media/image6.emf"/><Relationship Id="rId5" Type="http://schemas.openxmlformats.org/officeDocument/2006/relationships/package" Target="../embeddings/Microsoft_Word_Document1.docx"/><Relationship Id="rId4" Type="http://schemas.openxmlformats.org/officeDocument/2006/relationships/oleObject" Target="../embeddings/oleObject1.bin"/></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366868" y="228600"/>
            <a:ext cx="5105400" cy="3962400"/>
          </a:xfrm>
        </p:spPr>
        <p:txBody>
          <a:bodyPr/>
          <a:lstStyle/>
          <a:p>
            <a:pPr algn="l"/>
            <a:r>
              <a:rPr lang="en-US" dirty="0" smtClean="0"/>
              <a:t/>
            </a:r>
            <a:br>
              <a:rPr lang="en-US" dirty="0" smtClean="0"/>
            </a:br>
            <a:r>
              <a:rPr lang="en-US" dirty="0"/>
              <a:t/>
            </a:r>
            <a:br>
              <a:rPr lang="en-US" dirty="0"/>
            </a:br>
            <a:r>
              <a:rPr lang="en-US" dirty="0" smtClean="0"/>
              <a:t/>
            </a:r>
            <a:br>
              <a:rPr lang="en-US" dirty="0" smtClean="0"/>
            </a:br>
            <a:r>
              <a:rPr lang="en-US" dirty="0"/>
              <a:t/>
            </a:r>
            <a:br>
              <a:rPr lang="en-US" dirty="0"/>
            </a:br>
            <a:r>
              <a:rPr lang="en-US" dirty="0" smtClean="0"/>
              <a:t>Assessment:</a:t>
            </a:r>
            <a:br>
              <a:rPr lang="en-US" dirty="0" smtClean="0"/>
            </a:br>
            <a:r>
              <a:rPr lang="en-US" dirty="0" smtClean="0"/>
              <a:t>Where have we been?</a:t>
            </a:r>
            <a:br>
              <a:rPr lang="en-US" dirty="0" smtClean="0"/>
            </a:br>
            <a:r>
              <a:rPr lang="en-US" dirty="0" smtClean="0"/>
              <a:t/>
            </a:r>
            <a:br>
              <a:rPr lang="en-US" dirty="0" smtClean="0"/>
            </a:br>
            <a:r>
              <a:rPr lang="en-US" dirty="0" smtClean="0"/>
              <a:t>Where are we Going?</a:t>
            </a:r>
            <a:endParaRPr lang="en-US" dirty="0"/>
          </a:p>
        </p:txBody>
      </p:sp>
      <p:sp>
        <p:nvSpPr>
          <p:cNvPr id="3" name="Subtitle 2"/>
          <p:cNvSpPr>
            <a:spLocks noGrp="1"/>
          </p:cNvSpPr>
          <p:nvPr>
            <p:ph type="subTitle" idx="1"/>
          </p:nvPr>
        </p:nvSpPr>
        <p:spPr>
          <a:xfrm>
            <a:off x="3354442" y="4343400"/>
            <a:ext cx="5114778" cy="1828800"/>
          </a:xfrm>
        </p:spPr>
        <p:txBody>
          <a:bodyPr>
            <a:normAutofit/>
          </a:bodyPr>
          <a:lstStyle/>
          <a:p>
            <a:endParaRPr lang="en-US" dirty="0" smtClean="0"/>
          </a:p>
          <a:p>
            <a:r>
              <a:rPr lang="en-US" dirty="0" smtClean="0"/>
              <a:t>Bonnie Paller</a:t>
            </a:r>
          </a:p>
          <a:p>
            <a:r>
              <a:rPr lang="en-US" dirty="0" smtClean="0"/>
              <a:t>2013 AALC Assessment Retreat</a:t>
            </a:r>
            <a:endParaRPr lang="en-US" dirty="0"/>
          </a:p>
        </p:txBody>
      </p:sp>
    </p:spTree>
    <p:extLst>
      <p:ext uri="{BB962C8B-B14F-4D97-AF65-F5344CB8AC3E}">
        <p14:creationId xmlns:p14="http://schemas.microsoft.com/office/powerpoint/2010/main" val="238066024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Assessment in the Degree Programs</a:t>
            </a:r>
            <a:endParaRPr lang="en-US" dirty="0"/>
          </a:p>
        </p:txBody>
      </p:sp>
      <p:sp>
        <p:nvSpPr>
          <p:cNvPr id="3" name="Content Placeholder 2"/>
          <p:cNvSpPr>
            <a:spLocks noGrp="1"/>
          </p:cNvSpPr>
          <p:nvPr>
            <p:ph sz="half" idx="1"/>
          </p:nvPr>
        </p:nvSpPr>
        <p:spPr/>
        <p:txBody>
          <a:bodyPr/>
          <a:lstStyle/>
          <a:p>
            <a:endParaRPr lang="en-US" dirty="0" smtClean="0"/>
          </a:p>
          <a:p>
            <a:r>
              <a:rPr lang="en-US" dirty="0" smtClean="0"/>
              <a:t>All 66 programs report gathering evidence through direct and/or indirect assessment </a:t>
            </a:r>
            <a:endParaRPr lang="en-US" dirty="0"/>
          </a:p>
        </p:txBody>
      </p:sp>
      <p:sp>
        <p:nvSpPr>
          <p:cNvPr id="4" name="Content Placeholder 3"/>
          <p:cNvSpPr>
            <a:spLocks noGrp="1"/>
          </p:cNvSpPr>
          <p:nvPr>
            <p:ph sz="half" idx="2"/>
          </p:nvPr>
        </p:nvSpPr>
        <p:spPr/>
        <p:txBody>
          <a:bodyPr/>
          <a:lstStyle/>
          <a:p>
            <a:endParaRPr lang="en-US" dirty="0" smtClean="0"/>
          </a:p>
          <a:p>
            <a:r>
              <a:rPr lang="en-US" dirty="0" smtClean="0"/>
              <a:t>How are the results being used?</a:t>
            </a:r>
            <a:endParaRPr lang="en-US" dirty="0"/>
          </a:p>
        </p:txBody>
      </p:sp>
    </p:spTree>
    <p:extLst>
      <p:ext uri="{BB962C8B-B14F-4D97-AF65-F5344CB8AC3E}">
        <p14:creationId xmlns:p14="http://schemas.microsoft.com/office/powerpoint/2010/main" val="235898445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Assessment in the Degree Programs</a:t>
            </a:r>
            <a:endParaRPr lang="en-US" dirty="0"/>
          </a:p>
        </p:txBody>
      </p:sp>
      <p:sp>
        <p:nvSpPr>
          <p:cNvPr id="3" name="Text Placeholder 2"/>
          <p:cNvSpPr>
            <a:spLocks noGrp="1"/>
          </p:cNvSpPr>
          <p:nvPr>
            <p:ph type="body" idx="2"/>
          </p:nvPr>
        </p:nvSpPr>
        <p:spPr/>
        <p:txBody>
          <a:bodyPr>
            <a:normAutofit/>
          </a:bodyPr>
          <a:lstStyle/>
          <a:p>
            <a:r>
              <a:rPr lang="en-US" sz="1600" dirty="0" smtClean="0"/>
              <a:t>Using the Evidence</a:t>
            </a:r>
            <a:endParaRPr lang="en-US" sz="1600" dirty="0"/>
          </a:p>
        </p:txBody>
      </p:sp>
      <p:sp>
        <p:nvSpPr>
          <p:cNvPr id="4" name="Content Placeholder 3"/>
          <p:cNvSpPr>
            <a:spLocks noGrp="1"/>
          </p:cNvSpPr>
          <p:nvPr>
            <p:ph sz="half" idx="1"/>
          </p:nvPr>
        </p:nvSpPr>
        <p:spPr/>
        <p:txBody>
          <a:bodyPr>
            <a:normAutofit/>
          </a:bodyPr>
          <a:lstStyle/>
          <a:p>
            <a:r>
              <a:rPr lang="en-US" sz="2800" dirty="0" smtClean="0"/>
              <a:t>Curriculum changes</a:t>
            </a:r>
          </a:p>
          <a:p>
            <a:r>
              <a:rPr lang="en-US" sz="2800" dirty="0" smtClean="0"/>
              <a:t>Revising SLOs</a:t>
            </a:r>
          </a:p>
          <a:p>
            <a:r>
              <a:rPr lang="en-US" sz="2800" dirty="0" smtClean="0"/>
              <a:t>Assessment plan changes</a:t>
            </a:r>
          </a:p>
          <a:p>
            <a:r>
              <a:rPr lang="en-US" sz="2800" dirty="0" smtClean="0"/>
              <a:t>Pedagogical changes</a:t>
            </a:r>
          </a:p>
          <a:p>
            <a:r>
              <a:rPr lang="en-US" sz="2800" dirty="0" smtClean="0"/>
              <a:t>Program Review</a:t>
            </a:r>
          </a:p>
          <a:p>
            <a:r>
              <a:rPr lang="en-US" sz="2800" dirty="0" smtClean="0"/>
              <a:t>Strategic planning</a:t>
            </a:r>
          </a:p>
          <a:p>
            <a:r>
              <a:rPr lang="en-US" sz="2800" dirty="0" smtClean="0"/>
              <a:t>Publications</a:t>
            </a:r>
          </a:p>
          <a:p>
            <a:r>
              <a:rPr lang="en-US" sz="2800" dirty="0" smtClean="0"/>
              <a:t>Advisement changes</a:t>
            </a:r>
            <a:endParaRPr lang="en-US" sz="2800" dirty="0"/>
          </a:p>
        </p:txBody>
      </p:sp>
    </p:spTree>
    <p:extLst>
      <p:ext uri="{BB962C8B-B14F-4D97-AF65-F5344CB8AC3E}">
        <p14:creationId xmlns:p14="http://schemas.microsoft.com/office/powerpoint/2010/main" val="369648214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H/O/T Assessment</a:t>
            </a:r>
            <a:endParaRPr lang="en-US" dirty="0"/>
          </a:p>
        </p:txBody>
      </p:sp>
      <p:sp>
        <p:nvSpPr>
          <p:cNvPr id="3" name="Content Placeholder 2"/>
          <p:cNvSpPr>
            <a:spLocks noGrp="1"/>
          </p:cNvSpPr>
          <p:nvPr>
            <p:ph idx="1"/>
          </p:nvPr>
        </p:nvSpPr>
        <p:spPr/>
        <p:txBody>
          <a:bodyPr/>
          <a:lstStyle/>
          <a:p>
            <a:r>
              <a:rPr lang="en-US" dirty="0" smtClean="0"/>
              <a:t>Began 2010</a:t>
            </a:r>
          </a:p>
          <a:p>
            <a:r>
              <a:rPr lang="en-US" dirty="0" smtClean="0"/>
              <a:t>Faculty compare achievement of course learning outcomes across two section types: H/O/T</a:t>
            </a:r>
          </a:p>
          <a:p>
            <a:pPr marL="0" indent="0">
              <a:buNone/>
            </a:pPr>
            <a:endParaRPr lang="en-US" dirty="0" smtClean="0"/>
          </a:p>
          <a:p>
            <a:r>
              <a:rPr lang="en-US" dirty="0" smtClean="0"/>
              <a:t>Improved assessment of O/H courses with the 2012 Course Redesign Institute</a:t>
            </a:r>
          </a:p>
          <a:p>
            <a:r>
              <a:rPr lang="en-US" dirty="0" smtClean="0"/>
              <a:t>Backwards Design and the benefit of alignment templates</a:t>
            </a:r>
            <a:endParaRPr lang="en-US" dirty="0"/>
          </a:p>
        </p:txBody>
      </p:sp>
    </p:spTree>
    <p:extLst>
      <p:ext uri="{BB962C8B-B14F-4D97-AF65-F5344CB8AC3E}">
        <p14:creationId xmlns:p14="http://schemas.microsoft.com/office/powerpoint/2010/main" val="409452823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Course Alignment Map</a:t>
            </a:r>
            <a:br>
              <a:rPr lang="en-US" dirty="0" smtClean="0"/>
            </a:br>
            <a:r>
              <a:rPr lang="en-US" dirty="0"/>
              <a:t/>
            </a:r>
            <a:br>
              <a:rPr lang="en-US" dirty="0"/>
            </a:br>
            <a:endParaRPr lang="en-US" dirty="0"/>
          </a:p>
        </p:txBody>
      </p:sp>
      <p:sp>
        <p:nvSpPr>
          <p:cNvPr id="3" name="Text Placeholder 2"/>
          <p:cNvSpPr>
            <a:spLocks noGrp="1"/>
          </p:cNvSpPr>
          <p:nvPr>
            <p:ph type="body" idx="2"/>
          </p:nvPr>
        </p:nvSpPr>
        <p:spPr/>
        <p:txBody>
          <a:bodyPr/>
          <a:lstStyle/>
          <a:p>
            <a:endParaRPr lang="en-US"/>
          </a:p>
        </p:txBody>
      </p:sp>
      <p:graphicFrame>
        <p:nvGraphicFramePr>
          <p:cNvPr id="5" name="Content Placeholder 4"/>
          <p:cNvGraphicFramePr>
            <a:graphicFrameLocks noGrp="1"/>
          </p:cNvGraphicFramePr>
          <p:nvPr>
            <p:ph sz="half" idx="1"/>
            <p:extLst>
              <p:ext uri="{D42A27DB-BD31-4B8C-83A1-F6EECF244321}">
                <p14:modId xmlns:p14="http://schemas.microsoft.com/office/powerpoint/2010/main" val="1382382059"/>
              </p:ext>
            </p:extLst>
          </p:nvPr>
        </p:nvGraphicFramePr>
        <p:xfrm>
          <a:off x="533400" y="1371601"/>
          <a:ext cx="7239001" cy="4457895"/>
        </p:xfrm>
        <a:graphic>
          <a:graphicData uri="http://schemas.openxmlformats.org/drawingml/2006/table">
            <a:tbl>
              <a:tblPr firstRow="1" firstCol="1" bandRow="1">
                <a:tableStyleId>{5C22544A-7EE6-4342-B048-85BDC9FD1C3A}</a:tableStyleId>
              </a:tblPr>
              <a:tblGrid>
                <a:gridCol w="791681"/>
                <a:gridCol w="989602"/>
                <a:gridCol w="91768"/>
                <a:gridCol w="91768"/>
                <a:gridCol w="950018"/>
                <a:gridCol w="1026019"/>
                <a:gridCol w="1268273"/>
                <a:gridCol w="775848"/>
                <a:gridCol w="1254024"/>
              </a:tblGrid>
              <a:tr h="707571">
                <a:tc gridSpan="9">
                  <a:txBody>
                    <a:bodyPr/>
                    <a:lstStyle/>
                    <a:p>
                      <a:pPr marL="0" marR="0">
                        <a:lnSpc>
                          <a:spcPct val="115000"/>
                        </a:lnSpc>
                        <a:spcBef>
                          <a:spcPts val="0"/>
                        </a:spcBef>
                        <a:spcAft>
                          <a:spcPts val="0"/>
                        </a:spcAft>
                      </a:pPr>
                      <a:r>
                        <a:rPr lang="en-US" sz="1400">
                          <a:effectLst/>
                        </a:rPr>
                        <a:t>Course Name:                          Course Section:                          Instructor:</a:t>
                      </a:r>
                      <a:endParaRPr lang="en-US" sz="1000">
                        <a:effectLst/>
                        <a:latin typeface="Calibri"/>
                        <a:ea typeface="Times New Roman"/>
                        <a:cs typeface="Times New Roman"/>
                      </a:endParaRPr>
                    </a:p>
                  </a:txBody>
                  <a:tcPr marL="61232" marR="61232" marT="0" marB="0"/>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222250">
                <a:tc rowSpan="6" gridSpan="3">
                  <a:txBody>
                    <a:bodyPr/>
                    <a:lstStyle/>
                    <a:p>
                      <a:pPr marL="0" marR="0">
                        <a:lnSpc>
                          <a:spcPct val="115000"/>
                        </a:lnSpc>
                        <a:spcBef>
                          <a:spcPts val="0"/>
                        </a:spcBef>
                        <a:spcAft>
                          <a:spcPts val="0"/>
                        </a:spcAft>
                      </a:pPr>
                      <a:r>
                        <a:rPr lang="en-US" sz="1100">
                          <a:effectLst/>
                        </a:rPr>
                        <a:t>Course Objectives</a:t>
                      </a:r>
                      <a:endParaRPr lang="en-US" sz="1000">
                        <a:effectLst/>
                      </a:endParaRPr>
                    </a:p>
                    <a:p>
                      <a:pPr marL="0" marR="0">
                        <a:lnSpc>
                          <a:spcPct val="115000"/>
                        </a:lnSpc>
                        <a:spcBef>
                          <a:spcPts val="0"/>
                        </a:spcBef>
                        <a:spcAft>
                          <a:spcPts val="0"/>
                        </a:spcAft>
                      </a:pPr>
                      <a:r>
                        <a:rPr lang="en-US" sz="1400">
                          <a:effectLst/>
                        </a:rPr>
                        <a:t> </a:t>
                      </a:r>
                      <a:endParaRPr lang="en-US" sz="1000">
                        <a:effectLst/>
                        <a:latin typeface="Calibri"/>
                        <a:ea typeface="Times New Roman"/>
                        <a:cs typeface="Times New Roman"/>
                      </a:endParaRPr>
                    </a:p>
                  </a:txBody>
                  <a:tcPr marL="61232" marR="61232" marT="0" marB="0"/>
                </a:tc>
                <a:tc rowSpan="6" hMerge="1">
                  <a:txBody>
                    <a:bodyPr/>
                    <a:lstStyle/>
                    <a:p>
                      <a:endParaRPr lang="en-US"/>
                    </a:p>
                  </a:txBody>
                  <a:tcPr/>
                </a:tc>
                <a:tc rowSpan="6" hMerge="1">
                  <a:txBody>
                    <a:bodyPr/>
                    <a:lstStyle/>
                    <a:p>
                      <a:endParaRPr lang="en-US"/>
                    </a:p>
                  </a:txBody>
                  <a:tcPr/>
                </a:tc>
                <a:tc gridSpan="6">
                  <a:txBody>
                    <a:bodyPr/>
                    <a:lstStyle/>
                    <a:p>
                      <a:pPr marL="0" marR="0">
                        <a:lnSpc>
                          <a:spcPct val="115000"/>
                        </a:lnSpc>
                        <a:spcBef>
                          <a:spcPts val="0"/>
                        </a:spcBef>
                        <a:spcAft>
                          <a:spcPts val="0"/>
                        </a:spcAft>
                      </a:pPr>
                      <a:r>
                        <a:rPr lang="en-US" sz="1100">
                          <a:effectLst/>
                        </a:rPr>
                        <a:t>1: </a:t>
                      </a:r>
                      <a:endParaRPr lang="en-US" sz="1000">
                        <a:effectLst/>
                        <a:latin typeface="Calibri"/>
                        <a:ea typeface="Times New Roman"/>
                        <a:cs typeface="Times New Roman"/>
                      </a:endParaRPr>
                    </a:p>
                  </a:txBody>
                  <a:tcPr marL="61232" marR="61232" marT="0" marB="0"/>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188799">
                <a:tc gridSpan="3" vMerge="1">
                  <a:txBody>
                    <a:bodyPr/>
                    <a:lstStyle/>
                    <a:p>
                      <a:endParaRPr lang="en-US"/>
                    </a:p>
                  </a:txBody>
                  <a:tcPr/>
                </a:tc>
                <a:tc hMerge="1" vMerge="1">
                  <a:txBody>
                    <a:bodyPr/>
                    <a:lstStyle/>
                    <a:p>
                      <a:endParaRPr lang="en-US"/>
                    </a:p>
                  </a:txBody>
                  <a:tcPr/>
                </a:tc>
                <a:tc hMerge="1" vMerge="1">
                  <a:txBody>
                    <a:bodyPr/>
                    <a:lstStyle/>
                    <a:p>
                      <a:endParaRPr lang="en-US"/>
                    </a:p>
                  </a:txBody>
                  <a:tcPr/>
                </a:tc>
                <a:tc gridSpan="6">
                  <a:txBody>
                    <a:bodyPr/>
                    <a:lstStyle/>
                    <a:p>
                      <a:pPr marL="0" marR="0">
                        <a:lnSpc>
                          <a:spcPct val="115000"/>
                        </a:lnSpc>
                        <a:spcBef>
                          <a:spcPts val="0"/>
                        </a:spcBef>
                        <a:spcAft>
                          <a:spcPts val="0"/>
                        </a:spcAft>
                      </a:pPr>
                      <a:r>
                        <a:rPr lang="en-US" sz="1100">
                          <a:effectLst/>
                        </a:rPr>
                        <a:t>2:</a:t>
                      </a:r>
                      <a:endParaRPr lang="en-US" sz="1000">
                        <a:effectLst/>
                        <a:latin typeface="Calibri"/>
                        <a:ea typeface="Times New Roman"/>
                        <a:cs typeface="Times New Roman"/>
                      </a:endParaRPr>
                    </a:p>
                  </a:txBody>
                  <a:tcPr marL="61232" marR="61232" marT="0" marB="0"/>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227353">
                <a:tc gridSpan="3" vMerge="1">
                  <a:txBody>
                    <a:bodyPr/>
                    <a:lstStyle/>
                    <a:p>
                      <a:endParaRPr lang="en-US"/>
                    </a:p>
                  </a:txBody>
                  <a:tcPr/>
                </a:tc>
                <a:tc hMerge="1" vMerge="1">
                  <a:txBody>
                    <a:bodyPr/>
                    <a:lstStyle/>
                    <a:p>
                      <a:endParaRPr lang="en-US"/>
                    </a:p>
                  </a:txBody>
                  <a:tcPr/>
                </a:tc>
                <a:tc hMerge="1" vMerge="1">
                  <a:txBody>
                    <a:bodyPr/>
                    <a:lstStyle/>
                    <a:p>
                      <a:endParaRPr lang="en-US"/>
                    </a:p>
                  </a:txBody>
                  <a:tcPr/>
                </a:tc>
                <a:tc gridSpan="6">
                  <a:txBody>
                    <a:bodyPr/>
                    <a:lstStyle/>
                    <a:p>
                      <a:pPr marL="0" marR="0">
                        <a:lnSpc>
                          <a:spcPct val="115000"/>
                        </a:lnSpc>
                        <a:spcBef>
                          <a:spcPts val="0"/>
                        </a:spcBef>
                        <a:spcAft>
                          <a:spcPts val="0"/>
                        </a:spcAft>
                      </a:pPr>
                      <a:r>
                        <a:rPr lang="en-US" sz="1100">
                          <a:effectLst/>
                        </a:rPr>
                        <a:t>3:</a:t>
                      </a:r>
                      <a:endParaRPr lang="en-US" sz="1000">
                        <a:effectLst/>
                        <a:latin typeface="Calibri"/>
                        <a:ea typeface="Times New Roman"/>
                        <a:cs typeface="Times New Roman"/>
                      </a:endParaRPr>
                    </a:p>
                  </a:txBody>
                  <a:tcPr marL="61232" marR="61232" marT="0" marB="0"/>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188799">
                <a:tc gridSpan="3" vMerge="1">
                  <a:txBody>
                    <a:bodyPr/>
                    <a:lstStyle/>
                    <a:p>
                      <a:endParaRPr lang="en-US"/>
                    </a:p>
                  </a:txBody>
                  <a:tcPr/>
                </a:tc>
                <a:tc hMerge="1" vMerge="1">
                  <a:txBody>
                    <a:bodyPr/>
                    <a:lstStyle/>
                    <a:p>
                      <a:endParaRPr lang="en-US"/>
                    </a:p>
                  </a:txBody>
                  <a:tcPr/>
                </a:tc>
                <a:tc hMerge="1" vMerge="1">
                  <a:txBody>
                    <a:bodyPr/>
                    <a:lstStyle/>
                    <a:p>
                      <a:endParaRPr lang="en-US"/>
                    </a:p>
                  </a:txBody>
                  <a:tcPr/>
                </a:tc>
                <a:tc gridSpan="6">
                  <a:txBody>
                    <a:bodyPr/>
                    <a:lstStyle/>
                    <a:p>
                      <a:pPr marL="0" marR="0">
                        <a:lnSpc>
                          <a:spcPct val="115000"/>
                        </a:lnSpc>
                        <a:spcBef>
                          <a:spcPts val="0"/>
                        </a:spcBef>
                        <a:spcAft>
                          <a:spcPts val="0"/>
                        </a:spcAft>
                      </a:pPr>
                      <a:r>
                        <a:rPr lang="en-US" sz="1100">
                          <a:effectLst/>
                        </a:rPr>
                        <a:t>4:</a:t>
                      </a:r>
                      <a:endParaRPr lang="en-US" sz="1000">
                        <a:effectLst/>
                        <a:latin typeface="Calibri"/>
                        <a:ea typeface="Times New Roman"/>
                        <a:cs typeface="Times New Roman"/>
                      </a:endParaRPr>
                    </a:p>
                  </a:txBody>
                  <a:tcPr marL="61232" marR="61232" marT="0" marB="0"/>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212045">
                <a:tc gridSpan="3" vMerge="1">
                  <a:txBody>
                    <a:bodyPr/>
                    <a:lstStyle/>
                    <a:p>
                      <a:endParaRPr lang="en-US"/>
                    </a:p>
                  </a:txBody>
                  <a:tcPr/>
                </a:tc>
                <a:tc hMerge="1" vMerge="1">
                  <a:txBody>
                    <a:bodyPr/>
                    <a:lstStyle/>
                    <a:p>
                      <a:endParaRPr lang="en-US"/>
                    </a:p>
                  </a:txBody>
                  <a:tcPr/>
                </a:tc>
                <a:tc hMerge="1" vMerge="1">
                  <a:txBody>
                    <a:bodyPr/>
                    <a:lstStyle/>
                    <a:p>
                      <a:endParaRPr lang="en-US"/>
                    </a:p>
                  </a:txBody>
                  <a:tcPr/>
                </a:tc>
                <a:tc gridSpan="6">
                  <a:txBody>
                    <a:bodyPr/>
                    <a:lstStyle/>
                    <a:p>
                      <a:pPr marL="0" marR="0">
                        <a:lnSpc>
                          <a:spcPct val="115000"/>
                        </a:lnSpc>
                        <a:spcBef>
                          <a:spcPts val="0"/>
                        </a:spcBef>
                        <a:spcAft>
                          <a:spcPts val="0"/>
                        </a:spcAft>
                      </a:pPr>
                      <a:r>
                        <a:rPr lang="en-US" sz="1100">
                          <a:effectLst/>
                        </a:rPr>
                        <a:t>5:</a:t>
                      </a:r>
                      <a:endParaRPr lang="en-US" sz="1000">
                        <a:effectLst/>
                        <a:latin typeface="Calibri"/>
                        <a:ea typeface="Times New Roman"/>
                        <a:cs typeface="Times New Roman"/>
                      </a:endParaRPr>
                    </a:p>
                  </a:txBody>
                  <a:tcPr marL="61232" marR="61232" marT="0" marB="0"/>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249464">
                <a:tc gridSpan="3" vMerge="1">
                  <a:txBody>
                    <a:bodyPr/>
                    <a:lstStyle/>
                    <a:p>
                      <a:endParaRPr lang="en-US"/>
                    </a:p>
                  </a:txBody>
                  <a:tcPr/>
                </a:tc>
                <a:tc hMerge="1" vMerge="1">
                  <a:txBody>
                    <a:bodyPr/>
                    <a:lstStyle/>
                    <a:p>
                      <a:endParaRPr lang="en-US"/>
                    </a:p>
                  </a:txBody>
                  <a:tcPr/>
                </a:tc>
                <a:tc hMerge="1" vMerge="1">
                  <a:txBody>
                    <a:bodyPr/>
                    <a:lstStyle/>
                    <a:p>
                      <a:endParaRPr lang="en-US"/>
                    </a:p>
                  </a:txBody>
                  <a:tcPr/>
                </a:tc>
                <a:tc gridSpan="6">
                  <a:txBody>
                    <a:bodyPr/>
                    <a:lstStyle/>
                    <a:p>
                      <a:pPr marL="0" marR="0">
                        <a:lnSpc>
                          <a:spcPct val="115000"/>
                        </a:lnSpc>
                        <a:spcBef>
                          <a:spcPts val="0"/>
                        </a:spcBef>
                        <a:spcAft>
                          <a:spcPts val="0"/>
                        </a:spcAft>
                      </a:pPr>
                      <a:r>
                        <a:rPr lang="en-US" sz="1100">
                          <a:effectLst/>
                        </a:rPr>
                        <a:t>6:</a:t>
                      </a:r>
                      <a:endParaRPr lang="en-US" sz="1000">
                        <a:effectLst/>
                        <a:latin typeface="Calibri"/>
                        <a:ea typeface="Times New Roman"/>
                        <a:cs typeface="Times New Roman"/>
                      </a:endParaRPr>
                    </a:p>
                  </a:txBody>
                  <a:tcPr marL="61232" marR="61232" marT="0" marB="0"/>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187779">
                <a:tc gridSpan="9">
                  <a:txBody>
                    <a:bodyPr/>
                    <a:lstStyle/>
                    <a:p>
                      <a:pPr marL="0" marR="0" algn="ctr">
                        <a:lnSpc>
                          <a:spcPct val="115000"/>
                        </a:lnSpc>
                        <a:spcBef>
                          <a:spcPts val="0"/>
                        </a:spcBef>
                        <a:spcAft>
                          <a:spcPts val="0"/>
                        </a:spcAft>
                      </a:pPr>
                      <a:r>
                        <a:rPr lang="en-US" sz="1100">
                          <a:effectLst/>
                        </a:rPr>
                        <a:t> </a:t>
                      </a:r>
                      <a:endParaRPr lang="en-US" sz="1000">
                        <a:effectLst/>
                        <a:latin typeface="Calibri"/>
                        <a:ea typeface="Times New Roman"/>
                        <a:cs typeface="Times New Roman"/>
                      </a:endParaRPr>
                    </a:p>
                  </a:txBody>
                  <a:tcPr marL="61232" marR="61232" marT="0" marB="0"/>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1690007">
                <a:tc>
                  <a:txBody>
                    <a:bodyPr/>
                    <a:lstStyle/>
                    <a:p>
                      <a:pPr marL="0" marR="0">
                        <a:lnSpc>
                          <a:spcPct val="115000"/>
                        </a:lnSpc>
                        <a:spcBef>
                          <a:spcPts val="0"/>
                        </a:spcBef>
                        <a:spcAft>
                          <a:spcPts val="0"/>
                        </a:spcAft>
                      </a:pPr>
                      <a:r>
                        <a:rPr lang="en-US" sz="1100">
                          <a:effectLst/>
                        </a:rPr>
                        <a:t>Module</a:t>
                      </a:r>
                      <a:endParaRPr lang="en-US" sz="1000">
                        <a:effectLst/>
                        <a:latin typeface="Calibri"/>
                        <a:ea typeface="Times New Roman"/>
                        <a:cs typeface="Times New Roman"/>
                      </a:endParaRPr>
                    </a:p>
                  </a:txBody>
                  <a:tcPr marL="61232" marR="61232" marT="0" marB="0"/>
                </a:tc>
                <a:tc>
                  <a:txBody>
                    <a:bodyPr/>
                    <a:lstStyle/>
                    <a:p>
                      <a:pPr marL="0" marR="0" algn="ctr">
                        <a:lnSpc>
                          <a:spcPct val="115000"/>
                        </a:lnSpc>
                        <a:spcBef>
                          <a:spcPts val="0"/>
                        </a:spcBef>
                        <a:spcAft>
                          <a:spcPts val="0"/>
                        </a:spcAft>
                      </a:pPr>
                      <a:r>
                        <a:rPr lang="en-US" sz="1100">
                          <a:effectLst/>
                        </a:rPr>
                        <a:t>Module Objectives</a:t>
                      </a:r>
                      <a:endParaRPr lang="en-US" sz="1000">
                        <a:effectLst/>
                        <a:latin typeface="Calibri"/>
                        <a:ea typeface="Times New Roman"/>
                        <a:cs typeface="Times New Roman"/>
                      </a:endParaRPr>
                    </a:p>
                  </a:txBody>
                  <a:tcPr marL="61232" marR="61232" marT="0" marB="0"/>
                </a:tc>
                <a:tc gridSpan="2">
                  <a:txBody>
                    <a:bodyPr/>
                    <a:lstStyle/>
                    <a:p>
                      <a:pPr marL="0" marR="0" algn="ctr">
                        <a:lnSpc>
                          <a:spcPct val="115000"/>
                        </a:lnSpc>
                        <a:spcBef>
                          <a:spcPts val="0"/>
                        </a:spcBef>
                        <a:spcAft>
                          <a:spcPts val="0"/>
                        </a:spcAft>
                      </a:pPr>
                      <a:r>
                        <a:rPr lang="en-US" sz="1100">
                          <a:effectLst/>
                        </a:rPr>
                        <a:t>Materials</a:t>
                      </a:r>
                      <a:endParaRPr lang="en-US" sz="1000">
                        <a:effectLst/>
                        <a:latin typeface="Calibri"/>
                        <a:ea typeface="Times New Roman"/>
                        <a:cs typeface="Times New Roman"/>
                      </a:endParaRPr>
                    </a:p>
                  </a:txBody>
                  <a:tcPr marL="61232" marR="61232" marT="0" marB="0"/>
                </a:tc>
                <a:tc hMerge="1">
                  <a:txBody>
                    <a:bodyPr/>
                    <a:lstStyle/>
                    <a:p>
                      <a:endParaRPr lang="en-US"/>
                    </a:p>
                  </a:txBody>
                  <a:tcPr/>
                </a:tc>
                <a:tc>
                  <a:txBody>
                    <a:bodyPr/>
                    <a:lstStyle/>
                    <a:p>
                      <a:pPr marL="0" marR="0" algn="ctr">
                        <a:lnSpc>
                          <a:spcPct val="115000"/>
                        </a:lnSpc>
                        <a:spcBef>
                          <a:spcPts val="0"/>
                        </a:spcBef>
                        <a:spcAft>
                          <a:spcPts val="0"/>
                        </a:spcAft>
                      </a:pPr>
                      <a:r>
                        <a:rPr lang="en-US" sz="1100">
                          <a:effectLst/>
                        </a:rPr>
                        <a:t>Activities</a:t>
                      </a:r>
                      <a:endParaRPr lang="en-US" sz="1000">
                        <a:effectLst/>
                        <a:latin typeface="Calibri"/>
                        <a:ea typeface="Times New Roman"/>
                        <a:cs typeface="Times New Roman"/>
                      </a:endParaRPr>
                    </a:p>
                  </a:txBody>
                  <a:tcPr marL="61232" marR="61232" marT="0" marB="0"/>
                </a:tc>
                <a:tc>
                  <a:txBody>
                    <a:bodyPr/>
                    <a:lstStyle/>
                    <a:p>
                      <a:pPr marL="0" marR="0">
                        <a:lnSpc>
                          <a:spcPct val="115000"/>
                        </a:lnSpc>
                        <a:spcBef>
                          <a:spcPts val="0"/>
                        </a:spcBef>
                        <a:spcAft>
                          <a:spcPts val="0"/>
                        </a:spcAft>
                      </a:pPr>
                      <a:r>
                        <a:rPr lang="en-US" sz="1100">
                          <a:effectLst/>
                        </a:rPr>
                        <a:t>Assignment</a:t>
                      </a:r>
                      <a:endParaRPr lang="en-US" sz="1000">
                        <a:effectLst/>
                        <a:latin typeface="Calibri"/>
                        <a:ea typeface="Times New Roman"/>
                        <a:cs typeface="Times New Roman"/>
                      </a:endParaRPr>
                    </a:p>
                  </a:txBody>
                  <a:tcPr marL="61232" marR="61232" marT="0" marB="0"/>
                </a:tc>
                <a:tc>
                  <a:txBody>
                    <a:bodyPr/>
                    <a:lstStyle/>
                    <a:p>
                      <a:pPr marL="0" marR="0" algn="ctr">
                        <a:lnSpc>
                          <a:spcPct val="115000"/>
                        </a:lnSpc>
                        <a:spcBef>
                          <a:spcPts val="0"/>
                        </a:spcBef>
                        <a:spcAft>
                          <a:spcPts val="0"/>
                        </a:spcAft>
                      </a:pPr>
                      <a:r>
                        <a:rPr lang="en-US" sz="1100">
                          <a:effectLst/>
                        </a:rPr>
                        <a:t>Course Technology</a:t>
                      </a:r>
                      <a:endParaRPr lang="en-US" sz="1000">
                        <a:effectLst/>
                        <a:latin typeface="Calibri"/>
                        <a:ea typeface="Times New Roman"/>
                        <a:cs typeface="Times New Roman"/>
                      </a:endParaRPr>
                    </a:p>
                  </a:txBody>
                  <a:tcPr marL="61232" marR="61232" marT="0" marB="0"/>
                </a:tc>
                <a:tc>
                  <a:txBody>
                    <a:bodyPr/>
                    <a:lstStyle/>
                    <a:p>
                      <a:pPr marL="0" marR="0" algn="ctr">
                        <a:lnSpc>
                          <a:spcPct val="115000"/>
                        </a:lnSpc>
                        <a:spcBef>
                          <a:spcPts val="0"/>
                        </a:spcBef>
                        <a:spcAft>
                          <a:spcPts val="0"/>
                        </a:spcAft>
                      </a:pPr>
                      <a:r>
                        <a:rPr lang="en-US" sz="1100">
                          <a:effectLst/>
                        </a:rPr>
                        <a:t>Learner Support</a:t>
                      </a:r>
                      <a:endParaRPr lang="en-US" sz="1000">
                        <a:effectLst/>
                        <a:latin typeface="Calibri"/>
                        <a:ea typeface="Times New Roman"/>
                        <a:cs typeface="Times New Roman"/>
                      </a:endParaRPr>
                    </a:p>
                  </a:txBody>
                  <a:tcPr marL="61232" marR="61232" marT="0" marB="0"/>
                </a:tc>
                <a:tc>
                  <a:txBody>
                    <a:bodyPr/>
                    <a:lstStyle/>
                    <a:p>
                      <a:pPr marL="0" marR="0" algn="ctr">
                        <a:lnSpc>
                          <a:spcPct val="115000"/>
                        </a:lnSpc>
                        <a:spcBef>
                          <a:spcPts val="0"/>
                        </a:spcBef>
                        <a:spcAft>
                          <a:spcPts val="0"/>
                        </a:spcAft>
                      </a:pPr>
                      <a:r>
                        <a:rPr lang="en-US" sz="1100">
                          <a:effectLst/>
                        </a:rPr>
                        <a:t>Universal Design for Learning</a:t>
                      </a:r>
                      <a:endParaRPr lang="en-US" sz="1000">
                        <a:effectLst/>
                        <a:latin typeface="Calibri"/>
                        <a:ea typeface="Times New Roman"/>
                        <a:cs typeface="Times New Roman"/>
                      </a:endParaRPr>
                    </a:p>
                  </a:txBody>
                  <a:tcPr marL="61232" marR="61232" marT="0" marB="0"/>
                </a:tc>
              </a:tr>
              <a:tr h="172130">
                <a:tc>
                  <a:txBody>
                    <a:bodyPr/>
                    <a:lstStyle/>
                    <a:p>
                      <a:pPr marL="0" marR="0">
                        <a:lnSpc>
                          <a:spcPct val="115000"/>
                        </a:lnSpc>
                        <a:spcBef>
                          <a:spcPts val="0"/>
                        </a:spcBef>
                        <a:spcAft>
                          <a:spcPts val="0"/>
                        </a:spcAft>
                      </a:pPr>
                      <a:r>
                        <a:rPr lang="en-US" sz="1000">
                          <a:effectLst/>
                        </a:rPr>
                        <a:t> </a:t>
                      </a:r>
                      <a:endParaRPr lang="en-US" sz="1000">
                        <a:effectLst/>
                        <a:latin typeface="Calibri"/>
                        <a:ea typeface="Times New Roman"/>
                        <a:cs typeface="Times New Roman"/>
                      </a:endParaRPr>
                    </a:p>
                  </a:txBody>
                  <a:tcPr marL="61232" marR="61232" marT="0" marB="0"/>
                </a:tc>
                <a:tc>
                  <a:txBody>
                    <a:bodyPr/>
                    <a:lstStyle/>
                    <a:p>
                      <a:pPr marL="0" marR="0">
                        <a:lnSpc>
                          <a:spcPct val="115000"/>
                        </a:lnSpc>
                        <a:spcBef>
                          <a:spcPts val="0"/>
                        </a:spcBef>
                        <a:spcAft>
                          <a:spcPts val="0"/>
                        </a:spcAft>
                      </a:pPr>
                      <a:r>
                        <a:rPr lang="en-US" sz="1000">
                          <a:effectLst/>
                        </a:rPr>
                        <a:t> </a:t>
                      </a:r>
                      <a:endParaRPr lang="en-US" sz="1000">
                        <a:effectLst/>
                        <a:latin typeface="Calibri"/>
                        <a:ea typeface="Times New Roman"/>
                        <a:cs typeface="Times New Roman"/>
                      </a:endParaRPr>
                    </a:p>
                  </a:txBody>
                  <a:tcPr marL="61232" marR="61232" marT="0" marB="0"/>
                </a:tc>
                <a:tc gridSpan="2">
                  <a:txBody>
                    <a:bodyPr/>
                    <a:lstStyle/>
                    <a:p>
                      <a:pPr marL="0" marR="0">
                        <a:lnSpc>
                          <a:spcPct val="115000"/>
                        </a:lnSpc>
                        <a:spcBef>
                          <a:spcPts val="0"/>
                        </a:spcBef>
                        <a:spcAft>
                          <a:spcPts val="0"/>
                        </a:spcAft>
                      </a:pPr>
                      <a:r>
                        <a:rPr lang="en-US" sz="1000">
                          <a:effectLst/>
                        </a:rPr>
                        <a:t> </a:t>
                      </a:r>
                      <a:endParaRPr lang="en-US" sz="1000">
                        <a:effectLst/>
                        <a:latin typeface="Calibri"/>
                        <a:ea typeface="Times New Roman"/>
                        <a:cs typeface="Times New Roman"/>
                      </a:endParaRPr>
                    </a:p>
                  </a:txBody>
                  <a:tcPr marL="61232" marR="61232" marT="0" marB="0"/>
                </a:tc>
                <a:tc hMerge="1">
                  <a:txBody>
                    <a:bodyPr/>
                    <a:lstStyle/>
                    <a:p>
                      <a:endParaRPr lang="en-US"/>
                    </a:p>
                  </a:txBody>
                  <a:tcPr/>
                </a:tc>
                <a:tc>
                  <a:txBody>
                    <a:bodyPr/>
                    <a:lstStyle/>
                    <a:p>
                      <a:pPr marL="0" marR="0">
                        <a:lnSpc>
                          <a:spcPct val="115000"/>
                        </a:lnSpc>
                        <a:spcBef>
                          <a:spcPts val="0"/>
                        </a:spcBef>
                        <a:spcAft>
                          <a:spcPts val="0"/>
                        </a:spcAft>
                      </a:pPr>
                      <a:r>
                        <a:rPr lang="en-US" sz="1000">
                          <a:effectLst/>
                        </a:rPr>
                        <a:t> </a:t>
                      </a:r>
                      <a:endParaRPr lang="en-US" sz="1000">
                        <a:effectLst/>
                        <a:latin typeface="Calibri"/>
                        <a:ea typeface="Times New Roman"/>
                        <a:cs typeface="Times New Roman"/>
                      </a:endParaRPr>
                    </a:p>
                  </a:txBody>
                  <a:tcPr marL="61232" marR="61232" marT="0" marB="0"/>
                </a:tc>
                <a:tc>
                  <a:txBody>
                    <a:bodyPr/>
                    <a:lstStyle/>
                    <a:p>
                      <a:pPr marL="0" marR="0">
                        <a:lnSpc>
                          <a:spcPct val="115000"/>
                        </a:lnSpc>
                        <a:spcBef>
                          <a:spcPts val="0"/>
                        </a:spcBef>
                        <a:spcAft>
                          <a:spcPts val="0"/>
                        </a:spcAft>
                      </a:pPr>
                      <a:r>
                        <a:rPr lang="en-US" sz="1000">
                          <a:effectLst/>
                        </a:rPr>
                        <a:t> </a:t>
                      </a:r>
                      <a:endParaRPr lang="en-US" sz="1000">
                        <a:effectLst/>
                        <a:latin typeface="Calibri"/>
                        <a:ea typeface="Times New Roman"/>
                        <a:cs typeface="Times New Roman"/>
                      </a:endParaRPr>
                    </a:p>
                  </a:txBody>
                  <a:tcPr marL="61232" marR="61232" marT="0" marB="0"/>
                </a:tc>
                <a:tc>
                  <a:txBody>
                    <a:bodyPr/>
                    <a:lstStyle/>
                    <a:p>
                      <a:pPr marL="0" marR="0">
                        <a:lnSpc>
                          <a:spcPct val="115000"/>
                        </a:lnSpc>
                        <a:spcBef>
                          <a:spcPts val="0"/>
                        </a:spcBef>
                        <a:spcAft>
                          <a:spcPts val="0"/>
                        </a:spcAft>
                      </a:pPr>
                      <a:r>
                        <a:rPr lang="en-US" sz="1000">
                          <a:effectLst/>
                        </a:rPr>
                        <a:t> </a:t>
                      </a:r>
                      <a:endParaRPr lang="en-US" sz="1000">
                        <a:effectLst/>
                        <a:latin typeface="Calibri"/>
                        <a:ea typeface="Times New Roman"/>
                        <a:cs typeface="Times New Roman"/>
                      </a:endParaRPr>
                    </a:p>
                  </a:txBody>
                  <a:tcPr marL="61232" marR="61232" marT="0" marB="0"/>
                </a:tc>
                <a:tc>
                  <a:txBody>
                    <a:bodyPr/>
                    <a:lstStyle/>
                    <a:p>
                      <a:pPr marL="0" marR="0">
                        <a:lnSpc>
                          <a:spcPct val="115000"/>
                        </a:lnSpc>
                        <a:spcBef>
                          <a:spcPts val="0"/>
                        </a:spcBef>
                        <a:spcAft>
                          <a:spcPts val="0"/>
                        </a:spcAft>
                      </a:pPr>
                      <a:r>
                        <a:rPr lang="en-US" sz="1000">
                          <a:effectLst/>
                        </a:rPr>
                        <a:t> </a:t>
                      </a:r>
                      <a:endParaRPr lang="en-US" sz="1000">
                        <a:effectLst/>
                        <a:latin typeface="Calibri"/>
                        <a:ea typeface="Times New Roman"/>
                        <a:cs typeface="Times New Roman"/>
                      </a:endParaRPr>
                    </a:p>
                  </a:txBody>
                  <a:tcPr marL="61232" marR="61232" marT="0" marB="0"/>
                </a:tc>
                <a:tc>
                  <a:txBody>
                    <a:bodyPr/>
                    <a:lstStyle/>
                    <a:p>
                      <a:pPr marL="0" marR="0">
                        <a:lnSpc>
                          <a:spcPct val="115000"/>
                        </a:lnSpc>
                        <a:spcBef>
                          <a:spcPts val="0"/>
                        </a:spcBef>
                        <a:spcAft>
                          <a:spcPts val="0"/>
                        </a:spcAft>
                      </a:pPr>
                      <a:r>
                        <a:rPr lang="en-US" sz="1000">
                          <a:effectLst/>
                        </a:rPr>
                        <a:t> </a:t>
                      </a:r>
                      <a:endParaRPr lang="en-US" sz="1000">
                        <a:effectLst/>
                        <a:latin typeface="Calibri"/>
                        <a:ea typeface="Times New Roman"/>
                        <a:cs typeface="Times New Roman"/>
                      </a:endParaRPr>
                    </a:p>
                  </a:txBody>
                  <a:tcPr marL="61232" marR="61232" marT="0" marB="0"/>
                </a:tc>
              </a:tr>
              <a:tr h="172130">
                <a:tc>
                  <a:txBody>
                    <a:bodyPr/>
                    <a:lstStyle/>
                    <a:p>
                      <a:pPr marL="0" marR="0">
                        <a:lnSpc>
                          <a:spcPct val="115000"/>
                        </a:lnSpc>
                        <a:spcBef>
                          <a:spcPts val="0"/>
                        </a:spcBef>
                        <a:spcAft>
                          <a:spcPts val="0"/>
                        </a:spcAft>
                      </a:pPr>
                      <a:r>
                        <a:rPr lang="en-US" sz="1000">
                          <a:effectLst/>
                        </a:rPr>
                        <a:t> </a:t>
                      </a:r>
                      <a:endParaRPr lang="en-US" sz="1000">
                        <a:effectLst/>
                        <a:latin typeface="Calibri"/>
                        <a:ea typeface="Times New Roman"/>
                        <a:cs typeface="Times New Roman"/>
                      </a:endParaRPr>
                    </a:p>
                  </a:txBody>
                  <a:tcPr marL="61232" marR="61232" marT="0" marB="0"/>
                </a:tc>
                <a:tc>
                  <a:txBody>
                    <a:bodyPr/>
                    <a:lstStyle/>
                    <a:p>
                      <a:pPr marL="0" marR="0">
                        <a:lnSpc>
                          <a:spcPct val="115000"/>
                        </a:lnSpc>
                        <a:spcBef>
                          <a:spcPts val="0"/>
                        </a:spcBef>
                        <a:spcAft>
                          <a:spcPts val="0"/>
                        </a:spcAft>
                      </a:pPr>
                      <a:r>
                        <a:rPr lang="en-US" sz="1000">
                          <a:effectLst/>
                        </a:rPr>
                        <a:t> </a:t>
                      </a:r>
                      <a:endParaRPr lang="en-US" sz="1000">
                        <a:effectLst/>
                        <a:latin typeface="Calibri"/>
                        <a:ea typeface="Times New Roman"/>
                        <a:cs typeface="Times New Roman"/>
                      </a:endParaRPr>
                    </a:p>
                  </a:txBody>
                  <a:tcPr marL="61232" marR="61232" marT="0" marB="0"/>
                </a:tc>
                <a:tc gridSpan="2">
                  <a:txBody>
                    <a:bodyPr/>
                    <a:lstStyle/>
                    <a:p>
                      <a:pPr marL="0" marR="0">
                        <a:lnSpc>
                          <a:spcPct val="115000"/>
                        </a:lnSpc>
                        <a:spcBef>
                          <a:spcPts val="0"/>
                        </a:spcBef>
                        <a:spcAft>
                          <a:spcPts val="0"/>
                        </a:spcAft>
                      </a:pPr>
                      <a:r>
                        <a:rPr lang="en-US" sz="1000">
                          <a:effectLst/>
                        </a:rPr>
                        <a:t> </a:t>
                      </a:r>
                      <a:endParaRPr lang="en-US" sz="1000">
                        <a:effectLst/>
                        <a:latin typeface="Calibri"/>
                        <a:ea typeface="Times New Roman"/>
                        <a:cs typeface="Times New Roman"/>
                      </a:endParaRPr>
                    </a:p>
                  </a:txBody>
                  <a:tcPr marL="61232" marR="61232" marT="0" marB="0"/>
                </a:tc>
                <a:tc hMerge="1">
                  <a:txBody>
                    <a:bodyPr/>
                    <a:lstStyle/>
                    <a:p>
                      <a:endParaRPr lang="en-US"/>
                    </a:p>
                  </a:txBody>
                  <a:tcPr/>
                </a:tc>
                <a:tc>
                  <a:txBody>
                    <a:bodyPr/>
                    <a:lstStyle/>
                    <a:p>
                      <a:pPr marL="0" marR="0">
                        <a:lnSpc>
                          <a:spcPct val="115000"/>
                        </a:lnSpc>
                        <a:spcBef>
                          <a:spcPts val="0"/>
                        </a:spcBef>
                        <a:spcAft>
                          <a:spcPts val="0"/>
                        </a:spcAft>
                      </a:pPr>
                      <a:r>
                        <a:rPr lang="en-US" sz="1000">
                          <a:effectLst/>
                        </a:rPr>
                        <a:t> </a:t>
                      </a:r>
                      <a:endParaRPr lang="en-US" sz="1000">
                        <a:effectLst/>
                        <a:latin typeface="Calibri"/>
                        <a:ea typeface="Times New Roman"/>
                        <a:cs typeface="Times New Roman"/>
                      </a:endParaRPr>
                    </a:p>
                  </a:txBody>
                  <a:tcPr marL="61232" marR="61232" marT="0" marB="0"/>
                </a:tc>
                <a:tc>
                  <a:txBody>
                    <a:bodyPr/>
                    <a:lstStyle/>
                    <a:p>
                      <a:pPr marL="0" marR="0">
                        <a:lnSpc>
                          <a:spcPct val="115000"/>
                        </a:lnSpc>
                        <a:spcBef>
                          <a:spcPts val="0"/>
                        </a:spcBef>
                        <a:spcAft>
                          <a:spcPts val="0"/>
                        </a:spcAft>
                      </a:pPr>
                      <a:r>
                        <a:rPr lang="en-US" sz="1000">
                          <a:effectLst/>
                        </a:rPr>
                        <a:t> </a:t>
                      </a:r>
                      <a:endParaRPr lang="en-US" sz="1000">
                        <a:effectLst/>
                        <a:latin typeface="Calibri"/>
                        <a:ea typeface="Times New Roman"/>
                        <a:cs typeface="Times New Roman"/>
                      </a:endParaRPr>
                    </a:p>
                  </a:txBody>
                  <a:tcPr marL="61232" marR="61232" marT="0" marB="0"/>
                </a:tc>
                <a:tc>
                  <a:txBody>
                    <a:bodyPr/>
                    <a:lstStyle/>
                    <a:p>
                      <a:pPr marL="0" marR="0">
                        <a:lnSpc>
                          <a:spcPct val="115000"/>
                        </a:lnSpc>
                        <a:spcBef>
                          <a:spcPts val="0"/>
                        </a:spcBef>
                        <a:spcAft>
                          <a:spcPts val="0"/>
                        </a:spcAft>
                      </a:pPr>
                      <a:r>
                        <a:rPr lang="en-US" sz="1000">
                          <a:effectLst/>
                        </a:rPr>
                        <a:t> </a:t>
                      </a:r>
                      <a:endParaRPr lang="en-US" sz="1000">
                        <a:effectLst/>
                        <a:latin typeface="Calibri"/>
                        <a:ea typeface="Times New Roman"/>
                        <a:cs typeface="Times New Roman"/>
                      </a:endParaRPr>
                    </a:p>
                  </a:txBody>
                  <a:tcPr marL="61232" marR="61232" marT="0" marB="0"/>
                </a:tc>
                <a:tc>
                  <a:txBody>
                    <a:bodyPr/>
                    <a:lstStyle/>
                    <a:p>
                      <a:pPr marL="0" marR="0">
                        <a:lnSpc>
                          <a:spcPct val="115000"/>
                        </a:lnSpc>
                        <a:spcBef>
                          <a:spcPts val="0"/>
                        </a:spcBef>
                        <a:spcAft>
                          <a:spcPts val="0"/>
                        </a:spcAft>
                      </a:pPr>
                      <a:r>
                        <a:rPr lang="en-US" sz="1000">
                          <a:effectLst/>
                        </a:rPr>
                        <a:t> </a:t>
                      </a:r>
                      <a:endParaRPr lang="en-US" sz="1000">
                        <a:effectLst/>
                        <a:latin typeface="Calibri"/>
                        <a:ea typeface="Times New Roman"/>
                        <a:cs typeface="Times New Roman"/>
                      </a:endParaRPr>
                    </a:p>
                  </a:txBody>
                  <a:tcPr marL="61232" marR="61232" marT="0" marB="0"/>
                </a:tc>
                <a:tc>
                  <a:txBody>
                    <a:bodyPr/>
                    <a:lstStyle/>
                    <a:p>
                      <a:pPr marL="0" marR="0">
                        <a:lnSpc>
                          <a:spcPct val="115000"/>
                        </a:lnSpc>
                        <a:spcBef>
                          <a:spcPts val="0"/>
                        </a:spcBef>
                        <a:spcAft>
                          <a:spcPts val="0"/>
                        </a:spcAft>
                      </a:pPr>
                      <a:r>
                        <a:rPr lang="en-US" sz="1000">
                          <a:effectLst/>
                        </a:rPr>
                        <a:t> </a:t>
                      </a:r>
                      <a:endParaRPr lang="en-US" sz="1000">
                        <a:effectLst/>
                        <a:latin typeface="Calibri"/>
                        <a:ea typeface="Times New Roman"/>
                        <a:cs typeface="Times New Roman"/>
                      </a:endParaRPr>
                    </a:p>
                  </a:txBody>
                  <a:tcPr marL="61232" marR="61232" marT="0" marB="0"/>
                </a:tc>
              </a:tr>
              <a:tr h="172130">
                <a:tc>
                  <a:txBody>
                    <a:bodyPr/>
                    <a:lstStyle/>
                    <a:p>
                      <a:pPr marL="0" marR="0">
                        <a:lnSpc>
                          <a:spcPct val="115000"/>
                        </a:lnSpc>
                        <a:spcBef>
                          <a:spcPts val="0"/>
                        </a:spcBef>
                        <a:spcAft>
                          <a:spcPts val="0"/>
                        </a:spcAft>
                      </a:pPr>
                      <a:r>
                        <a:rPr lang="en-US" sz="1000">
                          <a:effectLst/>
                        </a:rPr>
                        <a:t> </a:t>
                      </a:r>
                      <a:endParaRPr lang="en-US" sz="1000">
                        <a:effectLst/>
                        <a:latin typeface="Calibri"/>
                        <a:ea typeface="Times New Roman"/>
                        <a:cs typeface="Times New Roman"/>
                      </a:endParaRPr>
                    </a:p>
                  </a:txBody>
                  <a:tcPr marL="61232" marR="61232" marT="0" marB="0"/>
                </a:tc>
                <a:tc>
                  <a:txBody>
                    <a:bodyPr/>
                    <a:lstStyle/>
                    <a:p>
                      <a:pPr marL="0" marR="0">
                        <a:lnSpc>
                          <a:spcPct val="115000"/>
                        </a:lnSpc>
                        <a:spcBef>
                          <a:spcPts val="0"/>
                        </a:spcBef>
                        <a:spcAft>
                          <a:spcPts val="0"/>
                        </a:spcAft>
                      </a:pPr>
                      <a:r>
                        <a:rPr lang="en-US" sz="1000">
                          <a:effectLst/>
                        </a:rPr>
                        <a:t> </a:t>
                      </a:r>
                      <a:endParaRPr lang="en-US" sz="1000">
                        <a:effectLst/>
                        <a:latin typeface="Calibri"/>
                        <a:ea typeface="Times New Roman"/>
                        <a:cs typeface="Times New Roman"/>
                      </a:endParaRPr>
                    </a:p>
                  </a:txBody>
                  <a:tcPr marL="61232" marR="61232" marT="0" marB="0"/>
                </a:tc>
                <a:tc gridSpan="2">
                  <a:txBody>
                    <a:bodyPr/>
                    <a:lstStyle/>
                    <a:p>
                      <a:pPr marL="0" marR="0">
                        <a:lnSpc>
                          <a:spcPct val="115000"/>
                        </a:lnSpc>
                        <a:spcBef>
                          <a:spcPts val="0"/>
                        </a:spcBef>
                        <a:spcAft>
                          <a:spcPts val="0"/>
                        </a:spcAft>
                      </a:pPr>
                      <a:r>
                        <a:rPr lang="en-US" sz="1000">
                          <a:effectLst/>
                        </a:rPr>
                        <a:t> </a:t>
                      </a:r>
                      <a:endParaRPr lang="en-US" sz="1000">
                        <a:effectLst/>
                        <a:latin typeface="Calibri"/>
                        <a:ea typeface="Times New Roman"/>
                        <a:cs typeface="Times New Roman"/>
                      </a:endParaRPr>
                    </a:p>
                  </a:txBody>
                  <a:tcPr marL="61232" marR="61232" marT="0" marB="0"/>
                </a:tc>
                <a:tc hMerge="1">
                  <a:txBody>
                    <a:bodyPr/>
                    <a:lstStyle/>
                    <a:p>
                      <a:endParaRPr lang="en-US"/>
                    </a:p>
                  </a:txBody>
                  <a:tcPr/>
                </a:tc>
                <a:tc>
                  <a:txBody>
                    <a:bodyPr/>
                    <a:lstStyle/>
                    <a:p>
                      <a:pPr marL="0" marR="0">
                        <a:lnSpc>
                          <a:spcPct val="115000"/>
                        </a:lnSpc>
                        <a:spcBef>
                          <a:spcPts val="0"/>
                        </a:spcBef>
                        <a:spcAft>
                          <a:spcPts val="0"/>
                        </a:spcAft>
                      </a:pPr>
                      <a:r>
                        <a:rPr lang="en-US" sz="1000">
                          <a:effectLst/>
                        </a:rPr>
                        <a:t> </a:t>
                      </a:r>
                      <a:endParaRPr lang="en-US" sz="1000">
                        <a:effectLst/>
                        <a:latin typeface="Calibri"/>
                        <a:ea typeface="Times New Roman"/>
                        <a:cs typeface="Times New Roman"/>
                      </a:endParaRPr>
                    </a:p>
                  </a:txBody>
                  <a:tcPr marL="61232" marR="61232" marT="0" marB="0"/>
                </a:tc>
                <a:tc>
                  <a:txBody>
                    <a:bodyPr/>
                    <a:lstStyle/>
                    <a:p>
                      <a:pPr marL="0" marR="0">
                        <a:lnSpc>
                          <a:spcPct val="115000"/>
                        </a:lnSpc>
                        <a:spcBef>
                          <a:spcPts val="0"/>
                        </a:spcBef>
                        <a:spcAft>
                          <a:spcPts val="0"/>
                        </a:spcAft>
                      </a:pPr>
                      <a:r>
                        <a:rPr lang="en-US" sz="1000">
                          <a:effectLst/>
                        </a:rPr>
                        <a:t> </a:t>
                      </a:r>
                      <a:endParaRPr lang="en-US" sz="1000">
                        <a:effectLst/>
                        <a:latin typeface="Calibri"/>
                        <a:ea typeface="Times New Roman"/>
                        <a:cs typeface="Times New Roman"/>
                      </a:endParaRPr>
                    </a:p>
                  </a:txBody>
                  <a:tcPr marL="61232" marR="61232" marT="0" marB="0"/>
                </a:tc>
                <a:tc>
                  <a:txBody>
                    <a:bodyPr/>
                    <a:lstStyle/>
                    <a:p>
                      <a:pPr marL="0" marR="0">
                        <a:lnSpc>
                          <a:spcPct val="115000"/>
                        </a:lnSpc>
                        <a:spcBef>
                          <a:spcPts val="0"/>
                        </a:spcBef>
                        <a:spcAft>
                          <a:spcPts val="0"/>
                        </a:spcAft>
                      </a:pPr>
                      <a:r>
                        <a:rPr lang="en-US" sz="1000">
                          <a:effectLst/>
                        </a:rPr>
                        <a:t> </a:t>
                      </a:r>
                      <a:endParaRPr lang="en-US" sz="1000">
                        <a:effectLst/>
                        <a:latin typeface="Calibri"/>
                        <a:ea typeface="Times New Roman"/>
                        <a:cs typeface="Times New Roman"/>
                      </a:endParaRPr>
                    </a:p>
                  </a:txBody>
                  <a:tcPr marL="61232" marR="61232" marT="0" marB="0"/>
                </a:tc>
                <a:tc>
                  <a:txBody>
                    <a:bodyPr/>
                    <a:lstStyle/>
                    <a:p>
                      <a:pPr marL="0" marR="0">
                        <a:lnSpc>
                          <a:spcPct val="115000"/>
                        </a:lnSpc>
                        <a:spcBef>
                          <a:spcPts val="0"/>
                        </a:spcBef>
                        <a:spcAft>
                          <a:spcPts val="0"/>
                        </a:spcAft>
                      </a:pPr>
                      <a:r>
                        <a:rPr lang="en-US" sz="1000">
                          <a:effectLst/>
                        </a:rPr>
                        <a:t> </a:t>
                      </a:r>
                      <a:endParaRPr lang="en-US" sz="1000">
                        <a:effectLst/>
                        <a:latin typeface="Calibri"/>
                        <a:ea typeface="Times New Roman"/>
                        <a:cs typeface="Times New Roman"/>
                      </a:endParaRPr>
                    </a:p>
                  </a:txBody>
                  <a:tcPr marL="61232" marR="61232" marT="0" marB="0"/>
                </a:tc>
                <a:tc>
                  <a:txBody>
                    <a:bodyPr/>
                    <a:lstStyle/>
                    <a:p>
                      <a:pPr marL="0" marR="0">
                        <a:lnSpc>
                          <a:spcPct val="115000"/>
                        </a:lnSpc>
                        <a:spcBef>
                          <a:spcPts val="0"/>
                        </a:spcBef>
                        <a:spcAft>
                          <a:spcPts val="0"/>
                        </a:spcAft>
                      </a:pPr>
                      <a:r>
                        <a:rPr lang="en-US" sz="1000" dirty="0">
                          <a:effectLst/>
                        </a:rPr>
                        <a:t> </a:t>
                      </a:r>
                      <a:endParaRPr lang="en-US" sz="1000" dirty="0">
                        <a:effectLst/>
                        <a:latin typeface="Calibri"/>
                        <a:ea typeface="Times New Roman"/>
                        <a:cs typeface="Times New Roman"/>
                      </a:endParaRPr>
                    </a:p>
                  </a:txBody>
                  <a:tcPr marL="61232" marR="61232" marT="0" marB="0"/>
                </a:tc>
              </a:tr>
            </a:tbl>
          </a:graphicData>
        </a:graphic>
      </p:graphicFrame>
    </p:spTree>
    <p:extLst>
      <p:ext uri="{BB962C8B-B14F-4D97-AF65-F5344CB8AC3E}">
        <p14:creationId xmlns:p14="http://schemas.microsoft.com/office/powerpoint/2010/main" val="307249564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1943766154"/>
              </p:ext>
            </p:extLst>
          </p:nvPr>
        </p:nvGraphicFramePr>
        <p:xfrm>
          <a:off x="982663" y="990600"/>
          <a:ext cx="7018337" cy="4691735"/>
        </p:xfrm>
        <a:graphic>
          <a:graphicData uri="http://schemas.openxmlformats.org/drawingml/2006/table">
            <a:tbl>
              <a:tblPr firstRow="1" firstCol="1" lastRow="1" lastCol="1" bandRow="1" bandCol="1">
                <a:tableStyleId>{5C22544A-7EE6-4342-B048-85BDC9FD1C3A}</a:tableStyleId>
              </a:tblPr>
              <a:tblGrid>
                <a:gridCol w="2392631"/>
                <a:gridCol w="2392631"/>
                <a:gridCol w="2233075"/>
              </a:tblGrid>
              <a:tr h="424309">
                <a:tc gridSpan="3">
                  <a:txBody>
                    <a:bodyPr/>
                    <a:lstStyle/>
                    <a:p>
                      <a:pPr marL="0" marR="0" algn="ctr">
                        <a:spcBef>
                          <a:spcPts val="0"/>
                        </a:spcBef>
                        <a:spcAft>
                          <a:spcPts val="0"/>
                        </a:spcAft>
                      </a:pPr>
                      <a:r>
                        <a:rPr lang="en-US" sz="900" dirty="0">
                          <a:solidFill>
                            <a:schemeClr val="bg1"/>
                          </a:solidFill>
                          <a:effectLst/>
                        </a:rPr>
                        <a:t> </a:t>
                      </a:r>
                    </a:p>
                    <a:p>
                      <a:pPr marL="0" marR="0" algn="ctr">
                        <a:spcBef>
                          <a:spcPts val="0"/>
                        </a:spcBef>
                        <a:spcAft>
                          <a:spcPts val="0"/>
                        </a:spcAft>
                      </a:pPr>
                      <a:r>
                        <a:rPr lang="en-US" sz="1200" dirty="0">
                          <a:solidFill>
                            <a:schemeClr val="bg1"/>
                          </a:solidFill>
                          <a:effectLst/>
                        </a:rPr>
                        <a:t>Assessment Plan for Course or Module_________________________________  </a:t>
                      </a:r>
                    </a:p>
                    <a:p>
                      <a:pPr marL="0" marR="0" algn="ctr">
                        <a:spcBef>
                          <a:spcPts val="0"/>
                        </a:spcBef>
                        <a:spcAft>
                          <a:spcPts val="0"/>
                        </a:spcAft>
                      </a:pPr>
                      <a:r>
                        <a:rPr lang="en-US" sz="900" dirty="0">
                          <a:solidFill>
                            <a:schemeClr val="bg1"/>
                          </a:solidFill>
                          <a:effectLst/>
                        </a:rPr>
                        <a:t> </a:t>
                      </a:r>
                      <a:endParaRPr lang="en-US" sz="900" dirty="0">
                        <a:solidFill>
                          <a:schemeClr val="bg1"/>
                        </a:solidFill>
                        <a:effectLst/>
                        <a:latin typeface="Times New Roman"/>
                        <a:ea typeface="Times New Roman"/>
                      </a:endParaRPr>
                    </a:p>
                  </a:txBody>
                  <a:tcPr marL="53039" marR="53039" marT="0" marB="0">
                    <a:solidFill>
                      <a:schemeClr val="accent6">
                        <a:lumMod val="75000"/>
                      </a:schemeClr>
                    </a:solidFill>
                  </a:tcPr>
                </a:tc>
                <a:tc hMerge="1">
                  <a:txBody>
                    <a:bodyPr/>
                    <a:lstStyle/>
                    <a:p>
                      <a:endParaRPr lang="en-US"/>
                    </a:p>
                  </a:txBody>
                  <a:tcPr/>
                </a:tc>
                <a:tc hMerge="1">
                  <a:txBody>
                    <a:bodyPr/>
                    <a:lstStyle/>
                    <a:p>
                      <a:endParaRPr lang="en-US"/>
                    </a:p>
                  </a:txBody>
                  <a:tcPr/>
                </a:tc>
              </a:tr>
              <a:tr h="141436">
                <a:tc>
                  <a:txBody>
                    <a:bodyPr/>
                    <a:lstStyle/>
                    <a:p>
                      <a:pPr marL="0" marR="0" algn="ctr">
                        <a:spcBef>
                          <a:spcPts val="0"/>
                        </a:spcBef>
                        <a:spcAft>
                          <a:spcPts val="0"/>
                        </a:spcAft>
                      </a:pPr>
                      <a:r>
                        <a:rPr lang="en-US" sz="900" dirty="0" smtClean="0">
                          <a:solidFill>
                            <a:schemeClr val="bg1"/>
                          </a:solidFill>
                          <a:effectLst/>
                        </a:rPr>
                        <a:t>Assessment Instrument or Signature</a:t>
                      </a:r>
                      <a:r>
                        <a:rPr lang="en-US" sz="900" baseline="0" dirty="0" smtClean="0">
                          <a:solidFill>
                            <a:schemeClr val="bg1"/>
                          </a:solidFill>
                          <a:effectLst/>
                        </a:rPr>
                        <a:t> Assignment</a:t>
                      </a:r>
                      <a:endParaRPr lang="en-US" sz="900" dirty="0">
                        <a:solidFill>
                          <a:schemeClr val="bg1"/>
                        </a:solidFill>
                        <a:effectLst/>
                        <a:latin typeface="Times New Roman"/>
                        <a:ea typeface="Times New Roman"/>
                      </a:endParaRPr>
                    </a:p>
                  </a:txBody>
                  <a:tcPr marL="53039" marR="53039" marT="0" marB="0">
                    <a:solidFill>
                      <a:schemeClr val="accent6">
                        <a:lumMod val="75000"/>
                      </a:schemeClr>
                    </a:solidFill>
                  </a:tcPr>
                </a:tc>
                <a:tc>
                  <a:txBody>
                    <a:bodyPr/>
                    <a:lstStyle/>
                    <a:p>
                      <a:pPr marL="0" marR="0" algn="ctr">
                        <a:spcBef>
                          <a:spcPts val="0"/>
                        </a:spcBef>
                        <a:spcAft>
                          <a:spcPts val="0"/>
                        </a:spcAft>
                      </a:pPr>
                      <a:r>
                        <a:rPr lang="en-US" sz="900" b="1" dirty="0">
                          <a:solidFill>
                            <a:schemeClr val="bg1"/>
                          </a:solidFill>
                          <a:effectLst/>
                        </a:rPr>
                        <a:t>Learning Activities</a:t>
                      </a:r>
                      <a:endParaRPr lang="en-US" sz="900" b="1" dirty="0">
                        <a:solidFill>
                          <a:schemeClr val="bg1"/>
                        </a:solidFill>
                        <a:effectLst/>
                        <a:latin typeface="Times New Roman"/>
                        <a:ea typeface="Times New Roman"/>
                      </a:endParaRPr>
                    </a:p>
                  </a:txBody>
                  <a:tcPr marL="53039" marR="53039" marT="0" marB="0">
                    <a:solidFill>
                      <a:schemeClr val="accent6">
                        <a:lumMod val="75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900" dirty="0" smtClean="0">
                          <a:solidFill>
                            <a:schemeClr val="bg1"/>
                          </a:solidFill>
                          <a:effectLst/>
                        </a:rPr>
                        <a:t>Course Learning Outcomes</a:t>
                      </a:r>
                      <a:endParaRPr lang="en-US" sz="900" dirty="0" smtClean="0">
                        <a:solidFill>
                          <a:schemeClr val="bg1"/>
                        </a:solidFill>
                        <a:effectLst/>
                        <a:latin typeface="Times New Roman"/>
                        <a:ea typeface="Times New Roman"/>
                      </a:endParaRPr>
                    </a:p>
                    <a:p>
                      <a:pPr marL="0" marR="0" algn="ctr">
                        <a:spcBef>
                          <a:spcPts val="0"/>
                        </a:spcBef>
                        <a:spcAft>
                          <a:spcPts val="0"/>
                        </a:spcAft>
                      </a:pPr>
                      <a:endParaRPr lang="en-US" sz="900" dirty="0">
                        <a:solidFill>
                          <a:schemeClr val="bg1"/>
                        </a:solidFill>
                        <a:effectLst/>
                        <a:latin typeface="Times New Roman"/>
                        <a:ea typeface="Times New Roman"/>
                      </a:endParaRPr>
                    </a:p>
                  </a:txBody>
                  <a:tcPr marL="53039" marR="53039" marT="0" marB="0">
                    <a:solidFill>
                      <a:schemeClr val="accent6">
                        <a:lumMod val="75000"/>
                      </a:schemeClr>
                    </a:solidFill>
                  </a:tcPr>
                </a:tc>
              </a:tr>
              <a:tr h="565745">
                <a:tc>
                  <a:txBody>
                    <a:bodyPr/>
                    <a:lstStyle/>
                    <a:p>
                      <a:pPr marL="0" marR="0">
                        <a:spcBef>
                          <a:spcPts val="0"/>
                        </a:spcBef>
                        <a:spcAft>
                          <a:spcPts val="0"/>
                        </a:spcAft>
                      </a:pPr>
                      <a:r>
                        <a:rPr lang="en-US" sz="900">
                          <a:solidFill>
                            <a:schemeClr val="bg1"/>
                          </a:solidFill>
                          <a:effectLst/>
                        </a:rPr>
                        <a:t> </a:t>
                      </a:r>
                    </a:p>
                    <a:p>
                      <a:pPr marL="0" marR="0">
                        <a:spcBef>
                          <a:spcPts val="0"/>
                        </a:spcBef>
                        <a:spcAft>
                          <a:spcPts val="0"/>
                        </a:spcAft>
                      </a:pPr>
                      <a:r>
                        <a:rPr lang="en-US" sz="900">
                          <a:solidFill>
                            <a:schemeClr val="bg1"/>
                          </a:solidFill>
                          <a:effectLst/>
                        </a:rPr>
                        <a:t> </a:t>
                      </a:r>
                    </a:p>
                    <a:p>
                      <a:pPr marL="0" marR="0">
                        <a:spcBef>
                          <a:spcPts val="0"/>
                        </a:spcBef>
                        <a:spcAft>
                          <a:spcPts val="0"/>
                        </a:spcAft>
                      </a:pPr>
                      <a:r>
                        <a:rPr lang="en-US" sz="900">
                          <a:solidFill>
                            <a:schemeClr val="bg1"/>
                          </a:solidFill>
                          <a:effectLst/>
                        </a:rPr>
                        <a:t> </a:t>
                      </a:r>
                    </a:p>
                    <a:p>
                      <a:pPr marL="0" marR="0">
                        <a:spcBef>
                          <a:spcPts val="0"/>
                        </a:spcBef>
                        <a:spcAft>
                          <a:spcPts val="0"/>
                        </a:spcAft>
                      </a:pPr>
                      <a:r>
                        <a:rPr lang="en-US" sz="900">
                          <a:solidFill>
                            <a:schemeClr val="bg1"/>
                          </a:solidFill>
                          <a:effectLst/>
                        </a:rPr>
                        <a:t> </a:t>
                      </a:r>
                      <a:endParaRPr lang="en-US" sz="900">
                        <a:solidFill>
                          <a:schemeClr val="bg1"/>
                        </a:solidFill>
                        <a:effectLst/>
                        <a:latin typeface="Times New Roman"/>
                        <a:ea typeface="Times New Roman"/>
                      </a:endParaRPr>
                    </a:p>
                  </a:txBody>
                  <a:tcPr marL="53039" marR="53039" marT="0" marB="0">
                    <a:solidFill>
                      <a:schemeClr val="accent6">
                        <a:lumMod val="75000"/>
                      </a:schemeClr>
                    </a:solidFill>
                  </a:tcPr>
                </a:tc>
                <a:tc>
                  <a:txBody>
                    <a:bodyPr/>
                    <a:lstStyle/>
                    <a:p>
                      <a:pPr marL="0" marR="0">
                        <a:spcBef>
                          <a:spcPts val="0"/>
                        </a:spcBef>
                        <a:spcAft>
                          <a:spcPts val="0"/>
                        </a:spcAft>
                      </a:pPr>
                      <a:r>
                        <a:rPr lang="en-US" sz="900">
                          <a:solidFill>
                            <a:schemeClr val="bg1"/>
                          </a:solidFill>
                          <a:effectLst/>
                        </a:rPr>
                        <a:t> </a:t>
                      </a:r>
                      <a:endParaRPr lang="en-US" sz="900">
                        <a:solidFill>
                          <a:schemeClr val="bg1"/>
                        </a:solidFill>
                        <a:effectLst/>
                        <a:latin typeface="Times New Roman"/>
                        <a:ea typeface="Times New Roman"/>
                      </a:endParaRPr>
                    </a:p>
                  </a:txBody>
                  <a:tcPr marL="53039" marR="53039" marT="0" marB="0">
                    <a:solidFill>
                      <a:schemeClr val="accent6">
                        <a:lumMod val="75000"/>
                      </a:schemeClr>
                    </a:solidFill>
                  </a:tcPr>
                </a:tc>
                <a:tc>
                  <a:txBody>
                    <a:bodyPr/>
                    <a:lstStyle/>
                    <a:p>
                      <a:pPr marL="0" marR="0">
                        <a:spcBef>
                          <a:spcPts val="0"/>
                        </a:spcBef>
                        <a:spcAft>
                          <a:spcPts val="0"/>
                        </a:spcAft>
                      </a:pPr>
                      <a:r>
                        <a:rPr lang="en-US" sz="900">
                          <a:solidFill>
                            <a:schemeClr val="bg1"/>
                          </a:solidFill>
                          <a:effectLst/>
                        </a:rPr>
                        <a:t> </a:t>
                      </a:r>
                      <a:endParaRPr lang="en-US" sz="900">
                        <a:solidFill>
                          <a:schemeClr val="bg1"/>
                        </a:solidFill>
                        <a:effectLst/>
                        <a:latin typeface="Times New Roman"/>
                        <a:ea typeface="Times New Roman"/>
                      </a:endParaRPr>
                    </a:p>
                  </a:txBody>
                  <a:tcPr marL="53039" marR="53039" marT="0" marB="0">
                    <a:solidFill>
                      <a:schemeClr val="accent6">
                        <a:lumMod val="75000"/>
                      </a:schemeClr>
                    </a:solidFill>
                  </a:tcPr>
                </a:tc>
              </a:tr>
              <a:tr h="565745">
                <a:tc>
                  <a:txBody>
                    <a:bodyPr/>
                    <a:lstStyle/>
                    <a:p>
                      <a:pPr marL="0" marR="0">
                        <a:spcBef>
                          <a:spcPts val="0"/>
                        </a:spcBef>
                        <a:spcAft>
                          <a:spcPts val="0"/>
                        </a:spcAft>
                      </a:pPr>
                      <a:r>
                        <a:rPr lang="en-US" sz="900">
                          <a:solidFill>
                            <a:schemeClr val="bg1"/>
                          </a:solidFill>
                          <a:effectLst/>
                        </a:rPr>
                        <a:t> </a:t>
                      </a:r>
                    </a:p>
                    <a:p>
                      <a:pPr marL="0" marR="0">
                        <a:spcBef>
                          <a:spcPts val="0"/>
                        </a:spcBef>
                        <a:spcAft>
                          <a:spcPts val="0"/>
                        </a:spcAft>
                      </a:pPr>
                      <a:r>
                        <a:rPr lang="en-US" sz="900">
                          <a:solidFill>
                            <a:schemeClr val="bg1"/>
                          </a:solidFill>
                          <a:effectLst/>
                        </a:rPr>
                        <a:t> </a:t>
                      </a:r>
                    </a:p>
                    <a:p>
                      <a:pPr marL="0" marR="0">
                        <a:spcBef>
                          <a:spcPts val="0"/>
                        </a:spcBef>
                        <a:spcAft>
                          <a:spcPts val="0"/>
                        </a:spcAft>
                      </a:pPr>
                      <a:r>
                        <a:rPr lang="en-US" sz="900">
                          <a:solidFill>
                            <a:schemeClr val="bg1"/>
                          </a:solidFill>
                          <a:effectLst/>
                        </a:rPr>
                        <a:t> </a:t>
                      </a:r>
                    </a:p>
                    <a:p>
                      <a:pPr marL="0" marR="0">
                        <a:spcBef>
                          <a:spcPts val="0"/>
                        </a:spcBef>
                        <a:spcAft>
                          <a:spcPts val="0"/>
                        </a:spcAft>
                      </a:pPr>
                      <a:r>
                        <a:rPr lang="en-US" sz="900">
                          <a:solidFill>
                            <a:schemeClr val="bg1"/>
                          </a:solidFill>
                          <a:effectLst/>
                        </a:rPr>
                        <a:t> </a:t>
                      </a:r>
                      <a:endParaRPr lang="en-US" sz="900">
                        <a:solidFill>
                          <a:schemeClr val="bg1"/>
                        </a:solidFill>
                        <a:effectLst/>
                        <a:latin typeface="Times New Roman"/>
                        <a:ea typeface="Times New Roman"/>
                      </a:endParaRPr>
                    </a:p>
                  </a:txBody>
                  <a:tcPr marL="53039" marR="53039" marT="0" marB="0">
                    <a:solidFill>
                      <a:schemeClr val="accent6">
                        <a:lumMod val="75000"/>
                      </a:schemeClr>
                    </a:solidFill>
                  </a:tcPr>
                </a:tc>
                <a:tc>
                  <a:txBody>
                    <a:bodyPr/>
                    <a:lstStyle/>
                    <a:p>
                      <a:pPr marL="0" marR="0">
                        <a:spcBef>
                          <a:spcPts val="0"/>
                        </a:spcBef>
                        <a:spcAft>
                          <a:spcPts val="0"/>
                        </a:spcAft>
                      </a:pPr>
                      <a:r>
                        <a:rPr lang="en-US" sz="900">
                          <a:solidFill>
                            <a:schemeClr val="bg1"/>
                          </a:solidFill>
                          <a:effectLst/>
                        </a:rPr>
                        <a:t> </a:t>
                      </a:r>
                      <a:endParaRPr lang="en-US" sz="900">
                        <a:solidFill>
                          <a:schemeClr val="bg1"/>
                        </a:solidFill>
                        <a:effectLst/>
                        <a:latin typeface="Times New Roman"/>
                        <a:ea typeface="Times New Roman"/>
                      </a:endParaRPr>
                    </a:p>
                  </a:txBody>
                  <a:tcPr marL="53039" marR="53039" marT="0" marB="0">
                    <a:solidFill>
                      <a:schemeClr val="accent6">
                        <a:lumMod val="75000"/>
                      </a:schemeClr>
                    </a:solidFill>
                  </a:tcPr>
                </a:tc>
                <a:tc>
                  <a:txBody>
                    <a:bodyPr/>
                    <a:lstStyle/>
                    <a:p>
                      <a:pPr marL="0" marR="0">
                        <a:spcBef>
                          <a:spcPts val="0"/>
                        </a:spcBef>
                        <a:spcAft>
                          <a:spcPts val="0"/>
                        </a:spcAft>
                      </a:pPr>
                      <a:r>
                        <a:rPr lang="en-US" sz="900">
                          <a:solidFill>
                            <a:schemeClr val="bg1"/>
                          </a:solidFill>
                          <a:effectLst/>
                        </a:rPr>
                        <a:t> </a:t>
                      </a:r>
                      <a:endParaRPr lang="en-US" sz="900">
                        <a:solidFill>
                          <a:schemeClr val="bg1"/>
                        </a:solidFill>
                        <a:effectLst/>
                        <a:latin typeface="Times New Roman"/>
                        <a:ea typeface="Times New Roman"/>
                      </a:endParaRPr>
                    </a:p>
                  </a:txBody>
                  <a:tcPr marL="53039" marR="53039" marT="0" marB="0">
                    <a:solidFill>
                      <a:schemeClr val="accent6">
                        <a:lumMod val="75000"/>
                      </a:schemeClr>
                    </a:solidFill>
                  </a:tcPr>
                </a:tc>
              </a:tr>
              <a:tr h="565745">
                <a:tc>
                  <a:txBody>
                    <a:bodyPr/>
                    <a:lstStyle/>
                    <a:p>
                      <a:pPr marL="0" marR="0">
                        <a:spcBef>
                          <a:spcPts val="0"/>
                        </a:spcBef>
                        <a:spcAft>
                          <a:spcPts val="0"/>
                        </a:spcAft>
                      </a:pPr>
                      <a:r>
                        <a:rPr lang="en-US" sz="900">
                          <a:solidFill>
                            <a:schemeClr val="bg1"/>
                          </a:solidFill>
                          <a:effectLst/>
                        </a:rPr>
                        <a:t> </a:t>
                      </a:r>
                    </a:p>
                    <a:p>
                      <a:pPr marL="0" marR="0">
                        <a:spcBef>
                          <a:spcPts val="0"/>
                        </a:spcBef>
                        <a:spcAft>
                          <a:spcPts val="0"/>
                        </a:spcAft>
                      </a:pPr>
                      <a:r>
                        <a:rPr lang="en-US" sz="900">
                          <a:solidFill>
                            <a:schemeClr val="bg1"/>
                          </a:solidFill>
                          <a:effectLst/>
                        </a:rPr>
                        <a:t> </a:t>
                      </a:r>
                    </a:p>
                    <a:p>
                      <a:pPr marL="0" marR="0">
                        <a:spcBef>
                          <a:spcPts val="0"/>
                        </a:spcBef>
                        <a:spcAft>
                          <a:spcPts val="0"/>
                        </a:spcAft>
                      </a:pPr>
                      <a:r>
                        <a:rPr lang="en-US" sz="900">
                          <a:solidFill>
                            <a:schemeClr val="bg1"/>
                          </a:solidFill>
                          <a:effectLst/>
                        </a:rPr>
                        <a:t> </a:t>
                      </a:r>
                    </a:p>
                    <a:p>
                      <a:pPr marL="0" marR="0">
                        <a:spcBef>
                          <a:spcPts val="0"/>
                        </a:spcBef>
                        <a:spcAft>
                          <a:spcPts val="0"/>
                        </a:spcAft>
                      </a:pPr>
                      <a:r>
                        <a:rPr lang="en-US" sz="900">
                          <a:solidFill>
                            <a:schemeClr val="bg1"/>
                          </a:solidFill>
                          <a:effectLst/>
                        </a:rPr>
                        <a:t> </a:t>
                      </a:r>
                      <a:endParaRPr lang="en-US" sz="900">
                        <a:solidFill>
                          <a:schemeClr val="bg1"/>
                        </a:solidFill>
                        <a:effectLst/>
                        <a:latin typeface="Times New Roman"/>
                        <a:ea typeface="Times New Roman"/>
                      </a:endParaRPr>
                    </a:p>
                  </a:txBody>
                  <a:tcPr marL="53039" marR="53039" marT="0" marB="0">
                    <a:solidFill>
                      <a:schemeClr val="accent6">
                        <a:lumMod val="75000"/>
                      </a:schemeClr>
                    </a:solidFill>
                  </a:tcPr>
                </a:tc>
                <a:tc>
                  <a:txBody>
                    <a:bodyPr/>
                    <a:lstStyle/>
                    <a:p>
                      <a:pPr marL="0" marR="0">
                        <a:spcBef>
                          <a:spcPts val="0"/>
                        </a:spcBef>
                        <a:spcAft>
                          <a:spcPts val="0"/>
                        </a:spcAft>
                      </a:pPr>
                      <a:r>
                        <a:rPr lang="en-US" sz="900">
                          <a:solidFill>
                            <a:schemeClr val="bg1"/>
                          </a:solidFill>
                          <a:effectLst/>
                        </a:rPr>
                        <a:t> </a:t>
                      </a:r>
                      <a:endParaRPr lang="en-US" sz="900">
                        <a:solidFill>
                          <a:schemeClr val="bg1"/>
                        </a:solidFill>
                        <a:effectLst/>
                        <a:latin typeface="Times New Roman"/>
                        <a:ea typeface="Times New Roman"/>
                      </a:endParaRPr>
                    </a:p>
                  </a:txBody>
                  <a:tcPr marL="53039" marR="53039" marT="0" marB="0">
                    <a:solidFill>
                      <a:schemeClr val="accent6">
                        <a:lumMod val="75000"/>
                      </a:schemeClr>
                    </a:solidFill>
                  </a:tcPr>
                </a:tc>
                <a:tc>
                  <a:txBody>
                    <a:bodyPr/>
                    <a:lstStyle/>
                    <a:p>
                      <a:pPr marL="0" marR="0">
                        <a:spcBef>
                          <a:spcPts val="0"/>
                        </a:spcBef>
                        <a:spcAft>
                          <a:spcPts val="0"/>
                        </a:spcAft>
                      </a:pPr>
                      <a:r>
                        <a:rPr lang="en-US" sz="900">
                          <a:solidFill>
                            <a:schemeClr val="bg1"/>
                          </a:solidFill>
                          <a:effectLst/>
                        </a:rPr>
                        <a:t> </a:t>
                      </a:r>
                      <a:endParaRPr lang="en-US" sz="900">
                        <a:solidFill>
                          <a:schemeClr val="bg1"/>
                        </a:solidFill>
                        <a:effectLst/>
                        <a:latin typeface="Times New Roman"/>
                        <a:ea typeface="Times New Roman"/>
                      </a:endParaRPr>
                    </a:p>
                  </a:txBody>
                  <a:tcPr marL="53039" marR="53039" marT="0" marB="0">
                    <a:solidFill>
                      <a:schemeClr val="accent6">
                        <a:lumMod val="75000"/>
                      </a:schemeClr>
                    </a:solidFill>
                  </a:tcPr>
                </a:tc>
              </a:tr>
              <a:tr h="565745">
                <a:tc>
                  <a:txBody>
                    <a:bodyPr/>
                    <a:lstStyle/>
                    <a:p>
                      <a:pPr marL="0" marR="0">
                        <a:spcBef>
                          <a:spcPts val="0"/>
                        </a:spcBef>
                        <a:spcAft>
                          <a:spcPts val="0"/>
                        </a:spcAft>
                      </a:pPr>
                      <a:r>
                        <a:rPr lang="en-US" sz="900">
                          <a:solidFill>
                            <a:schemeClr val="bg1"/>
                          </a:solidFill>
                          <a:effectLst/>
                        </a:rPr>
                        <a:t> </a:t>
                      </a:r>
                    </a:p>
                    <a:p>
                      <a:pPr marL="0" marR="0">
                        <a:spcBef>
                          <a:spcPts val="0"/>
                        </a:spcBef>
                        <a:spcAft>
                          <a:spcPts val="0"/>
                        </a:spcAft>
                      </a:pPr>
                      <a:r>
                        <a:rPr lang="en-US" sz="900">
                          <a:solidFill>
                            <a:schemeClr val="bg1"/>
                          </a:solidFill>
                          <a:effectLst/>
                        </a:rPr>
                        <a:t> </a:t>
                      </a:r>
                    </a:p>
                    <a:p>
                      <a:pPr marL="0" marR="0">
                        <a:spcBef>
                          <a:spcPts val="0"/>
                        </a:spcBef>
                        <a:spcAft>
                          <a:spcPts val="0"/>
                        </a:spcAft>
                      </a:pPr>
                      <a:r>
                        <a:rPr lang="en-US" sz="900">
                          <a:solidFill>
                            <a:schemeClr val="bg1"/>
                          </a:solidFill>
                          <a:effectLst/>
                        </a:rPr>
                        <a:t> </a:t>
                      </a:r>
                    </a:p>
                    <a:p>
                      <a:pPr marL="0" marR="0">
                        <a:spcBef>
                          <a:spcPts val="0"/>
                        </a:spcBef>
                        <a:spcAft>
                          <a:spcPts val="0"/>
                        </a:spcAft>
                      </a:pPr>
                      <a:r>
                        <a:rPr lang="en-US" sz="900">
                          <a:solidFill>
                            <a:schemeClr val="bg1"/>
                          </a:solidFill>
                          <a:effectLst/>
                        </a:rPr>
                        <a:t> </a:t>
                      </a:r>
                      <a:endParaRPr lang="en-US" sz="900">
                        <a:solidFill>
                          <a:schemeClr val="bg1"/>
                        </a:solidFill>
                        <a:effectLst/>
                        <a:latin typeface="Times New Roman"/>
                        <a:ea typeface="Times New Roman"/>
                      </a:endParaRPr>
                    </a:p>
                  </a:txBody>
                  <a:tcPr marL="53039" marR="53039" marT="0" marB="0">
                    <a:solidFill>
                      <a:schemeClr val="accent6">
                        <a:lumMod val="75000"/>
                      </a:schemeClr>
                    </a:solidFill>
                  </a:tcPr>
                </a:tc>
                <a:tc>
                  <a:txBody>
                    <a:bodyPr/>
                    <a:lstStyle/>
                    <a:p>
                      <a:pPr marL="0" marR="0">
                        <a:spcBef>
                          <a:spcPts val="0"/>
                        </a:spcBef>
                        <a:spcAft>
                          <a:spcPts val="0"/>
                        </a:spcAft>
                      </a:pPr>
                      <a:r>
                        <a:rPr lang="en-US" sz="900">
                          <a:solidFill>
                            <a:schemeClr val="bg1"/>
                          </a:solidFill>
                          <a:effectLst/>
                        </a:rPr>
                        <a:t> </a:t>
                      </a:r>
                      <a:endParaRPr lang="en-US" sz="900">
                        <a:solidFill>
                          <a:schemeClr val="bg1"/>
                        </a:solidFill>
                        <a:effectLst/>
                        <a:latin typeface="Times New Roman"/>
                        <a:ea typeface="Times New Roman"/>
                      </a:endParaRPr>
                    </a:p>
                  </a:txBody>
                  <a:tcPr marL="53039" marR="53039" marT="0" marB="0">
                    <a:solidFill>
                      <a:schemeClr val="accent6">
                        <a:lumMod val="75000"/>
                      </a:schemeClr>
                    </a:solidFill>
                  </a:tcPr>
                </a:tc>
                <a:tc>
                  <a:txBody>
                    <a:bodyPr/>
                    <a:lstStyle/>
                    <a:p>
                      <a:pPr marL="0" marR="0">
                        <a:spcBef>
                          <a:spcPts val="0"/>
                        </a:spcBef>
                        <a:spcAft>
                          <a:spcPts val="0"/>
                        </a:spcAft>
                      </a:pPr>
                      <a:r>
                        <a:rPr lang="en-US" sz="900">
                          <a:solidFill>
                            <a:schemeClr val="bg1"/>
                          </a:solidFill>
                          <a:effectLst/>
                        </a:rPr>
                        <a:t> </a:t>
                      </a:r>
                      <a:endParaRPr lang="en-US" sz="900">
                        <a:solidFill>
                          <a:schemeClr val="bg1"/>
                        </a:solidFill>
                        <a:effectLst/>
                        <a:latin typeface="Times New Roman"/>
                        <a:ea typeface="Times New Roman"/>
                      </a:endParaRPr>
                    </a:p>
                  </a:txBody>
                  <a:tcPr marL="53039" marR="53039" marT="0" marB="0">
                    <a:solidFill>
                      <a:schemeClr val="accent6">
                        <a:lumMod val="75000"/>
                      </a:schemeClr>
                    </a:solidFill>
                  </a:tcPr>
                </a:tc>
              </a:tr>
              <a:tr h="565745">
                <a:tc>
                  <a:txBody>
                    <a:bodyPr/>
                    <a:lstStyle/>
                    <a:p>
                      <a:pPr marL="0" marR="0">
                        <a:spcBef>
                          <a:spcPts val="0"/>
                        </a:spcBef>
                        <a:spcAft>
                          <a:spcPts val="0"/>
                        </a:spcAft>
                      </a:pPr>
                      <a:r>
                        <a:rPr lang="en-US" sz="900" dirty="0">
                          <a:solidFill>
                            <a:schemeClr val="bg1"/>
                          </a:solidFill>
                          <a:effectLst/>
                        </a:rPr>
                        <a:t> </a:t>
                      </a:r>
                    </a:p>
                    <a:p>
                      <a:pPr marL="0" marR="0">
                        <a:spcBef>
                          <a:spcPts val="0"/>
                        </a:spcBef>
                        <a:spcAft>
                          <a:spcPts val="0"/>
                        </a:spcAft>
                      </a:pPr>
                      <a:r>
                        <a:rPr lang="en-US" sz="900" dirty="0">
                          <a:solidFill>
                            <a:schemeClr val="bg1"/>
                          </a:solidFill>
                          <a:effectLst/>
                        </a:rPr>
                        <a:t> </a:t>
                      </a:r>
                    </a:p>
                    <a:p>
                      <a:pPr marL="0" marR="0">
                        <a:spcBef>
                          <a:spcPts val="0"/>
                        </a:spcBef>
                        <a:spcAft>
                          <a:spcPts val="0"/>
                        </a:spcAft>
                      </a:pPr>
                      <a:r>
                        <a:rPr lang="en-US" sz="900" dirty="0">
                          <a:solidFill>
                            <a:schemeClr val="bg1"/>
                          </a:solidFill>
                          <a:effectLst/>
                        </a:rPr>
                        <a:t> </a:t>
                      </a:r>
                    </a:p>
                    <a:p>
                      <a:pPr marL="0" marR="0">
                        <a:spcBef>
                          <a:spcPts val="0"/>
                        </a:spcBef>
                        <a:spcAft>
                          <a:spcPts val="0"/>
                        </a:spcAft>
                      </a:pPr>
                      <a:r>
                        <a:rPr lang="en-US" sz="900" dirty="0">
                          <a:solidFill>
                            <a:schemeClr val="bg1"/>
                          </a:solidFill>
                          <a:effectLst/>
                        </a:rPr>
                        <a:t> </a:t>
                      </a:r>
                      <a:endParaRPr lang="en-US" sz="900" dirty="0">
                        <a:solidFill>
                          <a:schemeClr val="bg1"/>
                        </a:solidFill>
                        <a:effectLst/>
                        <a:latin typeface="Times New Roman"/>
                        <a:ea typeface="Times New Roman"/>
                      </a:endParaRPr>
                    </a:p>
                  </a:txBody>
                  <a:tcPr marL="53039" marR="53039" marT="0" marB="0">
                    <a:solidFill>
                      <a:schemeClr val="accent6">
                        <a:lumMod val="75000"/>
                      </a:schemeClr>
                    </a:solidFill>
                  </a:tcPr>
                </a:tc>
                <a:tc>
                  <a:txBody>
                    <a:bodyPr/>
                    <a:lstStyle/>
                    <a:p>
                      <a:pPr marL="0" marR="0">
                        <a:spcBef>
                          <a:spcPts val="0"/>
                        </a:spcBef>
                        <a:spcAft>
                          <a:spcPts val="0"/>
                        </a:spcAft>
                      </a:pPr>
                      <a:r>
                        <a:rPr lang="en-US" sz="900">
                          <a:solidFill>
                            <a:schemeClr val="bg1"/>
                          </a:solidFill>
                          <a:effectLst/>
                        </a:rPr>
                        <a:t> </a:t>
                      </a:r>
                      <a:endParaRPr lang="en-US" sz="900">
                        <a:solidFill>
                          <a:schemeClr val="bg1"/>
                        </a:solidFill>
                        <a:effectLst/>
                        <a:latin typeface="Times New Roman"/>
                        <a:ea typeface="Times New Roman"/>
                      </a:endParaRPr>
                    </a:p>
                  </a:txBody>
                  <a:tcPr marL="53039" marR="53039" marT="0" marB="0">
                    <a:solidFill>
                      <a:schemeClr val="accent6">
                        <a:lumMod val="75000"/>
                      </a:schemeClr>
                    </a:solidFill>
                  </a:tcPr>
                </a:tc>
                <a:tc>
                  <a:txBody>
                    <a:bodyPr/>
                    <a:lstStyle/>
                    <a:p>
                      <a:pPr marL="0" marR="0">
                        <a:spcBef>
                          <a:spcPts val="0"/>
                        </a:spcBef>
                        <a:spcAft>
                          <a:spcPts val="0"/>
                        </a:spcAft>
                      </a:pPr>
                      <a:r>
                        <a:rPr lang="en-US" sz="900">
                          <a:solidFill>
                            <a:schemeClr val="bg1"/>
                          </a:solidFill>
                          <a:effectLst/>
                        </a:rPr>
                        <a:t> </a:t>
                      </a:r>
                      <a:endParaRPr lang="en-US" sz="900">
                        <a:solidFill>
                          <a:schemeClr val="bg1"/>
                        </a:solidFill>
                        <a:effectLst/>
                        <a:latin typeface="Times New Roman"/>
                        <a:ea typeface="Times New Roman"/>
                      </a:endParaRPr>
                    </a:p>
                  </a:txBody>
                  <a:tcPr marL="53039" marR="53039" marT="0" marB="0">
                    <a:solidFill>
                      <a:schemeClr val="accent6">
                        <a:lumMod val="75000"/>
                      </a:schemeClr>
                    </a:solidFill>
                  </a:tcPr>
                </a:tc>
              </a:tr>
              <a:tr h="565745">
                <a:tc>
                  <a:txBody>
                    <a:bodyPr/>
                    <a:lstStyle/>
                    <a:p>
                      <a:pPr marL="0" marR="0">
                        <a:spcBef>
                          <a:spcPts val="0"/>
                        </a:spcBef>
                        <a:spcAft>
                          <a:spcPts val="0"/>
                        </a:spcAft>
                      </a:pPr>
                      <a:r>
                        <a:rPr lang="en-US" sz="900">
                          <a:solidFill>
                            <a:schemeClr val="bg1"/>
                          </a:solidFill>
                          <a:effectLst/>
                        </a:rPr>
                        <a:t> </a:t>
                      </a:r>
                    </a:p>
                    <a:p>
                      <a:pPr marL="0" marR="0">
                        <a:spcBef>
                          <a:spcPts val="0"/>
                        </a:spcBef>
                        <a:spcAft>
                          <a:spcPts val="0"/>
                        </a:spcAft>
                      </a:pPr>
                      <a:r>
                        <a:rPr lang="en-US" sz="900">
                          <a:solidFill>
                            <a:schemeClr val="bg1"/>
                          </a:solidFill>
                          <a:effectLst/>
                        </a:rPr>
                        <a:t> </a:t>
                      </a:r>
                    </a:p>
                    <a:p>
                      <a:pPr marL="0" marR="0">
                        <a:spcBef>
                          <a:spcPts val="0"/>
                        </a:spcBef>
                        <a:spcAft>
                          <a:spcPts val="0"/>
                        </a:spcAft>
                      </a:pPr>
                      <a:r>
                        <a:rPr lang="en-US" sz="900">
                          <a:solidFill>
                            <a:schemeClr val="bg1"/>
                          </a:solidFill>
                          <a:effectLst/>
                        </a:rPr>
                        <a:t> </a:t>
                      </a:r>
                    </a:p>
                    <a:p>
                      <a:pPr marL="0" marR="0">
                        <a:spcBef>
                          <a:spcPts val="0"/>
                        </a:spcBef>
                        <a:spcAft>
                          <a:spcPts val="0"/>
                        </a:spcAft>
                      </a:pPr>
                      <a:r>
                        <a:rPr lang="en-US" sz="900">
                          <a:solidFill>
                            <a:schemeClr val="bg1"/>
                          </a:solidFill>
                          <a:effectLst/>
                        </a:rPr>
                        <a:t> </a:t>
                      </a:r>
                      <a:endParaRPr lang="en-US" sz="900">
                        <a:solidFill>
                          <a:schemeClr val="bg1"/>
                        </a:solidFill>
                        <a:effectLst/>
                        <a:latin typeface="Times New Roman"/>
                        <a:ea typeface="Times New Roman"/>
                      </a:endParaRPr>
                    </a:p>
                  </a:txBody>
                  <a:tcPr marL="53039" marR="53039" marT="0" marB="0">
                    <a:solidFill>
                      <a:schemeClr val="accent6">
                        <a:lumMod val="75000"/>
                      </a:schemeClr>
                    </a:solidFill>
                  </a:tcPr>
                </a:tc>
                <a:tc>
                  <a:txBody>
                    <a:bodyPr/>
                    <a:lstStyle/>
                    <a:p>
                      <a:pPr marL="0" marR="0">
                        <a:spcBef>
                          <a:spcPts val="0"/>
                        </a:spcBef>
                        <a:spcAft>
                          <a:spcPts val="0"/>
                        </a:spcAft>
                      </a:pPr>
                      <a:r>
                        <a:rPr lang="en-US" sz="900">
                          <a:solidFill>
                            <a:schemeClr val="bg1"/>
                          </a:solidFill>
                          <a:effectLst/>
                        </a:rPr>
                        <a:t> </a:t>
                      </a:r>
                      <a:endParaRPr lang="en-US" sz="900">
                        <a:solidFill>
                          <a:schemeClr val="bg1"/>
                        </a:solidFill>
                        <a:effectLst/>
                        <a:latin typeface="Times New Roman"/>
                        <a:ea typeface="Times New Roman"/>
                      </a:endParaRPr>
                    </a:p>
                  </a:txBody>
                  <a:tcPr marL="53039" marR="53039" marT="0" marB="0">
                    <a:solidFill>
                      <a:schemeClr val="accent6">
                        <a:lumMod val="75000"/>
                      </a:schemeClr>
                    </a:solidFill>
                  </a:tcPr>
                </a:tc>
                <a:tc>
                  <a:txBody>
                    <a:bodyPr/>
                    <a:lstStyle/>
                    <a:p>
                      <a:pPr marL="0" marR="0">
                        <a:spcBef>
                          <a:spcPts val="0"/>
                        </a:spcBef>
                        <a:spcAft>
                          <a:spcPts val="0"/>
                        </a:spcAft>
                      </a:pPr>
                      <a:r>
                        <a:rPr lang="en-US" sz="900">
                          <a:solidFill>
                            <a:schemeClr val="bg1"/>
                          </a:solidFill>
                          <a:effectLst/>
                        </a:rPr>
                        <a:t> </a:t>
                      </a:r>
                      <a:endParaRPr lang="en-US" sz="900">
                        <a:solidFill>
                          <a:schemeClr val="bg1"/>
                        </a:solidFill>
                        <a:effectLst/>
                        <a:latin typeface="Times New Roman"/>
                        <a:ea typeface="Times New Roman"/>
                      </a:endParaRPr>
                    </a:p>
                  </a:txBody>
                  <a:tcPr marL="53039" marR="53039" marT="0" marB="0">
                    <a:solidFill>
                      <a:schemeClr val="accent6">
                        <a:lumMod val="75000"/>
                      </a:schemeClr>
                    </a:solidFill>
                  </a:tcPr>
                </a:tc>
              </a:tr>
              <a:tr h="565745">
                <a:tc>
                  <a:txBody>
                    <a:bodyPr/>
                    <a:lstStyle/>
                    <a:p>
                      <a:pPr marL="0" marR="0">
                        <a:spcBef>
                          <a:spcPts val="0"/>
                        </a:spcBef>
                        <a:spcAft>
                          <a:spcPts val="0"/>
                        </a:spcAft>
                      </a:pPr>
                      <a:r>
                        <a:rPr lang="en-US" sz="900">
                          <a:solidFill>
                            <a:schemeClr val="bg1"/>
                          </a:solidFill>
                          <a:effectLst/>
                        </a:rPr>
                        <a:t> </a:t>
                      </a:r>
                    </a:p>
                    <a:p>
                      <a:pPr marL="0" marR="0">
                        <a:spcBef>
                          <a:spcPts val="0"/>
                        </a:spcBef>
                        <a:spcAft>
                          <a:spcPts val="0"/>
                        </a:spcAft>
                      </a:pPr>
                      <a:r>
                        <a:rPr lang="en-US" sz="900">
                          <a:solidFill>
                            <a:schemeClr val="bg1"/>
                          </a:solidFill>
                          <a:effectLst/>
                        </a:rPr>
                        <a:t> </a:t>
                      </a:r>
                    </a:p>
                    <a:p>
                      <a:pPr marL="0" marR="0">
                        <a:spcBef>
                          <a:spcPts val="0"/>
                        </a:spcBef>
                        <a:spcAft>
                          <a:spcPts val="0"/>
                        </a:spcAft>
                      </a:pPr>
                      <a:r>
                        <a:rPr lang="en-US" sz="900">
                          <a:solidFill>
                            <a:schemeClr val="bg1"/>
                          </a:solidFill>
                          <a:effectLst/>
                        </a:rPr>
                        <a:t> </a:t>
                      </a:r>
                    </a:p>
                    <a:p>
                      <a:pPr marL="0" marR="0">
                        <a:spcBef>
                          <a:spcPts val="0"/>
                        </a:spcBef>
                        <a:spcAft>
                          <a:spcPts val="0"/>
                        </a:spcAft>
                      </a:pPr>
                      <a:r>
                        <a:rPr lang="en-US" sz="900">
                          <a:solidFill>
                            <a:schemeClr val="bg1"/>
                          </a:solidFill>
                          <a:effectLst/>
                        </a:rPr>
                        <a:t> </a:t>
                      </a:r>
                      <a:endParaRPr lang="en-US" sz="900">
                        <a:solidFill>
                          <a:schemeClr val="bg1"/>
                        </a:solidFill>
                        <a:effectLst/>
                        <a:latin typeface="Times New Roman"/>
                        <a:ea typeface="Times New Roman"/>
                      </a:endParaRPr>
                    </a:p>
                  </a:txBody>
                  <a:tcPr marL="53039" marR="53039" marT="0" marB="0">
                    <a:solidFill>
                      <a:schemeClr val="accent6">
                        <a:lumMod val="75000"/>
                      </a:schemeClr>
                    </a:solidFill>
                  </a:tcPr>
                </a:tc>
                <a:tc>
                  <a:txBody>
                    <a:bodyPr/>
                    <a:lstStyle/>
                    <a:p>
                      <a:pPr marL="0" marR="0">
                        <a:spcBef>
                          <a:spcPts val="0"/>
                        </a:spcBef>
                        <a:spcAft>
                          <a:spcPts val="0"/>
                        </a:spcAft>
                      </a:pPr>
                      <a:r>
                        <a:rPr lang="en-US" sz="900" dirty="0">
                          <a:solidFill>
                            <a:schemeClr val="bg1"/>
                          </a:solidFill>
                          <a:effectLst/>
                        </a:rPr>
                        <a:t> </a:t>
                      </a:r>
                      <a:endParaRPr lang="en-US" sz="900" dirty="0">
                        <a:solidFill>
                          <a:schemeClr val="bg1"/>
                        </a:solidFill>
                        <a:effectLst/>
                        <a:latin typeface="Times New Roman"/>
                        <a:ea typeface="Times New Roman"/>
                      </a:endParaRPr>
                    </a:p>
                  </a:txBody>
                  <a:tcPr marL="53039" marR="53039" marT="0" marB="0">
                    <a:solidFill>
                      <a:schemeClr val="accent6">
                        <a:lumMod val="75000"/>
                      </a:schemeClr>
                    </a:solidFill>
                  </a:tcPr>
                </a:tc>
                <a:tc>
                  <a:txBody>
                    <a:bodyPr/>
                    <a:lstStyle/>
                    <a:p>
                      <a:pPr marL="0" marR="0">
                        <a:spcBef>
                          <a:spcPts val="0"/>
                        </a:spcBef>
                        <a:spcAft>
                          <a:spcPts val="0"/>
                        </a:spcAft>
                      </a:pPr>
                      <a:r>
                        <a:rPr lang="en-US" sz="900" dirty="0">
                          <a:solidFill>
                            <a:schemeClr val="bg1"/>
                          </a:solidFill>
                          <a:effectLst/>
                        </a:rPr>
                        <a:t> </a:t>
                      </a:r>
                      <a:endParaRPr lang="en-US" sz="900" dirty="0">
                        <a:solidFill>
                          <a:schemeClr val="bg1"/>
                        </a:solidFill>
                        <a:effectLst/>
                        <a:latin typeface="Times New Roman"/>
                        <a:ea typeface="Times New Roman"/>
                      </a:endParaRPr>
                    </a:p>
                  </a:txBody>
                  <a:tcPr marL="53039" marR="53039" marT="0" marB="0">
                    <a:solidFill>
                      <a:schemeClr val="accent6">
                        <a:lumMod val="75000"/>
                      </a:schemeClr>
                    </a:solidFill>
                  </a:tcPr>
                </a:tc>
              </a:tr>
            </a:tbl>
          </a:graphicData>
        </a:graphic>
      </p:graphicFrame>
      <p:sp>
        <p:nvSpPr>
          <p:cNvPr id="3" name="Rectangle 1"/>
          <p:cNvSpPr>
            <a:spLocks noChangeArrowheads="1"/>
          </p:cNvSpPr>
          <p:nvPr/>
        </p:nvSpPr>
        <p:spPr bwMode="auto">
          <a:xfrm>
            <a:off x="982663" y="160020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298960057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2883242458"/>
              </p:ext>
            </p:extLst>
          </p:nvPr>
        </p:nvGraphicFramePr>
        <p:xfrm>
          <a:off x="460695" y="1595365"/>
          <a:ext cx="7239000" cy="4934096"/>
        </p:xfrm>
        <a:graphic>
          <a:graphicData uri="http://schemas.openxmlformats.org/drawingml/2006/table">
            <a:tbl>
              <a:tblPr firstRow="1" firstCol="1" bandRow="1">
                <a:tableStyleId>{5C22544A-7EE6-4342-B048-85BDC9FD1C3A}</a:tableStyleId>
              </a:tblPr>
              <a:tblGrid>
                <a:gridCol w="1139505"/>
                <a:gridCol w="609600"/>
                <a:gridCol w="1029801"/>
                <a:gridCol w="2047094"/>
                <a:gridCol w="1206500"/>
                <a:gridCol w="1206500"/>
              </a:tblGrid>
              <a:tr h="727856">
                <a:tc>
                  <a:txBody>
                    <a:bodyPr/>
                    <a:lstStyle/>
                    <a:p>
                      <a:pPr marL="0" marR="0" algn="ctr">
                        <a:lnSpc>
                          <a:spcPct val="115000"/>
                        </a:lnSpc>
                        <a:spcBef>
                          <a:spcPts val="0"/>
                        </a:spcBef>
                        <a:spcAft>
                          <a:spcPts val="0"/>
                        </a:spcAft>
                      </a:pPr>
                      <a:r>
                        <a:rPr lang="en-US" sz="1000" dirty="0">
                          <a:effectLst/>
                        </a:rPr>
                        <a:t>Module/Course Outcomes</a:t>
                      </a:r>
                      <a:endParaRPr lang="en-US" sz="1000" dirty="0">
                        <a:effectLst/>
                        <a:latin typeface="Calibri"/>
                        <a:ea typeface="SimSun"/>
                        <a:cs typeface="Times New Roman"/>
                      </a:endParaRPr>
                    </a:p>
                  </a:txBody>
                  <a:tcPr marL="59336" marR="59336" marT="0" marB="0"/>
                </a:tc>
                <a:tc>
                  <a:txBody>
                    <a:bodyPr/>
                    <a:lstStyle/>
                    <a:p>
                      <a:pPr marL="0" marR="0" algn="ctr">
                        <a:lnSpc>
                          <a:spcPct val="115000"/>
                        </a:lnSpc>
                        <a:spcBef>
                          <a:spcPts val="0"/>
                        </a:spcBef>
                        <a:spcAft>
                          <a:spcPts val="0"/>
                        </a:spcAft>
                      </a:pPr>
                      <a:r>
                        <a:rPr lang="en-US" sz="1000">
                          <a:effectLst/>
                        </a:rPr>
                        <a:t>Week of…</a:t>
                      </a:r>
                      <a:endParaRPr lang="en-US" sz="1000">
                        <a:effectLst/>
                        <a:latin typeface="Calibri"/>
                        <a:ea typeface="SimSun"/>
                        <a:cs typeface="Times New Roman"/>
                      </a:endParaRPr>
                    </a:p>
                  </a:txBody>
                  <a:tcPr marL="59336" marR="59336" marT="0" marB="0"/>
                </a:tc>
                <a:tc>
                  <a:txBody>
                    <a:bodyPr/>
                    <a:lstStyle/>
                    <a:p>
                      <a:pPr marL="0" marR="0" algn="ctr">
                        <a:lnSpc>
                          <a:spcPct val="115000"/>
                        </a:lnSpc>
                        <a:spcBef>
                          <a:spcPts val="0"/>
                        </a:spcBef>
                        <a:spcAft>
                          <a:spcPts val="0"/>
                        </a:spcAft>
                      </a:pPr>
                      <a:r>
                        <a:rPr lang="en-US" sz="1000">
                          <a:effectLst/>
                        </a:rPr>
                        <a:t>Topics</a:t>
                      </a:r>
                      <a:endParaRPr lang="en-US" sz="1000">
                        <a:effectLst/>
                        <a:latin typeface="Calibri"/>
                        <a:ea typeface="SimSun"/>
                        <a:cs typeface="Times New Roman"/>
                      </a:endParaRPr>
                    </a:p>
                  </a:txBody>
                  <a:tcPr marL="59336" marR="59336" marT="0" marB="0"/>
                </a:tc>
                <a:tc>
                  <a:txBody>
                    <a:bodyPr/>
                    <a:lstStyle/>
                    <a:p>
                      <a:pPr marL="0" marR="0" algn="ctr">
                        <a:lnSpc>
                          <a:spcPct val="115000"/>
                        </a:lnSpc>
                        <a:spcBef>
                          <a:spcPts val="0"/>
                        </a:spcBef>
                        <a:spcAft>
                          <a:spcPts val="0"/>
                        </a:spcAft>
                      </a:pPr>
                      <a:r>
                        <a:rPr lang="en-US" sz="1000">
                          <a:effectLst/>
                        </a:rPr>
                        <a:t>Weekly Readings/Activities</a:t>
                      </a:r>
                      <a:endParaRPr lang="en-US" sz="1000">
                        <a:effectLst/>
                        <a:latin typeface="Calibri"/>
                        <a:ea typeface="SimSun"/>
                        <a:cs typeface="Times New Roman"/>
                      </a:endParaRPr>
                    </a:p>
                  </a:txBody>
                  <a:tcPr marL="59336" marR="59336" marT="0" marB="0"/>
                </a:tc>
                <a:tc>
                  <a:txBody>
                    <a:bodyPr/>
                    <a:lstStyle/>
                    <a:p>
                      <a:pPr marL="0" marR="0" algn="ctr">
                        <a:lnSpc>
                          <a:spcPct val="115000"/>
                        </a:lnSpc>
                        <a:spcBef>
                          <a:spcPts val="0"/>
                        </a:spcBef>
                        <a:spcAft>
                          <a:spcPts val="0"/>
                        </a:spcAft>
                      </a:pPr>
                      <a:r>
                        <a:rPr lang="en-US" sz="1000">
                          <a:effectLst/>
                        </a:rPr>
                        <a:t>Assessment Tools</a:t>
                      </a:r>
                      <a:endParaRPr lang="en-US" sz="1000">
                        <a:effectLst/>
                        <a:latin typeface="Calibri"/>
                        <a:ea typeface="SimSun"/>
                        <a:cs typeface="Times New Roman"/>
                      </a:endParaRPr>
                    </a:p>
                  </a:txBody>
                  <a:tcPr marL="59336" marR="59336" marT="0" marB="0"/>
                </a:tc>
                <a:tc>
                  <a:txBody>
                    <a:bodyPr/>
                    <a:lstStyle/>
                    <a:p>
                      <a:pPr marL="0" marR="0">
                        <a:lnSpc>
                          <a:spcPct val="115000"/>
                        </a:lnSpc>
                        <a:spcBef>
                          <a:spcPts val="0"/>
                        </a:spcBef>
                        <a:spcAft>
                          <a:spcPts val="0"/>
                        </a:spcAft>
                      </a:pPr>
                      <a:r>
                        <a:rPr lang="en-US" sz="1000">
                          <a:effectLst/>
                        </a:rPr>
                        <a:t> </a:t>
                      </a:r>
                      <a:endParaRPr lang="en-US" sz="1000">
                        <a:effectLst/>
                        <a:latin typeface="Calibri"/>
                        <a:ea typeface="SimSun"/>
                        <a:cs typeface="Times New Roman"/>
                      </a:endParaRPr>
                    </a:p>
                  </a:txBody>
                  <a:tcPr marL="59336" marR="59336" marT="0" marB="0"/>
                </a:tc>
              </a:tr>
              <a:tr h="333601">
                <a:tc>
                  <a:txBody>
                    <a:bodyPr/>
                    <a:lstStyle/>
                    <a:p>
                      <a:pPr marL="0" marR="0">
                        <a:lnSpc>
                          <a:spcPct val="115000"/>
                        </a:lnSpc>
                        <a:spcBef>
                          <a:spcPts val="0"/>
                        </a:spcBef>
                        <a:spcAft>
                          <a:spcPts val="0"/>
                        </a:spcAft>
                      </a:pPr>
                      <a:r>
                        <a:rPr lang="en-US" sz="1000">
                          <a:effectLst/>
                        </a:rPr>
                        <a:t> </a:t>
                      </a:r>
                    </a:p>
                    <a:p>
                      <a:pPr marL="0" marR="0">
                        <a:lnSpc>
                          <a:spcPct val="115000"/>
                        </a:lnSpc>
                        <a:spcBef>
                          <a:spcPts val="0"/>
                        </a:spcBef>
                        <a:spcAft>
                          <a:spcPts val="0"/>
                        </a:spcAft>
                      </a:pPr>
                      <a:r>
                        <a:rPr lang="en-US" sz="1000">
                          <a:effectLst/>
                        </a:rPr>
                        <a:t> </a:t>
                      </a:r>
                      <a:endParaRPr lang="en-US" sz="1000">
                        <a:effectLst/>
                        <a:latin typeface="Calibri"/>
                        <a:ea typeface="SimSun"/>
                        <a:cs typeface="Times New Roman"/>
                      </a:endParaRPr>
                    </a:p>
                  </a:txBody>
                  <a:tcPr marL="59336" marR="59336" marT="0" marB="0"/>
                </a:tc>
                <a:tc>
                  <a:txBody>
                    <a:bodyPr/>
                    <a:lstStyle/>
                    <a:p>
                      <a:pPr marL="0" marR="0">
                        <a:lnSpc>
                          <a:spcPct val="115000"/>
                        </a:lnSpc>
                        <a:spcBef>
                          <a:spcPts val="0"/>
                        </a:spcBef>
                        <a:spcAft>
                          <a:spcPts val="0"/>
                        </a:spcAft>
                      </a:pPr>
                      <a:r>
                        <a:rPr lang="en-US" sz="1000">
                          <a:effectLst/>
                        </a:rPr>
                        <a:t> </a:t>
                      </a:r>
                      <a:endParaRPr lang="en-US" sz="1000">
                        <a:effectLst/>
                        <a:latin typeface="Calibri"/>
                        <a:ea typeface="SimSun"/>
                        <a:cs typeface="Times New Roman"/>
                      </a:endParaRPr>
                    </a:p>
                  </a:txBody>
                  <a:tcPr marL="59336" marR="59336" marT="0" marB="0"/>
                </a:tc>
                <a:tc>
                  <a:txBody>
                    <a:bodyPr/>
                    <a:lstStyle/>
                    <a:p>
                      <a:pPr marL="0" marR="0">
                        <a:lnSpc>
                          <a:spcPct val="115000"/>
                        </a:lnSpc>
                        <a:spcBef>
                          <a:spcPts val="0"/>
                        </a:spcBef>
                        <a:spcAft>
                          <a:spcPts val="0"/>
                        </a:spcAft>
                      </a:pPr>
                      <a:r>
                        <a:rPr lang="en-US" sz="1000">
                          <a:effectLst/>
                        </a:rPr>
                        <a:t> </a:t>
                      </a:r>
                      <a:endParaRPr lang="en-US" sz="1000">
                        <a:effectLst/>
                        <a:latin typeface="Calibri"/>
                        <a:ea typeface="SimSun"/>
                        <a:cs typeface="Times New Roman"/>
                      </a:endParaRPr>
                    </a:p>
                  </a:txBody>
                  <a:tcPr marL="59336" marR="59336" marT="0" marB="0"/>
                </a:tc>
                <a:tc>
                  <a:txBody>
                    <a:bodyPr/>
                    <a:lstStyle/>
                    <a:p>
                      <a:pPr marL="0" marR="0">
                        <a:lnSpc>
                          <a:spcPct val="115000"/>
                        </a:lnSpc>
                        <a:spcBef>
                          <a:spcPts val="0"/>
                        </a:spcBef>
                        <a:spcAft>
                          <a:spcPts val="0"/>
                        </a:spcAft>
                      </a:pPr>
                      <a:r>
                        <a:rPr lang="en-US" sz="1000">
                          <a:effectLst/>
                        </a:rPr>
                        <a:t> </a:t>
                      </a:r>
                      <a:endParaRPr lang="en-US" sz="1000">
                        <a:effectLst/>
                        <a:latin typeface="Calibri"/>
                        <a:ea typeface="SimSun"/>
                        <a:cs typeface="Times New Roman"/>
                      </a:endParaRPr>
                    </a:p>
                  </a:txBody>
                  <a:tcPr marL="59336" marR="59336" marT="0" marB="0"/>
                </a:tc>
                <a:tc>
                  <a:txBody>
                    <a:bodyPr/>
                    <a:lstStyle/>
                    <a:p>
                      <a:pPr marL="0" marR="0">
                        <a:lnSpc>
                          <a:spcPct val="115000"/>
                        </a:lnSpc>
                        <a:spcBef>
                          <a:spcPts val="0"/>
                        </a:spcBef>
                        <a:spcAft>
                          <a:spcPts val="0"/>
                        </a:spcAft>
                      </a:pPr>
                      <a:r>
                        <a:rPr lang="en-US" sz="1000">
                          <a:effectLst/>
                        </a:rPr>
                        <a:t> </a:t>
                      </a:r>
                      <a:endParaRPr lang="en-US" sz="1000">
                        <a:effectLst/>
                        <a:latin typeface="Calibri"/>
                        <a:ea typeface="SimSun"/>
                        <a:cs typeface="Times New Roman"/>
                      </a:endParaRPr>
                    </a:p>
                  </a:txBody>
                  <a:tcPr marL="59336" marR="59336" marT="0" marB="0"/>
                </a:tc>
                <a:tc>
                  <a:txBody>
                    <a:bodyPr/>
                    <a:lstStyle/>
                    <a:p>
                      <a:pPr marL="0" marR="0">
                        <a:lnSpc>
                          <a:spcPct val="115000"/>
                        </a:lnSpc>
                        <a:spcBef>
                          <a:spcPts val="0"/>
                        </a:spcBef>
                        <a:spcAft>
                          <a:spcPts val="0"/>
                        </a:spcAft>
                      </a:pPr>
                      <a:r>
                        <a:rPr lang="en-US" sz="1000">
                          <a:effectLst/>
                        </a:rPr>
                        <a:t> </a:t>
                      </a:r>
                      <a:endParaRPr lang="en-US" sz="1000">
                        <a:effectLst/>
                        <a:latin typeface="Calibri"/>
                        <a:ea typeface="SimSun"/>
                        <a:cs typeface="Times New Roman"/>
                      </a:endParaRPr>
                    </a:p>
                  </a:txBody>
                  <a:tcPr marL="59336" marR="59336" marT="0" marB="0"/>
                </a:tc>
              </a:tr>
              <a:tr h="333601">
                <a:tc>
                  <a:txBody>
                    <a:bodyPr/>
                    <a:lstStyle/>
                    <a:p>
                      <a:pPr marL="0" marR="0">
                        <a:lnSpc>
                          <a:spcPct val="115000"/>
                        </a:lnSpc>
                        <a:spcBef>
                          <a:spcPts val="0"/>
                        </a:spcBef>
                        <a:spcAft>
                          <a:spcPts val="0"/>
                        </a:spcAft>
                      </a:pPr>
                      <a:r>
                        <a:rPr lang="en-US" sz="1000">
                          <a:effectLst/>
                        </a:rPr>
                        <a:t> </a:t>
                      </a:r>
                    </a:p>
                    <a:p>
                      <a:pPr marL="0" marR="0">
                        <a:lnSpc>
                          <a:spcPct val="115000"/>
                        </a:lnSpc>
                        <a:spcBef>
                          <a:spcPts val="0"/>
                        </a:spcBef>
                        <a:spcAft>
                          <a:spcPts val="0"/>
                        </a:spcAft>
                      </a:pPr>
                      <a:r>
                        <a:rPr lang="en-US" sz="1000">
                          <a:effectLst/>
                        </a:rPr>
                        <a:t> </a:t>
                      </a:r>
                      <a:endParaRPr lang="en-US" sz="1000">
                        <a:effectLst/>
                        <a:latin typeface="Calibri"/>
                        <a:ea typeface="SimSun"/>
                        <a:cs typeface="Times New Roman"/>
                      </a:endParaRPr>
                    </a:p>
                  </a:txBody>
                  <a:tcPr marL="59336" marR="59336" marT="0" marB="0"/>
                </a:tc>
                <a:tc>
                  <a:txBody>
                    <a:bodyPr/>
                    <a:lstStyle/>
                    <a:p>
                      <a:pPr marL="0" marR="0">
                        <a:lnSpc>
                          <a:spcPct val="115000"/>
                        </a:lnSpc>
                        <a:spcBef>
                          <a:spcPts val="0"/>
                        </a:spcBef>
                        <a:spcAft>
                          <a:spcPts val="0"/>
                        </a:spcAft>
                      </a:pPr>
                      <a:r>
                        <a:rPr lang="en-US" sz="1000">
                          <a:effectLst/>
                        </a:rPr>
                        <a:t> </a:t>
                      </a:r>
                      <a:endParaRPr lang="en-US" sz="1000">
                        <a:effectLst/>
                        <a:latin typeface="Calibri"/>
                        <a:ea typeface="SimSun"/>
                        <a:cs typeface="Times New Roman"/>
                      </a:endParaRPr>
                    </a:p>
                  </a:txBody>
                  <a:tcPr marL="59336" marR="59336" marT="0" marB="0"/>
                </a:tc>
                <a:tc>
                  <a:txBody>
                    <a:bodyPr/>
                    <a:lstStyle/>
                    <a:p>
                      <a:pPr marL="0" marR="0">
                        <a:lnSpc>
                          <a:spcPct val="115000"/>
                        </a:lnSpc>
                        <a:spcBef>
                          <a:spcPts val="0"/>
                        </a:spcBef>
                        <a:spcAft>
                          <a:spcPts val="0"/>
                        </a:spcAft>
                      </a:pPr>
                      <a:r>
                        <a:rPr lang="en-US" sz="1000">
                          <a:effectLst/>
                        </a:rPr>
                        <a:t> </a:t>
                      </a:r>
                      <a:endParaRPr lang="en-US" sz="1000">
                        <a:effectLst/>
                        <a:latin typeface="Calibri"/>
                        <a:ea typeface="SimSun"/>
                        <a:cs typeface="Times New Roman"/>
                      </a:endParaRPr>
                    </a:p>
                  </a:txBody>
                  <a:tcPr marL="59336" marR="59336" marT="0" marB="0"/>
                </a:tc>
                <a:tc>
                  <a:txBody>
                    <a:bodyPr/>
                    <a:lstStyle/>
                    <a:p>
                      <a:pPr marL="0" marR="0">
                        <a:lnSpc>
                          <a:spcPct val="115000"/>
                        </a:lnSpc>
                        <a:spcBef>
                          <a:spcPts val="0"/>
                        </a:spcBef>
                        <a:spcAft>
                          <a:spcPts val="0"/>
                        </a:spcAft>
                      </a:pPr>
                      <a:r>
                        <a:rPr lang="en-US" sz="1000">
                          <a:effectLst/>
                        </a:rPr>
                        <a:t> </a:t>
                      </a:r>
                      <a:endParaRPr lang="en-US" sz="1000">
                        <a:effectLst/>
                        <a:latin typeface="Calibri"/>
                        <a:ea typeface="SimSun"/>
                        <a:cs typeface="Times New Roman"/>
                      </a:endParaRPr>
                    </a:p>
                  </a:txBody>
                  <a:tcPr marL="59336" marR="59336" marT="0" marB="0"/>
                </a:tc>
                <a:tc>
                  <a:txBody>
                    <a:bodyPr/>
                    <a:lstStyle/>
                    <a:p>
                      <a:pPr marL="0" marR="0">
                        <a:lnSpc>
                          <a:spcPct val="115000"/>
                        </a:lnSpc>
                        <a:spcBef>
                          <a:spcPts val="0"/>
                        </a:spcBef>
                        <a:spcAft>
                          <a:spcPts val="0"/>
                        </a:spcAft>
                      </a:pPr>
                      <a:r>
                        <a:rPr lang="en-US" sz="1000">
                          <a:effectLst/>
                        </a:rPr>
                        <a:t> </a:t>
                      </a:r>
                      <a:endParaRPr lang="en-US" sz="1000">
                        <a:effectLst/>
                        <a:latin typeface="Calibri"/>
                        <a:ea typeface="SimSun"/>
                        <a:cs typeface="Times New Roman"/>
                      </a:endParaRPr>
                    </a:p>
                  </a:txBody>
                  <a:tcPr marL="59336" marR="59336" marT="0" marB="0"/>
                </a:tc>
                <a:tc>
                  <a:txBody>
                    <a:bodyPr/>
                    <a:lstStyle/>
                    <a:p>
                      <a:pPr marL="0" marR="0">
                        <a:lnSpc>
                          <a:spcPct val="115000"/>
                        </a:lnSpc>
                        <a:spcBef>
                          <a:spcPts val="0"/>
                        </a:spcBef>
                        <a:spcAft>
                          <a:spcPts val="0"/>
                        </a:spcAft>
                      </a:pPr>
                      <a:r>
                        <a:rPr lang="en-US" sz="1000">
                          <a:effectLst/>
                        </a:rPr>
                        <a:t> </a:t>
                      </a:r>
                      <a:endParaRPr lang="en-US" sz="1000">
                        <a:effectLst/>
                        <a:latin typeface="Calibri"/>
                        <a:ea typeface="SimSun"/>
                        <a:cs typeface="Times New Roman"/>
                      </a:endParaRPr>
                    </a:p>
                  </a:txBody>
                  <a:tcPr marL="59336" marR="59336" marT="0" marB="0"/>
                </a:tc>
              </a:tr>
              <a:tr h="333601">
                <a:tc>
                  <a:txBody>
                    <a:bodyPr/>
                    <a:lstStyle/>
                    <a:p>
                      <a:pPr marL="0" marR="0">
                        <a:lnSpc>
                          <a:spcPct val="115000"/>
                        </a:lnSpc>
                        <a:spcBef>
                          <a:spcPts val="0"/>
                        </a:spcBef>
                        <a:spcAft>
                          <a:spcPts val="0"/>
                        </a:spcAft>
                      </a:pPr>
                      <a:r>
                        <a:rPr lang="en-US" sz="1000">
                          <a:effectLst/>
                        </a:rPr>
                        <a:t> </a:t>
                      </a:r>
                    </a:p>
                    <a:p>
                      <a:pPr marL="0" marR="0">
                        <a:lnSpc>
                          <a:spcPct val="115000"/>
                        </a:lnSpc>
                        <a:spcBef>
                          <a:spcPts val="0"/>
                        </a:spcBef>
                        <a:spcAft>
                          <a:spcPts val="0"/>
                        </a:spcAft>
                      </a:pPr>
                      <a:r>
                        <a:rPr lang="en-US" sz="1000">
                          <a:effectLst/>
                        </a:rPr>
                        <a:t> </a:t>
                      </a:r>
                      <a:endParaRPr lang="en-US" sz="1000">
                        <a:effectLst/>
                        <a:latin typeface="Calibri"/>
                        <a:ea typeface="SimSun"/>
                        <a:cs typeface="Times New Roman"/>
                      </a:endParaRPr>
                    </a:p>
                  </a:txBody>
                  <a:tcPr marL="59336" marR="59336" marT="0" marB="0"/>
                </a:tc>
                <a:tc>
                  <a:txBody>
                    <a:bodyPr/>
                    <a:lstStyle/>
                    <a:p>
                      <a:pPr marL="0" marR="0">
                        <a:lnSpc>
                          <a:spcPct val="115000"/>
                        </a:lnSpc>
                        <a:spcBef>
                          <a:spcPts val="0"/>
                        </a:spcBef>
                        <a:spcAft>
                          <a:spcPts val="0"/>
                        </a:spcAft>
                      </a:pPr>
                      <a:r>
                        <a:rPr lang="en-US" sz="1000">
                          <a:effectLst/>
                        </a:rPr>
                        <a:t> </a:t>
                      </a:r>
                      <a:endParaRPr lang="en-US" sz="1000">
                        <a:effectLst/>
                        <a:latin typeface="Calibri"/>
                        <a:ea typeface="SimSun"/>
                        <a:cs typeface="Times New Roman"/>
                      </a:endParaRPr>
                    </a:p>
                  </a:txBody>
                  <a:tcPr marL="59336" marR="59336" marT="0" marB="0"/>
                </a:tc>
                <a:tc>
                  <a:txBody>
                    <a:bodyPr/>
                    <a:lstStyle/>
                    <a:p>
                      <a:pPr marL="0" marR="0">
                        <a:lnSpc>
                          <a:spcPct val="115000"/>
                        </a:lnSpc>
                        <a:spcBef>
                          <a:spcPts val="0"/>
                        </a:spcBef>
                        <a:spcAft>
                          <a:spcPts val="0"/>
                        </a:spcAft>
                      </a:pPr>
                      <a:r>
                        <a:rPr lang="en-US" sz="1000">
                          <a:effectLst/>
                        </a:rPr>
                        <a:t> </a:t>
                      </a:r>
                      <a:endParaRPr lang="en-US" sz="1000">
                        <a:effectLst/>
                        <a:latin typeface="Calibri"/>
                        <a:ea typeface="SimSun"/>
                        <a:cs typeface="Times New Roman"/>
                      </a:endParaRPr>
                    </a:p>
                  </a:txBody>
                  <a:tcPr marL="59336" marR="59336" marT="0" marB="0"/>
                </a:tc>
                <a:tc>
                  <a:txBody>
                    <a:bodyPr/>
                    <a:lstStyle/>
                    <a:p>
                      <a:pPr marL="0" marR="0">
                        <a:lnSpc>
                          <a:spcPct val="115000"/>
                        </a:lnSpc>
                        <a:spcBef>
                          <a:spcPts val="0"/>
                        </a:spcBef>
                        <a:spcAft>
                          <a:spcPts val="0"/>
                        </a:spcAft>
                      </a:pPr>
                      <a:r>
                        <a:rPr lang="en-US" sz="1000">
                          <a:effectLst/>
                        </a:rPr>
                        <a:t> </a:t>
                      </a:r>
                      <a:endParaRPr lang="en-US" sz="1000">
                        <a:effectLst/>
                        <a:latin typeface="Calibri"/>
                        <a:ea typeface="SimSun"/>
                        <a:cs typeface="Times New Roman"/>
                      </a:endParaRPr>
                    </a:p>
                  </a:txBody>
                  <a:tcPr marL="59336" marR="59336" marT="0" marB="0"/>
                </a:tc>
                <a:tc>
                  <a:txBody>
                    <a:bodyPr/>
                    <a:lstStyle/>
                    <a:p>
                      <a:pPr marL="0" marR="0">
                        <a:lnSpc>
                          <a:spcPct val="115000"/>
                        </a:lnSpc>
                        <a:spcBef>
                          <a:spcPts val="0"/>
                        </a:spcBef>
                        <a:spcAft>
                          <a:spcPts val="0"/>
                        </a:spcAft>
                      </a:pPr>
                      <a:r>
                        <a:rPr lang="en-US" sz="1000">
                          <a:effectLst/>
                        </a:rPr>
                        <a:t> </a:t>
                      </a:r>
                      <a:endParaRPr lang="en-US" sz="1000">
                        <a:effectLst/>
                        <a:latin typeface="Calibri"/>
                        <a:ea typeface="SimSun"/>
                        <a:cs typeface="Times New Roman"/>
                      </a:endParaRPr>
                    </a:p>
                  </a:txBody>
                  <a:tcPr marL="59336" marR="59336" marT="0" marB="0"/>
                </a:tc>
                <a:tc>
                  <a:txBody>
                    <a:bodyPr/>
                    <a:lstStyle/>
                    <a:p>
                      <a:pPr marL="0" marR="0">
                        <a:lnSpc>
                          <a:spcPct val="115000"/>
                        </a:lnSpc>
                        <a:spcBef>
                          <a:spcPts val="0"/>
                        </a:spcBef>
                        <a:spcAft>
                          <a:spcPts val="0"/>
                        </a:spcAft>
                      </a:pPr>
                      <a:r>
                        <a:rPr lang="en-US" sz="1000">
                          <a:effectLst/>
                        </a:rPr>
                        <a:t> </a:t>
                      </a:r>
                      <a:endParaRPr lang="en-US" sz="1000">
                        <a:effectLst/>
                        <a:latin typeface="Calibri"/>
                        <a:ea typeface="SimSun"/>
                        <a:cs typeface="Times New Roman"/>
                      </a:endParaRPr>
                    </a:p>
                  </a:txBody>
                  <a:tcPr marL="59336" marR="59336" marT="0" marB="0"/>
                </a:tc>
              </a:tr>
              <a:tr h="333601">
                <a:tc>
                  <a:txBody>
                    <a:bodyPr/>
                    <a:lstStyle/>
                    <a:p>
                      <a:pPr marL="0" marR="0">
                        <a:lnSpc>
                          <a:spcPct val="115000"/>
                        </a:lnSpc>
                        <a:spcBef>
                          <a:spcPts val="0"/>
                        </a:spcBef>
                        <a:spcAft>
                          <a:spcPts val="0"/>
                        </a:spcAft>
                      </a:pPr>
                      <a:r>
                        <a:rPr lang="en-US" sz="1000">
                          <a:effectLst/>
                        </a:rPr>
                        <a:t> </a:t>
                      </a:r>
                    </a:p>
                    <a:p>
                      <a:pPr marL="0" marR="0">
                        <a:lnSpc>
                          <a:spcPct val="115000"/>
                        </a:lnSpc>
                        <a:spcBef>
                          <a:spcPts val="0"/>
                        </a:spcBef>
                        <a:spcAft>
                          <a:spcPts val="0"/>
                        </a:spcAft>
                      </a:pPr>
                      <a:r>
                        <a:rPr lang="en-US" sz="1000">
                          <a:effectLst/>
                        </a:rPr>
                        <a:t> </a:t>
                      </a:r>
                      <a:endParaRPr lang="en-US" sz="1000">
                        <a:effectLst/>
                        <a:latin typeface="Calibri"/>
                        <a:ea typeface="SimSun"/>
                        <a:cs typeface="Times New Roman"/>
                      </a:endParaRPr>
                    </a:p>
                  </a:txBody>
                  <a:tcPr marL="59336" marR="59336" marT="0" marB="0"/>
                </a:tc>
                <a:tc>
                  <a:txBody>
                    <a:bodyPr/>
                    <a:lstStyle/>
                    <a:p>
                      <a:pPr marL="0" marR="0">
                        <a:lnSpc>
                          <a:spcPct val="115000"/>
                        </a:lnSpc>
                        <a:spcBef>
                          <a:spcPts val="0"/>
                        </a:spcBef>
                        <a:spcAft>
                          <a:spcPts val="0"/>
                        </a:spcAft>
                      </a:pPr>
                      <a:r>
                        <a:rPr lang="en-US" sz="1000">
                          <a:effectLst/>
                        </a:rPr>
                        <a:t> </a:t>
                      </a:r>
                      <a:endParaRPr lang="en-US" sz="1000">
                        <a:effectLst/>
                        <a:latin typeface="Calibri"/>
                        <a:ea typeface="SimSun"/>
                        <a:cs typeface="Times New Roman"/>
                      </a:endParaRPr>
                    </a:p>
                  </a:txBody>
                  <a:tcPr marL="59336" marR="59336" marT="0" marB="0"/>
                </a:tc>
                <a:tc>
                  <a:txBody>
                    <a:bodyPr/>
                    <a:lstStyle/>
                    <a:p>
                      <a:pPr marL="0" marR="0">
                        <a:lnSpc>
                          <a:spcPct val="115000"/>
                        </a:lnSpc>
                        <a:spcBef>
                          <a:spcPts val="0"/>
                        </a:spcBef>
                        <a:spcAft>
                          <a:spcPts val="0"/>
                        </a:spcAft>
                      </a:pPr>
                      <a:r>
                        <a:rPr lang="en-US" sz="1000">
                          <a:effectLst/>
                        </a:rPr>
                        <a:t> </a:t>
                      </a:r>
                      <a:endParaRPr lang="en-US" sz="1000">
                        <a:effectLst/>
                        <a:latin typeface="Calibri"/>
                        <a:ea typeface="SimSun"/>
                        <a:cs typeface="Times New Roman"/>
                      </a:endParaRPr>
                    </a:p>
                  </a:txBody>
                  <a:tcPr marL="59336" marR="59336" marT="0" marB="0"/>
                </a:tc>
                <a:tc>
                  <a:txBody>
                    <a:bodyPr/>
                    <a:lstStyle/>
                    <a:p>
                      <a:pPr marL="0" marR="0">
                        <a:lnSpc>
                          <a:spcPct val="115000"/>
                        </a:lnSpc>
                        <a:spcBef>
                          <a:spcPts val="0"/>
                        </a:spcBef>
                        <a:spcAft>
                          <a:spcPts val="0"/>
                        </a:spcAft>
                      </a:pPr>
                      <a:r>
                        <a:rPr lang="en-US" sz="1000">
                          <a:effectLst/>
                        </a:rPr>
                        <a:t> </a:t>
                      </a:r>
                      <a:endParaRPr lang="en-US" sz="1000">
                        <a:effectLst/>
                        <a:latin typeface="Calibri"/>
                        <a:ea typeface="SimSun"/>
                        <a:cs typeface="Times New Roman"/>
                      </a:endParaRPr>
                    </a:p>
                  </a:txBody>
                  <a:tcPr marL="59336" marR="59336" marT="0" marB="0"/>
                </a:tc>
                <a:tc>
                  <a:txBody>
                    <a:bodyPr/>
                    <a:lstStyle/>
                    <a:p>
                      <a:pPr marL="0" marR="0">
                        <a:lnSpc>
                          <a:spcPct val="115000"/>
                        </a:lnSpc>
                        <a:spcBef>
                          <a:spcPts val="0"/>
                        </a:spcBef>
                        <a:spcAft>
                          <a:spcPts val="0"/>
                        </a:spcAft>
                      </a:pPr>
                      <a:r>
                        <a:rPr lang="en-US" sz="1000">
                          <a:effectLst/>
                        </a:rPr>
                        <a:t> </a:t>
                      </a:r>
                      <a:endParaRPr lang="en-US" sz="1000">
                        <a:effectLst/>
                        <a:latin typeface="Calibri"/>
                        <a:ea typeface="SimSun"/>
                        <a:cs typeface="Times New Roman"/>
                      </a:endParaRPr>
                    </a:p>
                  </a:txBody>
                  <a:tcPr marL="59336" marR="59336" marT="0" marB="0"/>
                </a:tc>
                <a:tc>
                  <a:txBody>
                    <a:bodyPr/>
                    <a:lstStyle/>
                    <a:p>
                      <a:pPr marL="0" marR="0">
                        <a:lnSpc>
                          <a:spcPct val="115000"/>
                        </a:lnSpc>
                        <a:spcBef>
                          <a:spcPts val="0"/>
                        </a:spcBef>
                        <a:spcAft>
                          <a:spcPts val="0"/>
                        </a:spcAft>
                      </a:pPr>
                      <a:r>
                        <a:rPr lang="en-US" sz="1000">
                          <a:effectLst/>
                        </a:rPr>
                        <a:t> </a:t>
                      </a:r>
                      <a:endParaRPr lang="en-US" sz="1000">
                        <a:effectLst/>
                        <a:latin typeface="Calibri"/>
                        <a:ea typeface="SimSun"/>
                        <a:cs typeface="Times New Roman"/>
                      </a:endParaRPr>
                    </a:p>
                  </a:txBody>
                  <a:tcPr marL="59336" marR="59336" marT="0" marB="0"/>
                </a:tc>
              </a:tr>
              <a:tr h="333601">
                <a:tc>
                  <a:txBody>
                    <a:bodyPr/>
                    <a:lstStyle/>
                    <a:p>
                      <a:pPr marL="0" marR="0">
                        <a:lnSpc>
                          <a:spcPct val="115000"/>
                        </a:lnSpc>
                        <a:spcBef>
                          <a:spcPts val="0"/>
                        </a:spcBef>
                        <a:spcAft>
                          <a:spcPts val="0"/>
                        </a:spcAft>
                      </a:pPr>
                      <a:r>
                        <a:rPr lang="en-US" sz="1000">
                          <a:effectLst/>
                        </a:rPr>
                        <a:t> </a:t>
                      </a:r>
                    </a:p>
                    <a:p>
                      <a:pPr marL="0" marR="0">
                        <a:lnSpc>
                          <a:spcPct val="115000"/>
                        </a:lnSpc>
                        <a:spcBef>
                          <a:spcPts val="0"/>
                        </a:spcBef>
                        <a:spcAft>
                          <a:spcPts val="0"/>
                        </a:spcAft>
                      </a:pPr>
                      <a:r>
                        <a:rPr lang="en-US" sz="1000">
                          <a:effectLst/>
                        </a:rPr>
                        <a:t> </a:t>
                      </a:r>
                      <a:endParaRPr lang="en-US" sz="1000">
                        <a:effectLst/>
                        <a:latin typeface="Calibri"/>
                        <a:ea typeface="SimSun"/>
                        <a:cs typeface="Times New Roman"/>
                      </a:endParaRPr>
                    </a:p>
                  </a:txBody>
                  <a:tcPr marL="59336" marR="59336" marT="0" marB="0"/>
                </a:tc>
                <a:tc>
                  <a:txBody>
                    <a:bodyPr/>
                    <a:lstStyle/>
                    <a:p>
                      <a:pPr marL="0" marR="0">
                        <a:lnSpc>
                          <a:spcPct val="115000"/>
                        </a:lnSpc>
                        <a:spcBef>
                          <a:spcPts val="0"/>
                        </a:spcBef>
                        <a:spcAft>
                          <a:spcPts val="0"/>
                        </a:spcAft>
                      </a:pPr>
                      <a:r>
                        <a:rPr lang="en-US" sz="1000">
                          <a:effectLst/>
                        </a:rPr>
                        <a:t> </a:t>
                      </a:r>
                      <a:endParaRPr lang="en-US" sz="1000">
                        <a:effectLst/>
                        <a:latin typeface="Calibri"/>
                        <a:ea typeface="SimSun"/>
                        <a:cs typeface="Times New Roman"/>
                      </a:endParaRPr>
                    </a:p>
                  </a:txBody>
                  <a:tcPr marL="59336" marR="59336" marT="0" marB="0"/>
                </a:tc>
                <a:tc>
                  <a:txBody>
                    <a:bodyPr/>
                    <a:lstStyle/>
                    <a:p>
                      <a:pPr marL="0" marR="0">
                        <a:lnSpc>
                          <a:spcPct val="115000"/>
                        </a:lnSpc>
                        <a:spcBef>
                          <a:spcPts val="0"/>
                        </a:spcBef>
                        <a:spcAft>
                          <a:spcPts val="0"/>
                        </a:spcAft>
                      </a:pPr>
                      <a:r>
                        <a:rPr lang="en-US" sz="1000">
                          <a:effectLst/>
                        </a:rPr>
                        <a:t> </a:t>
                      </a:r>
                      <a:endParaRPr lang="en-US" sz="1000">
                        <a:effectLst/>
                        <a:latin typeface="Calibri"/>
                        <a:ea typeface="SimSun"/>
                        <a:cs typeface="Times New Roman"/>
                      </a:endParaRPr>
                    </a:p>
                  </a:txBody>
                  <a:tcPr marL="59336" marR="59336" marT="0" marB="0"/>
                </a:tc>
                <a:tc>
                  <a:txBody>
                    <a:bodyPr/>
                    <a:lstStyle/>
                    <a:p>
                      <a:pPr marL="0" marR="0">
                        <a:lnSpc>
                          <a:spcPct val="115000"/>
                        </a:lnSpc>
                        <a:spcBef>
                          <a:spcPts val="0"/>
                        </a:spcBef>
                        <a:spcAft>
                          <a:spcPts val="0"/>
                        </a:spcAft>
                      </a:pPr>
                      <a:r>
                        <a:rPr lang="en-US" sz="1000">
                          <a:effectLst/>
                        </a:rPr>
                        <a:t> </a:t>
                      </a:r>
                      <a:endParaRPr lang="en-US" sz="1000">
                        <a:effectLst/>
                        <a:latin typeface="Calibri"/>
                        <a:ea typeface="SimSun"/>
                        <a:cs typeface="Times New Roman"/>
                      </a:endParaRPr>
                    </a:p>
                  </a:txBody>
                  <a:tcPr marL="59336" marR="59336" marT="0" marB="0"/>
                </a:tc>
                <a:tc>
                  <a:txBody>
                    <a:bodyPr/>
                    <a:lstStyle/>
                    <a:p>
                      <a:pPr marL="0" marR="0">
                        <a:lnSpc>
                          <a:spcPct val="115000"/>
                        </a:lnSpc>
                        <a:spcBef>
                          <a:spcPts val="0"/>
                        </a:spcBef>
                        <a:spcAft>
                          <a:spcPts val="0"/>
                        </a:spcAft>
                      </a:pPr>
                      <a:r>
                        <a:rPr lang="en-US" sz="1000">
                          <a:effectLst/>
                        </a:rPr>
                        <a:t> </a:t>
                      </a:r>
                      <a:endParaRPr lang="en-US" sz="1000">
                        <a:effectLst/>
                        <a:latin typeface="Calibri"/>
                        <a:ea typeface="SimSun"/>
                        <a:cs typeface="Times New Roman"/>
                      </a:endParaRPr>
                    </a:p>
                  </a:txBody>
                  <a:tcPr marL="59336" marR="59336" marT="0" marB="0"/>
                </a:tc>
                <a:tc>
                  <a:txBody>
                    <a:bodyPr/>
                    <a:lstStyle/>
                    <a:p>
                      <a:pPr marL="0" marR="0">
                        <a:lnSpc>
                          <a:spcPct val="115000"/>
                        </a:lnSpc>
                        <a:spcBef>
                          <a:spcPts val="0"/>
                        </a:spcBef>
                        <a:spcAft>
                          <a:spcPts val="0"/>
                        </a:spcAft>
                      </a:pPr>
                      <a:r>
                        <a:rPr lang="en-US" sz="1000">
                          <a:effectLst/>
                        </a:rPr>
                        <a:t> </a:t>
                      </a:r>
                      <a:endParaRPr lang="en-US" sz="1000">
                        <a:effectLst/>
                        <a:latin typeface="Calibri"/>
                        <a:ea typeface="SimSun"/>
                        <a:cs typeface="Times New Roman"/>
                      </a:endParaRPr>
                    </a:p>
                  </a:txBody>
                  <a:tcPr marL="59336" marR="59336" marT="0" marB="0"/>
                </a:tc>
              </a:tr>
              <a:tr h="333601">
                <a:tc>
                  <a:txBody>
                    <a:bodyPr/>
                    <a:lstStyle/>
                    <a:p>
                      <a:pPr marL="0" marR="0">
                        <a:lnSpc>
                          <a:spcPct val="115000"/>
                        </a:lnSpc>
                        <a:spcBef>
                          <a:spcPts val="0"/>
                        </a:spcBef>
                        <a:spcAft>
                          <a:spcPts val="0"/>
                        </a:spcAft>
                      </a:pPr>
                      <a:r>
                        <a:rPr lang="en-US" sz="1000">
                          <a:effectLst/>
                        </a:rPr>
                        <a:t> </a:t>
                      </a:r>
                    </a:p>
                    <a:p>
                      <a:pPr marL="0" marR="0">
                        <a:lnSpc>
                          <a:spcPct val="115000"/>
                        </a:lnSpc>
                        <a:spcBef>
                          <a:spcPts val="0"/>
                        </a:spcBef>
                        <a:spcAft>
                          <a:spcPts val="0"/>
                        </a:spcAft>
                      </a:pPr>
                      <a:r>
                        <a:rPr lang="en-US" sz="1000">
                          <a:effectLst/>
                        </a:rPr>
                        <a:t> </a:t>
                      </a:r>
                      <a:endParaRPr lang="en-US" sz="1000">
                        <a:effectLst/>
                        <a:latin typeface="Calibri"/>
                        <a:ea typeface="SimSun"/>
                        <a:cs typeface="Times New Roman"/>
                      </a:endParaRPr>
                    </a:p>
                  </a:txBody>
                  <a:tcPr marL="59336" marR="59336" marT="0" marB="0"/>
                </a:tc>
                <a:tc>
                  <a:txBody>
                    <a:bodyPr/>
                    <a:lstStyle/>
                    <a:p>
                      <a:pPr marL="0" marR="0">
                        <a:lnSpc>
                          <a:spcPct val="115000"/>
                        </a:lnSpc>
                        <a:spcBef>
                          <a:spcPts val="0"/>
                        </a:spcBef>
                        <a:spcAft>
                          <a:spcPts val="0"/>
                        </a:spcAft>
                      </a:pPr>
                      <a:r>
                        <a:rPr lang="en-US" sz="1000">
                          <a:effectLst/>
                        </a:rPr>
                        <a:t> </a:t>
                      </a:r>
                      <a:endParaRPr lang="en-US" sz="1000">
                        <a:effectLst/>
                        <a:latin typeface="Calibri"/>
                        <a:ea typeface="SimSun"/>
                        <a:cs typeface="Times New Roman"/>
                      </a:endParaRPr>
                    </a:p>
                  </a:txBody>
                  <a:tcPr marL="59336" marR="59336" marT="0" marB="0"/>
                </a:tc>
                <a:tc>
                  <a:txBody>
                    <a:bodyPr/>
                    <a:lstStyle/>
                    <a:p>
                      <a:pPr marL="0" marR="0">
                        <a:lnSpc>
                          <a:spcPct val="115000"/>
                        </a:lnSpc>
                        <a:spcBef>
                          <a:spcPts val="0"/>
                        </a:spcBef>
                        <a:spcAft>
                          <a:spcPts val="0"/>
                        </a:spcAft>
                      </a:pPr>
                      <a:r>
                        <a:rPr lang="en-US" sz="1000">
                          <a:effectLst/>
                        </a:rPr>
                        <a:t> </a:t>
                      </a:r>
                      <a:endParaRPr lang="en-US" sz="1000">
                        <a:effectLst/>
                        <a:latin typeface="Calibri"/>
                        <a:ea typeface="SimSun"/>
                        <a:cs typeface="Times New Roman"/>
                      </a:endParaRPr>
                    </a:p>
                  </a:txBody>
                  <a:tcPr marL="59336" marR="59336" marT="0" marB="0"/>
                </a:tc>
                <a:tc>
                  <a:txBody>
                    <a:bodyPr/>
                    <a:lstStyle/>
                    <a:p>
                      <a:pPr marL="0" marR="0">
                        <a:lnSpc>
                          <a:spcPct val="115000"/>
                        </a:lnSpc>
                        <a:spcBef>
                          <a:spcPts val="0"/>
                        </a:spcBef>
                        <a:spcAft>
                          <a:spcPts val="0"/>
                        </a:spcAft>
                      </a:pPr>
                      <a:r>
                        <a:rPr lang="en-US" sz="1000">
                          <a:effectLst/>
                        </a:rPr>
                        <a:t> </a:t>
                      </a:r>
                      <a:endParaRPr lang="en-US" sz="1000">
                        <a:effectLst/>
                        <a:latin typeface="Calibri"/>
                        <a:ea typeface="SimSun"/>
                        <a:cs typeface="Times New Roman"/>
                      </a:endParaRPr>
                    </a:p>
                  </a:txBody>
                  <a:tcPr marL="59336" marR="59336" marT="0" marB="0"/>
                </a:tc>
                <a:tc>
                  <a:txBody>
                    <a:bodyPr/>
                    <a:lstStyle/>
                    <a:p>
                      <a:pPr marL="0" marR="0">
                        <a:lnSpc>
                          <a:spcPct val="115000"/>
                        </a:lnSpc>
                        <a:spcBef>
                          <a:spcPts val="0"/>
                        </a:spcBef>
                        <a:spcAft>
                          <a:spcPts val="0"/>
                        </a:spcAft>
                      </a:pPr>
                      <a:r>
                        <a:rPr lang="en-US" sz="1000">
                          <a:effectLst/>
                        </a:rPr>
                        <a:t> </a:t>
                      </a:r>
                      <a:endParaRPr lang="en-US" sz="1000">
                        <a:effectLst/>
                        <a:latin typeface="Calibri"/>
                        <a:ea typeface="SimSun"/>
                        <a:cs typeface="Times New Roman"/>
                      </a:endParaRPr>
                    </a:p>
                  </a:txBody>
                  <a:tcPr marL="59336" marR="59336" marT="0" marB="0"/>
                </a:tc>
                <a:tc>
                  <a:txBody>
                    <a:bodyPr/>
                    <a:lstStyle/>
                    <a:p>
                      <a:pPr marL="0" marR="0">
                        <a:lnSpc>
                          <a:spcPct val="115000"/>
                        </a:lnSpc>
                        <a:spcBef>
                          <a:spcPts val="0"/>
                        </a:spcBef>
                        <a:spcAft>
                          <a:spcPts val="0"/>
                        </a:spcAft>
                      </a:pPr>
                      <a:r>
                        <a:rPr lang="en-US" sz="1000">
                          <a:effectLst/>
                        </a:rPr>
                        <a:t> </a:t>
                      </a:r>
                      <a:endParaRPr lang="en-US" sz="1000">
                        <a:effectLst/>
                        <a:latin typeface="Calibri"/>
                        <a:ea typeface="SimSun"/>
                        <a:cs typeface="Times New Roman"/>
                      </a:endParaRPr>
                    </a:p>
                  </a:txBody>
                  <a:tcPr marL="59336" marR="59336" marT="0" marB="0"/>
                </a:tc>
              </a:tr>
              <a:tr h="333601">
                <a:tc>
                  <a:txBody>
                    <a:bodyPr/>
                    <a:lstStyle/>
                    <a:p>
                      <a:pPr marL="0" marR="0">
                        <a:lnSpc>
                          <a:spcPct val="115000"/>
                        </a:lnSpc>
                        <a:spcBef>
                          <a:spcPts val="0"/>
                        </a:spcBef>
                        <a:spcAft>
                          <a:spcPts val="0"/>
                        </a:spcAft>
                      </a:pPr>
                      <a:r>
                        <a:rPr lang="en-US" sz="1000">
                          <a:effectLst/>
                        </a:rPr>
                        <a:t> </a:t>
                      </a:r>
                    </a:p>
                    <a:p>
                      <a:pPr marL="0" marR="0">
                        <a:lnSpc>
                          <a:spcPct val="115000"/>
                        </a:lnSpc>
                        <a:spcBef>
                          <a:spcPts val="0"/>
                        </a:spcBef>
                        <a:spcAft>
                          <a:spcPts val="0"/>
                        </a:spcAft>
                      </a:pPr>
                      <a:r>
                        <a:rPr lang="en-US" sz="1000">
                          <a:effectLst/>
                        </a:rPr>
                        <a:t> </a:t>
                      </a:r>
                      <a:endParaRPr lang="en-US" sz="1000">
                        <a:effectLst/>
                        <a:latin typeface="Calibri"/>
                        <a:ea typeface="SimSun"/>
                        <a:cs typeface="Times New Roman"/>
                      </a:endParaRPr>
                    </a:p>
                  </a:txBody>
                  <a:tcPr marL="59336" marR="59336" marT="0" marB="0"/>
                </a:tc>
                <a:tc>
                  <a:txBody>
                    <a:bodyPr/>
                    <a:lstStyle/>
                    <a:p>
                      <a:pPr marL="0" marR="0">
                        <a:lnSpc>
                          <a:spcPct val="115000"/>
                        </a:lnSpc>
                        <a:spcBef>
                          <a:spcPts val="0"/>
                        </a:spcBef>
                        <a:spcAft>
                          <a:spcPts val="0"/>
                        </a:spcAft>
                      </a:pPr>
                      <a:r>
                        <a:rPr lang="en-US" sz="1000">
                          <a:effectLst/>
                        </a:rPr>
                        <a:t> </a:t>
                      </a:r>
                      <a:endParaRPr lang="en-US" sz="1000">
                        <a:effectLst/>
                        <a:latin typeface="Calibri"/>
                        <a:ea typeface="SimSun"/>
                        <a:cs typeface="Times New Roman"/>
                      </a:endParaRPr>
                    </a:p>
                  </a:txBody>
                  <a:tcPr marL="59336" marR="59336" marT="0" marB="0"/>
                </a:tc>
                <a:tc>
                  <a:txBody>
                    <a:bodyPr/>
                    <a:lstStyle/>
                    <a:p>
                      <a:pPr marL="0" marR="0">
                        <a:lnSpc>
                          <a:spcPct val="115000"/>
                        </a:lnSpc>
                        <a:spcBef>
                          <a:spcPts val="0"/>
                        </a:spcBef>
                        <a:spcAft>
                          <a:spcPts val="0"/>
                        </a:spcAft>
                      </a:pPr>
                      <a:r>
                        <a:rPr lang="en-US" sz="1000">
                          <a:effectLst/>
                        </a:rPr>
                        <a:t> </a:t>
                      </a:r>
                      <a:endParaRPr lang="en-US" sz="1000">
                        <a:effectLst/>
                        <a:latin typeface="Calibri"/>
                        <a:ea typeface="SimSun"/>
                        <a:cs typeface="Times New Roman"/>
                      </a:endParaRPr>
                    </a:p>
                  </a:txBody>
                  <a:tcPr marL="59336" marR="59336" marT="0" marB="0"/>
                </a:tc>
                <a:tc>
                  <a:txBody>
                    <a:bodyPr/>
                    <a:lstStyle/>
                    <a:p>
                      <a:pPr marL="0" marR="0">
                        <a:lnSpc>
                          <a:spcPct val="115000"/>
                        </a:lnSpc>
                        <a:spcBef>
                          <a:spcPts val="0"/>
                        </a:spcBef>
                        <a:spcAft>
                          <a:spcPts val="0"/>
                        </a:spcAft>
                      </a:pPr>
                      <a:r>
                        <a:rPr lang="en-US" sz="1000">
                          <a:effectLst/>
                        </a:rPr>
                        <a:t> </a:t>
                      </a:r>
                      <a:endParaRPr lang="en-US" sz="1000">
                        <a:effectLst/>
                        <a:latin typeface="Calibri"/>
                        <a:ea typeface="SimSun"/>
                        <a:cs typeface="Times New Roman"/>
                      </a:endParaRPr>
                    </a:p>
                  </a:txBody>
                  <a:tcPr marL="59336" marR="59336" marT="0" marB="0"/>
                </a:tc>
                <a:tc>
                  <a:txBody>
                    <a:bodyPr/>
                    <a:lstStyle/>
                    <a:p>
                      <a:pPr marL="0" marR="0">
                        <a:lnSpc>
                          <a:spcPct val="115000"/>
                        </a:lnSpc>
                        <a:spcBef>
                          <a:spcPts val="0"/>
                        </a:spcBef>
                        <a:spcAft>
                          <a:spcPts val="0"/>
                        </a:spcAft>
                      </a:pPr>
                      <a:r>
                        <a:rPr lang="en-US" sz="1000">
                          <a:effectLst/>
                        </a:rPr>
                        <a:t> </a:t>
                      </a:r>
                      <a:endParaRPr lang="en-US" sz="1000">
                        <a:effectLst/>
                        <a:latin typeface="Calibri"/>
                        <a:ea typeface="SimSun"/>
                        <a:cs typeface="Times New Roman"/>
                      </a:endParaRPr>
                    </a:p>
                  </a:txBody>
                  <a:tcPr marL="59336" marR="59336" marT="0" marB="0"/>
                </a:tc>
                <a:tc>
                  <a:txBody>
                    <a:bodyPr/>
                    <a:lstStyle/>
                    <a:p>
                      <a:pPr marL="0" marR="0">
                        <a:lnSpc>
                          <a:spcPct val="115000"/>
                        </a:lnSpc>
                        <a:spcBef>
                          <a:spcPts val="0"/>
                        </a:spcBef>
                        <a:spcAft>
                          <a:spcPts val="0"/>
                        </a:spcAft>
                      </a:pPr>
                      <a:r>
                        <a:rPr lang="en-US" sz="1000">
                          <a:effectLst/>
                        </a:rPr>
                        <a:t> </a:t>
                      </a:r>
                      <a:endParaRPr lang="en-US" sz="1000">
                        <a:effectLst/>
                        <a:latin typeface="Calibri"/>
                        <a:ea typeface="SimSun"/>
                        <a:cs typeface="Times New Roman"/>
                      </a:endParaRPr>
                    </a:p>
                  </a:txBody>
                  <a:tcPr marL="59336" marR="59336" marT="0" marB="0"/>
                </a:tc>
              </a:tr>
              <a:tr h="333601">
                <a:tc>
                  <a:txBody>
                    <a:bodyPr/>
                    <a:lstStyle/>
                    <a:p>
                      <a:pPr marL="0" marR="0">
                        <a:lnSpc>
                          <a:spcPct val="115000"/>
                        </a:lnSpc>
                        <a:spcBef>
                          <a:spcPts val="0"/>
                        </a:spcBef>
                        <a:spcAft>
                          <a:spcPts val="0"/>
                        </a:spcAft>
                      </a:pPr>
                      <a:r>
                        <a:rPr lang="en-US" sz="1000">
                          <a:effectLst/>
                        </a:rPr>
                        <a:t> </a:t>
                      </a:r>
                    </a:p>
                    <a:p>
                      <a:pPr marL="0" marR="0">
                        <a:lnSpc>
                          <a:spcPct val="115000"/>
                        </a:lnSpc>
                        <a:spcBef>
                          <a:spcPts val="0"/>
                        </a:spcBef>
                        <a:spcAft>
                          <a:spcPts val="0"/>
                        </a:spcAft>
                      </a:pPr>
                      <a:r>
                        <a:rPr lang="en-US" sz="1000">
                          <a:effectLst/>
                        </a:rPr>
                        <a:t> </a:t>
                      </a:r>
                      <a:endParaRPr lang="en-US" sz="1000">
                        <a:effectLst/>
                        <a:latin typeface="Calibri"/>
                        <a:ea typeface="SimSun"/>
                        <a:cs typeface="Times New Roman"/>
                      </a:endParaRPr>
                    </a:p>
                  </a:txBody>
                  <a:tcPr marL="59336" marR="59336" marT="0" marB="0"/>
                </a:tc>
                <a:tc>
                  <a:txBody>
                    <a:bodyPr/>
                    <a:lstStyle/>
                    <a:p>
                      <a:pPr marL="0" marR="0">
                        <a:lnSpc>
                          <a:spcPct val="115000"/>
                        </a:lnSpc>
                        <a:spcBef>
                          <a:spcPts val="0"/>
                        </a:spcBef>
                        <a:spcAft>
                          <a:spcPts val="0"/>
                        </a:spcAft>
                      </a:pPr>
                      <a:r>
                        <a:rPr lang="en-US" sz="1000">
                          <a:effectLst/>
                        </a:rPr>
                        <a:t> </a:t>
                      </a:r>
                      <a:endParaRPr lang="en-US" sz="1000">
                        <a:effectLst/>
                        <a:latin typeface="Calibri"/>
                        <a:ea typeface="SimSun"/>
                        <a:cs typeface="Times New Roman"/>
                      </a:endParaRPr>
                    </a:p>
                  </a:txBody>
                  <a:tcPr marL="59336" marR="59336" marT="0" marB="0"/>
                </a:tc>
                <a:tc>
                  <a:txBody>
                    <a:bodyPr/>
                    <a:lstStyle/>
                    <a:p>
                      <a:pPr marL="0" marR="0">
                        <a:lnSpc>
                          <a:spcPct val="115000"/>
                        </a:lnSpc>
                        <a:spcBef>
                          <a:spcPts val="0"/>
                        </a:spcBef>
                        <a:spcAft>
                          <a:spcPts val="0"/>
                        </a:spcAft>
                      </a:pPr>
                      <a:r>
                        <a:rPr lang="en-US" sz="1000">
                          <a:effectLst/>
                        </a:rPr>
                        <a:t> </a:t>
                      </a:r>
                      <a:endParaRPr lang="en-US" sz="1000">
                        <a:effectLst/>
                        <a:latin typeface="Calibri"/>
                        <a:ea typeface="SimSun"/>
                        <a:cs typeface="Times New Roman"/>
                      </a:endParaRPr>
                    </a:p>
                  </a:txBody>
                  <a:tcPr marL="59336" marR="59336" marT="0" marB="0"/>
                </a:tc>
                <a:tc>
                  <a:txBody>
                    <a:bodyPr/>
                    <a:lstStyle/>
                    <a:p>
                      <a:pPr marL="0" marR="0">
                        <a:lnSpc>
                          <a:spcPct val="115000"/>
                        </a:lnSpc>
                        <a:spcBef>
                          <a:spcPts val="0"/>
                        </a:spcBef>
                        <a:spcAft>
                          <a:spcPts val="0"/>
                        </a:spcAft>
                      </a:pPr>
                      <a:r>
                        <a:rPr lang="en-US" sz="1000">
                          <a:effectLst/>
                        </a:rPr>
                        <a:t> </a:t>
                      </a:r>
                      <a:endParaRPr lang="en-US" sz="1000">
                        <a:effectLst/>
                        <a:latin typeface="Calibri"/>
                        <a:ea typeface="SimSun"/>
                        <a:cs typeface="Times New Roman"/>
                      </a:endParaRPr>
                    </a:p>
                  </a:txBody>
                  <a:tcPr marL="59336" marR="59336" marT="0" marB="0"/>
                </a:tc>
                <a:tc>
                  <a:txBody>
                    <a:bodyPr/>
                    <a:lstStyle/>
                    <a:p>
                      <a:pPr marL="0" marR="0">
                        <a:lnSpc>
                          <a:spcPct val="115000"/>
                        </a:lnSpc>
                        <a:spcBef>
                          <a:spcPts val="0"/>
                        </a:spcBef>
                        <a:spcAft>
                          <a:spcPts val="0"/>
                        </a:spcAft>
                      </a:pPr>
                      <a:r>
                        <a:rPr lang="en-US" sz="1000">
                          <a:effectLst/>
                        </a:rPr>
                        <a:t> </a:t>
                      </a:r>
                      <a:endParaRPr lang="en-US" sz="1000">
                        <a:effectLst/>
                        <a:latin typeface="Calibri"/>
                        <a:ea typeface="SimSun"/>
                        <a:cs typeface="Times New Roman"/>
                      </a:endParaRPr>
                    </a:p>
                  </a:txBody>
                  <a:tcPr marL="59336" marR="59336" marT="0" marB="0"/>
                </a:tc>
                <a:tc>
                  <a:txBody>
                    <a:bodyPr/>
                    <a:lstStyle/>
                    <a:p>
                      <a:pPr marL="0" marR="0">
                        <a:lnSpc>
                          <a:spcPct val="115000"/>
                        </a:lnSpc>
                        <a:spcBef>
                          <a:spcPts val="0"/>
                        </a:spcBef>
                        <a:spcAft>
                          <a:spcPts val="0"/>
                        </a:spcAft>
                      </a:pPr>
                      <a:r>
                        <a:rPr lang="en-US" sz="1000">
                          <a:effectLst/>
                        </a:rPr>
                        <a:t> </a:t>
                      </a:r>
                      <a:endParaRPr lang="en-US" sz="1000">
                        <a:effectLst/>
                        <a:latin typeface="Calibri"/>
                        <a:ea typeface="SimSun"/>
                        <a:cs typeface="Times New Roman"/>
                      </a:endParaRPr>
                    </a:p>
                  </a:txBody>
                  <a:tcPr marL="59336" marR="59336" marT="0" marB="0"/>
                </a:tc>
              </a:tr>
              <a:tr h="333601">
                <a:tc>
                  <a:txBody>
                    <a:bodyPr/>
                    <a:lstStyle/>
                    <a:p>
                      <a:pPr marL="0" marR="0">
                        <a:lnSpc>
                          <a:spcPct val="115000"/>
                        </a:lnSpc>
                        <a:spcBef>
                          <a:spcPts val="0"/>
                        </a:spcBef>
                        <a:spcAft>
                          <a:spcPts val="0"/>
                        </a:spcAft>
                      </a:pPr>
                      <a:r>
                        <a:rPr lang="en-US" sz="1000">
                          <a:effectLst/>
                        </a:rPr>
                        <a:t> </a:t>
                      </a:r>
                    </a:p>
                    <a:p>
                      <a:pPr marL="0" marR="0">
                        <a:lnSpc>
                          <a:spcPct val="115000"/>
                        </a:lnSpc>
                        <a:spcBef>
                          <a:spcPts val="0"/>
                        </a:spcBef>
                        <a:spcAft>
                          <a:spcPts val="0"/>
                        </a:spcAft>
                      </a:pPr>
                      <a:r>
                        <a:rPr lang="en-US" sz="1000">
                          <a:effectLst/>
                        </a:rPr>
                        <a:t> </a:t>
                      </a:r>
                      <a:endParaRPr lang="en-US" sz="1000">
                        <a:effectLst/>
                        <a:latin typeface="Calibri"/>
                        <a:ea typeface="SimSun"/>
                        <a:cs typeface="Times New Roman"/>
                      </a:endParaRPr>
                    </a:p>
                  </a:txBody>
                  <a:tcPr marL="59336" marR="59336" marT="0" marB="0"/>
                </a:tc>
                <a:tc>
                  <a:txBody>
                    <a:bodyPr/>
                    <a:lstStyle/>
                    <a:p>
                      <a:pPr marL="0" marR="0">
                        <a:lnSpc>
                          <a:spcPct val="115000"/>
                        </a:lnSpc>
                        <a:spcBef>
                          <a:spcPts val="0"/>
                        </a:spcBef>
                        <a:spcAft>
                          <a:spcPts val="0"/>
                        </a:spcAft>
                      </a:pPr>
                      <a:r>
                        <a:rPr lang="en-US" sz="1000">
                          <a:effectLst/>
                        </a:rPr>
                        <a:t> </a:t>
                      </a:r>
                      <a:endParaRPr lang="en-US" sz="1000">
                        <a:effectLst/>
                        <a:latin typeface="Calibri"/>
                        <a:ea typeface="SimSun"/>
                        <a:cs typeface="Times New Roman"/>
                      </a:endParaRPr>
                    </a:p>
                  </a:txBody>
                  <a:tcPr marL="59336" marR="59336" marT="0" marB="0"/>
                </a:tc>
                <a:tc>
                  <a:txBody>
                    <a:bodyPr/>
                    <a:lstStyle/>
                    <a:p>
                      <a:pPr marL="0" marR="0">
                        <a:lnSpc>
                          <a:spcPct val="115000"/>
                        </a:lnSpc>
                        <a:spcBef>
                          <a:spcPts val="0"/>
                        </a:spcBef>
                        <a:spcAft>
                          <a:spcPts val="0"/>
                        </a:spcAft>
                      </a:pPr>
                      <a:r>
                        <a:rPr lang="en-US" sz="1000">
                          <a:effectLst/>
                        </a:rPr>
                        <a:t> </a:t>
                      </a:r>
                      <a:endParaRPr lang="en-US" sz="1000">
                        <a:effectLst/>
                        <a:latin typeface="Calibri"/>
                        <a:ea typeface="SimSun"/>
                        <a:cs typeface="Times New Roman"/>
                      </a:endParaRPr>
                    </a:p>
                  </a:txBody>
                  <a:tcPr marL="59336" marR="59336" marT="0" marB="0"/>
                </a:tc>
                <a:tc>
                  <a:txBody>
                    <a:bodyPr/>
                    <a:lstStyle/>
                    <a:p>
                      <a:pPr marL="0" marR="0">
                        <a:lnSpc>
                          <a:spcPct val="115000"/>
                        </a:lnSpc>
                        <a:spcBef>
                          <a:spcPts val="0"/>
                        </a:spcBef>
                        <a:spcAft>
                          <a:spcPts val="0"/>
                        </a:spcAft>
                      </a:pPr>
                      <a:r>
                        <a:rPr lang="en-US" sz="1000">
                          <a:effectLst/>
                        </a:rPr>
                        <a:t> </a:t>
                      </a:r>
                      <a:endParaRPr lang="en-US" sz="1000">
                        <a:effectLst/>
                        <a:latin typeface="Calibri"/>
                        <a:ea typeface="SimSun"/>
                        <a:cs typeface="Times New Roman"/>
                      </a:endParaRPr>
                    </a:p>
                  </a:txBody>
                  <a:tcPr marL="59336" marR="59336" marT="0" marB="0"/>
                </a:tc>
                <a:tc>
                  <a:txBody>
                    <a:bodyPr/>
                    <a:lstStyle/>
                    <a:p>
                      <a:pPr marL="0" marR="0">
                        <a:lnSpc>
                          <a:spcPct val="115000"/>
                        </a:lnSpc>
                        <a:spcBef>
                          <a:spcPts val="0"/>
                        </a:spcBef>
                        <a:spcAft>
                          <a:spcPts val="0"/>
                        </a:spcAft>
                      </a:pPr>
                      <a:r>
                        <a:rPr lang="en-US" sz="1000">
                          <a:effectLst/>
                        </a:rPr>
                        <a:t> </a:t>
                      </a:r>
                      <a:endParaRPr lang="en-US" sz="1000">
                        <a:effectLst/>
                        <a:latin typeface="Calibri"/>
                        <a:ea typeface="SimSun"/>
                        <a:cs typeface="Times New Roman"/>
                      </a:endParaRPr>
                    </a:p>
                  </a:txBody>
                  <a:tcPr marL="59336" marR="59336" marT="0" marB="0"/>
                </a:tc>
                <a:tc>
                  <a:txBody>
                    <a:bodyPr/>
                    <a:lstStyle/>
                    <a:p>
                      <a:pPr marL="0" marR="0">
                        <a:lnSpc>
                          <a:spcPct val="115000"/>
                        </a:lnSpc>
                        <a:spcBef>
                          <a:spcPts val="0"/>
                        </a:spcBef>
                        <a:spcAft>
                          <a:spcPts val="0"/>
                        </a:spcAft>
                      </a:pPr>
                      <a:r>
                        <a:rPr lang="en-US" sz="1000">
                          <a:effectLst/>
                        </a:rPr>
                        <a:t> </a:t>
                      </a:r>
                      <a:endParaRPr lang="en-US" sz="1000">
                        <a:effectLst/>
                        <a:latin typeface="Calibri"/>
                        <a:ea typeface="SimSun"/>
                        <a:cs typeface="Times New Roman"/>
                      </a:endParaRPr>
                    </a:p>
                  </a:txBody>
                  <a:tcPr marL="59336" marR="59336" marT="0" marB="0"/>
                </a:tc>
              </a:tr>
              <a:tr h="333601">
                <a:tc>
                  <a:txBody>
                    <a:bodyPr/>
                    <a:lstStyle/>
                    <a:p>
                      <a:pPr marL="0" marR="0">
                        <a:lnSpc>
                          <a:spcPct val="115000"/>
                        </a:lnSpc>
                        <a:spcBef>
                          <a:spcPts val="0"/>
                        </a:spcBef>
                        <a:spcAft>
                          <a:spcPts val="0"/>
                        </a:spcAft>
                      </a:pPr>
                      <a:r>
                        <a:rPr lang="en-US" sz="1000">
                          <a:effectLst/>
                        </a:rPr>
                        <a:t> </a:t>
                      </a:r>
                    </a:p>
                    <a:p>
                      <a:pPr marL="0" marR="0">
                        <a:lnSpc>
                          <a:spcPct val="115000"/>
                        </a:lnSpc>
                        <a:spcBef>
                          <a:spcPts val="0"/>
                        </a:spcBef>
                        <a:spcAft>
                          <a:spcPts val="0"/>
                        </a:spcAft>
                      </a:pPr>
                      <a:r>
                        <a:rPr lang="en-US" sz="1000">
                          <a:effectLst/>
                        </a:rPr>
                        <a:t> </a:t>
                      </a:r>
                      <a:endParaRPr lang="en-US" sz="1000">
                        <a:effectLst/>
                        <a:latin typeface="Calibri"/>
                        <a:ea typeface="SimSun"/>
                        <a:cs typeface="Times New Roman"/>
                      </a:endParaRPr>
                    </a:p>
                  </a:txBody>
                  <a:tcPr marL="59336" marR="59336" marT="0" marB="0"/>
                </a:tc>
                <a:tc>
                  <a:txBody>
                    <a:bodyPr/>
                    <a:lstStyle/>
                    <a:p>
                      <a:pPr marL="0" marR="0">
                        <a:lnSpc>
                          <a:spcPct val="115000"/>
                        </a:lnSpc>
                        <a:spcBef>
                          <a:spcPts val="0"/>
                        </a:spcBef>
                        <a:spcAft>
                          <a:spcPts val="0"/>
                        </a:spcAft>
                      </a:pPr>
                      <a:r>
                        <a:rPr lang="en-US" sz="1000">
                          <a:effectLst/>
                        </a:rPr>
                        <a:t> </a:t>
                      </a:r>
                      <a:endParaRPr lang="en-US" sz="1000">
                        <a:effectLst/>
                        <a:latin typeface="Calibri"/>
                        <a:ea typeface="SimSun"/>
                        <a:cs typeface="Times New Roman"/>
                      </a:endParaRPr>
                    </a:p>
                  </a:txBody>
                  <a:tcPr marL="59336" marR="59336" marT="0" marB="0"/>
                </a:tc>
                <a:tc>
                  <a:txBody>
                    <a:bodyPr/>
                    <a:lstStyle/>
                    <a:p>
                      <a:pPr marL="0" marR="0">
                        <a:lnSpc>
                          <a:spcPct val="115000"/>
                        </a:lnSpc>
                        <a:spcBef>
                          <a:spcPts val="0"/>
                        </a:spcBef>
                        <a:spcAft>
                          <a:spcPts val="0"/>
                        </a:spcAft>
                      </a:pPr>
                      <a:r>
                        <a:rPr lang="en-US" sz="1000">
                          <a:effectLst/>
                        </a:rPr>
                        <a:t> </a:t>
                      </a:r>
                      <a:endParaRPr lang="en-US" sz="1000">
                        <a:effectLst/>
                        <a:latin typeface="Calibri"/>
                        <a:ea typeface="SimSun"/>
                        <a:cs typeface="Times New Roman"/>
                      </a:endParaRPr>
                    </a:p>
                  </a:txBody>
                  <a:tcPr marL="59336" marR="59336" marT="0" marB="0"/>
                </a:tc>
                <a:tc>
                  <a:txBody>
                    <a:bodyPr/>
                    <a:lstStyle/>
                    <a:p>
                      <a:pPr marL="0" marR="0">
                        <a:lnSpc>
                          <a:spcPct val="115000"/>
                        </a:lnSpc>
                        <a:spcBef>
                          <a:spcPts val="0"/>
                        </a:spcBef>
                        <a:spcAft>
                          <a:spcPts val="0"/>
                        </a:spcAft>
                      </a:pPr>
                      <a:r>
                        <a:rPr lang="en-US" sz="1000">
                          <a:effectLst/>
                        </a:rPr>
                        <a:t> </a:t>
                      </a:r>
                      <a:endParaRPr lang="en-US" sz="1000">
                        <a:effectLst/>
                        <a:latin typeface="Calibri"/>
                        <a:ea typeface="SimSun"/>
                        <a:cs typeface="Times New Roman"/>
                      </a:endParaRPr>
                    </a:p>
                  </a:txBody>
                  <a:tcPr marL="59336" marR="59336" marT="0" marB="0"/>
                </a:tc>
                <a:tc>
                  <a:txBody>
                    <a:bodyPr/>
                    <a:lstStyle/>
                    <a:p>
                      <a:pPr marL="0" marR="0">
                        <a:lnSpc>
                          <a:spcPct val="115000"/>
                        </a:lnSpc>
                        <a:spcBef>
                          <a:spcPts val="0"/>
                        </a:spcBef>
                        <a:spcAft>
                          <a:spcPts val="0"/>
                        </a:spcAft>
                      </a:pPr>
                      <a:r>
                        <a:rPr lang="en-US" sz="1000">
                          <a:effectLst/>
                        </a:rPr>
                        <a:t> </a:t>
                      </a:r>
                      <a:endParaRPr lang="en-US" sz="1000">
                        <a:effectLst/>
                        <a:latin typeface="Calibri"/>
                        <a:ea typeface="SimSun"/>
                        <a:cs typeface="Times New Roman"/>
                      </a:endParaRPr>
                    </a:p>
                  </a:txBody>
                  <a:tcPr marL="59336" marR="59336" marT="0" marB="0"/>
                </a:tc>
                <a:tc>
                  <a:txBody>
                    <a:bodyPr/>
                    <a:lstStyle/>
                    <a:p>
                      <a:pPr marL="0" marR="0">
                        <a:lnSpc>
                          <a:spcPct val="115000"/>
                        </a:lnSpc>
                        <a:spcBef>
                          <a:spcPts val="0"/>
                        </a:spcBef>
                        <a:spcAft>
                          <a:spcPts val="0"/>
                        </a:spcAft>
                      </a:pPr>
                      <a:r>
                        <a:rPr lang="en-US" sz="1000">
                          <a:effectLst/>
                        </a:rPr>
                        <a:t> </a:t>
                      </a:r>
                      <a:endParaRPr lang="en-US" sz="1000">
                        <a:effectLst/>
                        <a:latin typeface="Calibri"/>
                        <a:ea typeface="SimSun"/>
                        <a:cs typeface="Times New Roman"/>
                      </a:endParaRPr>
                    </a:p>
                  </a:txBody>
                  <a:tcPr marL="59336" marR="59336" marT="0" marB="0"/>
                </a:tc>
              </a:tr>
              <a:tr h="333601">
                <a:tc>
                  <a:txBody>
                    <a:bodyPr/>
                    <a:lstStyle/>
                    <a:p>
                      <a:pPr marL="0" marR="0">
                        <a:lnSpc>
                          <a:spcPct val="115000"/>
                        </a:lnSpc>
                        <a:spcBef>
                          <a:spcPts val="0"/>
                        </a:spcBef>
                        <a:spcAft>
                          <a:spcPts val="0"/>
                        </a:spcAft>
                      </a:pPr>
                      <a:r>
                        <a:rPr lang="en-US" sz="1000">
                          <a:effectLst/>
                        </a:rPr>
                        <a:t> </a:t>
                      </a:r>
                    </a:p>
                    <a:p>
                      <a:pPr marL="0" marR="0">
                        <a:lnSpc>
                          <a:spcPct val="115000"/>
                        </a:lnSpc>
                        <a:spcBef>
                          <a:spcPts val="0"/>
                        </a:spcBef>
                        <a:spcAft>
                          <a:spcPts val="0"/>
                        </a:spcAft>
                      </a:pPr>
                      <a:r>
                        <a:rPr lang="en-US" sz="1000">
                          <a:effectLst/>
                        </a:rPr>
                        <a:t> </a:t>
                      </a:r>
                      <a:endParaRPr lang="en-US" sz="1000">
                        <a:effectLst/>
                        <a:latin typeface="Calibri"/>
                        <a:ea typeface="SimSun"/>
                        <a:cs typeface="Times New Roman"/>
                      </a:endParaRPr>
                    </a:p>
                  </a:txBody>
                  <a:tcPr marL="59336" marR="59336" marT="0" marB="0"/>
                </a:tc>
                <a:tc>
                  <a:txBody>
                    <a:bodyPr/>
                    <a:lstStyle/>
                    <a:p>
                      <a:pPr marL="0" marR="0">
                        <a:lnSpc>
                          <a:spcPct val="115000"/>
                        </a:lnSpc>
                        <a:spcBef>
                          <a:spcPts val="0"/>
                        </a:spcBef>
                        <a:spcAft>
                          <a:spcPts val="0"/>
                        </a:spcAft>
                      </a:pPr>
                      <a:r>
                        <a:rPr lang="en-US" sz="1000">
                          <a:effectLst/>
                        </a:rPr>
                        <a:t> </a:t>
                      </a:r>
                      <a:endParaRPr lang="en-US" sz="1000">
                        <a:effectLst/>
                        <a:latin typeface="Calibri"/>
                        <a:ea typeface="SimSun"/>
                        <a:cs typeface="Times New Roman"/>
                      </a:endParaRPr>
                    </a:p>
                  </a:txBody>
                  <a:tcPr marL="59336" marR="59336" marT="0" marB="0"/>
                </a:tc>
                <a:tc>
                  <a:txBody>
                    <a:bodyPr/>
                    <a:lstStyle/>
                    <a:p>
                      <a:pPr marL="0" marR="0">
                        <a:lnSpc>
                          <a:spcPct val="115000"/>
                        </a:lnSpc>
                        <a:spcBef>
                          <a:spcPts val="0"/>
                        </a:spcBef>
                        <a:spcAft>
                          <a:spcPts val="0"/>
                        </a:spcAft>
                      </a:pPr>
                      <a:r>
                        <a:rPr lang="en-US" sz="1000">
                          <a:effectLst/>
                        </a:rPr>
                        <a:t> </a:t>
                      </a:r>
                      <a:endParaRPr lang="en-US" sz="1000">
                        <a:effectLst/>
                        <a:latin typeface="Calibri"/>
                        <a:ea typeface="SimSun"/>
                        <a:cs typeface="Times New Roman"/>
                      </a:endParaRPr>
                    </a:p>
                  </a:txBody>
                  <a:tcPr marL="59336" marR="59336" marT="0" marB="0"/>
                </a:tc>
                <a:tc>
                  <a:txBody>
                    <a:bodyPr/>
                    <a:lstStyle/>
                    <a:p>
                      <a:pPr marL="0" marR="0">
                        <a:lnSpc>
                          <a:spcPct val="115000"/>
                        </a:lnSpc>
                        <a:spcBef>
                          <a:spcPts val="0"/>
                        </a:spcBef>
                        <a:spcAft>
                          <a:spcPts val="0"/>
                        </a:spcAft>
                      </a:pPr>
                      <a:r>
                        <a:rPr lang="en-US" sz="1000">
                          <a:effectLst/>
                        </a:rPr>
                        <a:t> </a:t>
                      </a:r>
                      <a:endParaRPr lang="en-US" sz="1000">
                        <a:effectLst/>
                        <a:latin typeface="Calibri"/>
                        <a:ea typeface="SimSun"/>
                        <a:cs typeface="Times New Roman"/>
                      </a:endParaRPr>
                    </a:p>
                  </a:txBody>
                  <a:tcPr marL="59336" marR="59336" marT="0" marB="0"/>
                </a:tc>
                <a:tc>
                  <a:txBody>
                    <a:bodyPr/>
                    <a:lstStyle/>
                    <a:p>
                      <a:pPr marL="0" marR="0">
                        <a:lnSpc>
                          <a:spcPct val="115000"/>
                        </a:lnSpc>
                        <a:spcBef>
                          <a:spcPts val="0"/>
                        </a:spcBef>
                        <a:spcAft>
                          <a:spcPts val="0"/>
                        </a:spcAft>
                      </a:pPr>
                      <a:r>
                        <a:rPr lang="en-US" sz="1000">
                          <a:effectLst/>
                        </a:rPr>
                        <a:t> </a:t>
                      </a:r>
                      <a:endParaRPr lang="en-US" sz="1000">
                        <a:effectLst/>
                        <a:latin typeface="Calibri"/>
                        <a:ea typeface="SimSun"/>
                        <a:cs typeface="Times New Roman"/>
                      </a:endParaRPr>
                    </a:p>
                  </a:txBody>
                  <a:tcPr marL="59336" marR="59336" marT="0" marB="0"/>
                </a:tc>
                <a:tc>
                  <a:txBody>
                    <a:bodyPr/>
                    <a:lstStyle/>
                    <a:p>
                      <a:pPr marL="0" marR="0">
                        <a:lnSpc>
                          <a:spcPct val="115000"/>
                        </a:lnSpc>
                        <a:spcBef>
                          <a:spcPts val="0"/>
                        </a:spcBef>
                        <a:spcAft>
                          <a:spcPts val="0"/>
                        </a:spcAft>
                      </a:pPr>
                      <a:r>
                        <a:rPr lang="en-US" sz="1000">
                          <a:effectLst/>
                        </a:rPr>
                        <a:t> </a:t>
                      </a:r>
                      <a:endParaRPr lang="en-US" sz="1000">
                        <a:effectLst/>
                        <a:latin typeface="Calibri"/>
                        <a:ea typeface="SimSun"/>
                        <a:cs typeface="Times New Roman"/>
                      </a:endParaRPr>
                    </a:p>
                  </a:txBody>
                  <a:tcPr marL="59336" marR="59336" marT="0" marB="0"/>
                </a:tc>
              </a:tr>
              <a:tr h="333601">
                <a:tc>
                  <a:txBody>
                    <a:bodyPr/>
                    <a:lstStyle/>
                    <a:p>
                      <a:pPr marL="0" marR="0">
                        <a:lnSpc>
                          <a:spcPct val="115000"/>
                        </a:lnSpc>
                        <a:spcBef>
                          <a:spcPts val="0"/>
                        </a:spcBef>
                        <a:spcAft>
                          <a:spcPts val="0"/>
                        </a:spcAft>
                      </a:pPr>
                      <a:r>
                        <a:rPr lang="en-US" sz="1000">
                          <a:effectLst/>
                        </a:rPr>
                        <a:t> </a:t>
                      </a:r>
                    </a:p>
                    <a:p>
                      <a:pPr marL="0" marR="0">
                        <a:lnSpc>
                          <a:spcPct val="115000"/>
                        </a:lnSpc>
                        <a:spcBef>
                          <a:spcPts val="0"/>
                        </a:spcBef>
                        <a:spcAft>
                          <a:spcPts val="0"/>
                        </a:spcAft>
                      </a:pPr>
                      <a:r>
                        <a:rPr lang="en-US" sz="1000">
                          <a:effectLst/>
                        </a:rPr>
                        <a:t> </a:t>
                      </a:r>
                      <a:endParaRPr lang="en-US" sz="1000">
                        <a:effectLst/>
                        <a:latin typeface="Calibri"/>
                        <a:ea typeface="SimSun"/>
                        <a:cs typeface="Times New Roman"/>
                      </a:endParaRPr>
                    </a:p>
                  </a:txBody>
                  <a:tcPr marL="59336" marR="59336" marT="0" marB="0"/>
                </a:tc>
                <a:tc>
                  <a:txBody>
                    <a:bodyPr/>
                    <a:lstStyle/>
                    <a:p>
                      <a:pPr marL="0" marR="0">
                        <a:lnSpc>
                          <a:spcPct val="115000"/>
                        </a:lnSpc>
                        <a:spcBef>
                          <a:spcPts val="0"/>
                        </a:spcBef>
                        <a:spcAft>
                          <a:spcPts val="0"/>
                        </a:spcAft>
                      </a:pPr>
                      <a:r>
                        <a:rPr lang="en-US" sz="1000">
                          <a:effectLst/>
                        </a:rPr>
                        <a:t> </a:t>
                      </a:r>
                      <a:endParaRPr lang="en-US" sz="1000">
                        <a:effectLst/>
                        <a:latin typeface="Calibri"/>
                        <a:ea typeface="SimSun"/>
                        <a:cs typeface="Times New Roman"/>
                      </a:endParaRPr>
                    </a:p>
                  </a:txBody>
                  <a:tcPr marL="59336" marR="59336" marT="0" marB="0"/>
                </a:tc>
                <a:tc>
                  <a:txBody>
                    <a:bodyPr/>
                    <a:lstStyle/>
                    <a:p>
                      <a:pPr marL="0" marR="0">
                        <a:lnSpc>
                          <a:spcPct val="115000"/>
                        </a:lnSpc>
                        <a:spcBef>
                          <a:spcPts val="0"/>
                        </a:spcBef>
                        <a:spcAft>
                          <a:spcPts val="0"/>
                        </a:spcAft>
                      </a:pPr>
                      <a:r>
                        <a:rPr lang="en-US" sz="1000">
                          <a:effectLst/>
                        </a:rPr>
                        <a:t> </a:t>
                      </a:r>
                      <a:endParaRPr lang="en-US" sz="1000">
                        <a:effectLst/>
                        <a:latin typeface="Calibri"/>
                        <a:ea typeface="SimSun"/>
                        <a:cs typeface="Times New Roman"/>
                      </a:endParaRPr>
                    </a:p>
                  </a:txBody>
                  <a:tcPr marL="59336" marR="59336" marT="0" marB="0"/>
                </a:tc>
                <a:tc>
                  <a:txBody>
                    <a:bodyPr/>
                    <a:lstStyle/>
                    <a:p>
                      <a:pPr marL="0" marR="0">
                        <a:lnSpc>
                          <a:spcPct val="115000"/>
                        </a:lnSpc>
                        <a:spcBef>
                          <a:spcPts val="0"/>
                        </a:spcBef>
                        <a:spcAft>
                          <a:spcPts val="0"/>
                        </a:spcAft>
                      </a:pPr>
                      <a:r>
                        <a:rPr lang="en-US" sz="1000">
                          <a:effectLst/>
                        </a:rPr>
                        <a:t> </a:t>
                      </a:r>
                      <a:endParaRPr lang="en-US" sz="1000">
                        <a:effectLst/>
                        <a:latin typeface="Calibri"/>
                        <a:ea typeface="SimSun"/>
                        <a:cs typeface="Times New Roman"/>
                      </a:endParaRPr>
                    </a:p>
                  </a:txBody>
                  <a:tcPr marL="59336" marR="59336" marT="0" marB="0"/>
                </a:tc>
                <a:tc>
                  <a:txBody>
                    <a:bodyPr/>
                    <a:lstStyle/>
                    <a:p>
                      <a:pPr marL="0" marR="0">
                        <a:lnSpc>
                          <a:spcPct val="115000"/>
                        </a:lnSpc>
                        <a:spcBef>
                          <a:spcPts val="0"/>
                        </a:spcBef>
                        <a:spcAft>
                          <a:spcPts val="0"/>
                        </a:spcAft>
                      </a:pPr>
                      <a:r>
                        <a:rPr lang="en-US" sz="1000">
                          <a:effectLst/>
                        </a:rPr>
                        <a:t> </a:t>
                      </a:r>
                      <a:endParaRPr lang="en-US" sz="1000">
                        <a:effectLst/>
                        <a:latin typeface="Calibri"/>
                        <a:ea typeface="SimSun"/>
                        <a:cs typeface="Times New Roman"/>
                      </a:endParaRPr>
                    </a:p>
                  </a:txBody>
                  <a:tcPr marL="59336" marR="59336" marT="0" marB="0"/>
                </a:tc>
                <a:tc>
                  <a:txBody>
                    <a:bodyPr/>
                    <a:lstStyle/>
                    <a:p>
                      <a:pPr marL="0" marR="0">
                        <a:lnSpc>
                          <a:spcPct val="115000"/>
                        </a:lnSpc>
                        <a:spcBef>
                          <a:spcPts val="0"/>
                        </a:spcBef>
                        <a:spcAft>
                          <a:spcPts val="0"/>
                        </a:spcAft>
                      </a:pPr>
                      <a:r>
                        <a:rPr lang="en-US" sz="1000" dirty="0">
                          <a:effectLst/>
                        </a:rPr>
                        <a:t> </a:t>
                      </a:r>
                      <a:endParaRPr lang="en-US" sz="1000" dirty="0">
                        <a:effectLst/>
                        <a:latin typeface="Calibri"/>
                        <a:ea typeface="SimSun"/>
                        <a:cs typeface="Times New Roman"/>
                      </a:endParaRPr>
                    </a:p>
                  </a:txBody>
                  <a:tcPr marL="59336" marR="59336" marT="0" marB="0"/>
                </a:tc>
              </a:tr>
            </a:tbl>
          </a:graphicData>
        </a:graphic>
      </p:graphicFrame>
      <p:sp>
        <p:nvSpPr>
          <p:cNvPr id="5" name="Rectangle 2"/>
          <p:cNvSpPr>
            <a:spLocks noChangeArrowheads="1"/>
          </p:cNvSpPr>
          <p:nvPr/>
        </p:nvSpPr>
        <p:spPr bwMode="auto">
          <a:xfrm>
            <a:off x="457200" y="1563043"/>
            <a:ext cx="184731"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altLang="zh-CN" sz="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zh-CN" sz="1800" b="0" i="0" u="none" strike="noStrike" cap="none" normalizeH="0" baseline="0" dirty="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30459986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GE Paths</a:t>
            </a:r>
            <a:br>
              <a:rPr lang="en-US" dirty="0" smtClean="0"/>
            </a:br>
            <a:r>
              <a:rPr lang="en-US" sz="3100" dirty="0" smtClean="0"/>
              <a:t>Designed with assessment in mind</a:t>
            </a:r>
            <a:endParaRPr lang="en-US" sz="3100" dirty="0"/>
          </a:p>
        </p:txBody>
      </p:sp>
      <p:pic>
        <p:nvPicPr>
          <p:cNvPr id="4098" name="Picture 2" descr="C:\Users\hcphi001\Documents\GE Paths\Quality Collaboratives and GE Compass\GE Paths home screen shot.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2400" y="1600200"/>
            <a:ext cx="8763000" cy="4953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93299045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4"/>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900" b="1" i="0" u="none" strike="noStrike" cap="none" normalizeH="0" baseline="0" smtClean="0">
                <a:ln>
                  <a:noFill/>
                </a:ln>
                <a:solidFill>
                  <a:schemeClr val="tx1"/>
                </a:solidFill>
                <a:effectLst/>
                <a:latin typeface="Calibri" pitchFamily="34" charset="0"/>
                <a:ea typeface="Times New Roman" pitchFamily="18" charset="0"/>
                <a:cs typeface="Times New Roman" pitchFamily="18" charset="0"/>
              </a:rPr>
              <a:t>Social Justice Pathway</a:t>
            </a:r>
            <a:endParaRPr kumimoji="0" lang="en-US" sz="600" b="0" i="0" u="none" strike="noStrike" cap="none" normalizeH="0" baseline="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pic>
        <p:nvPicPr>
          <p:cNvPr id="8195" name="Picture 1" descr="logo with globe and hand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457200"/>
            <a:ext cx="857250" cy="857250"/>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5"/>
          <p:cNvSpPr>
            <a:spLocks noChangeArrowheads="1"/>
          </p:cNvSpPr>
          <p:nvPr/>
        </p:nvSpPr>
        <p:spPr bwMode="auto">
          <a:xfrm>
            <a:off x="428625" y="3911975"/>
            <a:ext cx="7572375" cy="236988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eaLnBrk="0" fontAlgn="base" hangingPunct="0">
              <a:spcBef>
                <a:spcPct val="0"/>
              </a:spcBef>
              <a:spcAft>
                <a:spcPct val="0"/>
              </a:spcAft>
              <a:tabLst>
                <a:tab pos="457200" algn="l"/>
              </a:tabLst>
            </a:pPr>
            <a:r>
              <a:rPr kumimoji="0" lang="en-US" sz="1600" b="1"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Student Learning Outcomes</a:t>
            </a:r>
          </a:p>
          <a:p>
            <a:pPr marL="0" marR="0" lvl="0" indent="0" algn="l" defTabSz="914400" rtl="0" eaLnBrk="0" fontAlgn="base" latinLnBrk="0" hangingPunct="0">
              <a:lnSpc>
                <a:spcPct val="100000"/>
              </a:lnSpc>
              <a:spcBef>
                <a:spcPct val="0"/>
              </a:spcBef>
              <a:spcAft>
                <a:spcPct val="0"/>
              </a:spcAft>
              <a:buClrTx/>
              <a:buSzTx/>
              <a:buFontTx/>
              <a:buNone/>
              <a:tabLst>
                <a:tab pos="457200" algn="l"/>
              </a:tabLst>
            </a:pPr>
            <a:endParaRPr kumimoji="0" lang="en-US" sz="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tab pos="457200" algn="l"/>
              </a:tabLst>
            </a:pPr>
            <a:r>
              <a:rPr kumimoji="0" lang="en-US" sz="1400" b="0"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Students will be able to compare the distinct definitions of social justice.</a:t>
            </a:r>
            <a:endParaRPr kumimoji="0" lang="en-US" sz="1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tab pos="457200" algn="l"/>
              </a:tabLst>
            </a:pPr>
            <a:r>
              <a:rPr kumimoji="0" lang="en-US" sz="1400" b="0"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Students will be able to recognize and critically analyze the inter-relationship between cultural recognition and economic justice.</a:t>
            </a:r>
            <a:endParaRPr kumimoji="0" lang="en-US" sz="1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tab pos="457200" algn="l"/>
              </a:tabLst>
            </a:pPr>
            <a:r>
              <a:rPr kumimoji="0" lang="en-US" sz="1400" b="0"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Students will be able to identify and practice the methods people use to fight for social justice at local, national, and international levels.</a:t>
            </a:r>
            <a:endParaRPr kumimoji="0" lang="en-US" sz="1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tab pos="457200" algn="l"/>
              </a:tabLst>
            </a:pPr>
            <a:r>
              <a:rPr kumimoji="0" lang="en-US" sz="1400" b="0"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Students will be able to identify and analyze the ways injustices are institutionalized in social, political, and economic structures.</a:t>
            </a:r>
            <a:endParaRPr kumimoji="0" lang="en-US" sz="1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tab pos="457200" algn="l"/>
              </a:tabLst>
            </a:pPr>
            <a:r>
              <a:rPr kumimoji="0" lang="en-US" sz="1400" b="0"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Students will be able to recognize and connect the ways individuals and institutions may be beneficiaries and/or victims of social injustice.</a:t>
            </a:r>
            <a:endParaRPr kumimoji="0" lang="en-US" sz="1400" b="0" i="0" u="none" strike="noStrike" cap="none" normalizeH="0" baseline="0" dirty="0" smtClean="0">
              <a:ln>
                <a:noFill/>
              </a:ln>
              <a:solidFill>
                <a:schemeClr val="tx1"/>
              </a:solidFill>
              <a:effectLst/>
              <a:latin typeface="Arial" pitchFamily="34" charset="0"/>
              <a:cs typeface="Arial" pitchFamily="34" charset="0"/>
            </a:endParaRPr>
          </a:p>
        </p:txBody>
      </p:sp>
      <p:sp>
        <p:nvSpPr>
          <p:cNvPr id="5" name="Rectangle 4"/>
          <p:cNvSpPr/>
          <p:nvPr/>
        </p:nvSpPr>
        <p:spPr>
          <a:xfrm>
            <a:off x="533400" y="1219200"/>
            <a:ext cx="7315200" cy="2492990"/>
          </a:xfrm>
          <a:prstGeom prst="rect">
            <a:avLst/>
          </a:prstGeom>
        </p:spPr>
        <p:txBody>
          <a:bodyPr wrap="square">
            <a:spAutoFit/>
          </a:bodyPr>
          <a:lstStyle/>
          <a:p>
            <a:pPr lvl="0" fontAlgn="base">
              <a:spcBef>
                <a:spcPct val="0"/>
              </a:spcBef>
              <a:spcAft>
                <a:spcPct val="0"/>
              </a:spcAft>
              <a:tabLst>
                <a:tab pos="457200" algn="l"/>
              </a:tabLst>
            </a:pPr>
            <a:endParaRPr kumimoji="0" lang="en-US" sz="1400" b="0"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endParaRPr>
          </a:p>
          <a:p>
            <a:pPr lvl="0" fontAlgn="base">
              <a:spcBef>
                <a:spcPct val="0"/>
              </a:spcBef>
              <a:spcAft>
                <a:spcPct val="0"/>
              </a:spcAft>
              <a:tabLst>
                <a:tab pos="457200" algn="l"/>
              </a:tabLst>
            </a:pPr>
            <a:r>
              <a:rPr kumimoji="0" lang="en-US" sz="1400" b="0"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The primary goal of the Social Justice Path is to encourage students to think critically about social justice, to recognize it as foundational for peaceful societies, and to look for ways to promote it. Through interdisciplinary studies students will learn about distinct definitions of social justice and explore issues related to it. They will analyze the ways that socially determined beliefs and expectations associated with race, ethnicity, nation, religion, developmental challenges, gender, and/or sexuality become institutionalized and facilitate and/or limit people’s ability to exercise and enjoy equal social, political, and economic rights. Finally, students will develop insight into the interrelationship between cultural recognition and economic justice and the importance of both for ensuring that people are treated equally.</a:t>
            </a:r>
          </a:p>
          <a:p>
            <a:pPr lvl="0" fontAlgn="base">
              <a:spcBef>
                <a:spcPct val="0"/>
              </a:spcBef>
              <a:spcAft>
                <a:spcPct val="0"/>
              </a:spcAft>
              <a:tabLst>
                <a:tab pos="457200" algn="l"/>
              </a:tabLst>
            </a:pPr>
            <a:endParaRPr kumimoji="0" lang="en-US" sz="800" b="0" i="0" u="none" strike="noStrike" cap="none" normalizeH="0" baseline="0" dirty="0" smtClean="0">
              <a:ln>
                <a:noFill/>
              </a:ln>
              <a:solidFill>
                <a:schemeClr val="tx1"/>
              </a:solidFill>
              <a:effectLst/>
              <a:latin typeface="Arial" pitchFamily="34" charset="0"/>
              <a:cs typeface="Arial" pitchFamily="34" charset="0"/>
            </a:endParaRPr>
          </a:p>
          <a:p>
            <a:pPr lvl="0" eaLnBrk="0" fontAlgn="base" hangingPunct="0">
              <a:spcBef>
                <a:spcPct val="0"/>
              </a:spcBef>
              <a:spcAft>
                <a:spcPct val="0"/>
              </a:spcAft>
              <a:tabLst>
                <a:tab pos="457200" algn="l"/>
              </a:tabLst>
            </a:pPr>
            <a:endParaRPr kumimoji="0" lang="en-US" sz="800" b="0" i="0" u="none" strike="noStrike" cap="none" normalizeH="0" baseline="0" dirty="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270886928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Wait – There’s More</a:t>
            </a:r>
            <a:endParaRPr lang="en-US" dirty="0"/>
          </a:p>
        </p:txBody>
      </p:sp>
      <p:sp>
        <p:nvSpPr>
          <p:cNvPr id="3" name="Content Placeholder 2"/>
          <p:cNvSpPr>
            <a:spLocks noGrp="1"/>
          </p:cNvSpPr>
          <p:nvPr>
            <p:ph idx="1"/>
          </p:nvPr>
        </p:nvSpPr>
        <p:spPr>
          <a:xfrm>
            <a:off x="457200" y="2286000"/>
            <a:ext cx="7239000" cy="3886200"/>
          </a:xfrm>
        </p:spPr>
        <p:txBody>
          <a:bodyPr/>
          <a:lstStyle/>
          <a:p>
            <a:r>
              <a:rPr lang="en-US" dirty="0" smtClean="0"/>
              <a:t>GE Assessment – Cultural Studies</a:t>
            </a:r>
          </a:p>
          <a:p>
            <a:endParaRPr lang="en-US" dirty="0" smtClean="0"/>
          </a:p>
          <a:p>
            <a:r>
              <a:rPr lang="en-US" dirty="0" err="1" smtClean="0"/>
              <a:t>myCSUNtablet</a:t>
            </a:r>
            <a:endParaRPr lang="en-US" dirty="0" smtClean="0"/>
          </a:p>
          <a:p>
            <a:endParaRPr lang="en-US" dirty="0"/>
          </a:p>
          <a:p>
            <a:r>
              <a:rPr lang="en-US" dirty="0" smtClean="0"/>
              <a:t>Decentralizing Assessment – piloting a new way to communicate and facilitate</a:t>
            </a:r>
          </a:p>
          <a:p>
            <a:endParaRPr lang="en-US" dirty="0"/>
          </a:p>
        </p:txBody>
      </p:sp>
    </p:spTree>
    <p:extLst>
      <p:ext uri="{BB962C8B-B14F-4D97-AF65-F5344CB8AC3E}">
        <p14:creationId xmlns:p14="http://schemas.microsoft.com/office/powerpoint/2010/main" val="169827140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Thank you—</a:t>
            </a:r>
          </a:p>
          <a:p>
            <a:endParaRPr lang="en-US" dirty="0"/>
          </a:p>
          <a:p>
            <a:endParaRPr lang="en-US" dirty="0" smtClean="0"/>
          </a:p>
          <a:p>
            <a:endParaRPr lang="en-US" dirty="0"/>
          </a:p>
          <a:p>
            <a:pPr marL="0" indent="0">
              <a:buNone/>
            </a:pPr>
            <a:r>
              <a:rPr lang="en-US" dirty="0" smtClean="0"/>
              <a:t>Bonnie Paller</a:t>
            </a:r>
          </a:p>
          <a:p>
            <a:r>
              <a:rPr lang="en-US" dirty="0" smtClean="0"/>
              <a:t>Bonnie.paller@csun.edu</a:t>
            </a:r>
            <a:endParaRPr lang="en-US" dirty="0"/>
          </a:p>
        </p:txBody>
      </p:sp>
    </p:spTree>
    <p:extLst>
      <p:ext uri="{BB962C8B-B14F-4D97-AF65-F5344CB8AC3E}">
        <p14:creationId xmlns:p14="http://schemas.microsoft.com/office/powerpoint/2010/main" val="167376501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39000" cy="1432560"/>
          </a:xfrm>
        </p:spPr>
        <p:txBody>
          <a:bodyPr>
            <a:normAutofit fontScale="90000"/>
          </a:bodyPr>
          <a:lstStyle/>
          <a:p>
            <a:r>
              <a:rPr lang="en-US" dirty="0" smtClean="0"/>
              <a:t/>
            </a:r>
            <a:br>
              <a:rPr lang="en-US" dirty="0" smtClean="0"/>
            </a:br>
            <a:r>
              <a:rPr lang="en-US" dirty="0"/>
              <a:t/>
            </a:r>
            <a:br>
              <a:rPr lang="en-US" dirty="0"/>
            </a:br>
            <a:r>
              <a:rPr lang="en-US" dirty="0" smtClean="0"/>
              <a:t>Charge </a:t>
            </a:r>
            <a:r>
              <a:rPr lang="en-US" dirty="0"/>
              <a:t>of the Assessment Task Force (2008)</a:t>
            </a:r>
            <a:br>
              <a:rPr lang="en-US" dirty="0"/>
            </a:br>
            <a:endParaRPr lang="en-US" dirty="0"/>
          </a:p>
        </p:txBody>
      </p:sp>
      <p:sp>
        <p:nvSpPr>
          <p:cNvPr id="3" name="Content Placeholder 2"/>
          <p:cNvSpPr>
            <a:spLocks noGrp="1"/>
          </p:cNvSpPr>
          <p:nvPr>
            <p:ph idx="1"/>
          </p:nvPr>
        </p:nvSpPr>
        <p:spPr/>
        <p:txBody>
          <a:bodyPr>
            <a:normAutofit fontScale="85000" lnSpcReduction="20000"/>
          </a:bodyPr>
          <a:lstStyle/>
          <a:p>
            <a:pPr marL="0" indent="0">
              <a:buNone/>
            </a:pPr>
            <a:endParaRPr lang="en-US" dirty="0"/>
          </a:p>
          <a:p>
            <a:r>
              <a:rPr lang="en-US" dirty="0"/>
              <a:t>The charge of the Task Force is to identify the abilities and intellectual traits that all students are expected to gain through their educational career at CSUN. </a:t>
            </a:r>
          </a:p>
          <a:p>
            <a:pPr marL="0" indent="0">
              <a:buNone/>
            </a:pPr>
            <a:endParaRPr lang="en-US" dirty="0"/>
          </a:p>
          <a:p>
            <a:r>
              <a:rPr lang="en-US" dirty="0"/>
              <a:t>The members of the Task Force were chosen because they have a keen interest in student learning and achievement and an ecumenical view of the university experience and the CSUN mission. Members are tasked to think broadly, beyond discipline boundaries. They are also tasked to engage in discussions with as many of their colleagues as possible so that through wide consultation the views of all members of the campus, students, staff, faculty, are well represented and heard</a:t>
            </a:r>
            <a:r>
              <a:rPr lang="en-US" dirty="0" smtClean="0"/>
              <a:t>.</a:t>
            </a:r>
            <a:endParaRPr lang="en-US" dirty="0"/>
          </a:p>
        </p:txBody>
      </p:sp>
    </p:spTree>
    <p:extLst>
      <p:ext uri="{BB962C8B-B14F-4D97-AF65-F5344CB8AC3E}">
        <p14:creationId xmlns:p14="http://schemas.microsoft.com/office/powerpoint/2010/main" val="7355313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Fundamental Learning Competencies</a:t>
            </a:r>
            <a:endParaRPr lang="en-US" dirty="0"/>
          </a:p>
        </p:txBody>
      </p:sp>
      <p:sp>
        <p:nvSpPr>
          <p:cNvPr id="3" name="Content Placeholder 2"/>
          <p:cNvSpPr>
            <a:spLocks noGrp="1"/>
          </p:cNvSpPr>
          <p:nvPr>
            <p:ph idx="1"/>
          </p:nvPr>
        </p:nvSpPr>
        <p:spPr/>
        <p:txBody>
          <a:bodyPr>
            <a:normAutofit fontScale="70000" lnSpcReduction="20000"/>
          </a:bodyPr>
          <a:lstStyle/>
          <a:p>
            <a:pPr lvl="0"/>
            <a:endParaRPr lang="en-US" b="1" dirty="0" smtClean="0"/>
          </a:p>
          <a:p>
            <a:pPr lvl="0"/>
            <a:r>
              <a:rPr lang="en-US" b="1" dirty="0" smtClean="0"/>
              <a:t>Knowledge </a:t>
            </a:r>
            <a:r>
              <a:rPr lang="en-US" b="1" dirty="0"/>
              <a:t>of Human Cultures and the Physical and Natural World</a:t>
            </a:r>
            <a:r>
              <a:rPr lang="en-US" dirty="0"/>
              <a:t>: CSUN graduates understand the history and scope of human knowledge in the natural and social sciences and appreciate the diversity of aesthetic and cultural achievements throughout the world. </a:t>
            </a:r>
          </a:p>
          <a:p>
            <a:pPr lvl="0"/>
            <a:r>
              <a:rPr lang="en-US" b="1" dirty="0"/>
              <a:t>Intellectual and Practical Skills</a:t>
            </a:r>
            <a:r>
              <a:rPr lang="en-US" dirty="0"/>
              <a:t>: CSUN graduates can effectively engage in inquiry and problem-solving, critical analysis, and creative thinking; they have quantitative literacy, are information competent and appreciate the role of these as life-long learning skills. </a:t>
            </a:r>
          </a:p>
          <a:p>
            <a:pPr lvl="0"/>
            <a:r>
              <a:rPr lang="en-US" b="1" dirty="0"/>
              <a:t>Communication Skills</a:t>
            </a:r>
            <a:r>
              <a:rPr lang="en-US" dirty="0"/>
              <a:t>: CSUN graduates can communicate effectively through written, signed or spoken languages, through visual and audio media using text, video, graphics, and quantitative data, both individually and as a member of a team. </a:t>
            </a:r>
          </a:p>
          <a:p>
            <a:pPr lvl="0"/>
            <a:r>
              <a:rPr lang="en-US" b="1" dirty="0"/>
              <a:t>Personal and Social Responsibility</a:t>
            </a:r>
            <a:r>
              <a:rPr lang="en-US" dirty="0"/>
              <a:t>: CSUN graduates are actively engaged in diverse local and global communities, have multi-cultural knowledge, and use ethical principles in reasoning and action when solving real-world challenges. </a:t>
            </a:r>
          </a:p>
          <a:p>
            <a:endParaRPr lang="en-US" dirty="0"/>
          </a:p>
        </p:txBody>
      </p:sp>
    </p:spTree>
    <p:extLst>
      <p:ext uri="{BB962C8B-B14F-4D97-AF65-F5344CB8AC3E}">
        <p14:creationId xmlns:p14="http://schemas.microsoft.com/office/powerpoint/2010/main" val="259499140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Big 5</a:t>
            </a:r>
            <a:endParaRPr lang="en-US" dirty="0"/>
          </a:p>
        </p:txBody>
      </p:sp>
      <p:sp>
        <p:nvSpPr>
          <p:cNvPr id="3" name="Content Placeholder 2"/>
          <p:cNvSpPr>
            <a:spLocks noGrp="1"/>
          </p:cNvSpPr>
          <p:nvPr>
            <p:ph idx="1"/>
          </p:nvPr>
        </p:nvSpPr>
        <p:spPr/>
        <p:txBody>
          <a:bodyPr/>
          <a:lstStyle/>
          <a:p>
            <a:endParaRPr lang="en-US" dirty="0" smtClean="0"/>
          </a:p>
          <a:p>
            <a:endParaRPr lang="en-US" dirty="0"/>
          </a:p>
          <a:p>
            <a:r>
              <a:rPr lang="en-US" dirty="0" smtClean="0"/>
              <a:t>Critical Thinking</a:t>
            </a:r>
          </a:p>
          <a:p>
            <a:r>
              <a:rPr lang="en-US" dirty="0" smtClean="0"/>
              <a:t>Information Literacy</a:t>
            </a:r>
          </a:p>
          <a:p>
            <a:r>
              <a:rPr lang="en-US" dirty="0" smtClean="0"/>
              <a:t>Oral communication</a:t>
            </a:r>
          </a:p>
          <a:p>
            <a:r>
              <a:rPr lang="en-US" dirty="0" smtClean="0"/>
              <a:t>Quantitative Literacy</a:t>
            </a:r>
          </a:p>
          <a:p>
            <a:r>
              <a:rPr lang="en-US" dirty="0" smtClean="0"/>
              <a:t>Information Literacy</a:t>
            </a:r>
            <a:endParaRPr lang="en-US" dirty="0"/>
          </a:p>
        </p:txBody>
      </p:sp>
    </p:spTree>
    <p:extLst>
      <p:ext uri="{BB962C8B-B14F-4D97-AF65-F5344CB8AC3E}">
        <p14:creationId xmlns:p14="http://schemas.microsoft.com/office/powerpoint/2010/main" val="234617366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457200" y="152718"/>
            <a:ext cx="8001000" cy="914082"/>
          </a:xfrm>
        </p:spPr>
        <p:txBody>
          <a:bodyPr/>
          <a:lstStyle/>
          <a:p>
            <a:r>
              <a:rPr lang="en-US" dirty="0" smtClean="0"/>
              <a:t>The big 5 rubric taskforce</a:t>
            </a:r>
            <a:endParaRPr lang="en-US" dirty="0"/>
          </a:p>
        </p:txBody>
      </p:sp>
      <p:sp>
        <p:nvSpPr>
          <p:cNvPr id="4" name="Footer Placeholder 3"/>
          <p:cNvSpPr>
            <a:spLocks noGrp="1"/>
          </p:cNvSpPr>
          <p:nvPr>
            <p:ph type="ftr" sz="quarter" idx="11"/>
          </p:nvPr>
        </p:nvSpPr>
        <p:spPr/>
        <p:txBody>
          <a:bodyPr/>
          <a:lstStyle/>
          <a:p>
            <a:endParaRPr lang="en-US"/>
          </a:p>
        </p:txBody>
      </p:sp>
      <p:pic>
        <p:nvPicPr>
          <p:cNvPr id="7170" name="Picture 2" descr="C:\Users\Thakur\AppData\Local\Microsoft\Windows\Temporary Internet Files\Content.IE5\84F2CLWL\MC900340002[1].wmf"/>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170121" y="2976829"/>
            <a:ext cx="803758" cy="904342"/>
          </a:xfrm>
          <a:prstGeom prst="rect">
            <a:avLst/>
          </a:prstGeom>
          <a:noFill/>
          <a:extLst>
            <a:ext uri="{909E8E84-426E-40DD-AFC4-6F175D3DCCD1}">
              <a14:hiddenFill xmlns:a14="http://schemas.microsoft.com/office/drawing/2010/main">
                <a:solidFill>
                  <a:srgbClr val="FFFFFF"/>
                </a:solidFill>
              </a14:hiddenFill>
            </a:ext>
          </a:extLst>
        </p:spPr>
      </p:pic>
      <p:pic>
        <p:nvPicPr>
          <p:cNvPr id="7171" name="Picture 3" descr="C:\Users\Thakur\AppData\Local\Microsoft\Windows\Temporary Internet Files\Content.IE5\84F2CLWL\MC900340002[1].wmf"/>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540256" y="1971490"/>
            <a:ext cx="3327143" cy="374350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2719002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718"/>
            <a:ext cx="8305800" cy="990282"/>
          </a:xfrm>
        </p:spPr>
        <p:txBody>
          <a:bodyPr>
            <a:normAutofit fontScale="90000"/>
          </a:bodyPr>
          <a:lstStyle/>
          <a:p>
            <a:r>
              <a:rPr lang="en-US" dirty="0" smtClean="0"/>
              <a:t>Putting our heads together:</a:t>
            </a:r>
            <a:br>
              <a:rPr lang="en-US" dirty="0" smtClean="0"/>
            </a:br>
            <a:r>
              <a:rPr lang="en-US" cap="none" dirty="0" smtClean="0"/>
              <a:t>The Big 5 Rubric Taskforce</a:t>
            </a:r>
            <a:endParaRPr lang="en-US" cap="none" dirty="0"/>
          </a:p>
        </p:txBody>
      </p:sp>
      <p:sp>
        <p:nvSpPr>
          <p:cNvPr id="3" name="Content Placeholder 2"/>
          <p:cNvSpPr>
            <a:spLocks noGrp="1"/>
          </p:cNvSpPr>
          <p:nvPr>
            <p:ph idx="1"/>
          </p:nvPr>
        </p:nvSpPr>
        <p:spPr>
          <a:xfrm>
            <a:off x="457200" y="1371601"/>
            <a:ext cx="7620000" cy="2285999"/>
          </a:xfrm>
        </p:spPr>
        <p:txBody>
          <a:bodyPr>
            <a:normAutofit fontScale="70000" lnSpcReduction="20000"/>
          </a:bodyPr>
          <a:lstStyle/>
          <a:p>
            <a:r>
              <a:rPr lang="en-US" b="0" i="1" dirty="0" smtClean="0"/>
              <a:t>Charge: </a:t>
            </a:r>
            <a:r>
              <a:rPr lang="en-US" b="0" dirty="0" smtClean="0"/>
              <a:t>to </a:t>
            </a:r>
            <a:r>
              <a:rPr lang="en-US" b="0" dirty="0"/>
              <a:t>develop rubrics for the Big 5 Fundamental Learning Competencies – Critical Thinking, Written Communication, Oral Communication, Quantitative Literacy and Information Literacy. The resulting rubrics will identify 3-4 common characteristics deemed central for the competency and will be </a:t>
            </a:r>
            <a:r>
              <a:rPr lang="en-US" dirty="0"/>
              <a:t>available for use across the University</a:t>
            </a:r>
            <a:r>
              <a:rPr lang="en-US" b="0" dirty="0"/>
              <a:t> where competencies are assessed – within disciplinary programs, non-degree programs such as General Education and within individual courses.</a:t>
            </a:r>
          </a:p>
          <a:p>
            <a:endParaRPr lang="en-US" i="1" dirty="0" smtClean="0"/>
          </a:p>
        </p:txBody>
      </p:sp>
      <p:sp>
        <p:nvSpPr>
          <p:cNvPr id="4" name="Footer Placeholder 3"/>
          <p:cNvSpPr>
            <a:spLocks noGrp="1"/>
          </p:cNvSpPr>
          <p:nvPr>
            <p:ph type="ftr" sz="quarter" idx="11"/>
          </p:nvPr>
        </p:nvSpPr>
        <p:spPr/>
        <p:txBody>
          <a:bodyPr/>
          <a:lstStyle/>
          <a:p>
            <a:endParaRPr lang="en-US"/>
          </a:p>
        </p:txBody>
      </p:sp>
      <p:pic>
        <p:nvPicPr>
          <p:cNvPr id="3074" name="Picture 2" descr="C:\Users\Thakur\AppData\Local\Microsoft\Windows\Temporary Internet Files\Content.IE5\7TNMU7KM\MP900430759[1].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514600" y="3733800"/>
            <a:ext cx="3829071" cy="274915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5472602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C:\Users\Thakur\AppData\Local\Microsoft\Windows\Temporary Internet Files\Content.IE5\84F2CLWL\MP900430877[1].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257800" y="3962400"/>
            <a:ext cx="3431226" cy="2291952"/>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p:cNvSpPr>
            <a:spLocks noGrp="1"/>
          </p:cNvSpPr>
          <p:nvPr>
            <p:ph type="title"/>
          </p:nvPr>
        </p:nvSpPr>
        <p:spPr>
          <a:xfrm>
            <a:off x="459426" y="304800"/>
            <a:ext cx="8229600" cy="914400"/>
          </a:xfrm>
        </p:spPr>
        <p:txBody>
          <a:bodyPr>
            <a:noAutofit/>
          </a:bodyPr>
          <a:lstStyle/>
          <a:p>
            <a:r>
              <a:rPr lang="en-US" sz="2800" dirty="0" smtClean="0"/>
              <a:t>Branching out: </a:t>
            </a:r>
            <a:r>
              <a:rPr lang="en-US" sz="2800" cap="none" dirty="0" smtClean="0"/>
              <a:t>Critical Thinking across the Disciplines</a:t>
            </a:r>
            <a:endParaRPr lang="en-US" sz="2800" dirty="0"/>
          </a:p>
        </p:txBody>
      </p:sp>
      <p:sp>
        <p:nvSpPr>
          <p:cNvPr id="3" name="Content Placeholder 2"/>
          <p:cNvSpPr>
            <a:spLocks noGrp="1"/>
          </p:cNvSpPr>
          <p:nvPr>
            <p:ph idx="1"/>
          </p:nvPr>
        </p:nvSpPr>
        <p:spPr>
          <a:xfrm>
            <a:off x="457200" y="1295400"/>
            <a:ext cx="8077200" cy="5279136"/>
          </a:xfrm>
        </p:spPr>
        <p:txBody>
          <a:bodyPr>
            <a:normAutofit lnSpcReduction="10000"/>
          </a:bodyPr>
          <a:lstStyle/>
          <a:p>
            <a:pPr marL="109728" lvl="0" indent="0">
              <a:buNone/>
            </a:pPr>
            <a:r>
              <a:rPr lang="en-US" sz="1300" u="sng" dirty="0" smtClean="0">
                <a:solidFill>
                  <a:srgbClr val="00CC99"/>
                </a:solidFill>
              </a:rPr>
              <a:t>Business-Information Systems</a:t>
            </a:r>
            <a:r>
              <a:rPr lang="en-US" sz="1300" dirty="0" smtClean="0"/>
              <a:t>: …apply </a:t>
            </a:r>
            <a:r>
              <a:rPr lang="en-US" sz="1300" dirty="0"/>
              <a:t>critical thinking and problem-solving skills when analyzing and solving information system and business problems</a:t>
            </a:r>
            <a:r>
              <a:rPr lang="en-US" sz="1300" dirty="0" smtClean="0"/>
              <a:t>.</a:t>
            </a:r>
          </a:p>
          <a:p>
            <a:pPr marL="109728" lvl="0" indent="0">
              <a:buNone/>
            </a:pPr>
            <a:endParaRPr lang="en-US" sz="1300" dirty="0"/>
          </a:p>
          <a:p>
            <a:pPr marL="109728" indent="0">
              <a:buNone/>
            </a:pPr>
            <a:r>
              <a:rPr lang="en-US" sz="1300" u="sng" dirty="0" smtClean="0">
                <a:solidFill>
                  <a:srgbClr val="00CC99"/>
                </a:solidFill>
                <a:hlinkClick r:id="rId3" tooltip="Show/hide the answer"/>
              </a:rPr>
              <a:t>Communication Studies</a:t>
            </a:r>
            <a:r>
              <a:rPr lang="en-US" sz="1300" dirty="0" smtClean="0"/>
              <a:t>: Demonstrate </a:t>
            </a:r>
            <a:r>
              <a:rPr lang="en-US" sz="1300" dirty="0"/>
              <a:t>the ability to analyze and critically evaluate communication practices, structures, messages, and outcomes</a:t>
            </a:r>
            <a:r>
              <a:rPr lang="en-US" sz="1300" dirty="0" smtClean="0"/>
              <a:t>.</a:t>
            </a:r>
          </a:p>
          <a:p>
            <a:pPr marL="109728"/>
            <a:endParaRPr lang="en-US" sz="1300" u="sng" dirty="0" smtClean="0">
              <a:solidFill>
                <a:srgbClr val="00CC99"/>
              </a:solidFill>
            </a:endParaRPr>
          </a:p>
          <a:p>
            <a:pPr marL="109728"/>
            <a:r>
              <a:rPr lang="en-US" sz="1300" u="sng" dirty="0" smtClean="0">
                <a:solidFill>
                  <a:srgbClr val="00CC99"/>
                </a:solidFill>
              </a:rPr>
              <a:t>Philosophy</a:t>
            </a:r>
            <a:r>
              <a:rPr lang="en-US" sz="1300" dirty="0"/>
              <a:t>: … Students will apply the basic concepts essential to a critical examination and evaluation of argumentative discourse…</a:t>
            </a:r>
          </a:p>
          <a:p>
            <a:pPr marL="109728" indent="0">
              <a:buNone/>
            </a:pPr>
            <a:endParaRPr lang="en-US" sz="1300" dirty="0" smtClean="0"/>
          </a:p>
          <a:p>
            <a:pPr marL="109728" indent="0">
              <a:buNone/>
            </a:pPr>
            <a:r>
              <a:rPr lang="en-US" sz="1300" u="sng" dirty="0" smtClean="0">
                <a:solidFill>
                  <a:srgbClr val="00CC99"/>
                </a:solidFill>
                <a:hlinkClick r:id="rId3" tooltip="Show/hide the answer"/>
              </a:rPr>
              <a:t>Environmental </a:t>
            </a:r>
            <a:r>
              <a:rPr lang="en-US" sz="1300" u="sng" dirty="0">
                <a:solidFill>
                  <a:srgbClr val="00CC99"/>
                </a:solidFill>
                <a:hlinkClick r:id="rId3" tooltip="Show/hide the answer"/>
              </a:rPr>
              <a:t>and Occupational </a:t>
            </a:r>
            <a:r>
              <a:rPr lang="en-US" sz="1300" u="sng" dirty="0" smtClean="0">
                <a:solidFill>
                  <a:srgbClr val="00CC99"/>
                </a:solidFill>
                <a:hlinkClick r:id="rId3" tooltip="Show/hide the answer"/>
              </a:rPr>
              <a:t>Health</a:t>
            </a:r>
            <a:r>
              <a:rPr lang="en-US" sz="1300" dirty="0" smtClean="0"/>
              <a:t>: Apply </a:t>
            </a:r>
            <a:r>
              <a:rPr lang="en-US" sz="1300" dirty="0"/>
              <a:t>mathematical and critical reasoning to understand and incorporate new concepts in the field</a:t>
            </a:r>
            <a:r>
              <a:rPr lang="en-US" sz="1300" dirty="0" smtClean="0"/>
              <a:t>.</a:t>
            </a:r>
          </a:p>
          <a:p>
            <a:pPr marL="109728" indent="0">
              <a:buNone/>
            </a:pPr>
            <a:endParaRPr lang="en-US" sz="1300" dirty="0" smtClean="0"/>
          </a:p>
          <a:p>
            <a:pPr marL="109728"/>
            <a:r>
              <a:rPr lang="en-US" sz="1300" u="sng" dirty="0" smtClean="0">
                <a:solidFill>
                  <a:srgbClr val="00CC99"/>
                </a:solidFill>
              </a:rPr>
              <a:t>Central </a:t>
            </a:r>
            <a:r>
              <a:rPr lang="en-US" sz="1300" u="sng" dirty="0">
                <a:solidFill>
                  <a:srgbClr val="00CC99"/>
                </a:solidFill>
              </a:rPr>
              <a:t>American Studies</a:t>
            </a:r>
            <a:r>
              <a:rPr lang="en-US" sz="1300" dirty="0"/>
              <a:t>: …develop critical thinking, writing, </a:t>
            </a:r>
            <a:r>
              <a:rPr lang="en-US" sz="1300" dirty="0" smtClean="0"/>
              <a:t>and </a:t>
            </a:r>
            <a:r>
              <a:rPr lang="en-US" sz="1300" dirty="0"/>
              <a:t>reading skills.</a:t>
            </a:r>
          </a:p>
          <a:p>
            <a:pPr marL="109728"/>
            <a:endParaRPr lang="en-US" sz="1300" u="sng" dirty="0" smtClean="0">
              <a:solidFill>
                <a:srgbClr val="00CC99"/>
              </a:solidFill>
            </a:endParaRPr>
          </a:p>
          <a:p>
            <a:pPr marL="109728"/>
            <a:r>
              <a:rPr lang="en-US" sz="1300" u="sng" dirty="0" smtClean="0">
                <a:solidFill>
                  <a:srgbClr val="00CC99"/>
                </a:solidFill>
              </a:rPr>
              <a:t>Journalism</a:t>
            </a:r>
            <a:r>
              <a:rPr lang="en-US" sz="1300" dirty="0"/>
              <a:t>: Acquire expertise in thinking critically and creatively…</a:t>
            </a:r>
          </a:p>
          <a:p>
            <a:pPr marL="109728" indent="0">
              <a:buNone/>
            </a:pPr>
            <a:endParaRPr lang="en-US" sz="1300" dirty="0"/>
          </a:p>
          <a:p>
            <a:pPr marL="109728" indent="0">
              <a:buNone/>
            </a:pPr>
            <a:r>
              <a:rPr lang="en-US" sz="1300" u="sng" dirty="0">
                <a:solidFill>
                  <a:srgbClr val="00CC99"/>
                </a:solidFill>
              </a:rPr>
              <a:t>Liberal Studies </a:t>
            </a:r>
            <a:r>
              <a:rPr lang="en-US" sz="1300" u="sng" dirty="0" smtClean="0">
                <a:solidFill>
                  <a:srgbClr val="00CC99"/>
                </a:solidFill>
              </a:rPr>
              <a:t>Program</a:t>
            </a:r>
            <a:r>
              <a:rPr lang="en-US" sz="1300" dirty="0" smtClean="0"/>
              <a:t>: …think </a:t>
            </a:r>
            <a:r>
              <a:rPr lang="en-US" sz="1300" dirty="0"/>
              <a:t>critically and creatively</a:t>
            </a:r>
            <a:r>
              <a:rPr lang="en-US" sz="1300" dirty="0" smtClean="0"/>
              <a:t>.</a:t>
            </a:r>
          </a:p>
          <a:p>
            <a:pPr marL="109728" indent="0">
              <a:buNone/>
            </a:pPr>
            <a:endParaRPr lang="en-US" sz="1300" dirty="0"/>
          </a:p>
          <a:p>
            <a:pPr marL="109728" indent="0">
              <a:buNone/>
            </a:pPr>
            <a:r>
              <a:rPr lang="en-US" sz="1300" u="sng" dirty="0" smtClean="0">
                <a:solidFill>
                  <a:srgbClr val="00CC99"/>
                </a:solidFill>
                <a:hlinkClick r:id="rId3" tooltip="Show/hide the answer"/>
              </a:rPr>
              <a:t>Psychology</a:t>
            </a:r>
            <a:r>
              <a:rPr lang="en-US" sz="1300" dirty="0" smtClean="0"/>
              <a:t>: …demonstrate </a:t>
            </a:r>
            <a:r>
              <a:rPr lang="en-US" sz="1300" dirty="0"/>
              <a:t>critical thinking </a:t>
            </a:r>
            <a:r>
              <a:rPr lang="en-US" sz="1300" dirty="0" smtClean="0"/>
              <a:t>skills…</a:t>
            </a:r>
            <a:endParaRPr lang="en-US" sz="1300" dirty="0"/>
          </a:p>
          <a:p>
            <a:pPr marL="109728" lvl="0"/>
            <a:endParaRPr lang="en-US" sz="1600" u="sng" dirty="0" smtClean="0">
              <a:solidFill>
                <a:srgbClr val="00CC99"/>
              </a:solidFill>
            </a:endParaRPr>
          </a:p>
          <a:p>
            <a:pPr marL="109728" lvl="0"/>
            <a:r>
              <a:rPr lang="en-US" sz="1600" u="sng" dirty="0" smtClean="0">
                <a:solidFill>
                  <a:srgbClr val="00CC99"/>
                </a:solidFill>
              </a:rPr>
              <a:t>43/67 </a:t>
            </a:r>
            <a:r>
              <a:rPr lang="en-US" sz="1600" u="sng" dirty="0">
                <a:solidFill>
                  <a:srgbClr val="00CC99"/>
                </a:solidFill>
              </a:rPr>
              <a:t>UNDERGRADUATE PROGRAMS</a:t>
            </a:r>
          </a:p>
          <a:p>
            <a:pPr marL="109728" indent="0">
              <a:buNone/>
            </a:pPr>
            <a:endParaRPr lang="en-US" sz="1600" dirty="0"/>
          </a:p>
        </p:txBody>
      </p:sp>
      <p:sp>
        <p:nvSpPr>
          <p:cNvPr id="4" name="Footer Placeholder 3"/>
          <p:cNvSpPr>
            <a:spLocks noGrp="1"/>
          </p:cNvSpPr>
          <p:nvPr>
            <p:ph type="ftr" sz="quarter" idx="11"/>
          </p:nvPr>
        </p:nvSpPr>
        <p:spPr/>
        <p:txBody>
          <a:bodyPr/>
          <a:lstStyle/>
          <a:p>
            <a:endParaRPr lang="en-US"/>
          </a:p>
        </p:txBody>
      </p:sp>
    </p:spTree>
    <p:extLst>
      <p:ext uri="{BB962C8B-B14F-4D97-AF65-F5344CB8AC3E}">
        <p14:creationId xmlns:p14="http://schemas.microsoft.com/office/powerpoint/2010/main" val="246098290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718"/>
            <a:ext cx="7924800" cy="685482"/>
          </a:xfrm>
        </p:spPr>
        <p:txBody>
          <a:bodyPr>
            <a:normAutofit/>
          </a:bodyPr>
          <a:lstStyle/>
          <a:p>
            <a:r>
              <a:rPr lang="en-US" dirty="0" smtClean="0"/>
              <a:t>Performance categories</a:t>
            </a:r>
            <a:endParaRPr lang="en-US" dirty="0"/>
          </a:p>
        </p:txBody>
      </p:sp>
      <p:sp>
        <p:nvSpPr>
          <p:cNvPr id="3" name="Content Placeholder 2"/>
          <p:cNvSpPr>
            <a:spLocks noGrp="1"/>
          </p:cNvSpPr>
          <p:nvPr>
            <p:ph sz="half" idx="1"/>
          </p:nvPr>
        </p:nvSpPr>
        <p:spPr>
          <a:xfrm>
            <a:off x="685800" y="1295400"/>
            <a:ext cx="4800600" cy="5105400"/>
          </a:xfrm>
        </p:spPr>
        <p:txBody>
          <a:bodyPr>
            <a:normAutofit fontScale="70000" lnSpcReduction="20000"/>
          </a:bodyPr>
          <a:lstStyle/>
          <a:p>
            <a:pPr marL="342900" indent="-342900">
              <a:buFont typeface="Wingdings" pitchFamily="2" charset="2"/>
              <a:buChar char="Ø"/>
            </a:pPr>
            <a:r>
              <a:rPr lang="en-US" b="0" dirty="0" smtClean="0"/>
              <a:t>Use of Evidence</a:t>
            </a:r>
          </a:p>
          <a:p>
            <a:pPr marL="342900" indent="-342900">
              <a:buFont typeface="Wingdings" pitchFamily="2" charset="2"/>
              <a:buChar char="Ø"/>
            </a:pPr>
            <a:r>
              <a:rPr lang="en-US" b="0" dirty="0" smtClean="0"/>
              <a:t>Identification of Assumptions</a:t>
            </a:r>
          </a:p>
          <a:p>
            <a:pPr marL="342900" indent="-342900">
              <a:buFont typeface="Wingdings" pitchFamily="2" charset="2"/>
              <a:buChar char="Ø"/>
            </a:pPr>
            <a:r>
              <a:rPr lang="en-US" b="0" dirty="0" smtClean="0"/>
              <a:t>Evaluation of Conclusions and Implications</a:t>
            </a:r>
          </a:p>
          <a:p>
            <a:pPr marL="342900" indent="-342900">
              <a:buFont typeface="Wingdings" pitchFamily="2" charset="2"/>
              <a:buChar char="Ø"/>
            </a:pPr>
            <a:r>
              <a:rPr lang="en-US" b="0" dirty="0" smtClean="0"/>
              <a:t>Understanding of Inductive, Deductive, and </a:t>
            </a:r>
            <a:r>
              <a:rPr lang="en-US" b="0" dirty="0" err="1" smtClean="0"/>
              <a:t>Abductive</a:t>
            </a:r>
            <a:r>
              <a:rPr lang="en-US" b="0" dirty="0" smtClean="0"/>
              <a:t> Reasoning</a:t>
            </a:r>
          </a:p>
          <a:p>
            <a:pPr marL="342900" indent="-342900">
              <a:buFont typeface="Wingdings" pitchFamily="2" charset="2"/>
              <a:buChar char="Ø"/>
            </a:pPr>
            <a:r>
              <a:rPr lang="en-US" b="0" dirty="0" smtClean="0"/>
              <a:t>Understanding of Casual Reasoning</a:t>
            </a:r>
          </a:p>
          <a:p>
            <a:pPr marL="342900" indent="-342900">
              <a:buFont typeface="Wingdings" pitchFamily="2" charset="2"/>
              <a:buChar char="Ø"/>
            </a:pPr>
            <a:r>
              <a:rPr lang="en-US" b="0" dirty="0" smtClean="0"/>
              <a:t>Recognition of Relevant Distinctions</a:t>
            </a:r>
          </a:p>
          <a:p>
            <a:pPr marL="342900" indent="-342900">
              <a:buFont typeface="Wingdings" pitchFamily="2" charset="2"/>
              <a:buChar char="Ø"/>
            </a:pPr>
            <a:r>
              <a:rPr lang="en-US" b="0" dirty="0" smtClean="0"/>
              <a:t>Recognition of Relevant Commonalities</a:t>
            </a:r>
          </a:p>
          <a:p>
            <a:pPr marL="342900" indent="-342900">
              <a:buFont typeface="Wingdings" pitchFamily="2" charset="2"/>
              <a:buChar char="Ø"/>
            </a:pPr>
            <a:r>
              <a:rPr lang="en-US" b="0" dirty="0" smtClean="0"/>
              <a:t>Recognition of Communication of Own Perspective</a:t>
            </a:r>
          </a:p>
          <a:p>
            <a:pPr marL="342900" indent="-342900">
              <a:buFont typeface="Wingdings" pitchFamily="2" charset="2"/>
              <a:buChar char="Ø"/>
            </a:pPr>
            <a:r>
              <a:rPr lang="en-US" b="0" dirty="0" smtClean="0"/>
              <a:t>Consideration of Alternative Perspectives</a:t>
            </a:r>
          </a:p>
          <a:p>
            <a:pPr marL="342900" indent="-342900">
              <a:buFont typeface="Wingdings" pitchFamily="2" charset="2"/>
              <a:buChar char="Ø"/>
            </a:pPr>
            <a:r>
              <a:rPr lang="en-US" b="0" dirty="0" smtClean="0"/>
              <a:t>Synthesis across Diverse Points of View</a:t>
            </a:r>
          </a:p>
          <a:p>
            <a:pPr marL="342900" indent="-342900">
              <a:buFont typeface="Wingdings" pitchFamily="2" charset="2"/>
              <a:buChar char="Ø"/>
            </a:pPr>
            <a:r>
              <a:rPr lang="en-US" b="0" dirty="0" smtClean="0"/>
              <a:t>Problem-solving</a:t>
            </a:r>
            <a:endParaRPr lang="en-US" b="0" dirty="0"/>
          </a:p>
        </p:txBody>
      </p:sp>
      <p:sp>
        <p:nvSpPr>
          <p:cNvPr id="4" name="Footer Placeholder 3"/>
          <p:cNvSpPr>
            <a:spLocks noGrp="1"/>
          </p:cNvSpPr>
          <p:nvPr>
            <p:ph type="ftr" sz="quarter" idx="11"/>
          </p:nvPr>
        </p:nvSpPr>
        <p:spPr/>
        <p:txBody>
          <a:bodyPr/>
          <a:lstStyle/>
          <a:p>
            <a:endParaRPr lang="en-US"/>
          </a:p>
        </p:txBody>
      </p:sp>
      <p:pic>
        <p:nvPicPr>
          <p:cNvPr id="1026" name="Picture 2" descr="C:\Users\Thakur\AppData\Local\Microsoft\Windows\Temporary Internet Files\Content.IE5\84F2CLWL\MC900078729[1].wmf"/>
          <p:cNvPicPr>
            <a:picLocks noGrp="1" noChangeAspect="1" noChangeArrowheads="1"/>
          </p:cNvPicPr>
          <p:nvPr>
            <p:ph sz="half" idx="2"/>
          </p:nvPr>
        </p:nvPicPr>
        <p:blipFill>
          <a:blip r:embed="rId2" cstate="print">
            <a:extLst>
              <a:ext uri="{28A0092B-C50C-407E-A947-70E740481C1C}">
                <a14:useLocalDpi xmlns:a14="http://schemas.microsoft.com/office/drawing/2010/main" val="0"/>
              </a:ext>
            </a:extLst>
          </a:blip>
          <a:srcRect/>
          <a:stretch>
            <a:fillRect/>
          </a:stretch>
        </p:blipFill>
        <p:spPr bwMode="auto">
          <a:xfrm>
            <a:off x="5486400" y="1524000"/>
            <a:ext cx="3292475" cy="277060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97109747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718"/>
            <a:ext cx="7924800" cy="685482"/>
          </a:xfrm>
        </p:spPr>
        <p:txBody>
          <a:bodyPr>
            <a:normAutofit/>
          </a:bodyPr>
          <a:lstStyle/>
          <a:p>
            <a:r>
              <a:rPr lang="en-US" dirty="0" smtClean="0"/>
              <a:t>Performance categories</a:t>
            </a:r>
            <a:endParaRPr lang="en-US" dirty="0"/>
          </a:p>
        </p:txBody>
      </p:sp>
      <p:sp>
        <p:nvSpPr>
          <p:cNvPr id="3" name="Content Placeholder 2"/>
          <p:cNvSpPr>
            <a:spLocks noGrp="1"/>
          </p:cNvSpPr>
          <p:nvPr>
            <p:ph sz="half" idx="1"/>
          </p:nvPr>
        </p:nvSpPr>
        <p:spPr>
          <a:xfrm>
            <a:off x="685800" y="1295400"/>
            <a:ext cx="4800600" cy="5105400"/>
          </a:xfrm>
        </p:spPr>
        <p:txBody>
          <a:bodyPr>
            <a:normAutofit fontScale="70000" lnSpcReduction="20000"/>
          </a:bodyPr>
          <a:lstStyle/>
          <a:p>
            <a:pPr marL="342900" indent="-342900">
              <a:buFont typeface="Wingdings" pitchFamily="2" charset="2"/>
              <a:buChar char="Ø"/>
            </a:pPr>
            <a:r>
              <a:rPr lang="en-US" b="0" dirty="0" smtClean="0"/>
              <a:t>Use of Evidence</a:t>
            </a:r>
          </a:p>
          <a:p>
            <a:pPr marL="342900" indent="-342900">
              <a:buFont typeface="Wingdings" pitchFamily="2" charset="2"/>
              <a:buChar char="Ø"/>
            </a:pPr>
            <a:r>
              <a:rPr lang="en-US" b="0" dirty="0" smtClean="0"/>
              <a:t>Identification of Assumptions</a:t>
            </a:r>
          </a:p>
          <a:p>
            <a:pPr marL="342900" indent="-342900">
              <a:buFont typeface="Wingdings" pitchFamily="2" charset="2"/>
              <a:buChar char="Ø"/>
            </a:pPr>
            <a:r>
              <a:rPr lang="en-US" b="0" dirty="0" smtClean="0"/>
              <a:t>Evaluation of Conclusions and Implications</a:t>
            </a:r>
          </a:p>
          <a:p>
            <a:pPr marL="342900" indent="-342900">
              <a:buFont typeface="Wingdings" pitchFamily="2" charset="2"/>
              <a:buChar char="Ø"/>
            </a:pPr>
            <a:r>
              <a:rPr lang="en-US" b="0" dirty="0" smtClean="0"/>
              <a:t>Understanding of Inductive, Deductive, and </a:t>
            </a:r>
            <a:r>
              <a:rPr lang="en-US" b="0" dirty="0" err="1" smtClean="0"/>
              <a:t>Abductive</a:t>
            </a:r>
            <a:r>
              <a:rPr lang="en-US" b="0" dirty="0" smtClean="0"/>
              <a:t> Reasoning</a:t>
            </a:r>
          </a:p>
          <a:p>
            <a:pPr marL="342900" indent="-342900">
              <a:buFont typeface="Wingdings" pitchFamily="2" charset="2"/>
              <a:buChar char="Ø"/>
            </a:pPr>
            <a:r>
              <a:rPr lang="en-US" b="0" dirty="0" smtClean="0"/>
              <a:t>Understanding of Casual Reasoning</a:t>
            </a:r>
          </a:p>
          <a:p>
            <a:pPr marL="342900" indent="-342900">
              <a:buFont typeface="Wingdings" pitchFamily="2" charset="2"/>
              <a:buChar char="Ø"/>
            </a:pPr>
            <a:r>
              <a:rPr lang="en-US" b="0" dirty="0" smtClean="0"/>
              <a:t>Recognition of Relevant Distinctions</a:t>
            </a:r>
          </a:p>
          <a:p>
            <a:pPr marL="342900" indent="-342900">
              <a:buFont typeface="Wingdings" pitchFamily="2" charset="2"/>
              <a:buChar char="Ø"/>
            </a:pPr>
            <a:r>
              <a:rPr lang="en-US" b="0" dirty="0" smtClean="0"/>
              <a:t>Recognition of Relevant Commonalities</a:t>
            </a:r>
          </a:p>
          <a:p>
            <a:pPr marL="342900" indent="-342900">
              <a:buFont typeface="Wingdings" pitchFamily="2" charset="2"/>
              <a:buChar char="Ø"/>
            </a:pPr>
            <a:r>
              <a:rPr lang="en-US" b="0" dirty="0" smtClean="0"/>
              <a:t>Recognition of Communication of Own Perspective</a:t>
            </a:r>
          </a:p>
          <a:p>
            <a:pPr marL="342900" indent="-342900">
              <a:buFont typeface="Wingdings" pitchFamily="2" charset="2"/>
              <a:buChar char="Ø"/>
            </a:pPr>
            <a:r>
              <a:rPr lang="en-US" b="0" dirty="0" smtClean="0"/>
              <a:t>Consideration of Alternative Perspectives</a:t>
            </a:r>
          </a:p>
          <a:p>
            <a:pPr marL="342900" indent="-342900">
              <a:buFont typeface="Wingdings" pitchFamily="2" charset="2"/>
              <a:buChar char="Ø"/>
            </a:pPr>
            <a:r>
              <a:rPr lang="en-US" b="0" dirty="0" smtClean="0"/>
              <a:t>Synthesis across Diverse Points of View</a:t>
            </a:r>
          </a:p>
          <a:p>
            <a:pPr marL="342900" indent="-342900">
              <a:buFont typeface="Wingdings" pitchFamily="2" charset="2"/>
              <a:buChar char="Ø"/>
            </a:pPr>
            <a:r>
              <a:rPr lang="en-US" b="0" dirty="0" smtClean="0"/>
              <a:t>Problem-solving</a:t>
            </a:r>
            <a:endParaRPr lang="en-US" b="0" dirty="0"/>
          </a:p>
        </p:txBody>
      </p:sp>
      <p:sp>
        <p:nvSpPr>
          <p:cNvPr id="4" name="Footer Placeholder 3"/>
          <p:cNvSpPr>
            <a:spLocks noGrp="1"/>
          </p:cNvSpPr>
          <p:nvPr>
            <p:ph type="ftr" sz="quarter" idx="11"/>
          </p:nvPr>
        </p:nvSpPr>
        <p:spPr/>
        <p:txBody>
          <a:bodyPr/>
          <a:lstStyle/>
          <a:p>
            <a:endParaRPr lang="en-US"/>
          </a:p>
        </p:txBody>
      </p:sp>
      <p:pic>
        <p:nvPicPr>
          <p:cNvPr id="1026" name="Picture 2" descr="C:\Users\Thakur\AppData\Local\Microsoft\Windows\Temporary Internet Files\Content.IE5\84F2CLWL\MC900078729[1].wmf"/>
          <p:cNvPicPr>
            <a:picLocks noGrp="1" noChangeAspect="1" noChangeArrowheads="1"/>
          </p:cNvPicPr>
          <p:nvPr>
            <p:ph sz="half" idx="2"/>
          </p:nvPr>
        </p:nvPicPr>
        <p:blipFill>
          <a:blip r:embed="rId3" cstate="print">
            <a:extLst>
              <a:ext uri="{28A0092B-C50C-407E-A947-70E740481C1C}">
                <a14:useLocalDpi xmlns:a14="http://schemas.microsoft.com/office/drawing/2010/main" val="0"/>
              </a:ext>
            </a:extLst>
          </a:blip>
          <a:srcRect/>
          <a:stretch>
            <a:fillRect/>
          </a:stretch>
        </p:blipFill>
        <p:spPr bwMode="auto">
          <a:xfrm>
            <a:off x="5486400" y="1524000"/>
            <a:ext cx="3292475" cy="2770606"/>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5" name="Object 4"/>
          <p:cNvGraphicFramePr>
            <a:graphicFrameLocks noChangeAspect="1"/>
          </p:cNvGraphicFramePr>
          <p:nvPr>
            <p:extLst>
              <p:ext uri="{D42A27DB-BD31-4B8C-83A1-F6EECF244321}">
                <p14:modId xmlns:p14="http://schemas.microsoft.com/office/powerpoint/2010/main" val="1667905152"/>
              </p:ext>
            </p:extLst>
          </p:nvPr>
        </p:nvGraphicFramePr>
        <p:xfrm>
          <a:off x="457200" y="838200"/>
          <a:ext cx="7842250" cy="5543550"/>
        </p:xfrm>
        <a:graphic>
          <a:graphicData uri="http://schemas.openxmlformats.org/presentationml/2006/ole">
            <mc:AlternateContent xmlns:mc="http://schemas.openxmlformats.org/markup-compatibility/2006">
              <mc:Choice xmlns:v="urn:schemas-microsoft-com:vml" Requires="v">
                <p:oleObj spid="_x0000_s1040" name="Document" r:id="rId5" imgW="8368178" imgH="5914350" progId="Word.Document.12">
                  <p:embed/>
                </p:oleObj>
              </mc:Choice>
              <mc:Fallback>
                <p:oleObj name="Document" r:id="rId5" imgW="8368178" imgH="5914350" progId="Word.Document.12">
                  <p:embed/>
                  <p:pic>
                    <p:nvPicPr>
                      <p:cNvPr id="0" name="Object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57200" y="838200"/>
                        <a:ext cx="7842250" cy="5543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extLst>
      <p:ext uri="{BB962C8B-B14F-4D97-AF65-F5344CB8AC3E}">
        <p14:creationId xmlns:p14="http://schemas.microsoft.com/office/powerpoint/2010/main" val="527813329"/>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pulent">
  <a:themeElements>
    <a:clrScheme name="Essential">
      <a:dk1>
        <a:srgbClr val="000000"/>
      </a:dk1>
      <a:lt1>
        <a:srgbClr val="FFFFFF"/>
      </a:lt1>
      <a:dk2>
        <a:srgbClr val="D1282E"/>
      </a:dk2>
      <a:lt2>
        <a:srgbClr val="C8C8B1"/>
      </a:lt2>
      <a:accent1>
        <a:srgbClr val="7A7A7A"/>
      </a:accent1>
      <a:accent2>
        <a:srgbClr val="F5C201"/>
      </a:accent2>
      <a:accent3>
        <a:srgbClr val="526DB0"/>
      </a:accent3>
      <a:accent4>
        <a:srgbClr val="989AAC"/>
      </a:accent4>
      <a:accent5>
        <a:srgbClr val="DC5924"/>
      </a:accent5>
      <a:accent6>
        <a:srgbClr val="B4B392"/>
      </a:accent6>
      <a:hlink>
        <a:srgbClr val="CC9900"/>
      </a:hlink>
      <a:folHlink>
        <a:srgbClr val="969696"/>
      </a:folHlink>
    </a:clrScheme>
    <a:fontScheme name="Opulent">
      <a:majorFont>
        <a:latin typeface="Trebuchet MS"/>
        <a:ea typeface=""/>
        <a:cs typeface=""/>
        <a:font script="Jpan" typeface="HG丸ｺﾞｼｯｸM-PRO"/>
        <a:font script="Hang" typeface="HY그래픽M"/>
        <a:font script="Hans" typeface="黑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HG丸ｺﾞｼｯｸM-PRO"/>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pulent">
      <a:fillStyleLst>
        <a:solidFill>
          <a:schemeClr val="phClr"/>
        </a:solidFill>
        <a:gradFill rotWithShape="1">
          <a:gsLst>
            <a:gs pos="0">
              <a:schemeClr val="phClr">
                <a:tint val="15000"/>
                <a:satMod val="250000"/>
              </a:schemeClr>
            </a:gs>
            <a:gs pos="49000">
              <a:schemeClr val="phClr">
                <a:tint val="50000"/>
                <a:satMod val="200000"/>
              </a:schemeClr>
            </a:gs>
            <a:gs pos="49100">
              <a:schemeClr val="phClr">
                <a:tint val="64000"/>
                <a:satMod val="160000"/>
              </a:schemeClr>
            </a:gs>
            <a:gs pos="92000">
              <a:schemeClr val="phClr">
                <a:tint val="50000"/>
                <a:satMod val="200000"/>
              </a:schemeClr>
            </a:gs>
            <a:gs pos="100000">
              <a:schemeClr val="phClr">
                <a:tint val="43000"/>
                <a:satMod val="190000"/>
              </a:schemeClr>
            </a:gs>
          </a:gsLst>
          <a:lin ang="5400000" scaled="1"/>
        </a:gradFill>
        <a:gradFill rotWithShape="1">
          <a:gsLst>
            <a:gs pos="0">
              <a:schemeClr val="phClr">
                <a:tint val="74000"/>
              </a:schemeClr>
            </a:gs>
            <a:gs pos="49000">
              <a:schemeClr val="phClr">
                <a:tint val="96000"/>
                <a:shade val="84000"/>
                <a:satMod val="110000"/>
              </a:schemeClr>
            </a:gs>
            <a:gs pos="49100">
              <a:schemeClr val="phClr">
                <a:shade val="55000"/>
                <a:satMod val="150000"/>
              </a:schemeClr>
            </a:gs>
            <a:gs pos="92000">
              <a:schemeClr val="phClr">
                <a:tint val="98000"/>
                <a:shade val="90000"/>
                <a:satMod val="128000"/>
              </a:schemeClr>
            </a:gs>
            <a:gs pos="100000">
              <a:schemeClr val="phClr">
                <a:tint val="90000"/>
                <a:shade val="97000"/>
                <a:satMod val="128000"/>
              </a:schemeClr>
            </a:gs>
          </a:gsLst>
          <a:lin ang="5400000" scaled="1"/>
        </a:gradFill>
      </a:fillStyleLst>
      <a:lnStyleLst>
        <a:ln w="11430" cap="flat" cmpd="sng" algn="ctr">
          <a:solidFill>
            <a:schemeClr val="phClr"/>
          </a:solidFill>
          <a:prstDash val="solid"/>
        </a:ln>
        <a:ln w="40000" cap="flat" cmpd="sng" algn="ctr">
          <a:solidFill>
            <a:schemeClr val="phClr"/>
          </a:solidFill>
          <a:prstDash val="solid"/>
        </a:ln>
        <a:ln w="31800" cap="flat" cmpd="sng" algn="ctr">
          <a:solidFill>
            <a:schemeClr val="phClr"/>
          </a:solidFill>
          <a:prstDash val="solid"/>
        </a:ln>
      </a:lnStyleLst>
      <a:effectStyleLst>
        <a:effectStyle>
          <a:effectLst>
            <a:outerShdw blurRad="50800" dist="25000" dir="5400000" rotWithShape="0">
              <a:schemeClr val="phClr">
                <a:shade val="30000"/>
                <a:satMod val="150000"/>
                <a:alpha val="38000"/>
              </a:schemeClr>
            </a:outerShdw>
          </a:effectLst>
        </a:effectStyle>
        <a:effectStyle>
          <a:effectLst>
            <a:outerShdw blurRad="39000" dist="25400" dir="5400000" rotWithShape="0">
              <a:schemeClr val="phClr">
                <a:shade val="33000"/>
                <a:alpha val="83000"/>
              </a:schemeClr>
            </a:outerShdw>
          </a:effectLst>
        </a:effectStyle>
        <a:effectStyle>
          <a:effectLst>
            <a:outerShdw blurRad="39000" dist="25400" dir="5400000" rotWithShape="0">
              <a:schemeClr val="phClr">
                <a:shade val="33000"/>
                <a:alpha val="83000"/>
              </a:schemeClr>
            </a:outerShdw>
          </a:effectLst>
          <a:scene3d>
            <a:camera prst="orthographicFront" fov="0">
              <a:rot lat="0" lon="0" rev="0"/>
            </a:camera>
            <a:lightRig rig="contrasting" dir="t">
              <a:rot lat="0" lon="0" rev="1500000"/>
            </a:lightRig>
          </a:scene3d>
          <a:sp3d extrusionH="127000" prstMaterial="powder">
            <a:bevelT w="50800" h="63500"/>
          </a:sp3d>
        </a:effectStyle>
      </a:effectStyleLst>
      <a:bgFillStyleLst>
        <a:solidFill>
          <a:schemeClr val="phClr"/>
        </a:solidFill>
        <a:gradFill rotWithShape="1">
          <a:gsLst>
            <a:gs pos="0">
              <a:schemeClr val="phClr">
                <a:tint val="78000"/>
                <a:satMod val="220000"/>
              </a:schemeClr>
            </a:gs>
            <a:gs pos="100000">
              <a:schemeClr val="phClr">
                <a:shade val="35000"/>
                <a:satMod val="155000"/>
              </a:schemeClr>
            </a:gs>
          </a:gsLst>
          <a:path path="circle">
            <a:fillToRect l="50000" t="50000" r="50000" b="50000"/>
          </a:path>
        </a:gradFill>
        <a:blipFill>
          <a:blip xmlns:r="http://schemas.openxmlformats.org/officeDocument/2006/relationships" r:embed="rId1">
            <a:duotone>
              <a:schemeClr val="phClr">
                <a:shade val="60000"/>
                <a:satMod val="180000"/>
              </a:schemeClr>
              <a:schemeClr val="phClr">
                <a:tint val="500"/>
                <a:satMod val="150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Opulent</Template>
  <TotalTime>111</TotalTime>
  <Words>1114</Words>
  <Application>Microsoft Office PowerPoint</Application>
  <PresentationFormat>On-screen Show (4:3)</PresentationFormat>
  <Paragraphs>300</Paragraphs>
  <Slides>19</Slides>
  <Notes>1</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19</vt:i4>
      </vt:variant>
    </vt:vector>
  </HeadingPairs>
  <TitlesOfParts>
    <vt:vector size="21" baseType="lpstr">
      <vt:lpstr>Opulent</vt:lpstr>
      <vt:lpstr>Document</vt:lpstr>
      <vt:lpstr>    Assessment: Where have we been?  Where are we Going?</vt:lpstr>
      <vt:lpstr>  Charge of the Assessment Task Force (2008) </vt:lpstr>
      <vt:lpstr>Fundamental Learning Competencies</vt:lpstr>
      <vt:lpstr>The Big 5</vt:lpstr>
      <vt:lpstr>The big 5 rubric taskforce</vt:lpstr>
      <vt:lpstr>Putting our heads together: The Big 5 Rubric Taskforce</vt:lpstr>
      <vt:lpstr>Branching out: Critical Thinking across the Disciplines</vt:lpstr>
      <vt:lpstr>Performance categories</vt:lpstr>
      <vt:lpstr>Performance categories</vt:lpstr>
      <vt:lpstr>Assessment in the Degree Programs</vt:lpstr>
      <vt:lpstr>Assessment in the Degree Programs</vt:lpstr>
      <vt:lpstr>H/O/T Assessment</vt:lpstr>
      <vt:lpstr>Course Alignment Map  </vt:lpstr>
      <vt:lpstr>PowerPoint Presentation</vt:lpstr>
      <vt:lpstr>PowerPoint Presentation</vt:lpstr>
      <vt:lpstr>GE Paths Designed with assessment in mind</vt:lpstr>
      <vt:lpstr>PowerPoint Presentation</vt:lpstr>
      <vt:lpstr>Wait – There’s More</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Assessment Top to Bottom and Across</dc:title>
  <dc:creator>123</dc:creator>
  <cp:lastModifiedBy>Diaz, Mayra Roxi</cp:lastModifiedBy>
  <cp:revision>14</cp:revision>
  <dcterms:created xsi:type="dcterms:W3CDTF">2013-04-30T20:37:37Z</dcterms:created>
  <dcterms:modified xsi:type="dcterms:W3CDTF">2013-05-07T17:56:16Z</dcterms:modified>
</cp:coreProperties>
</file>