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3" r:id="rId4"/>
    <p:sldId id="262" r:id="rId5"/>
    <p:sldId id="261" r:id="rId6"/>
    <p:sldId id="260" r:id="rId7"/>
    <p:sldId id="259" r:id="rId8"/>
    <p:sldId id="264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84" y="-12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7992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26959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007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803865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210749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42522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748518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72639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3627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19492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21585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8E80666-FB37-4B36-9149-507F3B0178E3}" type="datetimeFigureOut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5/8/2013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7E63A33-8271-4DD0-9C48-789913D7C115}" type="slidenum">
              <a:rPr lang="en-US" smtClean="0">
                <a:solidFill>
                  <a:prstClr val="black">
                    <a:lumMod val="50000"/>
                    <a:lumOff val="50000"/>
                  </a:prstClr>
                </a:solidFill>
              </a:rPr>
              <a:pPr/>
              <a:t>‹#›</a:t>
            </a:fld>
            <a:endParaRPr lang="en-US" dirty="0">
              <a:solidFill>
                <a:prstClr val="black">
                  <a:lumMod val="50000"/>
                  <a:lumOff val="50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7528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3289" y="4772218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19"/>
            <a:ext cx="6400800" cy="4211955"/>
          </a:xfrm>
        </p:spPr>
        <p:txBody>
          <a:bodyPr>
            <a:normAutofit fontScale="85000" lnSpcReduction="20000"/>
          </a:bodyPr>
          <a:lstStyle/>
          <a:p>
            <a:r>
              <a:rPr lang="en-US" sz="2600" dirty="0"/>
              <a:t>Getting everyone to perform their duties, faculty buy-in</a:t>
            </a:r>
          </a:p>
          <a:p>
            <a:r>
              <a:rPr lang="en-US" sz="2600" dirty="0"/>
              <a:t>Faculty meeting to talk about assessment so common understanding of importance</a:t>
            </a:r>
          </a:p>
          <a:p>
            <a:r>
              <a:rPr lang="en-US" sz="2600" dirty="0"/>
              <a:t>Different types of assessment that are valid and address complex skills in different types of assignments</a:t>
            </a:r>
          </a:p>
          <a:p>
            <a:r>
              <a:rPr lang="en-US" sz="2600" dirty="0"/>
              <a:t>Efficiency of faculty time not doing busy work but collecting valuable data</a:t>
            </a:r>
          </a:p>
          <a:p>
            <a:r>
              <a:rPr lang="en-US" sz="2600" dirty="0"/>
              <a:t>Closing the loop, analyzing the data</a:t>
            </a:r>
          </a:p>
          <a:p>
            <a:r>
              <a:rPr lang="en-US" sz="2600" dirty="0"/>
              <a:t>Time</a:t>
            </a:r>
          </a:p>
          <a:p>
            <a:r>
              <a:rPr lang="en-US" sz="2600" dirty="0"/>
              <a:t>Orientation for liaisons, transitions between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7061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5 word poster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 smtClean="0"/>
              <a:t>Make a poster describing the challenge</a:t>
            </a:r>
          </a:p>
          <a:p>
            <a:pPr lvl="1"/>
            <a:r>
              <a:rPr lang="en-US" dirty="0" smtClean="0"/>
              <a:t>BUT you can only use 5 words the rest has to be drawings, figures </a:t>
            </a:r>
            <a:r>
              <a:rPr lang="en-US" dirty="0" err="1" smtClean="0"/>
              <a:t>etc</a:t>
            </a:r>
            <a:endParaRPr lang="en-US" dirty="0" smtClean="0"/>
          </a:p>
          <a:p>
            <a:r>
              <a:rPr lang="en-US" dirty="0" smtClean="0"/>
              <a:t>LUNCH grab and work </a:t>
            </a:r>
            <a:r>
              <a:rPr lang="en-US" dirty="0" smtClean="0">
                <a:sym typeface="Wingdings" pitchFamily="2" charset="2"/>
              </a:rPr>
              <a:t> </a:t>
            </a:r>
            <a:endParaRPr lang="en-US" dirty="0" smtClean="0"/>
          </a:p>
          <a:p>
            <a:r>
              <a:rPr lang="en-US" dirty="0" smtClean="0"/>
              <a:t>Next we will hang posters and we will walk around with suggestions to solve these challenges using the post-its to write your suggestions</a:t>
            </a:r>
          </a:p>
          <a:p>
            <a:r>
              <a:rPr lang="en-US" dirty="0" smtClean="0"/>
              <a:t>Wrap-up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41269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/>
              <a:t>Getting everyone to perform their duties, </a:t>
            </a:r>
            <a:r>
              <a:rPr lang="en-US" sz="2800" b="1" i="1" dirty="0"/>
              <a:t>faculty </a:t>
            </a:r>
            <a:r>
              <a:rPr lang="en-US" sz="2800" b="1" i="1" dirty="0" smtClean="0"/>
              <a:t>buy-in</a:t>
            </a:r>
          </a:p>
        </p:txBody>
      </p:sp>
      <p:sp>
        <p:nvSpPr>
          <p:cNvPr id="12" name="Content Placeholder 2"/>
          <p:cNvSpPr txBox="1">
            <a:spLocks/>
          </p:cNvSpPr>
          <p:nvPr/>
        </p:nvSpPr>
        <p:spPr>
          <a:xfrm>
            <a:off x="304800" y="1905000"/>
            <a:ext cx="56388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Visible support from Chair and Associate Dean</a:t>
            </a:r>
          </a:p>
          <a:p>
            <a:pPr lvl="1"/>
            <a:r>
              <a:rPr lang="en-US" dirty="0" smtClean="0"/>
              <a:t>Schedule a special meeting to do presentations about it</a:t>
            </a:r>
          </a:p>
          <a:p>
            <a:pPr lvl="1"/>
            <a:r>
              <a:rPr lang="en-US" dirty="0" smtClean="0"/>
              <a:t>Some form of reward/incentive to faculty who participate</a:t>
            </a:r>
          </a:p>
          <a:p>
            <a:pPr lvl="1"/>
            <a:r>
              <a:rPr lang="en-US" dirty="0" smtClean="0"/>
              <a:t>Address only what is </a:t>
            </a:r>
            <a:r>
              <a:rPr lang="en-US" u="sng" dirty="0" smtClean="0"/>
              <a:t>essential</a:t>
            </a:r>
          </a:p>
          <a:p>
            <a:pPr lvl="1"/>
            <a:r>
              <a:rPr lang="en-US" dirty="0" smtClean="0"/>
              <a:t>Make it mandatory</a:t>
            </a:r>
          </a:p>
          <a:p>
            <a:pPr lvl="1"/>
            <a:r>
              <a:rPr lang="en-US" dirty="0" smtClean="0"/>
              <a:t>Faculty accountability systems and education by department</a:t>
            </a:r>
            <a:endParaRPr lang="en-US" dirty="0"/>
          </a:p>
          <a:p>
            <a:pPr lvl="1"/>
            <a:r>
              <a:rPr lang="en-US" dirty="0" smtClean="0"/>
              <a:t>Make part of the evaluation process</a:t>
            </a:r>
          </a:p>
          <a:p>
            <a:pPr lvl="1"/>
            <a:r>
              <a:rPr lang="en-US" dirty="0" smtClean="0"/>
              <a:t>Most common response from outside faculty: “Assessment liaison should do it for them”</a:t>
            </a:r>
          </a:p>
          <a:p>
            <a:pPr lvl="1"/>
            <a:r>
              <a:rPr lang="en-US" dirty="0" smtClean="0"/>
              <a:t>RTP</a:t>
            </a:r>
            <a:endParaRPr lang="en-US" dirty="0"/>
          </a:p>
          <a:p>
            <a:pPr lvl="1"/>
            <a:endParaRPr lang="en-US" dirty="0" smtClean="0"/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286000" y="5486400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1030" name="Picture 6" descr="C:\Users\mld54281\Documents\image editing\retreat posters\pixlr\retreat_poster_1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78371" y="1895384"/>
            <a:ext cx="1717829" cy="208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311347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Faculty meeting : assessment important/unimportant to agenda </a:t>
            </a:r>
            <a:endParaRPr lang="en-US" sz="2800" b="1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228600" y="1752600"/>
            <a:ext cx="59436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Teach faculty why it’s important/sell it to them</a:t>
            </a:r>
          </a:p>
          <a:p>
            <a:pPr lvl="1"/>
            <a:r>
              <a:rPr lang="en-US" dirty="0"/>
              <a:t>Emphasize </a:t>
            </a:r>
            <a:r>
              <a:rPr lang="en-US" u="sng" dirty="0"/>
              <a:t>importance</a:t>
            </a:r>
            <a:r>
              <a:rPr lang="en-US" dirty="0"/>
              <a:t> not </a:t>
            </a:r>
            <a:r>
              <a:rPr lang="en-US" u="sng" dirty="0"/>
              <a:t>uniformity</a:t>
            </a:r>
          </a:p>
          <a:p>
            <a:pPr lvl="1"/>
            <a:r>
              <a:rPr lang="en-US" dirty="0"/>
              <a:t>Discuss how to show them results—make clear it’s about the students, not them </a:t>
            </a:r>
            <a:endParaRPr lang="en-US" dirty="0" smtClean="0"/>
          </a:p>
          <a:p>
            <a:pPr lvl="1"/>
            <a:r>
              <a:rPr lang="en-US" dirty="0" smtClean="0"/>
              <a:t>Involve </a:t>
            </a:r>
            <a:r>
              <a:rPr lang="en-US" dirty="0"/>
              <a:t>faculty in assessing what’s important to </a:t>
            </a:r>
            <a:r>
              <a:rPr lang="en-US" dirty="0" smtClean="0"/>
              <a:t>them</a:t>
            </a:r>
          </a:p>
          <a:p>
            <a:pPr lvl="1"/>
            <a:r>
              <a:rPr lang="en-US" dirty="0" smtClean="0"/>
              <a:t>Part-time and full-time faculty accountability</a:t>
            </a:r>
          </a:p>
          <a:p>
            <a:pPr lvl="1"/>
            <a:r>
              <a:rPr lang="en-US" dirty="0" smtClean="0"/>
              <a:t>Make it about how to make faculty’s lives easier (concern about the workload)</a:t>
            </a:r>
          </a:p>
          <a:p>
            <a:pPr lvl="1"/>
            <a:r>
              <a:rPr lang="en-US" dirty="0" smtClean="0"/>
              <a:t>Discuss how assessment can demonstrate need for change which can lead to funding for more resources</a:t>
            </a:r>
          </a:p>
          <a:p>
            <a:pPr lvl="1"/>
            <a:r>
              <a:rPr lang="en-US" dirty="0" smtClean="0"/>
              <a:t>Couple assessment with other meetings </a:t>
            </a:r>
          </a:p>
          <a:p>
            <a:pPr lvl="1"/>
            <a:r>
              <a:rPr lang="en-US" dirty="0" smtClean="0"/>
              <a:t>Set modest agenda for change- target small steps</a:t>
            </a:r>
          </a:p>
          <a:p>
            <a:pPr lvl="1"/>
            <a:r>
              <a:rPr lang="en-US" dirty="0"/>
              <a:t>Incentives-financial and </a:t>
            </a:r>
            <a:r>
              <a:rPr lang="en-US" dirty="0" smtClean="0"/>
              <a:t>departmental</a:t>
            </a:r>
          </a:p>
          <a:p>
            <a:pPr lvl="1"/>
            <a:r>
              <a:rPr lang="en-US" dirty="0"/>
              <a:t>Assess problem issues only</a:t>
            </a:r>
          </a:p>
          <a:p>
            <a:pPr lvl="1"/>
            <a:r>
              <a:rPr lang="en-US" dirty="0" smtClean="0"/>
              <a:t>Include </a:t>
            </a:r>
            <a:r>
              <a:rPr lang="en-US" dirty="0"/>
              <a:t>explicitly in RTP process</a:t>
            </a:r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362200" y="5703903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2050" name="Picture 2" descr="C:\Users\mld54281\Documents\image editing\retreat posters\pixlr\retreat_poster_2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1905000"/>
            <a:ext cx="1600200" cy="20610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907724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2800" b="1" dirty="0" smtClean="0"/>
              <a:t>Different types of valid assessment that address complex skills</a:t>
            </a:r>
            <a:endParaRPr lang="en-US" sz="2800" b="1" i="1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304800" y="1752600"/>
            <a:ext cx="5638800" cy="47244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Capstone assignments</a:t>
            </a:r>
          </a:p>
          <a:p>
            <a:pPr lvl="1"/>
            <a:r>
              <a:rPr lang="en-US" dirty="0" smtClean="0"/>
              <a:t>Group presentations</a:t>
            </a:r>
          </a:p>
          <a:p>
            <a:pPr lvl="1"/>
            <a:r>
              <a:rPr lang="en-US" dirty="0"/>
              <a:t>Evaluate competitive assignments and select better </a:t>
            </a:r>
            <a:r>
              <a:rPr lang="en-US" dirty="0" smtClean="0"/>
              <a:t>ones</a:t>
            </a:r>
          </a:p>
          <a:p>
            <a:pPr lvl="1"/>
            <a:r>
              <a:rPr lang="en-US" dirty="0" smtClean="0"/>
              <a:t>Data analysis</a:t>
            </a:r>
            <a:endParaRPr lang="en-US" dirty="0"/>
          </a:p>
          <a:p>
            <a:pPr lvl="1"/>
            <a:r>
              <a:rPr lang="en-US" dirty="0"/>
              <a:t>Choose based on particular SLO at the time </a:t>
            </a:r>
            <a:endParaRPr lang="en-US" dirty="0" smtClean="0"/>
          </a:p>
          <a:p>
            <a:pPr lvl="1"/>
            <a:r>
              <a:rPr lang="en-US" dirty="0" smtClean="0"/>
              <a:t>Internship/service learning/fieldwork</a:t>
            </a:r>
          </a:p>
          <a:p>
            <a:pPr lvl="1"/>
            <a:r>
              <a:rPr lang="en-US" dirty="0" smtClean="0"/>
              <a:t>Share rubrics within assessment community</a:t>
            </a:r>
          </a:p>
          <a:p>
            <a:pPr lvl="1"/>
            <a:r>
              <a:rPr lang="en-US" dirty="0" smtClean="0"/>
              <a:t>Create a clear rubric for each SLO</a:t>
            </a:r>
          </a:p>
          <a:p>
            <a:pPr lvl="1"/>
            <a:r>
              <a:rPr lang="en-US" dirty="0" smtClean="0"/>
              <a:t>Create a custom rubric</a:t>
            </a:r>
          </a:p>
          <a:p>
            <a:pPr lvl="1"/>
            <a:r>
              <a:rPr lang="en-US" dirty="0" smtClean="0"/>
              <a:t>Engage students and part time faculty</a:t>
            </a:r>
          </a:p>
          <a:p>
            <a:pPr lvl="1"/>
            <a:r>
              <a:rPr lang="en-US" dirty="0" smtClean="0"/>
              <a:t>Collaboration among different faculty teaching same course to have equal assignments</a:t>
            </a:r>
          </a:p>
          <a:p>
            <a:pPr lvl="1"/>
            <a:r>
              <a:rPr lang="en-US" dirty="0" smtClean="0"/>
              <a:t>Assess elsewhere</a:t>
            </a:r>
          </a:p>
          <a:p>
            <a:pPr lvl="1"/>
            <a:r>
              <a:rPr lang="en-US" dirty="0"/>
              <a:t>Team projects</a:t>
            </a:r>
          </a:p>
          <a:p>
            <a:pPr lvl="1"/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0" y="5562600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3074" name="Picture 2" descr="C:\Users\mld54281\Documents\image editing\retreat posters\pixlr\retreat_poster_3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1905000"/>
            <a:ext cx="1617216" cy="20700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718044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Efficiency of faculty time </a:t>
            </a:r>
            <a:endParaRPr lang="en-US" sz="2800" b="1" i="1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04800" y="1756299"/>
            <a:ext cx="53340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Shorter meetings (50 minutes) and consolidate department and university </a:t>
            </a:r>
          </a:p>
          <a:p>
            <a:pPr lvl="1"/>
            <a:r>
              <a:rPr lang="en-US" dirty="0" smtClean="0"/>
              <a:t>Reduce frequency of assessment</a:t>
            </a:r>
          </a:p>
          <a:p>
            <a:pPr lvl="1"/>
            <a:r>
              <a:rPr lang="en-US" dirty="0" smtClean="0"/>
              <a:t>Make assessment an integral part of the teaching process so it wont add extra work </a:t>
            </a:r>
          </a:p>
          <a:p>
            <a:pPr lvl="1"/>
            <a:r>
              <a:rPr lang="en-US" dirty="0" smtClean="0"/>
              <a:t>Focus assessment on known problem areas/key issues</a:t>
            </a:r>
          </a:p>
          <a:p>
            <a:pPr lvl="1"/>
            <a:r>
              <a:rPr lang="en-US" dirty="0" smtClean="0"/>
              <a:t>Convince faculty to gather data relevant to student learning vs. just requiring assessment</a:t>
            </a:r>
          </a:p>
          <a:p>
            <a:pPr lvl="1"/>
            <a:r>
              <a:rPr lang="en-US" dirty="0" smtClean="0"/>
              <a:t> Decide as a department what’s important to collect and make it as easy as possible</a:t>
            </a:r>
          </a:p>
          <a:p>
            <a:pPr lvl="1"/>
            <a:r>
              <a:rPr lang="en-US" dirty="0"/>
              <a:t>Keep release time-I.D. key </a:t>
            </a:r>
            <a:r>
              <a:rPr lang="en-US" dirty="0" smtClean="0"/>
              <a:t>meeting </a:t>
            </a:r>
          </a:p>
          <a:p>
            <a:pPr lvl="1"/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82544" y="5410200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4098" name="Picture 2" descr="C:\Users\mld54281\Documents\image editing\retreat posters\pixlr\retreat_poster_4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1981200"/>
            <a:ext cx="1615342" cy="20159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68528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sz="2800" b="1" dirty="0" smtClean="0"/>
              <a:t>Closing the loop, analyzing the data </a:t>
            </a:r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457200" y="1891552"/>
            <a:ext cx="4876800" cy="4280647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Convince faculty of the relevance of data gathering to program improvement</a:t>
            </a:r>
          </a:p>
          <a:p>
            <a:pPr lvl="1"/>
            <a:r>
              <a:rPr lang="en-US" dirty="0" smtClean="0"/>
              <a:t>Define plan and officially train liaisons</a:t>
            </a:r>
          </a:p>
          <a:p>
            <a:pPr lvl="1"/>
            <a:r>
              <a:rPr lang="en-US" dirty="0" smtClean="0"/>
              <a:t>Very important to link to student success</a:t>
            </a:r>
          </a:p>
          <a:p>
            <a:pPr lvl="1"/>
            <a:r>
              <a:rPr lang="en-US" dirty="0" smtClean="0"/>
              <a:t>Prioritize key issues to address</a:t>
            </a:r>
          </a:p>
          <a:p>
            <a:pPr lvl="1"/>
            <a:r>
              <a:rPr lang="en-US" dirty="0" smtClean="0"/>
              <a:t>Create form for interpretation</a:t>
            </a:r>
          </a:p>
          <a:p>
            <a:pPr lvl="1"/>
            <a:r>
              <a:rPr lang="en-US" dirty="0" smtClean="0"/>
              <a:t>Create a possible list of actions between implementation and interpretation</a:t>
            </a:r>
          </a:p>
          <a:p>
            <a:pPr lvl="1"/>
            <a:r>
              <a:rPr lang="en-US" dirty="0" smtClean="0"/>
              <a:t>Incentives</a:t>
            </a:r>
          </a:p>
          <a:p>
            <a:pPr lvl="1"/>
            <a:r>
              <a:rPr lang="en-US" dirty="0" smtClean="0"/>
              <a:t>Continue personal assistance with projects</a:t>
            </a:r>
          </a:p>
          <a:p>
            <a:pPr lvl="1"/>
            <a:endParaRPr lang="en-US" dirty="0" smtClean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2286000" y="5486400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5122" name="Picture 2" descr="C:\Users\mld54281\Documents\image editing\retreat posters\pixlr\retreat_poster_5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667000"/>
            <a:ext cx="1832658" cy="1447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6439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248400" cy="1021080"/>
          </a:xfrm>
        </p:spPr>
        <p:txBody>
          <a:bodyPr>
            <a:normAutofit/>
          </a:bodyPr>
          <a:lstStyle/>
          <a:p>
            <a:pPr algn="ctr"/>
            <a:r>
              <a:rPr lang="en-US" sz="2800" b="1" dirty="0" smtClean="0"/>
              <a:t>Orientation for liaisons/transitions</a:t>
            </a:r>
            <a:endParaRPr lang="en-US" sz="2800" b="1" i="1" dirty="0" smtClean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81000" y="1676400"/>
            <a:ext cx="54102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2286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4864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822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9728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8988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664208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96596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286000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587752" indent="-182880" algn="l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Char char="*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" indent="0">
              <a:buNone/>
            </a:pPr>
            <a:r>
              <a:rPr lang="en-US" dirty="0" smtClean="0"/>
              <a:t>Responses/Suggestions from activity:</a:t>
            </a:r>
          </a:p>
          <a:p>
            <a:pPr lvl="1"/>
            <a:r>
              <a:rPr lang="en-US" dirty="0" smtClean="0"/>
              <a:t>Moodle site for each program/department so information isn’t lost</a:t>
            </a:r>
          </a:p>
          <a:p>
            <a:pPr lvl="1"/>
            <a:r>
              <a:rPr lang="en-US" dirty="0" smtClean="0"/>
              <a:t>2 liaisons for the transitional semester</a:t>
            </a:r>
          </a:p>
          <a:p>
            <a:pPr lvl="1"/>
            <a:r>
              <a:rPr lang="en-US" dirty="0" smtClean="0"/>
              <a:t>Overlapping terms (although costly)</a:t>
            </a:r>
          </a:p>
          <a:p>
            <a:pPr lvl="1"/>
            <a:r>
              <a:rPr lang="en-US" dirty="0" smtClean="0"/>
              <a:t>Apprenticeship</a:t>
            </a:r>
          </a:p>
          <a:p>
            <a:pPr lvl="1"/>
            <a:r>
              <a:rPr lang="en-US" dirty="0" smtClean="0"/>
              <a:t>Create a file with assessment information for the department </a:t>
            </a:r>
          </a:p>
          <a:p>
            <a:pPr lvl="1"/>
            <a:r>
              <a:rPr lang="en-US" dirty="0" smtClean="0"/>
              <a:t>Develop an orientation booklet and early semester orientation</a:t>
            </a:r>
          </a:p>
          <a:p>
            <a:pPr lvl="1"/>
            <a:r>
              <a:rPr lang="en-US" dirty="0" smtClean="0"/>
              <a:t>Personal assistance/facilitation/committee overlap</a:t>
            </a:r>
          </a:p>
          <a:p>
            <a:pPr lvl="1"/>
            <a:r>
              <a:rPr lang="en-US" dirty="0" smtClean="0"/>
              <a:t>Develop electronic database to hold all assessment data</a:t>
            </a:r>
          </a:p>
          <a:p>
            <a:pPr lvl="1"/>
            <a:r>
              <a:rPr lang="en-US" dirty="0" smtClean="0"/>
              <a:t>Liaison webpages and resources</a:t>
            </a:r>
          </a:p>
          <a:p>
            <a:pPr lvl="1"/>
            <a:r>
              <a:rPr lang="en-US" dirty="0" smtClean="0"/>
              <a:t>Easy to follow paper trail</a:t>
            </a:r>
          </a:p>
          <a:p>
            <a:pPr lvl="1"/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2362200" y="5410200"/>
            <a:ext cx="6512511" cy="1143000"/>
          </a:xfrm>
        </p:spPr>
        <p:txBody>
          <a:bodyPr/>
          <a:lstStyle/>
          <a:p>
            <a:r>
              <a:rPr lang="en-US" dirty="0" smtClean="0"/>
              <a:t>Challenges</a:t>
            </a:r>
            <a:endParaRPr lang="en-US" dirty="0"/>
          </a:p>
        </p:txBody>
      </p:sp>
      <p:pic>
        <p:nvPicPr>
          <p:cNvPr id="6146" name="Picture 2" descr="C:\Users\mld54281\Documents\image editing\retreat posters\pixlr\retreat_poster_6_edi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2042530"/>
            <a:ext cx="1498107" cy="1953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8472882"/>
      </p:ext>
    </p:extLst>
  </p:cSld>
  <p:clrMapOvr>
    <a:masterClrMapping/>
  </p:clrMapOvr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ＭＳ ゴシック"/>
        <a:font script="Hang" typeface="HY그래픽B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ＭＳ ゴシック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584</Words>
  <Application>Microsoft Office PowerPoint</Application>
  <PresentationFormat>On-screen Show (4:3)</PresentationFormat>
  <Paragraphs>93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Slipstream</vt:lpstr>
      <vt:lpstr>Challenges</vt:lpstr>
      <vt:lpstr>5 word poster</vt:lpstr>
      <vt:lpstr>Challenges</vt:lpstr>
      <vt:lpstr>Challenges</vt:lpstr>
      <vt:lpstr>Challenges</vt:lpstr>
      <vt:lpstr>Challenges</vt:lpstr>
      <vt:lpstr>Challenges</vt:lpstr>
      <vt:lpstr>Challenges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Challenges</dc:title>
  <dc:creator>Diaz, Mayra Roxi</dc:creator>
  <cp:lastModifiedBy>Diaz, Mayra Roxi</cp:lastModifiedBy>
  <cp:revision>14</cp:revision>
  <dcterms:created xsi:type="dcterms:W3CDTF">2013-05-07T18:43:31Z</dcterms:created>
  <dcterms:modified xsi:type="dcterms:W3CDTF">2013-05-08T18:06:20Z</dcterms:modified>
</cp:coreProperties>
</file>