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20" r:id="rId2"/>
    <p:sldId id="321" r:id="rId3"/>
    <p:sldId id="322" r:id="rId4"/>
    <p:sldId id="982" r:id="rId5"/>
    <p:sldId id="984" r:id="rId6"/>
    <p:sldId id="983" r:id="rId7"/>
    <p:sldId id="985" r:id="rId8"/>
    <p:sldId id="986" r:id="rId9"/>
    <p:sldId id="987" r:id="rId10"/>
    <p:sldId id="327" r:id="rId11"/>
    <p:sldId id="971" r:id="rId12"/>
    <p:sldId id="974" r:id="rId13"/>
    <p:sldId id="476" r:id="rId14"/>
    <p:sldId id="477" r:id="rId15"/>
    <p:sldId id="972" r:id="rId16"/>
    <p:sldId id="973" r:id="rId17"/>
    <p:sldId id="966" r:id="rId18"/>
    <p:sldId id="478" r:id="rId19"/>
    <p:sldId id="975" r:id="rId20"/>
    <p:sldId id="479" r:id="rId21"/>
    <p:sldId id="324" r:id="rId22"/>
    <p:sldId id="328" r:id="rId23"/>
    <p:sldId id="963" r:id="rId24"/>
    <p:sldId id="480" r:id="rId25"/>
    <p:sldId id="976" r:id="rId26"/>
    <p:sldId id="958" r:id="rId27"/>
    <p:sldId id="968" r:id="rId28"/>
    <p:sldId id="481" r:id="rId29"/>
    <p:sldId id="964" r:id="rId30"/>
    <p:sldId id="959" r:id="rId31"/>
    <p:sldId id="960" r:id="rId32"/>
    <p:sldId id="961" r:id="rId33"/>
    <p:sldId id="329" r:id="rId34"/>
    <p:sldId id="967" r:id="rId35"/>
    <p:sldId id="969" r:id="rId36"/>
    <p:sldId id="977" r:id="rId37"/>
    <p:sldId id="970" r:id="rId38"/>
    <p:sldId id="962" r:id="rId39"/>
    <p:sldId id="965" r:id="rId40"/>
    <p:sldId id="330" r:id="rId41"/>
    <p:sldId id="325" r:id="rId42"/>
    <p:sldId id="978" r:id="rId43"/>
    <p:sldId id="979" r:id="rId4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6600CC"/>
    <a:srgbClr val="9900FF"/>
    <a:srgbClr val="CC00FF"/>
    <a:srgbClr val="0033CC"/>
    <a:srgbClr val="333399"/>
    <a:srgbClr val="FF9900"/>
    <a:srgbClr val="000099"/>
    <a:srgbClr val="0000C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3669" autoAdjust="0"/>
  </p:normalViewPr>
  <p:slideViewPr>
    <p:cSldViewPr>
      <p:cViewPr varScale="1">
        <p:scale>
          <a:sx n="68" d="100"/>
          <a:sy n="68" d="100"/>
        </p:scale>
        <p:origin x="8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13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20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C5E160B-FB66-4E0C-AE85-4EBCD70BF46D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9CFFD6-C4EC-4A20-923D-6A89AE4FE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0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EB6D6B-9C86-499A-A636-38829A5F60B2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CF41C25-7A1F-47FB-B705-003A328B9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09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Information Technology (IT): </a:t>
            </a:r>
            <a:r>
              <a:rPr lang="en-US" b="0" dirty="0" smtClean="0"/>
              <a:t>any computer-based tool that people use to work with information and to support the information and information-processing needs of an organization.</a:t>
            </a:r>
          </a:p>
          <a:p>
            <a:r>
              <a:rPr lang="en-US" b="1" dirty="0" smtClean="0"/>
              <a:t>Information System (IS): </a:t>
            </a:r>
            <a:r>
              <a:rPr lang="en-US" b="0" dirty="0" smtClean="0"/>
              <a:t>collects, processes, stores, analyzes, and disseminates information for a specific purpose.</a:t>
            </a:r>
          </a:p>
          <a:p>
            <a:r>
              <a:rPr lang="en-US" b="1" dirty="0" smtClean="0"/>
              <a:t>Informed User: </a:t>
            </a:r>
            <a:r>
              <a:rPr lang="en-US" dirty="0" smtClean="0"/>
              <a:t>A person knowledgeable</a:t>
            </a:r>
            <a:r>
              <a:rPr lang="en-US" baseline="0" dirty="0" smtClean="0"/>
              <a:t> about information systems and information technology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41C25-7A1F-47FB-B705-003A328B91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18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Hardware: </a:t>
            </a:r>
            <a:r>
              <a:rPr lang="en-US" dirty="0" smtClean="0"/>
              <a:t>consists of devices such as the processor, monitor, keyboard, and printer.</a:t>
            </a:r>
          </a:p>
          <a:p>
            <a:r>
              <a:rPr lang="en-US" b="1" dirty="0" smtClean="0"/>
              <a:t>Software: </a:t>
            </a:r>
            <a:r>
              <a:rPr lang="en-US" dirty="0" smtClean="0"/>
              <a:t>a program or collection of programs that enable the hardware to process data.</a:t>
            </a:r>
          </a:p>
          <a:p>
            <a:r>
              <a:rPr lang="en-US" b="1" dirty="0" smtClean="0"/>
              <a:t>Database: </a:t>
            </a:r>
            <a:r>
              <a:rPr lang="en-US" dirty="0" smtClean="0"/>
              <a:t>a collection of related fi les or tables containing data.</a:t>
            </a:r>
          </a:p>
          <a:p>
            <a:r>
              <a:rPr lang="en-US" b="1" dirty="0" smtClean="0"/>
              <a:t>Network: </a:t>
            </a:r>
            <a:r>
              <a:rPr lang="en-US" dirty="0" smtClean="0"/>
              <a:t>a connecting system (wireline or wireless) that permits different computers to share resources.</a:t>
            </a:r>
          </a:p>
          <a:p>
            <a:r>
              <a:rPr lang="en-US" b="1" dirty="0" smtClean="0"/>
              <a:t>Procedures: </a:t>
            </a:r>
            <a:r>
              <a:rPr lang="en-US" dirty="0" smtClean="0"/>
              <a:t>are the instructions for combining the above components to process information and generate the desired output.</a:t>
            </a:r>
          </a:p>
          <a:p>
            <a:r>
              <a:rPr lang="en-US" b="1" dirty="0" smtClean="0"/>
              <a:t>People: </a:t>
            </a:r>
            <a:r>
              <a:rPr lang="en-US" dirty="0" smtClean="0"/>
              <a:t>individuals who use the hardware and software, interface with it, or utilize its output.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41C25-7A1F-47FB-B705-003A328B916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31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642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b="1" baseline="0" dirty="0" smtClean="0"/>
              <a:t>IT Components: </a:t>
            </a:r>
            <a:r>
              <a:rPr lang="en-US" b="0" baseline="0" dirty="0" smtClean="0"/>
              <a:t>Hardware, Software, a database, a network, procedures, and people.</a:t>
            </a:r>
          </a:p>
          <a:p>
            <a:pPr defTabSz="931774">
              <a:defRPr/>
            </a:pPr>
            <a:r>
              <a:rPr lang="en-US" b="1" baseline="0" dirty="0" smtClean="0"/>
              <a:t>IT Services: </a:t>
            </a:r>
            <a:r>
              <a:rPr lang="en-US" b="0" baseline="0" dirty="0" smtClean="0"/>
              <a:t>IT Personnel use IT Components to develop IS’s, oversee security &amp; risk, and manage data.</a:t>
            </a:r>
          </a:p>
          <a:p>
            <a:pPr defTabSz="931774">
              <a:defRPr/>
            </a:pPr>
            <a:r>
              <a:rPr lang="en-US" b="1" baseline="0" dirty="0" smtClean="0"/>
              <a:t>IT Infrastructure: </a:t>
            </a:r>
            <a:r>
              <a:rPr lang="en-US" b="0" baseline="0" dirty="0" smtClean="0"/>
              <a:t>The IT components and IT services.</a:t>
            </a:r>
          </a:p>
          <a:p>
            <a:pPr defTabSz="931774">
              <a:defRPr/>
            </a:pPr>
            <a:r>
              <a:rPr lang="en-US" b="1" baseline="0" dirty="0" smtClean="0"/>
              <a:t>Application: </a:t>
            </a:r>
            <a:r>
              <a:rPr lang="en-US" b="0" baseline="0" dirty="0" smtClean="0"/>
              <a:t>A program designed to support a specific task or business process.</a:t>
            </a:r>
          </a:p>
          <a:p>
            <a:pPr defTabSz="931774">
              <a:defRPr/>
            </a:pPr>
            <a:r>
              <a:rPr lang="en-US" b="1" baseline="0" dirty="0" smtClean="0"/>
              <a:t>Functional Area Information Systems (FAIS) : </a:t>
            </a:r>
            <a:r>
              <a:rPr lang="en-US" b="0" baseline="0" dirty="0" smtClean="0"/>
              <a:t>a collection of application programs in a single department or functional area.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41C25-7A1F-47FB-B705-003A328B916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82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Functional Area Information Systems (FAIS) : </a:t>
            </a:r>
            <a:r>
              <a:rPr lang="en-US" dirty="0" smtClean="0"/>
              <a:t>a collection of application programs in a single department or functional area.</a:t>
            </a:r>
          </a:p>
          <a:p>
            <a:r>
              <a:rPr lang="en-US" b="1" dirty="0" smtClean="0"/>
              <a:t>Enterprise Resource Planning (ERP): </a:t>
            </a:r>
            <a:r>
              <a:rPr lang="en-US" dirty="0" smtClean="0"/>
              <a:t>systems are designed to correct a lack of communication among the functional area IS.</a:t>
            </a:r>
          </a:p>
          <a:p>
            <a:r>
              <a:rPr lang="en-US" b="1" dirty="0" smtClean="0"/>
              <a:t>Transaction Processing System (TPS): </a:t>
            </a:r>
            <a:r>
              <a:rPr lang="en-US" dirty="0" smtClean="0"/>
              <a:t>systems that support the monitoring, collection, storage, and processing of data from the organization’s basic business transactions, each of which generates data.</a:t>
            </a:r>
          </a:p>
          <a:p>
            <a:r>
              <a:rPr lang="en-US" b="1" dirty="0" smtClean="0"/>
              <a:t>Interorganizational Information systems (IOSs): </a:t>
            </a:r>
            <a:r>
              <a:rPr lang="en-US" dirty="0" smtClean="0"/>
              <a:t>Information systems that connect two or more organizations.</a:t>
            </a:r>
          </a:p>
          <a:p>
            <a:r>
              <a:rPr lang="en-US" b="1" dirty="0" smtClean="0"/>
              <a:t>Electronic Commerce (e-commerce) Systems: </a:t>
            </a:r>
            <a:r>
              <a:rPr lang="en-US" dirty="0" smtClean="0"/>
              <a:t>an </a:t>
            </a:r>
            <a:r>
              <a:rPr lang="en-US" dirty="0" err="1" smtClean="0"/>
              <a:t>interorganizational</a:t>
            </a:r>
            <a:r>
              <a:rPr lang="en-US" dirty="0" smtClean="0"/>
              <a:t> information system that enable organizations to conduct transactions, called business-to-business (B2B) electronic commerce, and customers to conduct transactions with businesses, called business-to-consumer (B2C) electronic commerce.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41C25-7A1F-47FB-B705-003A328B916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360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Knowledge Workers: </a:t>
            </a:r>
            <a:r>
              <a:rPr lang="en-US" dirty="0" smtClean="0"/>
              <a:t>professional employees that are experts in a particular subject area (e.g., financial and marketing analysts, engineers, lawyers, and accountants.).</a:t>
            </a:r>
          </a:p>
          <a:p>
            <a:r>
              <a:rPr lang="en-US" b="1" dirty="0" smtClean="0"/>
              <a:t>Office Automation Systems (OASs): </a:t>
            </a:r>
            <a:r>
              <a:rPr lang="en-US" dirty="0" smtClean="0"/>
              <a:t>typically support the clerical staff, lower and middle managers, and knowledge workers (e.g., word processing and desktop publishing software).</a:t>
            </a:r>
          </a:p>
          <a:p>
            <a:r>
              <a:rPr lang="en-US" b="1" dirty="0" smtClean="0"/>
              <a:t>Business Intelligence (BI) Systems: </a:t>
            </a:r>
            <a:r>
              <a:rPr lang="en-US" dirty="0" smtClean="0"/>
              <a:t>systems that provide computer-based support for complex, </a:t>
            </a:r>
            <a:r>
              <a:rPr lang="en-US" dirty="0" err="1" smtClean="0"/>
              <a:t>nonroutine</a:t>
            </a:r>
            <a:r>
              <a:rPr lang="en-US" dirty="0" smtClean="0"/>
              <a:t> decisions, primarily for middle managers and knowledge workers.</a:t>
            </a:r>
          </a:p>
          <a:p>
            <a:r>
              <a:rPr lang="en-US" b="1" dirty="0" smtClean="0"/>
              <a:t>Expert Systems (ES): </a:t>
            </a:r>
            <a:r>
              <a:rPr lang="en-US" dirty="0" smtClean="0"/>
              <a:t>systems that attempt to duplicate the work of human experts by applying reasoning capabilities, knowledge, and expertise within a specific domain.</a:t>
            </a:r>
          </a:p>
          <a:p>
            <a:r>
              <a:rPr lang="en-US" b="1" dirty="0" smtClean="0"/>
              <a:t>Dashboards: </a:t>
            </a:r>
            <a:r>
              <a:rPr lang="en-US" dirty="0" smtClean="0"/>
              <a:t>a special form of IS that support all managers of the organization by providing rapid access to timely information and direct access to structured information in the form of reports.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41C25-7A1F-47FB-B705-003A328B916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549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har char="•"/>
              <a:defRPr sz="1000">
                <a:solidFill>
                  <a:schemeClr val="tx1"/>
                </a:solidFill>
                <a:latin typeface="Albertus (W1)" charset="0"/>
              </a:defRPr>
            </a:lvl1pPr>
            <a:lvl2pPr marL="757066" indent="-291179">
              <a:spcBef>
                <a:spcPct val="30000"/>
              </a:spcBef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Albertus (W1)" charset="0"/>
              </a:defRPr>
            </a:lvl2pPr>
            <a:lvl3pPr marL="1164717" indent="-232943">
              <a:spcBef>
                <a:spcPct val="30000"/>
              </a:spcBef>
              <a:buChar char="o"/>
              <a:defRPr sz="1000">
                <a:solidFill>
                  <a:schemeClr val="tx1"/>
                </a:solidFill>
                <a:latin typeface="Albertus (W1)" charset="0"/>
              </a:defRPr>
            </a:lvl3pPr>
            <a:lvl4pPr marL="1630604" indent="-232943">
              <a:spcBef>
                <a:spcPct val="30000"/>
              </a:spcBef>
              <a:buFont typeface="Wingdings" panose="05000000000000000000" pitchFamily="2" charset="2"/>
              <a:buChar char="v"/>
              <a:defRPr sz="1000">
                <a:solidFill>
                  <a:schemeClr val="tx1"/>
                </a:solidFill>
                <a:latin typeface="Albertus (W1)" charset="0"/>
              </a:defRPr>
            </a:lvl4pPr>
            <a:lvl5pPr marL="2096491" indent="-232943">
              <a:spcBef>
                <a:spcPct val="30000"/>
              </a:spcBef>
              <a:buChar char="•"/>
              <a:defRPr sz="1000">
                <a:solidFill>
                  <a:schemeClr val="tx1"/>
                </a:solidFill>
                <a:latin typeface="Albertus (W1)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lbertus (W1)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lbertus (W1)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lbertus (W1)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lbertus (W1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9BAEE4-EA80-43F5-9048-3DF76BC86E50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0886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har char="•"/>
              <a:defRPr sz="1000">
                <a:solidFill>
                  <a:schemeClr val="tx1"/>
                </a:solidFill>
                <a:latin typeface="Albertus (W1)" charset="0"/>
              </a:defRPr>
            </a:lvl1pPr>
            <a:lvl2pPr marL="757066" indent="-291179">
              <a:spcBef>
                <a:spcPct val="30000"/>
              </a:spcBef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Albertus (W1)" charset="0"/>
              </a:defRPr>
            </a:lvl2pPr>
            <a:lvl3pPr marL="1164717" indent="-232943">
              <a:spcBef>
                <a:spcPct val="30000"/>
              </a:spcBef>
              <a:buChar char="o"/>
              <a:defRPr sz="1000">
                <a:solidFill>
                  <a:schemeClr val="tx1"/>
                </a:solidFill>
                <a:latin typeface="Albertus (W1)" charset="0"/>
              </a:defRPr>
            </a:lvl3pPr>
            <a:lvl4pPr marL="1630604" indent="-232943">
              <a:spcBef>
                <a:spcPct val="30000"/>
              </a:spcBef>
              <a:buFont typeface="Wingdings" panose="05000000000000000000" pitchFamily="2" charset="2"/>
              <a:buChar char="v"/>
              <a:defRPr sz="1000">
                <a:solidFill>
                  <a:schemeClr val="tx1"/>
                </a:solidFill>
                <a:latin typeface="Albertus (W1)" charset="0"/>
              </a:defRPr>
            </a:lvl4pPr>
            <a:lvl5pPr marL="2096491" indent="-232943">
              <a:spcBef>
                <a:spcPct val="30000"/>
              </a:spcBef>
              <a:buChar char="•"/>
              <a:defRPr sz="1000">
                <a:solidFill>
                  <a:schemeClr val="tx1"/>
                </a:solidFill>
                <a:latin typeface="Albertus (W1)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lbertus (W1)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lbertus (W1)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lbertus (W1)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lbertus (W1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3CF61C-40FF-4C48-8B92-E651B623D9E7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5443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3BCBF1-BCC7-4913-9C95-635B1E154889}" type="slidenum">
              <a:rPr lang="en-US" altLang="en-US" smtClean="0"/>
              <a:pPr>
                <a:spcBef>
                  <a:spcPct val="0"/>
                </a:spcBef>
              </a:pPr>
              <a:t>42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13748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har char="•"/>
              <a:defRPr sz="1000">
                <a:solidFill>
                  <a:schemeClr val="tx1"/>
                </a:solidFill>
                <a:latin typeface="Albertus (W1)" charset="0"/>
              </a:defRPr>
            </a:lvl1pPr>
            <a:lvl2pPr marL="757066" indent="-291179">
              <a:spcBef>
                <a:spcPct val="30000"/>
              </a:spcBef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Albertus (W1)" charset="0"/>
              </a:defRPr>
            </a:lvl2pPr>
            <a:lvl3pPr marL="1164717" indent="-232943">
              <a:spcBef>
                <a:spcPct val="30000"/>
              </a:spcBef>
              <a:buChar char="o"/>
              <a:defRPr sz="1000">
                <a:solidFill>
                  <a:schemeClr val="tx1"/>
                </a:solidFill>
                <a:latin typeface="Albertus (W1)" charset="0"/>
              </a:defRPr>
            </a:lvl3pPr>
            <a:lvl4pPr marL="1630604" indent="-232943">
              <a:spcBef>
                <a:spcPct val="30000"/>
              </a:spcBef>
              <a:buFont typeface="Wingdings" panose="05000000000000000000" pitchFamily="2" charset="2"/>
              <a:buChar char="v"/>
              <a:defRPr sz="1000">
                <a:solidFill>
                  <a:schemeClr val="tx1"/>
                </a:solidFill>
                <a:latin typeface="Albertus (W1)" charset="0"/>
              </a:defRPr>
            </a:lvl4pPr>
            <a:lvl5pPr marL="2096491" indent="-232943">
              <a:spcBef>
                <a:spcPct val="30000"/>
              </a:spcBef>
              <a:buChar char="•"/>
              <a:defRPr sz="1000">
                <a:solidFill>
                  <a:schemeClr val="tx1"/>
                </a:solidFill>
                <a:latin typeface="Albertus (W1)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lbertus (W1)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lbertus (W1)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lbertus (W1)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lbertus (W1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293049-8D4B-4F25-A1C1-DC96E8BA0EDA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244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har char="•"/>
              <a:defRPr sz="1000">
                <a:solidFill>
                  <a:schemeClr val="tx1"/>
                </a:solidFill>
                <a:latin typeface="Albertus (W1)" charset="0"/>
              </a:defRPr>
            </a:lvl1pPr>
            <a:lvl2pPr marL="757066" indent="-291179">
              <a:spcBef>
                <a:spcPct val="30000"/>
              </a:spcBef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Albertus (W1)" charset="0"/>
              </a:defRPr>
            </a:lvl2pPr>
            <a:lvl3pPr marL="1164717" indent="-232943">
              <a:spcBef>
                <a:spcPct val="30000"/>
              </a:spcBef>
              <a:buChar char="o"/>
              <a:defRPr sz="1000">
                <a:solidFill>
                  <a:schemeClr val="tx1"/>
                </a:solidFill>
                <a:latin typeface="Albertus (W1)" charset="0"/>
              </a:defRPr>
            </a:lvl3pPr>
            <a:lvl4pPr marL="1630604" indent="-232943">
              <a:spcBef>
                <a:spcPct val="30000"/>
              </a:spcBef>
              <a:buFont typeface="Wingdings" panose="05000000000000000000" pitchFamily="2" charset="2"/>
              <a:buChar char="v"/>
              <a:defRPr sz="1000">
                <a:solidFill>
                  <a:schemeClr val="tx1"/>
                </a:solidFill>
                <a:latin typeface="Albertus (W1)" charset="0"/>
              </a:defRPr>
            </a:lvl4pPr>
            <a:lvl5pPr marL="2096491" indent="-232943">
              <a:spcBef>
                <a:spcPct val="30000"/>
              </a:spcBef>
              <a:buChar char="•"/>
              <a:defRPr sz="1000">
                <a:solidFill>
                  <a:schemeClr val="tx1"/>
                </a:solidFill>
                <a:latin typeface="Albertus (W1)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lbertus (W1)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lbertus (W1)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lbertus (W1)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lbertus (W1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609261-9EC7-4EB3-BBC2-3DBCA0F5650A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283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har char="•"/>
              <a:defRPr sz="1000">
                <a:solidFill>
                  <a:schemeClr val="tx1"/>
                </a:solidFill>
                <a:latin typeface="Albertus (W1)" charset="0"/>
              </a:defRPr>
            </a:lvl1pPr>
            <a:lvl2pPr marL="757066" indent="-291179">
              <a:spcBef>
                <a:spcPct val="30000"/>
              </a:spcBef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Albertus (W1)" charset="0"/>
              </a:defRPr>
            </a:lvl2pPr>
            <a:lvl3pPr marL="1164717" indent="-232943">
              <a:spcBef>
                <a:spcPct val="30000"/>
              </a:spcBef>
              <a:buChar char="o"/>
              <a:defRPr sz="1000">
                <a:solidFill>
                  <a:schemeClr val="tx1"/>
                </a:solidFill>
                <a:latin typeface="Albertus (W1)" charset="0"/>
              </a:defRPr>
            </a:lvl3pPr>
            <a:lvl4pPr marL="1630604" indent="-232943">
              <a:spcBef>
                <a:spcPct val="30000"/>
              </a:spcBef>
              <a:buFont typeface="Wingdings" panose="05000000000000000000" pitchFamily="2" charset="2"/>
              <a:buChar char="v"/>
              <a:defRPr sz="1000">
                <a:solidFill>
                  <a:schemeClr val="tx1"/>
                </a:solidFill>
                <a:latin typeface="Albertus (W1)" charset="0"/>
              </a:defRPr>
            </a:lvl4pPr>
            <a:lvl5pPr marL="2096491" indent="-232943">
              <a:spcBef>
                <a:spcPct val="30000"/>
              </a:spcBef>
              <a:buChar char="•"/>
              <a:defRPr sz="1000">
                <a:solidFill>
                  <a:schemeClr val="tx1"/>
                </a:solidFill>
                <a:latin typeface="Albertus (W1)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lbertus (W1)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lbertus (W1)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lbertus (W1)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lbertus (W1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2D072C-6EBA-457F-8786-27CC0F7DB259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565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har char="•"/>
              <a:defRPr sz="1000">
                <a:solidFill>
                  <a:schemeClr val="tx1"/>
                </a:solidFill>
                <a:latin typeface="Albertus (W1)" charset="0"/>
              </a:defRPr>
            </a:lvl1pPr>
            <a:lvl2pPr marL="757066" indent="-291179">
              <a:spcBef>
                <a:spcPct val="30000"/>
              </a:spcBef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Albertus (W1)" charset="0"/>
              </a:defRPr>
            </a:lvl2pPr>
            <a:lvl3pPr marL="1164717" indent="-232943">
              <a:spcBef>
                <a:spcPct val="30000"/>
              </a:spcBef>
              <a:buChar char="o"/>
              <a:defRPr sz="1000">
                <a:solidFill>
                  <a:schemeClr val="tx1"/>
                </a:solidFill>
                <a:latin typeface="Albertus (W1)" charset="0"/>
              </a:defRPr>
            </a:lvl3pPr>
            <a:lvl4pPr marL="1630604" indent="-232943">
              <a:spcBef>
                <a:spcPct val="30000"/>
              </a:spcBef>
              <a:buFont typeface="Wingdings" panose="05000000000000000000" pitchFamily="2" charset="2"/>
              <a:buChar char="v"/>
              <a:defRPr sz="1000">
                <a:solidFill>
                  <a:schemeClr val="tx1"/>
                </a:solidFill>
                <a:latin typeface="Albertus (W1)" charset="0"/>
              </a:defRPr>
            </a:lvl4pPr>
            <a:lvl5pPr marL="2096491" indent="-232943">
              <a:spcBef>
                <a:spcPct val="30000"/>
              </a:spcBef>
              <a:buChar char="•"/>
              <a:defRPr sz="1000">
                <a:solidFill>
                  <a:schemeClr val="tx1"/>
                </a:solidFill>
                <a:latin typeface="Albertus (W1)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lbertus (W1)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lbertus (W1)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lbertus (W1)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lbertus (W1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F45CA2-F8D5-4D70-A162-6030DF97637B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6333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CIO: The executive who is in charge of the IS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41C25-7A1F-47FB-B705-003A328B916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71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Evolution</a:t>
            </a:r>
            <a:r>
              <a:rPr lang="en-US" b="1" u="sng" baseline="0" dirty="0" smtClean="0"/>
              <a:t> of the IS Function….</a:t>
            </a:r>
            <a:endParaRPr lang="en-US" b="1" u="sng" dirty="0" smtClean="0"/>
          </a:p>
          <a:p>
            <a:r>
              <a:rPr lang="en-US" b="1" dirty="0" smtClean="0"/>
              <a:t>Traditional Functions of the MIS Department:</a:t>
            </a:r>
          </a:p>
          <a:p>
            <a:r>
              <a:rPr lang="en-US" dirty="0" smtClean="0"/>
              <a:t>• Managing systems development and systems project management</a:t>
            </a:r>
          </a:p>
          <a:p>
            <a:r>
              <a:rPr lang="en-US" dirty="0" smtClean="0"/>
              <a:t>• Managing computer operations, including the computer center</a:t>
            </a:r>
          </a:p>
          <a:p>
            <a:r>
              <a:rPr lang="en-US" dirty="0" smtClean="0"/>
              <a:t>• Staffing, training, and developing IS skills</a:t>
            </a:r>
          </a:p>
          <a:p>
            <a:r>
              <a:rPr lang="en-US" dirty="0" smtClean="0"/>
              <a:t>• Providing technical services</a:t>
            </a:r>
          </a:p>
          <a:p>
            <a:r>
              <a:rPr lang="en-US" dirty="0" smtClean="0"/>
              <a:t>• Infrastructure planning, development, and control</a:t>
            </a:r>
          </a:p>
          <a:p>
            <a:endParaRPr lang="en-US" dirty="0" smtClean="0"/>
          </a:p>
          <a:p>
            <a:r>
              <a:rPr lang="en-US" b="1" dirty="0" smtClean="0"/>
              <a:t>New (Consultative) Functions of the MIS Department</a:t>
            </a:r>
          </a:p>
          <a:p>
            <a:r>
              <a:rPr lang="en-US" dirty="0" smtClean="0"/>
              <a:t>• Initiating and designing specific strategic information systems</a:t>
            </a:r>
          </a:p>
          <a:p>
            <a:r>
              <a:rPr lang="en-US" dirty="0" smtClean="0"/>
              <a:t>• Incorporating the Internet and electronic commerce into the business</a:t>
            </a:r>
          </a:p>
          <a:p>
            <a:r>
              <a:rPr lang="en-US" dirty="0" smtClean="0"/>
              <a:t>• Managing system integration including the Internet, intranets, and extranets</a:t>
            </a:r>
          </a:p>
          <a:p>
            <a:r>
              <a:rPr lang="en-US" dirty="0" smtClean="0"/>
              <a:t>• Educating the non-MIS managers about IT</a:t>
            </a:r>
          </a:p>
          <a:p>
            <a:r>
              <a:rPr lang="en-US" dirty="0" smtClean="0"/>
              <a:t>• Educating the MIS staff about the business</a:t>
            </a:r>
          </a:p>
          <a:p>
            <a:r>
              <a:rPr lang="en-US" dirty="0" smtClean="0"/>
              <a:t>• Partnering with business-unit executives</a:t>
            </a:r>
          </a:p>
          <a:p>
            <a:r>
              <a:rPr lang="en-US" dirty="0" smtClean="0"/>
              <a:t>• Managing outsourcing</a:t>
            </a:r>
          </a:p>
          <a:p>
            <a:r>
              <a:rPr lang="en-US" dirty="0" smtClean="0"/>
              <a:t>• Proactively using business and technical knowledge to seed innovative ideas about IT</a:t>
            </a:r>
          </a:p>
          <a:p>
            <a:r>
              <a:rPr lang="en-US" dirty="0" smtClean="0"/>
              <a:t>• Creating business alliances with business partners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41C25-7A1F-47FB-B705-003A328B916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68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Computer-Based</a:t>
            </a:r>
            <a:r>
              <a:rPr lang="en-US" b="1" baseline="0" dirty="0" smtClean="0"/>
              <a:t> Information Systems (CBIS): </a:t>
            </a:r>
            <a:r>
              <a:rPr lang="en-US" baseline="0" dirty="0" smtClean="0"/>
              <a:t>an information system that uses computer technology to perform some or all of the its intended tasks.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41C25-7A1F-47FB-B705-003A328B916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47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Data Items: </a:t>
            </a:r>
            <a:r>
              <a:rPr lang="en-US" b="0" dirty="0" smtClean="0"/>
              <a:t>an elementary</a:t>
            </a:r>
            <a:r>
              <a:rPr lang="en-US" b="0" baseline="0" dirty="0" smtClean="0"/>
              <a:t> description of things, events, activities, and transactions that are recorded, classified, and stored but are not organized to convey any specific meaning.</a:t>
            </a:r>
          </a:p>
          <a:p>
            <a:pPr defTabSz="931774">
              <a:defRPr/>
            </a:pPr>
            <a:r>
              <a:rPr lang="en-US" b="1" baseline="0" dirty="0" smtClean="0"/>
              <a:t>Information</a:t>
            </a:r>
            <a:r>
              <a:rPr lang="en-US" b="1" dirty="0" smtClean="0"/>
              <a:t>: </a:t>
            </a:r>
            <a:r>
              <a:rPr lang="en-US" b="0" dirty="0" smtClean="0"/>
              <a:t>refers to data that have been organized so that they have meaning and value to the recipient.</a:t>
            </a:r>
          </a:p>
          <a:p>
            <a:pPr defTabSz="931774">
              <a:defRPr/>
            </a:pPr>
            <a:r>
              <a:rPr lang="en-US" b="1" baseline="0" dirty="0" smtClean="0"/>
              <a:t>Knowledge</a:t>
            </a:r>
            <a:r>
              <a:rPr lang="en-US" b="1" dirty="0" smtClean="0"/>
              <a:t>: </a:t>
            </a:r>
            <a:r>
              <a:rPr lang="en-US" b="0" dirty="0" smtClean="0"/>
              <a:t>consists</a:t>
            </a:r>
            <a:r>
              <a:rPr lang="en-US" b="0" baseline="0" dirty="0" smtClean="0"/>
              <a:t> of data and/or information that have been organized and processed to convey understanding, experience, accumulated learning, and expertise as they apply to a current business problem.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41C25-7A1F-47FB-B705-003A328B916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22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" t="1641" r="1785"/>
          <a:stretch/>
        </p:blipFill>
        <p:spPr>
          <a:xfrm>
            <a:off x="-1" y="0"/>
            <a:ext cx="9144001" cy="457199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4762" y="1478378"/>
            <a:ext cx="9154254" cy="5387145"/>
          </a:xfrm>
          <a:custGeom>
            <a:avLst/>
            <a:gdLst>
              <a:gd name="connsiteX0" fmla="*/ 0 w 9159175"/>
              <a:gd name="connsiteY0" fmla="*/ 0 h 6841524"/>
              <a:gd name="connsiteX1" fmla="*/ 9159175 w 9159175"/>
              <a:gd name="connsiteY1" fmla="*/ 0 h 6841524"/>
              <a:gd name="connsiteX2" fmla="*/ 9159175 w 9159175"/>
              <a:gd name="connsiteY2" fmla="*/ 6841524 h 6841524"/>
              <a:gd name="connsiteX3" fmla="*/ 0 w 9159175"/>
              <a:gd name="connsiteY3" fmla="*/ 6841524 h 6841524"/>
              <a:gd name="connsiteX4" fmla="*/ 0 w 9159175"/>
              <a:gd name="connsiteY4" fmla="*/ 0 h 6841524"/>
              <a:gd name="connsiteX0" fmla="*/ 0 w 9207301"/>
              <a:gd name="connsiteY0" fmla="*/ 3140242 h 6841524"/>
              <a:gd name="connsiteX1" fmla="*/ 9207301 w 9207301"/>
              <a:gd name="connsiteY1" fmla="*/ 0 h 6841524"/>
              <a:gd name="connsiteX2" fmla="*/ 9207301 w 9207301"/>
              <a:gd name="connsiteY2" fmla="*/ 6841524 h 6841524"/>
              <a:gd name="connsiteX3" fmla="*/ 48126 w 9207301"/>
              <a:gd name="connsiteY3" fmla="*/ 6841524 h 6841524"/>
              <a:gd name="connsiteX4" fmla="*/ 0 w 9207301"/>
              <a:gd name="connsiteY4" fmla="*/ 3140242 h 6841524"/>
              <a:gd name="connsiteX0" fmla="*/ 0 w 9219332"/>
              <a:gd name="connsiteY0" fmla="*/ 0 h 3701282"/>
              <a:gd name="connsiteX1" fmla="*/ 9219332 w 9219332"/>
              <a:gd name="connsiteY1" fmla="*/ 782053 h 3701282"/>
              <a:gd name="connsiteX2" fmla="*/ 9207301 w 9219332"/>
              <a:gd name="connsiteY2" fmla="*/ 3701282 h 3701282"/>
              <a:gd name="connsiteX3" fmla="*/ 48126 w 9219332"/>
              <a:gd name="connsiteY3" fmla="*/ 3701282 h 3701282"/>
              <a:gd name="connsiteX4" fmla="*/ 0 w 9219332"/>
              <a:gd name="connsiteY4" fmla="*/ 0 h 3701282"/>
              <a:gd name="connsiteX0" fmla="*/ 0 w 9219332"/>
              <a:gd name="connsiteY0" fmla="*/ 0 h 3701282"/>
              <a:gd name="connsiteX1" fmla="*/ 9219332 w 9219332"/>
              <a:gd name="connsiteY1" fmla="*/ 782053 h 3701282"/>
              <a:gd name="connsiteX2" fmla="*/ 9207301 w 9219332"/>
              <a:gd name="connsiteY2" fmla="*/ 3701282 h 3701282"/>
              <a:gd name="connsiteX3" fmla="*/ 48126 w 9219332"/>
              <a:gd name="connsiteY3" fmla="*/ 3701282 h 3701282"/>
              <a:gd name="connsiteX4" fmla="*/ 0 w 9219332"/>
              <a:gd name="connsiteY4" fmla="*/ 0 h 3701282"/>
              <a:gd name="connsiteX0" fmla="*/ 0 w 9219332"/>
              <a:gd name="connsiteY0" fmla="*/ 140297 h 3841579"/>
              <a:gd name="connsiteX1" fmla="*/ 3985595 w 9219332"/>
              <a:gd name="connsiteY1" fmla="*/ 790002 h 3841579"/>
              <a:gd name="connsiteX2" fmla="*/ 9219332 w 9219332"/>
              <a:gd name="connsiteY2" fmla="*/ 922350 h 3841579"/>
              <a:gd name="connsiteX3" fmla="*/ 9207301 w 9219332"/>
              <a:gd name="connsiteY3" fmla="*/ 3841579 h 3841579"/>
              <a:gd name="connsiteX4" fmla="*/ 48126 w 9219332"/>
              <a:gd name="connsiteY4" fmla="*/ 3841579 h 3841579"/>
              <a:gd name="connsiteX5" fmla="*/ 0 w 9219332"/>
              <a:gd name="connsiteY5" fmla="*/ 140297 h 3841579"/>
              <a:gd name="connsiteX0" fmla="*/ 0 w 9219332"/>
              <a:gd name="connsiteY0" fmla="*/ 1454745 h 5156027"/>
              <a:gd name="connsiteX1" fmla="*/ 2662121 w 9219332"/>
              <a:gd name="connsiteY1" fmla="*/ 10956 h 5156027"/>
              <a:gd name="connsiteX2" fmla="*/ 9219332 w 9219332"/>
              <a:gd name="connsiteY2" fmla="*/ 2236798 h 5156027"/>
              <a:gd name="connsiteX3" fmla="*/ 9207301 w 9219332"/>
              <a:gd name="connsiteY3" fmla="*/ 5156027 h 5156027"/>
              <a:gd name="connsiteX4" fmla="*/ 48126 w 9219332"/>
              <a:gd name="connsiteY4" fmla="*/ 5156027 h 5156027"/>
              <a:gd name="connsiteX5" fmla="*/ 0 w 9219332"/>
              <a:gd name="connsiteY5" fmla="*/ 1454745 h 5156027"/>
              <a:gd name="connsiteX0" fmla="*/ 0 w 9219332"/>
              <a:gd name="connsiteY0" fmla="*/ 1443789 h 5145071"/>
              <a:gd name="connsiteX1" fmla="*/ 2662121 w 9219332"/>
              <a:gd name="connsiteY1" fmla="*/ 0 h 5145071"/>
              <a:gd name="connsiteX2" fmla="*/ 9219332 w 9219332"/>
              <a:gd name="connsiteY2" fmla="*/ 2225842 h 5145071"/>
              <a:gd name="connsiteX3" fmla="*/ 9207301 w 9219332"/>
              <a:gd name="connsiteY3" fmla="*/ 5145071 h 5145071"/>
              <a:gd name="connsiteX4" fmla="*/ 48126 w 9219332"/>
              <a:gd name="connsiteY4" fmla="*/ 5145071 h 5145071"/>
              <a:gd name="connsiteX5" fmla="*/ 0 w 9219332"/>
              <a:gd name="connsiteY5" fmla="*/ 1443789 h 5145071"/>
              <a:gd name="connsiteX0" fmla="*/ 0 w 9219332"/>
              <a:gd name="connsiteY0" fmla="*/ 1449612 h 5150894"/>
              <a:gd name="connsiteX1" fmla="*/ 2662121 w 9219332"/>
              <a:gd name="connsiteY1" fmla="*/ 5823 h 5150894"/>
              <a:gd name="connsiteX2" fmla="*/ 9219332 w 9219332"/>
              <a:gd name="connsiteY2" fmla="*/ 2231665 h 5150894"/>
              <a:gd name="connsiteX3" fmla="*/ 9207301 w 9219332"/>
              <a:gd name="connsiteY3" fmla="*/ 5150894 h 5150894"/>
              <a:gd name="connsiteX4" fmla="*/ 48126 w 9219332"/>
              <a:gd name="connsiteY4" fmla="*/ 5150894 h 5150894"/>
              <a:gd name="connsiteX5" fmla="*/ 0 w 9219332"/>
              <a:gd name="connsiteY5" fmla="*/ 1449612 h 5150894"/>
              <a:gd name="connsiteX0" fmla="*/ 0 w 9219332"/>
              <a:gd name="connsiteY0" fmla="*/ 1473604 h 5174886"/>
              <a:gd name="connsiteX1" fmla="*/ 2613995 w 9219332"/>
              <a:gd name="connsiteY1" fmla="*/ 5752 h 5174886"/>
              <a:gd name="connsiteX2" fmla="*/ 9219332 w 9219332"/>
              <a:gd name="connsiteY2" fmla="*/ 2255657 h 5174886"/>
              <a:gd name="connsiteX3" fmla="*/ 9207301 w 9219332"/>
              <a:gd name="connsiteY3" fmla="*/ 5174886 h 5174886"/>
              <a:gd name="connsiteX4" fmla="*/ 48126 w 9219332"/>
              <a:gd name="connsiteY4" fmla="*/ 5174886 h 5174886"/>
              <a:gd name="connsiteX5" fmla="*/ 0 w 9219332"/>
              <a:gd name="connsiteY5" fmla="*/ 1473604 h 5174886"/>
              <a:gd name="connsiteX0" fmla="*/ 0 w 9219332"/>
              <a:gd name="connsiteY0" fmla="*/ 1473604 h 5174886"/>
              <a:gd name="connsiteX1" fmla="*/ 2613995 w 9219332"/>
              <a:gd name="connsiteY1" fmla="*/ 5752 h 5174886"/>
              <a:gd name="connsiteX2" fmla="*/ 9219332 w 9219332"/>
              <a:gd name="connsiteY2" fmla="*/ 2255657 h 5174886"/>
              <a:gd name="connsiteX3" fmla="*/ 9207301 w 9219332"/>
              <a:gd name="connsiteY3" fmla="*/ 5174886 h 5174886"/>
              <a:gd name="connsiteX4" fmla="*/ 48126 w 9219332"/>
              <a:gd name="connsiteY4" fmla="*/ 5174886 h 5174886"/>
              <a:gd name="connsiteX5" fmla="*/ 0 w 9219332"/>
              <a:gd name="connsiteY5" fmla="*/ 1473604 h 5174886"/>
              <a:gd name="connsiteX0" fmla="*/ 0 w 9219332"/>
              <a:gd name="connsiteY0" fmla="*/ 1483124 h 5184406"/>
              <a:gd name="connsiteX1" fmla="*/ 2613995 w 9219332"/>
              <a:gd name="connsiteY1" fmla="*/ 15272 h 5184406"/>
              <a:gd name="connsiteX2" fmla="*/ 5874553 w 9219332"/>
              <a:gd name="connsiteY2" fmla="*/ 809357 h 5184406"/>
              <a:gd name="connsiteX3" fmla="*/ 9219332 w 9219332"/>
              <a:gd name="connsiteY3" fmla="*/ 2265177 h 5184406"/>
              <a:gd name="connsiteX4" fmla="*/ 9207301 w 9219332"/>
              <a:gd name="connsiteY4" fmla="*/ 5184406 h 5184406"/>
              <a:gd name="connsiteX5" fmla="*/ 48126 w 9219332"/>
              <a:gd name="connsiteY5" fmla="*/ 5184406 h 5184406"/>
              <a:gd name="connsiteX6" fmla="*/ 0 w 9219332"/>
              <a:gd name="connsiteY6" fmla="*/ 1483124 h 5184406"/>
              <a:gd name="connsiteX0" fmla="*/ 0 w 9219332"/>
              <a:gd name="connsiteY0" fmla="*/ 1483124 h 5184406"/>
              <a:gd name="connsiteX1" fmla="*/ 2613995 w 9219332"/>
              <a:gd name="connsiteY1" fmla="*/ 15272 h 5184406"/>
              <a:gd name="connsiteX2" fmla="*/ 5874553 w 9219332"/>
              <a:gd name="connsiteY2" fmla="*/ 809357 h 5184406"/>
              <a:gd name="connsiteX3" fmla="*/ 9219332 w 9219332"/>
              <a:gd name="connsiteY3" fmla="*/ 2265177 h 5184406"/>
              <a:gd name="connsiteX4" fmla="*/ 9207301 w 9219332"/>
              <a:gd name="connsiteY4" fmla="*/ 5184406 h 5184406"/>
              <a:gd name="connsiteX5" fmla="*/ 48126 w 9219332"/>
              <a:gd name="connsiteY5" fmla="*/ 5184406 h 5184406"/>
              <a:gd name="connsiteX6" fmla="*/ 0 w 9219332"/>
              <a:gd name="connsiteY6" fmla="*/ 1483124 h 5184406"/>
              <a:gd name="connsiteX0" fmla="*/ 0 w 9219332"/>
              <a:gd name="connsiteY0" fmla="*/ 1472999 h 5174281"/>
              <a:gd name="connsiteX1" fmla="*/ 2613995 w 9219332"/>
              <a:gd name="connsiteY1" fmla="*/ 5147 h 5174281"/>
              <a:gd name="connsiteX2" fmla="*/ 6223468 w 9219332"/>
              <a:gd name="connsiteY2" fmla="*/ 2026453 h 5174281"/>
              <a:gd name="connsiteX3" fmla="*/ 9219332 w 9219332"/>
              <a:gd name="connsiteY3" fmla="*/ 2255052 h 5174281"/>
              <a:gd name="connsiteX4" fmla="*/ 9207301 w 9219332"/>
              <a:gd name="connsiteY4" fmla="*/ 5174281 h 5174281"/>
              <a:gd name="connsiteX5" fmla="*/ 48126 w 9219332"/>
              <a:gd name="connsiteY5" fmla="*/ 5174281 h 5174281"/>
              <a:gd name="connsiteX6" fmla="*/ 0 w 9219332"/>
              <a:gd name="connsiteY6" fmla="*/ 1472999 h 5174281"/>
              <a:gd name="connsiteX0" fmla="*/ 0 w 9219332"/>
              <a:gd name="connsiteY0" fmla="*/ 1479523 h 5180805"/>
              <a:gd name="connsiteX1" fmla="*/ 2613995 w 9219332"/>
              <a:gd name="connsiteY1" fmla="*/ 11671 h 5180805"/>
              <a:gd name="connsiteX2" fmla="*/ 6223468 w 9219332"/>
              <a:gd name="connsiteY2" fmla="*/ 2032977 h 5180805"/>
              <a:gd name="connsiteX3" fmla="*/ 9219332 w 9219332"/>
              <a:gd name="connsiteY3" fmla="*/ 2261576 h 5180805"/>
              <a:gd name="connsiteX4" fmla="*/ 9207301 w 9219332"/>
              <a:gd name="connsiteY4" fmla="*/ 5180805 h 5180805"/>
              <a:gd name="connsiteX5" fmla="*/ 48126 w 9219332"/>
              <a:gd name="connsiteY5" fmla="*/ 5180805 h 5180805"/>
              <a:gd name="connsiteX6" fmla="*/ 0 w 9219332"/>
              <a:gd name="connsiteY6" fmla="*/ 1479523 h 5180805"/>
              <a:gd name="connsiteX0" fmla="*/ 0 w 9219332"/>
              <a:gd name="connsiteY0" fmla="*/ 1478352 h 5179634"/>
              <a:gd name="connsiteX1" fmla="*/ 2613995 w 9219332"/>
              <a:gd name="connsiteY1" fmla="*/ 10500 h 5179634"/>
              <a:gd name="connsiteX2" fmla="*/ 6223468 w 9219332"/>
              <a:gd name="connsiteY2" fmla="*/ 2031806 h 5179634"/>
              <a:gd name="connsiteX3" fmla="*/ 9219332 w 9219332"/>
              <a:gd name="connsiteY3" fmla="*/ 2260405 h 5179634"/>
              <a:gd name="connsiteX4" fmla="*/ 9207301 w 9219332"/>
              <a:gd name="connsiteY4" fmla="*/ 5179634 h 5179634"/>
              <a:gd name="connsiteX5" fmla="*/ 48126 w 9219332"/>
              <a:gd name="connsiteY5" fmla="*/ 5179634 h 5179634"/>
              <a:gd name="connsiteX6" fmla="*/ 0 w 9219332"/>
              <a:gd name="connsiteY6" fmla="*/ 1478352 h 5179634"/>
              <a:gd name="connsiteX0" fmla="*/ 0 w 9219332"/>
              <a:gd name="connsiteY0" fmla="*/ 1478352 h 5179634"/>
              <a:gd name="connsiteX1" fmla="*/ 2613995 w 9219332"/>
              <a:gd name="connsiteY1" fmla="*/ 10500 h 5179634"/>
              <a:gd name="connsiteX2" fmla="*/ 6223468 w 9219332"/>
              <a:gd name="connsiteY2" fmla="*/ 2031806 h 5179634"/>
              <a:gd name="connsiteX3" fmla="*/ 9219332 w 9219332"/>
              <a:gd name="connsiteY3" fmla="*/ 2260405 h 5179634"/>
              <a:gd name="connsiteX4" fmla="*/ 9207301 w 9219332"/>
              <a:gd name="connsiteY4" fmla="*/ 5179634 h 5179634"/>
              <a:gd name="connsiteX5" fmla="*/ 48126 w 9219332"/>
              <a:gd name="connsiteY5" fmla="*/ 5179634 h 5179634"/>
              <a:gd name="connsiteX6" fmla="*/ 0 w 9219332"/>
              <a:gd name="connsiteY6" fmla="*/ 1478352 h 5179634"/>
              <a:gd name="connsiteX0" fmla="*/ 0 w 9219332"/>
              <a:gd name="connsiteY0" fmla="*/ 1475965 h 5177247"/>
              <a:gd name="connsiteX1" fmla="*/ 2613995 w 9219332"/>
              <a:gd name="connsiteY1" fmla="*/ 8113 h 5177247"/>
              <a:gd name="connsiteX2" fmla="*/ 6223468 w 9219332"/>
              <a:gd name="connsiteY2" fmla="*/ 2029419 h 5177247"/>
              <a:gd name="connsiteX3" fmla="*/ 9219332 w 9219332"/>
              <a:gd name="connsiteY3" fmla="*/ 2258018 h 5177247"/>
              <a:gd name="connsiteX4" fmla="*/ 9207301 w 9219332"/>
              <a:gd name="connsiteY4" fmla="*/ 5177247 h 5177247"/>
              <a:gd name="connsiteX5" fmla="*/ 48126 w 9219332"/>
              <a:gd name="connsiteY5" fmla="*/ 5177247 h 5177247"/>
              <a:gd name="connsiteX6" fmla="*/ 0 w 9219332"/>
              <a:gd name="connsiteY6" fmla="*/ 1475965 h 5177247"/>
              <a:gd name="connsiteX0" fmla="*/ 0 w 9219332"/>
              <a:gd name="connsiteY0" fmla="*/ 1472966 h 5174248"/>
              <a:gd name="connsiteX1" fmla="*/ 2613995 w 9219332"/>
              <a:gd name="connsiteY1" fmla="*/ 5114 h 5174248"/>
              <a:gd name="connsiteX2" fmla="*/ 6223468 w 9219332"/>
              <a:gd name="connsiteY2" fmla="*/ 2026420 h 5174248"/>
              <a:gd name="connsiteX3" fmla="*/ 9219332 w 9219332"/>
              <a:gd name="connsiteY3" fmla="*/ 2182829 h 5174248"/>
              <a:gd name="connsiteX4" fmla="*/ 9207301 w 9219332"/>
              <a:gd name="connsiteY4" fmla="*/ 5174248 h 5174248"/>
              <a:gd name="connsiteX5" fmla="*/ 48126 w 9219332"/>
              <a:gd name="connsiteY5" fmla="*/ 5174248 h 5174248"/>
              <a:gd name="connsiteX6" fmla="*/ 0 w 9219332"/>
              <a:gd name="connsiteY6" fmla="*/ 1472966 h 5174248"/>
              <a:gd name="connsiteX0" fmla="*/ 0 w 9219332"/>
              <a:gd name="connsiteY0" fmla="*/ 1472966 h 5174248"/>
              <a:gd name="connsiteX1" fmla="*/ 2613995 w 9219332"/>
              <a:gd name="connsiteY1" fmla="*/ 5114 h 5174248"/>
              <a:gd name="connsiteX2" fmla="*/ 6223468 w 9219332"/>
              <a:gd name="connsiteY2" fmla="*/ 2026420 h 5174248"/>
              <a:gd name="connsiteX3" fmla="*/ 9219332 w 9219332"/>
              <a:gd name="connsiteY3" fmla="*/ 2182829 h 5174248"/>
              <a:gd name="connsiteX4" fmla="*/ 9207301 w 9219332"/>
              <a:gd name="connsiteY4" fmla="*/ 5174248 h 5174248"/>
              <a:gd name="connsiteX5" fmla="*/ 48126 w 9219332"/>
              <a:gd name="connsiteY5" fmla="*/ 5174248 h 5174248"/>
              <a:gd name="connsiteX6" fmla="*/ 0 w 9219332"/>
              <a:gd name="connsiteY6" fmla="*/ 1472966 h 5174248"/>
              <a:gd name="connsiteX0" fmla="*/ 0 w 9219332"/>
              <a:gd name="connsiteY0" fmla="*/ 1473550 h 5174832"/>
              <a:gd name="connsiteX1" fmla="*/ 2613995 w 9219332"/>
              <a:gd name="connsiteY1" fmla="*/ 5698 h 5174832"/>
              <a:gd name="connsiteX2" fmla="*/ 6223468 w 9219332"/>
              <a:gd name="connsiteY2" fmla="*/ 2027004 h 5174832"/>
              <a:gd name="connsiteX3" fmla="*/ 9219332 w 9219332"/>
              <a:gd name="connsiteY3" fmla="*/ 2183413 h 5174832"/>
              <a:gd name="connsiteX4" fmla="*/ 9207301 w 9219332"/>
              <a:gd name="connsiteY4" fmla="*/ 5174832 h 5174832"/>
              <a:gd name="connsiteX5" fmla="*/ 48126 w 9219332"/>
              <a:gd name="connsiteY5" fmla="*/ 5174832 h 5174832"/>
              <a:gd name="connsiteX6" fmla="*/ 0 w 9219332"/>
              <a:gd name="connsiteY6" fmla="*/ 1473550 h 5174832"/>
              <a:gd name="connsiteX0" fmla="*/ 0 w 9219332"/>
              <a:gd name="connsiteY0" fmla="*/ 1473550 h 5174832"/>
              <a:gd name="connsiteX1" fmla="*/ 2613995 w 9219332"/>
              <a:gd name="connsiteY1" fmla="*/ 5698 h 5174832"/>
              <a:gd name="connsiteX2" fmla="*/ 6223468 w 9219332"/>
              <a:gd name="connsiteY2" fmla="*/ 2027004 h 5174832"/>
              <a:gd name="connsiteX3" fmla="*/ 9219332 w 9219332"/>
              <a:gd name="connsiteY3" fmla="*/ 2183413 h 5174832"/>
              <a:gd name="connsiteX4" fmla="*/ 9207301 w 9219332"/>
              <a:gd name="connsiteY4" fmla="*/ 5174832 h 5174832"/>
              <a:gd name="connsiteX5" fmla="*/ 48126 w 9219332"/>
              <a:gd name="connsiteY5" fmla="*/ 5174832 h 5174832"/>
              <a:gd name="connsiteX6" fmla="*/ 0 w 9219332"/>
              <a:gd name="connsiteY6" fmla="*/ 1473550 h 5174832"/>
              <a:gd name="connsiteX0" fmla="*/ 0 w 9219332"/>
              <a:gd name="connsiteY0" fmla="*/ 1473550 h 5174832"/>
              <a:gd name="connsiteX1" fmla="*/ 2613995 w 9219332"/>
              <a:gd name="connsiteY1" fmla="*/ 5698 h 5174832"/>
              <a:gd name="connsiteX2" fmla="*/ 6223468 w 9219332"/>
              <a:gd name="connsiteY2" fmla="*/ 2027004 h 5174832"/>
              <a:gd name="connsiteX3" fmla="*/ 9219332 w 9219332"/>
              <a:gd name="connsiteY3" fmla="*/ 2183413 h 5174832"/>
              <a:gd name="connsiteX4" fmla="*/ 9207301 w 9219332"/>
              <a:gd name="connsiteY4" fmla="*/ 5174832 h 5174832"/>
              <a:gd name="connsiteX5" fmla="*/ 48126 w 9219332"/>
              <a:gd name="connsiteY5" fmla="*/ 5174832 h 5174832"/>
              <a:gd name="connsiteX6" fmla="*/ 0 w 9219332"/>
              <a:gd name="connsiteY6" fmla="*/ 1473550 h 5174832"/>
              <a:gd name="connsiteX0" fmla="*/ 0 w 9219332"/>
              <a:gd name="connsiteY0" fmla="*/ 1498176 h 5199458"/>
              <a:gd name="connsiteX1" fmla="*/ 2613995 w 9219332"/>
              <a:gd name="connsiteY1" fmla="*/ 30324 h 5199458"/>
              <a:gd name="connsiteX2" fmla="*/ 6223468 w 9219332"/>
              <a:gd name="connsiteY2" fmla="*/ 2051630 h 5199458"/>
              <a:gd name="connsiteX3" fmla="*/ 9219332 w 9219332"/>
              <a:gd name="connsiteY3" fmla="*/ 2208039 h 5199458"/>
              <a:gd name="connsiteX4" fmla="*/ 9207301 w 9219332"/>
              <a:gd name="connsiteY4" fmla="*/ 5199458 h 5199458"/>
              <a:gd name="connsiteX5" fmla="*/ 48126 w 9219332"/>
              <a:gd name="connsiteY5" fmla="*/ 5199458 h 5199458"/>
              <a:gd name="connsiteX6" fmla="*/ 0 w 9219332"/>
              <a:gd name="connsiteY6" fmla="*/ 1498176 h 5199458"/>
              <a:gd name="connsiteX0" fmla="*/ 0 w 9219332"/>
              <a:gd name="connsiteY0" fmla="*/ 1498176 h 5199458"/>
              <a:gd name="connsiteX1" fmla="*/ 2613995 w 9219332"/>
              <a:gd name="connsiteY1" fmla="*/ 30324 h 5199458"/>
              <a:gd name="connsiteX2" fmla="*/ 6223468 w 9219332"/>
              <a:gd name="connsiteY2" fmla="*/ 2051630 h 5199458"/>
              <a:gd name="connsiteX3" fmla="*/ 9219332 w 9219332"/>
              <a:gd name="connsiteY3" fmla="*/ 2208039 h 5199458"/>
              <a:gd name="connsiteX4" fmla="*/ 9207301 w 9219332"/>
              <a:gd name="connsiteY4" fmla="*/ 5199458 h 5199458"/>
              <a:gd name="connsiteX5" fmla="*/ 48126 w 9219332"/>
              <a:gd name="connsiteY5" fmla="*/ 5199458 h 5199458"/>
              <a:gd name="connsiteX6" fmla="*/ 0 w 9219332"/>
              <a:gd name="connsiteY6" fmla="*/ 1498176 h 5199458"/>
              <a:gd name="connsiteX0" fmla="*/ 0 w 9219332"/>
              <a:gd name="connsiteY0" fmla="*/ 1468793 h 5170075"/>
              <a:gd name="connsiteX1" fmla="*/ 2613995 w 9219332"/>
              <a:gd name="connsiteY1" fmla="*/ 941 h 5170075"/>
              <a:gd name="connsiteX2" fmla="*/ 6223468 w 9219332"/>
              <a:gd name="connsiteY2" fmla="*/ 2022247 h 5170075"/>
              <a:gd name="connsiteX3" fmla="*/ 9219332 w 9219332"/>
              <a:gd name="connsiteY3" fmla="*/ 2178656 h 5170075"/>
              <a:gd name="connsiteX4" fmla="*/ 9207301 w 9219332"/>
              <a:gd name="connsiteY4" fmla="*/ 5170075 h 5170075"/>
              <a:gd name="connsiteX5" fmla="*/ 48126 w 9219332"/>
              <a:gd name="connsiteY5" fmla="*/ 5170075 h 5170075"/>
              <a:gd name="connsiteX6" fmla="*/ 0 w 9219332"/>
              <a:gd name="connsiteY6" fmla="*/ 1468793 h 5170075"/>
              <a:gd name="connsiteX0" fmla="*/ 0 w 9219332"/>
              <a:gd name="connsiteY0" fmla="*/ 1482160 h 5183442"/>
              <a:gd name="connsiteX1" fmla="*/ 2613995 w 9219332"/>
              <a:gd name="connsiteY1" fmla="*/ 14308 h 5183442"/>
              <a:gd name="connsiteX2" fmla="*/ 6223468 w 9219332"/>
              <a:gd name="connsiteY2" fmla="*/ 2035614 h 5183442"/>
              <a:gd name="connsiteX3" fmla="*/ 9219332 w 9219332"/>
              <a:gd name="connsiteY3" fmla="*/ 2192023 h 5183442"/>
              <a:gd name="connsiteX4" fmla="*/ 9207301 w 9219332"/>
              <a:gd name="connsiteY4" fmla="*/ 5183442 h 5183442"/>
              <a:gd name="connsiteX5" fmla="*/ 48126 w 9219332"/>
              <a:gd name="connsiteY5" fmla="*/ 5183442 h 5183442"/>
              <a:gd name="connsiteX6" fmla="*/ 0 w 9219332"/>
              <a:gd name="connsiteY6" fmla="*/ 1482160 h 5183442"/>
              <a:gd name="connsiteX0" fmla="*/ 0 w 9219332"/>
              <a:gd name="connsiteY0" fmla="*/ 1493749 h 5195031"/>
              <a:gd name="connsiteX1" fmla="*/ 2613995 w 9219332"/>
              <a:gd name="connsiteY1" fmla="*/ 25897 h 5195031"/>
              <a:gd name="connsiteX2" fmla="*/ 6223468 w 9219332"/>
              <a:gd name="connsiteY2" fmla="*/ 2047203 h 5195031"/>
              <a:gd name="connsiteX3" fmla="*/ 9219332 w 9219332"/>
              <a:gd name="connsiteY3" fmla="*/ 2203612 h 5195031"/>
              <a:gd name="connsiteX4" fmla="*/ 9207301 w 9219332"/>
              <a:gd name="connsiteY4" fmla="*/ 5195031 h 5195031"/>
              <a:gd name="connsiteX5" fmla="*/ 48126 w 9219332"/>
              <a:gd name="connsiteY5" fmla="*/ 5195031 h 5195031"/>
              <a:gd name="connsiteX6" fmla="*/ 0 w 9219332"/>
              <a:gd name="connsiteY6" fmla="*/ 1493749 h 5195031"/>
              <a:gd name="connsiteX0" fmla="*/ 0 w 9219332"/>
              <a:gd name="connsiteY0" fmla="*/ 1539121 h 5240403"/>
              <a:gd name="connsiteX1" fmla="*/ 2493679 w 9219332"/>
              <a:gd name="connsiteY1" fmla="*/ 23143 h 5240403"/>
              <a:gd name="connsiteX2" fmla="*/ 6223468 w 9219332"/>
              <a:gd name="connsiteY2" fmla="*/ 2092575 h 5240403"/>
              <a:gd name="connsiteX3" fmla="*/ 9219332 w 9219332"/>
              <a:gd name="connsiteY3" fmla="*/ 2248984 h 5240403"/>
              <a:gd name="connsiteX4" fmla="*/ 9207301 w 9219332"/>
              <a:gd name="connsiteY4" fmla="*/ 5240403 h 5240403"/>
              <a:gd name="connsiteX5" fmla="*/ 48126 w 9219332"/>
              <a:gd name="connsiteY5" fmla="*/ 5240403 h 5240403"/>
              <a:gd name="connsiteX6" fmla="*/ 0 w 9219332"/>
              <a:gd name="connsiteY6" fmla="*/ 1539121 h 5240403"/>
              <a:gd name="connsiteX0" fmla="*/ 0 w 9219332"/>
              <a:gd name="connsiteY0" fmla="*/ 1556620 h 5257902"/>
              <a:gd name="connsiteX1" fmla="*/ 2493679 w 9219332"/>
              <a:gd name="connsiteY1" fmla="*/ 40642 h 5257902"/>
              <a:gd name="connsiteX2" fmla="*/ 6223468 w 9219332"/>
              <a:gd name="connsiteY2" fmla="*/ 2110074 h 5257902"/>
              <a:gd name="connsiteX3" fmla="*/ 9219332 w 9219332"/>
              <a:gd name="connsiteY3" fmla="*/ 2266483 h 5257902"/>
              <a:gd name="connsiteX4" fmla="*/ 9207301 w 9219332"/>
              <a:gd name="connsiteY4" fmla="*/ 5257902 h 5257902"/>
              <a:gd name="connsiteX5" fmla="*/ 48126 w 9219332"/>
              <a:gd name="connsiteY5" fmla="*/ 5257902 h 5257902"/>
              <a:gd name="connsiteX6" fmla="*/ 0 w 9219332"/>
              <a:gd name="connsiteY6" fmla="*/ 1556620 h 5257902"/>
              <a:gd name="connsiteX0" fmla="*/ 0 w 9219332"/>
              <a:gd name="connsiteY0" fmla="*/ 1562740 h 5264022"/>
              <a:gd name="connsiteX1" fmla="*/ 2493679 w 9219332"/>
              <a:gd name="connsiteY1" fmla="*/ 46762 h 5264022"/>
              <a:gd name="connsiteX2" fmla="*/ 6223468 w 9219332"/>
              <a:gd name="connsiteY2" fmla="*/ 2116194 h 5264022"/>
              <a:gd name="connsiteX3" fmla="*/ 9219332 w 9219332"/>
              <a:gd name="connsiteY3" fmla="*/ 2272603 h 5264022"/>
              <a:gd name="connsiteX4" fmla="*/ 9207301 w 9219332"/>
              <a:gd name="connsiteY4" fmla="*/ 5264022 h 5264022"/>
              <a:gd name="connsiteX5" fmla="*/ 48126 w 9219332"/>
              <a:gd name="connsiteY5" fmla="*/ 5264022 h 5264022"/>
              <a:gd name="connsiteX6" fmla="*/ 0 w 9219332"/>
              <a:gd name="connsiteY6" fmla="*/ 1562740 h 5264022"/>
              <a:gd name="connsiteX0" fmla="*/ 0 w 9219332"/>
              <a:gd name="connsiteY0" fmla="*/ 1556621 h 5257903"/>
              <a:gd name="connsiteX1" fmla="*/ 2469615 w 9219332"/>
              <a:gd name="connsiteY1" fmla="*/ 40643 h 5257903"/>
              <a:gd name="connsiteX2" fmla="*/ 6223468 w 9219332"/>
              <a:gd name="connsiteY2" fmla="*/ 2110075 h 5257903"/>
              <a:gd name="connsiteX3" fmla="*/ 9219332 w 9219332"/>
              <a:gd name="connsiteY3" fmla="*/ 2266484 h 5257903"/>
              <a:gd name="connsiteX4" fmla="*/ 9207301 w 9219332"/>
              <a:gd name="connsiteY4" fmla="*/ 5257903 h 5257903"/>
              <a:gd name="connsiteX5" fmla="*/ 48126 w 9219332"/>
              <a:gd name="connsiteY5" fmla="*/ 5257903 h 5257903"/>
              <a:gd name="connsiteX6" fmla="*/ 0 w 9219332"/>
              <a:gd name="connsiteY6" fmla="*/ 1556621 h 5257903"/>
              <a:gd name="connsiteX0" fmla="*/ 0 w 9219332"/>
              <a:gd name="connsiteY0" fmla="*/ 1545248 h 5246530"/>
              <a:gd name="connsiteX1" fmla="*/ 2469615 w 9219332"/>
              <a:gd name="connsiteY1" fmla="*/ 29270 h 5246530"/>
              <a:gd name="connsiteX2" fmla="*/ 6223468 w 9219332"/>
              <a:gd name="connsiteY2" fmla="*/ 2098702 h 5246530"/>
              <a:gd name="connsiteX3" fmla="*/ 9219332 w 9219332"/>
              <a:gd name="connsiteY3" fmla="*/ 2255111 h 5246530"/>
              <a:gd name="connsiteX4" fmla="*/ 9207301 w 9219332"/>
              <a:gd name="connsiteY4" fmla="*/ 5246530 h 5246530"/>
              <a:gd name="connsiteX5" fmla="*/ 48126 w 9219332"/>
              <a:gd name="connsiteY5" fmla="*/ 5246530 h 5246530"/>
              <a:gd name="connsiteX6" fmla="*/ 0 w 9219332"/>
              <a:gd name="connsiteY6" fmla="*/ 1545248 h 5246530"/>
              <a:gd name="connsiteX0" fmla="*/ 0 w 9219332"/>
              <a:gd name="connsiteY0" fmla="*/ 1547962 h 5249244"/>
              <a:gd name="connsiteX1" fmla="*/ 2469615 w 9219332"/>
              <a:gd name="connsiteY1" fmla="*/ 31984 h 5249244"/>
              <a:gd name="connsiteX2" fmla="*/ 6223468 w 9219332"/>
              <a:gd name="connsiteY2" fmla="*/ 2101416 h 5249244"/>
              <a:gd name="connsiteX3" fmla="*/ 9219332 w 9219332"/>
              <a:gd name="connsiteY3" fmla="*/ 2257825 h 5249244"/>
              <a:gd name="connsiteX4" fmla="*/ 9207301 w 9219332"/>
              <a:gd name="connsiteY4" fmla="*/ 5249244 h 5249244"/>
              <a:gd name="connsiteX5" fmla="*/ 48126 w 9219332"/>
              <a:gd name="connsiteY5" fmla="*/ 5249244 h 5249244"/>
              <a:gd name="connsiteX6" fmla="*/ 0 w 9219332"/>
              <a:gd name="connsiteY6" fmla="*/ 1547962 h 5249244"/>
              <a:gd name="connsiteX0" fmla="*/ 0 w 9219332"/>
              <a:gd name="connsiteY0" fmla="*/ 1521267 h 5222549"/>
              <a:gd name="connsiteX1" fmla="*/ 2469615 w 9219332"/>
              <a:gd name="connsiteY1" fmla="*/ 5289 h 5222549"/>
              <a:gd name="connsiteX2" fmla="*/ 6223468 w 9219332"/>
              <a:gd name="connsiteY2" fmla="*/ 2014563 h 5222549"/>
              <a:gd name="connsiteX3" fmla="*/ 9219332 w 9219332"/>
              <a:gd name="connsiteY3" fmla="*/ 2231130 h 5222549"/>
              <a:gd name="connsiteX4" fmla="*/ 9207301 w 9219332"/>
              <a:gd name="connsiteY4" fmla="*/ 5222549 h 5222549"/>
              <a:gd name="connsiteX5" fmla="*/ 48126 w 9219332"/>
              <a:gd name="connsiteY5" fmla="*/ 5222549 h 5222549"/>
              <a:gd name="connsiteX6" fmla="*/ 0 w 9219332"/>
              <a:gd name="connsiteY6" fmla="*/ 1521267 h 5222549"/>
              <a:gd name="connsiteX0" fmla="*/ 0 w 9219332"/>
              <a:gd name="connsiteY0" fmla="*/ 1521267 h 5222549"/>
              <a:gd name="connsiteX1" fmla="*/ 2469615 w 9219332"/>
              <a:gd name="connsiteY1" fmla="*/ 5289 h 5222549"/>
              <a:gd name="connsiteX2" fmla="*/ 6223468 w 9219332"/>
              <a:gd name="connsiteY2" fmla="*/ 2014563 h 5222549"/>
              <a:gd name="connsiteX3" fmla="*/ 9219332 w 9219332"/>
              <a:gd name="connsiteY3" fmla="*/ 2231130 h 5222549"/>
              <a:gd name="connsiteX4" fmla="*/ 9207301 w 9219332"/>
              <a:gd name="connsiteY4" fmla="*/ 5222549 h 5222549"/>
              <a:gd name="connsiteX5" fmla="*/ 48126 w 9219332"/>
              <a:gd name="connsiteY5" fmla="*/ 5222549 h 5222549"/>
              <a:gd name="connsiteX6" fmla="*/ 0 w 9219332"/>
              <a:gd name="connsiteY6" fmla="*/ 1521267 h 5222549"/>
              <a:gd name="connsiteX0" fmla="*/ 0 w 9219332"/>
              <a:gd name="connsiteY0" fmla="*/ 1552938 h 5254220"/>
              <a:gd name="connsiteX1" fmla="*/ 2469615 w 9219332"/>
              <a:gd name="connsiteY1" fmla="*/ 36960 h 5254220"/>
              <a:gd name="connsiteX2" fmla="*/ 6223468 w 9219332"/>
              <a:gd name="connsiteY2" fmla="*/ 2046234 h 5254220"/>
              <a:gd name="connsiteX3" fmla="*/ 9219332 w 9219332"/>
              <a:gd name="connsiteY3" fmla="*/ 2262801 h 5254220"/>
              <a:gd name="connsiteX4" fmla="*/ 9207301 w 9219332"/>
              <a:gd name="connsiteY4" fmla="*/ 5254220 h 5254220"/>
              <a:gd name="connsiteX5" fmla="*/ 48126 w 9219332"/>
              <a:gd name="connsiteY5" fmla="*/ 5254220 h 5254220"/>
              <a:gd name="connsiteX6" fmla="*/ 0 w 9219332"/>
              <a:gd name="connsiteY6" fmla="*/ 1552938 h 5254220"/>
              <a:gd name="connsiteX0" fmla="*/ 0 w 9243396"/>
              <a:gd name="connsiteY0" fmla="*/ 1549990 h 5251272"/>
              <a:gd name="connsiteX1" fmla="*/ 2469615 w 9243396"/>
              <a:gd name="connsiteY1" fmla="*/ 34012 h 5251272"/>
              <a:gd name="connsiteX2" fmla="*/ 6223468 w 9243396"/>
              <a:gd name="connsiteY2" fmla="*/ 2043286 h 5251272"/>
              <a:gd name="connsiteX3" fmla="*/ 9243396 w 9243396"/>
              <a:gd name="connsiteY3" fmla="*/ 2187664 h 5251272"/>
              <a:gd name="connsiteX4" fmla="*/ 9207301 w 9243396"/>
              <a:gd name="connsiteY4" fmla="*/ 5251272 h 5251272"/>
              <a:gd name="connsiteX5" fmla="*/ 48126 w 9243396"/>
              <a:gd name="connsiteY5" fmla="*/ 5251272 h 5251272"/>
              <a:gd name="connsiteX6" fmla="*/ 0 w 9243396"/>
              <a:gd name="connsiteY6" fmla="*/ 1549990 h 5251272"/>
              <a:gd name="connsiteX0" fmla="*/ 0 w 9243396"/>
              <a:gd name="connsiteY0" fmla="*/ 1549990 h 5251272"/>
              <a:gd name="connsiteX1" fmla="*/ 2469615 w 9243396"/>
              <a:gd name="connsiteY1" fmla="*/ 34012 h 5251272"/>
              <a:gd name="connsiteX2" fmla="*/ 6223468 w 9243396"/>
              <a:gd name="connsiteY2" fmla="*/ 2043286 h 5251272"/>
              <a:gd name="connsiteX3" fmla="*/ 9243396 w 9243396"/>
              <a:gd name="connsiteY3" fmla="*/ 2187664 h 5251272"/>
              <a:gd name="connsiteX4" fmla="*/ 9207301 w 9243396"/>
              <a:gd name="connsiteY4" fmla="*/ 5251272 h 5251272"/>
              <a:gd name="connsiteX5" fmla="*/ 48126 w 9243396"/>
              <a:gd name="connsiteY5" fmla="*/ 5251272 h 5251272"/>
              <a:gd name="connsiteX6" fmla="*/ 0 w 9243396"/>
              <a:gd name="connsiteY6" fmla="*/ 1549990 h 5251272"/>
              <a:gd name="connsiteX0" fmla="*/ 0 w 9243396"/>
              <a:gd name="connsiteY0" fmla="*/ 1553368 h 5254650"/>
              <a:gd name="connsiteX1" fmla="*/ 2469615 w 9243396"/>
              <a:gd name="connsiteY1" fmla="*/ 37390 h 5254650"/>
              <a:gd name="connsiteX2" fmla="*/ 6223468 w 9243396"/>
              <a:gd name="connsiteY2" fmla="*/ 2046664 h 5254650"/>
              <a:gd name="connsiteX3" fmla="*/ 9243396 w 9243396"/>
              <a:gd name="connsiteY3" fmla="*/ 2191042 h 5254650"/>
              <a:gd name="connsiteX4" fmla="*/ 9207301 w 9243396"/>
              <a:gd name="connsiteY4" fmla="*/ 5254650 h 5254650"/>
              <a:gd name="connsiteX5" fmla="*/ 48126 w 9243396"/>
              <a:gd name="connsiteY5" fmla="*/ 5254650 h 5254650"/>
              <a:gd name="connsiteX6" fmla="*/ 0 w 9243396"/>
              <a:gd name="connsiteY6" fmla="*/ 1553368 h 5254650"/>
              <a:gd name="connsiteX0" fmla="*/ 0 w 9243396"/>
              <a:gd name="connsiteY0" fmla="*/ 1555192 h 5256474"/>
              <a:gd name="connsiteX1" fmla="*/ 2469615 w 9243396"/>
              <a:gd name="connsiteY1" fmla="*/ 39214 h 5256474"/>
              <a:gd name="connsiteX2" fmla="*/ 6223468 w 9243396"/>
              <a:gd name="connsiteY2" fmla="*/ 2048488 h 5256474"/>
              <a:gd name="connsiteX3" fmla="*/ 9243396 w 9243396"/>
              <a:gd name="connsiteY3" fmla="*/ 2192866 h 5256474"/>
              <a:gd name="connsiteX4" fmla="*/ 9207301 w 9243396"/>
              <a:gd name="connsiteY4" fmla="*/ 5256474 h 5256474"/>
              <a:gd name="connsiteX5" fmla="*/ 48126 w 9243396"/>
              <a:gd name="connsiteY5" fmla="*/ 5256474 h 5256474"/>
              <a:gd name="connsiteX6" fmla="*/ 0 w 9243396"/>
              <a:gd name="connsiteY6" fmla="*/ 1555192 h 5256474"/>
              <a:gd name="connsiteX0" fmla="*/ 0 w 9243396"/>
              <a:gd name="connsiteY0" fmla="*/ 1555192 h 5256474"/>
              <a:gd name="connsiteX1" fmla="*/ 2469615 w 9243396"/>
              <a:gd name="connsiteY1" fmla="*/ 39214 h 5256474"/>
              <a:gd name="connsiteX2" fmla="*/ 6223468 w 9243396"/>
              <a:gd name="connsiteY2" fmla="*/ 2048488 h 5256474"/>
              <a:gd name="connsiteX3" fmla="*/ 9243396 w 9243396"/>
              <a:gd name="connsiteY3" fmla="*/ 2192866 h 5256474"/>
              <a:gd name="connsiteX4" fmla="*/ 9207301 w 9243396"/>
              <a:gd name="connsiteY4" fmla="*/ 5256474 h 5256474"/>
              <a:gd name="connsiteX5" fmla="*/ 48126 w 9243396"/>
              <a:gd name="connsiteY5" fmla="*/ 5256474 h 5256474"/>
              <a:gd name="connsiteX6" fmla="*/ 0 w 9243396"/>
              <a:gd name="connsiteY6" fmla="*/ 1555192 h 5256474"/>
              <a:gd name="connsiteX0" fmla="*/ 0 w 9243396"/>
              <a:gd name="connsiteY0" fmla="*/ 1514369 h 5215651"/>
              <a:gd name="connsiteX1" fmla="*/ 2373363 w 9243396"/>
              <a:gd name="connsiteY1" fmla="*/ 34486 h 5215651"/>
              <a:gd name="connsiteX2" fmla="*/ 6223468 w 9243396"/>
              <a:gd name="connsiteY2" fmla="*/ 2007665 h 5215651"/>
              <a:gd name="connsiteX3" fmla="*/ 9243396 w 9243396"/>
              <a:gd name="connsiteY3" fmla="*/ 2152043 h 5215651"/>
              <a:gd name="connsiteX4" fmla="*/ 9207301 w 9243396"/>
              <a:gd name="connsiteY4" fmla="*/ 5215651 h 5215651"/>
              <a:gd name="connsiteX5" fmla="*/ 48126 w 9243396"/>
              <a:gd name="connsiteY5" fmla="*/ 5215651 h 5215651"/>
              <a:gd name="connsiteX6" fmla="*/ 0 w 9243396"/>
              <a:gd name="connsiteY6" fmla="*/ 1514369 h 5215651"/>
              <a:gd name="connsiteX0" fmla="*/ 0 w 9243396"/>
              <a:gd name="connsiteY0" fmla="*/ 1483351 h 5184633"/>
              <a:gd name="connsiteX1" fmla="*/ 2373363 w 9243396"/>
              <a:gd name="connsiteY1" fmla="*/ 3468 h 5184633"/>
              <a:gd name="connsiteX2" fmla="*/ 6271595 w 9243396"/>
              <a:gd name="connsiteY2" fmla="*/ 1868363 h 5184633"/>
              <a:gd name="connsiteX3" fmla="*/ 9243396 w 9243396"/>
              <a:gd name="connsiteY3" fmla="*/ 2121025 h 5184633"/>
              <a:gd name="connsiteX4" fmla="*/ 9207301 w 9243396"/>
              <a:gd name="connsiteY4" fmla="*/ 5184633 h 5184633"/>
              <a:gd name="connsiteX5" fmla="*/ 48126 w 9243396"/>
              <a:gd name="connsiteY5" fmla="*/ 5184633 h 5184633"/>
              <a:gd name="connsiteX6" fmla="*/ 0 w 9243396"/>
              <a:gd name="connsiteY6" fmla="*/ 1483351 h 5184633"/>
              <a:gd name="connsiteX0" fmla="*/ 0 w 9243396"/>
              <a:gd name="connsiteY0" fmla="*/ 1483351 h 5184633"/>
              <a:gd name="connsiteX1" fmla="*/ 2373363 w 9243396"/>
              <a:gd name="connsiteY1" fmla="*/ 3468 h 5184633"/>
              <a:gd name="connsiteX2" fmla="*/ 6271595 w 9243396"/>
              <a:gd name="connsiteY2" fmla="*/ 1868363 h 5184633"/>
              <a:gd name="connsiteX3" fmla="*/ 9243396 w 9243396"/>
              <a:gd name="connsiteY3" fmla="*/ 2121025 h 5184633"/>
              <a:gd name="connsiteX4" fmla="*/ 9207301 w 9243396"/>
              <a:gd name="connsiteY4" fmla="*/ 5184633 h 5184633"/>
              <a:gd name="connsiteX5" fmla="*/ 48126 w 9243396"/>
              <a:gd name="connsiteY5" fmla="*/ 5184633 h 5184633"/>
              <a:gd name="connsiteX6" fmla="*/ 0 w 9243396"/>
              <a:gd name="connsiteY6" fmla="*/ 1483351 h 5184633"/>
              <a:gd name="connsiteX0" fmla="*/ 0 w 9243396"/>
              <a:gd name="connsiteY0" fmla="*/ 1480225 h 5181507"/>
              <a:gd name="connsiteX1" fmla="*/ 2373363 w 9243396"/>
              <a:gd name="connsiteY1" fmla="*/ 342 h 5181507"/>
              <a:gd name="connsiteX2" fmla="*/ 5537669 w 9243396"/>
              <a:gd name="connsiteY2" fmla="*/ 1371942 h 5181507"/>
              <a:gd name="connsiteX3" fmla="*/ 9243396 w 9243396"/>
              <a:gd name="connsiteY3" fmla="*/ 2117899 h 5181507"/>
              <a:gd name="connsiteX4" fmla="*/ 9207301 w 9243396"/>
              <a:gd name="connsiteY4" fmla="*/ 5181507 h 5181507"/>
              <a:gd name="connsiteX5" fmla="*/ 48126 w 9243396"/>
              <a:gd name="connsiteY5" fmla="*/ 5181507 h 5181507"/>
              <a:gd name="connsiteX6" fmla="*/ 0 w 9243396"/>
              <a:gd name="connsiteY6" fmla="*/ 1480225 h 5181507"/>
              <a:gd name="connsiteX0" fmla="*/ 0 w 9243396"/>
              <a:gd name="connsiteY0" fmla="*/ 1480319 h 5181601"/>
              <a:gd name="connsiteX1" fmla="*/ 2373363 w 9243396"/>
              <a:gd name="connsiteY1" fmla="*/ 436 h 5181601"/>
              <a:gd name="connsiteX2" fmla="*/ 5537669 w 9243396"/>
              <a:gd name="connsiteY2" fmla="*/ 1372036 h 5181601"/>
              <a:gd name="connsiteX3" fmla="*/ 9243396 w 9243396"/>
              <a:gd name="connsiteY3" fmla="*/ 2117993 h 5181601"/>
              <a:gd name="connsiteX4" fmla="*/ 9207301 w 9243396"/>
              <a:gd name="connsiteY4" fmla="*/ 5181601 h 5181601"/>
              <a:gd name="connsiteX5" fmla="*/ 48126 w 9243396"/>
              <a:gd name="connsiteY5" fmla="*/ 5181601 h 5181601"/>
              <a:gd name="connsiteX6" fmla="*/ 0 w 9243396"/>
              <a:gd name="connsiteY6" fmla="*/ 1480319 h 5181601"/>
              <a:gd name="connsiteX0" fmla="*/ 0 w 9231365"/>
              <a:gd name="connsiteY0" fmla="*/ 1480111 h 5181393"/>
              <a:gd name="connsiteX1" fmla="*/ 2373363 w 9231365"/>
              <a:gd name="connsiteY1" fmla="*/ 228 h 5181393"/>
              <a:gd name="connsiteX2" fmla="*/ 5537669 w 9231365"/>
              <a:gd name="connsiteY2" fmla="*/ 1371828 h 5181393"/>
              <a:gd name="connsiteX3" fmla="*/ 9231365 w 9231365"/>
              <a:gd name="connsiteY3" fmla="*/ 1985437 h 5181393"/>
              <a:gd name="connsiteX4" fmla="*/ 9207301 w 9231365"/>
              <a:gd name="connsiteY4" fmla="*/ 5181393 h 5181393"/>
              <a:gd name="connsiteX5" fmla="*/ 48126 w 9231365"/>
              <a:gd name="connsiteY5" fmla="*/ 5181393 h 5181393"/>
              <a:gd name="connsiteX6" fmla="*/ 0 w 9231365"/>
              <a:gd name="connsiteY6" fmla="*/ 1480111 h 5181393"/>
              <a:gd name="connsiteX0" fmla="*/ 0 w 9231365"/>
              <a:gd name="connsiteY0" fmla="*/ 1480111 h 5181393"/>
              <a:gd name="connsiteX1" fmla="*/ 2373363 w 9231365"/>
              <a:gd name="connsiteY1" fmla="*/ 228 h 5181393"/>
              <a:gd name="connsiteX2" fmla="*/ 5537669 w 9231365"/>
              <a:gd name="connsiteY2" fmla="*/ 1371828 h 5181393"/>
              <a:gd name="connsiteX3" fmla="*/ 9231365 w 9231365"/>
              <a:gd name="connsiteY3" fmla="*/ 1985437 h 5181393"/>
              <a:gd name="connsiteX4" fmla="*/ 9207301 w 9231365"/>
              <a:gd name="connsiteY4" fmla="*/ 5181393 h 5181393"/>
              <a:gd name="connsiteX5" fmla="*/ 48126 w 9231365"/>
              <a:gd name="connsiteY5" fmla="*/ 5181393 h 5181393"/>
              <a:gd name="connsiteX6" fmla="*/ 0 w 9231365"/>
              <a:gd name="connsiteY6" fmla="*/ 1480111 h 5181393"/>
              <a:gd name="connsiteX0" fmla="*/ 0 w 9231365"/>
              <a:gd name="connsiteY0" fmla="*/ 1480111 h 5181393"/>
              <a:gd name="connsiteX1" fmla="*/ 2373363 w 9231365"/>
              <a:gd name="connsiteY1" fmla="*/ 228 h 5181393"/>
              <a:gd name="connsiteX2" fmla="*/ 5537669 w 9231365"/>
              <a:gd name="connsiteY2" fmla="*/ 1371828 h 5181393"/>
              <a:gd name="connsiteX3" fmla="*/ 9231365 w 9231365"/>
              <a:gd name="connsiteY3" fmla="*/ 1985437 h 5181393"/>
              <a:gd name="connsiteX4" fmla="*/ 9207301 w 9231365"/>
              <a:gd name="connsiteY4" fmla="*/ 5181393 h 5181393"/>
              <a:gd name="connsiteX5" fmla="*/ 48126 w 9231365"/>
              <a:gd name="connsiteY5" fmla="*/ 5181393 h 5181393"/>
              <a:gd name="connsiteX6" fmla="*/ 0 w 9231365"/>
              <a:gd name="connsiteY6" fmla="*/ 1480111 h 5181393"/>
              <a:gd name="connsiteX0" fmla="*/ 0 w 9231365"/>
              <a:gd name="connsiteY0" fmla="*/ 1480237 h 5181519"/>
              <a:gd name="connsiteX1" fmla="*/ 2373363 w 9231365"/>
              <a:gd name="connsiteY1" fmla="*/ 354 h 5181519"/>
              <a:gd name="connsiteX2" fmla="*/ 5537669 w 9231365"/>
              <a:gd name="connsiteY2" fmla="*/ 1371954 h 5181519"/>
              <a:gd name="connsiteX3" fmla="*/ 9231365 w 9231365"/>
              <a:gd name="connsiteY3" fmla="*/ 1985563 h 5181519"/>
              <a:gd name="connsiteX4" fmla="*/ 9207301 w 9231365"/>
              <a:gd name="connsiteY4" fmla="*/ 5181519 h 5181519"/>
              <a:gd name="connsiteX5" fmla="*/ 48126 w 9231365"/>
              <a:gd name="connsiteY5" fmla="*/ 5181519 h 5181519"/>
              <a:gd name="connsiteX6" fmla="*/ 0 w 9231365"/>
              <a:gd name="connsiteY6" fmla="*/ 1480237 h 5181519"/>
              <a:gd name="connsiteX0" fmla="*/ 0 w 9231365"/>
              <a:gd name="connsiteY0" fmla="*/ 1480660 h 5181942"/>
              <a:gd name="connsiteX1" fmla="*/ 2373363 w 9231365"/>
              <a:gd name="connsiteY1" fmla="*/ 777 h 5181942"/>
              <a:gd name="connsiteX2" fmla="*/ 5537669 w 9231365"/>
              <a:gd name="connsiteY2" fmla="*/ 1324251 h 5181942"/>
              <a:gd name="connsiteX3" fmla="*/ 9231365 w 9231365"/>
              <a:gd name="connsiteY3" fmla="*/ 1985986 h 5181942"/>
              <a:gd name="connsiteX4" fmla="*/ 9207301 w 9231365"/>
              <a:gd name="connsiteY4" fmla="*/ 5181942 h 5181942"/>
              <a:gd name="connsiteX5" fmla="*/ 48126 w 9231365"/>
              <a:gd name="connsiteY5" fmla="*/ 5181942 h 5181942"/>
              <a:gd name="connsiteX6" fmla="*/ 0 w 9231365"/>
              <a:gd name="connsiteY6" fmla="*/ 1480660 h 5181942"/>
              <a:gd name="connsiteX0" fmla="*/ 0 w 9231365"/>
              <a:gd name="connsiteY0" fmla="*/ 1480562 h 5181844"/>
              <a:gd name="connsiteX1" fmla="*/ 2373363 w 9231365"/>
              <a:gd name="connsiteY1" fmla="*/ 679 h 5181844"/>
              <a:gd name="connsiteX2" fmla="*/ 5537669 w 9231365"/>
              <a:gd name="connsiteY2" fmla="*/ 1324153 h 5181844"/>
              <a:gd name="connsiteX3" fmla="*/ 9231365 w 9231365"/>
              <a:gd name="connsiteY3" fmla="*/ 1985888 h 5181844"/>
              <a:gd name="connsiteX4" fmla="*/ 9207301 w 9231365"/>
              <a:gd name="connsiteY4" fmla="*/ 5181844 h 5181844"/>
              <a:gd name="connsiteX5" fmla="*/ 48126 w 9231365"/>
              <a:gd name="connsiteY5" fmla="*/ 5181844 h 5181844"/>
              <a:gd name="connsiteX6" fmla="*/ 0 w 9231365"/>
              <a:gd name="connsiteY6" fmla="*/ 1480562 h 5181844"/>
              <a:gd name="connsiteX0" fmla="*/ 0 w 9231365"/>
              <a:gd name="connsiteY0" fmla="*/ 1480562 h 5181844"/>
              <a:gd name="connsiteX1" fmla="*/ 2373363 w 9231365"/>
              <a:gd name="connsiteY1" fmla="*/ 679 h 5181844"/>
              <a:gd name="connsiteX2" fmla="*/ 5537669 w 9231365"/>
              <a:gd name="connsiteY2" fmla="*/ 1324153 h 5181844"/>
              <a:gd name="connsiteX3" fmla="*/ 9231365 w 9231365"/>
              <a:gd name="connsiteY3" fmla="*/ 1985888 h 5181844"/>
              <a:gd name="connsiteX4" fmla="*/ 9207301 w 9231365"/>
              <a:gd name="connsiteY4" fmla="*/ 5181844 h 5181844"/>
              <a:gd name="connsiteX5" fmla="*/ 48126 w 9231365"/>
              <a:gd name="connsiteY5" fmla="*/ 5181844 h 5181844"/>
              <a:gd name="connsiteX6" fmla="*/ 0 w 9231365"/>
              <a:gd name="connsiteY6" fmla="*/ 1480562 h 5181844"/>
              <a:gd name="connsiteX0" fmla="*/ 0 w 9231365"/>
              <a:gd name="connsiteY0" fmla="*/ 1484814 h 5186096"/>
              <a:gd name="connsiteX1" fmla="*/ 2373363 w 9231365"/>
              <a:gd name="connsiteY1" fmla="*/ 4931 h 5186096"/>
              <a:gd name="connsiteX2" fmla="*/ 5537669 w 9231365"/>
              <a:gd name="connsiteY2" fmla="*/ 1328405 h 5186096"/>
              <a:gd name="connsiteX3" fmla="*/ 9231365 w 9231365"/>
              <a:gd name="connsiteY3" fmla="*/ 1990140 h 5186096"/>
              <a:gd name="connsiteX4" fmla="*/ 9207301 w 9231365"/>
              <a:gd name="connsiteY4" fmla="*/ 5186096 h 5186096"/>
              <a:gd name="connsiteX5" fmla="*/ 48126 w 9231365"/>
              <a:gd name="connsiteY5" fmla="*/ 5186096 h 5186096"/>
              <a:gd name="connsiteX6" fmla="*/ 0 w 9231365"/>
              <a:gd name="connsiteY6" fmla="*/ 1484814 h 5186096"/>
              <a:gd name="connsiteX0" fmla="*/ 0 w 9231365"/>
              <a:gd name="connsiteY0" fmla="*/ 1519567 h 5220849"/>
              <a:gd name="connsiteX1" fmla="*/ 2662121 w 9231365"/>
              <a:gd name="connsiteY1" fmla="*/ 3589 h 5220849"/>
              <a:gd name="connsiteX2" fmla="*/ 5537669 w 9231365"/>
              <a:gd name="connsiteY2" fmla="*/ 1363158 h 5220849"/>
              <a:gd name="connsiteX3" fmla="*/ 9231365 w 9231365"/>
              <a:gd name="connsiteY3" fmla="*/ 2024893 h 5220849"/>
              <a:gd name="connsiteX4" fmla="*/ 9207301 w 9231365"/>
              <a:gd name="connsiteY4" fmla="*/ 5220849 h 5220849"/>
              <a:gd name="connsiteX5" fmla="*/ 48126 w 9231365"/>
              <a:gd name="connsiteY5" fmla="*/ 5220849 h 5220849"/>
              <a:gd name="connsiteX6" fmla="*/ 0 w 9231365"/>
              <a:gd name="connsiteY6" fmla="*/ 1519567 h 5220849"/>
              <a:gd name="connsiteX0" fmla="*/ 0 w 9231365"/>
              <a:gd name="connsiteY0" fmla="*/ 1395689 h 5217287"/>
              <a:gd name="connsiteX1" fmla="*/ 2662121 w 9231365"/>
              <a:gd name="connsiteY1" fmla="*/ 27 h 5217287"/>
              <a:gd name="connsiteX2" fmla="*/ 5537669 w 9231365"/>
              <a:gd name="connsiteY2" fmla="*/ 1359596 h 5217287"/>
              <a:gd name="connsiteX3" fmla="*/ 9231365 w 9231365"/>
              <a:gd name="connsiteY3" fmla="*/ 2021331 h 5217287"/>
              <a:gd name="connsiteX4" fmla="*/ 9207301 w 9231365"/>
              <a:gd name="connsiteY4" fmla="*/ 5217287 h 5217287"/>
              <a:gd name="connsiteX5" fmla="*/ 48126 w 9231365"/>
              <a:gd name="connsiteY5" fmla="*/ 5217287 h 5217287"/>
              <a:gd name="connsiteX6" fmla="*/ 0 w 9231365"/>
              <a:gd name="connsiteY6" fmla="*/ 1395689 h 5217287"/>
              <a:gd name="connsiteX0" fmla="*/ 0 w 9231365"/>
              <a:gd name="connsiteY0" fmla="*/ 1395689 h 5217287"/>
              <a:gd name="connsiteX1" fmla="*/ 2662121 w 9231365"/>
              <a:gd name="connsiteY1" fmla="*/ 27 h 5217287"/>
              <a:gd name="connsiteX2" fmla="*/ 5537669 w 9231365"/>
              <a:gd name="connsiteY2" fmla="*/ 1359596 h 5217287"/>
              <a:gd name="connsiteX3" fmla="*/ 9231365 w 9231365"/>
              <a:gd name="connsiteY3" fmla="*/ 2021331 h 5217287"/>
              <a:gd name="connsiteX4" fmla="*/ 9207301 w 9231365"/>
              <a:gd name="connsiteY4" fmla="*/ 5217287 h 5217287"/>
              <a:gd name="connsiteX5" fmla="*/ 48126 w 9231365"/>
              <a:gd name="connsiteY5" fmla="*/ 5217287 h 5217287"/>
              <a:gd name="connsiteX6" fmla="*/ 0 w 9231365"/>
              <a:gd name="connsiteY6" fmla="*/ 1395689 h 5217287"/>
              <a:gd name="connsiteX0" fmla="*/ 0 w 9231365"/>
              <a:gd name="connsiteY0" fmla="*/ 1395694 h 5217292"/>
              <a:gd name="connsiteX1" fmla="*/ 2662121 w 9231365"/>
              <a:gd name="connsiteY1" fmla="*/ 32 h 5217292"/>
              <a:gd name="connsiteX2" fmla="*/ 5537669 w 9231365"/>
              <a:gd name="connsiteY2" fmla="*/ 1359601 h 5217292"/>
              <a:gd name="connsiteX3" fmla="*/ 9231365 w 9231365"/>
              <a:gd name="connsiteY3" fmla="*/ 2021336 h 5217292"/>
              <a:gd name="connsiteX4" fmla="*/ 9207301 w 9231365"/>
              <a:gd name="connsiteY4" fmla="*/ 5217292 h 5217292"/>
              <a:gd name="connsiteX5" fmla="*/ 48126 w 9231365"/>
              <a:gd name="connsiteY5" fmla="*/ 5217292 h 5217292"/>
              <a:gd name="connsiteX6" fmla="*/ 0 w 9231365"/>
              <a:gd name="connsiteY6" fmla="*/ 1395694 h 5217292"/>
              <a:gd name="connsiteX0" fmla="*/ 0 w 9231365"/>
              <a:gd name="connsiteY0" fmla="*/ 1395697 h 5217295"/>
              <a:gd name="connsiteX1" fmla="*/ 2662121 w 9231365"/>
              <a:gd name="connsiteY1" fmla="*/ 35 h 5217295"/>
              <a:gd name="connsiteX2" fmla="*/ 5537669 w 9231365"/>
              <a:gd name="connsiteY2" fmla="*/ 1359604 h 5217295"/>
              <a:gd name="connsiteX3" fmla="*/ 9231365 w 9231365"/>
              <a:gd name="connsiteY3" fmla="*/ 2021339 h 5217295"/>
              <a:gd name="connsiteX4" fmla="*/ 9207301 w 9231365"/>
              <a:gd name="connsiteY4" fmla="*/ 5217295 h 5217295"/>
              <a:gd name="connsiteX5" fmla="*/ 48126 w 9231365"/>
              <a:gd name="connsiteY5" fmla="*/ 5217295 h 5217295"/>
              <a:gd name="connsiteX6" fmla="*/ 0 w 9231365"/>
              <a:gd name="connsiteY6" fmla="*/ 1395697 h 5217295"/>
              <a:gd name="connsiteX0" fmla="*/ 0 w 9231365"/>
              <a:gd name="connsiteY0" fmla="*/ 1399409 h 5221007"/>
              <a:gd name="connsiteX1" fmla="*/ 2662121 w 9231365"/>
              <a:gd name="connsiteY1" fmla="*/ 3747 h 5221007"/>
              <a:gd name="connsiteX2" fmla="*/ 5537669 w 9231365"/>
              <a:gd name="connsiteY2" fmla="*/ 1363316 h 5221007"/>
              <a:gd name="connsiteX3" fmla="*/ 9231365 w 9231365"/>
              <a:gd name="connsiteY3" fmla="*/ 2025051 h 5221007"/>
              <a:gd name="connsiteX4" fmla="*/ 9207301 w 9231365"/>
              <a:gd name="connsiteY4" fmla="*/ 5221007 h 5221007"/>
              <a:gd name="connsiteX5" fmla="*/ 48126 w 9231365"/>
              <a:gd name="connsiteY5" fmla="*/ 5221007 h 5221007"/>
              <a:gd name="connsiteX6" fmla="*/ 0 w 9231365"/>
              <a:gd name="connsiteY6" fmla="*/ 1399409 h 5221007"/>
              <a:gd name="connsiteX0" fmla="*/ 0 w 9231365"/>
              <a:gd name="connsiteY0" fmla="*/ 1399088 h 5220686"/>
              <a:gd name="connsiteX1" fmla="*/ 2662121 w 9231365"/>
              <a:gd name="connsiteY1" fmla="*/ 3426 h 5220686"/>
              <a:gd name="connsiteX2" fmla="*/ 5537669 w 9231365"/>
              <a:gd name="connsiteY2" fmla="*/ 1362995 h 5220686"/>
              <a:gd name="connsiteX3" fmla="*/ 9231365 w 9231365"/>
              <a:gd name="connsiteY3" fmla="*/ 2024730 h 5220686"/>
              <a:gd name="connsiteX4" fmla="*/ 9207301 w 9231365"/>
              <a:gd name="connsiteY4" fmla="*/ 5220686 h 5220686"/>
              <a:gd name="connsiteX5" fmla="*/ 48126 w 9231365"/>
              <a:gd name="connsiteY5" fmla="*/ 5220686 h 5220686"/>
              <a:gd name="connsiteX6" fmla="*/ 0 w 9231365"/>
              <a:gd name="connsiteY6" fmla="*/ 1399088 h 5220686"/>
              <a:gd name="connsiteX0" fmla="*/ 0 w 9231365"/>
              <a:gd name="connsiteY0" fmla="*/ 1399088 h 5220686"/>
              <a:gd name="connsiteX1" fmla="*/ 2662121 w 9231365"/>
              <a:gd name="connsiteY1" fmla="*/ 3426 h 5220686"/>
              <a:gd name="connsiteX2" fmla="*/ 5537669 w 9231365"/>
              <a:gd name="connsiteY2" fmla="*/ 1362995 h 5220686"/>
              <a:gd name="connsiteX3" fmla="*/ 9231365 w 9231365"/>
              <a:gd name="connsiteY3" fmla="*/ 2024730 h 5220686"/>
              <a:gd name="connsiteX4" fmla="*/ 9207301 w 9231365"/>
              <a:gd name="connsiteY4" fmla="*/ 5220686 h 5220686"/>
              <a:gd name="connsiteX5" fmla="*/ 48126 w 9231365"/>
              <a:gd name="connsiteY5" fmla="*/ 5220686 h 5220686"/>
              <a:gd name="connsiteX6" fmla="*/ 0 w 9231365"/>
              <a:gd name="connsiteY6" fmla="*/ 1399088 h 5220686"/>
              <a:gd name="connsiteX0" fmla="*/ 0 w 9231365"/>
              <a:gd name="connsiteY0" fmla="*/ 1398527 h 5220125"/>
              <a:gd name="connsiteX1" fmla="*/ 2662121 w 9231365"/>
              <a:gd name="connsiteY1" fmla="*/ 2865 h 5220125"/>
              <a:gd name="connsiteX2" fmla="*/ 5537669 w 9231365"/>
              <a:gd name="connsiteY2" fmla="*/ 1362434 h 5220125"/>
              <a:gd name="connsiteX3" fmla="*/ 9231365 w 9231365"/>
              <a:gd name="connsiteY3" fmla="*/ 1964012 h 5220125"/>
              <a:gd name="connsiteX4" fmla="*/ 9207301 w 9231365"/>
              <a:gd name="connsiteY4" fmla="*/ 5220125 h 5220125"/>
              <a:gd name="connsiteX5" fmla="*/ 48126 w 9231365"/>
              <a:gd name="connsiteY5" fmla="*/ 5220125 h 5220125"/>
              <a:gd name="connsiteX6" fmla="*/ 0 w 9231365"/>
              <a:gd name="connsiteY6" fmla="*/ 1398527 h 5220125"/>
              <a:gd name="connsiteX0" fmla="*/ 0 w 9231365"/>
              <a:gd name="connsiteY0" fmla="*/ 1399319 h 5220917"/>
              <a:gd name="connsiteX1" fmla="*/ 2662121 w 9231365"/>
              <a:gd name="connsiteY1" fmla="*/ 3657 h 5220917"/>
              <a:gd name="connsiteX2" fmla="*/ 5537669 w 9231365"/>
              <a:gd name="connsiteY2" fmla="*/ 1363226 h 5220917"/>
              <a:gd name="connsiteX3" fmla="*/ 9231365 w 9231365"/>
              <a:gd name="connsiteY3" fmla="*/ 1964804 h 5220917"/>
              <a:gd name="connsiteX4" fmla="*/ 9207301 w 9231365"/>
              <a:gd name="connsiteY4" fmla="*/ 5220917 h 5220917"/>
              <a:gd name="connsiteX5" fmla="*/ 48126 w 9231365"/>
              <a:gd name="connsiteY5" fmla="*/ 5220917 h 5220917"/>
              <a:gd name="connsiteX6" fmla="*/ 0 w 9231365"/>
              <a:gd name="connsiteY6" fmla="*/ 1399319 h 5220917"/>
              <a:gd name="connsiteX0" fmla="*/ 0 w 9231365"/>
              <a:gd name="connsiteY0" fmla="*/ 1399418 h 5221016"/>
              <a:gd name="connsiteX1" fmla="*/ 2662121 w 9231365"/>
              <a:gd name="connsiteY1" fmla="*/ 3756 h 5221016"/>
              <a:gd name="connsiteX2" fmla="*/ 5537669 w 9231365"/>
              <a:gd name="connsiteY2" fmla="*/ 1363325 h 5221016"/>
              <a:gd name="connsiteX3" fmla="*/ 9231365 w 9231365"/>
              <a:gd name="connsiteY3" fmla="*/ 1964903 h 5221016"/>
              <a:gd name="connsiteX4" fmla="*/ 9207301 w 9231365"/>
              <a:gd name="connsiteY4" fmla="*/ 5221016 h 5221016"/>
              <a:gd name="connsiteX5" fmla="*/ 48126 w 9231365"/>
              <a:gd name="connsiteY5" fmla="*/ 5221016 h 5221016"/>
              <a:gd name="connsiteX6" fmla="*/ 0 w 9231365"/>
              <a:gd name="connsiteY6" fmla="*/ 1399418 h 5221016"/>
              <a:gd name="connsiteX0" fmla="*/ 0 w 9231365"/>
              <a:gd name="connsiteY0" fmla="*/ 1399418 h 5221016"/>
              <a:gd name="connsiteX1" fmla="*/ 2662121 w 9231365"/>
              <a:gd name="connsiteY1" fmla="*/ 3756 h 5221016"/>
              <a:gd name="connsiteX2" fmla="*/ 5537669 w 9231365"/>
              <a:gd name="connsiteY2" fmla="*/ 1363325 h 5221016"/>
              <a:gd name="connsiteX3" fmla="*/ 9231365 w 9231365"/>
              <a:gd name="connsiteY3" fmla="*/ 1964903 h 5221016"/>
              <a:gd name="connsiteX4" fmla="*/ 9207301 w 9231365"/>
              <a:gd name="connsiteY4" fmla="*/ 5221016 h 5221016"/>
              <a:gd name="connsiteX5" fmla="*/ 48126 w 9231365"/>
              <a:gd name="connsiteY5" fmla="*/ 5221016 h 5221016"/>
              <a:gd name="connsiteX6" fmla="*/ 0 w 9231365"/>
              <a:gd name="connsiteY6" fmla="*/ 1399418 h 5221016"/>
              <a:gd name="connsiteX0" fmla="*/ 0 w 9231365"/>
              <a:gd name="connsiteY0" fmla="*/ 1399688 h 5221286"/>
              <a:gd name="connsiteX1" fmla="*/ 2662121 w 9231365"/>
              <a:gd name="connsiteY1" fmla="*/ 4026 h 5221286"/>
              <a:gd name="connsiteX2" fmla="*/ 5537669 w 9231365"/>
              <a:gd name="connsiteY2" fmla="*/ 1363595 h 5221286"/>
              <a:gd name="connsiteX3" fmla="*/ 9231365 w 9231365"/>
              <a:gd name="connsiteY3" fmla="*/ 1965173 h 5221286"/>
              <a:gd name="connsiteX4" fmla="*/ 9207301 w 9231365"/>
              <a:gd name="connsiteY4" fmla="*/ 5221286 h 5221286"/>
              <a:gd name="connsiteX5" fmla="*/ 48126 w 9231365"/>
              <a:gd name="connsiteY5" fmla="*/ 5221286 h 5221286"/>
              <a:gd name="connsiteX6" fmla="*/ 0 w 9231365"/>
              <a:gd name="connsiteY6" fmla="*/ 1399688 h 5221286"/>
              <a:gd name="connsiteX0" fmla="*/ 0 w 9219333"/>
              <a:gd name="connsiteY0" fmla="*/ 1215923 h 5217995"/>
              <a:gd name="connsiteX1" fmla="*/ 2650089 w 9219333"/>
              <a:gd name="connsiteY1" fmla="*/ 735 h 5217995"/>
              <a:gd name="connsiteX2" fmla="*/ 5525637 w 9219333"/>
              <a:gd name="connsiteY2" fmla="*/ 1360304 h 5217995"/>
              <a:gd name="connsiteX3" fmla="*/ 9219333 w 9219333"/>
              <a:gd name="connsiteY3" fmla="*/ 1961882 h 5217995"/>
              <a:gd name="connsiteX4" fmla="*/ 9195269 w 9219333"/>
              <a:gd name="connsiteY4" fmla="*/ 5217995 h 5217995"/>
              <a:gd name="connsiteX5" fmla="*/ 36094 w 9219333"/>
              <a:gd name="connsiteY5" fmla="*/ 5217995 h 5217995"/>
              <a:gd name="connsiteX6" fmla="*/ 0 w 9219333"/>
              <a:gd name="connsiteY6" fmla="*/ 1215923 h 5217995"/>
              <a:gd name="connsiteX0" fmla="*/ 0 w 9219333"/>
              <a:gd name="connsiteY0" fmla="*/ 1396225 h 5398297"/>
              <a:gd name="connsiteX1" fmla="*/ 2674153 w 9219333"/>
              <a:gd name="connsiteY1" fmla="*/ 563 h 5398297"/>
              <a:gd name="connsiteX2" fmla="*/ 5525637 w 9219333"/>
              <a:gd name="connsiteY2" fmla="*/ 1540606 h 5398297"/>
              <a:gd name="connsiteX3" fmla="*/ 9219333 w 9219333"/>
              <a:gd name="connsiteY3" fmla="*/ 2142184 h 5398297"/>
              <a:gd name="connsiteX4" fmla="*/ 9195269 w 9219333"/>
              <a:gd name="connsiteY4" fmla="*/ 5398297 h 5398297"/>
              <a:gd name="connsiteX5" fmla="*/ 36094 w 9219333"/>
              <a:gd name="connsiteY5" fmla="*/ 5398297 h 5398297"/>
              <a:gd name="connsiteX6" fmla="*/ 0 w 9219333"/>
              <a:gd name="connsiteY6" fmla="*/ 1396225 h 5398297"/>
              <a:gd name="connsiteX0" fmla="*/ 0 w 9219333"/>
              <a:gd name="connsiteY0" fmla="*/ 1395665 h 5397737"/>
              <a:gd name="connsiteX1" fmla="*/ 2674153 w 9219333"/>
              <a:gd name="connsiteY1" fmla="*/ 3 h 5397737"/>
              <a:gd name="connsiteX2" fmla="*/ 5585795 w 9219333"/>
              <a:gd name="connsiteY2" fmla="*/ 1383636 h 5397737"/>
              <a:gd name="connsiteX3" fmla="*/ 9219333 w 9219333"/>
              <a:gd name="connsiteY3" fmla="*/ 2141624 h 5397737"/>
              <a:gd name="connsiteX4" fmla="*/ 9195269 w 9219333"/>
              <a:gd name="connsiteY4" fmla="*/ 5397737 h 5397737"/>
              <a:gd name="connsiteX5" fmla="*/ 36094 w 9219333"/>
              <a:gd name="connsiteY5" fmla="*/ 5397737 h 5397737"/>
              <a:gd name="connsiteX6" fmla="*/ 0 w 9219333"/>
              <a:gd name="connsiteY6" fmla="*/ 1395665 h 5397737"/>
              <a:gd name="connsiteX0" fmla="*/ 0 w 9219333"/>
              <a:gd name="connsiteY0" fmla="*/ 1395665 h 5397737"/>
              <a:gd name="connsiteX1" fmla="*/ 2674153 w 9219333"/>
              <a:gd name="connsiteY1" fmla="*/ 3 h 5397737"/>
              <a:gd name="connsiteX2" fmla="*/ 5585795 w 9219333"/>
              <a:gd name="connsiteY2" fmla="*/ 1383636 h 5397737"/>
              <a:gd name="connsiteX3" fmla="*/ 9219333 w 9219333"/>
              <a:gd name="connsiteY3" fmla="*/ 2009276 h 5397737"/>
              <a:gd name="connsiteX4" fmla="*/ 9195269 w 9219333"/>
              <a:gd name="connsiteY4" fmla="*/ 5397737 h 5397737"/>
              <a:gd name="connsiteX5" fmla="*/ 36094 w 9219333"/>
              <a:gd name="connsiteY5" fmla="*/ 5397737 h 5397737"/>
              <a:gd name="connsiteX6" fmla="*/ 0 w 9219333"/>
              <a:gd name="connsiteY6" fmla="*/ 1395665 h 5397737"/>
              <a:gd name="connsiteX0" fmla="*/ 0 w 9219333"/>
              <a:gd name="connsiteY0" fmla="*/ 1395666 h 5397738"/>
              <a:gd name="connsiteX1" fmla="*/ 2674153 w 9219333"/>
              <a:gd name="connsiteY1" fmla="*/ 4 h 5397738"/>
              <a:gd name="connsiteX2" fmla="*/ 5585795 w 9219333"/>
              <a:gd name="connsiteY2" fmla="*/ 1383637 h 5397738"/>
              <a:gd name="connsiteX3" fmla="*/ 9219333 w 9219333"/>
              <a:gd name="connsiteY3" fmla="*/ 2009277 h 5397738"/>
              <a:gd name="connsiteX4" fmla="*/ 9195269 w 9219333"/>
              <a:gd name="connsiteY4" fmla="*/ 5397738 h 5397738"/>
              <a:gd name="connsiteX5" fmla="*/ 36094 w 9219333"/>
              <a:gd name="connsiteY5" fmla="*/ 5397738 h 5397738"/>
              <a:gd name="connsiteX6" fmla="*/ 0 w 9219333"/>
              <a:gd name="connsiteY6" fmla="*/ 1395666 h 5397738"/>
              <a:gd name="connsiteX0" fmla="*/ 0 w 9219333"/>
              <a:gd name="connsiteY0" fmla="*/ 1397014 h 5399086"/>
              <a:gd name="connsiteX1" fmla="*/ 2674153 w 9219333"/>
              <a:gd name="connsiteY1" fmla="*/ 1352 h 5399086"/>
              <a:gd name="connsiteX2" fmla="*/ 5585795 w 9219333"/>
              <a:gd name="connsiteY2" fmla="*/ 1384985 h 5399086"/>
              <a:gd name="connsiteX3" fmla="*/ 9219333 w 9219333"/>
              <a:gd name="connsiteY3" fmla="*/ 2010625 h 5399086"/>
              <a:gd name="connsiteX4" fmla="*/ 9195269 w 9219333"/>
              <a:gd name="connsiteY4" fmla="*/ 5399086 h 5399086"/>
              <a:gd name="connsiteX5" fmla="*/ 36094 w 9219333"/>
              <a:gd name="connsiteY5" fmla="*/ 5399086 h 5399086"/>
              <a:gd name="connsiteX6" fmla="*/ 0 w 9219333"/>
              <a:gd name="connsiteY6" fmla="*/ 1397014 h 5399086"/>
              <a:gd name="connsiteX0" fmla="*/ 0 w 9219333"/>
              <a:gd name="connsiteY0" fmla="*/ 1397014 h 5399086"/>
              <a:gd name="connsiteX1" fmla="*/ 2674153 w 9219333"/>
              <a:gd name="connsiteY1" fmla="*/ 1352 h 5399086"/>
              <a:gd name="connsiteX2" fmla="*/ 5585795 w 9219333"/>
              <a:gd name="connsiteY2" fmla="*/ 1384985 h 5399086"/>
              <a:gd name="connsiteX3" fmla="*/ 9219333 w 9219333"/>
              <a:gd name="connsiteY3" fmla="*/ 2010625 h 5399086"/>
              <a:gd name="connsiteX4" fmla="*/ 9195269 w 9219333"/>
              <a:gd name="connsiteY4" fmla="*/ 5399086 h 5399086"/>
              <a:gd name="connsiteX5" fmla="*/ 36094 w 9219333"/>
              <a:gd name="connsiteY5" fmla="*/ 5399086 h 5399086"/>
              <a:gd name="connsiteX6" fmla="*/ 0 w 9219333"/>
              <a:gd name="connsiteY6" fmla="*/ 1397014 h 5399086"/>
              <a:gd name="connsiteX0" fmla="*/ 0 w 9219333"/>
              <a:gd name="connsiteY0" fmla="*/ 1396633 h 5398705"/>
              <a:gd name="connsiteX1" fmla="*/ 2674153 w 9219333"/>
              <a:gd name="connsiteY1" fmla="*/ 971 h 5398705"/>
              <a:gd name="connsiteX2" fmla="*/ 5585795 w 9219333"/>
              <a:gd name="connsiteY2" fmla="*/ 1384604 h 5398705"/>
              <a:gd name="connsiteX3" fmla="*/ 9219333 w 9219333"/>
              <a:gd name="connsiteY3" fmla="*/ 1962118 h 5398705"/>
              <a:gd name="connsiteX4" fmla="*/ 9195269 w 9219333"/>
              <a:gd name="connsiteY4" fmla="*/ 5398705 h 5398705"/>
              <a:gd name="connsiteX5" fmla="*/ 36094 w 9219333"/>
              <a:gd name="connsiteY5" fmla="*/ 5398705 h 5398705"/>
              <a:gd name="connsiteX6" fmla="*/ 0 w 9219333"/>
              <a:gd name="connsiteY6" fmla="*/ 1396633 h 5398705"/>
              <a:gd name="connsiteX0" fmla="*/ 0 w 9219333"/>
              <a:gd name="connsiteY0" fmla="*/ 1396633 h 5398705"/>
              <a:gd name="connsiteX1" fmla="*/ 2674153 w 9219333"/>
              <a:gd name="connsiteY1" fmla="*/ 971 h 5398705"/>
              <a:gd name="connsiteX2" fmla="*/ 5585795 w 9219333"/>
              <a:gd name="connsiteY2" fmla="*/ 1384604 h 5398705"/>
              <a:gd name="connsiteX3" fmla="*/ 9219333 w 9219333"/>
              <a:gd name="connsiteY3" fmla="*/ 1962118 h 5398705"/>
              <a:gd name="connsiteX4" fmla="*/ 9195269 w 9219333"/>
              <a:gd name="connsiteY4" fmla="*/ 5398705 h 5398705"/>
              <a:gd name="connsiteX5" fmla="*/ 36094 w 9219333"/>
              <a:gd name="connsiteY5" fmla="*/ 5398705 h 5398705"/>
              <a:gd name="connsiteX6" fmla="*/ 0 w 9219333"/>
              <a:gd name="connsiteY6" fmla="*/ 1396633 h 5398705"/>
              <a:gd name="connsiteX0" fmla="*/ 0 w 9219333"/>
              <a:gd name="connsiteY0" fmla="*/ 1396945 h 5399017"/>
              <a:gd name="connsiteX1" fmla="*/ 2674153 w 9219333"/>
              <a:gd name="connsiteY1" fmla="*/ 1283 h 5399017"/>
              <a:gd name="connsiteX2" fmla="*/ 5585795 w 9219333"/>
              <a:gd name="connsiteY2" fmla="*/ 1384916 h 5399017"/>
              <a:gd name="connsiteX3" fmla="*/ 9219333 w 9219333"/>
              <a:gd name="connsiteY3" fmla="*/ 1962430 h 5399017"/>
              <a:gd name="connsiteX4" fmla="*/ 9195269 w 9219333"/>
              <a:gd name="connsiteY4" fmla="*/ 5399017 h 5399017"/>
              <a:gd name="connsiteX5" fmla="*/ 36094 w 9219333"/>
              <a:gd name="connsiteY5" fmla="*/ 5399017 h 5399017"/>
              <a:gd name="connsiteX6" fmla="*/ 0 w 9219333"/>
              <a:gd name="connsiteY6" fmla="*/ 1396945 h 5399017"/>
              <a:gd name="connsiteX0" fmla="*/ 0 w 9219333"/>
              <a:gd name="connsiteY0" fmla="*/ 1396945 h 5399017"/>
              <a:gd name="connsiteX1" fmla="*/ 2674153 w 9219333"/>
              <a:gd name="connsiteY1" fmla="*/ 1283 h 5399017"/>
              <a:gd name="connsiteX2" fmla="*/ 5585795 w 9219333"/>
              <a:gd name="connsiteY2" fmla="*/ 1384916 h 5399017"/>
              <a:gd name="connsiteX3" fmla="*/ 9219333 w 9219333"/>
              <a:gd name="connsiteY3" fmla="*/ 1962430 h 5399017"/>
              <a:gd name="connsiteX4" fmla="*/ 9195269 w 9219333"/>
              <a:gd name="connsiteY4" fmla="*/ 5399017 h 5399017"/>
              <a:gd name="connsiteX5" fmla="*/ 36094 w 9219333"/>
              <a:gd name="connsiteY5" fmla="*/ 5399017 h 5399017"/>
              <a:gd name="connsiteX6" fmla="*/ 0 w 9219333"/>
              <a:gd name="connsiteY6" fmla="*/ 1396945 h 5399017"/>
              <a:gd name="connsiteX0" fmla="*/ 0 w 9219333"/>
              <a:gd name="connsiteY0" fmla="*/ 1400187 h 5402259"/>
              <a:gd name="connsiteX1" fmla="*/ 2674153 w 9219333"/>
              <a:gd name="connsiteY1" fmla="*/ 4525 h 5402259"/>
              <a:gd name="connsiteX2" fmla="*/ 5585795 w 9219333"/>
              <a:gd name="connsiteY2" fmla="*/ 1388158 h 5402259"/>
              <a:gd name="connsiteX3" fmla="*/ 9219333 w 9219333"/>
              <a:gd name="connsiteY3" fmla="*/ 1965672 h 5402259"/>
              <a:gd name="connsiteX4" fmla="*/ 9195269 w 9219333"/>
              <a:gd name="connsiteY4" fmla="*/ 5402259 h 5402259"/>
              <a:gd name="connsiteX5" fmla="*/ 36094 w 9219333"/>
              <a:gd name="connsiteY5" fmla="*/ 5402259 h 5402259"/>
              <a:gd name="connsiteX6" fmla="*/ 0 w 9219333"/>
              <a:gd name="connsiteY6" fmla="*/ 1400187 h 5402259"/>
              <a:gd name="connsiteX0" fmla="*/ 10488 w 9229821"/>
              <a:gd name="connsiteY0" fmla="*/ 1400187 h 5426411"/>
              <a:gd name="connsiteX1" fmla="*/ 2684641 w 9229821"/>
              <a:gd name="connsiteY1" fmla="*/ 4525 h 5426411"/>
              <a:gd name="connsiteX2" fmla="*/ 5596283 w 9229821"/>
              <a:gd name="connsiteY2" fmla="*/ 1388158 h 5426411"/>
              <a:gd name="connsiteX3" fmla="*/ 9229821 w 9229821"/>
              <a:gd name="connsiteY3" fmla="*/ 1965672 h 5426411"/>
              <a:gd name="connsiteX4" fmla="*/ 9205757 w 9229821"/>
              <a:gd name="connsiteY4" fmla="*/ 5402259 h 5426411"/>
              <a:gd name="connsiteX5" fmla="*/ 0 w 9229821"/>
              <a:gd name="connsiteY5" fmla="*/ 5426411 h 5426411"/>
              <a:gd name="connsiteX6" fmla="*/ 10488 w 9229821"/>
              <a:gd name="connsiteY6" fmla="*/ 1400187 h 5426411"/>
              <a:gd name="connsiteX0" fmla="*/ 0 w 9219333"/>
              <a:gd name="connsiteY0" fmla="*/ 1400187 h 5426411"/>
              <a:gd name="connsiteX1" fmla="*/ 2674153 w 9219333"/>
              <a:gd name="connsiteY1" fmla="*/ 4525 h 5426411"/>
              <a:gd name="connsiteX2" fmla="*/ 5585795 w 9219333"/>
              <a:gd name="connsiteY2" fmla="*/ 1388158 h 5426411"/>
              <a:gd name="connsiteX3" fmla="*/ 9219333 w 9219333"/>
              <a:gd name="connsiteY3" fmla="*/ 1965672 h 5426411"/>
              <a:gd name="connsiteX4" fmla="*/ 9195269 w 9219333"/>
              <a:gd name="connsiteY4" fmla="*/ 5402259 h 5426411"/>
              <a:gd name="connsiteX5" fmla="*/ 12803 w 9219333"/>
              <a:gd name="connsiteY5" fmla="*/ 5426411 h 5426411"/>
              <a:gd name="connsiteX6" fmla="*/ 0 w 9219333"/>
              <a:gd name="connsiteY6" fmla="*/ 1400187 h 5426411"/>
              <a:gd name="connsiteX0" fmla="*/ 11116 w 9230449"/>
              <a:gd name="connsiteY0" fmla="*/ 1400187 h 5426411"/>
              <a:gd name="connsiteX1" fmla="*/ 2685269 w 9230449"/>
              <a:gd name="connsiteY1" fmla="*/ 4525 h 5426411"/>
              <a:gd name="connsiteX2" fmla="*/ 5596911 w 9230449"/>
              <a:gd name="connsiteY2" fmla="*/ 1388158 h 5426411"/>
              <a:gd name="connsiteX3" fmla="*/ 9230449 w 9230449"/>
              <a:gd name="connsiteY3" fmla="*/ 1965672 h 5426411"/>
              <a:gd name="connsiteX4" fmla="*/ 9206385 w 9230449"/>
              <a:gd name="connsiteY4" fmla="*/ 5402259 h 5426411"/>
              <a:gd name="connsiteX5" fmla="*/ 628 w 9230449"/>
              <a:gd name="connsiteY5" fmla="*/ 5426411 h 5426411"/>
              <a:gd name="connsiteX6" fmla="*/ 11116 w 9230449"/>
              <a:gd name="connsiteY6" fmla="*/ 1400187 h 5426411"/>
              <a:gd name="connsiteX0" fmla="*/ 225 w 9219558"/>
              <a:gd name="connsiteY0" fmla="*/ 1400187 h 5438486"/>
              <a:gd name="connsiteX1" fmla="*/ 2674378 w 9219558"/>
              <a:gd name="connsiteY1" fmla="*/ 4525 h 5438486"/>
              <a:gd name="connsiteX2" fmla="*/ 5586020 w 9219558"/>
              <a:gd name="connsiteY2" fmla="*/ 1388158 h 5438486"/>
              <a:gd name="connsiteX3" fmla="*/ 9219558 w 9219558"/>
              <a:gd name="connsiteY3" fmla="*/ 1965672 h 5438486"/>
              <a:gd name="connsiteX4" fmla="*/ 9195494 w 9219558"/>
              <a:gd name="connsiteY4" fmla="*/ 5402259 h 5438486"/>
              <a:gd name="connsiteX5" fmla="*/ 1383 w 9219558"/>
              <a:gd name="connsiteY5" fmla="*/ 5438486 h 5438486"/>
              <a:gd name="connsiteX6" fmla="*/ 225 w 9219558"/>
              <a:gd name="connsiteY6" fmla="*/ 1400187 h 5438486"/>
              <a:gd name="connsiteX0" fmla="*/ 0 w 9219333"/>
              <a:gd name="connsiteY0" fmla="*/ 1400187 h 5402259"/>
              <a:gd name="connsiteX1" fmla="*/ 2674153 w 9219333"/>
              <a:gd name="connsiteY1" fmla="*/ 4525 h 5402259"/>
              <a:gd name="connsiteX2" fmla="*/ 5585795 w 9219333"/>
              <a:gd name="connsiteY2" fmla="*/ 1388158 h 5402259"/>
              <a:gd name="connsiteX3" fmla="*/ 9219333 w 9219333"/>
              <a:gd name="connsiteY3" fmla="*/ 1965672 h 5402259"/>
              <a:gd name="connsiteX4" fmla="*/ 9195269 w 9219333"/>
              <a:gd name="connsiteY4" fmla="*/ 5402259 h 5402259"/>
              <a:gd name="connsiteX5" fmla="*/ 58781 w 9219333"/>
              <a:gd name="connsiteY5" fmla="*/ 5371568 h 5402259"/>
              <a:gd name="connsiteX6" fmla="*/ 0 w 9219333"/>
              <a:gd name="connsiteY6" fmla="*/ 1400187 h 5402259"/>
              <a:gd name="connsiteX0" fmla="*/ 4565 w 9223898"/>
              <a:gd name="connsiteY0" fmla="*/ 1400187 h 5409807"/>
              <a:gd name="connsiteX1" fmla="*/ 2678718 w 9223898"/>
              <a:gd name="connsiteY1" fmla="*/ 4525 h 5409807"/>
              <a:gd name="connsiteX2" fmla="*/ 5590360 w 9223898"/>
              <a:gd name="connsiteY2" fmla="*/ 1388158 h 5409807"/>
              <a:gd name="connsiteX3" fmla="*/ 9223898 w 9223898"/>
              <a:gd name="connsiteY3" fmla="*/ 1965672 h 5409807"/>
              <a:gd name="connsiteX4" fmla="*/ 9199834 w 9223898"/>
              <a:gd name="connsiteY4" fmla="*/ 5402259 h 5409807"/>
              <a:gd name="connsiteX5" fmla="*/ 921 w 9223898"/>
              <a:gd name="connsiteY5" fmla="*/ 5409807 h 5409807"/>
              <a:gd name="connsiteX6" fmla="*/ 4565 w 9223898"/>
              <a:gd name="connsiteY6" fmla="*/ 1400187 h 5409807"/>
              <a:gd name="connsiteX0" fmla="*/ 4565 w 9223898"/>
              <a:gd name="connsiteY0" fmla="*/ 1400187 h 5409807"/>
              <a:gd name="connsiteX1" fmla="*/ 2678718 w 9223898"/>
              <a:gd name="connsiteY1" fmla="*/ 4525 h 5409807"/>
              <a:gd name="connsiteX2" fmla="*/ 5590360 w 9223898"/>
              <a:gd name="connsiteY2" fmla="*/ 1388158 h 5409807"/>
              <a:gd name="connsiteX3" fmla="*/ 9223898 w 9223898"/>
              <a:gd name="connsiteY3" fmla="*/ 1965672 h 5409807"/>
              <a:gd name="connsiteX4" fmla="*/ 9079788 w 9223898"/>
              <a:gd name="connsiteY4" fmla="*/ 5254083 h 5409807"/>
              <a:gd name="connsiteX5" fmla="*/ 921 w 9223898"/>
              <a:gd name="connsiteY5" fmla="*/ 5409807 h 5409807"/>
              <a:gd name="connsiteX6" fmla="*/ 4565 w 9223898"/>
              <a:gd name="connsiteY6" fmla="*/ 1400187 h 5409807"/>
              <a:gd name="connsiteX0" fmla="*/ 4565 w 9229434"/>
              <a:gd name="connsiteY0" fmla="*/ 1400187 h 5409807"/>
              <a:gd name="connsiteX1" fmla="*/ 2678718 w 9229434"/>
              <a:gd name="connsiteY1" fmla="*/ 4525 h 5409807"/>
              <a:gd name="connsiteX2" fmla="*/ 5590360 w 9229434"/>
              <a:gd name="connsiteY2" fmla="*/ 1388158 h 5409807"/>
              <a:gd name="connsiteX3" fmla="*/ 9223898 w 9229434"/>
              <a:gd name="connsiteY3" fmla="*/ 1965672 h 5409807"/>
              <a:gd name="connsiteX4" fmla="*/ 9228645 w 9229434"/>
              <a:gd name="connsiteY4" fmla="*/ 5407039 h 5409807"/>
              <a:gd name="connsiteX5" fmla="*/ 921 w 9229434"/>
              <a:gd name="connsiteY5" fmla="*/ 5409807 h 5409807"/>
              <a:gd name="connsiteX6" fmla="*/ 4565 w 9229434"/>
              <a:gd name="connsiteY6" fmla="*/ 1400187 h 5409807"/>
              <a:gd name="connsiteX0" fmla="*/ 4565 w 9229434"/>
              <a:gd name="connsiteY0" fmla="*/ 1399152 h 5408772"/>
              <a:gd name="connsiteX1" fmla="*/ 2678718 w 9229434"/>
              <a:gd name="connsiteY1" fmla="*/ 3490 h 5408772"/>
              <a:gd name="connsiteX2" fmla="*/ 5590360 w 9229434"/>
              <a:gd name="connsiteY2" fmla="*/ 1387123 h 5408772"/>
              <a:gd name="connsiteX3" fmla="*/ 9223898 w 9229434"/>
              <a:gd name="connsiteY3" fmla="*/ 1969416 h 5408772"/>
              <a:gd name="connsiteX4" fmla="*/ 9228645 w 9229434"/>
              <a:gd name="connsiteY4" fmla="*/ 5406004 h 5408772"/>
              <a:gd name="connsiteX5" fmla="*/ 921 w 9229434"/>
              <a:gd name="connsiteY5" fmla="*/ 5408772 h 5408772"/>
              <a:gd name="connsiteX6" fmla="*/ 4565 w 9229434"/>
              <a:gd name="connsiteY6" fmla="*/ 1399152 h 5408772"/>
              <a:gd name="connsiteX0" fmla="*/ 224 w 9229895"/>
              <a:gd name="connsiteY0" fmla="*/ 1400449 h 5405288"/>
              <a:gd name="connsiteX1" fmla="*/ 2679179 w 9229895"/>
              <a:gd name="connsiteY1" fmla="*/ 6 h 5405288"/>
              <a:gd name="connsiteX2" fmla="*/ 5590821 w 9229895"/>
              <a:gd name="connsiteY2" fmla="*/ 1383639 h 5405288"/>
              <a:gd name="connsiteX3" fmla="*/ 9224359 w 9229895"/>
              <a:gd name="connsiteY3" fmla="*/ 1965932 h 5405288"/>
              <a:gd name="connsiteX4" fmla="*/ 9229106 w 9229895"/>
              <a:gd name="connsiteY4" fmla="*/ 5402520 h 5405288"/>
              <a:gd name="connsiteX5" fmla="*/ 1382 w 9229895"/>
              <a:gd name="connsiteY5" fmla="*/ 5405288 h 5405288"/>
              <a:gd name="connsiteX6" fmla="*/ 224 w 9229895"/>
              <a:gd name="connsiteY6" fmla="*/ 1400449 h 5405288"/>
              <a:gd name="connsiteX0" fmla="*/ 157384 w 9228594"/>
              <a:gd name="connsiteY0" fmla="*/ 1371769 h 5405287"/>
              <a:gd name="connsiteX1" fmla="*/ 2677878 w 9228594"/>
              <a:gd name="connsiteY1" fmla="*/ 5 h 5405287"/>
              <a:gd name="connsiteX2" fmla="*/ 5589520 w 9228594"/>
              <a:gd name="connsiteY2" fmla="*/ 1383638 h 5405287"/>
              <a:gd name="connsiteX3" fmla="*/ 9223058 w 9228594"/>
              <a:gd name="connsiteY3" fmla="*/ 1965931 h 5405287"/>
              <a:gd name="connsiteX4" fmla="*/ 9227805 w 9228594"/>
              <a:gd name="connsiteY4" fmla="*/ 5402519 h 5405287"/>
              <a:gd name="connsiteX5" fmla="*/ 81 w 9228594"/>
              <a:gd name="connsiteY5" fmla="*/ 5405287 h 5405287"/>
              <a:gd name="connsiteX6" fmla="*/ 157384 w 9228594"/>
              <a:gd name="connsiteY6" fmla="*/ 1371769 h 5405287"/>
              <a:gd name="connsiteX0" fmla="*/ 223 w 9229895"/>
              <a:gd name="connsiteY0" fmla="*/ 1362217 h 5405295"/>
              <a:gd name="connsiteX1" fmla="*/ 2679179 w 9229895"/>
              <a:gd name="connsiteY1" fmla="*/ 13 h 5405295"/>
              <a:gd name="connsiteX2" fmla="*/ 5590821 w 9229895"/>
              <a:gd name="connsiteY2" fmla="*/ 1383646 h 5405295"/>
              <a:gd name="connsiteX3" fmla="*/ 9224359 w 9229895"/>
              <a:gd name="connsiteY3" fmla="*/ 1965939 h 5405295"/>
              <a:gd name="connsiteX4" fmla="*/ 9229106 w 9229895"/>
              <a:gd name="connsiteY4" fmla="*/ 5402527 h 5405295"/>
              <a:gd name="connsiteX5" fmla="*/ 1382 w 9229895"/>
              <a:gd name="connsiteY5" fmla="*/ 5405295 h 5405295"/>
              <a:gd name="connsiteX6" fmla="*/ 223 w 9229895"/>
              <a:gd name="connsiteY6" fmla="*/ 1362217 h 5405295"/>
              <a:gd name="connsiteX0" fmla="*/ 223 w 9229895"/>
              <a:gd name="connsiteY0" fmla="*/ 1362217 h 5405295"/>
              <a:gd name="connsiteX1" fmla="*/ 2679179 w 9229895"/>
              <a:gd name="connsiteY1" fmla="*/ 13 h 5405295"/>
              <a:gd name="connsiteX2" fmla="*/ 5590821 w 9229895"/>
              <a:gd name="connsiteY2" fmla="*/ 1383646 h 5405295"/>
              <a:gd name="connsiteX3" fmla="*/ 9224359 w 9229895"/>
              <a:gd name="connsiteY3" fmla="*/ 1965939 h 5405295"/>
              <a:gd name="connsiteX4" fmla="*/ 9229106 w 9229895"/>
              <a:gd name="connsiteY4" fmla="*/ 5402527 h 5405295"/>
              <a:gd name="connsiteX5" fmla="*/ 1382 w 9229895"/>
              <a:gd name="connsiteY5" fmla="*/ 5405295 h 5405295"/>
              <a:gd name="connsiteX6" fmla="*/ 223 w 9229895"/>
              <a:gd name="connsiteY6" fmla="*/ 1362217 h 5405295"/>
              <a:gd name="connsiteX0" fmla="*/ 223 w 9229895"/>
              <a:gd name="connsiteY0" fmla="*/ 1362217 h 5405295"/>
              <a:gd name="connsiteX1" fmla="*/ 2679179 w 9229895"/>
              <a:gd name="connsiteY1" fmla="*/ 13 h 5405295"/>
              <a:gd name="connsiteX2" fmla="*/ 5590821 w 9229895"/>
              <a:gd name="connsiteY2" fmla="*/ 1383646 h 5405295"/>
              <a:gd name="connsiteX3" fmla="*/ 9224359 w 9229895"/>
              <a:gd name="connsiteY3" fmla="*/ 1965939 h 5405295"/>
              <a:gd name="connsiteX4" fmla="*/ 9229106 w 9229895"/>
              <a:gd name="connsiteY4" fmla="*/ 5402527 h 5405295"/>
              <a:gd name="connsiteX5" fmla="*/ 1382 w 9229895"/>
              <a:gd name="connsiteY5" fmla="*/ 5405295 h 5405295"/>
              <a:gd name="connsiteX6" fmla="*/ 223 w 9229895"/>
              <a:gd name="connsiteY6" fmla="*/ 1362217 h 5405295"/>
              <a:gd name="connsiteX0" fmla="*/ 223 w 9229895"/>
              <a:gd name="connsiteY0" fmla="*/ 1363702 h 5406780"/>
              <a:gd name="connsiteX1" fmla="*/ 2679179 w 9229895"/>
              <a:gd name="connsiteY1" fmla="*/ 1498 h 5406780"/>
              <a:gd name="connsiteX2" fmla="*/ 5590821 w 9229895"/>
              <a:gd name="connsiteY2" fmla="*/ 1385131 h 5406780"/>
              <a:gd name="connsiteX3" fmla="*/ 9224359 w 9229895"/>
              <a:gd name="connsiteY3" fmla="*/ 1967424 h 5406780"/>
              <a:gd name="connsiteX4" fmla="*/ 9229106 w 9229895"/>
              <a:gd name="connsiteY4" fmla="*/ 5404012 h 5406780"/>
              <a:gd name="connsiteX5" fmla="*/ 1382 w 9229895"/>
              <a:gd name="connsiteY5" fmla="*/ 5406780 h 5406780"/>
              <a:gd name="connsiteX6" fmla="*/ 223 w 9229895"/>
              <a:gd name="connsiteY6" fmla="*/ 1363702 h 540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29895" h="5406780">
                <a:moveTo>
                  <a:pt x="223" y="1363702"/>
                </a:moveTo>
                <a:cubicBezTo>
                  <a:pt x="776784" y="694686"/>
                  <a:pt x="1565447" y="46228"/>
                  <a:pt x="2679179" y="1498"/>
                </a:cubicBezTo>
                <a:cubicBezTo>
                  <a:pt x="3792911" y="-43232"/>
                  <a:pt x="4924544" y="924647"/>
                  <a:pt x="5590821" y="1385131"/>
                </a:cubicBezTo>
                <a:cubicBezTo>
                  <a:pt x="6257098" y="1845615"/>
                  <a:pt x="7574028" y="2886575"/>
                  <a:pt x="9224359" y="1967424"/>
                </a:cubicBezTo>
                <a:cubicBezTo>
                  <a:pt x="9220349" y="2940500"/>
                  <a:pt x="9233116" y="4430936"/>
                  <a:pt x="9229106" y="5404012"/>
                </a:cubicBezTo>
                <a:lnTo>
                  <a:pt x="1382" y="5406780"/>
                </a:lnTo>
                <a:cubicBezTo>
                  <a:pt x="-2886" y="4064705"/>
                  <a:pt x="4491" y="2705777"/>
                  <a:pt x="223" y="136370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29000">
                <a:srgbClr val="F3F3F3"/>
              </a:gs>
              <a:gs pos="82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2DC9-9688-4E44-A90B-C333AD8FEA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590799" y="1752600"/>
            <a:ext cx="2057401" cy="1752600"/>
          </a:xfrm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1500" b="0" i="0" baseline="0">
                <a:solidFill>
                  <a:srgbClr val="A0B94F"/>
                </a:solidFill>
                <a:effectLst/>
                <a:latin typeface="Adobe Fan Heiti Std B" pitchFamily="34" charset="-128"/>
                <a:ea typeface="Adobe Fan Heiti Std B" pitchFamily="34" charset="-128"/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685800" y="2133600"/>
            <a:ext cx="2362200" cy="1066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68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6600" kern="1200" baseline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CHAPTER</a:t>
            </a: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3048000" y="3352800"/>
            <a:ext cx="1143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3810000"/>
            <a:ext cx="8382000" cy="2895600"/>
          </a:xfrm>
        </p:spPr>
        <p:txBody>
          <a:bodyPr>
            <a:normAutofit/>
          </a:bodyPr>
          <a:lstStyle>
            <a:lvl1pPr marL="0" indent="0" algn="l">
              <a:lnSpc>
                <a:spcPts val="7200"/>
              </a:lnSpc>
              <a:spcBef>
                <a:spcPts val="600"/>
              </a:spcBef>
              <a:spcAft>
                <a:spcPts val="600"/>
              </a:spcAft>
              <a:buNone/>
              <a:defRPr sz="7200" baseline="0">
                <a:solidFill>
                  <a:srgbClr val="D74B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Enter Chapter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20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Level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1905000"/>
            <a:ext cx="9144000" cy="4419600"/>
          </a:xfrm>
          <a:prstGeom prst="rect">
            <a:avLst/>
          </a:prstGeom>
          <a:solidFill>
            <a:srgbClr val="FFFFCC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609600" y="6324600"/>
            <a:ext cx="85344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 userDrawn="1"/>
        </p:nvSpPr>
        <p:spPr>
          <a:xfrm>
            <a:off x="6781800" y="6362700"/>
            <a:ext cx="2362200" cy="342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457200" y="76200"/>
            <a:ext cx="8153399" cy="1676400"/>
          </a:xfrm>
        </p:spPr>
        <p:txBody>
          <a:bodyPr anchor="b" anchorCtr="0"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44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392DC9-9688-4E44-A90B-C333AD8FEA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Content Placeholder 20"/>
          <p:cNvSpPr>
            <a:spLocks noGrp="1"/>
          </p:cNvSpPr>
          <p:nvPr>
            <p:ph sz="quarter" idx="15"/>
          </p:nvPr>
        </p:nvSpPr>
        <p:spPr>
          <a:xfrm>
            <a:off x="381000" y="2286000"/>
            <a:ext cx="8229600" cy="3962400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1905000"/>
            <a:ext cx="85344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25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lide_Level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457200" y="76200"/>
            <a:ext cx="8153399" cy="1447800"/>
          </a:xfrm>
        </p:spPr>
        <p:txBody>
          <a:bodyPr anchor="b" anchorCtr="0"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4400" baseline="0">
                <a:solidFill>
                  <a:srgbClr val="66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392DC9-9688-4E44-A90B-C333AD8FEA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Content Placeholder 20"/>
          <p:cNvSpPr>
            <a:spLocks noGrp="1"/>
          </p:cNvSpPr>
          <p:nvPr>
            <p:ph sz="quarter" idx="15"/>
          </p:nvPr>
        </p:nvSpPr>
        <p:spPr>
          <a:xfrm>
            <a:off x="304800" y="1828800"/>
            <a:ext cx="8305800" cy="4800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1676400"/>
            <a:ext cx="85344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594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ug It 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" t="1641" r="1785"/>
          <a:stretch/>
        </p:blipFill>
        <p:spPr>
          <a:xfrm>
            <a:off x="-1" y="0"/>
            <a:ext cx="9144001" cy="4571999"/>
          </a:xfrm>
          <a:prstGeom prst="rect">
            <a:avLst/>
          </a:prstGeom>
        </p:spPr>
      </p:pic>
      <p:sp>
        <p:nvSpPr>
          <p:cNvPr id="23" name="Rectangle 7"/>
          <p:cNvSpPr/>
          <p:nvPr userDrawn="1"/>
        </p:nvSpPr>
        <p:spPr>
          <a:xfrm>
            <a:off x="-4762" y="1478378"/>
            <a:ext cx="9154254" cy="5387145"/>
          </a:xfrm>
          <a:custGeom>
            <a:avLst/>
            <a:gdLst>
              <a:gd name="connsiteX0" fmla="*/ 0 w 9159175"/>
              <a:gd name="connsiteY0" fmla="*/ 0 h 6841524"/>
              <a:gd name="connsiteX1" fmla="*/ 9159175 w 9159175"/>
              <a:gd name="connsiteY1" fmla="*/ 0 h 6841524"/>
              <a:gd name="connsiteX2" fmla="*/ 9159175 w 9159175"/>
              <a:gd name="connsiteY2" fmla="*/ 6841524 h 6841524"/>
              <a:gd name="connsiteX3" fmla="*/ 0 w 9159175"/>
              <a:gd name="connsiteY3" fmla="*/ 6841524 h 6841524"/>
              <a:gd name="connsiteX4" fmla="*/ 0 w 9159175"/>
              <a:gd name="connsiteY4" fmla="*/ 0 h 6841524"/>
              <a:gd name="connsiteX0" fmla="*/ 0 w 9207301"/>
              <a:gd name="connsiteY0" fmla="*/ 3140242 h 6841524"/>
              <a:gd name="connsiteX1" fmla="*/ 9207301 w 9207301"/>
              <a:gd name="connsiteY1" fmla="*/ 0 h 6841524"/>
              <a:gd name="connsiteX2" fmla="*/ 9207301 w 9207301"/>
              <a:gd name="connsiteY2" fmla="*/ 6841524 h 6841524"/>
              <a:gd name="connsiteX3" fmla="*/ 48126 w 9207301"/>
              <a:gd name="connsiteY3" fmla="*/ 6841524 h 6841524"/>
              <a:gd name="connsiteX4" fmla="*/ 0 w 9207301"/>
              <a:gd name="connsiteY4" fmla="*/ 3140242 h 6841524"/>
              <a:gd name="connsiteX0" fmla="*/ 0 w 9219332"/>
              <a:gd name="connsiteY0" fmla="*/ 0 h 3701282"/>
              <a:gd name="connsiteX1" fmla="*/ 9219332 w 9219332"/>
              <a:gd name="connsiteY1" fmla="*/ 782053 h 3701282"/>
              <a:gd name="connsiteX2" fmla="*/ 9207301 w 9219332"/>
              <a:gd name="connsiteY2" fmla="*/ 3701282 h 3701282"/>
              <a:gd name="connsiteX3" fmla="*/ 48126 w 9219332"/>
              <a:gd name="connsiteY3" fmla="*/ 3701282 h 3701282"/>
              <a:gd name="connsiteX4" fmla="*/ 0 w 9219332"/>
              <a:gd name="connsiteY4" fmla="*/ 0 h 3701282"/>
              <a:gd name="connsiteX0" fmla="*/ 0 w 9219332"/>
              <a:gd name="connsiteY0" fmla="*/ 0 h 3701282"/>
              <a:gd name="connsiteX1" fmla="*/ 9219332 w 9219332"/>
              <a:gd name="connsiteY1" fmla="*/ 782053 h 3701282"/>
              <a:gd name="connsiteX2" fmla="*/ 9207301 w 9219332"/>
              <a:gd name="connsiteY2" fmla="*/ 3701282 h 3701282"/>
              <a:gd name="connsiteX3" fmla="*/ 48126 w 9219332"/>
              <a:gd name="connsiteY3" fmla="*/ 3701282 h 3701282"/>
              <a:gd name="connsiteX4" fmla="*/ 0 w 9219332"/>
              <a:gd name="connsiteY4" fmla="*/ 0 h 3701282"/>
              <a:gd name="connsiteX0" fmla="*/ 0 w 9219332"/>
              <a:gd name="connsiteY0" fmla="*/ 140297 h 3841579"/>
              <a:gd name="connsiteX1" fmla="*/ 3985595 w 9219332"/>
              <a:gd name="connsiteY1" fmla="*/ 790002 h 3841579"/>
              <a:gd name="connsiteX2" fmla="*/ 9219332 w 9219332"/>
              <a:gd name="connsiteY2" fmla="*/ 922350 h 3841579"/>
              <a:gd name="connsiteX3" fmla="*/ 9207301 w 9219332"/>
              <a:gd name="connsiteY3" fmla="*/ 3841579 h 3841579"/>
              <a:gd name="connsiteX4" fmla="*/ 48126 w 9219332"/>
              <a:gd name="connsiteY4" fmla="*/ 3841579 h 3841579"/>
              <a:gd name="connsiteX5" fmla="*/ 0 w 9219332"/>
              <a:gd name="connsiteY5" fmla="*/ 140297 h 3841579"/>
              <a:gd name="connsiteX0" fmla="*/ 0 w 9219332"/>
              <a:gd name="connsiteY0" fmla="*/ 1454745 h 5156027"/>
              <a:gd name="connsiteX1" fmla="*/ 2662121 w 9219332"/>
              <a:gd name="connsiteY1" fmla="*/ 10956 h 5156027"/>
              <a:gd name="connsiteX2" fmla="*/ 9219332 w 9219332"/>
              <a:gd name="connsiteY2" fmla="*/ 2236798 h 5156027"/>
              <a:gd name="connsiteX3" fmla="*/ 9207301 w 9219332"/>
              <a:gd name="connsiteY3" fmla="*/ 5156027 h 5156027"/>
              <a:gd name="connsiteX4" fmla="*/ 48126 w 9219332"/>
              <a:gd name="connsiteY4" fmla="*/ 5156027 h 5156027"/>
              <a:gd name="connsiteX5" fmla="*/ 0 w 9219332"/>
              <a:gd name="connsiteY5" fmla="*/ 1454745 h 5156027"/>
              <a:gd name="connsiteX0" fmla="*/ 0 w 9219332"/>
              <a:gd name="connsiteY0" fmla="*/ 1443789 h 5145071"/>
              <a:gd name="connsiteX1" fmla="*/ 2662121 w 9219332"/>
              <a:gd name="connsiteY1" fmla="*/ 0 h 5145071"/>
              <a:gd name="connsiteX2" fmla="*/ 9219332 w 9219332"/>
              <a:gd name="connsiteY2" fmla="*/ 2225842 h 5145071"/>
              <a:gd name="connsiteX3" fmla="*/ 9207301 w 9219332"/>
              <a:gd name="connsiteY3" fmla="*/ 5145071 h 5145071"/>
              <a:gd name="connsiteX4" fmla="*/ 48126 w 9219332"/>
              <a:gd name="connsiteY4" fmla="*/ 5145071 h 5145071"/>
              <a:gd name="connsiteX5" fmla="*/ 0 w 9219332"/>
              <a:gd name="connsiteY5" fmla="*/ 1443789 h 5145071"/>
              <a:gd name="connsiteX0" fmla="*/ 0 w 9219332"/>
              <a:gd name="connsiteY0" fmla="*/ 1449612 h 5150894"/>
              <a:gd name="connsiteX1" fmla="*/ 2662121 w 9219332"/>
              <a:gd name="connsiteY1" fmla="*/ 5823 h 5150894"/>
              <a:gd name="connsiteX2" fmla="*/ 9219332 w 9219332"/>
              <a:gd name="connsiteY2" fmla="*/ 2231665 h 5150894"/>
              <a:gd name="connsiteX3" fmla="*/ 9207301 w 9219332"/>
              <a:gd name="connsiteY3" fmla="*/ 5150894 h 5150894"/>
              <a:gd name="connsiteX4" fmla="*/ 48126 w 9219332"/>
              <a:gd name="connsiteY4" fmla="*/ 5150894 h 5150894"/>
              <a:gd name="connsiteX5" fmla="*/ 0 w 9219332"/>
              <a:gd name="connsiteY5" fmla="*/ 1449612 h 5150894"/>
              <a:gd name="connsiteX0" fmla="*/ 0 w 9219332"/>
              <a:gd name="connsiteY0" fmla="*/ 1473604 h 5174886"/>
              <a:gd name="connsiteX1" fmla="*/ 2613995 w 9219332"/>
              <a:gd name="connsiteY1" fmla="*/ 5752 h 5174886"/>
              <a:gd name="connsiteX2" fmla="*/ 9219332 w 9219332"/>
              <a:gd name="connsiteY2" fmla="*/ 2255657 h 5174886"/>
              <a:gd name="connsiteX3" fmla="*/ 9207301 w 9219332"/>
              <a:gd name="connsiteY3" fmla="*/ 5174886 h 5174886"/>
              <a:gd name="connsiteX4" fmla="*/ 48126 w 9219332"/>
              <a:gd name="connsiteY4" fmla="*/ 5174886 h 5174886"/>
              <a:gd name="connsiteX5" fmla="*/ 0 w 9219332"/>
              <a:gd name="connsiteY5" fmla="*/ 1473604 h 5174886"/>
              <a:gd name="connsiteX0" fmla="*/ 0 w 9219332"/>
              <a:gd name="connsiteY0" fmla="*/ 1473604 h 5174886"/>
              <a:gd name="connsiteX1" fmla="*/ 2613995 w 9219332"/>
              <a:gd name="connsiteY1" fmla="*/ 5752 h 5174886"/>
              <a:gd name="connsiteX2" fmla="*/ 9219332 w 9219332"/>
              <a:gd name="connsiteY2" fmla="*/ 2255657 h 5174886"/>
              <a:gd name="connsiteX3" fmla="*/ 9207301 w 9219332"/>
              <a:gd name="connsiteY3" fmla="*/ 5174886 h 5174886"/>
              <a:gd name="connsiteX4" fmla="*/ 48126 w 9219332"/>
              <a:gd name="connsiteY4" fmla="*/ 5174886 h 5174886"/>
              <a:gd name="connsiteX5" fmla="*/ 0 w 9219332"/>
              <a:gd name="connsiteY5" fmla="*/ 1473604 h 5174886"/>
              <a:gd name="connsiteX0" fmla="*/ 0 w 9219332"/>
              <a:gd name="connsiteY0" fmla="*/ 1483124 h 5184406"/>
              <a:gd name="connsiteX1" fmla="*/ 2613995 w 9219332"/>
              <a:gd name="connsiteY1" fmla="*/ 15272 h 5184406"/>
              <a:gd name="connsiteX2" fmla="*/ 5874553 w 9219332"/>
              <a:gd name="connsiteY2" fmla="*/ 809357 h 5184406"/>
              <a:gd name="connsiteX3" fmla="*/ 9219332 w 9219332"/>
              <a:gd name="connsiteY3" fmla="*/ 2265177 h 5184406"/>
              <a:gd name="connsiteX4" fmla="*/ 9207301 w 9219332"/>
              <a:gd name="connsiteY4" fmla="*/ 5184406 h 5184406"/>
              <a:gd name="connsiteX5" fmla="*/ 48126 w 9219332"/>
              <a:gd name="connsiteY5" fmla="*/ 5184406 h 5184406"/>
              <a:gd name="connsiteX6" fmla="*/ 0 w 9219332"/>
              <a:gd name="connsiteY6" fmla="*/ 1483124 h 5184406"/>
              <a:gd name="connsiteX0" fmla="*/ 0 w 9219332"/>
              <a:gd name="connsiteY0" fmla="*/ 1483124 h 5184406"/>
              <a:gd name="connsiteX1" fmla="*/ 2613995 w 9219332"/>
              <a:gd name="connsiteY1" fmla="*/ 15272 h 5184406"/>
              <a:gd name="connsiteX2" fmla="*/ 5874553 w 9219332"/>
              <a:gd name="connsiteY2" fmla="*/ 809357 h 5184406"/>
              <a:gd name="connsiteX3" fmla="*/ 9219332 w 9219332"/>
              <a:gd name="connsiteY3" fmla="*/ 2265177 h 5184406"/>
              <a:gd name="connsiteX4" fmla="*/ 9207301 w 9219332"/>
              <a:gd name="connsiteY4" fmla="*/ 5184406 h 5184406"/>
              <a:gd name="connsiteX5" fmla="*/ 48126 w 9219332"/>
              <a:gd name="connsiteY5" fmla="*/ 5184406 h 5184406"/>
              <a:gd name="connsiteX6" fmla="*/ 0 w 9219332"/>
              <a:gd name="connsiteY6" fmla="*/ 1483124 h 5184406"/>
              <a:gd name="connsiteX0" fmla="*/ 0 w 9219332"/>
              <a:gd name="connsiteY0" fmla="*/ 1472999 h 5174281"/>
              <a:gd name="connsiteX1" fmla="*/ 2613995 w 9219332"/>
              <a:gd name="connsiteY1" fmla="*/ 5147 h 5174281"/>
              <a:gd name="connsiteX2" fmla="*/ 6223468 w 9219332"/>
              <a:gd name="connsiteY2" fmla="*/ 2026453 h 5174281"/>
              <a:gd name="connsiteX3" fmla="*/ 9219332 w 9219332"/>
              <a:gd name="connsiteY3" fmla="*/ 2255052 h 5174281"/>
              <a:gd name="connsiteX4" fmla="*/ 9207301 w 9219332"/>
              <a:gd name="connsiteY4" fmla="*/ 5174281 h 5174281"/>
              <a:gd name="connsiteX5" fmla="*/ 48126 w 9219332"/>
              <a:gd name="connsiteY5" fmla="*/ 5174281 h 5174281"/>
              <a:gd name="connsiteX6" fmla="*/ 0 w 9219332"/>
              <a:gd name="connsiteY6" fmla="*/ 1472999 h 5174281"/>
              <a:gd name="connsiteX0" fmla="*/ 0 w 9219332"/>
              <a:gd name="connsiteY0" fmla="*/ 1479523 h 5180805"/>
              <a:gd name="connsiteX1" fmla="*/ 2613995 w 9219332"/>
              <a:gd name="connsiteY1" fmla="*/ 11671 h 5180805"/>
              <a:gd name="connsiteX2" fmla="*/ 6223468 w 9219332"/>
              <a:gd name="connsiteY2" fmla="*/ 2032977 h 5180805"/>
              <a:gd name="connsiteX3" fmla="*/ 9219332 w 9219332"/>
              <a:gd name="connsiteY3" fmla="*/ 2261576 h 5180805"/>
              <a:gd name="connsiteX4" fmla="*/ 9207301 w 9219332"/>
              <a:gd name="connsiteY4" fmla="*/ 5180805 h 5180805"/>
              <a:gd name="connsiteX5" fmla="*/ 48126 w 9219332"/>
              <a:gd name="connsiteY5" fmla="*/ 5180805 h 5180805"/>
              <a:gd name="connsiteX6" fmla="*/ 0 w 9219332"/>
              <a:gd name="connsiteY6" fmla="*/ 1479523 h 5180805"/>
              <a:gd name="connsiteX0" fmla="*/ 0 w 9219332"/>
              <a:gd name="connsiteY0" fmla="*/ 1478352 h 5179634"/>
              <a:gd name="connsiteX1" fmla="*/ 2613995 w 9219332"/>
              <a:gd name="connsiteY1" fmla="*/ 10500 h 5179634"/>
              <a:gd name="connsiteX2" fmla="*/ 6223468 w 9219332"/>
              <a:gd name="connsiteY2" fmla="*/ 2031806 h 5179634"/>
              <a:gd name="connsiteX3" fmla="*/ 9219332 w 9219332"/>
              <a:gd name="connsiteY3" fmla="*/ 2260405 h 5179634"/>
              <a:gd name="connsiteX4" fmla="*/ 9207301 w 9219332"/>
              <a:gd name="connsiteY4" fmla="*/ 5179634 h 5179634"/>
              <a:gd name="connsiteX5" fmla="*/ 48126 w 9219332"/>
              <a:gd name="connsiteY5" fmla="*/ 5179634 h 5179634"/>
              <a:gd name="connsiteX6" fmla="*/ 0 w 9219332"/>
              <a:gd name="connsiteY6" fmla="*/ 1478352 h 5179634"/>
              <a:gd name="connsiteX0" fmla="*/ 0 w 9219332"/>
              <a:gd name="connsiteY0" fmla="*/ 1478352 h 5179634"/>
              <a:gd name="connsiteX1" fmla="*/ 2613995 w 9219332"/>
              <a:gd name="connsiteY1" fmla="*/ 10500 h 5179634"/>
              <a:gd name="connsiteX2" fmla="*/ 6223468 w 9219332"/>
              <a:gd name="connsiteY2" fmla="*/ 2031806 h 5179634"/>
              <a:gd name="connsiteX3" fmla="*/ 9219332 w 9219332"/>
              <a:gd name="connsiteY3" fmla="*/ 2260405 h 5179634"/>
              <a:gd name="connsiteX4" fmla="*/ 9207301 w 9219332"/>
              <a:gd name="connsiteY4" fmla="*/ 5179634 h 5179634"/>
              <a:gd name="connsiteX5" fmla="*/ 48126 w 9219332"/>
              <a:gd name="connsiteY5" fmla="*/ 5179634 h 5179634"/>
              <a:gd name="connsiteX6" fmla="*/ 0 w 9219332"/>
              <a:gd name="connsiteY6" fmla="*/ 1478352 h 5179634"/>
              <a:gd name="connsiteX0" fmla="*/ 0 w 9219332"/>
              <a:gd name="connsiteY0" fmla="*/ 1475965 h 5177247"/>
              <a:gd name="connsiteX1" fmla="*/ 2613995 w 9219332"/>
              <a:gd name="connsiteY1" fmla="*/ 8113 h 5177247"/>
              <a:gd name="connsiteX2" fmla="*/ 6223468 w 9219332"/>
              <a:gd name="connsiteY2" fmla="*/ 2029419 h 5177247"/>
              <a:gd name="connsiteX3" fmla="*/ 9219332 w 9219332"/>
              <a:gd name="connsiteY3" fmla="*/ 2258018 h 5177247"/>
              <a:gd name="connsiteX4" fmla="*/ 9207301 w 9219332"/>
              <a:gd name="connsiteY4" fmla="*/ 5177247 h 5177247"/>
              <a:gd name="connsiteX5" fmla="*/ 48126 w 9219332"/>
              <a:gd name="connsiteY5" fmla="*/ 5177247 h 5177247"/>
              <a:gd name="connsiteX6" fmla="*/ 0 w 9219332"/>
              <a:gd name="connsiteY6" fmla="*/ 1475965 h 5177247"/>
              <a:gd name="connsiteX0" fmla="*/ 0 w 9219332"/>
              <a:gd name="connsiteY0" fmla="*/ 1472966 h 5174248"/>
              <a:gd name="connsiteX1" fmla="*/ 2613995 w 9219332"/>
              <a:gd name="connsiteY1" fmla="*/ 5114 h 5174248"/>
              <a:gd name="connsiteX2" fmla="*/ 6223468 w 9219332"/>
              <a:gd name="connsiteY2" fmla="*/ 2026420 h 5174248"/>
              <a:gd name="connsiteX3" fmla="*/ 9219332 w 9219332"/>
              <a:gd name="connsiteY3" fmla="*/ 2182829 h 5174248"/>
              <a:gd name="connsiteX4" fmla="*/ 9207301 w 9219332"/>
              <a:gd name="connsiteY4" fmla="*/ 5174248 h 5174248"/>
              <a:gd name="connsiteX5" fmla="*/ 48126 w 9219332"/>
              <a:gd name="connsiteY5" fmla="*/ 5174248 h 5174248"/>
              <a:gd name="connsiteX6" fmla="*/ 0 w 9219332"/>
              <a:gd name="connsiteY6" fmla="*/ 1472966 h 5174248"/>
              <a:gd name="connsiteX0" fmla="*/ 0 w 9219332"/>
              <a:gd name="connsiteY0" fmla="*/ 1472966 h 5174248"/>
              <a:gd name="connsiteX1" fmla="*/ 2613995 w 9219332"/>
              <a:gd name="connsiteY1" fmla="*/ 5114 h 5174248"/>
              <a:gd name="connsiteX2" fmla="*/ 6223468 w 9219332"/>
              <a:gd name="connsiteY2" fmla="*/ 2026420 h 5174248"/>
              <a:gd name="connsiteX3" fmla="*/ 9219332 w 9219332"/>
              <a:gd name="connsiteY3" fmla="*/ 2182829 h 5174248"/>
              <a:gd name="connsiteX4" fmla="*/ 9207301 w 9219332"/>
              <a:gd name="connsiteY4" fmla="*/ 5174248 h 5174248"/>
              <a:gd name="connsiteX5" fmla="*/ 48126 w 9219332"/>
              <a:gd name="connsiteY5" fmla="*/ 5174248 h 5174248"/>
              <a:gd name="connsiteX6" fmla="*/ 0 w 9219332"/>
              <a:gd name="connsiteY6" fmla="*/ 1472966 h 5174248"/>
              <a:gd name="connsiteX0" fmla="*/ 0 w 9219332"/>
              <a:gd name="connsiteY0" fmla="*/ 1473550 h 5174832"/>
              <a:gd name="connsiteX1" fmla="*/ 2613995 w 9219332"/>
              <a:gd name="connsiteY1" fmla="*/ 5698 h 5174832"/>
              <a:gd name="connsiteX2" fmla="*/ 6223468 w 9219332"/>
              <a:gd name="connsiteY2" fmla="*/ 2027004 h 5174832"/>
              <a:gd name="connsiteX3" fmla="*/ 9219332 w 9219332"/>
              <a:gd name="connsiteY3" fmla="*/ 2183413 h 5174832"/>
              <a:gd name="connsiteX4" fmla="*/ 9207301 w 9219332"/>
              <a:gd name="connsiteY4" fmla="*/ 5174832 h 5174832"/>
              <a:gd name="connsiteX5" fmla="*/ 48126 w 9219332"/>
              <a:gd name="connsiteY5" fmla="*/ 5174832 h 5174832"/>
              <a:gd name="connsiteX6" fmla="*/ 0 w 9219332"/>
              <a:gd name="connsiteY6" fmla="*/ 1473550 h 5174832"/>
              <a:gd name="connsiteX0" fmla="*/ 0 w 9219332"/>
              <a:gd name="connsiteY0" fmla="*/ 1473550 h 5174832"/>
              <a:gd name="connsiteX1" fmla="*/ 2613995 w 9219332"/>
              <a:gd name="connsiteY1" fmla="*/ 5698 h 5174832"/>
              <a:gd name="connsiteX2" fmla="*/ 6223468 w 9219332"/>
              <a:gd name="connsiteY2" fmla="*/ 2027004 h 5174832"/>
              <a:gd name="connsiteX3" fmla="*/ 9219332 w 9219332"/>
              <a:gd name="connsiteY3" fmla="*/ 2183413 h 5174832"/>
              <a:gd name="connsiteX4" fmla="*/ 9207301 w 9219332"/>
              <a:gd name="connsiteY4" fmla="*/ 5174832 h 5174832"/>
              <a:gd name="connsiteX5" fmla="*/ 48126 w 9219332"/>
              <a:gd name="connsiteY5" fmla="*/ 5174832 h 5174832"/>
              <a:gd name="connsiteX6" fmla="*/ 0 w 9219332"/>
              <a:gd name="connsiteY6" fmla="*/ 1473550 h 5174832"/>
              <a:gd name="connsiteX0" fmla="*/ 0 w 9219332"/>
              <a:gd name="connsiteY0" fmla="*/ 1473550 h 5174832"/>
              <a:gd name="connsiteX1" fmla="*/ 2613995 w 9219332"/>
              <a:gd name="connsiteY1" fmla="*/ 5698 h 5174832"/>
              <a:gd name="connsiteX2" fmla="*/ 6223468 w 9219332"/>
              <a:gd name="connsiteY2" fmla="*/ 2027004 h 5174832"/>
              <a:gd name="connsiteX3" fmla="*/ 9219332 w 9219332"/>
              <a:gd name="connsiteY3" fmla="*/ 2183413 h 5174832"/>
              <a:gd name="connsiteX4" fmla="*/ 9207301 w 9219332"/>
              <a:gd name="connsiteY4" fmla="*/ 5174832 h 5174832"/>
              <a:gd name="connsiteX5" fmla="*/ 48126 w 9219332"/>
              <a:gd name="connsiteY5" fmla="*/ 5174832 h 5174832"/>
              <a:gd name="connsiteX6" fmla="*/ 0 w 9219332"/>
              <a:gd name="connsiteY6" fmla="*/ 1473550 h 5174832"/>
              <a:gd name="connsiteX0" fmla="*/ 0 w 9219332"/>
              <a:gd name="connsiteY0" fmla="*/ 1498176 h 5199458"/>
              <a:gd name="connsiteX1" fmla="*/ 2613995 w 9219332"/>
              <a:gd name="connsiteY1" fmla="*/ 30324 h 5199458"/>
              <a:gd name="connsiteX2" fmla="*/ 6223468 w 9219332"/>
              <a:gd name="connsiteY2" fmla="*/ 2051630 h 5199458"/>
              <a:gd name="connsiteX3" fmla="*/ 9219332 w 9219332"/>
              <a:gd name="connsiteY3" fmla="*/ 2208039 h 5199458"/>
              <a:gd name="connsiteX4" fmla="*/ 9207301 w 9219332"/>
              <a:gd name="connsiteY4" fmla="*/ 5199458 h 5199458"/>
              <a:gd name="connsiteX5" fmla="*/ 48126 w 9219332"/>
              <a:gd name="connsiteY5" fmla="*/ 5199458 h 5199458"/>
              <a:gd name="connsiteX6" fmla="*/ 0 w 9219332"/>
              <a:gd name="connsiteY6" fmla="*/ 1498176 h 5199458"/>
              <a:gd name="connsiteX0" fmla="*/ 0 w 9219332"/>
              <a:gd name="connsiteY0" fmla="*/ 1498176 h 5199458"/>
              <a:gd name="connsiteX1" fmla="*/ 2613995 w 9219332"/>
              <a:gd name="connsiteY1" fmla="*/ 30324 h 5199458"/>
              <a:gd name="connsiteX2" fmla="*/ 6223468 w 9219332"/>
              <a:gd name="connsiteY2" fmla="*/ 2051630 h 5199458"/>
              <a:gd name="connsiteX3" fmla="*/ 9219332 w 9219332"/>
              <a:gd name="connsiteY3" fmla="*/ 2208039 h 5199458"/>
              <a:gd name="connsiteX4" fmla="*/ 9207301 w 9219332"/>
              <a:gd name="connsiteY4" fmla="*/ 5199458 h 5199458"/>
              <a:gd name="connsiteX5" fmla="*/ 48126 w 9219332"/>
              <a:gd name="connsiteY5" fmla="*/ 5199458 h 5199458"/>
              <a:gd name="connsiteX6" fmla="*/ 0 w 9219332"/>
              <a:gd name="connsiteY6" fmla="*/ 1498176 h 5199458"/>
              <a:gd name="connsiteX0" fmla="*/ 0 w 9219332"/>
              <a:gd name="connsiteY0" fmla="*/ 1468793 h 5170075"/>
              <a:gd name="connsiteX1" fmla="*/ 2613995 w 9219332"/>
              <a:gd name="connsiteY1" fmla="*/ 941 h 5170075"/>
              <a:gd name="connsiteX2" fmla="*/ 6223468 w 9219332"/>
              <a:gd name="connsiteY2" fmla="*/ 2022247 h 5170075"/>
              <a:gd name="connsiteX3" fmla="*/ 9219332 w 9219332"/>
              <a:gd name="connsiteY3" fmla="*/ 2178656 h 5170075"/>
              <a:gd name="connsiteX4" fmla="*/ 9207301 w 9219332"/>
              <a:gd name="connsiteY4" fmla="*/ 5170075 h 5170075"/>
              <a:gd name="connsiteX5" fmla="*/ 48126 w 9219332"/>
              <a:gd name="connsiteY5" fmla="*/ 5170075 h 5170075"/>
              <a:gd name="connsiteX6" fmla="*/ 0 w 9219332"/>
              <a:gd name="connsiteY6" fmla="*/ 1468793 h 5170075"/>
              <a:gd name="connsiteX0" fmla="*/ 0 w 9219332"/>
              <a:gd name="connsiteY0" fmla="*/ 1482160 h 5183442"/>
              <a:gd name="connsiteX1" fmla="*/ 2613995 w 9219332"/>
              <a:gd name="connsiteY1" fmla="*/ 14308 h 5183442"/>
              <a:gd name="connsiteX2" fmla="*/ 6223468 w 9219332"/>
              <a:gd name="connsiteY2" fmla="*/ 2035614 h 5183442"/>
              <a:gd name="connsiteX3" fmla="*/ 9219332 w 9219332"/>
              <a:gd name="connsiteY3" fmla="*/ 2192023 h 5183442"/>
              <a:gd name="connsiteX4" fmla="*/ 9207301 w 9219332"/>
              <a:gd name="connsiteY4" fmla="*/ 5183442 h 5183442"/>
              <a:gd name="connsiteX5" fmla="*/ 48126 w 9219332"/>
              <a:gd name="connsiteY5" fmla="*/ 5183442 h 5183442"/>
              <a:gd name="connsiteX6" fmla="*/ 0 w 9219332"/>
              <a:gd name="connsiteY6" fmla="*/ 1482160 h 5183442"/>
              <a:gd name="connsiteX0" fmla="*/ 0 w 9219332"/>
              <a:gd name="connsiteY0" fmla="*/ 1493749 h 5195031"/>
              <a:gd name="connsiteX1" fmla="*/ 2613995 w 9219332"/>
              <a:gd name="connsiteY1" fmla="*/ 25897 h 5195031"/>
              <a:gd name="connsiteX2" fmla="*/ 6223468 w 9219332"/>
              <a:gd name="connsiteY2" fmla="*/ 2047203 h 5195031"/>
              <a:gd name="connsiteX3" fmla="*/ 9219332 w 9219332"/>
              <a:gd name="connsiteY3" fmla="*/ 2203612 h 5195031"/>
              <a:gd name="connsiteX4" fmla="*/ 9207301 w 9219332"/>
              <a:gd name="connsiteY4" fmla="*/ 5195031 h 5195031"/>
              <a:gd name="connsiteX5" fmla="*/ 48126 w 9219332"/>
              <a:gd name="connsiteY5" fmla="*/ 5195031 h 5195031"/>
              <a:gd name="connsiteX6" fmla="*/ 0 w 9219332"/>
              <a:gd name="connsiteY6" fmla="*/ 1493749 h 5195031"/>
              <a:gd name="connsiteX0" fmla="*/ 0 w 9219332"/>
              <a:gd name="connsiteY0" fmla="*/ 1539121 h 5240403"/>
              <a:gd name="connsiteX1" fmla="*/ 2493679 w 9219332"/>
              <a:gd name="connsiteY1" fmla="*/ 23143 h 5240403"/>
              <a:gd name="connsiteX2" fmla="*/ 6223468 w 9219332"/>
              <a:gd name="connsiteY2" fmla="*/ 2092575 h 5240403"/>
              <a:gd name="connsiteX3" fmla="*/ 9219332 w 9219332"/>
              <a:gd name="connsiteY3" fmla="*/ 2248984 h 5240403"/>
              <a:gd name="connsiteX4" fmla="*/ 9207301 w 9219332"/>
              <a:gd name="connsiteY4" fmla="*/ 5240403 h 5240403"/>
              <a:gd name="connsiteX5" fmla="*/ 48126 w 9219332"/>
              <a:gd name="connsiteY5" fmla="*/ 5240403 h 5240403"/>
              <a:gd name="connsiteX6" fmla="*/ 0 w 9219332"/>
              <a:gd name="connsiteY6" fmla="*/ 1539121 h 5240403"/>
              <a:gd name="connsiteX0" fmla="*/ 0 w 9219332"/>
              <a:gd name="connsiteY0" fmla="*/ 1556620 h 5257902"/>
              <a:gd name="connsiteX1" fmla="*/ 2493679 w 9219332"/>
              <a:gd name="connsiteY1" fmla="*/ 40642 h 5257902"/>
              <a:gd name="connsiteX2" fmla="*/ 6223468 w 9219332"/>
              <a:gd name="connsiteY2" fmla="*/ 2110074 h 5257902"/>
              <a:gd name="connsiteX3" fmla="*/ 9219332 w 9219332"/>
              <a:gd name="connsiteY3" fmla="*/ 2266483 h 5257902"/>
              <a:gd name="connsiteX4" fmla="*/ 9207301 w 9219332"/>
              <a:gd name="connsiteY4" fmla="*/ 5257902 h 5257902"/>
              <a:gd name="connsiteX5" fmla="*/ 48126 w 9219332"/>
              <a:gd name="connsiteY5" fmla="*/ 5257902 h 5257902"/>
              <a:gd name="connsiteX6" fmla="*/ 0 w 9219332"/>
              <a:gd name="connsiteY6" fmla="*/ 1556620 h 5257902"/>
              <a:gd name="connsiteX0" fmla="*/ 0 w 9219332"/>
              <a:gd name="connsiteY0" fmla="*/ 1562740 h 5264022"/>
              <a:gd name="connsiteX1" fmla="*/ 2493679 w 9219332"/>
              <a:gd name="connsiteY1" fmla="*/ 46762 h 5264022"/>
              <a:gd name="connsiteX2" fmla="*/ 6223468 w 9219332"/>
              <a:gd name="connsiteY2" fmla="*/ 2116194 h 5264022"/>
              <a:gd name="connsiteX3" fmla="*/ 9219332 w 9219332"/>
              <a:gd name="connsiteY3" fmla="*/ 2272603 h 5264022"/>
              <a:gd name="connsiteX4" fmla="*/ 9207301 w 9219332"/>
              <a:gd name="connsiteY4" fmla="*/ 5264022 h 5264022"/>
              <a:gd name="connsiteX5" fmla="*/ 48126 w 9219332"/>
              <a:gd name="connsiteY5" fmla="*/ 5264022 h 5264022"/>
              <a:gd name="connsiteX6" fmla="*/ 0 w 9219332"/>
              <a:gd name="connsiteY6" fmla="*/ 1562740 h 5264022"/>
              <a:gd name="connsiteX0" fmla="*/ 0 w 9219332"/>
              <a:gd name="connsiteY0" fmla="*/ 1556621 h 5257903"/>
              <a:gd name="connsiteX1" fmla="*/ 2469615 w 9219332"/>
              <a:gd name="connsiteY1" fmla="*/ 40643 h 5257903"/>
              <a:gd name="connsiteX2" fmla="*/ 6223468 w 9219332"/>
              <a:gd name="connsiteY2" fmla="*/ 2110075 h 5257903"/>
              <a:gd name="connsiteX3" fmla="*/ 9219332 w 9219332"/>
              <a:gd name="connsiteY3" fmla="*/ 2266484 h 5257903"/>
              <a:gd name="connsiteX4" fmla="*/ 9207301 w 9219332"/>
              <a:gd name="connsiteY4" fmla="*/ 5257903 h 5257903"/>
              <a:gd name="connsiteX5" fmla="*/ 48126 w 9219332"/>
              <a:gd name="connsiteY5" fmla="*/ 5257903 h 5257903"/>
              <a:gd name="connsiteX6" fmla="*/ 0 w 9219332"/>
              <a:gd name="connsiteY6" fmla="*/ 1556621 h 5257903"/>
              <a:gd name="connsiteX0" fmla="*/ 0 w 9219332"/>
              <a:gd name="connsiteY0" fmla="*/ 1545248 h 5246530"/>
              <a:gd name="connsiteX1" fmla="*/ 2469615 w 9219332"/>
              <a:gd name="connsiteY1" fmla="*/ 29270 h 5246530"/>
              <a:gd name="connsiteX2" fmla="*/ 6223468 w 9219332"/>
              <a:gd name="connsiteY2" fmla="*/ 2098702 h 5246530"/>
              <a:gd name="connsiteX3" fmla="*/ 9219332 w 9219332"/>
              <a:gd name="connsiteY3" fmla="*/ 2255111 h 5246530"/>
              <a:gd name="connsiteX4" fmla="*/ 9207301 w 9219332"/>
              <a:gd name="connsiteY4" fmla="*/ 5246530 h 5246530"/>
              <a:gd name="connsiteX5" fmla="*/ 48126 w 9219332"/>
              <a:gd name="connsiteY5" fmla="*/ 5246530 h 5246530"/>
              <a:gd name="connsiteX6" fmla="*/ 0 w 9219332"/>
              <a:gd name="connsiteY6" fmla="*/ 1545248 h 5246530"/>
              <a:gd name="connsiteX0" fmla="*/ 0 w 9219332"/>
              <a:gd name="connsiteY0" fmla="*/ 1547962 h 5249244"/>
              <a:gd name="connsiteX1" fmla="*/ 2469615 w 9219332"/>
              <a:gd name="connsiteY1" fmla="*/ 31984 h 5249244"/>
              <a:gd name="connsiteX2" fmla="*/ 6223468 w 9219332"/>
              <a:gd name="connsiteY2" fmla="*/ 2101416 h 5249244"/>
              <a:gd name="connsiteX3" fmla="*/ 9219332 w 9219332"/>
              <a:gd name="connsiteY3" fmla="*/ 2257825 h 5249244"/>
              <a:gd name="connsiteX4" fmla="*/ 9207301 w 9219332"/>
              <a:gd name="connsiteY4" fmla="*/ 5249244 h 5249244"/>
              <a:gd name="connsiteX5" fmla="*/ 48126 w 9219332"/>
              <a:gd name="connsiteY5" fmla="*/ 5249244 h 5249244"/>
              <a:gd name="connsiteX6" fmla="*/ 0 w 9219332"/>
              <a:gd name="connsiteY6" fmla="*/ 1547962 h 5249244"/>
              <a:gd name="connsiteX0" fmla="*/ 0 w 9219332"/>
              <a:gd name="connsiteY0" fmla="*/ 1521267 h 5222549"/>
              <a:gd name="connsiteX1" fmla="*/ 2469615 w 9219332"/>
              <a:gd name="connsiteY1" fmla="*/ 5289 h 5222549"/>
              <a:gd name="connsiteX2" fmla="*/ 6223468 w 9219332"/>
              <a:gd name="connsiteY2" fmla="*/ 2014563 h 5222549"/>
              <a:gd name="connsiteX3" fmla="*/ 9219332 w 9219332"/>
              <a:gd name="connsiteY3" fmla="*/ 2231130 h 5222549"/>
              <a:gd name="connsiteX4" fmla="*/ 9207301 w 9219332"/>
              <a:gd name="connsiteY4" fmla="*/ 5222549 h 5222549"/>
              <a:gd name="connsiteX5" fmla="*/ 48126 w 9219332"/>
              <a:gd name="connsiteY5" fmla="*/ 5222549 h 5222549"/>
              <a:gd name="connsiteX6" fmla="*/ 0 w 9219332"/>
              <a:gd name="connsiteY6" fmla="*/ 1521267 h 5222549"/>
              <a:gd name="connsiteX0" fmla="*/ 0 w 9219332"/>
              <a:gd name="connsiteY0" fmla="*/ 1521267 h 5222549"/>
              <a:gd name="connsiteX1" fmla="*/ 2469615 w 9219332"/>
              <a:gd name="connsiteY1" fmla="*/ 5289 h 5222549"/>
              <a:gd name="connsiteX2" fmla="*/ 6223468 w 9219332"/>
              <a:gd name="connsiteY2" fmla="*/ 2014563 h 5222549"/>
              <a:gd name="connsiteX3" fmla="*/ 9219332 w 9219332"/>
              <a:gd name="connsiteY3" fmla="*/ 2231130 h 5222549"/>
              <a:gd name="connsiteX4" fmla="*/ 9207301 w 9219332"/>
              <a:gd name="connsiteY4" fmla="*/ 5222549 h 5222549"/>
              <a:gd name="connsiteX5" fmla="*/ 48126 w 9219332"/>
              <a:gd name="connsiteY5" fmla="*/ 5222549 h 5222549"/>
              <a:gd name="connsiteX6" fmla="*/ 0 w 9219332"/>
              <a:gd name="connsiteY6" fmla="*/ 1521267 h 5222549"/>
              <a:gd name="connsiteX0" fmla="*/ 0 w 9219332"/>
              <a:gd name="connsiteY0" fmla="*/ 1552938 h 5254220"/>
              <a:gd name="connsiteX1" fmla="*/ 2469615 w 9219332"/>
              <a:gd name="connsiteY1" fmla="*/ 36960 h 5254220"/>
              <a:gd name="connsiteX2" fmla="*/ 6223468 w 9219332"/>
              <a:gd name="connsiteY2" fmla="*/ 2046234 h 5254220"/>
              <a:gd name="connsiteX3" fmla="*/ 9219332 w 9219332"/>
              <a:gd name="connsiteY3" fmla="*/ 2262801 h 5254220"/>
              <a:gd name="connsiteX4" fmla="*/ 9207301 w 9219332"/>
              <a:gd name="connsiteY4" fmla="*/ 5254220 h 5254220"/>
              <a:gd name="connsiteX5" fmla="*/ 48126 w 9219332"/>
              <a:gd name="connsiteY5" fmla="*/ 5254220 h 5254220"/>
              <a:gd name="connsiteX6" fmla="*/ 0 w 9219332"/>
              <a:gd name="connsiteY6" fmla="*/ 1552938 h 5254220"/>
              <a:gd name="connsiteX0" fmla="*/ 0 w 9243396"/>
              <a:gd name="connsiteY0" fmla="*/ 1549990 h 5251272"/>
              <a:gd name="connsiteX1" fmla="*/ 2469615 w 9243396"/>
              <a:gd name="connsiteY1" fmla="*/ 34012 h 5251272"/>
              <a:gd name="connsiteX2" fmla="*/ 6223468 w 9243396"/>
              <a:gd name="connsiteY2" fmla="*/ 2043286 h 5251272"/>
              <a:gd name="connsiteX3" fmla="*/ 9243396 w 9243396"/>
              <a:gd name="connsiteY3" fmla="*/ 2187664 h 5251272"/>
              <a:gd name="connsiteX4" fmla="*/ 9207301 w 9243396"/>
              <a:gd name="connsiteY4" fmla="*/ 5251272 h 5251272"/>
              <a:gd name="connsiteX5" fmla="*/ 48126 w 9243396"/>
              <a:gd name="connsiteY5" fmla="*/ 5251272 h 5251272"/>
              <a:gd name="connsiteX6" fmla="*/ 0 w 9243396"/>
              <a:gd name="connsiteY6" fmla="*/ 1549990 h 5251272"/>
              <a:gd name="connsiteX0" fmla="*/ 0 w 9243396"/>
              <a:gd name="connsiteY0" fmla="*/ 1549990 h 5251272"/>
              <a:gd name="connsiteX1" fmla="*/ 2469615 w 9243396"/>
              <a:gd name="connsiteY1" fmla="*/ 34012 h 5251272"/>
              <a:gd name="connsiteX2" fmla="*/ 6223468 w 9243396"/>
              <a:gd name="connsiteY2" fmla="*/ 2043286 h 5251272"/>
              <a:gd name="connsiteX3" fmla="*/ 9243396 w 9243396"/>
              <a:gd name="connsiteY3" fmla="*/ 2187664 h 5251272"/>
              <a:gd name="connsiteX4" fmla="*/ 9207301 w 9243396"/>
              <a:gd name="connsiteY4" fmla="*/ 5251272 h 5251272"/>
              <a:gd name="connsiteX5" fmla="*/ 48126 w 9243396"/>
              <a:gd name="connsiteY5" fmla="*/ 5251272 h 5251272"/>
              <a:gd name="connsiteX6" fmla="*/ 0 w 9243396"/>
              <a:gd name="connsiteY6" fmla="*/ 1549990 h 5251272"/>
              <a:gd name="connsiteX0" fmla="*/ 0 w 9243396"/>
              <a:gd name="connsiteY0" fmla="*/ 1553368 h 5254650"/>
              <a:gd name="connsiteX1" fmla="*/ 2469615 w 9243396"/>
              <a:gd name="connsiteY1" fmla="*/ 37390 h 5254650"/>
              <a:gd name="connsiteX2" fmla="*/ 6223468 w 9243396"/>
              <a:gd name="connsiteY2" fmla="*/ 2046664 h 5254650"/>
              <a:gd name="connsiteX3" fmla="*/ 9243396 w 9243396"/>
              <a:gd name="connsiteY3" fmla="*/ 2191042 h 5254650"/>
              <a:gd name="connsiteX4" fmla="*/ 9207301 w 9243396"/>
              <a:gd name="connsiteY4" fmla="*/ 5254650 h 5254650"/>
              <a:gd name="connsiteX5" fmla="*/ 48126 w 9243396"/>
              <a:gd name="connsiteY5" fmla="*/ 5254650 h 5254650"/>
              <a:gd name="connsiteX6" fmla="*/ 0 w 9243396"/>
              <a:gd name="connsiteY6" fmla="*/ 1553368 h 5254650"/>
              <a:gd name="connsiteX0" fmla="*/ 0 w 9243396"/>
              <a:gd name="connsiteY0" fmla="*/ 1555192 h 5256474"/>
              <a:gd name="connsiteX1" fmla="*/ 2469615 w 9243396"/>
              <a:gd name="connsiteY1" fmla="*/ 39214 h 5256474"/>
              <a:gd name="connsiteX2" fmla="*/ 6223468 w 9243396"/>
              <a:gd name="connsiteY2" fmla="*/ 2048488 h 5256474"/>
              <a:gd name="connsiteX3" fmla="*/ 9243396 w 9243396"/>
              <a:gd name="connsiteY3" fmla="*/ 2192866 h 5256474"/>
              <a:gd name="connsiteX4" fmla="*/ 9207301 w 9243396"/>
              <a:gd name="connsiteY4" fmla="*/ 5256474 h 5256474"/>
              <a:gd name="connsiteX5" fmla="*/ 48126 w 9243396"/>
              <a:gd name="connsiteY5" fmla="*/ 5256474 h 5256474"/>
              <a:gd name="connsiteX6" fmla="*/ 0 w 9243396"/>
              <a:gd name="connsiteY6" fmla="*/ 1555192 h 5256474"/>
              <a:gd name="connsiteX0" fmla="*/ 0 w 9243396"/>
              <a:gd name="connsiteY0" fmla="*/ 1555192 h 5256474"/>
              <a:gd name="connsiteX1" fmla="*/ 2469615 w 9243396"/>
              <a:gd name="connsiteY1" fmla="*/ 39214 h 5256474"/>
              <a:gd name="connsiteX2" fmla="*/ 6223468 w 9243396"/>
              <a:gd name="connsiteY2" fmla="*/ 2048488 h 5256474"/>
              <a:gd name="connsiteX3" fmla="*/ 9243396 w 9243396"/>
              <a:gd name="connsiteY3" fmla="*/ 2192866 h 5256474"/>
              <a:gd name="connsiteX4" fmla="*/ 9207301 w 9243396"/>
              <a:gd name="connsiteY4" fmla="*/ 5256474 h 5256474"/>
              <a:gd name="connsiteX5" fmla="*/ 48126 w 9243396"/>
              <a:gd name="connsiteY5" fmla="*/ 5256474 h 5256474"/>
              <a:gd name="connsiteX6" fmla="*/ 0 w 9243396"/>
              <a:gd name="connsiteY6" fmla="*/ 1555192 h 5256474"/>
              <a:gd name="connsiteX0" fmla="*/ 0 w 9243396"/>
              <a:gd name="connsiteY0" fmla="*/ 1514369 h 5215651"/>
              <a:gd name="connsiteX1" fmla="*/ 2373363 w 9243396"/>
              <a:gd name="connsiteY1" fmla="*/ 34486 h 5215651"/>
              <a:gd name="connsiteX2" fmla="*/ 6223468 w 9243396"/>
              <a:gd name="connsiteY2" fmla="*/ 2007665 h 5215651"/>
              <a:gd name="connsiteX3" fmla="*/ 9243396 w 9243396"/>
              <a:gd name="connsiteY3" fmla="*/ 2152043 h 5215651"/>
              <a:gd name="connsiteX4" fmla="*/ 9207301 w 9243396"/>
              <a:gd name="connsiteY4" fmla="*/ 5215651 h 5215651"/>
              <a:gd name="connsiteX5" fmla="*/ 48126 w 9243396"/>
              <a:gd name="connsiteY5" fmla="*/ 5215651 h 5215651"/>
              <a:gd name="connsiteX6" fmla="*/ 0 w 9243396"/>
              <a:gd name="connsiteY6" fmla="*/ 1514369 h 5215651"/>
              <a:gd name="connsiteX0" fmla="*/ 0 w 9243396"/>
              <a:gd name="connsiteY0" fmla="*/ 1483351 h 5184633"/>
              <a:gd name="connsiteX1" fmla="*/ 2373363 w 9243396"/>
              <a:gd name="connsiteY1" fmla="*/ 3468 h 5184633"/>
              <a:gd name="connsiteX2" fmla="*/ 6271595 w 9243396"/>
              <a:gd name="connsiteY2" fmla="*/ 1868363 h 5184633"/>
              <a:gd name="connsiteX3" fmla="*/ 9243396 w 9243396"/>
              <a:gd name="connsiteY3" fmla="*/ 2121025 h 5184633"/>
              <a:gd name="connsiteX4" fmla="*/ 9207301 w 9243396"/>
              <a:gd name="connsiteY4" fmla="*/ 5184633 h 5184633"/>
              <a:gd name="connsiteX5" fmla="*/ 48126 w 9243396"/>
              <a:gd name="connsiteY5" fmla="*/ 5184633 h 5184633"/>
              <a:gd name="connsiteX6" fmla="*/ 0 w 9243396"/>
              <a:gd name="connsiteY6" fmla="*/ 1483351 h 5184633"/>
              <a:gd name="connsiteX0" fmla="*/ 0 w 9243396"/>
              <a:gd name="connsiteY0" fmla="*/ 1483351 h 5184633"/>
              <a:gd name="connsiteX1" fmla="*/ 2373363 w 9243396"/>
              <a:gd name="connsiteY1" fmla="*/ 3468 h 5184633"/>
              <a:gd name="connsiteX2" fmla="*/ 6271595 w 9243396"/>
              <a:gd name="connsiteY2" fmla="*/ 1868363 h 5184633"/>
              <a:gd name="connsiteX3" fmla="*/ 9243396 w 9243396"/>
              <a:gd name="connsiteY3" fmla="*/ 2121025 h 5184633"/>
              <a:gd name="connsiteX4" fmla="*/ 9207301 w 9243396"/>
              <a:gd name="connsiteY4" fmla="*/ 5184633 h 5184633"/>
              <a:gd name="connsiteX5" fmla="*/ 48126 w 9243396"/>
              <a:gd name="connsiteY5" fmla="*/ 5184633 h 5184633"/>
              <a:gd name="connsiteX6" fmla="*/ 0 w 9243396"/>
              <a:gd name="connsiteY6" fmla="*/ 1483351 h 5184633"/>
              <a:gd name="connsiteX0" fmla="*/ 0 w 9243396"/>
              <a:gd name="connsiteY0" fmla="*/ 1480225 h 5181507"/>
              <a:gd name="connsiteX1" fmla="*/ 2373363 w 9243396"/>
              <a:gd name="connsiteY1" fmla="*/ 342 h 5181507"/>
              <a:gd name="connsiteX2" fmla="*/ 5537669 w 9243396"/>
              <a:gd name="connsiteY2" fmla="*/ 1371942 h 5181507"/>
              <a:gd name="connsiteX3" fmla="*/ 9243396 w 9243396"/>
              <a:gd name="connsiteY3" fmla="*/ 2117899 h 5181507"/>
              <a:gd name="connsiteX4" fmla="*/ 9207301 w 9243396"/>
              <a:gd name="connsiteY4" fmla="*/ 5181507 h 5181507"/>
              <a:gd name="connsiteX5" fmla="*/ 48126 w 9243396"/>
              <a:gd name="connsiteY5" fmla="*/ 5181507 h 5181507"/>
              <a:gd name="connsiteX6" fmla="*/ 0 w 9243396"/>
              <a:gd name="connsiteY6" fmla="*/ 1480225 h 5181507"/>
              <a:gd name="connsiteX0" fmla="*/ 0 w 9243396"/>
              <a:gd name="connsiteY0" fmla="*/ 1480319 h 5181601"/>
              <a:gd name="connsiteX1" fmla="*/ 2373363 w 9243396"/>
              <a:gd name="connsiteY1" fmla="*/ 436 h 5181601"/>
              <a:gd name="connsiteX2" fmla="*/ 5537669 w 9243396"/>
              <a:gd name="connsiteY2" fmla="*/ 1372036 h 5181601"/>
              <a:gd name="connsiteX3" fmla="*/ 9243396 w 9243396"/>
              <a:gd name="connsiteY3" fmla="*/ 2117993 h 5181601"/>
              <a:gd name="connsiteX4" fmla="*/ 9207301 w 9243396"/>
              <a:gd name="connsiteY4" fmla="*/ 5181601 h 5181601"/>
              <a:gd name="connsiteX5" fmla="*/ 48126 w 9243396"/>
              <a:gd name="connsiteY5" fmla="*/ 5181601 h 5181601"/>
              <a:gd name="connsiteX6" fmla="*/ 0 w 9243396"/>
              <a:gd name="connsiteY6" fmla="*/ 1480319 h 5181601"/>
              <a:gd name="connsiteX0" fmla="*/ 0 w 9231365"/>
              <a:gd name="connsiteY0" fmla="*/ 1480111 h 5181393"/>
              <a:gd name="connsiteX1" fmla="*/ 2373363 w 9231365"/>
              <a:gd name="connsiteY1" fmla="*/ 228 h 5181393"/>
              <a:gd name="connsiteX2" fmla="*/ 5537669 w 9231365"/>
              <a:gd name="connsiteY2" fmla="*/ 1371828 h 5181393"/>
              <a:gd name="connsiteX3" fmla="*/ 9231365 w 9231365"/>
              <a:gd name="connsiteY3" fmla="*/ 1985437 h 5181393"/>
              <a:gd name="connsiteX4" fmla="*/ 9207301 w 9231365"/>
              <a:gd name="connsiteY4" fmla="*/ 5181393 h 5181393"/>
              <a:gd name="connsiteX5" fmla="*/ 48126 w 9231365"/>
              <a:gd name="connsiteY5" fmla="*/ 5181393 h 5181393"/>
              <a:gd name="connsiteX6" fmla="*/ 0 w 9231365"/>
              <a:gd name="connsiteY6" fmla="*/ 1480111 h 5181393"/>
              <a:gd name="connsiteX0" fmla="*/ 0 w 9231365"/>
              <a:gd name="connsiteY0" fmla="*/ 1480111 h 5181393"/>
              <a:gd name="connsiteX1" fmla="*/ 2373363 w 9231365"/>
              <a:gd name="connsiteY1" fmla="*/ 228 h 5181393"/>
              <a:gd name="connsiteX2" fmla="*/ 5537669 w 9231365"/>
              <a:gd name="connsiteY2" fmla="*/ 1371828 h 5181393"/>
              <a:gd name="connsiteX3" fmla="*/ 9231365 w 9231365"/>
              <a:gd name="connsiteY3" fmla="*/ 1985437 h 5181393"/>
              <a:gd name="connsiteX4" fmla="*/ 9207301 w 9231365"/>
              <a:gd name="connsiteY4" fmla="*/ 5181393 h 5181393"/>
              <a:gd name="connsiteX5" fmla="*/ 48126 w 9231365"/>
              <a:gd name="connsiteY5" fmla="*/ 5181393 h 5181393"/>
              <a:gd name="connsiteX6" fmla="*/ 0 w 9231365"/>
              <a:gd name="connsiteY6" fmla="*/ 1480111 h 5181393"/>
              <a:gd name="connsiteX0" fmla="*/ 0 w 9231365"/>
              <a:gd name="connsiteY0" fmla="*/ 1480111 h 5181393"/>
              <a:gd name="connsiteX1" fmla="*/ 2373363 w 9231365"/>
              <a:gd name="connsiteY1" fmla="*/ 228 h 5181393"/>
              <a:gd name="connsiteX2" fmla="*/ 5537669 w 9231365"/>
              <a:gd name="connsiteY2" fmla="*/ 1371828 h 5181393"/>
              <a:gd name="connsiteX3" fmla="*/ 9231365 w 9231365"/>
              <a:gd name="connsiteY3" fmla="*/ 1985437 h 5181393"/>
              <a:gd name="connsiteX4" fmla="*/ 9207301 w 9231365"/>
              <a:gd name="connsiteY4" fmla="*/ 5181393 h 5181393"/>
              <a:gd name="connsiteX5" fmla="*/ 48126 w 9231365"/>
              <a:gd name="connsiteY5" fmla="*/ 5181393 h 5181393"/>
              <a:gd name="connsiteX6" fmla="*/ 0 w 9231365"/>
              <a:gd name="connsiteY6" fmla="*/ 1480111 h 5181393"/>
              <a:gd name="connsiteX0" fmla="*/ 0 w 9231365"/>
              <a:gd name="connsiteY0" fmla="*/ 1480237 h 5181519"/>
              <a:gd name="connsiteX1" fmla="*/ 2373363 w 9231365"/>
              <a:gd name="connsiteY1" fmla="*/ 354 h 5181519"/>
              <a:gd name="connsiteX2" fmla="*/ 5537669 w 9231365"/>
              <a:gd name="connsiteY2" fmla="*/ 1371954 h 5181519"/>
              <a:gd name="connsiteX3" fmla="*/ 9231365 w 9231365"/>
              <a:gd name="connsiteY3" fmla="*/ 1985563 h 5181519"/>
              <a:gd name="connsiteX4" fmla="*/ 9207301 w 9231365"/>
              <a:gd name="connsiteY4" fmla="*/ 5181519 h 5181519"/>
              <a:gd name="connsiteX5" fmla="*/ 48126 w 9231365"/>
              <a:gd name="connsiteY5" fmla="*/ 5181519 h 5181519"/>
              <a:gd name="connsiteX6" fmla="*/ 0 w 9231365"/>
              <a:gd name="connsiteY6" fmla="*/ 1480237 h 5181519"/>
              <a:gd name="connsiteX0" fmla="*/ 0 w 9231365"/>
              <a:gd name="connsiteY0" fmla="*/ 1480660 h 5181942"/>
              <a:gd name="connsiteX1" fmla="*/ 2373363 w 9231365"/>
              <a:gd name="connsiteY1" fmla="*/ 777 h 5181942"/>
              <a:gd name="connsiteX2" fmla="*/ 5537669 w 9231365"/>
              <a:gd name="connsiteY2" fmla="*/ 1324251 h 5181942"/>
              <a:gd name="connsiteX3" fmla="*/ 9231365 w 9231365"/>
              <a:gd name="connsiteY3" fmla="*/ 1985986 h 5181942"/>
              <a:gd name="connsiteX4" fmla="*/ 9207301 w 9231365"/>
              <a:gd name="connsiteY4" fmla="*/ 5181942 h 5181942"/>
              <a:gd name="connsiteX5" fmla="*/ 48126 w 9231365"/>
              <a:gd name="connsiteY5" fmla="*/ 5181942 h 5181942"/>
              <a:gd name="connsiteX6" fmla="*/ 0 w 9231365"/>
              <a:gd name="connsiteY6" fmla="*/ 1480660 h 5181942"/>
              <a:gd name="connsiteX0" fmla="*/ 0 w 9231365"/>
              <a:gd name="connsiteY0" fmla="*/ 1480562 h 5181844"/>
              <a:gd name="connsiteX1" fmla="*/ 2373363 w 9231365"/>
              <a:gd name="connsiteY1" fmla="*/ 679 h 5181844"/>
              <a:gd name="connsiteX2" fmla="*/ 5537669 w 9231365"/>
              <a:gd name="connsiteY2" fmla="*/ 1324153 h 5181844"/>
              <a:gd name="connsiteX3" fmla="*/ 9231365 w 9231365"/>
              <a:gd name="connsiteY3" fmla="*/ 1985888 h 5181844"/>
              <a:gd name="connsiteX4" fmla="*/ 9207301 w 9231365"/>
              <a:gd name="connsiteY4" fmla="*/ 5181844 h 5181844"/>
              <a:gd name="connsiteX5" fmla="*/ 48126 w 9231365"/>
              <a:gd name="connsiteY5" fmla="*/ 5181844 h 5181844"/>
              <a:gd name="connsiteX6" fmla="*/ 0 w 9231365"/>
              <a:gd name="connsiteY6" fmla="*/ 1480562 h 5181844"/>
              <a:gd name="connsiteX0" fmla="*/ 0 w 9231365"/>
              <a:gd name="connsiteY0" fmla="*/ 1480562 h 5181844"/>
              <a:gd name="connsiteX1" fmla="*/ 2373363 w 9231365"/>
              <a:gd name="connsiteY1" fmla="*/ 679 h 5181844"/>
              <a:gd name="connsiteX2" fmla="*/ 5537669 w 9231365"/>
              <a:gd name="connsiteY2" fmla="*/ 1324153 h 5181844"/>
              <a:gd name="connsiteX3" fmla="*/ 9231365 w 9231365"/>
              <a:gd name="connsiteY3" fmla="*/ 1985888 h 5181844"/>
              <a:gd name="connsiteX4" fmla="*/ 9207301 w 9231365"/>
              <a:gd name="connsiteY4" fmla="*/ 5181844 h 5181844"/>
              <a:gd name="connsiteX5" fmla="*/ 48126 w 9231365"/>
              <a:gd name="connsiteY5" fmla="*/ 5181844 h 5181844"/>
              <a:gd name="connsiteX6" fmla="*/ 0 w 9231365"/>
              <a:gd name="connsiteY6" fmla="*/ 1480562 h 5181844"/>
              <a:gd name="connsiteX0" fmla="*/ 0 w 9231365"/>
              <a:gd name="connsiteY0" fmla="*/ 1484814 h 5186096"/>
              <a:gd name="connsiteX1" fmla="*/ 2373363 w 9231365"/>
              <a:gd name="connsiteY1" fmla="*/ 4931 h 5186096"/>
              <a:gd name="connsiteX2" fmla="*/ 5537669 w 9231365"/>
              <a:gd name="connsiteY2" fmla="*/ 1328405 h 5186096"/>
              <a:gd name="connsiteX3" fmla="*/ 9231365 w 9231365"/>
              <a:gd name="connsiteY3" fmla="*/ 1990140 h 5186096"/>
              <a:gd name="connsiteX4" fmla="*/ 9207301 w 9231365"/>
              <a:gd name="connsiteY4" fmla="*/ 5186096 h 5186096"/>
              <a:gd name="connsiteX5" fmla="*/ 48126 w 9231365"/>
              <a:gd name="connsiteY5" fmla="*/ 5186096 h 5186096"/>
              <a:gd name="connsiteX6" fmla="*/ 0 w 9231365"/>
              <a:gd name="connsiteY6" fmla="*/ 1484814 h 5186096"/>
              <a:gd name="connsiteX0" fmla="*/ 0 w 9231365"/>
              <a:gd name="connsiteY0" fmla="*/ 1519567 h 5220849"/>
              <a:gd name="connsiteX1" fmla="*/ 2662121 w 9231365"/>
              <a:gd name="connsiteY1" fmla="*/ 3589 h 5220849"/>
              <a:gd name="connsiteX2" fmla="*/ 5537669 w 9231365"/>
              <a:gd name="connsiteY2" fmla="*/ 1363158 h 5220849"/>
              <a:gd name="connsiteX3" fmla="*/ 9231365 w 9231365"/>
              <a:gd name="connsiteY3" fmla="*/ 2024893 h 5220849"/>
              <a:gd name="connsiteX4" fmla="*/ 9207301 w 9231365"/>
              <a:gd name="connsiteY4" fmla="*/ 5220849 h 5220849"/>
              <a:gd name="connsiteX5" fmla="*/ 48126 w 9231365"/>
              <a:gd name="connsiteY5" fmla="*/ 5220849 h 5220849"/>
              <a:gd name="connsiteX6" fmla="*/ 0 w 9231365"/>
              <a:gd name="connsiteY6" fmla="*/ 1519567 h 5220849"/>
              <a:gd name="connsiteX0" fmla="*/ 0 w 9231365"/>
              <a:gd name="connsiteY0" fmla="*/ 1395689 h 5217287"/>
              <a:gd name="connsiteX1" fmla="*/ 2662121 w 9231365"/>
              <a:gd name="connsiteY1" fmla="*/ 27 h 5217287"/>
              <a:gd name="connsiteX2" fmla="*/ 5537669 w 9231365"/>
              <a:gd name="connsiteY2" fmla="*/ 1359596 h 5217287"/>
              <a:gd name="connsiteX3" fmla="*/ 9231365 w 9231365"/>
              <a:gd name="connsiteY3" fmla="*/ 2021331 h 5217287"/>
              <a:gd name="connsiteX4" fmla="*/ 9207301 w 9231365"/>
              <a:gd name="connsiteY4" fmla="*/ 5217287 h 5217287"/>
              <a:gd name="connsiteX5" fmla="*/ 48126 w 9231365"/>
              <a:gd name="connsiteY5" fmla="*/ 5217287 h 5217287"/>
              <a:gd name="connsiteX6" fmla="*/ 0 w 9231365"/>
              <a:gd name="connsiteY6" fmla="*/ 1395689 h 5217287"/>
              <a:gd name="connsiteX0" fmla="*/ 0 w 9231365"/>
              <a:gd name="connsiteY0" fmla="*/ 1395689 h 5217287"/>
              <a:gd name="connsiteX1" fmla="*/ 2662121 w 9231365"/>
              <a:gd name="connsiteY1" fmla="*/ 27 h 5217287"/>
              <a:gd name="connsiteX2" fmla="*/ 5537669 w 9231365"/>
              <a:gd name="connsiteY2" fmla="*/ 1359596 h 5217287"/>
              <a:gd name="connsiteX3" fmla="*/ 9231365 w 9231365"/>
              <a:gd name="connsiteY3" fmla="*/ 2021331 h 5217287"/>
              <a:gd name="connsiteX4" fmla="*/ 9207301 w 9231365"/>
              <a:gd name="connsiteY4" fmla="*/ 5217287 h 5217287"/>
              <a:gd name="connsiteX5" fmla="*/ 48126 w 9231365"/>
              <a:gd name="connsiteY5" fmla="*/ 5217287 h 5217287"/>
              <a:gd name="connsiteX6" fmla="*/ 0 w 9231365"/>
              <a:gd name="connsiteY6" fmla="*/ 1395689 h 5217287"/>
              <a:gd name="connsiteX0" fmla="*/ 0 w 9231365"/>
              <a:gd name="connsiteY0" fmla="*/ 1395694 h 5217292"/>
              <a:gd name="connsiteX1" fmla="*/ 2662121 w 9231365"/>
              <a:gd name="connsiteY1" fmla="*/ 32 h 5217292"/>
              <a:gd name="connsiteX2" fmla="*/ 5537669 w 9231365"/>
              <a:gd name="connsiteY2" fmla="*/ 1359601 h 5217292"/>
              <a:gd name="connsiteX3" fmla="*/ 9231365 w 9231365"/>
              <a:gd name="connsiteY3" fmla="*/ 2021336 h 5217292"/>
              <a:gd name="connsiteX4" fmla="*/ 9207301 w 9231365"/>
              <a:gd name="connsiteY4" fmla="*/ 5217292 h 5217292"/>
              <a:gd name="connsiteX5" fmla="*/ 48126 w 9231365"/>
              <a:gd name="connsiteY5" fmla="*/ 5217292 h 5217292"/>
              <a:gd name="connsiteX6" fmla="*/ 0 w 9231365"/>
              <a:gd name="connsiteY6" fmla="*/ 1395694 h 5217292"/>
              <a:gd name="connsiteX0" fmla="*/ 0 w 9231365"/>
              <a:gd name="connsiteY0" fmla="*/ 1395697 h 5217295"/>
              <a:gd name="connsiteX1" fmla="*/ 2662121 w 9231365"/>
              <a:gd name="connsiteY1" fmla="*/ 35 h 5217295"/>
              <a:gd name="connsiteX2" fmla="*/ 5537669 w 9231365"/>
              <a:gd name="connsiteY2" fmla="*/ 1359604 h 5217295"/>
              <a:gd name="connsiteX3" fmla="*/ 9231365 w 9231365"/>
              <a:gd name="connsiteY3" fmla="*/ 2021339 h 5217295"/>
              <a:gd name="connsiteX4" fmla="*/ 9207301 w 9231365"/>
              <a:gd name="connsiteY4" fmla="*/ 5217295 h 5217295"/>
              <a:gd name="connsiteX5" fmla="*/ 48126 w 9231365"/>
              <a:gd name="connsiteY5" fmla="*/ 5217295 h 5217295"/>
              <a:gd name="connsiteX6" fmla="*/ 0 w 9231365"/>
              <a:gd name="connsiteY6" fmla="*/ 1395697 h 5217295"/>
              <a:gd name="connsiteX0" fmla="*/ 0 w 9231365"/>
              <a:gd name="connsiteY0" fmla="*/ 1399409 h 5221007"/>
              <a:gd name="connsiteX1" fmla="*/ 2662121 w 9231365"/>
              <a:gd name="connsiteY1" fmla="*/ 3747 h 5221007"/>
              <a:gd name="connsiteX2" fmla="*/ 5537669 w 9231365"/>
              <a:gd name="connsiteY2" fmla="*/ 1363316 h 5221007"/>
              <a:gd name="connsiteX3" fmla="*/ 9231365 w 9231365"/>
              <a:gd name="connsiteY3" fmla="*/ 2025051 h 5221007"/>
              <a:gd name="connsiteX4" fmla="*/ 9207301 w 9231365"/>
              <a:gd name="connsiteY4" fmla="*/ 5221007 h 5221007"/>
              <a:gd name="connsiteX5" fmla="*/ 48126 w 9231365"/>
              <a:gd name="connsiteY5" fmla="*/ 5221007 h 5221007"/>
              <a:gd name="connsiteX6" fmla="*/ 0 w 9231365"/>
              <a:gd name="connsiteY6" fmla="*/ 1399409 h 5221007"/>
              <a:gd name="connsiteX0" fmla="*/ 0 w 9231365"/>
              <a:gd name="connsiteY0" fmla="*/ 1399088 h 5220686"/>
              <a:gd name="connsiteX1" fmla="*/ 2662121 w 9231365"/>
              <a:gd name="connsiteY1" fmla="*/ 3426 h 5220686"/>
              <a:gd name="connsiteX2" fmla="*/ 5537669 w 9231365"/>
              <a:gd name="connsiteY2" fmla="*/ 1362995 h 5220686"/>
              <a:gd name="connsiteX3" fmla="*/ 9231365 w 9231365"/>
              <a:gd name="connsiteY3" fmla="*/ 2024730 h 5220686"/>
              <a:gd name="connsiteX4" fmla="*/ 9207301 w 9231365"/>
              <a:gd name="connsiteY4" fmla="*/ 5220686 h 5220686"/>
              <a:gd name="connsiteX5" fmla="*/ 48126 w 9231365"/>
              <a:gd name="connsiteY5" fmla="*/ 5220686 h 5220686"/>
              <a:gd name="connsiteX6" fmla="*/ 0 w 9231365"/>
              <a:gd name="connsiteY6" fmla="*/ 1399088 h 5220686"/>
              <a:gd name="connsiteX0" fmla="*/ 0 w 9231365"/>
              <a:gd name="connsiteY0" fmla="*/ 1399088 h 5220686"/>
              <a:gd name="connsiteX1" fmla="*/ 2662121 w 9231365"/>
              <a:gd name="connsiteY1" fmla="*/ 3426 h 5220686"/>
              <a:gd name="connsiteX2" fmla="*/ 5537669 w 9231365"/>
              <a:gd name="connsiteY2" fmla="*/ 1362995 h 5220686"/>
              <a:gd name="connsiteX3" fmla="*/ 9231365 w 9231365"/>
              <a:gd name="connsiteY3" fmla="*/ 2024730 h 5220686"/>
              <a:gd name="connsiteX4" fmla="*/ 9207301 w 9231365"/>
              <a:gd name="connsiteY4" fmla="*/ 5220686 h 5220686"/>
              <a:gd name="connsiteX5" fmla="*/ 48126 w 9231365"/>
              <a:gd name="connsiteY5" fmla="*/ 5220686 h 5220686"/>
              <a:gd name="connsiteX6" fmla="*/ 0 w 9231365"/>
              <a:gd name="connsiteY6" fmla="*/ 1399088 h 5220686"/>
              <a:gd name="connsiteX0" fmla="*/ 0 w 9231365"/>
              <a:gd name="connsiteY0" fmla="*/ 1398527 h 5220125"/>
              <a:gd name="connsiteX1" fmla="*/ 2662121 w 9231365"/>
              <a:gd name="connsiteY1" fmla="*/ 2865 h 5220125"/>
              <a:gd name="connsiteX2" fmla="*/ 5537669 w 9231365"/>
              <a:gd name="connsiteY2" fmla="*/ 1362434 h 5220125"/>
              <a:gd name="connsiteX3" fmla="*/ 9231365 w 9231365"/>
              <a:gd name="connsiteY3" fmla="*/ 1964012 h 5220125"/>
              <a:gd name="connsiteX4" fmla="*/ 9207301 w 9231365"/>
              <a:gd name="connsiteY4" fmla="*/ 5220125 h 5220125"/>
              <a:gd name="connsiteX5" fmla="*/ 48126 w 9231365"/>
              <a:gd name="connsiteY5" fmla="*/ 5220125 h 5220125"/>
              <a:gd name="connsiteX6" fmla="*/ 0 w 9231365"/>
              <a:gd name="connsiteY6" fmla="*/ 1398527 h 5220125"/>
              <a:gd name="connsiteX0" fmla="*/ 0 w 9231365"/>
              <a:gd name="connsiteY0" fmla="*/ 1399319 h 5220917"/>
              <a:gd name="connsiteX1" fmla="*/ 2662121 w 9231365"/>
              <a:gd name="connsiteY1" fmla="*/ 3657 h 5220917"/>
              <a:gd name="connsiteX2" fmla="*/ 5537669 w 9231365"/>
              <a:gd name="connsiteY2" fmla="*/ 1363226 h 5220917"/>
              <a:gd name="connsiteX3" fmla="*/ 9231365 w 9231365"/>
              <a:gd name="connsiteY3" fmla="*/ 1964804 h 5220917"/>
              <a:gd name="connsiteX4" fmla="*/ 9207301 w 9231365"/>
              <a:gd name="connsiteY4" fmla="*/ 5220917 h 5220917"/>
              <a:gd name="connsiteX5" fmla="*/ 48126 w 9231365"/>
              <a:gd name="connsiteY5" fmla="*/ 5220917 h 5220917"/>
              <a:gd name="connsiteX6" fmla="*/ 0 w 9231365"/>
              <a:gd name="connsiteY6" fmla="*/ 1399319 h 5220917"/>
              <a:gd name="connsiteX0" fmla="*/ 0 w 9231365"/>
              <a:gd name="connsiteY0" fmla="*/ 1399418 h 5221016"/>
              <a:gd name="connsiteX1" fmla="*/ 2662121 w 9231365"/>
              <a:gd name="connsiteY1" fmla="*/ 3756 h 5221016"/>
              <a:gd name="connsiteX2" fmla="*/ 5537669 w 9231365"/>
              <a:gd name="connsiteY2" fmla="*/ 1363325 h 5221016"/>
              <a:gd name="connsiteX3" fmla="*/ 9231365 w 9231365"/>
              <a:gd name="connsiteY3" fmla="*/ 1964903 h 5221016"/>
              <a:gd name="connsiteX4" fmla="*/ 9207301 w 9231365"/>
              <a:gd name="connsiteY4" fmla="*/ 5221016 h 5221016"/>
              <a:gd name="connsiteX5" fmla="*/ 48126 w 9231365"/>
              <a:gd name="connsiteY5" fmla="*/ 5221016 h 5221016"/>
              <a:gd name="connsiteX6" fmla="*/ 0 w 9231365"/>
              <a:gd name="connsiteY6" fmla="*/ 1399418 h 5221016"/>
              <a:gd name="connsiteX0" fmla="*/ 0 w 9231365"/>
              <a:gd name="connsiteY0" fmla="*/ 1399418 h 5221016"/>
              <a:gd name="connsiteX1" fmla="*/ 2662121 w 9231365"/>
              <a:gd name="connsiteY1" fmla="*/ 3756 h 5221016"/>
              <a:gd name="connsiteX2" fmla="*/ 5537669 w 9231365"/>
              <a:gd name="connsiteY2" fmla="*/ 1363325 h 5221016"/>
              <a:gd name="connsiteX3" fmla="*/ 9231365 w 9231365"/>
              <a:gd name="connsiteY3" fmla="*/ 1964903 h 5221016"/>
              <a:gd name="connsiteX4" fmla="*/ 9207301 w 9231365"/>
              <a:gd name="connsiteY4" fmla="*/ 5221016 h 5221016"/>
              <a:gd name="connsiteX5" fmla="*/ 48126 w 9231365"/>
              <a:gd name="connsiteY5" fmla="*/ 5221016 h 5221016"/>
              <a:gd name="connsiteX6" fmla="*/ 0 w 9231365"/>
              <a:gd name="connsiteY6" fmla="*/ 1399418 h 5221016"/>
              <a:gd name="connsiteX0" fmla="*/ 0 w 9231365"/>
              <a:gd name="connsiteY0" fmla="*/ 1399688 h 5221286"/>
              <a:gd name="connsiteX1" fmla="*/ 2662121 w 9231365"/>
              <a:gd name="connsiteY1" fmla="*/ 4026 h 5221286"/>
              <a:gd name="connsiteX2" fmla="*/ 5537669 w 9231365"/>
              <a:gd name="connsiteY2" fmla="*/ 1363595 h 5221286"/>
              <a:gd name="connsiteX3" fmla="*/ 9231365 w 9231365"/>
              <a:gd name="connsiteY3" fmla="*/ 1965173 h 5221286"/>
              <a:gd name="connsiteX4" fmla="*/ 9207301 w 9231365"/>
              <a:gd name="connsiteY4" fmla="*/ 5221286 h 5221286"/>
              <a:gd name="connsiteX5" fmla="*/ 48126 w 9231365"/>
              <a:gd name="connsiteY5" fmla="*/ 5221286 h 5221286"/>
              <a:gd name="connsiteX6" fmla="*/ 0 w 9231365"/>
              <a:gd name="connsiteY6" fmla="*/ 1399688 h 5221286"/>
              <a:gd name="connsiteX0" fmla="*/ 0 w 9219333"/>
              <a:gd name="connsiteY0" fmla="*/ 1215923 h 5217995"/>
              <a:gd name="connsiteX1" fmla="*/ 2650089 w 9219333"/>
              <a:gd name="connsiteY1" fmla="*/ 735 h 5217995"/>
              <a:gd name="connsiteX2" fmla="*/ 5525637 w 9219333"/>
              <a:gd name="connsiteY2" fmla="*/ 1360304 h 5217995"/>
              <a:gd name="connsiteX3" fmla="*/ 9219333 w 9219333"/>
              <a:gd name="connsiteY3" fmla="*/ 1961882 h 5217995"/>
              <a:gd name="connsiteX4" fmla="*/ 9195269 w 9219333"/>
              <a:gd name="connsiteY4" fmla="*/ 5217995 h 5217995"/>
              <a:gd name="connsiteX5" fmla="*/ 36094 w 9219333"/>
              <a:gd name="connsiteY5" fmla="*/ 5217995 h 5217995"/>
              <a:gd name="connsiteX6" fmla="*/ 0 w 9219333"/>
              <a:gd name="connsiteY6" fmla="*/ 1215923 h 5217995"/>
              <a:gd name="connsiteX0" fmla="*/ 0 w 9219333"/>
              <a:gd name="connsiteY0" fmla="*/ 1396225 h 5398297"/>
              <a:gd name="connsiteX1" fmla="*/ 2674153 w 9219333"/>
              <a:gd name="connsiteY1" fmla="*/ 563 h 5398297"/>
              <a:gd name="connsiteX2" fmla="*/ 5525637 w 9219333"/>
              <a:gd name="connsiteY2" fmla="*/ 1540606 h 5398297"/>
              <a:gd name="connsiteX3" fmla="*/ 9219333 w 9219333"/>
              <a:gd name="connsiteY3" fmla="*/ 2142184 h 5398297"/>
              <a:gd name="connsiteX4" fmla="*/ 9195269 w 9219333"/>
              <a:gd name="connsiteY4" fmla="*/ 5398297 h 5398297"/>
              <a:gd name="connsiteX5" fmla="*/ 36094 w 9219333"/>
              <a:gd name="connsiteY5" fmla="*/ 5398297 h 5398297"/>
              <a:gd name="connsiteX6" fmla="*/ 0 w 9219333"/>
              <a:gd name="connsiteY6" fmla="*/ 1396225 h 5398297"/>
              <a:gd name="connsiteX0" fmla="*/ 0 w 9219333"/>
              <a:gd name="connsiteY0" fmla="*/ 1395665 h 5397737"/>
              <a:gd name="connsiteX1" fmla="*/ 2674153 w 9219333"/>
              <a:gd name="connsiteY1" fmla="*/ 3 h 5397737"/>
              <a:gd name="connsiteX2" fmla="*/ 5585795 w 9219333"/>
              <a:gd name="connsiteY2" fmla="*/ 1383636 h 5397737"/>
              <a:gd name="connsiteX3" fmla="*/ 9219333 w 9219333"/>
              <a:gd name="connsiteY3" fmla="*/ 2141624 h 5397737"/>
              <a:gd name="connsiteX4" fmla="*/ 9195269 w 9219333"/>
              <a:gd name="connsiteY4" fmla="*/ 5397737 h 5397737"/>
              <a:gd name="connsiteX5" fmla="*/ 36094 w 9219333"/>
              <a:gd name="connsiteY5" fmla="*/ 5397737 h 5397737"/>
              <a:gd name="connsiteX6" fmla="*/ 0 w 9219333"/>
              <a:gd name="connsiteY6" fmla="*/ 1395665 h 5397737"/>
              <a:gd name="connsiteX0" fmla="*/ 0 w 9219333"/>
              <a:gd name="connsiteY0" fmla="*/ 1395665 h 5397737"/>
              <a:gd name="connsiteX1" fmla="*/ 2674153 w 9219333"/>
              <a:gd name="connsiteY1" fmla="*/ 3 h 5397737"/>
              <a:gd name="connsiteX2" fmla="*/ 5585795 w 9219333"/>
              <a:gd name="connsiteY2" fmla="*/ 1383636 h 5397737"/>
              <a:gd name="connsiteX3" fmla="*/ 9219333 w 9219333"/>
              <a:gd name="connsiteY3" fmla="*/ 2009276 h 5397737"/>
              <a:gd name="connsiteX4" fmla="*/ 9195269 w 9219333"/>
              <a:gd name="connsiteY4" fmla="*/ 5397737 h 5397737"/>
              <a:gd name="connsiteX5" fmla="*/ 36094 w 9219333"/>
              <a:gd name="connsiteY5" fmla="*/ 5397737 h 5397737"/>
              <a:gd name="connsiteX6" fmla="*/ 0 w 9219333"/>
              <a:gd name="connsiteY6" fmla="*/ 1395665 h 5397737"/>
              <a:gd name="connsiteX0" fmla="*/ 0 w 9219333"/>
              <a:gd name="connsiteY0" fmla="*/ 1395666 h 5397738"/>
              <a:gd name="connsiteX1" fmla="*/ 2674153 w 9219333"/>
              <a:gd name="connsiteY1" fmla="*/ 4 h 5397738"/>
              <a:gd name="connsiteX2" fmla="*/ 5585795 w 9219333"/>
              <a:gd name="connsiteY2" fmla="*/ 1383637 h 5397738"/>
              <a:gd name="connsiteX3" fmla="*/ 9219333 w 9219333"/>
              <a:gd name="connsiteY3" fmla="*/ 2009277 h 5397738"/>
              <a:gd name="connsiteX4" fmla="*/ 9195269 w 9219333"/>
              <a:gd name="connsiteY4" fmla="*/ 5397738 h 5397738"/>
              <a:gd name="connsiteX5" fmla="*/ 36094 w 9219333"/>
              <a:gd name="connsiteY5" fmla="*/ 5397738 h 5397738"/>
              <a:gd name="connsiteX6" fmla="*/ 0 w 9219333"/>
              <a:gd name="connsiteY6" fmla="*/ 1395666 h 5397738"/>
              <a:gd name="connsiteX0" fmla="*/ 0 w 9219333"/>
              <a:gd name="connsiteY0" fmla="*/ 1397014 h 5399086"/>
              <a:gd name="connsiteX1" fmla="*/ 2674153 w 9219333"/>
              <a:gd name="connsiteY1" fmla="*/ 1352 h 5399086"/>
              <a:gd name="connsiteX2" fmla="*/ 5585795 w 9219333"/>
              <a:gd name="connsiteY2" fmla="*/ 1384985 h 5399086"/>
              <a:gd name="connsiteX3" fmla="*/ 9219333 w 9219333"/>
              <a:gd name="connsiteY3" fmla="*/ 2010625 h 5399086"/>
              <a:gd name="connsiteX4" fmla="*/ 9195269 w 9219333"/>
              <a:gd name="connsiteY4" fmla="*/ 5399086 h 5399086"/>
              <a:gd name="connsiteX5" fmla="*/ 36094 w 9219333"/>
              <a:gd name="connsiteY5" fmla="*/ 5399086 h 5399086"/>
              <a:gd name="connsiteX6" fmla="*/ 0 w 9219333"/>
              <a:gd name="connsiteY6" fmla="*/ 1397014 h 5399086"/>
              <a:gd name="connsiteX0" fmla="*/ 0 w 9219333"/>
              <a:gd name="connsiteY0" fmla="*/ 1397014 h 5399086"/>
              <a:gd name="connsiteX1" fmla="*/ 2674153 w 9219333"/>
              <a:gd name="connsiteY1" fmla="*/ 1352 h 5399086"/>
              <a:gd name="connsiteX2" fmla="*/ 5585795 w 9219333"/>
              <a:gd name="connsiteY2" fmla="*/ 1384985 h 5399086"/>
              <a:gd name="connsiteX3" fmla="*/ 9219333 w 9219333"/>
              <a:gd name="connsiteY3" fmla="*/ 2010625 h 5399086"/>
              <a:gd name="connsiteX4" fmla="*/ 9195269 w 9219333"/>
              <a:gd name="connsiteY4" fmla="*/ 5399086 h 5399086"/>
              <a:gd name="connsiteX5" fmla="*/ 36094 w 9219333"/>
              <a:gd name="connsiteY5" fmla="*/ 5399086 h 5399086"/>
              <a:gd name="connsiteX6" fmla="*/ 0 w 9219333"/>
              <a:gd name="connsiteY6" fmla="*/ 1397014 h 5399086"/>
              <a:gd name="connsiteX0" fmla="*/ 0 w 9219333"/>
              <a:gd name="connsiteY0" fmla="*/ 1396633 h 5398705"/>
              <a:gd name="connsiteX1" fmla="*/ 2674153 w 9219333"/>
              <a:gd name="connsiteY1" fmla="*/ 971 h 5398705"/>
              <a:gd name="connsiteX2" fmla="*/ 5585795 w 9219333"/>
              <a:gd name="connsiteY2" fmla="*/ 1384604 h 5398705"/>
              <a:gd name="connsiteX3" fmla="*/ 9219333 w 9219333"/>
              <a:gd name="connsiteY3" fmla="*/ 1962118 h 5398705"/>
              <a:gd name="connsiteX4" fmla="*/ 9195269 w 9219333"/>
              <a:gd name="connsiteY4" fmla="*/ 5398705 h 5398705"/>
              <a:gd name="connsiteX5" fmla="*/ 36094 w 9219333"/>
              <a:gd name="connsiteY5" fmla="*/ 5398705 h 5398705"/>
              <a:gd name="connsiteX6" fmla="*/ 0 w 9219333"/>
              <a:gd name="connsiteY6" fmla="*/ 1396633 h 5398705"/>
              <a:gd name="connsiteX0" fmla="*/ 0 w 9219333"/>
              <a:gd name="connsiteY0" fmla="*/ 1396633 h 5398705"/>
              <a:gd name="connsiteX1" fmla="*/ 2674153 w 9219333"/>
              <a:gd name="connsiteY1" fmla="*/ 971 h 5398705"/>
              <a:gd name="connsiteX2" fmla="*/ 5585795 w 9219333"/>
              <a:gd name="connsiteY2" fmla="*/ 1384604 h 5398705"/>
              <a:gd name="connsiteX3" fmla="*/ 9219333 w 9219333"/>
              <a:gd name="connsiteY3" fmla="*/ 1962118 h 5398705"/>
              <a:gd name="connsiteX4" fmla="*/ 9195269 w 9219333"/>
              <a:gd name="connsiteY4" fmla="*/ 5398705 h 5398705"/>
              <a:gd name="connsiteX5" fmla="*/ 36094 w 9219333"/>
              <a:gd name="connsiteY5" fmla="*/ 5398705 h 5398705"/>
              <a:gd name="connsiteX6" fmla="*/ 0 w 9219333"/>
              <a:gd name="connsiteY6" fmla="*/ 1396633 h 5398705"/>
              <a:gd name="connsiteX0" fmla="*/ 0 w 9219333"/>
              <a:gd name="connsiteY0" fmla="*/ 1396945 h 5399017"/>
              <a:gd name="connsiteX1" fmla="*/ 2674153 w 9219333"/>
              <a:gd name="connsiteY1" fmla="*/ 1283 h 5399017"/>
              <a:gd name="connsiteX2" fmla="*/ 5585795 w 9219333"/>
              <a:gd name="connsiteY2" fmla="*/ 1384916 h 5399017"/>
              <a:gd name="connsiteX3" fmla="*/ 9219333 w 9219333"/>
              <a:gd name="connsiteY3" fmla="*/ 1962430 h 5399017"/>
              <a:gd name="connsiteX4" fmla="*/ 9195269 w 9219333"/>
              <a:gd name="connsiteY4" fmla="*/ 5399017 h 5399017"/>
              <a:gd name="connsiteX5" fmla="*/ 36094 w 9219333"/>
              <a:gd name="connsiteY5" fmla="*/ 5399017 h 5399017"/>
              <a:gd name="connsiteX6" fmla="*/ 0 w 9219333"/>
              <a:gd name="connsiteY6" fmla="*/ 1396945 h 5399017"/>
              <a:gd name="connsiteX0" fmla="*/ 0 w 9219333"/>
              <a:gd name="connsiteY0" fmla="*/ 1396945 h 5399017"/>
              <a:gd name="connsiteX1" fmla="*/ 2674153 w 9219333"/>
              <a:gd name="connsiteY1" fmla="*/ 1283 h 5399017"/>
              <a:gd name="connsiteX2" fmla="*/ 5585795 w 9219333"/>
              <a:gd name="connsiteY2" fmla="*/ 1384916 h 5399017"/>
              <a:gd name="connsiteX3" fmla="*/ 9219333 w 9219333"/>
              <a:gd name="connsiteY3" fmla="*/ 1962430 h 5399017"/>
              <a:gd name="connsiteX4" fmla="*/ 9195269 w 9219333"/>
              <a:gd name="connsiteY4" fmla="*/ 5399017 h 5399017"/>
              <a:gd name="connsiteX5" fmla="*/ 36094 w 9219333"/>
              <a:gd name="connsiteY5" fmla="*/ 5399017 h 5399017"/>
              <a:gd name="connsiteX6" fmla="*/ 0 w 9219333"/>
              <a:gd name="connsiteY6" fmla="*/ 1396945 h 5399017"/>
              <a:gd name="connsiteX0" fmla="*/ 0 w 9219333"/>
              <a:gd name="connsiteY0" fmla="*/ 1400187 h 5402259"/>
              <a:gd name="connsiteX1" fmla="*/ 2674153 w 9219333"/>
              <a:gd name="connsiteY1" fmla="*/ 4525 h 5402259"/>
              <a:gd name="connsiteX2" fmla="*/ 5585795 w 9219333"/>
              <a:gd name="connsiteY2" fmla="*/ 1388158 h 5402259"/>
              <a:gd name="connsiteX3" fmla="*/ 9219333 w 9219333"/>
              <a:gd name="connsiteY3" fmla="*/ 1965672 h 5402259"/>
              <a:gd name="connsiteX4" fmla="*/ 9195269 w 9219333"/>
              <a:gd name="connsiteY4" fmla="*/ 5402259 h 5402259"/>
              <a:gd name="connsiteX5" fmla="*/ 36094 w 9219333"/>
              <a:gd name="connsiteY5" fmla="*/ 5402259 h 5402259"/>
              <a:gd name="connsiteX6" fmla="*/ 0 w 9219333"/>
              <a:gd name="connsiteY6" fmla="*/ 1400187 h 5402259"/>
              <a:gd name="connsiteX0" fmla="*/ 10488 w 9229821"/>
              <a:gd name="connsiteY0" fmla="*/ 1400187 h 5426411"/>
              <a:gd name="connsiteX1" fmla="*/ 2684641 w 9229821"/>
              <a:gd name="connsiteY1" fmla="*/ 4525 h 5426411"/>
              <a:gd name="connsiteX2" fmla="*/ 5596283 w 9229821"/>
              <a:gd name="connsiteY2" fmla="*/ 1388158 h 5426411"/>
              <a:gd name="connsiteX3" fmla="*/ 9229821 w 9229821"/>
              <a:gd name="connsiteY3" fmla="*/ 1965672 h 5426411"/>
              <a:gd name="connsiteX4" fmla="*/ 9205757 w 9229821"/>
              <a:gd name="connsiteY4" fmla="*/ 5402259 h 5426411"/>
              <a:gd name="connsiteX5" fmla="*/ 0 w 9229821"/>
              <a:gd name="connsiteY5" fmla="*/ 5426411 h 5426411"/>
              <a:gd name="connsiteX6" fmla="*/ 10488 w 9229821"/>
              <a:gd name="connsiteY6" fmla="*/ 1400187 h 5426411"/>
              <a:gd name="connsiteX0" fmla="*/ 0 w 9219333"/>
              <a:gd name="connsiteY0" fmla="*/ 1400187 h 5426411"/>
              <a:gd name="connsiteX1" fmla="*/ 2674153 w 9219333"/>
              <a:gd name="connsiteY1" fmla="*/ 4525 h 5426411"/>
              <a:gd name="connsiteX2" fmla="*/ 5585795 w 9219333"/>
              <a:gd name="connsiteY2" fmla="*/ 1388158 h 5426411"/>
              <a:gd name="connsiteX3" fmla="*/ 9219333 w 9219333"/>
              <a:gd name="connsiteY3" fmla="*/ 1965672 h 5426411"/>
              <a:gd name="connsiteX4" fmla="*/ 9195269 w 9219333"/>
              <a:gd name="connsiteY4" fmla="*/ 5402259 h 5426411"/>
              <a:gd name="connsiteX5" fmla="*/ 12803 w 9219333"/>
              <a:gd name="connsiteY5" fmla="*/ 5426411 h 5426411"/>
              <a:gd name="connsiteX6" fmla="*/ 0 w 9219333"/>
              <a:gd name="connsiteY6" fmla="*/ 1400187 h 5426411"/>
              <a:gd name="connsiteX0" fmla="*/ 11116 w 9230449"/>
              <a:gd name="connsiteY0" fmla="*/ 1400187 h 5426411"/>
              <a:gd name="connsiteX1" fmla="*/ 2685269 w 9230449"/>
              <a:gd name="connsiteY1" fmla="*/ 4525 h 5426411"/>
              <a:gd name="connsiteX2" fmla="*/ 5596911 w 9230449"/>
              <a:gd name="connsiteY2" fmla="*/ 1388158 h 5426411"/>
              <a:gd name="connsiteX3" fmla="*/ 9230449 w 9230449"/>
              <a:gd name="connsiteY3" fmla="*/ 1965672 h 5426411"/>
              <a:gd name="connsiteX4" fmla="*/ 9206385 w 9230449"/>
              <a:gd name="connsiteY4" fmla="*/ 5402259 h 5426411"/>
              <a:gd name="connsiteX5" fmla="*/ 628 w 9230449"/>
              <a:gd name="connsiteY5" fmla="*/ 5426411 h 5426411"/>
              <a:gd name="connsiteX6" fmla="*/ 11116 w 9230449"/>
              <a:gd name="connsiteY6" fmla="*/ 1400187 h 5426411"/>
              <a:gd name="connsiteX0" fmla="*/ 225 w 9219558"/>
              <a:gd name="connsiteY0" fmla="*/ 1400187 h 5438486"/>
              <a:gd name="connsiteX1" fmla="*/ 2674378 w 9219558"/>
              <a:gd name="connsiteY1" fmla="*/ 4525 h 5438486"/>
              <a:gd name="connsiteX2" fmla="*/ 5586020 w 9219558"/>
              <a:gd name="connsiteY2" fmla="*/ 1388158 h 5438486"/>
              <a:gd name="connsiteX3" fmla="*/ 9219558 w 9219558"/>
              <a:gd name="connsiteY3" fmla="*/ 1965672 h 5438486"/>
              <a:gd name="connsiteX4" fmla="*/ 9195494 w 9219558"/>
              <a:gd name="connsiteY4" fmla="*/ 5402259 h 5438486"/>
              <a:gd name="connsiteX5" fmla="*/ 1383 w 9219558"/>
              <a:gd name="connsiteY5" fmla="*/ 5438486 h 5438486"/>
              <a:gd name="connsiteX6" fmla="*/ 225 w 9219558"/>
              <a:gd name="connsiteY6" fmla="*/ 1400187 h 5438486"/>
              <a:gd name="connsiteX0" fmla="*/ 0 w 9219333"/>
              <a:gd name="connsiteY0" fmla="*/ 1400187 h 5402259"/>
              <a:gd name="connsiteX1" fmla="*/ 2674153 w 9219333"/>
              <a:gd name="connsiteY1" fmla="*/ 4525 h 5402259"/>
              <a:gd name="connsiteX2" fmla="*/ 5585795 w 9219333"/>
              <a:gd name="connsiteY2" fmla="*/ 1388158 h 5402259"/>
              <a:gd name="connsiteX3" fmla="*/ 9219333 w 9219333"/>
              <a:gd name="connsiteY3" fmla="*/ 1965672 h 5402259"/>
              <a:gd name="connsiteX4" fmla="*/ 9195269 w 9219333"/>
              <a:gd name="connsiteY4" fmla="*/ 5402259 h 5402259"/>
              <a:gd name="connsiteX5" fmla="*/ 58781 w 9219333"/>
              <a:gd name="connsiteY5" fmla="*/ 5371568 h 5402259"/>
              <a:gd name="connsiteX6" fmla="*/ 0 w 9219333"/>
              <a:gd name="connsiteY6" fmla="*/ 1400187 h 5402259"/>
              <a:gd name="connsiteX0" fmla="*/ 4565 w 9223898"/>
              <a:gd name="connsiteY0" fmla="*/ 1400187 h 5409807"/>
              <a:gd name="connsiteX1" fmla="*/ 2678718 w 9223898"/>
              <a:gd name="connsiteY1" fmla="*/ 4525 h 5409807"/>
              <a:gd name="connsiteX2" fmla="*/ 5590360 w 9223898"/>
              <a:gd name="connsiteY2" fmla="*/ 1388158 h 5409807"/>
              <a:gd name="connsiteX3" fmla="*/ 9223898 w 9223898"/>
              <a:gd name="connsiteY3" fmla="*/ 1965672 h 5409807"/>
              <a:gd name="connsiteX4" fmla="*/ 9199834 w 9223898"/>
              <a:gd name="connsiteY4" fmla="*/ 5402259 h 5409807"/>
              <a:gd name="connsiteX5" fmla="*/ 921 w 9223898"/>
              <a:gd name="connsiteY5" fmla="*/ 5409807 h 5409807"/>
              <a:gd name="connsiteX6" fmla="*/ 4565 w 9223898"/>
              <a:gd name="connsiteY6" fmla="*/ 1400187 h 5409807"/>
              <a:gd name="connsiteX0" fmla="*/ 4565 w 9223898"/>
              <a:gd name="connsiteY0" fmla="*/ 1400187 h 5409807"/>
              <a:gd name="connsiteX1" fmla="*/ 2678718 w 9223898"/>
              <a:gd name="connsiteY1" fmla="*/ 4525 h 5409807"/>
              <a:gd name="connsiteX2" fmla="*/ 5590360 w 9223898"/>
              <a:gd name="connsiteY2" fmla="*/ 1388158 h 5409807"/>
              <a:gd name="connsiteX3" fmla="*/ 9223898 w 9223898"/>
              <a:gd name="connsiteY3" fmla="*/ 1965672 h 5409807"/>
              <a:gd name="connsiteX4" fmla="*/ 9079788 w 9223898"/>
              <a:gd name="connsiteY4" fmla="*/ 5254083 h 5409807"/>
              <a:gd name="connsiteX5" fmla="*/ 921 w 9223898"/>
              <a:gd name="connsiteY5" fmla="*/ 5409807 h 5409807"/>
              <a:gd name="connsiteX6" fmla="*/ 4565 w 9223898"/>
              <a:gd name="connsiteY6" fmla="*/ 1400187 h 5409807"/>
              <a:gd name="connsiteX0" fmla="*/ 4565 w 9229434"/>
              <a:gd name="connsiteY0" fmla="*/ 1400187 h 5409807"/>
              <a:gd name="connsiteX1" fmla="*/ 2678718 w 9229434"/>
              <a:gd name="connsiteY1" fmla="*/ 4525 h 5409807"/>
              <a:gd name="connsiteX2" fmla="*/ 5590360 w 9229434"/>
              <a:gd name="connsiteY2" fmla="*/ 1388158 h 5409807"/>
              <a:gd name="connsiteX3" fmla="*/ 9223898 w 9229434"/>
              <a:gd name="connsiteY3" fmla="*/ 1965672 h 5409807"/>
              <a:gd name="connsiteX4" fmla="*/ 9228645 w 9229434"/>
              <a:gd name="connsiteY4" fmla="*/ 5407039 h 5409807"/>
              <a:gd name="connsiteX5" fmla="*/ 921 w 9229434"/>
              <a:gd name="connsiteY5" fmla="*/ 5409807 h 5409807"/>
              <a:gd name="connsiteX6" fmla="*/ 4565 w 9229434"/>
              <a:gd name="connsiteY6" fmla="*/ 1400187 h 5409807"/>
              <a:gd name="connsiteX0" fmla="*/ 4565 w 9229434"/>
              <a:gd name="connsiteY0" fmla="*/ 1399152 h 5408772"/>
              <a:gd name="connsiteX1" fmla="*/ 2678718 w 9229434"/>
              <a:gd name="connsiteY1" fmla="*/ 3490 h 5408772"/>
              <a:gd name="connsiteX2" fmla="*/ 5590360 w 9229434"/>
              <a:gd name="connsiteY2" fmla="*/ 1387123 h 5408772"/>
              <a:gd name="connsiteX3" fmla="*/ 9223898 w 9229434"/>
              <a:gd name="connsiteY3" fmla="*/ 1969416 h 5408772"/>
              <a:gd name="connsiteX4" fmla="*/ 9228645 w 9229434"/>
              <a:gd name="connsiteY4" fmla="*/ 5406004 h 5408772"/>
              <a:gd name="connsiteX5" fmla="*/ 921 w 9229434"/>
              <a:gd name="connsiteY5" fmla="*/ 5408772 h 5408772"/>
              <a:gd name="connsiteX6" fmla="*/ 4565 w 9229434"/>
              <a:gd name="connsiteY6" fmla="*/ 1399152 h 5408772"/>
              <a:gd name="connsiteX0" fmla="*/ 224 w 9229895"/>
              <a:gd name="connsiteY0" fmla="*/ 1400449 h 5405288"/>
              <a:gd name="connsiteX1" fmla="*/ 2679179 w 9229895"/>
              <a:gd name="connsiteY1" fmla="*/ 6 h 5405288"/>
              <a:gd name="connsiteX2" fmla="*/ 5590821 w 9229895"/>
              <a:gd name="connsiteY2" fmla="*/ 1383639 h 5405288"/>
              <a:gd name="connsiteX3" fmla="*/ 9224359 w 9229895"/>
              <a:gd name="connsiteY3" fmla="*/ 1965932 h 5405288"/>
              <a:gd name="connsiteX4" fmla="*/ 9229106 w 9229895"/>
              <a:gd name="connsiteY4" fmla="*/ 5402520 h 5405288"/>
              <a:gd name="connsiteX5" fmla="*/ 1382 w 9229895"/>
              <a:gd name="connsiteY5" fmla="*/ 5405288 h 5405288"/>
              <a:gd name="connsiteX6" fmla="*/ 224 w 9229895"/>
              <a:gd name="connsiteY6" fmla="*/ 1400449 h 5405288"/>
              <a:gd name="connsiteX0" fmla="*/ 157384 w 9228594"/>
              <a:gd name="connsiteY0" fmla="*/ 1371769 h 5405287"/>
              <a:gd name="connsiteX1" fmla="*/ 2677878 w 9228594"/>
              <a:gd name="connsiteY1" fmla="*/ 5 h 5405287"/>
              <a:gd name="connsiteX2" fmla="*/ 5589520 w 9228594"/>
              <a:gd name="connsiteY2" fmla="*/ 1383638 h 5405287"/>
              <a:gd name="connsiteX3" fmla="*/ 9223058 w 9228594"/>
              <a:gd name="connsiteY3" fmla="*/ 1965931 h 5405287"/>
              <a:gd name="connsiteX4" fmla="*/ 9227805 w 9228594"/>
              <a:gd name="connsiteY4" fmla="*/ 5402519 h 5405287"/>
              <a:gd name="connsiteX5" fmla="*/ 81 w 9228594"/>
              <a:gd name="connsiteY5" fmla="*/ 5405287 h 5405287"/>
              <a:gd name="connsiteX6" fmla="*/ 157384 w 9228594"/>
              <a:gd name="connsiteY6" fmla="*/ 1371769 h 5405287"/>
              <a:gd name="connsiteX0" fmla="*/ 223 w 9229895"/>
              <a:gd name="connsiteY0" fmla="*/ 1362217 h 5405295"/>
              <a:gd name="connsiteX1" fmla="*/ 2679179 w 9229895"/>
              <a:gd name="connsiteY1" fmla="*/ 13 h 5405295"/>
              <a:gd name="connsiteX2" fmla="*/ 5590821 w 9229895"/>
              <a:gd name="connsiteY2" fmla="*/ 1383646 h 5405295"/>
              <a:gd name="connsiteX3" fmla="*/ 9224359 w 9229895"/>
              <a:gd name="connsiteY3" fmla="*/ 1965939 h 5405295"/>
              <a:gd name="connsiteX4" fmla="*/ 9229106 w 9229895"/>
              <a:gd name="connsiteY4" fmla="*/ 5402527 h 5405295"/>
              <a:gd name="connsiteX5" fmla="*/ 1382 w 9229895"/>
              <a:gd name="connsiteY5" fmla="*/ 5405295 h 5405295"/>
              <a:gd name="connsiteX6" fmla="*/ 223 w 9229895"/>
              <a:gd name="connsiteY6" fmla="*/ 1362217 h 5405295"/>
              <a:gd name="connsiteX0" fmla="*/ 223 w 9229895"/>
              <a:gd name="connsiteY0" fmla="*/ 1362217 h 5405295"/>
              <a:gd name="connsiteX1" fmla="*/ 2679179 w 9229895"/>
              <a:gd name="connsiteY1" fmla="*/ 13 h 5405295"/>
              <a:gd name="connsiteX2" fmla="*/ 5590821 w 9229895"/>
              <a:gd name="connsiteY2" fmla="*/ 1383646 h 5405295"/>
              <a:gd name="connsiteX3" fmla="*/ 9224359 w 9229895"/>
              <a:gd name="connsiteY3" fmla="*/ 1965939 h 5405295"/>
              <a:gd name="connsiteX4" fmla="*/ 9229106 w 9229895"/>
              <a:gd name="connsiteY4" fmla="*/ 5402527 h 5405295"/>
              <a:gd name="connsiteX5" fmla="*/ 1382 w 9229895"/>
              <a:gd name="connsiteY5" fmla="*/ 5405295 h 5405295"/>
              <a:gd name="connsiteX6" fmla="*/ 223 w 9229895"/>
              <a:gd name="connsiteY6" fmla="*/ 1362217 h 5405295"/>
              <a:gd name="connsiteX0" fmla="*/ 223 w 9229895"/>
              <a:gd name="connsiteY0" fmla="*/ 1362217 h 5405295"/>
              <a:gd name="connsiteX1" fmla="*/ 2679179 w 9229895"/>
              <a:gd name="connsiteY1" fmla="*/ 13 h 5405295"/>
              <a:gd name="connsiteX2" fmla="*/ 5590821 w 9229895"/>
              <a:gd name="connsiteY2" fmla="*/ 1383646 h 5405295"/>
              <a:gd name="connsiteX3" fmla="*/ 9224359 w 9229895"/>
              <a:gd name="connsiteY3" fmla="*/ 1965939 h 5405295"/>
              <a:gd name="connsiteX4" fmla="*/ 9229106 w 9229895"/>
              <a:gd name="connsiteY4" fmla="*/ 5402527 h 5405295"/>
              <a:gd name="connsiteX5" fmla="*/ 1382 w 9229895"/>
              <a:gd name="connsiteY5" fmla="*/ 5405295 h 5405295"/>
              <a:gd name="connsiteX6" fmla="*/ 223 w 9229895"/>
              <a:gd name="connsiteY6" fmla="*/ 1362217 h 5405295"/>
              <a:gd name="connsiteX0" fmla="*/ 223 w 9229895"/>
              <a:gd name="connsiteY0" fmla="*/ 1363702 h 5406780"/>
              <a:gd name="connsiteX1" fmla="*/ 2679179 w 9229895"/>
              <a:gd name="connsiteY1" fmla="*/ 1498 h 5406780"/>
              <a:gd name="connsiteX2" fmla="*/ 5590821 w 9229895"/>
              <a:gd name="connsiteY2" fmla="*/ 1385131 h 5406780"/>
              <a:gd name="connsiteX3" fmla="*/ 9224359 w 9229895"/>
              <a:gd name="connsiteY3" fmla="*/ 1967424 h 5406780"/>
              <a:gd name="connsiteX4" fmla="*/ 9229106 w 9229895"/>
              <a:gd name="connsiteY4" fmla="*/ 5404012 h 5406780"/>
              <a:gd name="connsiteX5" fmla="*/ 1382 w 9229895"/>
              <a:gd name="connsiteY5" fmla="*/ 5406780 h 5406780"/>
              <a:gd name="connsiteX6" fmla="*/ 223 w 9229895"/>
              <a:gd name="connsiteY6" fmla="*/ 1363702 h 540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29895" h="5406780">
                <a:moveTo>
                  <a:pt x="223" y="1363702"/>
                </a:moveTo>
                <a:cubicBezTo>
                  <a:pt x="776784" y="694686"/>
                  <a:pt x="1565447" y="46228"/>
                  <a:pt x="2679179" y="1498"/>
                </a:cubicBezTo>
                <a:cubicBezTo>
                  <a:pt x="3792911" y="-43232"/>
                  <a:pt x="4924544" y="924647"/>
                  <a:pt x="5590821" y="1385131"/>
                </a:cubicBezTo>
                <a:cubicBezTo>
                  <a:pt x="6257098" y="1845615"/>
                  <a:pt x="7574028" y="2886575"/>
                  <a:pt x="9224359" y="1967424"/>
                </a:cubicBezTo>
                <a:cubicBezTo>
                  <a:pt x="9220349" y="2940500"/>
                  <a:pt x="9233116" y="4430936"/>
                  <a:pt x="9229106" y="5404012"/>
                </a:cubicBezTo>
                <a:lnTo>
                  <a:pt x="1382" y="5406780"/>
                </a:lnTo>
                <a:cubicBezTo>
                  <a:pt x="-2886" y="4064705"/>
                  <a:pt x="4491" y="2705777"/>
                  <a:pt x="223" y="136370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29000">
                <a:srgbClr val="F3F3F3"/>
              </a:gs>
              <a:gs pos="82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2DC9-9688-4E44-A90B-C333AD8FEA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43199" y="1828800"/>
            <a:ext cx="2057401" cy="1752600"/>
          </a:xfrm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1500" b="0" i="0" baseline="0">
                <a:solidFill>
                  <a:srgbClr val="A0B94F"/>
                </a:solidFill>
                <a:effectLst/>
                <a:latin typeface="Adobe Fan Heiti Std B" pitchFamily="34" charset="-128"/>
                <a:ea typeface="Adobe Fan Heiti Std B" pitchFamily="34" charset="-128"/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457200" y="2209800"/>
            <a:ext cx="2971800" cy="1066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68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6600" kern="1200" baseline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PLUG</a:t>
            </a:r>
            <a:r>
              <a:rPr lang="en-US" sz="3600" baseline="0" dirty="0" smtClean="0">
                <a:solidFill>
                  <a:schemeClr val="bg1">
                    <a:lumMod val="50000"/>
                  </a:schemeClr>
                </a:solidFill>
              </a:rPr>
              <a:t> IT IN</a:t>
            </a: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3200400" y="3429000"/>
            <a:ext cx="1143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3886200"/>
            <a:ext cx="8382000" cy="2819400"/>
          </a:xfrm>
        </p:spPr>
        <p:txBody>
          <a:bodyPr>
            <a:normAutofit/>
          </a:bodyPr>
          <a:lstStyle>
            <a:lvl1pPr marL="0" indent="0" algn="l">
              <a:lnSpc>
                <a:spcPts val="6000"/>
              </a:lnSpc>
              <a:spcBef>
                <a:spcPts val="600"/>
              </a:spcBef>
              <a:spcAft>
                <a:spcPts val="600"/>
              </a:spcAft>
              <a:buNone/>
              <a:defRPr sz="7200" baseline="0">
                <a:solidFill>
                  <a:srgbClr val="D74B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Enter Chapter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629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_Topic Leve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905000"/>
            <a:ext cx="9144000" cy="4419600"/>
          </a:xfrm>
          <a:prstGeom prst="rect">
            <a:avLst/>
          </a:prstGeom>
          <a:solidFill>
            <a:srgbClr val="FFFFCC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09600" y="6324600"/>
            <a:ext cx="85344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6781800" y="6362700"/>
            <a:ext cx="2362200" cy="342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04800"/>
            <a:ext cx="6553199" cy="16764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4400" baseline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392DC9-9688-4E44-A90B-C333AD8FEA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6200" y="152400"/>
            <a:ext cx="1981200" cy="1524000"/>
          </a:xfrm>
        </p:spPr>
        <p:txBody>
          <a:bodyPr>
            <a:noAutofit/>
          </a:bodyPr>
          <a:lstStyle>
            <a:lvl1pPr marL="0" indent="0" algn="ctr">
              <a:buNone/>
              <a:defRPr sz="6000" baseline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defRPr>
            </a:lvl1pPr>
            <a:lvl2pPr marL="457200" indent="0">
              <a:buNone/>
              <a:defRPr sz="7200" baseline="0">
                <a:latin typeface="Century Gothic" pitchFamily="34" charset="0"/>
              </a:defRPr>
            </a:lvl2pPr>
            <a:lvl3pPr marL="914400" indent="0">
              <a:buNone/>
              <a:defRPr sz="7200" baseline="0">
                <a:latin typeface="Century Gothic" pitchFamily="34" charset="0"/>
              </a:defRPr>
            </a:lvl3pPr>
            <a:lvl4pPr marL="1371600" indent="0">
              <a:buNone/>
              <a:defRPr sz="7200" baseline="0">
                <a:latin typeface="Century Gothic" pitchFamily="34" charset="0"/>
              </a:defRPr>
            </a:lvl4pPr>
            <a:lvl5pPr marL="1828800" indent="0">
              <a:buNone/>
              <a:defRPr sz="7200" baseline="0"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0.0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5"/>
          </p:nvPr>
        </p:nvSpPr>
        <p:spPr>
          <a:xfrm>
            <a:off x="609600" y="2133600"/>
            <a:ext cx="8001000" cy="4114800"/>
          </a:xfrm>
        </p:spPr>
        <p:txBody>
          <a:bodyPr/>
          <a:lstStyle>
            <a:lvl1pPr>
              <a:defRPr baseline="0">
                <a:solidFill>
                  <a:srgbClr val="66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905000"/>
            <a:ext cx="85344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561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 Example / Opening 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0" y="6477000"/>
            <a:ext cx="86868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8382000" y="5715000"/>
            <a:ext cx="304800" cy="76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00" y="1219200"/>
            <a:ext cx="85344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119896"/>
            <a:ext cx="2133600" cy="365125"/>
          </a:xfrm>
        </p:spPr>
        <p:txBody>
          <a:bodyPr/>
          <a:lstStyle/>
          <a:p>
            <a:fld id="{AC392DC9-9688-4E44-A90B-C333AD8FEA0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371600"/>
            <a:ext cx="8229600" cy="4876800"/>
          </a:xfrm>
        </p:spPr>
        <p:txBody>
          <a:bodyPr>
            <a:normAutofit/>
          </a:bodyPr>
          <a:lstStyle>
            <a:lvl1pPr>
              <a:defRPr sz="3600" b="0" baseline="0">
                <a:solidFill>
                  <a:srgbClr val="99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14400" indent="-457200">
              <a:buClr>
                <a:srgbClr val="FF9900"/>
              </a:buClr>
              <a:buFont typeface="+mj-lt"/>
              <a:buAutoNum type="arabicPeriod"/>
              <a:defRPr sz="3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8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4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4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5029200" cy="1143000"/>
          </a:xfrm>
        </p:spPr>
        <p:txBody>
          <a:bodyPr>
            <a:noAutofit/>
          </a:bodyPr>
          <a:lstStyle>
            <a:lvl1pPr algn="l">
              <a:defRPr sz="4400" b="1" baseline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610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_IT's_Pers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057400"/>
            <a:ext cx="9144000" cy="4267200"/>
          </a:xfrm>
          <a:prstGeom prst="rect">
            <a:avLst/>
          </a:prstGeom>
          <a:solidFill>
            <a:srgbClr val="FFFFCC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09600" y="6324600"/>
            <a:ext cx="85344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6781800" y="6362700"/>
            <a:ext cx="2362200" cy="34290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7772400" cy="27432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5400" baseline="0">
                <a:solidFill>
                  <a:srgbClr val="66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392DC9-9688-4E44-A90B-C333AD8FEA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1295400" y="1219200"/>
            <a:ext cx="7391400" cy="990600"/>
          </a:xfrm>
        </p:spPr>
        <p:txBody>
          <a:bodyPr>
            <a:normAutofit/>
          </a:bodyPr>
          <a:lstStyle>
            <a:lvl1pPr marL="0" indent="0">
              <a:buNone/>
              <a:defRPr sz="5400" b="0" i="0" baseline="0">
                <a:solidFill>
                  <a:srgbClr val="66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’S PERSONAL: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2057400"/>
            <a:ext cx="85344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609600" y="888704"/>
            <a:ext cx="923260" cy="1473496"/>
            <a:chOff x="495300" y="888704"/>
            <a:chExt cx="923260" cy="1473496"/>
          </a:xfrm>
          <a:effectLst>
            <a:outerShdw blurRad="76200" dist="88900" dir="4620000" sx="109000" sy="109000" algn="ctr" rotWithShape="0">
              <a:schemeClr val="bg1">
                <a:lumMod val="65000"/>
                <a:alpha val="19000"/>
              </a:schemeClr>
            </a:outerShdw>
          </a:effectLst>
        </p:grpSpPr>
        <p:sp>
          <p:nvSpPr>
            <p:cNvPr id="5" name="Rectangle 4"/>
            <p:cNvSpPr/>
            <p:nvPr userDrawn="1"/>
          </p:nvSpPr>
          <p:spPr>
            <a:xfrm>
              <a:off x="838200" y="1008888"/>
              <a:ext cx="246888" cy="135331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495300" y="1219200"/>
              <a:ext cx="246888" cy="114300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 rot="5400000">
              <a:off x="847060" y="545804"/>
              <a:ext cx="228600" cy="91440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2108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_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781800" y="6362700"/>
            <a:ext cx="2362200" cy="342900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>
            <a:lvl1pPr algn="l">
              <a:defRPr sz="4400" b="0" baseline="0">
                <a:solidFill>
                  <a:srgbClr val="00C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CHAPTER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>
            <a:lvl1pPr marL="514350" indent="-514350">
              <a:buClr>
                <a:srgbClr val="00B0F0"/>
              </a:buClr>
              <a:buSzPct val="100000"/>
              <a:buFont typeface="+mj-lt"/>
              <a:buAutoNum type="arabicPeriod"/>
              <a:defRPr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aseline="0">
                <a:latin typeface="Times New Roman" pitchFamily="18" charset="0"/>
              </a:defRPr>
            </a:lvl2pPr>
            <a:lvl3pPr>
              <a:defRPr baseline="0">
                <a:latin typeface="Times New Roman" pitchFamily="18" charset="0"/>
              </a:defRPr>
            </a:lvl3pPr>
            <a:lvl4pPr>
              <a:defRPr baseline="0">
                <a:latin typeface="Times New Roman" pitchFamily="18" charset="0"/>
              </a:defRPr>
            </a:lvl4pPr>
            <a:lvl5pPr>
              <a:defRPr baseline="0">
                <a:latin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392DC9-9688-4E44-A90B-C333AD8FEA0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9600" y="6324600"/>
            <a:ext cx="8534400" cy="0"/>
          </a:xfrm>
          <a:prstGeom prst="line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304800"/>
            <a:ext cx="8534400" cy="0"/>
          </a:xfrm>
          <a:prstGeom prst="line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839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_Learning_Ob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781800" y="6362700"/>
            <a:ext cx="2362200" cy="3429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marL="514350" indent="-514350">
              <a:buClr>
                <a:srgbClr val="FF9900"/>
              </a:buClr>
              <a:buSzPct val="100000"/>
              <a:buFont typeface="+mj-lt"/>
              <a:buAutoNum type="arabicPeriod"/>
              <a:defRPr baseline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  <a:lvl2pPr>
              <a:defRPr baseline="0">
                <a:latin typeface="Times New Roman" pitchFamily="18" charset="0"/>
              </a:defRPr>
            </a:lvl2pPr>
            <a:lvl3pPr>
              <a:defRPr baseline="0">
                <a:latin typeface="Times New Roman" pitchFamily="18" charset="0"/>
              </a:defRPr>
            </a:lvl3pPr>
            <a:lvl4pPr>
              <a:defRPr baseline="0">
                <a:latin typeface="Times New Roman" pitchFamily="18" charset="0"/>
              </a:defRPr>
            </a:lvl4pPr>
            <a:lvl5pPr>
              <a:defRPr baseline="0">
                <a:latin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fld id="{AC392DC9-9688-4E44-A90B-C333AD8FEA0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9600" y="6324600"/>
            <a:ext cx="8534400" cy="0"/>
          </a:xfrm>
          <a:prstGeom prst="line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304800"/>
            <a:ext cx="8534400" cy="0"/>
          </a:xfrm>
          <a:prstGeom prst="line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57200" y="533400"/>
            <a:ext cx="8686800" cy="1066800"/>
          </a:xfrm>
        </p:spPr>
        <p:txBody>
          <a:bodyPr>
            <a:normAutofit/>
          </a:bodyPr>
          <a:lstStyle>
            <a:lvl1pPr marL="0" indent="0" algn="l">
              <a:lnSpc>
                <a:spcPts val="6800"/>
              </a:lnSpc>
              <a:spcBef>
                <a:spcPts val="600"/>
              </a:spcBef>
              <a:spcAft>
                <a:spcPts val="600"/>
              </a:spcAft>
              <a:buNone/>
              <a:defRPr sz="4400" baseline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7263063" y="533400"/>
            <a:ext cx="1652337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68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4400" kern="1200" baseline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&gt;&gt;&gt;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393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0" y="6477000"/>
            <a:ext cx="86868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8382000" y="5715000"/>
            <a:ext cx="304800" cy="76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00" y="1219200"/>
            <a:ext cx="85344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119896"/>
            <a:ext cx="2133600" cy="365125"/>
          </a:xfrm>
        </p:spPr>
        <p:txBody>
          <a:bodyPr/>
          <a:lstStyle/>
          <a:p>
            <a:fld id="{AC392DC9-9688-4E44-A90B-C333AD8FEA0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371600"/>
            <a:ext cx="8229600" cy="4876800"/>
          </a:xfrm>
        </p:spPr>
        <p:txBody>
          <a:bodyPr>
            <a:normAutofit/>
          </a:bodyPr>
          <a:lstStyle>
            <a:lvl1pPr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144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  <a:defRPr sz="24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8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8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276600" y="228600"/>
            <a:ext cx="2209800" cy="1143000"/>
          </a:xfrm>
        </p:spPr>
        <p:txBody>
          <a:bodyPr>
            <a:noAutofit/>
          </a:bodyPr>
          <a:lstStyle>
            <a:lvl1pPr algn="l">
              <a:defRPr sz="4400" b="1" baseline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CASE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457200" y="228600"/>
            <a:ext cx="3276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00C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b="0" dirty="0" smtClean="0">
                <a:solidFill>
                  <a:schemeClr val="accent1">
                    <a:lumMod val="75000"/>
                  </a:schemeClr>
                </a:solidFill>
              </a:rPr>
              <a:t>OPENING</a:t>
            </a:r>
            <a:endParaRPr lang="en-US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5181600" y="228600"/>
            <a:ext cx="243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00C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>
                <a:solidFill>
                  <a:srgbClr val="6600CC"/>
                </a:solidFill>
              </a:rPr>
              <a:t>&gt;</a:t>
            </a:r>
            <a:endParaRPr lang="en-US" dirty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188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ts_about_b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397296"/>
            <a:ext cx="9144000" cy="4927304"/>
          </a:xfrm>
          <a:prstGeom prst="rect">
            <a:avLst/>
          </a:prstGeom>
          <a:solidFill>
            <a:srgbClr val="FFFFCC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09600" y="6324600"/>
            <a:ext cx="85344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6781800" y="6362700"/>
            <a:ext cx="2362200" cy="34290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53000" y="6356350"/>
            <a:ext cx="3733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392DC9-9688-4E44-A90B-C333AD8FEA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1295400" y="635296"/>
            <a:ext cx="7772400" cy="990600"/>
          </a:xfrm>
        </p:spPr>
        <p:txBody>
          <a:bodyPr>
            <a:normAutofit/>
          </a:bodyPr>
          <a:lstStyle>
            <a:lvl1pPr marL="0" indent="0">
              <a:buNone/>
              <a:defRPr sz="4400" b="0" i="0" baseline="0">
                <a:solidFill>
                  <a:srgbClr val="66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’S ABOUT BUSINESS  0.0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1397296"/>
            <a:ext cx="85344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609600" y="228600"/>
            <a:ext cx="923260" cy="1473496"/>
            <a:chOff x="495300" y="888704"/>
            <a:chExt cx="923260" cy="1473496"/>
          </a:xfrm>
          <a:effectLst>
            <a:outerShdw blurRad="76200" dist="88900" dir="4620000" sx="109000" sy="109000" algn="ctr" rotWithShape="0">
              <a:schemeClr val="bg1">
                <a:lumMod val="65000"/>
                <a:alpha val="19000"/>
              </a:schemeClr>
            </a:outerShdw>
          </a:effectLst>
        </p:grpSpPr>
        <p:sp>
          <p:nvSpPr>
            <p:cNvPr id="5" name="Rectangle 4"/>
            <p:cNvSpPr/>
            <p:nvPr userDrawn="1"/>
          </p:nvSpPr>
          <p:spPr>
            <a:xfrm>
              <a:off x="838200" y="1008888"/>
              <a:ext cx="246888" cy="135331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495300" y="1219200"/>
              <a:ext cx="246888" cy="114300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 rot="5400000">
              <a:off x="847060" y="545804"/>
              <a:ext cx="228600" cy="91440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Content Placeholder 20"/>
          <p:cNvSpPr>
            <a:spLocks noGrp="1"/>
          </p:cNvSpPr>
          <p:nvPr>
            <p:ph sz="quarter" idx="16"/>
          </p:nvPr>
        </p:nvSpPr>
        <p:spPr>
          <a:xfrm>
            <a:off x="609600" y="1828800"/>
            <a:ext cx="8001000" cy="4419600"/>
          </a:xfrm>
        </p:spPr>
        <p:txBody>
          <a:bodyPr/>
          <a:lstStyle>
            <a:lvl1pPr>
              <a:defRPr sz="3200" b="1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>
              <a:buClr>
                <a:srgbClr val="0000CC"/>
              </a:buClr>
              <a:buFont typeface="Wingdings" panose="05000000000000000000" pitchFamily="2" charset="2"/>
              <a:buChar char="v"/>
              <a:defRPr sz="24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8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8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594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Leve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905000"/>
            <a:ext cx="9144000" cy="4419600"/>
          </a:xfrm>
          <a:prstGeom prst="rect">
            <a:avLst/>
          </a:prstGeom>
          <a:solidFill>
            <a:srgbClr val="FFFFCC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09600" y="6324600"/>
            <a:ext cx="85344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6781800" y="6362700"/>
            <a:ext cx="2362200" cy="342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04800"/>
            <a:ext cx="6553199" cy="16764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4400" baseline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392DC9-9688-4E44-A90B-C333AD8FEA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6200" y="0"/>
            <a:ext cx="1981200" cy="1524000"/>
          </a:xfrm>
        </p:spPr>
        <p:txBody>
          <a:bodyPr>
            <a:noAutofit/>
          </a:bodyPr>
          <a:lstStyle>
            <a:lvl1pPr marL="0" indent="0" algn="ctr">
              <a:buNone/>
              <a:defRPr sz="7200" baseline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defRPr>
            </a:lvl1pPr>
            <a:lvl2pPr marL="457200" indent="0">
              <a:buNone/>
              <a:defRPr sz="7200" baseline="0">
                <a:latin typeface="Century Gothic" pitchFamily="34" charset="0"/>
              </a:defRPr>
            </a:lvl2pPr>
            <a:lvl3pPr marL="914400" indent="0">
              <a:buNone/>
              <a:defRPr sz="7200" baseline="0">
                <a:latin typeface="Century Gothic" pitchFamily="34" charset="0"/>
              </a:defRPr>
            </a:lvl3pPr>
            <a:lvl4pPr marL="1371600" indent="0">
              <a:buNone/>
              <a:defRPr sz="7200" baseline="0">
                <a:latin typeface="Century Gothic" pitchFamily="34" charset="0"/>
              </a:defRPr>
            </a:lvl4pPr>
            <a:lvl5pPr marL="1828800" indent="0">
              <a:buNone/>
              <a:defRPr sz="7200" baseline="0"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0.0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5"/>
          </p:nvPr>
        </p:nvSpPr>
        <p:spPr>
          <a:xfrm>
            <a:off x="1066800" y="2438400"/>
            <a:ext cx="7543800" cy="3810000"/>
          </a:xfrm>
        </p:spPr>
        <p:txBody>
          <a:bodyPr/>
          <a:lstStyle>
            <a:lvl1pPr>
              <a:defRPr baseline="0">
                <a:solidFill>
                  <a:srgbClr val="66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905000"/>
            <a:ext cx="85344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456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zax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 userDrawn="1"/>
        </p:nvCxnSpPr>
        <p:spPr>
          <a:xfrm>
            <a:off x="609600" y="6324600"/>
            <a:ext cx="85344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 userDrawn="1"/>
        </p:nvSpPr>
        <p:spPr>
          <a:xfrm>
            <a:off x="6781800" y="6362700"/>
            <a:ext cx="2362200" cy="342900"/>
          </a:xfrm>
          <a:prstGeom prst="rect">
            <a:avLst/>
          </a:prstGeom>
          <a:solidFill>
            <a:srgbClr val="66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457200" y="76200"/>
            <a:ext cx="8153399" cy="1371600"/>
          </a:xfrm>
        </p:spPr>
        <p:txBody>
          <a:bodyPr anchor="b" anchorCtr="0"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4400" baseline="0">
                <a:solidFill>
                  <a:srgbClr val="66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392DC9-9688-4E44-A90B-C333AD8FEA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Content Placeholder 20"/>
          <p:cNvSpPr>
            <a:spLocks noGrp="1"/>
          </p:cNvSpPr>
          <p:nvPr>
            <p:ph sz="quarter" idx="15"/>
          </p:nvPr>
        </p:nvSpPr>
        <p:spPr>
          <a:xfrm>
            <a:off x="381000" y="1524000"/>
            <a:ext cx="8229600" cy="472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1447800"/>
            <a:ext cx="85344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040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Level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1905000"/>
            <a:ext cx="9144000" cy="4419600"/>
          </a:xfrm>
          <a:prstGeom prst="rect">
            <a:avLst/>
          </a:prstGeom>
          <a:solidFill>
            <a:srgbClr val="FFFFCC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609600" y="6324600"/>
            <a:ext cx="85344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 userDrawn="1"/>
        </p:nvSpPr>
        <p:spPr>
          <a:xfrm>
            <a:off x="6781800" y="6362700"/>
            <a:ext cx="2362200" cy="342900"/>
          </a:xfrm>
          <a:prstGeom prst="rect">
            <a:avLst/>
          </a:prstGeom>
          <a:solidFill>
            <a:srgbClr val="66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457200" y="76200"/>
            <a:ext cx="8153399" cy="1676400"/>
          </a:xfrm>
        </p:spPr>
        <p:txBody>
          <a:bodyPr anchor="b" anchorCtr="0"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4400" baseline="0">
                <a:solidFill>
                  <a:srgbClr val="66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392DC9-9688-4E44-A90B-C333AD8FEA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Content Placeholder 20"/>
          <p:cNvSpPr>
            <a:spLocks noGrp="1"/>
          </p:cNvSpPr>
          <p:nvPr>
            <p:ph sz="quarter" idx="15"/>
          </p:nvPr>
        </p:nvSpPr>
        <p:spPr>
          <a:xfrm>
            <a:off x="381000" y="2057401"/>
            <a:ext cx="8229600" cy="423545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1905000"/>
            <a:ext cx="85344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035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Level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1905000"/>
            <a:ext cx="9144000" cy="4419600"/>
          </a:xfrm>
          <a:prstGeom prst="rect">
            <a:avLst/>
          </a:prstGeom>
          <a:solidFill>
            <a:srgbClr val="FFFFCC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609600" y="6324600"/>
            <a:ext cx="85344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 userDrawn="1"/>
        </p:nvSpPr>
        <p:spPr>
          <a:xfrm>
            <a:off x="6781800" y="6362700"/>
            <a:ext cx="2362200" cy="342900"/>
          </a:xfrm>
          <a:prstGeom prst="rect">
            <a:avLst/>
          </a:prstGeom>
          <a:solidFill>
            <a:srgbClr val="99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457200" y="76200"/>
            <a:ext cx="8153399" cy="1676400"/>
          </a:xfrm>
        </p:spPr>
        <p:txBody>
          <a:bodyPr anchor="b" anchorCtr="0"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4400" baseline="0">
                <a:solidFill>
                  <a:srgbClr val="99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392DC9-9688-4E44-A90B-C333AD8FEA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Content Placeholder 20"/>
          <p:cNvSpPr>
            <a:spLocks noGrp="1"/>
          </p:cNvSpPr>
          <p:nvPr>
            <p:ph sz="quarter" idx="15"/>
          </p:nvPr>
        </p:nvSpPr>
        <p:spPr>
          <a:xfrm>
            <a:off x="381000" y="2286000"/>
            <a:ext cx="8229600" cy="3962400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1905000"/>
            <a:ext cx="85344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31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00200"/>
            <a:ext cx="8382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87F45-E11C-412C-9F3D-F85C35FB4C0B}" type="datetime1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(C) Wiley; Edited by Yue Zhang, CSU-Northridge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92DC9-9688-4E44-A90B-C333AD8FEA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641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  <p:sldLayoutId id="2147483654" r:id="rId4"/>
    <p:sldLayoutId id="2147483662" r:id="rId5"/>
    <p:sldLayoutId id="2147483663" r:id="rId6"/>
    <p:sldLayoutId id="2147483676" r:id="rId7"/>
    <p:sldLayoutId id="2147483677" r:id="rId8"/>
    <p:sldLayoutId id="2147483682" r:id="rId9"/>
    <p:sldLayoutId id="2147483683" r:id="rId10"/>
    <p:sldLayoutId id="2147483664" r:id="rId11"/>
    <p:sldLayoutId id="2147483678" r:id="rId12"/>
    <p:sldLayoutId id="2147483679" r:id="rId13"/>
    <p:sldLayoutId id="2147483680" r:id="rId14"/>
    <p:sldLayoutId id="2147483681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IEIvi2MuE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uThIK-X2gU" TargetMode="Externa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://www.youtube.com/watch?v=JlRPICfnmhw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youtube.com/watch?v=lWsMdN7HMu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to Information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2DC9-9688-4E44-A90B-C333AD8FEA09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Explosion 1 4"/>
          <p:cNvSpPr/>
          <p:nvPr/>
        </p:nvSpPr>
        <p:spPr>
          <a:xfrm>
            <a:off x="5791200" y="4648200"/>
            <a:ext cx="30480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#35-37 to be picked up </a:t>
            </a:r>
            <a:r>
              <a:rPr lang="en-US" sz="2400" b="1" dirty="0" err="1" smtClean="0"/>
              <a:t>Wk</a:t>
            </a:r>
            <a:r>
              <a:rPr lang="en-US" sz="2400" b="1" dirty="0" smtClean="0"/>
              <a:t> 2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4466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Why Should I Study Information Systems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1.1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The Informed </a:t>
            </a:r>
            <a:br>
              <a:rPr lang="en-US" dirty="0" smtClean="0"/>
            </a:br>
            <a:r>
              <a:rPr lang="en-US" dirty="0" smtClean="0"/>
              <a:t>User – You!</a:t>
            </a:r>
          </a:p>
          <a:p>
            <a:r>
              <a:rPr lang="en-US" dirty="0" smtClean="0"/>
              <a:t>IT Offers Career </a:t>
            </a:r>
            <a:br>
              <a:rPr lang="en-US" dirty="0" smtClean="0"/>
            </a:br>
            <a:r>
              <a:rPr lang="en-US" dirty="0" smtClean="0"/>
              <a:t>Opportunities</a:t>
            </a:r>
          </a:p>
          <a:p>
            <a:r>
              <a:rPr lang="en-US" dirty="0" smtClean="0"/>
              <a:t>Managing </a:t>
            </a:r>
            <a:br>
              <a:rPr lang="en-US" dirty="0" smtClean="0"/>
            </a:br>
            <a:r>
              <a:rPr lang="en-US" dirty="0" smtClean="0"/>
              <a:t>Information Resources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33600"/>
            <a:ext cx="3239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2DC9-9688-4E44-A90B-C333AD8FEA0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04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81000" y="76200"/>
            <a:ext cx="8305800" cy="1143000"/>
          </a:xfrm>
        </p:spPr>
        <p:txBody>
          <a:bodyPr>
            <a:normAutofit fontScale="92500"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Definition of IT &amp; IS</a:t>
            </a:r>
            <a:r>
              <a:rPr lang="en-US" sz="3200" b="1" dirty="0" smtClean="0">
                <a:solidFill>
                  <a:srgbClr val="C00000"/>
                </a:solidFill>
              </a:rPr>
              <a:t> (P.3)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2DC9-9688-4E44-A90B-C333AD8FEA0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81000" y="1371600"/>
            <a:ext cx="8229600" cy="492125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Information technology (</a:t>
            </a:r>
            <a:r>
              <a:rPr lang="en-US" b="1" dirty="0" smtClean="0">
                <a:solidFill>
                  <a:srgbClr val="333399"/>
                </a:solidFill>
              </a:rPr>
              <a:t>IT</a:t>
            </a:r>
            <a:r>
              <a:rPr lang="en-US" dirty="0" smtClean="0"/>
              <a:t>) refers to any computer-based tool that people use </a:t>
            </a:r>
          </a:p>
          <a:p>
            <a:pPr lvl="1"/>
            <a:r>
              <a:rPr lang="en-US" dirty="0" smtClean="0"/>
              <a:t>to work w information and </a:t>
            </a:r>
          </a:p>
          <a:p>
            <a:pPr lvl="1"/>
            <a:r>
              <a:rPr lang="en-US" dirty="0" smtClean="0"/>
              <a:t>to support the info and info-processing needs of an organization</a:t>
            </a:r>
          </a:p>
          <a:p>
            <a:r>
              <a:rPr lang="en-US" dirty="0" smtClean="0"/>
              <a:t>An info sys (</a:t>
            </a:r>
            <a:r>
              <a:rPr lang="en-US" b="1" dirty="0" smtClean="0">
                <a:solidFill>
                  <a:srgbClr val="9900FF"/>
                </a:solidFill>
              </a:rPr>
              <a:t>IS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Collects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33CC"/>
                </a:solidFill>
              </a:rPr>
              <a:t>Processes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C00000"/>
                </a:solidFill>
              </a:rPr>
              <a:t>Stores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Analyzes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9900FF"/>
                </a:solidFill>
              </a:rPr>
              <a:t>Disseminates</a:t>
            </a:r>
          </a:p>
          <a:p>
            <a:r>
              <a:rPr lang="en-US" dirty="0" smtClean="0"/>
              <a:t>Information </a:t>
            </a:r>
            <a:r>
              <a:rPr lang="en-US" u="sng" dirty="0" smtClean="0"/>
              <a:t>for a specific purpose</a:t>
            </a:r>
          </a:p>
        </p:txBody>
      </p:sp>
    </p:spTree>
    <p:extLst>
      <p:ext uri="{BB962C8B-B14F-4D97-AF65-F5344CB8AC3E}">
        <p14:creationId xmlns:p14="http://schemas.microsoft.com/office/powerpoint/2010/main" val="167773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rgbClr val="C00000"/>
                </a:solidFill>
              </a:rPr>
              <a:t>MANAGEMENT </a:t>
            </a:r>
            <a:br>
              <a:rPr lang="en-US" altLang="en-US" sz="3600" b="1" dirty="0" smtClean="0">
                <a:solidFill>
                  <a:srgbClr val="C00000"/>
                </a:solidFill>
              </a:rPr>
            </a:br>
            <a:r>
              <a:rPr lang="en-US" altLang="en-US" sz="3600" b="1" dirty="0" smtClean="0">
                <a:solidFill>
                  <a:srgbClr val="C00000"/>
                </a:solidFill>
              </a:rPr>
              <a:t>INFORMATION SYSTEMS</a:t>
            </a:r>
            <a:endParaRPr lang="en-US" altLang="en-US" sz="3600" b="1" dirty="0" smtClean="0">
              <a:solidFill>
                <a:schemeClr val="tx1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87513"/>
            <a:ext cx="8382000" cy="5137150"/>
          </a:xfrm>
        </p:spPr>
        <p:txBody>
          <a:bodyPr>
            <a:normAutofit fontScale="92500"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altLang="en-US" sz="2800" b="1" dirty="0" smtClean="0"/>
              <a:t>Management Information Systems (MIS) </a:t>
            </a:r>
            <a:r>
              <a:rPr lang="en-US" altLang="en-US" sz="2800" dirty="0" smtClean="0"/>
              <a:t>–      </a:t>
            </a:r>
          </a:p>
          <a:p>
            <a:pPr eaLnBrk="1" hangingPunct="1">
              <a:defRPr/>
            </a:pPr>
            <a:r>
              <a:rPr lang="en-US" altLang="en-US" sz="2800" dirty="0" smtClean="0"/>
              <a:t>A business function, </a:t>
            </a:r>
          </a:p>
          <a:p>
            <a:pPr lvl="2" eaLnBrk="1" hangingPunct="1">
              <a:defRPr/>
            </a:pPr>
            <a:r>
              <a:rPr lang="en-US" altLang="en-US" sz="2000" dirty="0" smtClean="0"/>
              <a:t>like accounting and human resources,</a:t>
            </a:r>
          </a:p>
          <a:p>
            <a:pPr eaLnBrk="1" hangingPunct="1">
              <a:defRPr/>
            </a:pPr>
            <a:r>
              <a:rPr lang="en-US" altLang="en-US" sz="2800" dirty="0" smtClean="0"/>
              <a:t>which moves information about people, products, and processes across the company </a:t>
            </a:r>
          </a:p>
          <a:p>
            <a:pPr eaLnBrk="1" hangingPunct="1">
              <a:defRPr/>
            </a:pPr>
            <a:r>
              <a:rPr lang="en-US" altLang="en-US" sz="2800" dirty="0" smtClean="0"/>
              <a:t>to facilitate </a:t>
            </a: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altLang="en-US" sz="2400" dirty="0" smtClean="0">
                <a:solidFill>
                  <a:srgbClr val="C00000"/>
                </a:solidFill>
              </a:rPr>
              <a:t>Operation (running biz)</a:t>
            </a: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altLang="en-US" sz="2400" dirty="0" smtClean="0"/>
              <a:t>decision-making and problem-solving</a:t>
            </a:r>
          </a:p>
          <a:p>
            <a:pPr eaLnBrk="1" hangingPunct="1">
              <a:defRPr/>
            </a:pPr>
            <a:r>
              <a:rPr lang="en-US" altLang="en-US" sz="2800" dirty="0" smtClean="0">
                <a:solidFill>
                  <a:srgbClr val="C00000"/>
                </a:solidFill>
              </a:rPr>
              <a:t>And connects people for</a:t>
            </a:r>
          </a:p>
          <a:p>
            <a:pPr lvl="1" eaLnBrk="1" hangingPunct="1">
              <a:defRPr/>
            </a:pPr>
            <a:r>
              <a:rPr lang="en-US" altLang="en-US" sz="2400" dirty="0" smtClean="0">
                <a:solidFill>
                  <a:srgbClr val="C00000"/>
                </a:solidFill>
              </a:rPr>
              <a:t>Org culture, and</a:t>
            </a:r>
          </a:p>
          <a:p>
            <a:pPr lvl="1" eaLnBrk="1" hangingPunct="1">
              <a:defRPr/>
            </a:pPr>
            <a:r>
              <a:rPr lang="en-US" altLang="en-US" sz="2400" dirty="0" smtClean="0">
                <a:solidFill>
                  <a:srgbClr val="C00000"/>
                </a:solidFill>
              </a:rPr>
              <a:t>Generation of new ideas</a:t>
            </a:r>
          </a:p>
        </p:txBody>
      </p:sp>
      <p:pic>
        <p:nvPicPr>
          <p:cNvPr id="38916" name="Picture 4" descr="C:\Users\Paige Baltzan\Pictures\Microsoft Clip Organizer\j0415858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022850"/>
            <a:ext cx="38100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5105400" y="3886200"/>
            <a:ext cx="4038600" cy="685800"/>
          </a:xfrm>
          <a:prstGeom prst="wedgeRoundRectCallout">
            <a:avLst>
              <a:gd name="adj1" fmla="val -49564"/>
              <a:gd name="adj2" fmla="val 7842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Refer to first few slides </a:t>
            </a:r>
          </a:p>
          <a:p>
            <a:pPr algn="ctr"/>
            <a:r>
              <a:rPr lang="en-US" sz="2400" b="1" dirty="0" smtClean="0"/>
              <a:t>of this chapter for examples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7220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Reasons Why You Should Be An Informed User…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381000" y="2057401"/>
            <a:ext cx="8305800" cy="423545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You will benefit more from your organization’s IT applications </a:t>
            </a:r>
          </a:p>
          <a:p>
            <a:pPr marL="914400" lvl="1" indent="-514350"/>
            <a:r>
              <a:rPr lang="en-US" dirty="0" smtClean="0"/>
              <a:t>because you will understand what is “behind” those applications.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Your input can enhance your organization’s IT applications.</a:t>
            </a:r>
          </a:p>
          <a:p>
            <a:pPr marL="914400" lvl="1" indent="-514350"/>
            <a:r>
              <a:rPr lang="en-US" dirty="0" smtClean="0">
                <a:solidFill>
                  <a:srgbClr val="C00000"/>
                </a:solidFill>
              </a:rPr>
              <a:t>Biz user input to IT design/</a:t>
            </a:r>
            <a:r>
              <a:rPr lang="en-US" dirty="0" err="1" smtClean="0">
                <a:solidFill>
                  <a:srgbClr val="C00000"/>
                </a:solidFill>
              </a:rPr>
              <a:t>config</a:t>
            </a:r>
            <a:r>
              <a:rPr lang="en-US" dirty="0" smtClean="0">
                <a:solidFill>
                  <a:srgbClr val="C00000"/>
                </a:solidFill>
              </a:rPr>
              <a:t>/</a:t>
            </a:r>
            <a:r>
              <a:rPr lang="en-US" dirty="0" err="1" smtClean="0">
                <a:solidFill>
                  <a:srgbClr val="C00000"/>
                </a:solidFill>
              </a:rPr>
              <a:t>implemtn</a:t>
            </a:r>
            <a:endParaRPr lang="en-US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 you </a:t>
            </a:r>
            <a:r>
              <a:rPr lang="en-US" dirty="0" smtClean="0">
                <a:solidFill>
                  <a:srgbClr val="C00000"/>
                </a:solidFill>
              </a:rPr>
              <a:t>advance in the organization </a:t>
            </a:r>
            <a:r>
              <a:rPr lang="en-US" dirty="0" smtClean="0"/>
              <a:t>you can </a:t>
            </a:r>
            <a:r>
              <a:rPr lang="en-US" dirty="0" smtClean="0">
                <a:solidFill>
                  <a:srgbClr val="C00000"/>
                </a:solidFill>
              </a:rPr>
              <a:t>participate</a:t>
            </a:r>
            <a:r>
              <a:rPr lang="en-US" dirty="0" smtClean="0"/>
              <a:t> in selecting the IT applications your organization will use.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2DC9-9688-4E44-A90B-C333AD8FEA0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86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Reasons Why You Should Be An Informed User (</a:t>
            </a:r>
            <a:r>
              <a:rPr lang="en-US" smtClean="0"/>
              <a:t>con’t)…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You will aware of both new ITs and rapid developments in existing technologies.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You will understand how using IT can improve your organization’s performance.</a:t>
            </a:r>
          </a:p>
          <a:p>
            <a:pPr marL="914400" lvl="1" indent="-514350"/>
            <a:r>
              <a:rPr lang="en-US" dirty="0" smtClean="0">
                <a:solidFill>
                  <a:srgbClr val="C00000"/>
                </a:solidFill>
              </a:rPr>
              <a:t>4 and 5: Leveraging IT as strategic advantage – “Enablers”; more in </a:t>
            </a:r>
            <a:r>
              <a:rPr lang="en-US" dirty="0" err="1" smtClean="0">
                <a:solidFill>
                  <a:srgbClr val="C00000"/>
                </a:solidFill>
              </a:rPr>
              <a:t>Ch</a:t>
            </a:r>
            <a:r>
              <a:rPr lang="en-US" dirty="0" smtClean="0">
                <a:solidFill>
                  <a:srgbClr val="C00000"/>
                </a:solidFill>
              </a:rPr>
              <a:t> 2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If you are entrepreneurial minded, you can use IT to start your own business.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2DC9-9688-4E44-A90B-C333AD8FEA0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49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39097" y="36871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rgbClr val="C00000"/>
                </a:solidFill>
              </a:rPr>
              <a:t>INFORMATION SYSTEMS</a:t>
            </a:r>
            <a:endParaRPr lang="en-US" altLang="en-US" sz="3600" b="1" dirty="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990600"/>
            <a:ext cx="8610600" cy="5562600"/>
          </a:xfrm>
        </p:spPr>
        <p:txBody>
          <a:bodyPr/>
          <a:lstStyle/>
          <a:p>
            <a:pPr eaLnBrk="1" hangingPunct="1"/>
            <a:endParaRPr lang="en-US" altLang="en-US" sz="1000" dirty="0" smtClean="0"/>
          </a:p>
          <a:p>
            <a:pPr marL="0" indent="0" eaLnBrk="1" hangingPunct="1">
              <a:buNone/>
            </a:pPr>
            <a:r>
              <a:rPr lang="en-US" altLang="en-US" sz="2800" b="1" dirty="0" smtClean="0"/>
              <a:t>Systems thinking </a:t>
            </a:r>
            <a:r>
              <a:rPr lang="en-US" altLang="en-US" sz="2800" dirty="0" smtClean="0"/>
              <a:t>– A way of monitoring the entire system by viewing multiple inputs being processed or transformed to produce outputs while continuously gathering feedback on each part 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endParaRPr lang="en-US" altLang="en-US" sz="2800" dirty="0" smtClean="0"/>
          </a:p>
          <a:p>
            <a:pPr eaLnBrk="1" hangingPunct="1"/>
            <a:endParaRPr lang="en-US" altLang="en-US" sz="2800" dirty="0" smtClean="0"/>
          </a:p>
          <a:p>
            <a:pPr eaLnBrk="1" hangingPunct="1">
              <a:buFontTx/>
              <a:buNone/>
            </a:pPr>
            <a:endParaRPr lang="en-US" altLang="en-US" sz="2800" dirty="0" smtClean="0"/>
          </a:p>
          <a:p>
            <a:pPr eaLnBrk="1" hangingPunct="1">
              <a:buFontTx/>
              <a:buNone/>
            </a:pPr>
            <a:endParaRPr lang="en-US" altLang="en-US" sz="1000" dirty="0" smtClean="0"/>
          </a:p>
        </p:txBody>
      </p:sp>
      <p:pic>
        <p:nvPicPr>
          <p:cNvPr id="34820" name="Picture 5" descr="bal76825_0107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9B9"/>
              </a:clrFrom>
              <a:clrTo>
                <a:srgbClr val="FFF9B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8" t="9821" r="2608" b="5357"/>
          <a:stretch>
            <a:fillRect/>
          </a:stretch>
        </p:blipFill>
        <p:spPr bwMode="auto">
          <a:xfrm>
            <a:off x="609600" y="3657600"/>
            <a:ext cx="8153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86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723900" y="304800"/>
            <a:ext cx="8229600" cy="12954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rgbClr val="C00000"/>
                </a:solidFill>
              </a:rPr>
              <a:t>INFORMATION SYSTEMS</a:t>
            </a:r>
            <a:endParaRPr lang="en-US" altLang="en-US" sz="3600" b="1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610600" cy="4953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b="1" dirty="0" smtClean="0">
                <a:solidFill>
                  <a:srgbClr val="0000FF"/>
                </a:solidFill>
              </a:rPr>
              <a:t>Systems thinking </a:t>
            </a:r>
            <a:r>
              <a:rPr lang="en-US" altLang="en-US" sz="2800" dirty="0" smtClean="0">
                <a:solidFill>
                  <a:srgbClr val="C00000"/>
                </a:solidFill>
              </a:rPr>
              <a:t>– Zhang compiled:</a:t>
            </a:r>
          </a:p>
          <a:p>
            <a:pPr marL="914400" lvl="1" indent="-457200" eaLnBrk="1" hangingPunct="1">
              <a:buFont typeface="Arial" pitchFamily="34" charset="0"/>
              <a:buAutoNum type="arabicPeriod"/>
            </a:pPr>
            <a:r>
              <a:rPr lang="en-US" altLang="en-US" sz="3200" dirty="0" smtClean="0">
                <a:solidFill>
                  <a:srgbClr val="C00000"/>
                </a:solidFill>
              </a:rPr>
              <a:t>Components are interrelated</a:t>
            </a:r>
          </a:p>
          <a:p>
            <a:pPr marL="914400" lvl="1" indent="-457200" eaLnBrk="1" hangingPunct="1">
              <a:buFont typeface="Arial" pitchFamily="34" charset="0"/>
              <a:buAutoNum type="arabicPeriod"/>
            </a:pPr>
            <a:r>
              <a:rPr lang="en-US" altLang="en-US" sz="3200" dirty="0" smtClean="0">
                <a:solidFill>
                  <a:srgbClr val="C00000"/>
                </a:solidFill>
              </a:rPr>
              <a:t>System has an objective; components work together to achieve system’s objective</a:t>
            </a:r>
          </a:p>
          <a:p>
            <a:pPr marL="914400" lvl="1" indent="-457200" eaLnBrk="1" hangingPunct="1">
              <a:buFont typeface="Arial" pitchFamily="34" charset="0"/>
              <a:buAutoNum type="arabicPeriod"/>
            </a:pPr>
            <a:r>
              <a:rPr lang="en-US" altLang="en-US" sz="3200" dirty="0" smtClean="0">
                <a:solidFill>
                  <a:srgbClr val="C00000"/>
                </a:solidFill>
              </a:rPr>
              <a:t>“1+1&gt;2” – system’s output is larger than the sum of the outputs of its components</a:t>
            </a:r>
          </a:p>
          <a:p>
            <a:pPr marL="914400" lvl="1" indent="-457200" eaLnBrk="1" hangingPunct="1">
              <a:buFont typeface="Arial" pitchFamily="34" charset="0"/>
              <a:buAutoNum type="arabicPeriod"/>
            </a:pPr>
            <a:r>
              <a:rPr lang="en-US" altLang="en-US" sz="3200" dirty="0" smtClean="0">
                <a:solidFill>
                  <a:srgbClr val="C00000"/>
                </a:solidFill>
              </a:rPr>
              <a:t>Pursuing system’s optimal output precedes the output of some components</a:t>
            </a:r>
            <a:endParaRPr lang="en-US" altLang="en-US" sz="1100" dirty="0" smtClean="0"/>
          </a:p>
        </p:txBody>
      </p:sp>
      <p:sp>
        <p:nvSpPr>
          <p:cNvPr id="2" name="Rounded Rectangle 1"/>
          <p:cNvSpPr/>
          <p:nvPr/>
        </p:nvSpPr>
        <p:spPr>
          <a:xfrm>
            <a:off x="0" y="5943600"/>
            <a:ext cx="9144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/>
              <a:t>Note: These added contents (usually in Brown Color) are not in the textbook but will be included in exams/quizzes. So please do not ignore them.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5848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sz="3200" b="1" dirty="0" smtClean="0">
                <a:solidFill>
                  <a:srgbClr val="C00000"/>
                </a:solidFill>
              </a:rPr>
              <a:t>Key Concepts I Hope You Establish</a:t>
            </a:r>
            <a:endParaRPr lang="en-US" altLang="en-US" sz="3200" b="1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89038"/>
            <a:ext cx="7772400" cy="519747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ts val="300"/>
              </a:spcBef>
              <a:spcAft>
                <a:spcPts val="600"/>
              </a:spcAft>
              <a:defRPr/>
            </a:pPr>
            <a:r>
              <a:rPr lang="en-US" altLang="en-US" sz="2800" dirty="0" smtClean="0"/>
              <a:t>Businesses today rely heavily on IS</a:t>
            </a:r>
          </a:p>
          <a:p>
            <a:pPr lvl="1">
              <a:spcBef>
                <a:spcPts val="300"/>
              </a:spcBef>
              <a:spcAft>
                <a:spcPts val="600"/>
              </a:spcAft>
              <a:defRPr/>
            </a:pPr>
            <a:r>
              <a:rPr lang="en-US" altLang="en-US" sz="2400" dirty="0" smtClean="0"/>
              <a:t>Systems have objectives and structure</a:t>
            </a:r>
          </a:p>
          <a:p>
            <a:pPr eaLnBrk="1" hangingPunct="1">
              <a:spcBef>
                <a:spcPts val="300"/>
              </a:spcBef>
              <a:spcAft>
                <a:spcPts val="600"/>
              </a:spcAft>
              <a:defRPr/>
            </a:pPr>
            <a:r>
              <a:rPr lang="en-US" altLang="en-US" sz="2800" dirty="0" smtClean="0"/>
              <a:t>IS allows companies to remain competitive</a:t>
            </a:r>
          </a:p>
          <a:p>
            <a:pPr marL="971550" lvl="1" indent="-514350" eaLnBrk="1" hangingPunct="1">
              <a:spcBef>
                <a:spcPts val="300"/>
              </a:spcBef>
              <a:spcAft>
                <a:spcPts val="600"/>
              </a:spcAft>
              <a:buFont typeface="+mj-lt"/>
              <a:buAutoNum type="arabicParenR"/>
              <a:defRPr/>
            </a:pPr>
            <a:r>
              <a:rPr lang="en-US" altLang="en-US" dirty="0" smtClean="0"/>
              <a:t>Tech supports existing strategy – </a:t>
            </a:r>
            <a:r>
              <a:rPr lang="en-US" altLang="en-US" dirty="0" smtClean="0">
                <a:solidFill>
                  <a:srgbClr val="FF0000"/>
                </a:solidFill>
              </a:rPr>
              <a:t>“alignment”</a:t>
            </a:r>
          </a:p>
          <a:p>
            <a:pPr marL="971550" lvl="1" indent="-514350" eaLnBrk="1" hangingPunct="1">
              <a:spcBef>
                <a:spcPts val="300"/>
              </a:spcBef>
              <a:spcAft>
                <a:spcPts val="600"/>
              </a:spcAft>
              <a:buFont typeface="+mj-lt"/>
              <a:buAutoNum type="arabicParenR"/>
              <a:defRPr/>
            </a:pPr>
            <a:r>
              <a:rPr lang="en-US" altLang="en-US" dirty="0" smtClean="0"/>
              <a:t>Emerging tech leads to new strategic directions</a:t>
            </a:r>
          </a:p>
          <a:p>
            <a:pPr eaLnBrk="1" hangingPunct="1">
              <a:spcBef>
                <a:spcPts val="300"/>
              </a:spcBef>
              <a:spcAft>
                <a:spcPts val="600"/>
              </a:spcAft>
              <a:defRPr/>
            </a:pPr>
            <a:r>
              <a:rPr lang="en-US" altLang="en-US" sz="2800" dirty="0" smtClean="0"/>
              <a:t>Organizations must adapt to tech advances to keep pace w changing environment</a:t>
            </a:r>
          </a:p>
          <a:p>
            <a:pPr eaLnBrk="1" hangingPunct="1">
              <a:spcBef>
                <a:spcPts val="300"/>
              </a:spcBef>
              <a:spcAft>
                <a:spcPts val="600"/>
              </a:spcAft>
              <a:defRPr/>
            </a:pPr>
            <a:r>
              <a:rPr lang="en-US" altLang="en-US" sz="2800" dirty="0" smtClean="0"/>
              <a:t>Companies should </a:t>
            </a:r>
            <a:r>
              <a:rPr lang="en-US" altLang="en-US" sz="2800" dirty="0" smtClean="0">
                <a:solidFill>
                  <a:srgbClr val="6600FF"/>
                </a:solidFill>
              </a:rPr>
              <a:t>have a solid business reason</a:t>
            </a:r>
            <a:r>
              <a:rPr lang="en-US" altLang="en-US" sz="2800" dirty="0" smtClean="0"/>
              <a:t> for implementing technology</a:t>
            </a:r>
          </a:p>
          <a:p>
            <a:pPr marL="0" indent="0" eaLnBrk="1" hangingPunct="1">
              <a:spcBef>
                <a:spcPts val="3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sz="2400" dirty="0">
                <a:hlinkClick r:id="rId3"/>
              </a:rPr>
              <a:t>http://www.youtube.com/watch?v=zIEIvi2MuEk</a:t>
            </a:r>
            <a:endParaRPr lang="en-US" altLang="en-US" sz="2400" dirty="0" smtClean="0"/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defRPr/>
            </a:pPr>
            <a:endParaRPr lang="en-US" altLang="en-US" sz="2400" dirty="0" smtClean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93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IT Offers Career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Chief Information </a:t>
            </a:r>
            <a:br>
              <a:rPr lang="en-US" dirty="0" smtClean="0"/>
            </a:br>
            <a:r>
              <a:rPr lang="en-US" dirty="0" smtClean="0"/>
              <a:t>Officer (CIO)</a:t>
            </a:r>
          </a:p>
          <a:p>
            <a:r>
              <a:rPr lang="en-US" dirty="0" smtClean="0"/>
              <a:t>Substantial Demand for IT Staff</a:t>
            </a:r>
          </a:p>
          <a:p>
            <a:pPr lvl="1"/>
            <a:r>
              <a:rPr lang="en-US" dirty="0" smtClean="0"/>
              <a:t>Programmers</a:t>
            </a:r>
          </a:p>
          <a:p>
            <a:pPr lvl="1"/>
            <a:r>
              <a:rPr lang="en-US" dirty="0" smtClean="0"/>
              <a:t>Business Analysts</a:t>
            </a:r>
          </a:p>
          <a:p>
            <a:pPr lvl="1"/>
            <a:r>
              <a:rPr lang="en-US" dirty="0" smtClean="0"/>
              <a:t>System Analysts</a:t>
            </a:r>
          </a:p>
          <a:p>
            <a:pPr lvl="1"/>
            <a:r>
              <a:rPr lang="en-US" dirty="0" smtClean="0"/>
              <a:t>Designers</a:t>
            </a:r>
          </a:p>
          <a:p>
            <a:r>
              <a:rPr lang="en-US" dirty="0" smtClean="0"/>
              <a:t>$115,000 is the median salary for IS Managers (US </a:t>
            </a:r>
            <a:r>
              <a:rPr lang="en-US" dirty="0" err="1" smtClean="0"/>
              <a:t>Dept</a:t>
            </a:r>
            <a:r>
              <a:rPr lang="en-US" dirty="0" smtClean="0"/>
              <a:t> of Labor)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457200"/>
            <a:ext cx="3257550" cy="227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2DC9-9688-4E44-A90B-C333AD8FEA0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0" y="3429000"/>
            <a:ext cx="41910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DBAs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Network admins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Info sys security professionals (ISSP)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0" y="6172200"/>
            <a:ext cx="6096000" cy="5492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New: IT Auditor – ISACA certs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0460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14400" y="7938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C00000"/>
                </a:solidFill>
              </a:rPr>
              <a:t>“Top Jobs” in America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6354763" y="696913"/>
            <a:ext cx="2789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Money Magazine  2013</a:t>
            </a:r>
          </a:p>
        </p:txBody>
      </p:sp>
      <p:pic>
        <p:nvPicPr>
          <p:cNvPr id="1843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66800"/>
            <a:ext cx="4381500" cy="565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3048000" y="2590800"/>
            <a:ext cx="990600" cy="2286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27363" y="4724400"/>
            <a:ext cx="1042987" cy="3048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048000" y="5257800"/>
            <a:ext cx="1295400" cy="3048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48000" y="3619500"/>
            <a:ext cx="1295400" cy="3048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41" name="TextBox 3"/>
          <p:cNvSpPr txBox="1">
            <a:spLocks noChangeArrowheads="1"/>
          </p:cNvSpPr>
          <p:nvPr/>
        </p:nvSpPr>
        <p:spPr bwMode="auto">
          <a:xfrm>
            <a:off x="6477000" y="2219325"/>
            <a:ext cx="2362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Four of the top ten jobs relate to MIS</a:t>
            </a: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67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Should I Study Information </a:t>
            </a:r>
            <a:r>
              <a:rPr lang="en-US" dirty="0" smtClean="0"/>
              <a:t>Systems (</a:t>
            </a:r>
            <a:r>
              <a:rPr lang="en-US" b="1" i="1" dirty="0" smtClean="0">
                <a:solidFill>
                  <a:srgbClr val="0033CC"/>
                </a:solidFill>
              </a:rPr>
              <a:t>IS</a:t>
            </a:r>
            <a:r>
              <a:rPr lang="en-US" dirty="0" smtClean="0"/>
              <a:t>)?</a:t>
            </a:r>
            <a:endParaRPr lang="en-US" dirty="0"/>
          </a:p>
          <a:p>
            <a:r>
              <a:rPr lang="en-US" dirty="0"/>
              <a:t>Overview of Computer-Based Information Systems (</a:t>
            </a:r>
            <a:r>
              <a:rPr lang="en-US" b="1" i="1" dirty="0">
                <a:solidFill>
                  <a:srgbClr val="0033CC"/>
                </a:solidFill>
              </a:rPr>
              <a:t>IS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How Does IT Impact Organizations?</a:t>
            </a:r>
          </a:p>
          <a:p>
            <a:r>
              <a:rPr lang="en-US" dirty="0"/>
              <a:t>Importance of Information Systems (</a:t>
            </a:r>
            <a:r>
              <a:rPr lang="en-US" b="1" i="1" dirty="0">
                <a:solidFill>
                  <a:srgbClr val="0033CC"/>
                </a:solidFill>
              </a:rPr>
              <a:t>IS</a:t>
            </a:r>
            <a:r>
              <a:rPr lang="en-US" dirty="0" smtClean="0"/>
              <a:t>) </a:t>
            </a:r>
            <a:r>
              <a:rPr lang="en-US" dirty="0"/>
              <a:t>to Society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2DC9-9688-4E44-A90B-C333AD8FEA0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3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Managing Information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381000" y="2057401"/>
            <a:ext cx="8458200" cy="42354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Managing information systems (IS) is difficult and complex</a:t>
            </a:r>
          </a:p>
          <a:p>
            <a:r>
              <a:rPr lang="en-US" dirty="0" smtClean="0"/>
              <a:t>Contributing Factors:</a:t>
            </a:r>
          </a:p>
          <a:p>
            <a:pPr lvl="1"/>
            <a:r>
              <a:rPr lang="en-US" dirty="0" smtClean="0"/>
              <a:t>Strategic </a:t>
            </a:r>
            <a:r>
              <a:rPr lang="en-US" dirty="0" smtClean="0"/>
              <a:t>value of IS’s</a:t>
            </a:r>
          </a:p>
          <a:p>
            <a:pPr lvl="1"/>
            <a:r>
              <a:rPr lang="en-US" dirty="0" smtClean="0"/>
              <a:t>Acquiring, operating, and maintaining IS’s is very expensive</a:t>
            </a:r>
          </a:p>
          <a:p>
            <a:pPr lvl="1"/>
            <a:r>
              <a:rPr lang="en-US" dirty="0" smtClean="0"/>
              <a:t>Evolution of the IS Function: …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Power of IS’s calls for careful </a:t>
            </a:r>
            <a:r>
              <a:rPr lang="en-US" dirty="0" smtClean="0">
                <a:solidFill>
                  <a:srgbClr val="C00000"/>
                </a:solidFill>
              </a:rPr>
              <a:t>governance/mgmt/control 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 ethical issues</a:t>
            </a:r>
            <a:endParaRPr lang="en-US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2DC9-9688-4E44-A90B-C333AD8FEA0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133600" y="6019800"/>
            <a:ext cx="4191000" cy="701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Chaps 1, 2, 7, PI7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7075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’S ABOUT BUSINESS 1.1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sz="quarter" idx="16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Information Technology Supports Students in Georgia</a:t>
            </a:r>
          </a:p>
          <a:p>
            <a:pPr lvl="1"/>
            <a:r>
              <a:rPr lang="en-US" dirty="0"/>
              <a:t>Describe how the University System of Georgia manages its information resources vis-à-vis the individual universities in the system.</a:t>
            </a:r>
          </a:p>
          <a:p>
            <a:pPr lvl="1"/>
            <a:r>
              <a:rPr lang="en-US" dirty="0"/>
              <a:t>What are the advantages of central management of information systems in the University System of Georgia?</a:t>
            </a:r>
          </a:p>
          <a:p>
            <a:pPr lvl="1"/>
            <a:r>
              <a:rPr lang="en-US" dirty="0"/>
              <a:t>What are the disadvantages of central management of information systems in the University System of Georgia?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2DC9-9688-4E44-A90B-C333AD8FEA0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66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 of Computer-Based IS’s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1.2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1447800" y="2438400"/>
            <a:ext cx="7239000" cy="3810000"/>
          </a:xfrm>
        </p:spPr>
        <p:txBody>
          <a:bodyPr/>
          <a:lstStyle/>
          <a:p>
            <a:r>
              <a:rPr lang="en-US" dirty="0" smtClean="0"/>
              <a:t>Data – Information – Knowledge</a:t>
            </a:r>
          </a:p>
          <a:p>
            <a:r>
              <a:rPr lang="en-US" dirty="0" smtClean="0"/>
              <a:t>Computer-Based Information System (CBIS)</a:t>
            </a:r>
          </a:p>
          <a:p>
            <a:r>
              <a:rPr lang="en-US" dirty="0" smtClean="0"/>
              <a:t>Types of Computer-Based Information Systems (CBIS)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2DC9-9688-4E44-A90B-C333AD8FEA0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30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Data – Information – Knowledge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7369"/>
            <a:ext cx="5076414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2DC9-9688-4E44-A90B-C333AD8FEA0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410200" y="1607369"/>
            <a:ext cx="3733800" cy="472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Examine from: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Level of organization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Depth of processing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Richness/Amount of contents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Value to biz</a:t>
            </a:r>
          </a:p>
        </p:txBody>
      </p:sp>
      <p:sp>
        <p:nvSpPr>
          <p:cNvPr id="6" name="Rounded Rectangle 5"/>
          <p:cNvSpPr/>
          <p:nvPr/>
        </p:nvSpPr>
        <p:spPr>
          <a:xfrm rot="20983663">
            <a:off x="6136621" y="538071"/>
            <a:ext cx="2737924" cy="701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Chap 3, PI3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2885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versus Information versus Knowledge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7983" y="1924973"/>
            <a:ext cx="6498217" cy="4780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2DC9-9688-4E44-A90B-C333AD8FEA0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36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>
                <a:solidFill>
                  <a:srgbClr val="C00000"/>
                </a:solidFill>
              </a:rPr>
              <a:t>Capabilities of Information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7772400" cy="4530725"/>
          </a:xfrm>
        </p:spPr>
        <p:txBody>
          <a:bodyPr/>
          <a:lstStyle/>
          <a:p>
            <a:r>
              <a:rPr lang="en-US" altLang="en-US" sz="2000" dirty="0" smtClean="0"/>
              <a:t>Perform </a:t>
            </a:r>
            <a:r>
              <a:rPr lang="en-US" altLang="en-US" sz="2000" dirty="0" smtClean="0">
                <a:solidFill>
                  <a:srgbClr val="C00000"/>
                </a:solidFill>
              </a:rPr>
              <a:t>high-speed, high-volume</a:t>
            </a:r>
            <a:r>
              <a:rPr lang="en-US" altLang="en-US" sz="2000" dirty="0" smtClean="0"/>
              <a:t> numerical computations</a:t>
            </a:r>
          </a:p>
          <a:p>
            <a:r>
              <a:rPr lang="en-US" altLang="en-US" sz="2000" dirty="0" smtClean="0"/>
              <a:t>Provide </a:t>
            </a:r>
            <a:r>
              <a:rPr lang="en-US" altLang="en-US" sz="2000" dirty="0" smtClean="0">
                <a:solidFill>
                  <a:srgbClr val="6600FF"/>
                </a:solidFill>
              </a:rPr>
              <a:t>fast, accurate communication and collaboration </a:t>
            </a:r>
            <a:r>
              <a:rPr lang="en-US" altLang="en-US" sz="2000" dirty="0" smtClean="0"/>
              <a:t>within and among organizations</a:t>
            </a:r>
          </a:p>
          <a:p>
            <a:r>
              <a:rPr lang="en-US" altLang="en-US" sz="2000" dirty="0" smtClean="0">
                <a:solidFill>
                  <a:srgbClr val="00B050"/>
                </a:solidFill>
              </a:rPr>
              <a:t>Store huge amounts </a:t>
            </a:r>
            <a:r>
              <a:rPr lang="en-US" altLang="en-US" sz="2000" dirty="0" smtClean="0"/>
              <a:t>of information in small space</a:t>
            </a:r>
          </a:p>
          <a:p>
            <a:r>
              <a:rPr lang="en-US" altLang="en-US" sz="2000" dirty="0" smtClean="0"/>
              <a:t>Allow </a:t>
            </a:r>
            <a:r>
              <a:rPr lang="en-US" altLang="en-US" sz="2000" dirty="0" smtClean="0">
                <a:solidFill>
                  <a:srgbClr val="FF0000"/>
                </a:solidFill>
              </a:rPr>
              <a:t>quick, inexpensive access </a:t>
            </a:r>
            <a:r>
              <a:rPr lang="en-US" altLang="en-US" sz="2000" dirty="0" smtClean="0"/>
              <a:t>to  vast amounts of information worldwide</a:t>
            </a:r>
          </a:p>
          <a:p>
            <a:r>
              <a:rPr lang="en-US" altLang="en-US" sz="2000" dirty="0" smtClean="0"/>
              <a:t>Interpret vast amounts of data quickly and efficiently</a:t>
            </a:r>
          </a:p>
          <a:p>
            <a:r>
              <a:rPr lang="en-US" altLang="en-US" sz="2000" dirty="0" smtClean="0"/>
              <a:t>Increase effectiveness and efficiency of people working in groups in one place or around the world</a:t>
            </a:r>
          </a:p>
          <a:p>
            <a:r>
              <a:rPr lang="en-US" altLang="en-US" sz="2000" dirty="0" smtClean="0"/>
              <a:t>Automate semiautomatic business process and manual tasks</a:t>
            </a: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1143000" y="1600200"/>
            <a:ext cx="304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Table 1.3</a:t>
            </a:r>
          </a:p>
        </p:txBody>
      </p:sp>
    </p:spTree>
    <p:extLst>
      <p:ext uri="{BB962C8B-B14F-4D97-AF65-F5344CB8AC3E}">
        <p14:creationId xmlns:p14="http://schemas.microsoft.com/office/powerpoint/2010/main" val="352993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Components of a CBIS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Hardware (PI2)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Software (PI2)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Database (</a:t>
            </a:r>
            <a:r>
              <a:rPr lang="en-US" dirty="0" err="1" smtClean="0"/>
              <a:t>Ch</a:t>
            </a:r>
            <a:r>
              <a:rPr lang="en-US" dirty="0" smtClean="0"/>
              <a:t> 3, PI3)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Network (</a:t>
            </a:r>
            <a:r>
              <a:rPr lang="en-US" dirty="0" err="1" smtClean="0"/>
              <a:t>Ch</a:t>
            </a:r>
            <a:r>
              <a:rPr lang="en-US" dirty="0" smtClean="0"/>
              <a:t> 4)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6600FF"/>
                </a:solidFill>
              </a:rPr>
              <a:t>Procedures </a:t>
            </a:r>
            <a:endParaRPr lang="en-US" dirty="0" smtClean="0">
              <a:solidFill>
                <a:srgbClr val="6600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People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2DC9-9688-4E44-A90B-C333AD8FEA09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5332829" y="3429000"/>
            <a:ext cx="3809999" cy="167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Figure showing logical relationship</a:t>
            </a:r>
            <a:endParaRPr lang="en-US" sz="2800" dirty="0"/>
          </a:p>
        </p:txBody>
      </p:sp>
      <p:sp>
        <p:nvSpPr>
          <p:cNvPr id="6" name="Right Brace 5"/>
          <p:cNvSpPr/>
          <p:nvPr/>
        </p:nvSpPr>
        <p:spPr>
          <a:xfrm>
            <a:off x="3352800" y="4800600"/>
            <a:ext cx="228600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962400" y="4953000"/>
            <a:ext cx="2895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Most chapters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293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ChangeArrowheads="1"/>
          </p:cNvSpPr>
          <p:nvPr/>
        </p:nvSpPr>
        <p:spPr bwMode="auto">
          <a:xfrm>
            <a:off x="152400" y="1676400"/>
            <a:ext cx="8305800" cy="5029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36 w 21600"/>
              <a:gd name="T13" fmla="*/ 2936 h 21600"/>
              <a:gd name="T14" fmla="*/ 18664 w 21600"/>
              <a:gd name="T15" fmla="*/ 1866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271" y="21600"/>
                </a:lnTo>
                <a:lnTo>
                  <a:pt x="19329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666699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2F8FB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0D360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BB157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0D360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2F8FB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8FB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8FB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8FB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8FB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bg2"/>
                </a:solidFill>
                <a:ea typeface="SimSun" panose="02010600030101010101" pitchFamily="2" charset="-122"/>
              </a:rPr>
              <a:t>      </a:t>
            </a:r>
            <a:r>
              <a:rPr lang="en-US" altLang="en-US" sz="2400" b="1" dirty="0">
                <a:solidFill>
                  <a:srgbClr val="333399"/>
                </a:solidFill>
              </a:rPr>
              <a:t>Information System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b="1" dirty="0">
              <a:solidFill>
                <a:schemeClr val="bg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b="1" dirty="0">
              <a:solidFill>
                <a:schemeClr val="bg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</p:txBody>
      </p:sp>
      <p:sp>
        <p:nvSpPr>
          <p:cNvPr id="45059" name="Cloud"/>
          <p:cNvSpPr>
            <a:spLocks noChangeAspect="1" noEditPoints="1" noChangeArrowheads="1"/>
          </p:cNvSpPr>
          <p:nvPr/>
        </p:nvSpPr>
        <p:spPr bwMode="auto">
          <a:xfrm>
            <a:off x="4419600" y="4191000"/>
            <a:ext cx="2514600" cy="168433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242093" y="465138"/>
            <a:ext cx="8050213" cy="885825"/>
          </a:xfrm>
        </p:spPr>
        <p:txBody>
          <a:bodyPr/>
          <a:lstStyle/>
          <a:p>
            <a:r>
              <a:rPr lang="en-US" altLang="en-US" sz="3400" dirty="0" smtClean="0">
                <a:solidFill>
                  <a:srgbClr val="C00000"/>
                </a:solidFill>
              </a:rPr>
              <a:t>Components of IS; IS in Business </a:t>
            </a:r>
            <a:br>
              <a:rPr lang="en-US" altLang="en-US" sz="3400" dirty="0" smtClean="0">
                <a:solidFill>
                  <a:srgbClr val="C00000"/>
                </a:solidFill>
              </a:rPr>
            </a:br>
            <a:r>
              <a:rPr lang="en-US" altLang="en-US" sz="2800" dirty="0" smtClean="0">
                <a:solidFill>
                  <a:srgbClr val="C00000"/>
                </a:solidFill>
              </a:rPr>
              <a:t>(Figure by Zhang)</a:t>
            </a:r>
          </a:p>
        </p:txBody>
      </p:sp>
      <p:sp>
        <p:nvSpPr>
          <p:cNvPr id="45061" name="Oval 5"/>
          <p:cNvSpPr>
            <a:spLocks noChangeArrowheads="1"/>
          </p:cNvSpPr>
          <p:nvPr/>
        </p:nvSpPr>
        <p:spPr bwMode="auto">
          <a:xfrm>
            <a:off x="838200" y="4191000"/>
            <a:ext cx="3886200" cy="1828800"/>
          </a:xfrm>
          <a:prstGeom prst="ellipse">
            <a:avLst/>
          </a:prstGeom>
          <a:noFill/>
          <a:ln w="41275">
            <a:solidFill>
              <a:srgbClr val="3399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2F8FB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0D360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BB157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0D360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2F8FB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8FB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8FB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8FB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8FB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1219200" y="2438400"/>
            <a:ext cx="1524000" cy="6858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2F8FB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0D360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BB157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0D360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2F8FB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8FB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8FB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8FB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8FB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People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1371600" y="5078413"/>
            <a:ext cx="1143000" cy="430212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2F8FB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0D360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BB157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0D360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2F8FB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8FB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8FB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8FB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8FB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</a:rPr>
              <a:t>Hardware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1371600" y="4648200"/>
            <a:ext cx="1143000" cy="430213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2F8FB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0D360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BB157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0D360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2F8FB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8FB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8FB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8FB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8FB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</a:rPr>
              <a:t>Software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3124200" y="4648200"/>
            <a:ext cx="1143000" cy="430213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2F8FB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0D360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BB157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0D360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2F8FB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8FB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8FB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8FB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8FB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0066"/>
                </a:solidFill>
                <a:latin typeface="Times New Roman" panose="02020603050405020304" pitchFamily="18" charset="0"/>
              </a:rPr>
              <a:t>Data</a:t>
            </a: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3124200" y="5078413"/>
            <a:ext cx="1143000" cy="471487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2F8FB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0D360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BB157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0D360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2F8FB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8FB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8FB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8FB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8FB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</a:rPr>
              <a:t>Hardware</a:t>
            </a:r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>
            <a:off x="2438400" y="5059363"/>
            <a:ext cx="685800" cy="46037"/>
          </a:xfrm>
          <a:prstGeom prst="line">
            <a:avLst/>
          </a:prstGeom>
          <a:noFill/>
          <a:ln w="63500">
            <a:solidFill>
              <a:srgbClr val="9933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Oval 12"/>
          <p:cNvSpPr>
            <a:spLocks noChangeArrowheads="1"/>
          </p:cNvSpPr>
          <p:nvPr/>
        </p:nvSpPr>
        <p:spPr bwMode="auto">
          <a:xfrm>
            <a:off x="6324600" y="3962400"/>
            <a:ext cx="914400" cy="609600"/>
          </a:xfrm>
          <a:prstGeom prst="ellipse">
            <a:avLst/>
          </a:prstGeom>
          <a:noFill/>
          <a:ln w="22225">
            <a:solidFill>
              <a:srgbClr val="3399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2F8FB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0D360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BB157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0D360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2F8FB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8FB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8FB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8FB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8FB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45069" name="Oval 13"/>
          <p:cNvSpPr>
            <a:spLocks noChangeArrowheads="1"/>
          </p:cNvSpPr>
          <p:nvPr/>
        </p:nvSpPr>
        <p:spPr bwMode="auto">
          <a:xfrm>
            <a:off x="6400800" y="5410200"/>
            <a:ext cx="827088" cy="552450"/>
          </a:xfrm>
          <a:prstGeom prst="ellipse">
            <a:avLst/>
          </a:prstGeom>
          <a:noFill/>
          <a:ln w="22225">
            <a:solidFill>
              <a:srgbClr val="3399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2F8FB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0D360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BB157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0D360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2F8FB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8FB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8FB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8FB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8FB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>
            <a:off x="4572000" y="5029200"/>
            <a:ext cx="990600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 flipV="1">
            <a:off x="5638800" y="4419600"/>
            <a:ext cx="685800" cy="460375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2" name="Line 16"/>
          <p:cNvSpPr>
            <a:spLocks noChangeShapeType="1"/>
          </p:cNvSpPr>
          <p:nvPr/>
        </p:nvSpPr>
        <p:spPr bwMode="auto">
          <a:xfrm>
            <a:off x="5715000" y="5257800"/>
            <a:ext cx="762000" cy="304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3" name="Line 17"/>
          <p:cNvSpPr>
            <a:spLocks noChangeShapeType="1"/>
          </p:cNvSpPr>
          <p:nvPr/>
        </p:nvSpPr>
        <p:spPr bwMode="auto">
          <a:xfrm flipH="1" flipV="1">
            <a:off x="5715000" y="5181600"/>
            <a:ext cx="762000" cy="304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4" name="Line 18"/>
          <p:cNvSpPr>
            <a:spLocks noChangeShapeType="1"/>
          </p:cNvSpPr>
          <p:nvPr/>
        </p:nvSpPr>
        <p:spPr bwMode="auto">
          <a:xfrm flipH="1">
            <a:off x="5638800" y="4495800"/>
            <a:ext cx="762000" cy="492125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5" name="Line 19"/>
          <p:cNvSpPr>
            <a:spLocks noChangeShapeType="1"/>
          </p:cNvSpPr>
          <p:nvPr/>
        </p:nvSpPr>
        <p:spPr bwMode="auto">
          <a:xfrm flipH="1">
            <a:off x="6781800" y="4572000"/>
            <a:ext cx="0" cy="914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6" name="Line 20"/>
          <p:cNvSpPr>
            <a:spLocks noChangeShapeType="1"/>
          </p:cNvSpPr>
          <p:nvPr/>
        </p:nvSpPr>
        <p:spPr bwMode="auto">
          <a:xfrm flipV="1">
            <a:off x="6858000" y="4572000"/>
            <a:ext cx="0" cy="914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3962400" y="5943600"/>
            <a:ext cx="1108075" cy="503238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2F8FB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0D360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BB157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0D360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2F8FB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8FB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8FB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8FB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8FB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Network</a:t>
            </a:r>
          </a:p>
        </p:txBody>
      </p:sp>
      <p:sp>
        <p:nvSpPr>
          <p:cNvPr id="45078" name="Line 22"/>
          <p:cNvSpPr>
            <a:spLocks noChangeShapeType="1"/>
          </p:cNvSpPr>
          <p:nvPr/>
        </p:nvSpPr>
        <p:spPr bwMode="auto">
          <a:xfrm flipV="1">
            <a:off x="4648200" y="5562600"/>
            <a:ext cx="685800" cy="381000"/>
          </a:xfrm>
          <a:prstGeom prst="line">
            <a:avLst/>
          </a:prstGeom>
          <a:noFill/>
          <a:ln w="44450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9" name="Line 23"/>
          <p:cNvSpPr>
            <a:spLocks noChangeShapeType="1"/>
          </p:cNvSpPr>
          <p:nvPr/>
        </p:nvSpPr>
        <p:spPr bwMode="auto">
          <a:xfrm flipH="1">
            <a:off x="4572000" y="5181600"/>
            <a:ext cx="990600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0" name="AutoShape 24"/>
          <p:cNvSpPr>
            <a:spLocks noChangeArrowheads="1"/>
          </p:cNvSpPr>
          <p:nvPr/>
        </p:nvSpPr>
        <p:spPr bwMode="auto">
          <a:xfrm rot="-620447">
            <a:off x="2643367" y="2636981"/>
            <a:ext cx="6254239" cy="1075343"/>
          </a:xfrm>
          <a:prstGeom prst="curvedUpArrow">
            <a:avLst>
              <a:gd name="adj1" fmla="val 63663"/>
              <a:gd name="adj2" fmla="val 203268"/>
              <a:gd name="adj3" fmla="val 37648"/>
            </a:avLst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2F8FB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0D360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BB157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0D360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2F8FB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8FB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8FB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8FB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8FB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66"/>
                </a:solidFill>
              </a:rPr>
              <a:t>Procedure</a:t>
            </a:r>
          </a:p>
        </p:txBody>
      </p:sp>
      <p:sp>
        <p:nvSpPr>
          <p:cNvPr id="7193" name="AutoShape 25"/>
          <p:cNvSpPr>
            <a:spLocks noChangeArrowheads="1"/>
          </p:cNvSpPr>
          <p:nvPr/>
        </p:nvSpPr>
        <p:spPr bwMode="auto">
          <a:xfrm>
            <a:off x="6934200" y="533400"/>
            <a:ext cx="2209800" cy="1752600"/>
          </a:xfrm>
          <a:prstGeom prst="star5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b="1">
                <a:solidFill>
                  <a:schemeClr val="bg1"/>
                </a:solidFill>
              </a:rPr>
              <a:t>Corp</a:t>
            </a:r>
          </a:p>
          <a:p>
            <a:pPr algn="ctr" eaLnBrk="1" hangingPunct="1">
              <a:defRPr/>
            </a:pPr>
            <a:r>
              <a:rPr lang="en-US" b="1">
                <a:solidFill>
                  <a:schemeClr val="bg1"/>
                </a:solidFill>
              </a:rPr>
              <a:t>Strategy</a:t>
            </a:r>
            <a:endParaRPr lang="en-US" b="1">
              <a:solidFill>
                <a:schemeClr val="bg1"/>
              </a:solidFill>
              <a:ea typeface="SimSun" pitchFamily="2" charset="-122"/>
            </a:endParaRPr>
          </a:p>
          <a:p>
            <a:pPr algn="ctr" eaLnBrk="1" hangingPunct="1">
              <a:defRPr/>
            </a:pP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45082" name="AutoShape 26"/>
          <p:cNvSpPr>
            <a:spLocks noChangeArrowheads="1"/>
          </p:cNvSpPr>
          <p:nvPr/>
        </p:nvSpPr>
        <p:spPr bwMode="auto">
          <a:xfrm>
            <a:off x="1600200" y="3124200"/>
            <a:ext cx="762000" cy="1524000"/>
          </a:xfrm>
          <a:prstGeom prst="downArrow">
            <a:avLst>
              <a:gd name="adj1" fmla="val 50000"/>
              <a:gd name="adj2" fmla="val 354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2F8FB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0D360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BB157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0D360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2F8FB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8FB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8FB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8FB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8FB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/>
              <a:t>Use</a:t>
            </a:r>
          </a:p>
        </p:txBody>
      </p:sp>
      <p:sp>
        <p:nvSpPr>
          <p:cNvPr id="45083" name="Rectangle 23"/>
          <p:cNvSpPr>
            <a:spLocks noChangeArrowheads="1"/>
          </p:cNvSpPr>
          <p:nvPr/>
        </p:nvSpPr>
        <p:spPr bwMode="auto">
          <a:xfrm>
            <a:off x="152400" y="6234794"/>
            <a:ext cx="3314700" cy="381000"/>
          </a:xfrm>
          <a:prstGeom prst="rect">
            <a:avLst/>
          </a:prstGeom>
          <a:solidFill>
            <a:srgbClr val="A3A3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2F8FB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0D360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BB157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0D360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2F8FB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8FB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8FB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8FB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8FB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© </a:t>
            </a:r>
            <a:r>
              <a:rPr lang="en-US" altLang="en-US" sz="1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1997-2017, </a:t>
            </a:r>
            <a:r>
              <a:rPr lang="en-US" altLang="en-US" sz="1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Yüe</a:t>
            </a: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“Jeff” Zhang</a:t>
            </a: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81884" y="6360335"/>
            <a:ext cx="2133600" cy="365125"/>
          </a:xfrm>
        </p:spPr>
        <p:txBody>
          <a:bodyPr/>
          <a:lstStyle/>
          <a:p>
            <a:r>
              <a:rPr lang="en-US" dirty="0" smtClean="0"/>
              <a:t>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46637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606" y="1489225"/>
            <a:ext cx="7239000" cy="538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93340" y="6400800"/>
            <a:ext cx="2133600" cy="365125"/>
          </a:xfrm>
        </p:spPr>
        <p:txBody>
          <a:bodyPr/>
          <a:lstStyle/>
          <a:p>
            <a:fld id="{AC392DC9-9688-4E44-A90B-C333AD8FEA09}" type="slidenum">
              <a:rPr lang="en-US" b="1" smtClean="0">
                <a:solidFill>
                  <a:schemeClr val="tx1"/>
                </a:solidFill>
              </a:rPr>
              <a:pPr/>
              <a:t>28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Computer-Based Information Systems (CBIS)</a:t>
            </a: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7527878" y="2362200"/>
            <a:ext cx="1600200" cy="2057400"/>
          </a:xfrm>
          <a:prstGeom prst="wedgeRoundRectCallout">
            <a:avLst>
              <a:gd name="adj1" fmla="val -96255"/>
              <a:gd name="adj2" fmla="val 500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FAIS – </a:t>
            </a:r>
          </a:p>
          <a:p>
            <a:pPr algn="ctr"/>
            <a:r>
              <a:rPr lang="en-US" sz="2400" b="1" dirty="0" smtClean="0"/>
              <a:t>Slide </a:t>
            </a:r>
            <a:r>
              <a:rPr lang="en-US" sz="2400" b="1" dirty="0" smtClean="0"/>
              <a:t>#31;</a:t>
            </a:r>
          </a:p>
          <a:p>
            <a:pPr algn="ctr"/>
            <a:r>
              <a:rPr lang="en-US" sz="2400" b="1" dirty="0" smtClean="0"/>
              <a:t>Chap 11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1086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Figure 1.5: IS that function </a:t>
            </a:r>
            <a:r>
              <a:rPr lang="en-US" dirty="0" smtClean="0">
                <a:solidFill>
                  <a:srgbClr val="FF0000"/>
                </a:solidFill>
              </a:rPr>
              <a:t>among</a:t>
            </a:r>
            <a:r>
              <a:rPr lang="en-US" dirty="0" smtClean="0"/>
              <a:t> multiple organizations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24" y="1524000"/>
            <a:ext cx="8037246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2DC9-9688-4E44-A90B-C333AD8FEA0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56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/>
          </a:bodyPr>
          <a:lstStyle/>
          <a:p>
            <a:r>
              <a:rPr lang="en-US" dirty="0"/>
              <a:t>Identify the reasons why being an informed user of </a:t>
            </a:r>
            <a:r>
              <a:rPr lang="en-US" dirty="0" smtClean="0"/>
              <a:t>IS </a:t>
            </a:r>
            <a:r>
              <a:rPr lang="en-US" dirty="0" err="1" smtClean="0"/>
              <a:t>is</a:t>
            </a:r>
            <a:r>
              <a:rPr lang="en-US" dirty="0" smtClean="0"/>
              <a:t> </a:t>
            </a:r>
            <a:r>
              <a:rPr lang="en-US" dirty="0"/>
              <a:t>important in today’s world.</a:t>
            </a:r>
          </a:p>
          <a:p>
            <a:r>
              <a:rPr lang="en-US" dirty="0"/>
              <a:t>Describe the various types of computer-based information systems in an organization.</a:t>
            </a:r>
          </a:p>
          <a:p>
            <a:r>
              <a:rPr lang="en-US" dirty="0"/>
              <a:t>Discuss ways in which information technology can </a:t>
            </a:r>
            <a:r>
              <a:rPr lang="en-US" dirty="0" smtClean="0"/>
              <a:t>affect </a:t>
            </a:r>
            <a:r>
              <a:rPr lang="en-US" dirty="0"/>
              <a:t>managers and </a:t>
            </a:r>
            <a:r>
              <a:rPr lang="en-US" dirty="0" smtClean="0"/>
              <a:t>non-managerial </a:t>
            </a:r>
            <a:r>
              <a:rPr lang="en-US" dirty="0"/>
              <a:t>workers</a:t>
            </a:r>
            <a:r>
              <a:rPr lang="en-US" dirty="0" smtClean="0"/>
              <a:t>.</a:t>
            </a:r>
          </a:p>
          <a:p>
            <a:r>
              <a:rPr lang="en-US" dirty="0"/>
              <a:t>Identify positive and negative societal effects of the increased use of information technology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2DC9-9688-4E44-A90B-C333AD8FEA0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29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Types of Computer Based Information Systems (CBIS)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Breadth of Support for Information Systems (IS)</a:t>
            </a:r>
          </a:p>
          <a:p>
            <a:r>
              <a:rPr lang="en-US" dirty="0" smtClean="0"/>
              <a:t>Support for Organizational Employees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2DC9-9688-4E44-A90B-C333AD8FEA0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95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Breadth of Support for Information Systems (IS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Transaction Processing Systems (TPS)</a:t>
            </a:r>
          </a:p>
          <a:p>
            <a:r>
              <a:rPr lang="en-US" dirty="0" smtClean="0"/>
              <a:t>E-Commerce Systems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Functional Area Information Systems (FAIS)  -- </a:t>
            </a:r>
            <a:r>
              <a:rPr lang="en-US" sz="3000" dirty="0" smtClean="0">
                <a:solidFill>
                  <a:srgbClr val="6600CC"/>
                </a:solidFill>
              </a:rPr>
              <a:t>“Pillars” Slide #28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Enterprise Resource Planning Systems (ERP) </a:t>
            </a:r>
            <a:r>
              <a:rPr lang="en-US" sz="3000" dirty="0" smtClean="0">
                <a:solidFill>
                  <a:srgbClr val="6600CC"/>
                </a:solidFill>
              </a:rPr>
              <a:t>– integration of FAIS; @CSUN: ___</a:t>
            </a:r>
          </a:p>
          <a:p>
            <a:r>
              <a:rPr lang="en-US" dirty="0" smtClean="0">
                <a:solidFill>
                  <a:srgbClr val="6600FF"/>
                </a:solidFill>
              </a:rPr>
              <a:t>Inter-organizational (Information) Systems (IOS)</a:t>
            </a:r>
            <a:endParaRPr lang="en-US" dirty="0">
              <a:solidFill>
                <a:srgbClr val="6600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2DC9-9688-4E44-A90B-C333AD8FEA09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5943600" y="1802032"/>
            <a:ext cx="3200400" cy="501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Chaps 11, 12, 13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4837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33401" y="15240"/>
            <a:ext cx="8153399" cy="1676400"/>
          </a:xfrm>
        </p:spPr>
        <p:txBody>
          <a:bodyPr>
            <a:normAutofit/>
          </a:bodyPr>
          <a:lstStyle/>
          <a:p>
            <a:r>
              <a:rPr lang="en-US" dirty="0" smtClean="0"/>
              <a:t>Support </a:t>
            </a:r>
            <a:r>
              <a:rPr lang="en-US" dirty="0"/>
              <a:t>for Organizational Employees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r>
              <a:rPr lang="en-US" smtClean="0"/>
              <a:t>Knowledge Workers (KW)</a:t>
            </a:r>
          </a:p>
          <a:p>
            <a:r>
              <a:rPr lang="en-US" smtClean="0"/>
              <a:t>Office Automation Systems (OASs)</a:t>
            </a:r>
          </a:p>
          <a:p>
            <a:r>
              <a:rPr lang="en-US" smtClean="0"/>
              <a:t>Business Intelligence (BI) Systems</a:t>
            </a:r>
          </a:p>
          <a:p>
            <a:r>
              <a:rPr lang="en-US" smtClean="0"/>
              <a:t>Expert Systems (ES)</a:t>
            </a:r>
          </a:p>
          <a:p>
            <a:r>
              <a:rPr lang="en-US" smtClean="0"/>
              <a:t>Dashboards </a:t>
            </a:r>
            <a:r>
              <a:rPr lang="en-US" smtClean="0">
                <a:solidFill>
                  <a:srgbClr val="C00000"/>
                </a:solidFill>
                <a:sym typeface="Wingdings" panose="05000000000000000000" pitchFamily="2" charset="2"/>
              </a:rPr>
              <a:t> Executives (EIS; ESS)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2DC9-9688-4E44-A90B-C333AD8FEA09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943600" y="1802032"/>
            <a:ext cx="3200400" cy="501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Chap 5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2213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Does IT Impact Organizations?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1.3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1066800" y="1981200"/>
            <a:ext cx="7543800" cy="426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IT Reduces the Number of Middle Managers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W.r.t. the traditional “pyramid”:</a:t>
            </a:r>
          </a:p>
          <a:p>
            <a:r>
              <a:rPr lang="en-US" dirty="0" smtClean="0"/>
              <a:t>IT Change’s the Manager’s Job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Less _____, more _____</a:t>
            </a:r>
          </a:p>
          <a:p>
            <a:r>
              <a:rPr lang="en-US" dirty="0" smtClean="0"/>
              <a:t>Will IT Eliminate Jobs?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“New eco system”: </a:t>
            </a:r>
          </a:p>
          <a:p>
            <a:r>
              <a:rPr lang="en-US" dirty="0" smtClean="0"/>
              <a:t>IT Impacts Employees at Work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Your own experience?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2DC9-9688-4E44-A90B-C333AD8FEA0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13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 smtClean="0">
                <a:solidFill>
                  <a:srgbClr val="C00000"/>
                </a:solidFill>
              </a:rPr>
              <a:t>Info Sys </a:t>
            </a:r>
            <a:r>
              <a:rPr lang="en-US" altLang="en-US" sz="3200" b="1" dirty="0" err="1" smtClean="0">
                <a:solidFill>
                  <a:srgbClr val="C00000"/>
                </a:solidFill>
              </a:rPr>
              <a:t>wrt</a:t>
            </a:r>
            <a:r>
              <a:rPr lang="en-US" altLang="en-US" sz="3200" b="1" dirty="0" smtClean="0">
                <a:solidFill>
                  <a:srgbClr val="C00000"/>
                </a:solidFill>
              </a:rPr>
              <a:t>/along w Biz Evolution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Early info sys:</a:t>
            </a:r>
          </a:p>
          <a:p>
            <a:r>
              <a:rPr lang="en-US" altLang="en-US" smtClean="0"/>
              <a:t>Modern info sys:</a:t>
            </a:r>
          </a:p>
          <a:p>
            <a:r>
              <a:rPr lang="en-US" altLang="en-US" smtClean="0"/>
              <a:t>Current IS characteristics:</a:t>
            </a:r>
          </a:p>
          <a:p>
            <a:pPr lvl="1"/>
            <a:r>
              <a:rPr lang="en-US" altLang="en-US" smtClean="0"/>
              <a:t>Degree of connection</a:t>
            </a:r>
          </a:p>
          <a:p>
            <a:pPr lvl="1"/>
            <a:r>
              <a:rPr lang="en-US" altLang="en-US" smtClean="0"/>
              <a:t>Types of connection</a:t>
            </a:r>
          </a:p>
          <a:p>
            <a:pPr lvl="1"/>
            <a:r>
              <a:rPr lang="en-US" altLang="en-US" smtClean="0"/>
              <a:t>Variety of tools</a:t>
            </a:r>
          </a:p>
          <a:p>
            <a:pPr lvl="1"/>
            <a:r>
              <a:rPr lang="en-US" altLang="en-US" smtClean="0"/>
              <a:t>Specialty vs integration</a:t>
            </a:r>
          </a:p>
          <a:p>
            <a:pPr lvl="1"/>
            <a:r>
              <a:rPr lang="en-US" altLang="en-US" smtClean="0"/>
              <a:t>New issues:…?</a:t>
            </a:r>
          </a:p>
        </p:txBody>
      </p:sp>
      <p:sp>
        <p:nvSpPr>
          <p:cNvPr id="2" name="7-Point Star 1"/>
          <p:cNvSpPr/>
          <p:nvPr/>
        </p:nvSpPr>
        <p:spPr>
          <a:xfrm>
            <a:off x="5334000" y="944563"/>
            <a:ext cx="3657600" cy="2593975"/>
          </a:xfrm>
          <a:prstGeom prst="star7">
            <a:avLst/>
          </a:prstGeom>
          <a:solidFill>
            <a:srgbClr val="FFFF00">
              <a:alpha val="4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0000"/>
                </a:solidFill>
              </a:rPr>
              <a:t>Business</a:t>
            </a:r>
          </a:p>
        </p:txBody>
      </p:sp>
      <p:sp>
        <p:nvSpPr>
          <p:cNvPr id="3" name="Cube 2"/>
          <p:cNvSpPr/>
          <p:nvPr/>
        </p:nvSpPr>
        <p:spPr>
          <a:xfrm>
            <a:off x="5562600" y="5181600"/>
            <a:ext cx="3200400" cy="1371600"/>
          </a:xfrm>
          <a:prstGeom prst="cube">
            <a:avLst/>
          </a:prstGeom>
          <a:solidFill>
            <a:srgbClr val="006699"/>
          </a:solidFill>
          <a:ln>
            <a:solidFill>
              <a:srgbClr val="1E5E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bg1"/>
                </a:solidFill>
              </a:rPr>
              <a:t>Info Sys</a:t>
            </a:r>
          </a:p>
        </p:txBody>
      </p:sp>
      <p:sp>
        <p:nvSpPr>
          <p:cNvPr id="4" name="Up Arrow 3"/>
          <p:cNvSpPr/>
          <p:nvPr/>
        </p:nvSpPr>
        <p:spPr>
          <a:xfrm>
            <a:off x="5562600" y="3200400"/>
            <a:ext cx="1828800" cy="2133600"/>
          </a:xfrm>
          <a:prstGeom prst="upArrow">
            <a:avLst/>
          </a:prstGeom>
          <a:ln w="635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Evolves with</a:t>
            </a:r>
          </a:p>
        </p:txBody>
      </p:sp>
      <p:sp>
        <p:nvSpPr>
          <p:cNvPr id="5" name="Down Arrow 4"/>
          <p:cNvSpPr/>
          <p:nvPr/>
        </p:nvSpPr>
        <p:spPr>
          <a:xfrm>
            <a:off x="7315200" y="3200400"/>
            <a:ext cx="1676400" cy="2133600"/>
          </a:xfrm>
          <a:prstGeom prst="downArrow">
            <a:avLst/>
          </a:prstGeom>
          <a:ln w="635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Rides,</a:t>
            </a:r>
          </a:p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Drives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81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 dirty="0" smtClean="0">
                <a:solidFill>
                  <a:srgbClr val="C00000"/>
                </a:solidFill>
              </a:rPr>
              <a:t>Traditional Major IS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Autofit/>
          </a:bodyPr>
          <a:lstStyle/>
          <a:p>
            <a:r>
              <a:rPr lang="en-US" altLang="en-US" sz="3000" dirty="0" smtClean="0"/>
              <a:t>Managing systems development and systems </a:t>
            </a:r>
            <a:r>
              <a:rPr lang="en-US" altLang="en-US" sz="3000" dirty="0" smtClean="0">
                <a:solidFill>
                  <a:srgbClr val="FF0000"/>
                </a:solidFill>
              </a:rPr>
              <a:t>project</a:t>
            </a:r>
            <a:r>
              <a:rPr lang="en-US" altLang="en-US" sz="3000" dirty="0" smtClean="0"/>
              <a:t> management</a:t>
            </a:r>
          </a:p>
          <a:p>
            <a:r>
              <a:rPr lang="en-US" altLang="en-US" sz="3000" dirty="0" smtClean="0"/>
              <a:t>Managing </a:t>
            </a:r>
            <a:r>
              <a:rPr lang="en-US" altLang="en-US" sz="3000" dirty="0" smtClean="0">
                <a:solidFill>
                  <a:srgbClr val="FF0000"/>
                </a:solidFill>
              </a:rPr>
              <a:t>computer operations</a:t>
            </a:r>
          </a:p>
          <a:p>
            <a:r>
              <a:rPr lang="en-US" altLang="en-US" sz="3000" dirty="0" smtClean="0"/>
              <a:t>Staffing, training, developing IS skills</a:t>
            </a:r>
          </a:p>
          <a:p>
            <a:r>
              <a:rPr lang="en-US" altLang="en-US" sz="3000" dirty="0" smtClean="0"/>
              <a:t>Providing </a:t>
            </a:r>
            <a:r>
              <a:rPr lang="en-US" altLang="en-US" sz="3000" dirty="0" smtClean="0">
                <a:solidFill>
                  <a:srgbClr val="FF0000"/>
                </a:solidFill>
              </a:rPr>
              <a:t>technical services</a:t>
            </a:r>
          </a:p>
          <a:p>
            <a:r>
              <a:rPr lang="en-US" altLang="en-US" sz="3000" dirty="0" smtClean="0">
                <a:solidFill>
                  <a:srgbClr val="FF0000"/>
                </a:solidFill>
              </a:rPr>
              <a:t>Infrastructure</a:t>
            </a:r>
            <a:r>
              <a:rPr lang="en-US" altLang="en-US" sz="3000" dirty="0" smtClean="0"/>
              <a:t> planning, development, control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92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b="1" dirty="0" smtClean="0">
                <a:solidFill>
                  <a:srgbClr val="C00000"/>
                </a:solidFill>
              </a:rPr>
              <a:t>Traditional</a:t>
            </a:r>
            <a:r>
              <a:rPr lang="en-US" altLang="en-US" b="1" dirty="0" smtClean="0"/>
              <a:t> Functions of MIS Department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100" b="1" dirty="0" smtClean="0">
              <a:solidFill>
                <a:srgbClr val="0000FF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b="1" dirty="0" smtClean="0">
                <a:solidFill>
                  <a:srgbClr val="0000FF"/>
                </a:solidFill>
              </a:rPr>
              <a:t>Consultative </a:t>
            </a:r>
            <a:r>
              <a:rPr lang="en-US" altLang="en-US" b="1" dirty="0" smtClean="0"/>
              <a:t>Functions of MIS Department</a:t>
            </a:r>
          </a:p>
        </p:txBody>
      </p:sp>
      <p:pic>
        <p:nvPicPr>
          <p:cNvPr id="19460" name="Picture 2" descr="http://www.startseocompany.com/wp-content/uploads/2010/10/consulting-clie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4876800"/>
            <a:ext cx="25177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http://hightech.lbl.gov/htnews/img/datacente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930683"/>
            <a:ext cx="2133600" cy="1574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3733800" y="2411413"/>
            <a:ext cx="495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Example: manage data center</a:t>
            </a:r>
          </a:p>
        </p:txBody>
      </p:sp>
      <p:sp>
        <p:nvSpPr>
          <p:cNvPr id="19463" name="TextBox 6"/>
          <p:cNvSpPr txBox="1">
            <a:spLocks noChangeArrowheads="1"/>
          </p:cNvSpPr>
          <p:nvPr/>
        </p:nvSpPr>
        <p:spPr bwMode="auto">
          <a:xfrm>
            <a:off x="4138613" y="5068888"/>
            <a:ext cx="4724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Example: create business alliances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82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471948" y="304799"/>
            <a:ext cx="8382000" cy="1029929"/>
          </a:xfrm>
        </p:spPr>
        <p:txBody>
          <a:bodyPr/>
          <a:lstStyle/>
          <a:p>
            <a:r>
              <a:rPr lang="en-US" altLang="en-US" sz="3400" dirty="0" smtClean="0">
                <a:solidFill>
                  <a:srgbClr val="C00000"/>
                </a:solidFill>
              </a:rPr>
              <a:t>New (Consultative) IS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4728"/>
            <a:ext cx="8229600" cy="5142272"/>
          </a:xfrm>
        </p:spPr>
        <p:txBody>
          <a:bodyPr>
            <a:normAutofit lnSpcReduction="10000"/>
          </a:bodyPr>
          <a:lstStyle/>
          <a:p>
            <a:r>
              <a:rPr lang="en-US" altLang="en-US" sz="2300" dirty="0" smtClean="0"/>
              <a:t>Initiating and designing </a:t>
            </a:r>
            <a:r>
              <a:rPr lang="en-US" altLang="en-US" sz="2300" dirty="0" smtClean="0">
                <a:solidFill>
                  <a:srgbClr val="FF0000"/>
                </a:solidFill>
              </a:rPr>
              <a:t>strategic information systems</a:t>
            </a:r>
          </a:p>
          <a:p>
            <a:r>
              <a:rPr lang="en-US" altLang="en-US" sz="2300" dirty="0" smtClean="0">
                <a:solidFill>
                  <a:srgbClr val="FF0000"/>
                </a:solidFill>
              </a:rPr>
              <a:t>Incorporating the Internet and e-commerce </a:t>
            </a:r>
            <a:r>
              <a:rPr lang="en-US" altLang="en-US" sz="2300" dirty="0" smtClean="0"/>
              <a:t>into the business</a:t>
            </a:r>
          </a:p>
          <a:p>
            <a:r>
              <a:rPr lang="en-US" altLang="en-US" sz="2300" dirty="0" smtClean="0"/>
              <a:t>Managing system integration</a:t>
            </a:r>
          </a:p>
          <a:p>
            <a:r>
              <a:rPr lang="en-US" altLang="en-US" sz="2300" dirty="0" smtClean="0">
                <a:solidFill>
                  <a:srgbClr val="FF0000"/>
                </a:solidFill>
              </a:rPr>
              <a:t>Educating non-IS managers about IT</a:t>
            </a:r>
          </a:p>
          <a:p>
            <a:r>
              <a:rPr lang="en-US" altLang="en-US" sz="2300" dirty="0" smtClean="0">
                <a:solidFill>
                  <a:srgbClr val="FF0000"/>
                </a:solidFill>
              </a:rPr>
              <a:t>Educating IS staff about the business</a:t>
            </a:r>
          </a:p>
          <a:p>
            <a:r>
              <a:rPr lang="en-US" altLang="en-US" sz="2300" dirty="0" smtClean="0">
                <a:solidFill>
                  <a:srgbClr val="FF0000"/>
                </a:solidFill>
              </a:rPr>
              <a:t>Supporting end-user computing</a:t>
            </a:r>
          </a:p>
          <a:p>
            <a:r>
              <a:rPr lang="en-US" altLang="en-US" sz="2300" dirty="0" smtClean="0">
                <a:solidFill>
                  <a:srgbClr val="FF0000"/>
                </a:solidFill>
              </a:rPr>
              <a:t>Partnering with executives</a:t>
            </a:r>
          </a:p>
          <a:p>
            <a:r>
              <a:rPr lang="en-US" altLang="en-US" sz="2300" dirty="0" smtClean="0">
                <a:solidFill>
                  <a:srgbClr val="FF0000"/>
                </a:solidFill>
              </a:rPr>
              <a:t>Managing outsourcing</a:t>
            </a:r>
          </a:p>
          <a:p>
            <a:r>
              <a:rPr lang="en-US" altLang="en-US" sz="2300" dirty="0" smtClean="0">
                <a:solidFill>
                  <a:srgbClr val="FF0000"/>
                </a:solidFill>
              </a:rPr>
              <a:t>Innovate</a:t>
            </a:r>
          </a:p>
          <a:p>
            <a:r>
              <a:rPr lang="en-US" altLang="en-US" sz="2300" dirty="0" smtClean="0"/>
              <a:t>Ally with vendors and IS departments in other organizations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37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35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IT Impacts Employees at Work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IT Impacts Employees’ Health and Safety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H</a:t>
            </a:r>
            <a:r>
              <a:rPr lang="en-US" dirty="0" smtClean="0">
                <a:solidFill>
                  <a:srgbClr val="C00000"/>
                </a:solidFill>
              </a:rPr>
              <a:t>ow? </a:t>
            </a:r>
          </a:p>
          <a:p>
            <a:r>
              <a:rPr lang="en-US" dirty="0" smtClean="0"/>
              <a:t>IT Provides Opportunities for People with Disabilities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Fairly obvious?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2DC9-9688-4E44-A90B-C333AD8FEA09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09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Figure 1.6: Ergonomic products protect computer users.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045" y="1524000"/>
            <a:ext cx="543371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2DC9-9688-4E44-A90B-C333AD8FEA09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41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accent2"/>
                </a:solidFill>
              </a:rPr>
              <a:t>Ordering drinks </a:t>
            </a:r>
            <a:r>
              <a:rPr lang="en-US" sz="3600" dirty="0" smtClean="0">
                <a:solidFill>
                  <a:schemeClr val="accent2"/>
                </a:solidFill>
              </a:rPr>
              <a:t>at </a:t>
            </a:r>
            <a:r>
              <a:rPr lang="en-US" sz="3600" dirty="0">
                <a:solidFill>
                  <a:schemeClr val="accent2"/>
                </a:solidFill>
              </a:rPr>
              <a:t>Jack in the </a:t>
            </a:r>
            <a:r>
              <a:rPr lang="en-US" sz="3600" dirty="0" smtClean="0">
                <a:solidFill>
                  <a:schemeClr val="accent2"/>
                </a:solidFill>
              </a:rPr>
              <a:t>Box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2DC9-9688-4E44-A90B-C333AD8FEA0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2" descr="Image result for ordering drinks in jack in the 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67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Importance of IS to Society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1.4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Affects Our Quality of Life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How? + / -?</a:t>
            </a:r>
          </a:p>
          <a:p>
            <a:r>
              <a:rPr lang="en-US" dirty="0" smtClean="0"/>
              <a:t>The Robot Revolution is Here Now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Google robot dogs: </a:t>
            </a:r>
          </a:p>
          <a:p>
            <a:pPr lvl="1"/>
            <a:r>
              <a:rPr lang="en-US" dirty="0">
                <a:solidFill>
                  <a:srgbClr val="C00000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rgbClr val="C00000"/>
                </a:solidFill>
                <a:hlinkClick r:id="rId2"/>
              </a:rPr>
              <a:t>www.youtube.com/watch?v=EuThIK-X2gU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dirty="0" smtClean="0"/>
              <a:t>Improvements in Healthcare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2DC9-9688-4E44-A90B-C333AD8FEA09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24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’S ABOUT BUSINESS 1.2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sz="quarter" idx="16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Different Types of Robots</a:t>
            </a:r>
          </a:p>
          <a:p>
            <a:pPr lvl="1"/>
            <a:r>
              <a:rPr lang="en-US" dirty="0"/>
              <a:t>Discuss some disadvantages of (a) telepresence robots, (b) autonomous cars, and (c) drones.</a:t>
            </a:r>
          </a:p>
          <a:p>
            <a:pPr lvl="1"/>
            <a:r>
              <a:rPr lang="en-US" dirty="0"/>
              <a:t>Would you be willing to ride in an autonomous car? Why or why not?</a:t>
            </a:r>
          </a:p>
          <a:p>
            <a:pPr lvl="1"/>
            <a:r>
              <a:rPr lang="en-US" dirty="0"/>
              <a:t>Which occupations are most at risk from a widespread adoption of autonomous cars? Support your answer.</a:t>
            </a:r>
          </a:p>
          <a:p>
            <a:pPr lvl="1"/>
            <a:r>
              <a:rPr lang="en-US" dirty="0"/>
              <a:t>Debate the privacy issues associated with domestic use of drones by law enforcement agencies.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2DC9-9688-4E44-A90B-C333AD8FEA09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59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Robot Revolution </a:t>
            </a:r>
            <a:r>
              <a:rPr lang="en-US" altLang="en-US" sz="2400" smtClean="0"/>
              <a:t>(continued)</a:t>
            </a:r>
          </a:p>
        </p:txBody>
      </p:sp>
      <p:pic>
        <p:nvPicPr>
          <p:cNvPr id="45059" name="Picture 2" descr="http://www.hiptechblog.com/wp-images/asimo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752600"/>
            <a:ext cx="303847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Box 4"/>
          <p:cNvSpPr txBox="1">
            <a:spLocks noChangeArrowheads="1"/>
          </p:cNvSpPr>
          <p:nvPr/>
        </p:nvSpPr>
        <p:spPr bwMode="auto">
          <a:xfrm>
            <a:off x="4300538" y="2001838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00FF"/>
                </a:solidFill>
              </a:rPr>
              <a:t>Honda’s ASIMO robot</a:t>
            </a:r>
          </a:p>
        </p:txBody>
      </p:sp>
      <p:sp>
        <p:nvSpPr>
          <p:cNvPr id="45061" name="TextBox 5"/>
          <p:cNvSpPr txBox="1">
            <a:spLocks noChangeArrowheads="1"/>
          </p:cNvSpPr>
          <p:nvPr/>
        </p:nvSpPr>
        <p:spPr bwMode="auto">
          <a:xfrm>
            <a:off x="3886200" y="3113088"/>
            <a:ext cx="5114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/>
              <a:t>See </a:t>
            </a:r>
            <a:r>
              <a:rPr lang="en-US" altLang="en-US" b="1">
                <a:hlinkClick r:id="rId4"/>
              </a:rPr>
              <a:t>video</a:t>
            </a:r>
            <a:r>
              <a:rPr lang="en-US" altLang="en-US" b="1"/>
              <a:t> of ASIMO in action</a:t>
            </a:r>
          </a:p>
        </p:txBody>
      </p:sp>
      <p:pic>
        <p:nvPicPr>
          <p:cNvPr id="45062" name="Picture 7" descr="http://www.pissedconsumer.com/images/categories/honda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1524000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28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Industrial Robots</a:t>
            </a:r>
          </a:p>
        </p:txBody>
      </p:sp>
      <p:sp>
        <p:nvSpPr>
          <p:cNvPr id="47107" name="TextBox 3"/>
          <p:cNvSpPr txBox="1">
            <a:spLocks noChangeArrowheads="1"/>
          </p:cNvSpPr>
          <p:nvPr/>
        </p:nvSpPr>
        <p:spPr bwMode="auto">
          <a:xfrm>
            <a:off x="1066800" y="5029200"/>
            <a:ext cx="693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See</a:t>
            </a:r>
            <a:r>
              <a:rPr lang="en-US" altLang="en-US" b="1"/>
              <a:t> </a:t>
            </a:r>
            <a:r>
              <a:rPr lang="en-US" altLang="en-US" b="1">
                <a:hlinkClick r:id="rId2"/>
              </a:rPr>
              <a:t>video</a:t>
            </a:r>
            <a:r>
              <a:rPr lang="en-US" altLang="en-US" b="1"/>
              <a:t> </a:t>
            </a:r>
            <a:r>
              <a:rPr lang="en-US" altLang="en-US"/>
              <a:t>of warehouse robots at work</a:t>
            </a:r>
          </a:p>
        </p:txBody>
      </p:sp>
      <p:pic>
        <p:nvPicPr>
          <p:cNvPr id="47108" name="Picture 2" descr="http://hshsitgs.files.wordpress.com/2009/04/industrial-rob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33496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4" descr="http://static.guim.co.uk/Guardian/technology/gallery/2008/nov/05/1/PD6833178@Industrial-robots-ass-4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05000"/>
            <a:ext cx="38084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45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accent2"/>
                </a:solidFill>
              </a:rPr>
              <a:t>Create a shipment with UPS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2DC9-9688-4E44-A90B-C333AD8FEA0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90625"/>
            <a:ext cx="7667625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0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Choosing videos on Netflix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7" y="1371600"/>
            <a:ext cx="8443114" cy="5181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2DC9-9688-4E44-A90B-C333AD8FEA0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48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2"/>
                </a:solidFill>
              </a:rPr>
              <a:t>Figuring out savings for retirement</a:t>
            </a:r>
            <a:endParaRPr lang="en-US" sz="3600" dirty="0">
              <a:solidFill>
                <a:schemeClr val="accent2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219200"/>
            <a:ext cx="6792260" cy="561794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2DC9-9688-4E44-A90B-C333AD8FEA0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09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CSUN Homepage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29419"/>
            <a:ext cx="8229600" cy="38389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2DC9-9688-4E44-A90B-C333AD8FEA0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55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2"/>
                </a:solidFill>
              </a:rPr>
              <a:t>Peers’ research project recommendation at </a:t>
            </a:r>
            <a:r>
              <a:rPr lang="en-US" sz="3600" dirty="0" err="1" smtClean="0">
                <a:solidFill>
                  <a:schemeClr val="accent2"/>
                </a:solidFill>
              </a:rPr>
              <a:t>ResearchGate</a:t>
            </a:r>
            <a:endParaRPr lang="en-US" sz="3600" dirty="0">
              <a:solidFill>
                <a:schemeClr val="accent2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065" y="1371600"/>
            <a:ext cx="7208342" cy="5486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2DC9-9688-4E44-A90B-C333AD8FEA0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80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eorgia Custom">
      <a:majorFont>
        <a:latin typeface="Georgia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25572</TotalTime>
  <Words>2246</Words>
  <Application>Microsoft Office PowerPoint</Application>
  <PresentationFormat>On-screen Show (4:3)</PresentationFormat>
  <Paragraphs>356</Paragraphs>
  <Slides>43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4" baseType="lpstr">
      <vt:lpstr>Adobe Fan Heiti Std B</vt:lpstr>
      <vt:lpstr>SimSun</vt:lpstr>
      <vt:lpstr>Arial</vt:lpstr>
      <vt:lpstr>Arial Narrow</vt:lpstr>
      <vt:lpstr>Calibri</vt:lpstr>
      <vt:lpstr>Century Gothic</vt:lpstr>
      <vt:lpstr>Garamond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Ordering drinks at Jack in the Box</vt:lpstr>
      <vt:lpstr>Create a shipment with UPS</vt:lpstr>
      <vt:lpstr>Choosing videos on Netflix</vt:lpstr>
      <vt:lpstr>Figuring out savings for retirement</vt:lpstr>
      <vt:lpstr>CSUN Homepage</vt:lpstr>
      <vt:lpstr>Peers’ research project recommendation at ResearchGate</vt:lpstr>
      <vt:lpstr>PowerPoint Presentation</vt:lpstr>
      <vt:lpstr>PowerPoint Presentation</vt:lpstr>
      <vt:lpstr>MANAGEMENT  INFORMATION SYSTEMS</vt:lpstr>
      <vt:lpstr>PowerPoint Presentation</vt:lpstr>
      <vt:lpstr>PowerPoint Presentation</vt:lpstr>
      <vt:lpstr>INFORMATION SYSTEMS</vt:lpstr>
      <vt:lpstr>INFORMATION SYSTEMS</vt:lpstr>
      <vt:lpstr>Key Concepts I Hope You Establish</vt:lpstr>
      <vt:lpstr>PowerPoint Presentation</vt:lpstr>
      <vt:lpstr>“Top Jobs” in America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Capabilities of Information Systems</vt:lpstr>
      <vt:lpstr>PowerPoint Presentation</vt:lpstr>
      <vt:lpstr>Components of IS; IS in Business  (Figure by Zhang)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Info Sys wrt/along w Biz Evolution</vt:lpstr>
      <vt:lpstr>Traditional Major IS Functions</vt:lpstr>
      <vt:lpstr>PowerPoint Presentation</vt:lpstr>
      <vt:lpstr>New (Consultative) IS Functions</vt:lpstr>
      <vt:lpstr>PowerPoint Presentation</vt:lpstr>
      <vt:lpstr>PowerPoint Presentation</vt:lpstr>
      <vt:lpstr>PowerPoint Presentation</vt:lpstr>
      <vt:lpstr>PowerPoint Presentation</vt:lpstr>
      <vt:lpstr>The Robot Revolution (continued)</vt:lpstr>
      <vt:lpstr>Industrial Robots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</dc:title>
  <dc:creator>John Kenneth Corley</dc:creator>
  <cp:lastModifiedBy>Zhang, Yue</cp:lastModifiedBy>
  <cp:revision>763</cp:revision>
  <cp:lastPrinted>2017-01-24T02:49:40Z</cp:lastPrinted>
  <dcterms:created xsi:type="dcterms:W3CDTF">2013-08-07T23:49:12Z</dcterms:created>
  <dcterms:modified xsi:type="dcterms:W3CDTF">2018-01-21T02:02:03Z</dcterms:modified>
</cp:coreProperties>
</file>