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Layouts/slideLayout15.xml" ContentType="application/vnd.openxmlformats-officedocument.presentationml.slideLayout+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slideLayouts/slideLayout24.xml" ContentType="application/vnd.openxmlformats-officedocument.presentationml.slideLayout+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Layouts/slideLayout14.xml" ContentType="application/vnd.openxmlformats-officedocument.presentationml.slideLayout+xml"/>
  <Override PartName="/ppt/notesSlides/notesSlide28.xml" ContentType="application/vnd.openxmlformats-officedocument.presentationml.notesSlide+xml"/>
  <Override PartName="/ppt/slideLayouts/slideLayout23.xml" ContentType="application/vnd.openxmlformats-officedocument.presentationml.slideLayout+xml"/>
  <Override PartName="/ppt/slides/slide35.xml" ContentType="application/vnd.openxmlformats-officedocument.presentationml.slide+xml"/>
  <Override PartName="/ppt/slides/slide3.xml" ContentType="application/vnd.openxmlformats-officedocument.presentationml.slide+xml"/>
  <Override PartName="/ppt/notesSlides/notesSlide21.xml" ContentType="application/vnd.openxmlformats-officedocument.presentationml.notes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Layouts/slideLayout13.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Layouts/slideLayout22.xml" ContentType="application/vnd.openxmlformats-officedocument.presentationml.slideLayout+xml"/>
  <Override PartName="/ppt/slides/slide2.xml" ContentType="application/vnd.openxmlformats-officedocument.presentationml.slide+xml"/>
  <Override PartName="/ppt/notesSlides/notesSlide20.xml" ContentType="application/vnd.openxmlformats-officedocument.presentationml.notes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2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959" r:id="rId1"/>
  </p:sldMasterIdLst>
  <p:notesMasterIdLst>
    <p:notesMasterId r:id="rId37"/>
  </p:notesMasterIdLst>
  <p:sldIdLst>
    <p:sldId id="256" r:id="rId2"/>
    <p:sldId id="260" r:id="rId3"/>
    <p:sldId id="298" r:id="rId4"/>
    <p:sldId id="299" r:id="rId5"/>
    <p:sldId id="300" r:id="rId6"/>
    <p:sldId id="301" r:id="rId7"/>
    <p:sldId id="302" r:id="rId8"/>
    <p:sldId id="303" r:id="rId9"/>
    <p:sldId id="304" r:id="rId10"/>
    <p:sldId id="306" r:id="rId11"/>
    <p:sldId id="307" r:id="rId12"/>
    <p:sldId id="308" r:id="rId13"/>
    <p:sldId id="309" r:id="rId14"/>
    <p:sldId id="310" r:id="rId15"/>
    <p:sldId id="311" r:id="rId16"/>
    <p:sldId id="312" r:id="rId17"/>
    <p:sldId id="318" r:id="rId18"/>
    <p:sldId id="265" r:id="rId19"/>
    <p:sldId id="294" r:id="rId20"/>
    <p:sldId id="275" r:id="rId21"/>
    <p:sldId id="297" r:id="rId22"/>
    <p:sldId id="317" r:id="rId23"/>
    <p:sldId id="319" r:id="rId24"/>
    <p:sldId id="293" r:id="rId25"/>
    <p:sldId id="320" r:id="rId26"/>
    <p:sldId id="273" r:id="rId27"/>
    <p:sldId id="321" r:id="rId28"/>
    <p:sldId id="267" r:id="rId29"/>
    <p:sldId id="269" r:id="rId30"/>
    <p:sldId id="261" r:id="rId31"/>
    <p:sldId id="279" r:id="rId32"/>
    <p:sldId id="271" r:id="rId33"/>
    <p:sldId id="289" r:id="rId34"/>
    <p:sldId id="291" r:id="rId35"/>
    <p:sldId id="296" r:id="rId3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varScale="1">
        <p:scale>
          <a:sx n="137" d="100"/>
          <a:sy n="137" d="100"/>
        </p:scale>
        <p:origin x="-1632" y="-112"/>
      </p:cViewPr>
      <p:guideLst>
        <p:guide orient="horz" pos="2160"/>
        <p:guide pos="2880"/>
      </p:guideLst>
    </p:cSldViewPr>
  </p:slideViewPr>
  <p:outlineViewPr>
    <p:cViewPr>
      <p:scale>
        <a:sx n="33" d="100"/>
        <a:sy n="33" d="100"/>
      </p:scale>
      <p:origin x="0" y="8672"/>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Times New Roman"/>
              </a:defRPr>
            </a:lvl1pPr>
          </a:lstStyle>
          <a:p>
            <a:pPr>
              <a:defRPr/>
            </a:pPr>
            <a:endParaRPr lang="en-US" dirty="0"/>
          </a:p>
        </p:txBody>
      </p:sp>
      <p:sp>
        <p:nvSpPr>
          <p:cNvPr id="573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Times New Roman"/>
              </a:defRPr>
            </a:lvl1pPr>
          </a:lstStyle>
          <a:p>
            <a:pPr>
              <a:defRPr/>
            </a:pPr>
            <a:endParaRPr lang="en-US" dirty="0"/>
          </a:p>
        </p:txBody>
      </p:sp>
      <p:sp>
        <p:nvSpPr>
          <p:cNvPr id="26628"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73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73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Times New Roman"/>
              </a:defRPr>
            </a:lvl1pPr>
          </a:lstStyle>
          <a:p>
            <a:pPr>
              <a:defRPr/>
            </a:pPr>
            <a:endParaRPr lang="en-US" dirty="0"/>
          </a:p>
        </p:txBody>
      </p:sp>
      <p:sp>
        <p:nvSpPr>
          <p:cNvPr id="573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Times New Roman"/>
              </a:defRPr>
            </a:lvl1pPr>
          </a:lstStyle>
          <a:p>
            <a:pPr>
              <a:defRPr/>
            </a:pPr>
            <a:fld id="{59FF687A-4AFA-8B45-985B-E6D3559AF325}" type="slidenum">
              <a:rPr lang="en-US" smtClean="0"/>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8A774C15-521B-9143-987A-426E68C27EC9}" type="slidenum">
              <a:rPr lang="en-US"/>
              <a:pPr/>
              <a:t>1</a:t>
            </a:fld>
            <a:endParaRPr lang="en-US"/>
          </a:p>
        </p:txBody>
      </p:sp>
      <p:sp>
        <p:nvSpPr>
          <p:cNvPr id="28675" name="Rectangle 2"/>
          <p:cNvSpPr>
            <a:spLocks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9D7F7E6-23A5-9A4B-B819-A658DEABBD06}" type="slidenum">
              <a:rPr lang="en-US"/>
              <a:pPr/>
              <a:t>10</a:t>
            </a:fld>
            <a:endParaRPr lang="en-US"/>
          </a:p>
        </p:txBody>
      </p:sp>
      <p:sp>
        <p:nvSpPr>
          <p:cNvPr id="49155" name="Rectangle 2"/>
          <p:cNvSpPr>
            <a:spLocks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E14F23EB-A55D-6740-861D-4E8FB5386E41}" type="slidenum">
              <a:rPr lang="en-US"/>
              <a:pPr/>
              <a:t>11</a:t>
            </a:fld>
            <a:endParaRPr lang="en-US"/>
          </a:p>
        </p:txBody>
      </p:sp>
      <p:sp>
        <p:nvSpPr>
          <p:cNvPr id="51203" name="Rectangle 2"/>
          <p:cNvSpPr>
            <a:spLocks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FF47539-A668-9843-9C02-656F25B01DB6}" type="slidenum">
              <a:rPr lang="en-US"/>
              <a:pPr/>
              <a:t>12</a:t>
            </a:fld>
            <a:endParaRPr lang="en-US"/>
          </a:p>
        </p:txBody>
      </p:sp>
      <p:sp>
        <p:nvSpPr>
          <p:cNvPr id="53251" name="Rectangle 2"/>
          <p:cNvSpPr>
            <a:spLocks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F80F076A-A0AE-D74A-90C5-DAFE2E292CA5}" type="slidenum">
              <a:rPr lang="en-US"/>
              <a:pPr/>
              <a:t>13</a:t>
            </a:fld>
            <a:endParaRPr lang="en-US"/>
          </a:p>
        </p:txBody>
      </p:sp>
      <p:sp>
        <p:nvSpPr>
          <p:cNvPr id="55299" name="Rectangle 2"/>
          <p:cNvSpPr>
            <a:spLocks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3EBA1226-DBB6-0B43-B0A2-85EDDBF041BE}" type="slidenum">
              <a:rPr lang="en-US"/>
              <a:pPr/>
              <a:t>14</a:t>
            </a:fld>
            <a:endParaRPr lang="en-US"/>
          </a:p>
        </p:txBody>
      </p:sp>
      <p:sp>
        <p:nvSpPr>
          <p:cNvPr id="57347" name="Rectangle 2"/>
          <p:cNvSpPr>
            <a:spLocks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07BBD302-E08F-B642-8E02-FEA33A380C32}" type="slidenum">
              <a:rPr lang="en-US"/>
              <a:pPr/>
              <a:t>15</a:t>
            </a:fld>
            <a:endParaRPr lang="en-US"/>
          </a:p>
        </p:txBody>
      </p:sp>
      <p:sp>
        <p:nvSpPr>
          <p:cNvPr id="59395" name="Rectangle 2"/>
          <p:cNvSpPr>
            <a:spLocks noChangeArrowheads="1"/>
          </p:cNvSpPr>
          <p:nvPr>
            <p:ph type="sldImg"/>
          </p:nvPr>
        </p:nvSpPr>
        <p:spPr>
          <a:solidFill>
            <a:srgbClr val="FFFFFF"/>
          </a:solidFill>
          <a:ln/>
        </p:spPr>
      </p:sp>
      <p:sp>
        <p:nvSpPr>
          <p:cNvPr id="59396"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EAB315E6-295C-0740-9501-D485478CBFD5}" type="slidenum">
              <a:rPr lang="en-US"/>
              <a:pPr/>
              <a:t>16</a:t>
            </a:fld>
            <a:endParaRPr lang="en-US"/>
          </a:p>
        </p:txBody>
      </p:sp>
      <p:sp>
        <p:nvSpPr>
          <p:cNvPr id="61443" name="Rectangle 2"/>
          <p:cNvSpPr>
            <a:spLocks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A80B115D-3A6F-A442-8741-3F61417620F8}" type="slidenum">
              <a:rPr lang="en-US"/>
              <a:pPr/>
              <a:t>18</a:t>
            </a:fld>
            <a:endParaRPr lang="en-US"/>
          </a:p>
        </p:txBody>
      </p:sp>
      <p:sp>
        <p:nvSpPr>
          <p:cNvPr id="65539" name="Rectangle 2"/>
          <p:cNvSpPr>
            <a:spLocks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40D2117-97F1-5D4B-90F2-22FC13B68791}" type="slidenum">
              <a:rPr lang="en-US"/>
              <a:pPr/>
              <a:t>19</a:t>
            </a:fld>
            <a:endParaRPr lang="en-US"/>
          </a:p>
        </p:txBody>
      </p:sp>
      <p:sp>
        <p:nvSpPr>
          <p:cNvPr id="94211" name="Rectangle 2"/>
          <p:cNvSpPr>
            <a:spLocks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ABD0F4F3-B03F-5D43-85EB-9C5781A59DCF}" type="slidenum">
              <a:rPr lang="en-US"/>
              <a:pPr/>
              <a:t>20</a:t>
            </a:fld>
            <a:endParaRPr lang="en-US"/>
          </a:p>
        </p:txBody>
      </p:sp>
      <p:sp>
        <p:nvSpPr>
          <p:cNvPr id="96259" name="Rectangle 2"/>
          <p:cNvSpPr>
            <a:spLocks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8105EC97-C480-E14F-8361-D86F400B11DC}" type="slidenum">
              <a:rPr lang="en-US"/>
              <a:pPr/>
              <a:t>2</a:t>
            </a:fld>
            <a:endParaRPr lang="en-US"/>
          </a:p>
        </p:txBody>
      </p:sp>
      <p:sp>
        <p:nvSpPr>
          <p:cNvPr id="30723" name="Rectangle 2"/>
          <p:cNvSpPr>
            <a:spLocks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D6F0F75F-F04F-024B-ADA2-40A49BCA860A}" type="slidenum">
              <a:rPr lang="en-US"/>
              <a:pPr/>
              <a:t>21</a:t>
            </a:fld>
            <a:endParaRPr lang="en-US"/>
          </a:p>
        </p:txBody>
      </p:sp>
      <p:sp>
        <p:nvSpPr>
          <p:cNvPr id="92163" name="Rectangle 2"/>
          <p:cNvSpPr>
            <a:spLocks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34BBD336-A973-3B4B-A3B2-62D18C66CD0C}" type="slidenum">
              <a:rPr lang="en-US"/>
              <a:pPr/>
              <a:t>22</a:t>
            </a:fld>
            <a:endParaRPr lang="en-US"/>
          </a:p>
        </p:txBody>
      </p:sp>
      <p:sp>
        <p:nvSpPr>
          <p:cNvPr id="69635" name="Rectangle 2"/>
          <p:cNvSpPr>
            <a:spLocks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5E8A23DD-DB5C-2E4B-860C-991716F3441B}" type="slidenum">
              <a:rPr lang="en-US"/>
              <a:pPr/>
              <a:t>24</a:t>
            </a:fld>
            <a:endParaRPr lang="en-US"/>
          </a:p>
        </p:txBody>
      </p:sp>
      <p:sp>
        <p:nvSpPr>
          <p:cNvPr id="74755" name="Rectangle 2"/>
          <p:cNvSpPr>
            <a:spLocks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869A040-1695-2C47-BC29-B6B20743B581}" type="slidenum">
              <a:rPr lang="en-US"/>
              <a:pPr/>
              <a:t>26</a:t>
            </a:fld>
            <a:endParaRPr lang="en-US"/>
          </a:p>
        </p:txBody>
      </p:sp>
      <p:sp>
        <p:nvSpPr>
          <p:cNvPr id="78851" name="Rectangle 2"/>
          <p:cNvSpPr>
            <a:spLocks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DCC988E9-5B53-FB4D-9B16-0A8BB293AB37}" type="slidenum">
              <a:rPr lang="en-US"/>
              <a:pPr/>
              <a:t>28</a:t>
            </a:fld>
            <a:endParaRPr lang="en-US"/>
          </a:p>
        </p:txBody>
      </p:sp>
      <p:sp>
        <p:nvSpPr>
          <p:cNvPr id="80899" name="Rectangle 2"/>
          <p:cNvSpPr>
            <a:spLocks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D2011C02-FE74-2E49-9ACC-8A548A081889}" type="slidenum">
              <a:rPr lang="en-US"/>
              <a:pPr/>
              <a:t>29</a:t>
            </a:fld>
            <a:endParaRPr lang="en-US"/>
          </a:p>
        </p:txBody>
      </p:sp>
      <p:sp>
        <p:nvSpPr>
          <p:cNvPr id="82947" name="Rectangle 2"/>
          <p:cNvSpPr>
            <a:spLocks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9AF91BD-14EF-D84F-9889-9F0F43DC988D}" type="slidenum">
              <a:rPr lang="en-US"/>
              <a:pPr/>
              <a:t>30</a:t>
            </a:fld>
            <a:endParaRPr lang="en-US"/>
          </a:p>
        </p:txBody>
      </p:sp>
      <p:sp>
        <p:nvSpPr>
          <p:cNvPr id="84995" name="Rectangle 2"/>
          <p:cNvSpPr>
            <a:spLocks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DEE44580-7255-9043-90E8-FA950D0B36CC}" type="slidenum">
              <a:rPr lang="en-US"/>
              <a:pPr/>
              <a:t>31</a:t>
            </a:fld>
            <a:endParaRPr lang="en-US"/>
          </a:p>
        </p:txBody>
      </p:sp>
      <p:sp>
        <p:nvSpPr>
          <p:cNvPr id="100355" name="Rectangle 2"/>
          <p:cNvSpPr>
            <a:spLocks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05169939-D315-E845-BE2B-6AA2647AFABB}" type="slidenum">
              <a:rPr lang="en-US"/>
              <a:pPr/>
              <a:t>32</a:t>
            </a:fld>
            <a:endParaRPr lang="en-US"/>
          </a:p>
        </p:txBody>
      </p:sp>
      <p:sp>
        <p:nvSpPr>
          <p:cNvPr id="87043" name="Rectangle 2"/>
          <p:cNvSpPr>
            <a:spLocks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79FD629A-A100-A74A-A1B4-D310C4F5E201}" type="slidenum">
              <a:rPr lang="en-US"/>
              <a:pPr/>
              <a:t>33</a:t>
            </a:fld>
            <a:endParaRPr lang="en-US"/>
          </a:p>
        </p:txBody>
      </p:sp>
      <p:sp>
        <p:nvSpPr>
          <p:cNvPr id="112643" name="Rectangle 2"/>
          <p:cNvSpPr>
            <a:spLocks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A682C29A-B39B-8846-9C9E-E11AF6FCE3D6}" type="slidenum">
              <a:rPr lang="en-US"/>
              <a:pPr/>
              <a:t>3</a:t>
            </a:fld>
            <a:endParaRPr lang="en-US"/>
          </a:p>
        </p:txBody>
      </p:sp>
      <p:sp>
        <p:nvSpPr>
          <p:cNvPr id="32771" name="Rectangle 1026"/>
          <p:cNvSpPr>
            <a:spLocks noChangeArrowheads="1"/>
          </p:cNvSpPr>
          <p:nvPr>
            <p:ph type="sldImg"/>
          </p:nvPr>
        </p:nvSpPr>
        <p:spPr>
          <a:solidFill>
            <a:srgbClr val="FFFFFF"/>
          </a:solidFill>
          <a:ln/>
        </p:spPr>
      </p:sp>
      <p:sp>
        <p:nvSpPr>
          <p:cNvPr id="32772" name="Rectangle 1027"/>
          <p:cNvSpPr>
            <a:spLocks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17C9F8E2-087A-1F43-B89E-354149A00ADD}" type="slidenum">
              <a:rPr lang="en-US"/>
              <a:pPr/>
              <a:t>34</a:t>
            </a:fld>
            <a:endParaRPr lang="en-US"/>
          </a:p>
        </p:txBody>
      </p:sp>
      <p:sp>
        <p:nvSpPr>
          <p:cNvPr id="114691" name="Rectangle 2"/>
          <p:cNvSpPr>
            <a:spLocks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798635DF-3735-F14F-92E7-83C9FF33F5F4}" type="slidenum">
              <a:rPr lang="en-US"/>
              <a:pPr/>
              <a:t>35</a:t>
            </a:fld>
            <a:endParaRPr lang="en-US"/>
          </a:p>
        </p:txBody>
      </p:sp>
      <p:sp>
        <p:nvSpPr>
          <p:cNvPr id="118787" name="Rectangle 2"/>
          <p:cNvSpPr>
            <a:spLocks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DF2BDAB4-F06F-0F40-BC92-297E3DB89371}" type="slidenum">
              <a:rPr lang="en-US"/>
              <a:pPr/>
              <a:t>4</a:t>
            </a:fld>
            <a:endParaRPr lang="en-US"/>
          </a:p>
        </p:txBody>
      </p:sp>
      <p:sp>
        <p:nvSpPr>
          <p:cNvPr id="34819" name="Rectangle 2"/>
          <p:cNvSpPr>
            <a:spLocks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3B120B34-47FA-C345-A07D-860E11F46226}" type="slidenum">
              <a:rPr lang="en-US"/>
              <a:pPr/>
              <a:t>5</a:t>
            </a:fld>
            <a:endParaRPr lang="en-US"/>
          </a:p>
        </p:txBody>
      </p:sp>
      <p:sp>
        <p:nvSpPr>
          <p:cNvPr id="36867" name="Rectangle 2"/>
          <p:cNvSpPr>
            <a:spLocks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6B5C1041-DA42-EC42-AC45-92CCD980BE7B}" type="slidenum">
              <a:rPr lang="en-US"/>
              <a:pPr/>
              <a:t>6</a:t>
            </a:fld>
            <a:endParaRPr lang="en-US"/>
          </a:p>
        </p:txBody>
      </p:sp>
      <p:sp>
        <p:nvSpPr>
          <p:cNvPr id="38915" name="Rectangle 2"/>
          <p:cNvSpPr>
            <a:spLocks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AF512780-6C2A-9C4F-84EE-2B1262B7FD65}" type="slidenum">
              <a:rPr lang="en-US"/>
              <a:pPr/>
              <a:t>7</a:t>
            </a:fld>
            <a:endParaRPr lang="en-US"/>
          </a:p>
        </p:txBody>
      </p:sp>
      <p:sp>
        <p:nvSpPr>
          <p:cNvPr id="40963" name="Rectangle 2"/>
          <p:cNvSpPr>
            <a:spLocks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86EA299E-DD99-894A-8CFA-C2E4A3D83F59}" type="slidenum">
              <a:rPr lang="en-US"/>
              <a:pPr/>
              <a:t>8</a:t>
            </a:fld>
            <a:endParaRPr lang="en-US"/>
          </a:p>
        </p:txBody>
      </p:sp>
      <p:sp>
        <p:nvSpPr>
          <p:cNvPr id="43011" name="Rectangle 2"/>
          <p:cNvSpPr>
            <a:spLocks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D81108E0-DA74-9847-B0A8-57A9A89A8297}" type="slidenum">
              <a:rPr lang="en-US"/>
              <a:pPr/>
              <a:t>9</a:t>
            </a:fld>
            <a:endParaRPr lang="en-US"/>
          </a:p>
        </p:txBody>
      </p:sp>
      <p:sp>
        <p:nvSpPr>
          <p:cNvPr id="45059" name="Rectangle 2"/>
          <p:cNvSpPr>
            <a:spLocks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lIns="45720" tIns="0" rIns="45720" bIns="0" rtlCol="0" anchor="b">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788"/>
            <a:ext cx="1984375" cy="273050"/>
          </a:xfrm>
        </p:spPr>
        <p:txBody>
          <a:bodyPr/>
          <a:lstStyle>
            <a:lvl1pPr marL="0" algn="l" defTabSz="914400" rtl="0" eaLnBrk="1" latinLnBrk="0" hangingPunct="1">
              <a:defRPr sz="1100" kern="1200">
                <a:solidFill>
                  <a:schemeClr val="tx1"/>
                </a:solidFill>
                <a:latin typeface="Rockwell" pitchFamily="18" charset="0"/>
                <a:ea typeface="+mn-ea"/>
                <a:cs typeface="+mn-cs"/>
              </a:defRPr>
            </a:lvl1pPr>
          </a:lstStyle>
          <a:p>
            <a:pPr>
              <a:defRPr/>
            </a:pPr>
            <a:endParaRPr lang="en-US"/>
          </a:p>
        </p:txBody>
      </p:sp>
      <p:sp>
        <p:nvSpPr>
          <p:cNvPr id="5" name="Footer Placeholder 4"/>
          <p:cNvSpPr>
            <a:spLocks noGrp="1"/>
          </p:cNvSpPr>
          <p:nvPr>
            <p:ph type="ftr" sz="quarter" idx="11"/>
          </p:nvPr>
        </p:nvSpPr>
        <p:spPr>
          <a:xfrm>
            <a:off x="3959225" y="6300788"/>
            <a:ext cx="3813175" cy="273050"/>
          </a:xfrm>
        </p:spPr>
        <p:txBody>
          <a:bodyPr/>
          <a:lstStyle>
            <a:lvl1pPr marL="0" algn="l" defTabSz="914400" rtl="0" eaLnBrk="1" latinLnBrk="0" hangingPunct="1">
              <a:defRPr sz="1100" kern="1200">
                <a:solidFill>
                  <a:schemeClr val="tx1"/>
                </a:solidFill>
                <a:latin typeface="Rockwell" pitchFamily="18"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8275638" y="6300788"/>
            <a:ext cx="685800" cy="273050"/>
          </a:xfrm>
        </p:spPr>
        <p:txBody>
          <a:bodyPr/>
          <a:lstStyle>
            <a:lvl1pPr marL="0" algn="r" defTabSz="914400" rtl="0" eaLnBrk="1" latinLnBrk="0" hangingPunct="1">
              <a:defRPr sz="1100" kern="1200" smtClean="0">
                <a:solidFill>
                  <a:schemeClr val="tx1"/>
                </a:solidFill>
                <a:latin typeface="Rockwell" pitchFamily="18" charset="0"/>
                <a:ea typeface="+mn-ea"/>
                <a:cs typeface="+mn-cs"/>
              </a:defRPr>
            </a:lvl1pPr>
          </a:lstStyle>
          <a:p>
            <a:pPr>
              <a:defRPr/>
            </a:pPr>
            <a:fld id="{99952D04-5D0E-E141-ABA0-865808C36593}"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Date Placeholder 3"/>
          <p:cNvSpPr>
            <a:spLocks noGrp="1"/>
          </p:cNvSpPr>
          <p:nvPr>
            <p:ph type="dt" sz="half" idx="16"/>
          </p:nvPr>
        </p:nvSpPr>
        <p:spPr/>
        <p:txBody>
          <a:bodyPr/>
          <a:lstStyle>
            <a:lvl1pPr>
              <a:defRPr/>
            </a:lvl1pPr>
          </a:lstStyle>
          <a:p>
            <a:pPr>
              <a:defRPr/>
            </a:pPr>
            <a:endParaRPr lang="en-US"/>
          </a:p>
        </p:txBody>
      </p:sp>
      <p:sp>
        <p:nvSpPr>
          <p:cNvPr id="7" name="Footer Placeholder 4"/>
          <p:cNvSpPr>
            <a:spLocks noGrp="1"/>
          </p:cNvSpPr>
          <p:nvPr>
            <p:ph type="ftr" sz="quarter" idx="17"/>
          </p:nvPr>
        </p:nvSpPr>
        <p:spPr/>
        <p:txBody>
          <a:bodyPr/>
          <a:lstStyle>
            <a:lvl1pPr>
              <a:defRPr/>
            </a:lvl1pPr>
          </a:lstStyle>
          <a:p>
            <a:pPr>
              <a:defRPr/>
            </a:pPr>
            <a:endParaRPr lang="en-US"/>
          </a:p>
        </p:txBody>
      </p:sp>
      <p:sp>
        <p:nvSpPr>
          <p:cNvPr id="8" name="Slide Number Placeholder 5"/>
          <p:cNvSpPr>
            <a:spLocks noGrp="1"/>
          </p:cNvSpPr>
          <p:nvPr>
            <p:ph type="sldNum" sz="quarter" idx="18"/>
          </p:nvPr>
        </p:nvSpPr>
        <p:spPr/>
        <p:txBody>
          <a:bodyPr/>
          <a:lstStyle>
            <a:lvl1pPr>
              <a:defRPr/>
            </a:lvl1pPr>
          </a:lstStyle>
          <a:p>
            <a:pPr>
              <a:defRPr/>
            </a:pPr>
            <a:fld id="{A309A364-B78C-D144-9300-F43B57D30CB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3"/>
          <p:cNvSpPr>
            <a:spLocks noGrp="1"/>
          </p:cNvSpPr>
          <p:nvPr>
            <p:ph type="dt" sz="half" idx="16"/>
          </p:nvPr>
        </p:nvSpPr>
        <p:spPr/>
        <p:txBody>
          <a:bodyPr/>
          <a:lstStyle>
            <a:lvl1pPr>
              <a:defRPr/>
            </a:lvl1pPr>
          </a:lstStyle>
          <a:p>
            <a:pPr>
              <a:defRPr/>
            </a:pPr>
            <a:endParaRPr lang="en-US"/>
          </a:p>
        </p:txBody>
      </p:sp>
      <p:sp>
        <p:nvSpPr>
          <p:cNvPr id="9" name="Footer Placeholder 4"/>
          <p:cNvSpPr>
            <a:spLocks noGrp="1"/>
          </p:cNvSpPr>
          <p:nvPr>
            <p:ph type="ftr" sz="quarter" idx="17"/>
          </p:nvPr>
        </p:nvSpPr>
        <p:spPr/>
        <p:txBody>
          <a:bodyPr/>
          <a:lstStyle>
            <a:lvl1pPr>
              <a:defRPr/>
            </a:lvl1pPr>
          </a:lstStyle>
          <a:p>
            <a:pPr>
              <a:defRPr/>
            </a:pPr>
            <a:endParaRPr lang="en-US"/>
          </a:p>
        </p:txBody>
      </p:sp>
      <p:sp>
        <p:nvSpPr>
          <p:cNvPr id="10" name="Slide Number Placeholder 5"/>
          <p:cNvSpPr>
            <a:spLocks noGrp="1"/>
          </p:cNvSpPr>
          <p:nvPr>
            <p:ph type="sldNum" sz="quarter" idx="18"/>
          </p:nvPr>
        </p:nvSpPr>
        <p:spPr/>
        <p:txBody>
          <a:bodyPr/>
          <a:lstStyle>
            <a:lvl1pPr>
              <a:defRPr/>
            </a:lvl1pPr>
          </a:lstStyle>
          <a:p>
            <a:pPr>
              <a:defRPr/>
            </a:pPr>
            <a:fld id="{46897392-6EB8-7949-9BF0-0E071844D61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CAEC72A-788E-C14F-8428-41E74FEC3A9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E02B69C-057E-4D47-8551-3D20F3EE1373}"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914398" y="2866030"/>
            <a:ext cx="3563938"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007305-0FD3-0E44-BF86-0E4DED04F84B}"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with Caption">
    <p:spTree>
      <p:nvGrpSpPr>
        <p:cNvPr id="1" name=""/>
        <p:cNvGrpSpPr/>
        <p:nvPr/>
      </p:nvGrpSpPr>
      <p:grpSpPr>
        <a:xfrm>
          <a:off x="0" y="0"/>
          <a:ext cx="0" cy="0"/>
          <a:chOff x="0" y="0"/>
          <a:chExt cx="0" cy="0"/>
        </a:xfrm>
      </p:grpSpPr>
      <p:grpSp>
        <p:nvGrpSpPr>
          <p:cNvPr id="5" name="Group 7"/>
          <p:cNvGrpSpPr>
            <a:grpSpLocks/>
          </p:cNvGrpSpPr>
          <p:nvPr/>
        </p:nvGrpSpPr>
        <p:grpSpPr bwMode="auto">
          <a:xfrm rot="-178369">
            <a:off x="628650" y="506413"/>
            <a:ext cx="3851275" cy="5514975"/>
            <a:chOff x="1524000" y="381000"/>
            <a:chExt cx="3657600" cy="4737978"/>
          </a:xfrm>
        </p:grpSpPr>
        <p:sp>
          <p:nvSpPr>
            <p:cNvPr id="6" name="Rectangle 5"/>
            <p:cNvSpPr/>
            <p:nvPr userDrawn="1"/>
          </p:nvSpPr>
          <p:spPr>
            <a:xfrm>
              <a:off x="1522886" y="380938"/>
              <a:ext cx="3657600" cy="472434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7" name="Rectangle 6"/>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8" name="Date Placeholder 4"/>
          <p:cNvSpPr>
            <a:spLocks noGrp="1"/>
          </p:cNvSpPr>
          <p:nvPr>
            <p:ph type="dt" sz="half" idx="15"/>
          </p:nvPr>
        </p:nvSpPr>
        <p:spPr/>
        <p:txBody>
          <a:bodyPr/>
          <a:lstStyle>
            <a:lvl1pPr>
              <a:defRPr/>
            </a:lvl1pPr>
          </a:lstStyle>
          <a:p>
            <a:pPr>
              <a:defRPr/>
            </a:pPr>
            <a:endParaRPr lang="en-US"/>
          </a:p>
        </p:txBody>
      </p:sp>
      <p:sp>
        <p:nvSpPr>
          <p:cNvPr id="9" name="Footer Placeholder 5"/>
          <p:cNvSpPr>
            <a:spLocks noGrp="1"/>
          </p:cNvSpPr>
          <p:nvPr>
            <p:ph type="ftr" sz="quarter" idx="16"/>
          </p:nvPr>
        </p:nvSpPr>
        <p:spPr/>
        <p:txBody>
          <a:bodyPr/>
          <a:lstStyle>
            <a:lvl1pPr>
              <a:defRPr/>
            </a:lvl1pPr>
          </a:lstStyle>
          <a:p>
            <a:pPr>
              <a:defRPr/>
            </a:pPr>
            <a:endParaRPr lang="en-US"/>
          </a:p>
        </p:txBody>
      </p:sp>
      <p:sp>
        <p:nvSpPr>
          <p:cNvPr id="10" name="Slide Number Placeholder 6"/>
          <p:cNvSpPr>
            <a:spLocks noGrp="1"/>
          </p:cNvSpPr>
          <p:nvPr>
            <p:ph type="sldNum" sz="quarter" idx="17"/>
          </p:nvPr>
        </p:nvSpPr>
        <p:spPr/>
        <p:txBody>
          <a:bodyPr/>
          <a:lstStyle>
            <a:lvl1pPr>
              <a:defRPr/>
            </a:lvl1pPr>
          </a:lstStyle>
          <a:p>
            <a:pPr>
              <a:defRPr/>
            </a:pPr>
            <a:fld id="{8E7D0070-E15A-BC46-81F3-2D035E107058}"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Pictures with Caption">
    <p:spTree>
      <p:nvGrpSpPr>
        <p:cNvPr id="1" name=""/>
        <p:cNvGrpSpPr/>
        <p:nvPr/>
      </p:nvGrpSpPr>
      <p:grpSpPr>
        <a:xfrm>
          <a:off x="0" y="0"/>
          <a:ext cx="0" cy="0"/>
          <a:chOff x="0" y="0"/>
          <a:chExt cx="0" cy="0"/>
        </a:xfrm>
      </p:grpSpPr>
      <p:grpSp>
        <p:nvGrpSpPr>
          <p:cNvPr id="6" name="Group 13"/>
          <p:cNvGrpSpPr>
            <a:grpSpLocks/>
          </p:cNvGrpSpPr>
          <p:nvPr/>
        </p:nvGrpSpPr>
        <p:grpSpPr bwMode="auto">
          <a:xfrm rot="-385649">
            <a:off x="312738" y="3521075"/>
            <a:ext cx="4089400" cy="3025775"/>
            <a:chOff x="1524000" y="381000"/>
            <a:chExt cx="3657600" cy="4737978"/>
          </a:xfrm>
        </p:grpSpPr>
        <p:sp>
          <p:nvSpPr>
            <p:cNvPr id="7" name="Rectangle 6"/>
            <p:cNvSpPr/>
            <p:nvPr userDrawn="1"/>
          </p:nvSpPr>
          <p:spPr>
            <a:xfrm>
              <a:off x="1522986" y="380761"/>
              <a:ext cx="3657600" cy="47255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8" name="Rectangle 7"/>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grpSp>
        <p:nvGrpSpPr>
          <p:cNvPr id="9" name="Group 9"/>
          <p:cNvGrpSpPr>
            <a:grpSpLocks/>
          </p:cNvGrpSpPr>
          <p:nvPr/>
        </p:nvGrpSpPr>
        <p:grpSpPr bwMode="auto">
          <a:xfrm rot="232774">
            <a:off x="169863" y="241300"/>
            <a:ext cx="4087812" cy="3025775"/>
            <a:chOff x="1524000" y="381000"/>
            <a:chExt cx="3657600" cy="4737978"/>
          </a:xfrm>
        </p:grpSpPr>
        <p:sp>
          <p:nvSpPr>
            <p:cNvPr id="10" name="Rectangle 9"/>
            <p:cNvSpPr/>
            <p:nvPr userDrawn="1"/>
          </p:nvSpPr>
          <p:spPr>
            <a:xfrm>
              <a:off x="1523760" y="381014"/>
              <a:ext cx="3657600" cy="47255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4"/>
          <p:cNvSpPr>
            <a:spLocks noGrp="1"/>
          </p:cNvSpPr>
          <p:nvPr>
            <p:ph type="dt" sz="half" idx="17"/>
          </p:nvPr>
        </p:nvSpPr>
        <p:spPr/>
        <p:txBody>
          <a:bodyPr/>
          <a:lstStyle>
            <a:lvl1pPr>
              <a:defRPr/>
            </a:lvl1pPr>
          </a:lstStyle>
          <a:p>
            <a:pPr>
              <a:defRPr/>
            </a:pPr>
            <a:endParaRPr lang="en-US"/>
          </a:p>
        </p:txBody>
      </p:sp>
      <p:sp>
        <p:nvSpPr>
          <p:cNvPr id="14" name="Footer Placeholder 5"/>
          <p:cNvSpPr>
            <a:spLocks noGrp="1"/>
          </p:cNvSpPr>
          <p:nvPr>
            <p:ph type="ftr" sz="quarter" idx="18"/>
          </p:nvPr>
        </p:nvSpPr>
        <p:spPr/>
        <p:txBody>
          <a:bodyPr/>
          <a:lstStyle>
            <a:lvl1pPr>
              <a:defRPr/>
            </a:lvl1pPr>
          </a:lstStyle>
          <a:p>
            <a:pPr>
              <a:defRPr/>
            </a:pPr>
            <a:endParaRPr lang="en-US"/>
          </a:p>
        </p:txBody>
      </p:sp>
      <p:sp>
        <p:nvSpPr>
          <p:cNvPr id="15" name="Slide Number Placeholder 6"/>
          <p:cNvSpPr>
            <a:spLocks noGrp="1"/>
          </p:cNvSpPr>
          <p:nvPr>
            <p:ph type="sldNum" sz="quarter" idx="19"/>
          </p:nvPr>
        </p:nvSpPr>
        <p:spPr/>
        <p:txBody>
          <a:bodyPr/>
          <a:lstStyle>
            <a:lvl1pPr>
              <a:defRPr/>
            </a:lvl1pPr>
          </a:lstStyle>
          <a:p>
            <a:pPr>
              <a:defRPr/>
            </a:pPr>
            <a:fld id="{A576DA67-E771-204B-8C8F-ED10B989CF8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above Caption">
    <p:spTree>
      <p:nvGrpSpPr>
        <p:cNvPr id="1" name=""/>
        <p:cNvGrpSpPr/>
        <p:nvPr/>
      </p:nvGrpSpPr>
      <p:grpSpPr>
        <a:xfrm>
          <a:off x="0" y="0"/>
          <a:ext cx="0" cy="0"/>
          <a:chOff x="0" y="0"/>
          <a:chExt cx="0" cy="0"/>
        </a:xfrm>
      </p:grpSpPr>
      <p:grpSp>
        <p:nvGrpSpPr>
          <p:cNvPr id="5" name="Group 8"/>
          <p:cNvGrpSpPr>
            <a:grpSpLocks/>
          </p:cNvGrpSpPr>
          <p:nvPr/>
        </p:nvGrpSpPr>
        <p:grpSpPr bwMode="auto">
          <a:xfrm rot="232774">
            <a:off x="2058988" y="379413"/>
            <a:ext cx="5032375" cy="3443287"/>
            <a:chOff x="1524000" y="381000"/>
            <a:chExt cx="3657600" cy="4737978"/>
          </a:xfrm>
        </p:grpSpPr>
        <p:sp>
          <p:nvSpPr>
            <p:cNvPr id="6" name="Rectangle 5"/>
            <p:cNvSpPr/>
            <p:nvPr userDrawn="1"/>
          </p:nvSpPr>
          <p:spPr>
            <a:xfrm>
              <a:off x="1523766" y="381015"/>
              <a:ext cx="3657600" cy="472487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7" name="Rectangle 6"/>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8" name="Date Placeholder 4"/>
          <p:cNvSpPr>
            <a:spLocks noGrp="1"/>
          </p:cNvSpPr>
          <p:nvPr>
            <p:ph type="dt" sz="half" idx="16"/>
          </p:nvPr>
        </p:nvSpPr>
        <p:spPr/>
        <p:txBody>
          <a:bodyPr/>
          <a:lstStyle>
            <a:lvl1pPr>
              <a:defRPr/>
            </a:lvl1pPr>
          </a:lstStyle>
          <a:p>
            <a:pPr>
              <a:defRPr/>
            </a:pPr>
            <a:endParaRPr lang="en-US"/>
          </a:p>
        </p:txBody>
      </p:sp>
      <p:sp>
        <p:nvSpPr>
          <p:cNvPr id="9" name="Footer Placeholder 5"/>
          <p:cNvSpPr>
            <a:spLocks noGrp="1"/>
          </p:cNvSpPr>
          <p:nvPr>
            <p:ph type="ftr" sz="quarter" idx="17"/>
          </p:nvPr>
        </p:nvSpPr>
        <p:spPr/>
        <p:txBody>
          <a:bodyPr/>
          <a:lstStyle>
            <a:lvl1pPr>
              <a:defRPr/>
            </a:lvl1pPr>
          </a:lstStyle>
          <a:p>
            <a:pPr>
              <a:defRPr/>
            </a:pPr>
            <a:endParaRPr lang="en-US"/>
          </a:p>
        </p:txBody>
      </p:sp>
      <p:sp>
        <p:nvSpPr>
          <p:cNvPr id="10" name="Slide Number Placeholder 6"/>
          <p:cNvSpPr>
            <a:spLocks noGrp="1"/>
          </p:cNvSpPr>
          <p:nvPr>
            <p:ph type="sldNum" sz="quarter" idx="18"/>
          </p:nvPr>
        </p:nvSpPr>
        <p:spPr/>
        <p:txBody>
          <a:bodyPr/>
          <a:lstStyle>
            <a:lvl1pPr>
              <a:defRPr/>
            </a:lvl1pPr>
          </a:lstStyle>
          <a:p>
            <a:pPr>
              <a:defRPr/>
            </a:pPr>
            <a:fld id="{633BE69D-2AC6-9E48-B645-2DB88FCCA023}"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Pictures above Caption">
    <p:spTree>
      <p:nvGrpSpPr>
        <p:cNvPr id="1" name=""/>
        <p:cNvGrpSpPr/>
        <p:nvPr/>
      </p:nvGrpSpPr>
      <p:grpSpPr>
        <a:xfrm>
          <a:off x="0" y="0"/>
          <a:ext cx="0" cy="0"/>
          <a:chOff x="0" y="0"/>
          <a:chExt cx="0" cy="0"/>
        </a:xfrm>
      </p:grpSpPr>
      <p:grpSp>
        <p:nvGrpSpPr>
          <p:cNvPr id="6" name="Group 13"/>
          <p:cNvGrpSpPr>
            <a:grpSpLocks/>
          </p:cNvGrpSpPr>
          <p:nvPr/>
        </p:nvGrpSpPr>
        <p:grpSpPr bwMode="auto">
          <a:xfrm rot="-180000">
            <a:off x="114300" y="115888"/>
            <a:ext cx="3968750" cy="3705225"/>
            <a:chOff x="1524000" y="381000"/>
            <a:chExt cx="3657600" cy="4737978"/>
          </a:xfrm>
        </p:grpSpPr>
        <p:sp>
          <p:nvSpPr>
            <p:cNvPr id="7" name="Rectangle 6"/>
            <p:cNvSpPr/>
            <p:nvPr userDrawn="1"/>
          </p:nvSpPr>
          <p:spPr>
            <a:xfrm>
              <a:off x="1522807" y="380904"/>
              <a:ext cx="3657600" cy="472376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8" name="Rectangle 7"/>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grpSp>
        <p:nvGrpSpPr>
          <p:cNvPr id="9" name="Group 9"/>
          <p:cNvGrpSpPr>
            <a:grpSpLocks/>
          </p:cNvGrpSpPr>
          <p:nvPr/>
        </p:nvGrpSpPr>
        <p:grpSpPr bwMode="auto">
          <a:xfrm rot="360000">
            <a:off x="4165600" y="323850"/>
            <a:ext cx="4792663" cy="3443288"/>
            <a:chOff x="1524000" y="381000"/>
            <a:chExt cx="3657600" cy="4737978"/>
          </a:xfrm>
        </p:grpSpPr>
        <p:sp>
          <p:nvSpPr>
            <p:cNvPr id="10" name="Rectangle 9"/>
            <p:cNvSpPr/>
            <p:nvPr userDrawn="1"/>
          </p:nvSpPr>
          <p:spPr>
            <a:xfrm>
              <a:off x="1523620" y="381036"/>
              <a:ext cx="3657600" cy="472487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4"/>
          <p:cNvSpPr>
            <a:spLocks noGrp="1"/>
          </p:cNvSpPr>
          <p:nvPr>
            <p:ph type="dt" sz="half" idx="18"/>
          </p:nvPr>
        </p:nvSpPr>
        <p:spPr/>
        <p:txBody>
          <a:bodyPr/>
          <a:lstStyle>
            <a:lvl1pPr>
              <a:defRPr/>
            </a:lvl1pPr>
          </a:lstStyle>
          <a:p>
            <a:pPr>
              <a:defRPr/>
            </a:pPr>
            <a:endParaRPr lang="en-US"/>
          </a:p>
        </p:txBody>
      </p:sp>
      <p:sp>
        <p:nvSpPr>
          <p:cNvPr id="14" name="Footer Placeholder 5"/>
          <p:cNvSpPr>
            <a:spLocks noGrp="1"/>
          </p:cNvSpPr>
          <p:nvPr>
            <p:ph type="ftr" sz="quarter" idx="19"/>
          </p:nvPr>
        </p:nvSpPr>
        <p:spPr/>
        <p:txBody>
          <a:bodyPr/>
          <a:lstStyle>
            <a:lvl1pPr>
              <a:defRPr/>
            </a:lvl1pPr>
          </a:lstStyle>
          <a:p>
            <a:pPr>
              <a:defRPr/>
            </a:pPr>
            <a:endParaRPr lang="en-US"/>
          </a:p>
        </p:txBody>
      </p:sp>
      <p:sp>
        <p:nvSpPr>
          <p:cNvPr id="15" name="Slide Number Placeholder 6"/>
          <p:cNvSpPr>
            <a:spLocks noGrp="1"/>
          </p:cNvSpPr>
          <p:nvPr>
            <p:ph type="sldNum" sz="quarter" idx="20"/>
          </p:nvPr>
        </p:nvSpPr>
        <p:spPr/>
        <p:txBody>
          <a:bodyPr/>
          <a:lstStyle>
            <a:lvl1pPr>
              <a:defRPr/>
            </a:lvl1pPr>
          </a:lstStyle>
          <a:p>
            <a:pPr>
              <a:defRPr/>
            </a:pPr>
            <a:fld id="{A75722F9-5BDB-2747-B68D-50F12448215A}"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04D681-68C1-374C-9F77-45AB5D9388F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CD0B33-9AED-9A4D-B966-5D0A9115C75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504D8F-7EE3-B241-AB93-885EA54B348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rtlCol="0">
            <a:normAutofit/>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pPr>
              <a:defRPr/>
            </a:pPr>
            <a:fld id="{FFFECE00-6D57-5A4F-BEEC-9E69AC8DA417}"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pPr>
              <a:defRPr/>
            </a:pPr>
            <a:fld id="{C7DF557C-FFD5-4047-B806-B5E662B2A6DC}"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pPr>
              <a:defRPr/>
            </a:pPr>
            <a:fld id="{5D5DAD20-9443-E24A-AC8C-07D45E31322A}"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smtClean="0"/>
            </a:lvl1pPr>
          </a:lstStyle>
          <a:p>
            <a:pPr>
              <a:defRPr/>
            </a:pPr>
            <a:fld id="{389AA7B1-74AB-F747-A9BA-1FE8EDD1032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oAutofit/>
          </a:bodyPr>
          <a:lstStyle>
            <a:lvl1pPr algn="l">
              <a:lnSpc>
                <a:spcPts val="5000"/>
              </a:lnSpc>
              <a:defRPr sz="4600"/>
            </a:lvl1pPr>
          </a:lstStyle>
          <a:p>
            <a:r>
              <a:rPr lang="en-US" smtClean="0"/>
              <a:t>Click to edit Master title style</a:t>
            </a:r>
            <a:endParaRPr/>
          </a:p>
        </p:txBody>
      </p:sp>
      <p:sp>
        <p:nvSpPr>
          <p:cNvPr id="3" name="Subtitle 2"/>
          <p:cNvSpPr>
            <a:spLocks noGrp="1"/>
          </p:cNvSpPr>
          <p:nvPr>
            <p:ph type="subTitle" idx="1"/>
          </p:nvPr>
        </p:nvSpPr>
        <p:spPr>
          <a:xfrm>
            <a:off x="3960813" y="5056909"/>
            <a:ext cx="4724400" cy="1156586"/>
          </a:xfrm>
        </p:spPr>
        <p:txBody>
          <a:bodyPr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5" name="Date Placeholder 3"/>
          <p:cNvSpPr>
            <a:spLocks noGrp="1"/>
          </p:cNvSpPr>
          <p:nvPr>
            <p:ph type="dt" sz="half" idx="14"/>
          </p:nvPr>
        </p:nvSpPr>
        <p:spPr>
          <a:xfrm>
            <a:off x="457200" y="6299200"/>
            <a:ext cx="1981200" cy="273050"/>
          </a:xfrm>
        </p:spPr>
        <p:txBody>
          <a:bodyPr/>
          <a:lstStyle>
            <a:lvl1pPr algn="l">
              <a:defRPr sz="1100">
                <a:latin typeface="Rockwell" pitchFamily="18" charset="0"/>
              </a:defRPr>
            </a:lvl1pPr>
          </a:lstStyle>
          <a:p>
            <a:pPr>
              <a:defRPr/>
            </a:pPr>
            <a:endParaRPr lang="en-US"/>
          </a:p>
        </p:txBody>
      </p:sp>
      <p:sp>
        <p:nvSpPr>
          <p:cNvPr id="6" name="Footer Placeholder 4"/>
          <p:cNvSpPr>
            <a:spLocks noGrp="1"/>
          </p:cNvSpPr>
          <p:nvPr>
            <p:ph type="ftr" sz="quarter" idx="15"/>
          </p:nvPr>
        </p:nvSpPr>
        <p:spPr>
          <a:xfrm>
            <a:off x="3962400" y="6299200"/>
            <a:ext cx="3810000" cy="273050"/>
          </a:xfrm>
        </p:spPr>
        <p:txBody>
          <a:bodyPr/>
          <a:lstStyle>
            <a:lvl1pPr algn="l">
              <a:defRPr/>
            </a:lvl1pPr>
          </a:lstStyle>
          <a:p>
            <a:pPr>
              <a:defRPr/>
            </a:pPr>
            <a:endParaRPr lang="en-US"/>
          </a:p>
        </p:txBody>
      </p:sp>
      <p:sp>
        <p:nvSpPr>
          <p:cNvPr id="7" name="Slide Number Placeholder 5"/>
          <p:cNvSpPr>
            <a:spLocks noGrp="1"/>
          </p:cNvSpPr>
          <p:nvPr>
            <p:ph type="sldNum" sz="quarter" idx="16"/>
          </p:nvPr>
        </p:nvSpPr>
        <p:spPr>
          <a:xfrm>
            <a:off x="8264525" y="6311900"/>
            <a:ext cx="685800" cy="265113"/>
          </a:xfrm>
        </p:spPr>
        <p:txBody>
          <a:bodyPr/>
          <a:lstStyle>
            <a:lvl1pPr>
              <a:defRPr sz="1100" smtClean="0">
                <a:solidFill>
                  <a:schemeClr val="tx1"/>
                </a:solidFill>
                <a:latin typeface="Rockwell" pitchFamily="18" charset="0"/>
              </a:defRPr>
            </a:lvl1pPr>
          </a:lstStyle>
          <a:p>
            <a:pPr>
              <a:defRPr/>
            </a:pPr>
            <a:fld id="{24628616-9580-B744-B5D4-B09161D877DD}"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lIns="45720" tIns="0" rIns="45720" bIns="0" rtlCol="0" anchor="b">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tIns="0" rIns="45720" bIns="0" rtlCol="0">
            <a:normAutofit/>
          </a:bodyPr>
          <a:lstStyle>
            <a:lvl1pPr marL="0" indent="0">
              <a:spcBef>
                <a:spcPct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FA24AE-8130-E04C-A8E2-B38381A61B66}"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8" name="Slide Number Placeholder 5"/>
          <p:cNvSpPr>
            <a:spLocks noGrp="1"/>
          </p:cNvSpPr>
          <p:nvPr>
            <p:ph type="sldNum" sz="quarter" idx="16"/>
          </p:nvPr>
        </p:nvSpPr>
        <p:spPr/>
        <p:txBody>
          <a:bodyPr/>
          <a:lstStyle>
            <a:lvl1pPr>
              <a:defRPr/>
            </a:lvl1pPr>
          </a:lstStyle>
          <a:p>
            <a:pPr>
              <a:defRPr/>
            </a:pPr>
            <a:fld id="{2B34B070-6FBC-A943-8ABD-CF9AC42618D1}"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grpSp>
        <p:nvGrpSpPr>
          <p:cNvPr id="5" name="Group 8"/>
          <p:cNvGrpSpPr>
            <a:grpSpLocks/>
          </p:cNvGrpSpPr>
          <p:nvPr/>
        </p:nvGrpSpPr>
        <p:grpSpPr bwMode="auto">
          <a:xfrm rot="-360000">
            <a:off x="654050" y="444500"/>
            <a:ext cx="5416550" cy="3630613"/>
            <a:chOff x="1524000" y="381000"/>
            <a:chExt cx="3657600" cy="4737978"/>
          </a:xfrm>
        </p:grpSpPr>
        <p:sp>
          <p:nvSpPr>
            <p:cNvPr id="6" name="Rectangle 5"/>
            <p:cNvSpPr/>
            <p:nvPr userDrawn="1"/>
          </p:nvSpPr>
          <p:spPr>
            <a:xfrm>
              <a:off x="1523326" y="380823"/>
              <a:ext cx="3657600" cy="472347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7" name="Rectangle 6"/>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grpSp>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rtlCol="0">
            <a:normAutofit/>
          </a:bodyPr>
          <a:lstStyle>
            <a:lvl1pPr>
              <a:buNone/>
              <a:defRPr/>
            </a:lvl1pPr>
          </a:lstStyle>
          <a:p>
            <a:pPr lvl="0"/>
            <a:r>
              <a:rPr lang="en-US" noProof="0" smtClean="0"/>
              <a:t>Click icon to add picture</a:t>
            </a:r>
            <a:endParaRPr noProof="0"/>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4"/>
          <p:cNvSpPr>
            <a:spLocks noGrp="1"/>
          </p:cNvSpPr>
          <p:nvPr>
            <p:ph type="dt" sz="half" idx="16"/>
          </p:nvPr>
        </p:nvSpPr>
        <p:spPr/>
        <p:txBody>
          <a:bodyPr/>
          <a:lstStyle>
            <a:lvl1pPr>
              <a:defRPr/>
            </a:lvl1pPr>
          </a:lstStyle>
          <a:p>
            <a:pPr>
              <a:defRPr/>
            </a:pPr>
            <a:endParaRPr lang="en-US"/>
          </a:p>
        </p:txBody>
      </p:sp>
      <p:sp>
        <p:nvSpPr>
          <p:cNvPr id="9" name="Footer Placeholder 5"/>
          <p:cNvSpPr>
            <a:spLocks noGrp="1"/>
          </p:cNvSpPr>
          <p:nvPr>
            <p:ph type="ftr" sz="quarter" idx="17"/>
          </p:nvPr>
        </p:nvSpPr>
        <p:spPr/>
        <p:txBody>
          <a:bodyPr/>
          <a:lstStyle>
            <a:lvl1pPr>
              <a:defRPr/>
            </a:lvl1pPr>
          </a:lstStyle>
          <a:p>
            <a:pPr>
              <a:defRPr/>
            </a:pPr>
            <a:endParaRPr lang="en-US"/>
          </a:p>
        </p:txBody>
      </p:sp>
      <p:sp>
        <p:nvSpPr>
          <p:cNvPr id="10" name="Slide Number Placeholder 6"/>
          <p:cNvSpPr>
            <a:spLocks noGrp="1"/>
          </p:cNvSpPr>
          <p:nvPr>
            <p:ph type="sldNum" sz="quarter" idx="18"/>
          </p:nvPr>
        </p:nvSpPr>
        <p:spPr/>
        <p:txBody>
          <a:bodyPr/>
          <a:lstStyle>
            <a:lvl1pPr>
              <a:defRPr/>
            </a:lvl1pPr>
          </a:lstStyle>
          <a:p>
            <a:pPr>
              <a:defRPr/>
            </a:pPr>
            <a:fld id="{973767E7-F697-0C42-BCE6-8B8FE8859E2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99EB7C-4364-184A-B5B9-4DC964E7DCE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pic>
        <p:nvPicPr>
          <p:cNvPr id="7" name="Picture 6" descr="Comparison-Underline.png"/>
          <p:cNvPicPr>
            <a:picLocks noChangeAspect="1"/>
          </p:cNvPicPr>
          <p:nvPr/>
        </p:nvPicPr>
        <p:blipFill>
          <a:blip r:embed="rId2"/>
          <a:srcRect/>
          <a:stretch>
            <a:fillRect/>
          </a:stretch>
        </p:blipFill>
        <p:spPr bwMode="auto">
          <a:xfrm>
            <a:off x="957263" y="1897063"/>
            <a:ext cx="3228975" cy="142875"/>
          </a:xfrm>
          <a:prstGeom prst="rect">
            <a:avLst/>
          </a:prstGeom>
          <a:noFill/>
          <a:ln w="9525">
            <a:noFill/>
            <a:miter lim="800000"/>
            <a:headEnd/>
            <a:tailEnd/>
          </a:ln>
        </p:spPr>
      </p:pic>
      <p:pic>
        <p:nvPicPr>
          <p:cNvPr id="8" name="Picture 7" descr="Comparison-Underline.png"/>
          <p:cNvPicPr>
            <a:picLocks noChangeAspect="1"/>
          </p:cNvPicPr>
          <p:nvPr/>
        </p:nvPicPr>
        <p:blipFill>
          <a:blip r:embed="rId2"/>
          <a:srcRect/>
          <a:stretch>
            <a:fillRect/>
          </a:stretch>
        </p:blipFill>
        <p:spPr bwMode="auto">
          <a:xfrm>
            <a:off x="4916488" y="1897063"/>
            <a:ext cx="3228975" cy="142875"/>
          </a:xfrm>
          <a:prstGeom prst="rect">
            <a:avLst/>
          </a:prstGeom>
          <a:noFill/>
          <a:ln w="9525">
            <a:noFill/>
            <a:miter lim="800000"/>
            <a:headEnd/>
            <a:tailEnd/>
          </a:ln>
        </p:spPr>
      </p:pic>
      <p:pic>
        <p:nvPicPr>
          <p:cNvPr id="9" name="Picture 8" descr="Comparison-Underline.png"/>
          <p:cNvPicPr>
            <a:picLocks noChangeAspect="1"/>
          </p:cNvPicPr>
          <p:nvPr/>
        </p:nvPicPr>
        <p:blipFill>
          <a:blip r:embed="rId2"/>
          <a:srcRect/>
          <a:stretch>
            <a:fillRect/>
          </a:stretch>
        </p:blipFill>
        <p:spPr bwMode="auto">
          <a:xfrm>
            <a:off x="957263" y="1897063"/>
            <a:ext cx="3228975" cy="142875"/>
          </a:xfrm>
          <a:prstGeom prst="rect">
            <a:avLst/>
          </a:prstGeom>
          <a:noFill/>
          <a:ln w="9525">
            <a:noFill/>
            <a:miter lim="800000"/>
            <a:headEnd/>
            <a:tailEnd/>
          </a:ln>
        </p:spPr>
      </p:pic>
      <p:pic>
        <p:nvPicPr>
          <p:cNvPr id="10" name="Picture 9" descr="Comparison-Underline.png"/>
          <p:cNvPicPr>
            <a:picLocks noChangeAspect="1"/>
          </p:cNvPicPr>
          <p:nvPr/>
        </p:nvPicPr>
        <p:blipFill>
          <a:blip r:embed="rId2"/>
          <a:srcRect/>
          <a:stretch>
            <a:fillRect/>
          </a:stretch>
        </p:blipFill>
        <p:spPr bwMode="auto">
          <a:xfrm>
            <a:off x="4916488" y="1897063"/>
            <a:ext cx="3228975" cy="142875"/>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Date Placeholder 6"/>
          <p:cNvSpPr>
            <a:spLocks noGrp="1"/>
          </p:cNvSpPr>
          <p:nvPr>
            <p:ph type="dt" sz="half" idx="10"/>
          </p:nvPr>
        </p:nvSpPr>
        <p:spPr/>
        <p:txBody>
          <a:bodyPr/>
          <a:lstStyle>
            <a:lvl1pPr>
              <a:defRPr/>
            </a:lvl1pPr>
          </a:lstStyle>
          <a:p>
            <a:pPr>
              <a:defRPr/>
            </a:pPr>
            <a:endParaRPr lang="en-US"/>
          </a:p>
        </p:txBody>
      </p:sp>
      <p:sp>
        <p:nvSpPr>
          <p:cNvPr id="12" name="Footer Placeholder 7"/>
          <p:cNvSpPr>
            <a:spLocks noGrp="1"/>
          </p:cNvSpPr>
          <p:nvPr>
            <p:ph type="ftr" sz="quarter" idx="11"/>
          </p:nvPr>
        </p:nvSpPr>
        <p:spPr/>
        <p:txBody>
          <a:bodyPr/>
          <a:lstStyle>
            <a:lvl1pPr>
              <a:defRPr/>
            </a:lvl1pPr>
          </a:lstStyle>
          <a:p>
            <a:pPr>
              <a:defRPr/>
            </a:pPr>
            <a:endParaRPr lang="en-US"/>
          </a:p>
        </p:txBody>
      </p:sp>
      <p:sp>
        <p:nvSpPr>
          <p:cNvPr id="13" name="Slide Number Placeholder 8"/>
          <p:cNvSpPr>
            <a:spLocks noGrp="1"/>
          </p:cNvSpPr>
          <p:nvPr>
            <p:ph type="sldNum" sz="quarter" idx="12"/>
          </p:nvPr>
        </p:nvSpPr>
        <p:spPr/>
        <p:txBody>
          <a:bodyPr/>
          <a:lstStyle>
            <a:lvl1pPr>
              <a:defRPr/>
            </a:lvl1pPr>
          </a:lstStyle>
          <a:p>
            <a:pPr>
              <a:defRPr/>
            </a:pPr>
            <a:fld id="{9AF2A8DE-553E-AC42-9229-C1179184B75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A967B896-9271-A04D-BF21-A975C592F5B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theme" Target="../theme/theme1.xml"/><Relationship Id="rId26" Type="http://schemas.openxmlformats.org/officeDocument/2006/relationships/image" Target="../media/image6.png"/><Relationship Id="rId27" Type="http://schemas.openxmlformats.org/officeDocument/2006/relationships/image" Target="../media/image7.png"/><Relationship Id="rId28"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503238"/>
            <a:ext cx="7313613"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914400" y="1735138"/>
            <a:ext cx="7313613" cy="40560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62863" y="6315075"/>
            <a:ext cx="1295400" cy="265113"/>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pPr>
              <a:defRPr/>
            </a:pPr>
            <a:endParaRPr lang="en-US"/>
          </a:p>
        </p:txBody>
      </p:sp>
      <p:sp>
        <p:nvSpPr>
          <p:cNvPr id="5" name="Footer Placeholder 4"/>
          <p:cNvSpPr>
            <a:spLocks noGrp="1"/>
          </p:cNvSpPr>
          <p:nvPr>
            <p:ph type="ftr" sz="quarter" idx="3"/>
          </p:nvPr>
        </p:nvSpPr>
        <p:spPr>
          <a:xfrm>
            <a:off x="3943350" y="6305550"/>
            <a:ext cx="3717925" cy="258763"/>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pPr>
              <a:defRPr/>
            </a:pPr>
            <a:endParaRPr lang="en-US"/>
          </a:p>
        </p:txBody>
      </p:sp>
      <p:sp>
        <p:nvSpPr>
          <p:cNvPr id="6" name="Slide Number Placeholder 5"/>
          <p:cNvSpPr>
            <a:spLocks noGrp="1"/>
          </p:cNvSpPr>
          <p:nvPr>
            <p:ph type="sldNum" sz="quarter" idx="4"/>
          </p:nvPr>
        </p:nvSpPr>
        <p:spPr>
          <a:xfrm>
            <a:off x="7521575" y="5476875"/>
            <a:ext cx="1482725" cy="850900"/>
          </a:xfrm>
          <a:prstGeom prst="rect">
            <a:avLst/>
          </a:prstGeom>
        </p:spPr>
        <p:txBody>
          <a:bodyPr vert="horz" lIns="91440" tIns="45720" rIns="91440" bIns="45720" rtlCol="0" anchor="ctr"/>
          <a:lstStyle>
            <a:lvl1pPr algn="r">
              <a:defRPr sz="8200" smtClean="0">
                <a:gradFill>
                  <a:gsLst>
                    <a:gs pos="0">
                      <a:schemeClr val="tx1">
                        <a:alpha val="10000"/>
                      </a:schemeClr>
                    </a:gs>
                    <a:gs pos="100000">
                      <a:schemeClr val="tx1">
                        <a:alpha val="10000"/>
                      </a:schemeClr>
                    </a:gs>
                  </a:gsLst>
                  <a:lin ang="5400000" scaled="0"/>
                </a:gradFill>
                <a:latin typeface="Impact" pitchFamily="34" charset="0"/>
              </a:defRPr>
            </a:lvl1pPr>
          </a:lstStyle>
          <a:p>
            <a:pPr>
              <a:defRPr/>
            </a:pPr>
            <a:fld id="{A9E39958-C934-AA41-BE26-5DF60688C1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8" r:id="rId1"/>
    <p:sldLayoutId id="2147484000" r:id="rId2"/>
    <p:sldLayoutId id="2147484009" r:id="rId3"/>
    <p:sldLayoutId id="2147484010" r:id="rId4"/>
    <p:sldLayoutId id="2147484011" r:id="rId5"/>
    <p:sldLayoutId id="2147484012" r:id="rId6"/>
    <p:sldLayoutId id="2147484001" r:id="rId7"/>
    <p:sldLayoutId id="2147484013" r:id="rId8"/>
    <p:sldLayoutId id="2147484002" r:id="rId9"/>
    <p:sldLayoutId id="2147484003" r:id="rId10"/>
    <p:sldLayoutId id="2147484004" r:id="rId11"/>
    <p:sldLayoutId id="2147484005" r:id="rId12"/>
    <p:sldLayoutId id="2147484006" r:id="rId13"/>
    <p:sldLayoutId id="2147484007" r:id="rId14"/>
    <p:sldLayoutId id="2147484014" r:id="rId15"/>
    <p:sldLayoutId id="2147484015" r:id="rId16"/>
    <p:sldLayoutId id="2147484016" r:id="rId17"/>
    <p:sldLayoutId id="2147484017" r:id="rId18"/>
    <p:sldLayoutId id="2147484018" r:id="rId19"/>
    <p:sldLayoutId id="2147484019" r:id="rId20"/>
    <p:sldLayoutId id="2147484020" r:id="rId21"/>
    <p:sldLayoutId id="2147484021" r:id="rId22"/>
    <p:sldLayoutId id="2147484022" r:id="rId23"/>
    <p:sldLayoutId id="2147484023" r:id="rId24"/>
  </p:sldLayoutIdLst>
  <p:txStyles>
    <p:titleStyle>
      <a:lvl1pPr algn="ctr" rtl="0" fontAlgn="base">
        <a:spcBef>
          <a:spcPct val="0"/>
        </a:spcBef>
        <a:spcAft>
          <a:spcPct val="0"/>
        </a:spcAft>
        <a:defRPr sz="4600" kern="1200">
          <a:solidFill>
            <a:schemeClr val="tx1"/>
          </a:solidFill>
          <a:latin typeface="+mj-lt"/>
          <a:ea typeface="ＭＳ Ｐゴシック" charset="-128"/>
          <a:cs typeface="ＭＳ Ｐゴシック" charset="-128"/>
        </a:defRPr>
      </a:lvl1pPr>
      <a:lvl2pPr algn="ctr" rtl="0" fontAlgn="base">
        <a:spcBef>
          <a:spcPct val="0"/>
        </a:spcBef>
        <a:spcAft>
          <a:spcPct val="0"/>
        </a:spcAft>
        <a:defRPr sz="4600">
          <a:solidFill>
            <a:schemeClr val="tx1"/>
          </a:solidFill>
          <a:latin typeface="Goudy Old Style" charset="0"/>
          <a:ea typeface="ＭＳ Ｐゴシック" charset="-128"/>
          <a:cs typeface="ＭＳ Ｐゴシック" charset="-128"/>
        </a:defRPr>
      </a:lvl2pPr>
      <a:lvl3pPr algn="ctr" rtl="0" fontAlgn="base">
        <a:spcBef>
          <a:spcPct val="0"/>
        </a:spcBef>
        <a:spcAft>
          <a:spcPct val="0"/>
        </a:spcAft>
        <a:defRPr sz="4600">
          <a:solidFill>
            <a:schemeClr val="tx1"/>
          </a:solidFill>
          <a:latin typeface="Goudy Old Style" charset="0"/>
          <a:ea typeface="ＭＳ Ｐゴシック" charset="-128"/>
          <a:cs typeface="ＭＳ Ｐゴシック" charset="-128"/>
        </a:defRPr>
      </a:lvl3pPr>
      <a:lvl4pPr algn="ctr" rtl="0" fontAlgn="base">
        <a:spcBef>
          <a:spcPct val="0"/>
        </a:spcBef>
        <a:spcAft>
          <a:spcPct val="0"/>
        </a:spcAft>
        <a:defRPr sz="4600">
          <a:solidFill>
            <a:schemeClr val="tx1"/>
          </a:solidFill>
          <a:latin typeface="Goudy Old Style" charset="0"/>
          <a:ea typeface="ＭＳ Ｐゴシック" charset="-128"/>
          <a:cs typeface="ＭＳ Ｐゴシック" charset="-128"/>
        </a:defRPr>
      </a:lvl4pPr>
      <a:lvl5pPr algn="ctr" rtl="0" fontAlgn="base">
        <a:spcBef>
          <a:spcPct val="0"/>
        </a:spcBef>
        <a:spcAft>
          <a:spcPct val="0"/>
        </a:spcAft>
        <a:defRPr sz="4600">
          <a:solidFill>
            <a:schemeClr val="tx1"/>
          </a:solidFill>
          <a:latin typeface="Goudy Old Style" charset="0"/>
          <a:ea typeface="ＭＳ Ｐゴシック" charset="-128"/>
          <a:cs typeface="ＭＳ Ｐゴシック" charset="-128"/>
        </a:defRPr>
      </a:lvl5pPr>
      <a:lvl6pPr marL="457200" algn="ctr" rtl="0" fontAlgn="base">
        <a:spcBef>
          <a:spcPct val="0"/>
        </a:spcBef>
        <a:spcAft>
          <a:spcPct val="0"/>
        </a:spcAft>
        <a:defRPr sz="4600">
          <a:solidFill>
            <a:schemeClr val="tx1"/>
          </a:solidFill>
          <a:latin typeface="Goudy Old Style" charset="0"/>
          <a:ea typeface="ＭＳ Ｐゴシック" charset="-128"/>
          <a:cs typeface="ＭＳ Ｐゴシック" charset="-128"/>
        </a:defRPr>
      </a:lvl6pPr>
      <a:lvl7pPr marL="914400" algn="ctr" rtl="0" fontAlgn="base">
        <a:spcBef>
          <a:spcPct val="0"/>
        </a:spcBef>
        <a:spcAft>
          <a:spcPct val="0"/>
        </a:spcAft>
        <a:defRPr sz="4600">
          <a:solidFill>
            <a:schemeClr val="tx1"/>
          </a:solidFill>
          <a:latin typeface="Goudy Old Style" charset="0"/>
          <a:ea typeface="ＭＳ Ｐゴシック" charset="-128"/>
          <a:cs typeface="ＭＳ Ｐゴシック" charset="-128"/>
        </a:defRPr>
      </a:lvl7pPr>
      <a:lvl8pPr marL="1371600" algn="ctr" rtl="0" fontAlgn="base">
        <a:spcBef>
          <a:spcPct val="0"/>
        </a:spcBef>
        <a:spcAft>
          <a:spcPct val="0"/>
        </a:spcAft>
        <a:defRPr sz="4600">
          <a:solidFill>
            <a:schemeClr val="tx1"/>
          </a:solidFill>
          <a:latin typeface="Goudy Old Style" charset="0"/>
          <a:ea typeface="ＭＳ Ｐゴシック" charset="-128"/>
          <a:cs typeface="ＭＳ Ｐゴシック" charset="-128"/>
        </a:defRPr>
      </a:lvl8pPr>
      <a:lvl9pPr marL="1828800" algn="ctr" rtl="0" fontAlgn="base">
        <a:spcBef>
          <a:spcPct val="0"/>
        </a:spcBef>
        <a:spcAft>
          <a:spcPct val="0"/>
        </a:spcAft>
        <a:defRPr sz="4600">
          <a:solidFill>
            <a:schemeClr val="tx1"/>
          </a:solidFill>
          <a:latin typeface="Goudy Old Style" charset="0"/>
          <a:ea typeface="ＭＳ Ｐゴシック" charset="-128"/>
          <a:cs typeface="ＭＳ Ｐゴシック" charset="-128"/>
        </a:defRPr>
      </a:lvl9pPr>
    </p:titleStyle>
    <p:bodyStyle>
      <a:lvl1pPr marL="463550" indent="-463550" algn="l" rtl="0" fontAlgn="base">
        <a:spcBef>
          <a:spcPts val="2000"/>
        </a:spcBef>
        <a:spcAft>
          <a:spcPct val="0"/>
        </a:spcAft>
        <a:buSzPct val="90000"/>
        <a:buBlip>
          <a:blip r:embed="rId26"/>
        </a:buBlip>
        <a:defRPr sz="2400" kern="1200">
          <a:solidFill>
            <a:schemeClr val="tx1"/>
          </a:solidFill>
          <a:latin typeface="+mn-lt"/>
          <a:ea typeface="ＭＳ Ｐゴシック" charset="-128"/>
          <a:cs typeface="ＭＳ Ｐゴシック" charset="-128"/>
        </a:defRPr>
      </a:lvl1pPr>
      <a:lvl2pPr marL="914400" indent="-457200" algn="l" rtl="0" fontAlgn="base">
        <a:spcBef>
          <a:spcPts val="600"/>
        </a:spcBef>
        <a:spcAft>
          <a:spcPct val="0"/>
        </a:spcAft>
        <a:buSzPct val="90000"/>
        <a:buBlip>
          <a:blip r:embed="rId27"/>
        </a:buBlip>
        <a:defRPr sz="2200" kern="1200">
          <a:solidFill>
            <a:schemeClr val="tx1"/>
          </a:solidFill>
          <a:latin typeface="+mn-lt"/>
          <a:ea typeface="ＭＳ Ｐゴシック" charset="-128"/>
          <a:cs typeface="+mn-cs"/>
        </a:defRPr>
      </a:lvl2pPr>
      <a:lvl3pPr marL="1255713" indent="-341313" algn="l" rtl="0" fontAlgn="base">
        <a:spcBef>
          <a:spcPts val="600"/>
        </a:spcBef>
        <a:spcAft>
          <a:spcPct val="0"/>
        </a:spcAft>
        <a:buSzPct val="90000"/>
        <a:buBlip>
          <a:blip r:embed="rId28"/>
        </a:buBlip>
        <a:defRPr sz="2000" kern="1200">
          <a:solidFill>
            <a:schemeClr val="tx1"/>
          </a:solidFill>
          <a:latin typeface="+mn-lt"/>
          <a:ea typeface="ＭＳ Ｐゴシック" charset="-128"/>
          <a:cs typeface="+mn-cs"/>
        </a:defRPr>
      </a:lvl3pPr>
      <a:lvl4pPr marL="1597025" indent="-341313" algn="l" rtl="0" fontAlgn="base">
        <a:spcBef>
          <a:spcPts val="600"/>
        </a:spcBef>
        <a:spcAft>
          <a:spcPct val="0"/>
        </a:spcAft>
        <a:buSzPct val="90000"/>
        <a:buBlip>
          <a:blip r:embed="rId28"/>
        </a:buBlip>
        <a:defRPr kern="1200">
          <a:solidFill>
            <a:schemeClr val="tx1"/>
          </a:solidFill>
          <a:latin typeface="+mn-lt"/>
          <a:ea typeface="ＭＳ Ｐゴシック" charset="-128"/>
          <a:cs typeface="+mn-cs"/>
        </a:defRPr>
      </a:lvl4pPr>
      <a:lvl5pPr marL="1938338" indent="-341313" algn="l" rtl="0" fontAlgn="base">
        <a:spcBef>
          <a:spcPts val="600"/>
        </a:spcBef>
        <a:spcAft>
          <a:spcPct val="0"/>
        </a:spcAft>
        <a:buSzPct val="90000"/>
        <a:buBlip>
          <a:blip r:embed="rId28"/>
        </a:buBlip>
        <a:defRPr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jpeg"/><Relationship Id="rId3"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 Id="rId3"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 Id="rId3"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rcRect/>
          <a:stretch>
            <a:fillRect/>
          </a:stretch>
        </p:blipFill>
        <p:spPr bwMode="auto">
          <a:xfrm>
            <a:off x="-609600" y="-152400"/>
            <a:ext cx="12497816" cy="9373362"/>
          </a:xfrm>
          <a:prstGeom prst="rect">
            <a:avLst/>
          </a:prstGeom>
          <a:noFill/>
          <a:ln w="9525">
            <a:noFill/>
            <a:miter lim="800000"/>
            <a:headEnd/>
            <a:tailEnd/>
          </a:ln>
        </p:spPr>
      </p:pic>
      <p:sp>
        <p:nvSpPr>
          <p:cNvPr id="27651" name="Rectangle 2"/>
          <p:cNvSpPr>
            <a:spLocks noGrp="1" noChangeArrowheads="1"/>
          </p:cNvSpPr>
          <p:nvPr>
            <p:ph type="ctrTitle"/>
          </p:nvPr>
        </p:nvSpPr>
        <p:spPr>
          <a:xfrm>
            <a:off x="0" y="609600"/>
            <a:ext cx="7772400" cy="1143000"/>
          </a:xfrm>
        </p:spPr>
        <p:txBody>
          <a:bodyPr/>
          <a:lstStyle/>
          <a:p>
            <a:pPr>
              <a:spcBef>
                <a:spcPts val="1200"/>
              </a:spcBef>
              <a:spcAft>
                <a:spcPts val="300"/>
              </a:spcAft>
            </a:pPr>
            <a:r>
              <a:rPr lang="en-US" sz="4200" b="1">
                <a:solidFill>
                  <a:schemeClr val="bg1"/>
                </a:solidFill>
                <a:latin typeface="Apple Chancery" charset="0"/>
                <a:ea typeface="Apple Chancery" charset="0"/>
                <a:cs typeface="Apple Chancery" charset="0"/>
              </a:rPr>
              <a:t>Stewardship of the Environment:</a:t>
            </a:r>
          </a:p>
        </p:txBody>
      </p:sp>
      <p:sp>
        <p:nvSpPr>
          <p:cNvPr id="2051" name="Rectangle 3"/>
          <p:cNvSpPr>
            <a:spLocks noGrp="1" noChangeArrowheads="1"/>
          </p:cNvSpPr>
          <p:nvPr>
            <p:ph type="subTitle" idx="1"/>
          </p:nvPr>
        </p:nvSpPr>
        <p:spPr>
          <a:xfrm>
            <a:off x="1371600" y="1905000"/>
            <a:ext cx="6400800" cy="1752600"/>
          </a:xfrm>
        </p:spPr>
        <p:txBody>
          <a:bodyPr/>
          <a:lstStyle/>
          <a:p>
            <a:pPr>
              <a:spcBef>
                <a:spcPts val="1200"/>
              </a:spcBef>
              <a:spcAft>
                <a:spcPts val="300"/>
              </a:spcAft>
            </a:pPr>
            <a:r>
              <a:rPr lang="en-US" sz="2400" b="1">
                <a:solidFill>
                  <a:schemeClr val="bg1"/>
                </a:solidFill>
                <a:latin typeface="Helvetica" charset="0"/>
                <a:ea typeface="ＭＳ Ｐゴシック" charset="-128"/>
                <a:cs typeface="ＭＳ Ｐゴシック" charset="-128"/>
              </a:rPr>
              <a:t>A Christian Environmental Ethic</a:t>
            </a:r>
            <a:endParaRPr lang="en-US" sz="2400">
              <a:solidFill>
                <a:schemeClr val="bg1"/>
              </a:solidFill>
              <a:latin typeface="Helvetica"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autoUpdateAnimBg="0"/>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lnSpc>
                <a:spcPct val="90000"/>
              </a:lnSpc>
            </a:pPr>
            <a:r>
              <a:rPr lang="en-US" sz="3600"/>
              <a:t>Ozone Hole</a:t>
            </a:r>
          </a:p>
        </p:txBody>
      </p:sp>
      <p:pic>
        <p:nvPicPr>
          <p:cNvPr id="48131" name="Picture 3"/>
          <p:cNvPicPr>
            <a:picLocks noGrp="1" noChangeAspect="1" noChangeArrowheads="1"/>
          </p:cNvPicPr>
          <p:nvPr>
            <p:ph idx="1"/>
          </p:nvPr>
        </p:nvPicPr>
        <p:blipFill>
          <a:blip r:embed="rId3"/>
          <a:srcRect l="-48837" r="-48837"/>
          <a:stretch>
            <a:fillRect/>
          </a:stretch>
        </p:blip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z="3600"/>
              <a:t>Deforestation </a:t>
            </a:r>
          </a:p>
        </p:txBody>
      </p:sp>
      <p:sp>
        <p:nvSpPr>
          <p:cNvPr id="50179" name="Rectangle 3"/>
          <p:cNvSpPr>
            <a:spLocks noGrp="1" noChangeArrowheads="1"/>
          </p:cNvSpPr>
          <p:nvPr>
            <p:ph type="body" sz="half" idx="1"/>
          </p:nvPr>
        </p:nvSpPr>
        <p:spPr/>
        <p:txBody>
          <a:bodyPr/>
          <a:lstStyle/>
          <a:p>
            <a:pPr>
              <a:lnSpc>
                <a:spcPct val="90000"/>
              </a:lnSpc>
            </a:pPr>
            <a:r>
              <a:rPr lang="en-US" sz="1600"/>
              <a:t>Three global impacts: </a:t>
            </a:r>
          </a:p>
          <a:p>
            <a:pPr lvl="1">
              <a:lnSpc>
                <a:spcPct val="90000"/>
              </a:lnSpc>
            </a:pPr>
            <a:r>
              <a:rPr lang="en-US" sz="1400"/>
              <a:t>1) Forest act as carbon storage and oxygen replenishers</a:t>
            </a:r>
          </a:p>
          <a:p>
            <a:pPr lvl="1">
              <a:lnSpc>
                <a:spcPct val="90000"/>
              </a:lnSpc>
            </a:pPr>
            <a:r>
              <a:rPr lang="en-US" sz="1400"/>
              <a:t>2) forest destruction change surface and air temperature, moisture content, and reflectivity.  Estimated 3 to 5</a:t>
            </a:r>
            <a:r>
              <a:rPr lang="en-US" sz="1400" baseline="30000"/>
              <a:t>o</a:t>
            </a:r>
            <a:r>
              <a:rPr lang="en-US" sz="1400"/>
              <a:t> C increase due to the clearing of S American forest.</a:t>
            </a:r>
          </a:p>
          <a:p>
            <a:pPr lvl="1">
              <a:lnSpc>
                <a:spcPct val="90000"/>
              </a:lnSpc>
            </a:pPr>
            <a:r>
              <a:rPr lang="en-US" sz="1400"/>
              <a:t>3) loss of biodiversity of the planet. Food sources in rainforest and storehouse of drug-yielding plants and insects will be limited.</a:t>
            </a:r>
          </a:p>
          <a:p>
            <a:pPr>
              <a:lnSpc>
                <a:spcPct val="90000"/>
              </a:lnSpc>
            </a:pPr>
            <a:r>
              <a:rPr lang="en-US" sz="1600"/>
              <a:t>Cutting trees in local area will increase flooding and soil erosion 	</a:t>
            </a:r>
          </a:p>
        </p:txBody>
      </p:sp>
      <p:pic>
        <p:nvPicPr>
          <p:cNvPr id="50180" name="Picture 4"/>
          <p:cNvPicPr>
            <a:picLocks noGrp="1" noChangeAspect="1" noChangeArrowheads="1"/>
          </p:cNvPicPr>
          <p:nvPr>
            <p:ph sz="half" idx="2"/>
          </p:nvPr>
        </p:nvPicPr>
        <p:blipFill>
          <a:blip r:embed="rId3"/>
          <a:srcRect t="-29558" b="-29558"/>
          <a:stretch>
            <a:fillRect/>
          </a:stretch>
        </p:blip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endParaRPr lang="en-US" sz="3600"/>
          </a:p>
        </p:txBody>
      </p:sp>
      <p:pic>
        <p:nvPicPr>
          <p:cNvPr id="52227" name="Picture 3"/>
          <p:cNvPicPr>
            <a:picLocks noGrp="1" noChangeAspect="1" noChangeArrowheads="1"/>
          </p:cNvPicPr>
          <p:nvPr>
            <p:ph idx="1"/>
          </p:nvPr>
        </p:nvPicPr>
        <p:blipFill>
          <a:blip r:embed="rId3"/>
          <a:srcRect l="-18004" r="-18004"/>
          <a:stretch>
            <a:fillRect/>
          </a:stretch>
        </p:blipFill>
        <p:spPr>
          <a:xfrm>
            <a:off x="1066800" y="2801938"/>
            <a:ext cx="7313613" cy="4056062"/>
          </a:xfrm>
        </p:spPr>
      </p:pic>
      <p:pic>
        <p:nvPicPr>
          <p:cNvPr id="52228" name="Picture 5"/>
          <p:cNvPicPr>
            <a:picLocks noChangeAspect="1"/>
          </p:cNvPicPr>
          <p:nvPr/>
        </p:nvPicPr>
        <p:blipFill>
          <a:blip r:embed="rId4"/>
          <a:srcRect/>
          <a:stretch>
            <a:fillRect/>
          </a:stretch>
        </p:blipFill>
        <p:spPr bwMode="auto">
          <a:xfrm>
            <a:off x="5029200" y="228600"/>
            <a:ext cx="3097213" cy="2255838"/>
          </a:xfrm>
          <a:prstGeom prst="rect">
            <a:avLst/>
          </a:prstGeom>
          <a:noFill/>
          <a:ln w="9525">
            <a:noFill/>
            <a:miter lim="800000"/>
            <a:headEnd/>
            <a:tailEnd/>
          </a:ln>
        </p:spPr>
      </p:pic>
      <p:pic>
        <p:nvPicPr>
          <p:cNvPr id="52229" name="Picture 6"/>
          <p:cNvPicPr>
            <a:picLocks noChangeAspect="1"/>
          </p:cNvPicPr>
          <p:nvPr/>
        </p:nvPicPr>
        <p:blipFill>
          <a:blip r:embed="rId5"/>
          <a:srcRect/>
          <a:stretch>
            <a:fillRect/>
          </a:stretch>
        </p:blipFill>
        <p:spPr bwMode="auto">
          <a:xfrm>
            <a:off x="1524000" y="228600"/>
            <a:ext cx="2895600" cy="2305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z="3600"/>
              <a:t>Desertification</a:t>
            </a:r>
          </a:p>
        </p:txBody>
      </p:sp>
      <p:pic>
        <p:nvPicPr>
          <p:cNvPr id="54275" name="Picture 4"/>
          <p:cNvPicPr>
            <a:picLocks noGrp="1" noChangeAspect="1" noChangeArrowheads="1"/>
          </p:cNvPicPr>
          <p:nvPr>
            <p:ph sz="half" idx="1"/>
          </p:nvPr>
        </p:nvPicPr>
        <p:blipFill>
          <a:blip r:embed="rId3"/>
          <a:srcRect t="-28065" b="-28065"/>
          <a:stretch>
            <a:fillRect/>
          </a:stretch>
        </p:blipFill>
        <p:spPr/>
      </p:pic>
      <p:sp>
        <p:nvSpPr>
          <p:cNvPr id="120835" name="Rectangle 3"/>
          <p:cNvSpPr>
            <a:spLocks noGrp="1" noChangeArrowheads="1"/>
          </p:cNvSpPr>
          <p:nvPr>
            <p:ph type="body" sz="half" idx="2"/>
          </p:nvPr>
        </p:nvSpPr>
        <p:spPr>
          <a:xfrm>
            <a:off x="4648200" y="1676400"/>
            <a:ext cx="3810000" cy="4114800"/>
          </a:xfrm>
        </p:spPr>
        <p:txBody>
          <a:bodyPr rtlCol="0">
            <a:normAutofit fontScale="70000" lnSpcReduction="20000"/>
          </a:bodyPr>
          <a:lstStyle/>
          <a:p>
            <a:pPr fontAlgn="auto">
              <a:lnSpc>
                <a:spcPct val="90000"/>
              </a:lnSpc>
              <a:spcAft>
                <a:spcPts val="0"/>
              </a:spcAft>
              <a:defRPr/>
            </a:pPr>
            <a:endParaRPr lang="en-US" sz="1400" dirty="0">
              <a:ea typeface="+mn-ea"/>
              <a:cs typeface="+mn-cs"/>
            </a:endParaRPr>
          </a:p>
          <a:p>
            <a:pPr fontAlgn="auto">
              <a:lnSpc>
                <a:spcPct val="90000"/>
              </a:lnSpc>
              <a:spcAft>
                <a:spcPts val="0"/>
              </a:spcAft>
              <a:defRPr/>
            </a:pPr>
            <a:r>
              <a:rPr lang="en-US" sz="2065" dirty="0">
                <a:ea typeface="+mn-ea"/>
                <a:cs typeface="+mn-cs"/>
              </a:rPr>
              <a:t>The expansion or intensification of areas of degraded or destroyed soil and vegetation cover</a:t>
            </a:r>
            <a:endParaRPr lang="en-US" sz="3097" dirty="0">
              <a:ea typeface="+mn-ea"/>
              <a:cs typeface="+mn-cs"/>
            </a:endParaRPr>
          </a:p>
          <a:p>
            <a:pPr fontAlgn="auto">
              <a:lnSpc>
                <a:spcPct val="90000"/>
              </a:lnSpc>
              <a:spcAft>
                <a:spcPts val="0"/>
              </a:spcAft>
              <a:defRPr/>
            </a:pPr>
            <a:r>
              <a:rPr lang="en-US" sz="1806" dirty="0">
                <a:ea typeface="+mn-ea"/>
                <a:cs typeface="+mn-cs"/>
              </a:rPr>
              <a:t>1/4 of the earth’s surface is qualified as degraded semi-desert</a:t>
            </a:r>
          </a:p>
          <a:p>
            <a:pPr fontAlgn="auto">
              <a:lnSpc>
                <a:spcPct val="90000"/>
              </a:lnSpc>
              <a:spcAft>
                <a:spcPts val="0"/>
              </a:spcAft>
              <a:defRPr/>
            </a:pPr>
            <a:r>
              <a:rPr lang="en-US" sz="1806" dirty="0">
                <a:ea typeface="+mn-ea"/>
                <a:cs typeface="+mn-cs"/>
              </a:rPr>
              <a:t>40% of the non-desert land is in danger of human-induced desertification.</a:t>
            </a:r>
          </a:p>
          <a:p>
            <a:pPr fontAlgn="auto">
              <a:lnSpc>
                <a:spcPct val="90000"/>
              </a:lnSpc>
              <a:spcAft>
                <a:spcPts val="0"/>
              </a:spcAft>
              <a:defRPr/>
            </a:pPr>
            <a:r>
              <a:rPr lang="en-US" sz="1806" dirty="0">
                <a:ea typeface="+mn-ea"/>
                <a:cs typeface="+mn-cs"/>
              </a:rPr>
              <a:t>Food production drop 50% between 1950 and 1990 in area with most extensive desertification - 	</a:t>
            </a:r>
          </a:p>
          <a:p>
            <a:pPr lvl="1" fontAlgn="auto">
              <a:lnSpc>
                <a:spcPct val="90000"/>
              </a:lnSpc>
              <a:spcAft>
                <a:spcPts val="0"/>
              </a:spcAft>
              <a:defRPr/>
            </a:pPr>
            <a:r>
              <a:rPr lang="en-US" sz="1548" dirty="0">
                <a:ea typeface="+mn-ea"/>
              </a:rPr>
              <a:t>Algeria, Ethiopia, Iraq, Jordan, Lebanon, Mali and Niger. </a:t>
            </a:r>
          </a:p>
          <a:p>
            <a:pPr lvl="1" fontAlgn="auto">
              <a:lnSpc>
                <a:spcPct val="90000"/>
              </a:lnSpc>
              <a:spcAft>
                <a:spcPts val="0"/>
              </a:spcAft>
              <a:defRPr/>
            </a:pPr>
            <a:r>
              <a:rPr lang="en-US" sz="1548" dirty="0">
                <a:ea typeface="+mn-ea"/>
              </a:rPr>
              <a:t>Mali may be the first country in the world rendered uninhabitable by environmental destruction</a:t>
            </a:r>
          </a:p>
          <a:p>
            <a:pPr fontAlgn="auto">
              <a:lnSpc>
                <a:spcPct val="90000"/>
              </a:lnSpc>
              <a:spcAft>
                <a:spcPts val="0"/>
              </a:spcAft>
              <a:defRPr/>
            </a:pPr>
            <a:r>
              <a:rPr lang="en-US" sz="1806" dirty="0" err="1">
                <a:ea typeface="+mn-ea"/>
                <a:cs typeface="+mn-cs"/>
              </a:rPr>
              <a:t>Deforestation,farming</a:t>
            </a:r>
            <a:r>
              <a:rPr lang="en-US" sz="1806" dirty="0">
                <a:ea typeface="+mn-ea"/>
                <a:cs typeface="+mn-cs"/>
              </a:rPr>
              <a:t>, and grazing cause desertification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t>Desertifcation</a:t>
            </a:r>
          </a:p>
        </p:txBody>
      </p:sp>
      <p:pic>
        <p:nvPicPr>
          <p:cNvPr id="56323" name="Picture 3"/>
          <p:cNvPicPr>
            <a:picLocks noGrp="1" noChangeAspect="1" noChangeArrowheads="1"/>
          </p:cNvPicPr>
          <p:nvPr>
            <p:ph idx="1"/>
          </p:nvPr>
        </p:nvPicPr>
        <p:blipFill>
          <a:blip r:embed="rId3"/>
          <a:srcRect l="-55437" r="-55437"/>
          <a:stretch>
            <a:fillRect/>
          </a:stretch>
        </p:blipFill>
        <p:spPr>
          <a:xfrm>
            <a:off x="-1524000" y="2057400"/>
            <a:ext cx="7313613" cy="4056063"/>
          </a:xfrm>
        </p:spPr>
      </p:pic>
      <p:pic>
        <p:nvPicPr>
          <p:cNvPr id="56324" name="Picture 5"/>
          <p:cNvPicPr>
            <a:picLocks noChangeAspect="1"/>
          </p:cNvPicPr>
          <p:nvPr/>
        </p:nvPicPr>
        <p:blipFill>
          <a:blip r:embed="rId4"/>
          <a:srcRect/>
          <a:stretch>
            <a:fillRect/>
          </a:stretch>
        </p:blipFill>
        <p:spPr bwMode="auto">
          <a:xfrm>
            <a:off x="4572000" y="2286000"/>
            <a:ext cx="3937000" cy="295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04800" y="0"/>
            <a:ext cx="7772400" cy="1143000"/>
          </a:xfrm>
        </p:spPr>
        <p:txBody>
          <a:bodyPr/>
          <a:lstStyle/>
          <a:p>
            <a:r>
              <a:rPr lang="en-US" sz="3600"/>
              <a:t>Soil Erosion</a:t>
            </a:r>
          </a:p>
        </p:txBody>
      </p:sp>
      <p:sp>
        <p:nvSpPr>
          <p:cNvPr id="58371" name="Rectangle 3"/>
          <p:cNvSpPr>
            <a:spLocks noGrp="1" noChangeArrowheads="1"/>
          </p:cNvSpPr>
          <p:nvPr>
            <p:ph idx="1"/>
          </p:nvPr>
        </p:nvSpPr>
        <p:spPr>
          <a:xfrm>
            <a:off x="533400" y="1066800"/>
            <a:ext cx="8610600" cy="4724400"/>
          </a:xfrm>
        </p:spPr>
        <p:txBody>
          <a:bodyPr/>
          <a:lstStyle/>
          <a:p>
            <a:pPr>
              <a:lnSpc>
                <a:spcPct val="90000"/>
              </a:lnSpc>
            </a:pPr>
            <a:r>
              <a:rPr lang="en-US" sz="1800"/>
              <a:t>40% of the world’s</a:t>
            </a:r>
            <a:r>
              <a:rPr lang="en-US" sz="1800" smtClean="0"/>
              <a:t> agr. </a:t>
            </a:r>
            <a:r>
              <a:rPr lang="en-US" sz="1800"/>
              <a:t>land is seriously degraded - </a:t>
            </a:r>
          </a:p>
          <a:p>
            <a:pPr lvl="1">
              <a:lnSpc>
                <a:spcPct val="90000"/>
              </a:lnSpc>
            </a:pPr>
            <a:r>
              <a:rPr lang="en-US" sz="1600"/>
              <a:t>caused decreased yields of cultivated fields</a:t>
            </a:r>
          </a:p>
          <a:p>
            <a:pPr lvl="1">
              <a:lnSpc>
                <a:spcPct val="90000"/>
              </a:lnSpc>
            </a:pPr>
            <a:r>
              <a:rPr lang="en-US" sz="1600"/>
              <a:t> increased stream sediment loads and downstream deposition of silt.</a:t>
            </a:r>
          </a:p>
          <a:p>
            <a:pPr>
              <a:lnSpc>
                <a:spcPct val="90000"/>
              </a:lnSpc>
            </a:pPr>
            <a:r>
              <a:rPr lang="en-US" sz="1800"/>
              <a:t>15-17 million acres of existing arable land are lost to erosion each year.</a:t>
            </a:r>
          </a:p>
          <a:p>
            <a:pPr>
              <a:lnSpc>
                <a:spcPct val="90000"/>
              </a:lnSpc>
            </a:pPr>
            <a:r>
              <a:rPr lang="en-US" sz="1800"/>
              <a:t>The most sediment-laden of any waterway on earth - Huang (Yellow) River in China - 50% silt by weight.</a:t>
            </a:r>
          </a:p>
          <a:p>
            <a:pPr>
              <a:lnSpc>
                <a:spcPct val="90000"/>
              </a:lnSpc>
            </a:pPr>
            <a:r>
              <a:rPr lang="en-US" sz="1800"/>
              <a:t>US lost 2 billion tons of soil each year to erosion. </a:t>
            </a:r>
          </a:p>
          <a:p>
            <a:pPr lvl="1">
              <a:lnSpc>
                <a:spcPct val="90000"/>
              </a:lnSpc>
            </a:pPr>
            <a:r>
              <a:rPr lang="en-US" sz="1600"/>
              <a:t>1/3 land is in danger.  </a:t>
            </a:r>
          </a:p>
          <a:p>
            <a:pPr lvl="1">
              <a:lnSpc>
                <a:spcPct val="90000"/>
              </a:lnSpc>
            </a:pPr>
            <a:r>
              <a:rPr lang="en-US" sz="1600"/>
              <a:t>24 billion tons of sediments washed to the oceans each year. </a:t>
            </a:r>
          </a:p>
          <a:p>
            <a:pPr>
              <a:lnSpc>
                <a:spcPct val="90000"/>
              </a:lnSpc>
            </a:pPr>
            <a:endParaRPr lang="en-US" sz="1800"/>
          </a:p>
          <a:p>
            <a:pPr>
              <a:lnSpc>
                <a:spcPct val="90000"/>
              </a:lnSpc>
            </a:pPr>
            <a:r>
              <a:rPr lang="en-US" sz="1800" b="1"/>
              <a:t>Quiet Crisis</a:t>
            </a:r>
            <a:r>
              <a:rPr lang="en-US" sz="1800"/>
              <a:t> - Agricultural soil depletion due to soil erosion, salt accumulation, and desertification.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a:lnSpc>
                <a:spcPct val="90000"/>
              </a:lnSpc>
            </a:pPr>
            <a:r>
              <a:rPr lang="en-US" sz="3600"/>
              <a:t>Soil Erosion</a:t>
            </a:r>
          </a:p>
        </p:txBody>
      </p:sp>
      <p:pic>
        <p:nvPicPr>
          <p:cNvPr id="60419" name="Picture 3"/>
          <p:cNvPicPr>
            <a:picLocks noGrp="1" noChangeAspect="1" noChangeArrowheads="1"/>
          </p:cNvPicPr>
          <p:nvPr>
            <p:ph idx="1"/>
          </p:nvPr>
        </p:nvPicPr>
        <p:blipFill>
          <a:blip r:embed="rId3"/>
          <a:srcRect l="-13982" r="-13982"/>
          <a:stretch>
            <a:fillRect/>
          </a:stretch>
        </p:blip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smtClean="0"/>
              <a:t>Ecological Footprint</a:t>
            </a:r>
          </a:p>
        </p:txBody>
      </p:sp>
      <p:pic>
        <p:nvPicPr>
          <p:cNvPr id="88067" name="Content Placeholder 3" descr="Screen shot 2009-11-05 at 9.07.11 AM.png"/>
          <p:cNvPicPr>
            <a:picLocks noGrp="1" noChangeAspect="1"/>
          </p:cNvPicPr>
          <p:nvPr>
            <p:ph idx="1"/>
          </p:nvPr>
        </p:nvPicPr>
        <p:blipFill>
          <a:blip r:embed="rId2"/>
          <a:srcRect t="-9003" b="-9003"/>
          <a:stretch>
            <a:fillRect/>
          </a:stretch>
        </p:blipFill>
        <p:spPr>
          <a:xfrm>
            <a:off x="1676400" y="1752600"/>
            <a:ext cx="7313613" cy="4056063"/>
          </a:xfrm>
        </p:spPr>
      </p:pic>
      <p:pic>
        <p:nvPicPr>
          <p:cNvPr id="88068" name="Picture 4" descr="Screen shot 2009-11-05 at 9.08.18 AM.png"/>
          <p:cNvPicPr>
            <a:picLocks noChangeAspect="1"/>
          </p:cNvPicPr>
          <p:nvPr/>
        </p:nvPicPr>
        <p:blipFill>
          <a:blip r:embed="rId3"/>
          <a:srcRect/>
          <a:stretch>
            <a:fillRect/>
          </a:stretch>
        </p:blipFill>
        <p:spPr bwMode="auto">
          <a:xfrm>
            <a:off x="152400" y="2133600"/>
            <a:ext cx="1358900" cy="307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pic>
        <p:nvPicPr>
          <p:cNvPr id="64514" name="Picture 7"/>
          <p:cNvPicPr>
            <a:picLocks noChangeAspect="1"/>
          </p:cNvPicPr>
          <p:nvPr/>
        </p:nvPicPr>
        <p:blipFill>
          <a:blip r:embed="rId3"/>
          <a:srcRect l="6536" t="12140" r="4575" b="8954"/>
          <a:stretch>
            <a:fillRect/>
          </a:stretch>
        </p:blipFill>
        <p:spPr bwMode="auto">
          <a:xfrm>
            <a:off x="1752600" y="1905000"/>
            <a:ext cx="5181600" cy="4953000"/>
          </a:xfrm>
          <a:prstGeom prst="rect">
            <a:avLst/>
          </a:prstGeom>
          <a:noFill/>
          <a:ln w="9525">
            <a:noFill/>
            <a:miter lim="800000"/>
            <a:headEnd/>
            <a:tailEnd/>
          </a:ln>
        </p:spPr>
      </p:pic>
      <p:sp>
        <p:nvSpPr>
          <p:cNvPr id="64515" name="Rectangle 2"/>
          <p:cNvSpPr>
            <a:spLocks noGrp="1" noChangeArrowheads="1"/>
          </p:cNvSpPr>
          <p:nvPr>
            <p:ph type="title"/>
          </p:nvPr>
        </p:nvSpPr>
        <p:spPr>
          <a:xfrm>
            <a:off x="1066800" y="0"/>
            <a:ext cx="7313613" cy="868362"/>
          </a:xfrm>
        </p:spPr>
        <p:txBody>
          <a:bodyPr/>
          <a:lstStyle/>
          <a:p>
            <a:pPr algn="l">
              <a:spcBef>
                <a:spcPts val="1200"/>
              </a:spcBef>
              <a:spcAft>
                <a:spcPts val="300"/>
              </a:spcAft>
            </a:pPr>
            <a:r>
              <a:rPr lang="en-US" sz="4800" dirty="0"/>
              <a:t>Goodness of Creation</a:t>
            </a:r>
            <a:r>
              <a:rPr lang="en-US" sz="4800" b="1" dirty="0"/>
              <a:t> </a:t>
            </a:r>
            <a:r>
              <a:rPr lang="en-US" sz="3600" b="1" dirty="0"/>
              <a:t>— </a:t>
            </a:r>
          </a:p>
        </p:txBody>
      </p:sp>
      <p:sp>
        <p:nvSpPr>
          <p:cNvPr id="14339" name="Rectangle 3"/>
          <p:cNvSpPr>
            <a:spLocks noGrp="1" noChangeArrowheads="1"/>
          </p:cNvSpPr>
          <p:nvPr>
            <p:ph idx="1"/>
          </p:nvPr>
        </p:nvSpPr>
        <p:spPr>
          <a:xfrm>
            <a:off x="1219200" y="762000"/>
            <a:ext cx="9448800" cy="1846262"/>
          </a:xfrm>
        </p:spPr>
        <p:txBody>
          <a:bodyPr/>
          <a:lstStyle/>
          <a:p>
            <a:pPr>
              <a:spcBef>
                <a:spcPts val="1200"/>
              </a:spcBef>
              <a:spcAft>
                <a:spcPts val="300"/>
              </a:spcAft>
            </a:pPr>
            <a:r>
              <a:rPr lang="en-US" b="1" i="1" dirty="0" smtClean="0">
                <a:solidFill>
                  <a:srgbClr val="000000"/>
                </a:solidFill>
              </a:rPr>
              <a:t>In Genesis 1, God pronounces His Creation </a:t>
            </a:r>
            <a:r>
              <a:rPr lang="en-US" b="1" i="1" dirty="0">
                <a:solidFill>
                  <a:srgbClr val="000000"/>
                </a:solidFill>
              </a:rPr>
              <a:t>"good</a:t>
            </a:r>
            <a:r>
              <a:rPr lang="en-US" b="1" i="1" dirty="0" smtClean="0">
                <a:solidFill>
                  <a:srgbClr val="000000"/>
                </a:solidFill>
              </a:rPr>
              <a:t>.” </a:t>
            </a:r>
          </a:p>
          <a:p>
            <a:pPr>
              <a:spcBef>
                <a:spcPts val="1200"/>
              </a:spcBef>
              <a:spcAft>
                <a:spcPts val="300"/>
              </a:spcAft>
            </a:pPr>
            <a:r>
              <a:rPr lang="en-US" b="1" i="1" dirty="0" smtClean="0">
                <a:solidFill>
                  <a:srgbClr val="000000"/>
                </a:solidFill>
              </a:rPr>
              <a:t>What is our purpose in Creation?</a:t>
            </a:r>
            <a:endParaRPr lang="en-US" b="1" i="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3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3186" name="Picture 6"/>
          <p:cNvPicPr>
            <a:picLocks noGrp="1" noChangeAspect="1" noChangeArrowheads="1"/>
          </p:cNvPicPr>
          <p:nvPr>
            <p:ph/>
          </p:nvPr>
        </p:nvPicPr>
        <p:blipFill>
          <a:blip r:embed="rId3"/>
          <a:srcRect l="-3165" r="-3165"/>
          <a:stretch>
            <a:fillRect/>
          </a:stretch>
        </p:blipFill>
        <p:spPr>
          <a:xfrm>
            <a:off x="1066800" y="152400"/>
            <a:ext cx="7772400" cy="5486400"/>
          </a:xfrm>
          <a:noFill/>
        </p:spPr>
      </p:pic>
      <p:sp>
        <p:nvSpPr>
          <p:cNvPr id="93187" name="Rectangle 7"/>
          <p:cNvSpPr>
            <a:spLocks noChangeArrowheads="1"/>
          </p:cNvSpPr>
          <p:nvPr/>
        </p:nvSpPr>
        <p:spPr bwMode="auto">
          <a:xfrm>
            <a:off x="2362200" y="5638800"/>
            <a:ext cx="5130800" cy="1077913"/>
          </a:xfrm>
          <a:prstGeom prst="rect">
            <a:avLst/>
          </a:prstGeom>
          <a:noFill/>
          <a:ln w="9525">
            <a:noFill/>
            <a:miter lim="800000"/>
            <a:headEnd/>
            <a:tailEnd/>
          </a:ln>
        </p:spPr>
        <p:txBody>
          <a:bodyPr>
            <a:prstTxWarp prst="textNoShape">
              <a:avLst/>
            </a:prstTxWarp>
            <a:spAutoFit/>
          </a:bodyPr>
          <a:lstStyle/>
          <a:p>
            <a:r>
              <a:rPr lang="en-US" sz="1600" u="sng" dirty="0">
                <a:solidFill>
                  <a:srgbClr val="000000"/>
                </a:solidFill>
                <a:latin typeface="Times New Roman"/>
              </a:rPr>
              <a:t>Rom. 1:20</a:t>
            </a:r>
            <a:r>
              <a:rPr lang="en-US" sz="1600" dirty="0">
                <a:solidFill>
                  <a:srgbClr val="000000"/>
                </a:solidFill>
                <a:latin typeface="Times New Roman"/>
              </a:rPr>
              <a:t> For since the creation of the world God’s invisible qualities—his eternal power and divine nature—have been clearly seen, being understood from what has been made, so that men are without excuse.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700" y="-12700"/>
            <a:ext cx="9169400" cy="6883400"/>
          </a:xfrm>
          <a:prstGeom prst="rect">
            <a:avLst/>
          </a:prstGeom>
        </p:spPr>
      </p:pic>
      <p:sp>
        <p:nvSpPr>
          <p:cNvPr id="29699" name="Rectangle 2"/>
          <p:cNvSpPr>
            <a:spLocks noGrp="1" noChangeArrowheads="1"/>
          </p:cNvSpPr>
          <p:nvPr>
            <p:ph type="title"/>
          </p:nvPr>
        </p:nvSpPr>
        <p:spPr/>
        <p:txBody>
          <a:bodyPr/>
          <a:lstStyle/>
          <a:p>
            <a:pPr algn="l">
              <a:spcBef>
                <a:spcPts val="1200"/>
              </a:spcBef>
              <a:spcAft>
                <a:spcPts val="300"/>
              </a:spcAft>
            </a:pPr>
            <a:r>
              <a:rPr lang="en-US" sz="3600" b="1" dirty="0">
                <a:latin typeface="Helvetica" charset="0"/>
              </a:rPr>
              <a:t>QUESTIONS</a:t>
            </a:r>
          </a:p>
        </p:txBody>
      </p:sp>
      <p:sp>
        <p:nvSpPr>
          <p:cNvPr id="6147" name="Rectangle 3"/>
          <p:cNvSpPr>
            <a:spLocks noGrp="1" noChangeArrowheads="1"/>
          </p:cNvSpPr>
          <p:nvPr>
            <p:ph idx="1"/>
          </p:nvPr>
        </p:nvSpPr>
        <p:spPr>
          <a:xfrm>
            <a:off x="762000" y="4267200"/>
            <a:ext cx="7313613" cy="4056063"/>
          </a:xfrm>
        </p:spPr>
        <p:txBody>
          <a:bodyPr/>
          <a:lstStyle/>
          <a:p>
            <a:pPr>
              <a:spcBef>
                <a:spcPts val="1200"/>
              </a:spcBef>
              <a:spcAft>
                <a:spcPts val="300"/>
              </a:spcAft>
            </a:pPr>
            <a:r>
              <a:rPr lang="en-US" sz="2000" b="1" i="1" dirty="0" smtClean="0">
                <a:solidFill>
                  <a:srgbClr val="FFFFFF"/>
                </a:solidFill>
                <a:latin typeface="Times New Roman"/>
                <a:ea typeface="Times New Roman"/>
                <a:cs typeface="Times New Roman"/>
              </a:rPr>
              <a:t>W</a:t>
            </a:r>
            <a:r>
              <a:rPr lang="en-US" sz="2000" dirty="0" smtClean="0">
                <a:solidFill>
                  <a:srgbClr val="FFFFFF"/>
                </a:solidFill>
                <a:latin typeface="Times New Roman"/>
                <a:ea typeface="Times New Roman"/>
                <a:cs typeface="Times New Roman"/>
              </a:rPr>
              <a:t>hat are the major environmental concerns of our day?</a:t>
            </a:r>
          </a:p>
          <a:p>
            <a:pPr>
              <a:spcBef>
                <a:spcPts val="1200"/>
              </a:spcBef>
              <a:spcAft>
                <a:spcPts val="300"/>
              </a:spcAft>
            </a:pPr>
            <a:r>
              <a:rPr lang="en-US" sz="2000" dirty="0" smtClean="0">
                <a:solidFill>
                  <a:srgbClr val="FFFFFF"/>
                </a:solidFill>
                <a:latin typeface="Times New Roman"/>
                <a:ea typeface="Times New Roman"/>
                <a:cs typeface="Times New Roman"/>
              </a:rPr>
              <a:t>How do they impact us and future generations?</a:t>
            </a:r>
          </a:p>
          <a:p>
            <a:pPr>
              <a:spcBef>
                <a:spcPts val="1200"/>
              </a:spcBef>
              <a:spcAft>
                <a:spcPts val="300"/>
              </a:spcAft>
            </a:pPr>
            <a:r>
              <a:rPr lang="en-US" sz="2000" dirty="0" smtClean="0">
                <a:solidFill>
                  <a:srgbClr val="FFFFFF"/>
                </a:solidFill>
                <a:latin typeface="Times New Roman"/>
                <a:ea typeface="Times New Roman"/>
                <a:cs typeface="Times New Roman"/>
              </a:rPr>
              <a:t>What are the theological and ethical foundations of stewardship?</a:t>
            </a:r>
          </a:p>
          <a:p>
            <a:pPr>
              <a:spcBef>
                <a:spcPts val="1200"/>
              </a:spcBef>
              <a:spcAft>
                <a:spcPts val="300"/>
              </a:spcAft>
            </a:pPr>
            <a:r>
              <a:rPr lang="en-US" sz="2000" dirty="0" smtClean="0">
                <a:solidFill>
                  <a:srgbClr val="FFFFFF"/>
                </a:solidFill>
                <a:latin typeface="Times New Roman"/>
                <a:ea typeface="Times New Roman"/>
                <a:cs typeface="Times New Roman"/>
              </a:rPr>
              <a:t>What is the Christian environmental ethic?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algn="l">
              <a:spcBef>
                <a:spcPts val="1200"/>
              </a:spcBef>
              <a:spcAft>
                <a:spcPts val="300"/>
              </a:spcAft>
            </a:pPr>
            <a:r>
              <a:rPr lang="en-US" sz="3600" b="1" dirty="0" smtClean="0">
                <a:latin typeface="Times New Roman"/>
              </a:rPr>
              <a:t>Appreciating God’s Work</a:t>
            </a:r>
            <a:endParaRPr lang="en-US" sz="3600" b="1" dirty="0">
              <a:latin typeface="Times New Roman"/>
            </a:endParaRPr>
          </a:p>
        </p:txBody>
      </p:sp>
      <p:sp>
        <p:nvSpPr>
          <p:cNvPr id="29699" name="Rectangle 3"/>
          <p:cNvSpPr>
            <a:spLocks noGrp="1" noChangeArrowheads="1"/>
          </p:cNvSpPr>
          <p:nvPr>
            <p:ph idx="1"/>
          </p:nvPr>
        </p:nvSpPr>
        <p:spPr/>
        <p:txBody>
          <a:bodyPr rtlCol="0">
            <a:normAutofit/>
          </a:bodyPr>
          <a:lstStyle/>
          <a:p>
            <a:pPr fontAlgn="auto">
              <a:spcBef>
                <a:spcPts val="1200"/>
              </a:spcBef>
              <a:spcAft>
                <a:spcPts val="300"/>
              </a:spcAft>
              <a:defRPr/>
            </a:pPr>
            <a:r>
              <a:rPr lang="en-US" sz="2000" b="1" i="1" dirty="0">
                <a:latin typeface="Times New Roman"/>
                <a:ea typeface="+mn-ea"/>
                <a:cs typeface="+mn-cs"/>
              </a:rPr>
              <a:t>God, the Creator of all things, rules over all and deserves our worship and </a:t>
            </a:r>
            <a:r>
              <a:rPr lang="en-US" sz="2000" b="1" i="1" dirty="0" smtClean="0">
                <a:latin typeface="Times New Roman"/>
                <a:ea typeface="+mn-ea"/>
                <a:cs typeface="+mn-cs"/>
              </a:rPr>
              <a:t>adoration</a:t>
            </a:r>
          </a:p>
          <a:p>
            <a:pPr lvl="1" fontAlgn="auto">
              <a:spcBef>
                <a:spcPts val="1200"/>
              </a:spcBef>
              <a:spcAft>
                <a:spcPts val="300"/>
              </a:spcAft>
              <a:defRPr/>
            </a:pPr>
            <a:r>
              <a:rPr lang="en-US" sz="1600" u="sng" dirty="0" smtClean="0">
                <a:ea typeface="+mn-ea"/>
              </a:rPr>
              <a:t>Psa. 103:22</a:t>
            </a:r>
            <a:r>
              <a:rPr lang="en-US" sz="1600" dirty="0" smtClean="0">
                <a:ea typeface="+mn-ea"/>
              </a:rPr>
              <a:t> Praise the LORD, all his works everywhere in his dominion. Praise the LORD, O my soul.</a:t>
            </a:r>
            <a:endParaRPr lang="en-US" sz="1800" b="1" i="1" dirty="0" smtClean="0">
              <a:latin typeface="Times New Roman"/>
              <a:ea typeface="+mn-ea"/>
            </a:endParaRPr>
          </a:p>
          <a:p>
            <a:pPr fontAlgn="auto">
              <a:spcBef>
                <a:spcPts val="1200"/>
              </a:spcBef>
              <a:spcAft>
                <a:spcPts val="300"/>
              </a:spcAft>
              <a:defRPr/>
            </a:pPr>
            <a:r>
              <a:rPr lang="en-US" sz="2000" b="1" i="1" dirty="0">
                <a:latin typeface="Times New Roman"/>
                <a:ea typeface="+mn-ea"/>
                <a:cs typeface="+mn-cs"/>
              </a:rPr>
              <a:t>The</a:t>
            </a:r>
            <a:r>
              <a:rPr lang="en-US" sz="2000" b="1" i="1" dirty="0" smtClean="0">
                <a:latin typeface="Times New Roman"/>
                <a:ea typeface="+mn-ea"/>
                <a:cs typeface="+mn-cs"/>
              </a:rPr>
              <a:t> </a:t>
            </a:r>
            <a:r>
              <a:rPr lang="en-US" sz="2000" b="1" i="1" dirty="0" smtClean="0">
                <a:latin typeface="Times New Roman"/>
                <a:ea typeface="+mn-ea"/>
                <a:cs typeface="+mn-cs"/>
              </a:rPr>
              <a:t>cosmos </a:t>
            </a:r>
            <a:r>
              <a:rPr lang="en-US" sz="2000" b="1" i="1" dirty="0">
                <a:latin typeface="Times New Roman"/>
                <a:ea typeface="+mn-ea"/>
                <a:cs typeface="+mn-cs"/>
              </a:rPr>
              <a:t>reveals its Creator’s wisdom and </a:t>
            </a:r>
            <a:r>
              <a:rPr lang="en-US" sz="2000" b="1" i="1" dirty="0" smtClean="0">
                <a:latin typeface="Times New Roman"/>
                <a:ea typeface="+mn-ea"/>
                <a:cs typeface="+mn-cs"/>
              </a:rPr>
              <a:t>goodness</a:t>
            </a:r>
          </a:p>
          <a:p>
            <a:pPr lvl="1" fontAlgn="auto">
              <a:spcBef>
                <a:spcPts val="1200"/>
              </a:spcBef>
              <a:spcAft>
                <a:spcPts val="300"/>
              </a:spcAft>
              <a:defRPr/>
            </a:pPr>
            <a:r>
              <a:rPr lang="en-US" sz="1600" u="sng" dirty="0" smtClean="0">
                <a:ea typeface="+mn-ea"/>
              </a:rPr>
              <a:t>Psa. </a:t>
            </a:r>
            <a:r>
              <a:rPr lang="en-US" sz="1600" u="sng" dirty="0" smtClean="0">
                <a:ea typeface="+mn-ea"/>
              </a:rPr>
              <a:t>19:1</a:t>
            </a:r>
            <a:r>
              <a:rPr lang="en-US" sz="1600" dirty="0" smtClean="0">
                <a:ea typeface="+mn-ea"/>
              </a:rPr>
              <a:t> The </a:t>
            </a:r>
            <a:r>
              <a:rPr lang="en-US" sz="1600" dirty="0" smtClean="0">
                <a:ea typeface="+mn-ea"/>
              </a:rPr>
              <a:t>heavens declare the glory of God; the skies proclaim the work of his hands. </a:t>
            </a:r>
            <a:r>
              <a:rPr lang="en-US" sz="1600" u="sng" dirty="0" smtClean="0">
                <a:ea typeface="+mn-ea"/>
              </a:rPr>
              <a:t>2</a:t>
            </a:r>
            <a:r>
              <a:rPr lang="en-US" sz="1600" dirty="0" smtClean="0">
                <a:ea typeface="+mn-ea"/>
              </a:rPr>
              <a:t> Day after day they pour forth speech; night after night they display knowledge.</a:t>
            </a:r>
            <a:endParaRPr lang="en-US" sz="1800" b="1" i="1" dirty="0" smtClean="0">
              <a:latin typeface="Times New Roman"/>
              <a:ea typeface="+mn-ea"/>
            </a:endParaRPr>
          </a:p>
          <a:p>
            <a:pPr fontAlgn="auto">
              <a:spcBef>
                <a:spcPts val="1200"/>
              </a:spcBef>
              <a:spcAft>
                <a:spcPts val="300"/>
              </a:spcAft>
              <a:defRPr/>
            </a:pPr>
            <a:r>
              <a:rPr lang="en-US" sz="2000" b="1" i="1" dirty="0" smtClean="0">
                <a:latin typeface="Times New Roman"/>
                <a:ea typeface="+mn-ea"/>
                <a:cs typeface="+mn-cs"/>
              </a:rPr>
              <a:t>Creation is </a:t>
            </a:r>
            <a:r>
              <a:rPr lang="en-US" sz="2000" b="1" i="1" dirty="0">
                <a:latin typeface="Times New Roman"/>
                <a:ea typeface="+mn-ea"/>
                <a:cs typeface="+mn-cs"/>
              </a:rPr>
              <a:t>sustained and governed by</a:t>
            </a:r>
            <a:r>
              <a:rPr lang="en-US" sz="2000" b="1" i="1" dirty="0" smtClean="0">
                <a:latin typeface="Times New Roman"/>
                <a:ea typeface="+mn-ea"/>
                <a:cs typeface="+mn-cs"/>
              </a:rPr>
              <a:t> His </a:t>
            </a:r>
            <a:r>
              <a:rPr lang="en-US" sz="2000" b="1" i="1" dirty="0">
                <a:latin typeface="Times New Roman"/>
                <a:ea typeface="+mn-ea"/>
                <a:cs typeface="+mn-cs"/>
              </a:rPr>
              <a:t>power and </a:t>
            </a:r>
            <a:r>
              <a:rPr lang="en-US" sz="2000" b="1" i="1" dirty="0" smtClean="0">
                <a:latin typeface="Times New Roman"/>
                <a:ea typeface="+mn-ea"/>
                <a:cs typeface="+mn-cs"/>
              </a:rPr>
              <a:t>loving kindness</a:t>
            </a:r>
          </a:p>
          <a:p>
            <a:pPr lvl="1" fontAlgn="auto">
              <a:spcAft>
                <a:spcPts val="0"/>
              </a:spcAft>
              <a:defRPr/>
            </a:pPr>
            <a:r>
              <a:rPr lang="en-US" sz="1600" u="sng" dirty="0" smtClean="0">
                <a:ea typeface="+mn-ea"/>
              </a:rPr>
              <a:t>Col. 1:17</a:t>
            </a:r>
            <a:r>
              <a:rPr lang="en-US" sz="1600" dirty="0" smtClean="0">
                <a:ea typeface="+mn-ea"/>
              </a:rPr>
              <a:t> He is before all things, and in him all things hold together.</a:t>
            </a:r>
          </a:p>
          <a:p>
            <a:pPr lvl="1" fontAlgn="auto">
              <a:spcAft>
                <a:spcPts val="0"/>
              </a:spcAft>
              <a:defRPr/>
            </a:pPr>
            <a:endParaRPr lang="en-US" sz="1800" b="1" i="1" dirty="0">
              <a:latin typeface="Times New Roman"/>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69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969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969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296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69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296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autoUpdateAnimBg="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a:spcBef>
                <a:spcPts val="1200"/>
              </a:spcBef>
              <a:spcAft>
                <a:spcPts val="300"/>
              </a:spcAft>
            </a:pPr>
            <a:r>
              <a:rPr lang="en-US" sz="3600" b="1" dirty="0">
                <a:latin typeface="Times New Roman"/>
              </a:rPr>
              <a:t>Stewardship assumes we have purpose</a:t>
            </a:r>
          </a:p>
        </p:txBody>
      </p:sp>
      <p:pic>
        <p:nvPicPr>
          <p:cNvPr id="106500" name="Picture 4"/>
          <p:cNvPicPr>
            <a:picLocks noGrp="1" noChangeAspect="1" noChangeArrowheads="1"/>
          </p:cNvPicPr>
          <p:nvPr>
            <p:ph idx="1"/>
          </p:nvPr>
        </p:nvPicPr>
        <p:blipFill>
          <a:blip r:embed="rId3"/>
          <a:srcRect l="-47659" r="-47659"/>
          <a:stretch>
            <a:fillRect/>
          </a:stretch>
        </p:blipFill>
        <p:spPr>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06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dirty="0"/>
              <a:t>What is</a:t>
            </a:r>
            <a:r>
              <a:rPr lang="en-US" dirty="0" smtClean="0"/>
              <a:t> our purpose?</a:t>
            </a:r>
            <a:endParaRPr lang="en-US" dirty="0"/>
          </a:p>
        </p:txBody>
      </p:sp>
      <p:sp>
        <p:nvSpPr>
          <p:cNvPr id="68611" name="Rectangle 3"/>
          <p:cNvSpPr>
            <a:spLocks noGrp="1" noChangeArrowheads="1"/>
          </p:cNvSpPr>
          <p:nvPr>
            <p:ph idx="1"/>
          </p:nvPr>
        </p:nvSpPr>
        <p:spPr>
          <a:xfrm>
            <a:off x="304800" y="1524000"/>
            <a:ext cx="7313613" cy="4056062"/>
          </a:xfrm>
        </p:spPr>
        <p:txBody>
          <a:bodyPr/>
          <a:lstStyle/>
          <a:p>
            <a:pPr lvl="1"/>
            <a:r>
              <a:rPr lang="en-US" sz="2000" dirty="0" smtClean="0">
                <a:latin typeface="Times New Roman"/>
              </a:rPr>
              <a:t>Man's </a:t>
            </a:r>
            <a:r>
              <a:rPr lang="en-US" sz="2000" dirty="0">
                <a:latin typeface="Times New Roman"/>
              </a:rPr>
              <a:t>chief and highest end is to glorify God, and fully to enjoy him </a:t>
            </a:r>
            <a:r>
              <a:rPr lang="en-US" sz="2000" dirty="0" smtClean="0">
                <a:latin typeface="Times New Roman"/>
              </a:rPr>
              <a:t>forever. </a:t>
            </a:r>
          </a:p>
          <a:p>
            <a:pPr lvl="2"/>
            <a:r>
              <a:rPr lang="en-US" sz="1800" i="0" u="sng" dirty="0" smtClean="0">
                <a:solidFill>
                  <a:srgbClr val="000000"/>
                </a:solidFill>
                <a:latin typeface="Times New Roman"/>
                <a:ea typeface="Times New Roman"/>
                <a:cs typeface="Times New Roman"/>
              </a:rPr>
              <a:t>Rom. 11:36</a:t>
            </a:r>
            <a:r>
              <a:rPr lang="en-US" sz="1800" i="0" u="none" dirty="0" smtClean="0">
                <a:solidFill>
                  <a:srgbClr val="000000"/>
                </a:solidFill>
                <a:latin typeface="Times New Roman"/>
                <a:ea typeface="Times New Roman"/>
                <a:cs typeface="Times New Roman"/>
              </a:rPr>
              <a:t> For from him and through him and to him are all things. To him be the glory forever! Amen. </a:t>
            </a:r>
          </a:p>
          <a:p>
            <a:pPr lvl="2"/>
            <a:r>
              <a:rPr lang="en-US" sz="1800" i="0" u="sng" dirty="0" smtClean="0">
                <a:solidFill>
                  <a:srgbClr val="000000"/>
                </a:solidFill>
                <a:latin typeface="Times New Roman"/>
                <a:ea typeface="Times New Roman"/>
                <a:cs typeface="Times New Roman"/>
              </a:rPr>
              <a:t>Rev. 4:11</a:t>
            </a:r>
            <a:r>
              <a:rPr lang="en-US" sz="1800" i="0" u="none" dirty="0" smtClean="0">
                <a:solidFill>
                  <a:srgbClr val="000000"/>
                </a:solidFill>
                <a:latin typeface="Times New Roman"/>
                <a:ea typeface="Times New Roman"/>
                <a:cs typeface="Times New Roman"/>
              </a:rPr>
              <a:t> “You are worthy, our Lord and God, to receive glory and honor and power, for you created all things, and by your will they were created and have their being.” </a:t>
            </a:r>
            <a:r>
              <a:rPr lang="en-US" sz="2400" dirty="0" smtClean="0">
                <a:latin typeface="Times New Roman"/>
              </a:rPr>
              <a:t>	</a:t>
            </a:r>
          </a:p>
          <a:p>
            <a:pPr lvl="1"/>
            <a:r>
              <a:rPr lang="en-US" sz="2000" dirty="0" smtClean="0">
                <a:latin typeface="Times New Roman"/>
              </a:rPr>
              <a:t>We are are ambassadors for Christ</a:t>
            </a:r>
          </a:p>
          <a:p>
            <a:pPr lvl="2"/>
            <a:r>
              <a:rPr lang="en-US" sz="1800" i="0" u="sng" dirty="0" smtClean="0">
                <a:solidFill>
                  <a:srgbClr val="000000"/>
                </a:solidFill>
                <a:latin typeface="Times New Roman"/>
                <a:ea typeface="Times New Roman"/>
                <a:cs typeface="Times New Roman"/>
              </a:rPr>
              <a:t>2Cor. 5:20</a:t>
            </a:r>
            <a:r>
              <a:rPr lang="en-US" sz="1800" i="0" u="none" dirty="0" smtClean="0">
                <a:solidFill>
                  <a:srgbClr val="000000"/>
                </a:solidFill>
                <a:latin typeface="Times New Roman"/>
                <a:ea typeface="Times New Roman"/>
                <a:cs typeface="Times New Roman"/>
              </a:rPr>
              <a:t> We are therefore Christ’s ambassadors, as though God were making his appeal through us. We implore you on Christ’s behalf: Be reconciled to God. </a:t>
            </a:r>
          </a:p>
          <a:p>
            <a:pPr lvl="1"/>
            <a:r>
              <a:rPr lang="en-US" dirty="0" smtClean="0">
                <a:solidFill>
                  <a:srgbClr val="000000"/>
                </a:solidFill>
                <a:latin typeface="Times New Roman"/>
                <a:ea typeface="Times New Roman"/>
                <a:cs typeface="Times New Roman"/>
              </a:rPr>
              <a:t>God’s ambassador’s should reflect and express an appreciation for His works</a:t>
            </a:r>
            <a:endParaRPr lang="en-US" dirty="0" smtClean="0">
              <a:latin typeface="Times New Roman"/>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Stewardship</a:t>
            </a:r>
          </a:p>
        </p:txBody>
      </p:sp>
      <p:sp>
        <p:nvSpPr>
          <p:cNvPr id="70659" name="Content Placeholder 2"/>
          <p:cNvSpPr>
            <a:spLocks noGrp="1"/>
          </p:cNvSpPr>
          <p:nvPr>
            <p:ph idx="1"/>
          </p:nvPr>
        </p:nvSpPr>
        <p:spPr>
          <a:xfrm>
            <a:off x="914400" y="1735138"/>
            <a:ext cx="7315200" cy="4818062"/>
          </a:xfrm>
        </p:spPr>
        <p:txBody>
          <a:bodyPr/>
          <a:lstStyle/>
          <a:p>
            <a:r>
              <a:rPr lang="en-US" sz="2000" dirty="0" smtClean="0">
                <a:latin typeface="Times New Roman"/>
              </a:rPr>
              <a:t>We do not own the Earth</a:t>
            </a:r>
          </a:p>
          <a:p>
            <a:pPr lvl="1"/>
            <a:r>
              <a:rPr lang="en-US" sz="1800" dirty="0" smtClean="0">
                <a:latin typeface="Times New Roman"/>
              </a:rPr>
              <a:t>“The </a:t>
            </a:r>
            <a:r>
              <a:rPr lang="en-US" sz="1800" b="1" dirty="0" smtClean="0">
                <a:latin typeface="Times New Roman"/>
              </a:rPr>
              <a:t>earth </a:t>
            </a:r>
            <a:r>
              <a:rPr lang="en-US" sz="1800" dirty="0" smtClean="0">
                <a:latin typeface="Times New Roman"/>
              </a:rPr>
              <a:t>is the </a:t>
            </a:r>
            <a:r>
              <a:rPr lang="en-US" sz="1800" b="1" dirty="0" smtClean="0">
                <a:latin typeface="Times New Roman"/>
              </a:rPr>
              <a:t>Lord’s</a:t>
            </a:r>
            <a:r>
              <a:rPr lang="en-US" sz="1800" dirty="0" smtClean="0">
                <a:latin typeface="Times New Roman"/>
              </a:rPr>
              <a:t>, and everything in it.”; </a:t>
            </a:r>
            <a:r>
              <a:rPr lang="en-US" sz="1800" u="sng" dirty="0" smtClean="0">
                <a:latin typeface="Times New Roman"/>
              </a:rPr>
              <a:t>1Cor. 10:26</a:t>
            </a:r>
            <a:r>
              <a:rPr lang="en-US" sz="1800" dirty="0" smtClean="0">
                <a:latin typeface="Times New Roman"/>
              </a:rPr>
              <a:t> </a:t>
            </a:r>
          </a:p>
          <a:p>
            <a:pPr lvl="1"/>
            <a:r>
              <a:rPr lang="en-US" sz="1800" i="0" u="sng" dirty="0" smtClean="0">
                <a:solidFill>
                  <a:srgbClr val="000000"/>
                </a:solidFill>
                <a:latin typeface="Times New Roman"/>
                <a:ea typeface="Times New Roman"/>
                <a:cs typeface="Times New Roman"/>
              </a:rPr>
              <a:t>Col. 1:16</a:t>
            </a:r>
            <a:r>
              <a:rPr lang="en-US" sz="1800" i="0" u="none" dirty="0" smtClean="0">
                <a:solidFill>
                  <a:srgbClr val="000000"/>
                </a:solidFill>
                <a:latin typeface="Times New Roman"/>
                <a:ea typeface="Times New Roman"/>
                <a:cs typeface="Times New Roman"/>
              </a:rPr>
              <a:t> For by him all things were created: things in heaven and on earth, visible and invisible, whether thrones or powers or rulers or authorities; all things were created by him and for him. </a:t>
            </a:r>
            <a:endParaRPr lang="en-US" sz="1800" dirty="0" smtClean="0">
              <a:latin typeface="Times New Roman"/>
            </a:endParaRPr>
          </a:p>
          <a:p>
            <a:r>
              <a:rPr lang="en-US" sz="2000" dirty="0" smtClean="0">
                <a:latin typeface="Times New Roman"/>
              </a:rPr>
              <a:t>We are accountable for what we do in this life</a:t>
            </a:r>
          </a:p>
          <a:p>
            <a:pPr lvl="1"/>
            <a:r>
              <a:rPr lang="en-US" sz="1800" dirty="0" smtClean="0">
                <a:latin typeface="Times New Roman"/>
              </a:rPr>
              <a:t>So then, each of us will </a:t>
            </a:r>
            <a:r>
              <a:rPr lang="en-US" sz="1800" b="1" dirty="0" smtClean="0">
                <a:latin typeface="Times New Roman"/>
              </a:rPr>
              <a:t>give </a:t>
            </a:r>
            <a:r>
              <a:rPr lang="en-US" sz="1800" dirty="0" smtClean="0">
                <a:latin typeface="Times New Roman"/>
              </a:rPr>
              <a:t>an </a:t>
            </a:r>
            <a:r>
              <a:rPr lang="en-US" sz="1800" b="1" dirty="0" smtClean="0">
                <a:latin typeface="Times New Roman"/>
              </a:rPr>
              <a:t>account </a:t>
            </a:r>
            <a:r>
              <a:rPr lang="en-US" sz="1800" dirty="0" smtClean="0">
                <a:latin typeface="Times New Roman"/>
              </a:rPr>
              <a:t>of himself to God.</a:t>
            </a:r>
            <a:r>
              <a:rPr lang="en-US" sz="1400" dirty="0" smtClean="0">
                <a:solidFill>
                  <a:srgbClr val="000000"/>
                </a:solidFill>
                <a:latin typeface="Times New Roman"/>
              </a:rPr>
              <a:t> </a:t>
            </a:r>
            <a:r>
              <a:rPr lang="en-US" sz="1800" u="sng" dirty="0" smtClean="0">
                <a:latin typeface="Times New Roman"/>
              </a:rPr>
              <a:t>Rom. 14:12</a:t>
            </a:r>
            <a:r>
              <a:rPr lang="en-US" sz="1600" dirty="0" smtClean="0">
                <a:latin typeface="Times New Roman"/>
              </a:rPr>
              <a:t> </a:t>
            </a:r>
          </a:p>
          <a:p>
            <a:r>
              <a:rPr lang="en-US" sz="2000" dirty="0" smtClean="0">
                <a:latin typeface="Times New Roman"/>
              </a:rPr>
              <a:t>We are to protect the environment so that</a:t>
            </a:r>
          </a:p>
          <a:p>
            <a:pPr lvl="1"/>
            <a:r>
              <a:rPr lang="en-US" sz="2000" dirty="0" smtClean="0">
                <a:latin typeface="Times New Roman"/>
              </a:rPr>
              <a:t>Others have the resources they need</a:t>
            </a:r>
          </a:p>
          <a:p>
            <a:pPr lvl="1"/>
            <a:r>
              <a:rPr lang="en-US" sz="2000" dirty="0" smtClean="0">
                <a:latin typeface="Times New Roman"/>
              </a:rPr>
              <a:t>All can witness the Creator’s handiwork</a:t>
            </a:r>
          </a:p>
          <a:p>
            <a:pPr>
              <a:buNone/>
            </a:pPr>
            <a:endParaRPr lang="en-US" dirty="0" smtClean="0"/>
          </a:p>
          <a:p>
            <a:pPr>
              <a:buFontTx/>
              <a:buNone/>
            </a:pPr>
            <a:endParaRPr lang="en-US"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3730" name="Picture 9"/>
          <p:cNvPicPr>
            <a:picLocks noGrp="1" noChangeAspect="1" noChangeArrowheads="1"/>
          </p:cNvPicPr>
          <p:nvPr>
            <p:ph/>
          </p:nvPr>
        </p:nvPicPr>
        <p:blipFill>
          <a:blip r:embed="rId3"/>
          <a:srcRect l="-2658" r="-2658"/>
          <a:stretch>
            <a:fillRect/>
          </a:stretch>
        </p:blipFill>
        <p:spPr>
          <a:xfrm>
            <a:off x="685800" y="304800"/>
            <a:ext cx="7772400" cy="5486400"/>
          </a:xfrm>
          <a:noFill/>
        </p:spPr>
      </p:pic>
      <p:sp>
        <p:nvSpPr>
          <p:cNvPr id="73731" name="Rectangle 5"/>
          <p:cNvSpPr>
            <a:spLocks noChangeArrowheads="1"/>
          </p:cNvSpPr>
          <p:nvPr/>
        </p:nvSpPr>
        <p:spPr bwMode="auto">
          <a:xfrm>
            <a:off x="990600" y="5867400"/>
            <a:ext cx="7239000" cy="830263"/>
          </a:xfrm>
          <a:prstGeom prst="rect">
            <a:avLst/>
          </a:prstGeom>
          <a:noFill/>
          <a:ln w="9525">
            <a:noFill/>
            <a:miter lim="800000"/>
            <a:headEnd/>
            <a:tailEnd/>
          </a:ln>
        </p:spPr>
        <p:txBody>
          <a:bodyPr>
            <a:prstTxWarp prst="textNoShape">
              <a:avLst/>
            </a:prstTxWarp>
            <a:spAutoFit/>
          </a:bodyPr>
          <a:lstStyle/>
          <a:p>
            <a:pPr>
              <a:spcBef>
                <a:spcPts val="1200"/>
              </a:spcBef>
              <a:spcAft>
                <a:spcPts val="300"/>
              </a:spcAft>
            </a:pPr>
            <a:r>
              <a:rPr lang="en-US" sz="1600" b="1" i="1" dirty="0">
                <a:latin typeface="Times New Roman"/>
              </a:rPr>
              <a:t>"Since the creation of the world God's invisible qualities, His eternal power and divine nature have been clearly seen, being understood from what has been made, so that men are without excuse." (Romans 1:20)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pic>
        <p:nvPicPr>
          <p:cNvPr id="8" name="Content Placeholder 7" descr="nith.jpg"/>
          <p:cNvPicPr>
            <a:picLocks noGrp="1" noChangeAspect="1"/>
          </p:cNvPicPr>
          <p:nvPr>
            <p:ph sz="half" idx="2"/>
          </p:nvPr>
        </p:nvPicPr>
        <p:blipFill>
          <a:blip r:embed="rId2"/>
          <a:srcRect t="-51204" b="-51204"/>
          <a:stretch>
            <a:fillRect/>
          </a:stretch>
        </p:blipFill>
        <p:spPr/>
      </p:pic>
      <p:sp>
        <p:nvSpPr>
          <p:cNvPr id="5" name="Text Placeholder 4"/>
          <p:cNvSpPr>
            <a:spLocks noGrp="1"/>
          </p:cNvSpPr>
          <p:nvPr>
            <p:ph type="body" sz="quarter" idx="3"/>
          </p:nvPr>
        </p:nvSpPr>
        <p:spPr/>
        <p:txBody>
          <a:bodyPr/>
          <a:lstStyle/>
          <a:p>
            <a:endParaRPr lang="en-US"/>
          </a:p>
        </p:txBody>
      </p:sp>
      <p:pic>
        <p:nvPicPr>
          <p:cNvPr id="9" name="Content Placeholder 8" descr=" 044.jpg"/>
          <p:cNvPicPr>
            <a:picLocks noGrp="1" noChangeAspect="1"/>
          </p:cNvPicPr>
          <p:nvPr>
            <p:ph sz="quarter" idx="4"/>
          </p:nvPr>
        </p:nvPicPr>
        <p:blipFill>
          <a:blip r:embed="rId3"/>
          <a:srcRect t="-25304" b="-25304"/>
          <a:stretch>
            <a:fillRect/>
          </a:stretch>
        </p:blipFill>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algn="l">
              <a:spcBef>
                <a:spcPts val="1200"/>
              </a:spcBef>
              <a:spcAft>
                <a:spcPts val="300"/>
              </a:spcAft>
            </a:pPr>
            <a:r>
              <a:rPr lang="en-US" sz="3600" dirty="0"/>
              <a:t>God </a:t>
            </a:r>
            <a:r>
              <a:rPr lang="en-US" sz="3600" dirty="0" smtClean="0"/>
              <a:t>Sustains Creation</a:t>
            </a:r>
            <a:r>
              <a:rPr lang="en-US" sz="3600" b="1" dirty="0" smtClean="0"/>
              <a:t> </a:t>
            </a:r>
            <a:endParaRPr lang="en-US" sz="3600" b="1" dirty="0"/>
          </a:p>
        </p:txBody>
      </p:sp>
      <p:sp>
        <p:nvSpPr>
          <p:cNvPr id="26627" name="Rectangle 3"/>
          <p:cNvSpPr>
            <a:spLocks noGrp="1" noChangeArrowheads="1"/>
          </p:cNvSpPr>
          <p:nvPr>
            <p:ph idx="1"/>
          </p:nvPr>
        </p:nvSpPr>
        <p:spPr/>
        <p:txBody>
          <a:bodyPr rtlCol="0">
            <a:normAutofit/>
          </a:bodyPr>
          <a:lstStyle/>
          <a:p>
            <a:pPr fontAlgn="auto">
              <a:spcBef>
                <a:spcPts val="1200"/>
              </a:spcBef>
              <a:spcAft>
                <a:spcPts val="300"/>
              </a:spcAft>
              <a:defRPr/>
            </a:pPr>
            <a:r>
              <a:rPr lang="en-US" b="1" i="1" dirty="0">
                <a:ea typeface="+mn-ea"/>
                <a:cs typeface="+mn-cs"/>
              </a:rPr>
              <a:t>The Bible says that God sustains his </a:t>
            </a:r>
            <a:r>
              <a:rPr lang="en-US" b="1" i="1" dirty="0" smtClean="0">
                <a:ea typeface="+mn-ea"/>
                <a:cs typeface="+mn-cs"/>
              </a:rPr>
              <a:t>creation</a:t>
            </a:r>
          </a:p>
          <a:p>
            <a:pPr lvl="1" fontAlgn="auto">
              <a:spcAft>
                <a:spcPts val="0"/>
              </a:spcAft>
              <a:defRPr/>
            </a:pPr>
            <a:r>
              <a:rPr lang="en-US" u="sng" dirty="0" smtClean="0">
                <a:ea typeface="+mn-ea"/>
              </a:rPr>
              <a:t>Matt. 6:26</a:t>
            </a:r>
            <a:r>
              <a:rPr lang="en-US" dirty="0" smtClean="0">
                <a:ea typeface="+mn-ea"/>
              </a:rPr>
              <a:t> Look at the birds of the air; they do not sow or reap or store away in barns, and yet your heavenly Father feeds them. Are you not much more valuable than they? </a:t>
            </a:r>
          </a:p>
          <a:p>
            <a:pPr lvl="1" fontAlgn="auto">
              <a:spcAft>
                <a:spcPts val="0"/>
              </a:spcAft>
              <a:defRPr/>
            </a:pPr>
            <a:r>
              <a:rPr lang="en-US" u="sng" dirty="0" smtClean="0">
                <a:ea typeface="+mn-ea"/>
              </a:rPr>
              <a:t>Psa. 145:15</a:t>
            </a:r>
            <a:r>
              <a:rPr lang="en-US" dirty="0" smtClean="0">
                <a:ea typeface="+mn-ea"/>
              </a:rPr>
              <a:t> The eyes of all look to you, and you give them their food at the proper time. </a:t>
            </a:r>
            <a:r>
              <a:rPr lang="en-US" u="sng" dirty="0" smtClean="0">
                <a:ea typeface="+mn-ea"/>
              </a:rPr>
              <a:t>16</a:t>
            </a:r>
            <a:r>
              <a:rPr lang="en-US" dirty="0" smtClean="0">
                <a:ea typeface="+mn-ea"/>
              </a:rPr>
              <a:t> You open your hand and satisfy the desires of every living thing</a:t>
            </a:r>
            <a:r>
              <a:rPr lang="en-US" dirty="0" smtClean="0">
                <a:ea typeface="+mn-ea"/>
              </a:rPr>
              <a:t>.</a:t>
            </a:r>
            <a:endParaRPr lang="en-US" b="1" i="1" dirty="0" smtClean="0">
              <a:ea typeface="+mn-ea"/>
            </a:endParaRPr>
          </a:p>
          <a:p>
            <a:pPr fontAlgn="auto">
              <a:spcAft>
                <a:spcPts val="0"/>
              </a:spcAft>
              <a:buNone/>
              <a:defRPr/>
            </a:pPr>
            <a:r>
              <a:rPr lang="en-US" b="1" i="1" dirty="0" smtClean="0">
                <a:ea typeface="+mn-ea"/>
              </a:rPr>
              <a:t>Our goals should be consistent with God’s in caring for His Work</a:t>
            </a:r>
            <a:endParaRPr lang="en-US" b="1" i="1" dirty="0" smtClean="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66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graffiti.jpg"/>
          <p:cNvPicPr>
            <a:picLocks noChangeAspect="1"/>
          </p:cNvPicPr>
          <p:nvPr/>
        </p:nvPicPr>
        <p:blipFill>
          <a:blip r:embed="rId2"/>
          <a:stretch>
            <a:fillRect/>
          </a:stretch>
        </p:blipFill>
        <p:spPr>
          <a:xfrm>
            <a:off x="2362200" y="2288000"/>
            <a:ext cx="5181600" cy="343928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algn="l">
              <a:spcBef>
                <a:spcPts val="1200"/>
              </a:spcBef>
              <a:spcAft>
                <a:spcPts val="300"/>
              </a:spcAft>
            </a:pPr>
            <a:r>
              <a:rPr lang="en-US" sz="3600" smtClean="0"/>
              <a:t>God Rejoices in His Creation </a:t>
            </a:r>
            <a:r>
              <a:rPr lang="en-US" sz="3600" b="1" smtClean="0"/>
              <a:t>— </a:t>
            </a:r>
          </a:p>
        </p:txBody>
      </p:sp>
      <p:sp>
        <p:nvSpPr>
          <p:cNvPr id="17411" name="Rectangle 3"/>
          <p:cNvSpPr>
            <a:spLocks noGrp="1" noChangeArrowheads="1"/>
          </p:cNvSpPr>
          <p:nvPr>
            <p:ph idx="1"/>
          </p:nvPr>
        </p:nvSpPr>
        <p:spPr/>
        <p:txBody>
          <a:bodyPr rtlCol="0">
            <a:noAutofit/>
          </a:bodyPr>
          <a:lstStyle/>
          <a:p>
            <a:pPr fontAlgn="auto">
              <a:spcBef>
                <a:spcPts val="1200"/>
              </a:spcBef>
              <a:spcAft>
                <a:spcPts val="300"/>
              </a:spcAft>
              <a:defRPr/>
            </a:pPr>
            <a:r>
              <a:rPr lang="en-US" sz="1800" b="1" i="1" dirty="0">
                <a:ea typeface="+mn-ea"/>
                <a:cs typeface="+mn-cs"/>
              </a:rPr>
              <a:t>Throughout Scripture, we find the Creator rejoicing in his </a:t>
            </a:r>
            <a:r>
              <a:rPr lang="en-US" sz="1800" b="1" i="1" dirty="0" smtClean="0">
                <a:ea typeface="+mn-ea"/>
                <a:cs typeface="+mn-cs"/>
              </a:rPr>
              <a:t>works</a:t>
            </a:r>
          </a:p>
          <a:p>
            <a:pPr lvl="1" fontAlgn="auto">
              <a:spcAft>
                <a:spcPts val="0"/>
              </a:spcAft>
              <a:defRPr/>
            </a:pPr>
            <a:r>
              <a:rPr lang="en-US" sz="1600" u="sng" dirty="0" smtClean="0">
                <a:ea typeface="+mn-ea"/>
              </a:rPr>
              <a:t>Psa. 104:24</a:t>
            </a:r>
            <a:r>
              <a:rPr lang="en-US" sz="1600" dirty="0" smtClean="0">
                <a:ea typeface="+mn-ea"/>
              </a:rPr>
              <a:t> How many are your works, O LORD! In wisdom you made them all; the earth is full of your creatures. </a:t>
            </a:r>
            <a:r>
              <a:rPr lang="en-US" sz="1600" u="sng" dirty="0" smtClean="0">
                <a:ea typeface="+mn-ea"/>
              </a:rPr>
              <a:t>25</a:t>
            </a:r>
            <a:r>
              <a:rPr lang="en-US" sz="1600" dirty="0" smtClean="0">
                <a:ea typeface="+mn-ea"/>
              </a:rPr>
              <a:t> There is the sea, vast and spacious, teeming with creatures beyond number— living things both large and small. </a:t>
            </a:r>
            <a:r>
              <a:rPr lang="en-US" sz="1600" u="sng" dirty="0" smtClean="0">
                <a:ea typeface="+mn-ea"/>
              </a:rPr>
              <a:t>31</a:t>
            </a:r>
            <a:r>
              <a:rPr lang="en-US" sz="1600" dirty="0" smtClean="0">
                <a:ea typeface="+mn-ea"/>
              </a:rPr>
              <a:t> May the glory of the LORD endure forever; may the LORD rejoice in his works—</a:t>
            </a:r>
            <a:endParaRPr lang="en-US" sz="1800" b="1" i="1" dirty="0" smtClean="0">
              <a:ea typeface="+mn-ea"/>
            </a:endParaRPr>
          </a:p>
          <a:p>
            <a:pPr fontAlgn="auto">
              <a:spcBef>
                <a:spcPts val="1200"/>
              </a:spcBef>
              <a:spcAft>
                <a:spcPts val="300"/>
              </a:spcAft>
              <a:defRPr/>
            </a:pPr>
            <a:r>
              <a:rPr lang="en-US" sz="1800" b="1" i="1" dirty="0">
                <a:ea typeface="+mn-ea"/>
                <a:cs typeface="+mn-cs"/>
              </a:rPr>
              <a:t>He pays attention to even the most insignificant</a:t>
            </a:r>
            <a:r>
              <a:rPr lang="en-US" sz="1800" b="1" i="1" dirty="0" smtClean="0">
                <a:ea typeface="+mn-ea"/>
                <a:cs typeface="+mn-cs"/>
              </a:rPr>
              <a:t> </a:t>
            </a:r>
          </a:p>
          <a:p>
            <a:pPr lvl="1" fontAlgn="auto">
              <a:spcBef>
                <a:spcPts val="1200"/>
              </a:spcBef>
              <a:spcAft>
                <a:spcPts val="300"/>
              </a:spcAft>
              <a:defRPr/>
            </a:pPr>
            <a:r>
              <a:rPr lang="en-US" sz="1600" u="sng" dirty="0" smtClean="0">
                <a:ea typeface="+mn-ea"/>
              </a:rPr>
              <a:t>Matt. 10:29</a:t>
            </a:r>
            <a:r>
              <a:rPr lang="en-US" sz="1600" dirty="0" smtClean="0">
                <a:ea typeface="+mn-ea"/>
              </a:rPr>
              <a:t> Are not two sparrows sold for a penny? Yet not one of them will fall to the ground apart from the will of your Father.</a:t>
            </a:r>
            <a:endParaRPr lang="en-US" sz="1600" b="1" i="1" dirty="0" smtClean="0">
              <a:ea typeface="+mn-ea"/>
            </a:endParaRPr>
          </a:p>
          <a:p>
            <a:pPr fontAlgn="auto">
              <a:spcBef>
                <a:spcPts val="1200"/>
              </a:spcBef>
              <a:spcAft>
                <a:spcPts val="300"/>
              </a:spcAft>
              <a:defRPr/>
            </a:pPr>
            <a:r>
              <a:rPr lang="en-US" sz="1800" b="1" i="1" dirty="0">
                <a:ea typeface="+mn-ea"/>
                <a:cs typeface="+mn-cs"/>
              </a:rPr>
              <a:t>God describes his creatures with awe, admiration, and pleasure</a:t>
            </a:r>
            <a:r>
              <a:rPr lang="en-US" sz="1800" b="1" i="1" dirty="0" smtClean="0">
                <a:ea typeface="+mn-ea"/>
                <a:cs typeface="+mn-cs"/>
              </a:rPr>
              <a:t>.</a:t>
            </a:r>
          </a:p>
          <a:p>
            <a:pPr lvl="1" fontAlgn="auto">
              <a:spcBef>
                <a:spcPts val="1200"/>
              </a:spcBef>
              <a:spcAft>
                <a:spcPts val="300"/>
              </a:spcAft>
              <a:defRPr/>
            </a:pPr>
            <a:r>
              <a:rPr lang="en-US" sz="1600" u="sng" dirty="0" smtClean="0">
                <a:ea typeface="+mn-ea"/>
              </a:rPr>
              <a:t>Gen. 1:31</a:t>
            </a:r>
            <a:r>
              <a:rPr lang="en-US" sz="1600" dirty="0" smtClean="0">
                <a:ea typeface="+mn-ea"/>
              </a:rPr>
              <a:t>  God saw all that he had made, and it was very good.</a:t>
            </a:r>
          </a:p>
          <a:p>
            <a:pPr fontAlgn="auto">
              <a:spcBef>
                <a:spcPts val="1200"/>
              </a:spcBef>
              <a:spcAft>
                <a:spcPts val="300"/>
              </a:spcAft>
              <a:defRPr/>
            </a:pPr>
            <a:r>
              <a:rPr lang="en-US" sz="1800" b="1" i="1" dirty="0" smtClean="0">
                <a:ea typeface="+mn-ea"/>
                <a:cs typeface="+mn-cs"/>
              </a:rPr>
              <a:t>Scripture commands us to tend creation so that it can be preserved and regenerate itself (Deuteronomy 22:6-7).</a:t>
            </a:r>
            <a:endParaRPr lang="en-US" sz="1800" b="1" i="1" dirty="0">
              <a:latin typeface="Times New Roman"/>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74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74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74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41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741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74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rtlCol="0">
            <a:normAutofit fontScale="90000"/>
          </a:bodyPr>
          <a:lstStyle/>
          <a:p>
            <a:pPr algn="l" fontAlgn="auto">
              <a:spcBef>
                <a:spcPts val="1200"/>
              </a:spcBef>
              <a:spcAft>
                <a:spcPts val="300"/>
              </a:spcAft>
              <a:defRPr/>
            </a:pPr>
            <a:r>
              <a:rPr lang="en-US" sz="3600" dirty="0">
                <a:ea typeface="+mj-ea"/>
                <a:cs typeface="+mj-cs"/>
              </a:rPr>
              <a:t>Human Responsibility Toward Creation</a:t>
            </a:r>
            <a:r>
              <a:rPr lang="en-US" sz="3600" b="1" dirty="0">
                <a:ea typeface="+mj-ea"/>
                <a:cs typeface="+mj-cs"/>
              </a:rPr>
              <a:t> — </a:t>
            </a:r>
          </a:p>
        </p:txBody>
      </p:sp>
      <p:sp>
        <p:nvSpPr>
          <p:cNvPr id="20483" name="Rectangle 3"/>
          <p:cNvSpPr>
            <a:spLocks noGrp="1" noChangeArrowheads="1"/>
          </p:cNvSpPr>
          <p:nvPr>
            <p:ph idx="1"/>
          </p:nvPr>
        </p:nvSpPr>
        <p:spPr/>
        <p:txBody>
          <a:bodyPr rtlCol="0">
            <a:normAutofit fontScale="77500" lnSpcReduction="20000"/>
          </a:bodyPr>
          <a:lstStyle/>
          <a:p>
            <a:pPr fontAlgn="auto">
              <a:spcBef>
                <a:spcPts val="1200"/>
              </a:spcBef>
              <a:spcAft>
                <a:spcPts val="300"/>
              </a:spcAft>
              <a:defRPr/>
            </a:pPr>
            <a:r>
              <a:rPr lang="en-US" b="1" i="1" dirty="0">
                <a:ea typeface="+mn-ea"/>
                <a:cs typeface="+mn-cs"/>
              </a:rPr>
              <a:t>Humans have a very special place within </a:t>
            </a:r>
            <a:r>
              <a:rPr lang="en-US" b="1" i="1" dirty="0" smtClean="0">
                <a:ea typeface="+mn-ea"/>
                <a:cs typeface="+mn-cs"/>
              </a:rPr>
              <a:t>creation</a:t>
            </a:r>
          </a:p>
          <a:p>
            <a:pPr lvl="1" fontAlgn="auto">
              <a:spcAft>
                <a:spcPts val="0"/>
              </a:spcAft>
              <a:defRPr/>
            </a:pPr>
            <a:r>
              <a:rPr lang="en-US" u="sng" dirty="0" smtClean="0">
                <a:ea typeface="+mn-ea"/>
              </a:rPr>
              <a:t>Psa. 8:3</a:t>
            </a:r>
            <a:r>
              <a:rPr lang="en-US" dirty="0" smtClean="0">
                <a:ea typeface="+mn-ea"/>
              </a:rPr>
              <a:t> When I consider your heavens, the work of your fingers, the moon and the stars, which you have set in place, </a:t>
            </a:r>
            <a:r>
              <a:rPr lang="en-US" u="sng" dirty="0" smtClean="0">
                <a:ea typeface="+mn-ea"/>
              </a:rPr>
              <a:t>4</a:t>
            </a:r>
            <a:r>
              <a:rPr lang="en-US" dirty="0" smtClean="0">
                <a:ea typeface="+mn-ea"/>
              </a:rPr>
              <a:t> what is man that you are mindful of him, the son of man that you care for him? </a:t>
            </a:r>
          </a:p>
          <a:p>
            <a:pPr lvl="1" fontAlgn="auto">
              <a:spcAft>
                <a:spcPts val="0"/>
              </a:spcAft>
              <a:defRPr/>
            </a:pPr>
            <a:r>
              <a:rPr lang="en-US" u="sng" dirty="0" smtClean="0">
                <a:ea typeface="+mn-ea"/>
              </a:rPr>
              <a:t>Psa. 8:5</a:t>
            </a:r>
            <a:r>
              <a:rPr lang="en-US" dirty="0" smtClean="0">
                <a:ea typeface="+mn-ea"/>
              </a:rPr>
              <a:t> You made him a little lower than the heavenly beings and crowned him with glory and honor. </a:t>
            </a:r>
            <a:r>
              <a:rPr lang="en-US" u="sng" dirty="0" smtClean="0">
                <a:ea typeface="+mn-ea"/>
              </a:rPr>
              <a:t>6</a:t>
            </a:r>
            <a:r>
              <a:rPr lang="en-US" dirty="0" smtClean="0">
                <a:ea typeface="+mn-ea"/>
              </a:rPr>
              <a:t> You made him ruler over the works of your hands; you put everything under his feet: </a:t>
            </a:r>
            <a:r>
              <a:rPr lang="en-US" u="sng" dirty="0" smtClean="0">
                <a:ea typeface="+mn-ea"/>
              </a:rPr>
              <a:t>7</a:t>
            </a:r>
            <a:r>
              <a:rPr lang="en-US" dirty="0" smtClean="0">
                <a:ea typeface="+mn-ea"/>
              </a:rPr>
              <a:t> all flocks and herds, and the beasts of the field, </a:t>
            </a:r>
            <a:r>
              <a:rPr lang="en-US" u="sng" dirty="0" smtClean="0">
                <a:ea typeface="+mn-ea"/>
              </a:rPr>
              <a:t>8</a:t>
            </a:r>
            <a:r>
              <a:rPr lang="en-US" dirty="0" smtClean="0">
                <a:ea typeface="+mn-ea"/>
              </a:rPr>
              <a:t> the birds of the air, and the fish of the sea, all that swim the paths of the seas.</a:t>
            </a:r>
            <a:endParaRPr lang="en-US" sz="2400" b="1" i="1" dirty="0" smtClean="0">
              <a:ea typeface="+mn-ea"/>
            </a:endParaRPr>
          </a:p>
          <a:p>
            <a:pPr fontAlgn="auto">
              <a:spcBef>
                <a:spcPts val="1200"/>
              </a:spcBef>
              <a:spcAft>
                <a:spcPts val="300"/>
              </a:spcAft>
              <a:defRPr/>
            </a:pPr>
            <a:r>
              <a:rPr lang="en-US" b="1" i="1" dirty="0" smtClean="0">
                <a:ea typeface="+mn-ea"/>
                <a:cs typeface="+mn-cs"/>
              </a:rPr>
              <a:t>Our </a:t>
            </a:r>
            <a:r>
              <a:rPr lang="en-US" b="1" i="1" dirty="0">
                <a:ea typeface="+mn-ea"/>
                <a:cs typeface="+mn-cs"/>
              </a:rPr>
              <a:t>commission is to serve as stewards of </a:t>
            </a:r>
            <a:r>
              <a:rPr lang="en-US" b="1" i="1" dirty="0" smtClean="0">
                <a:ea typeface="+mn-ea"/>
                <a:cs typeface="+mn-cs"/>
              </a:rPr>
              <a:t>creation. </a:t>
            </a:r>
            <a:endParaRPr lang="en-US" b="1" i="1" dirty="0" smtClean="0">
              <a:ea typeface="+mn-ea"/>
              <a:cs typeface="+mn-cs"/>
            </a:endParaRPr>
          </a:p>
          <a:p>
            <a:pPr lvl="1" fontAlgn="auto">
              <a:spcBef>
                <a:spcPts val="1200"/>
              </a:spcBef>
              <a:spcAft>
                <a:spcPts val="300"/>
              </a:spcAft>
              <a:defRPr/>
            </a:pPr>
            <a:r>
              <a:rPr lang="en-US" u="sng" dirty="0" smtClean="0">
                <a:ea typeface="+mn-ea"/>
              </a:rPr>
              <a:t>Gen. 2:15</a:t>
            </a:r>
            <a:r>
              <a:rPr lang="en-US" dirty="0" smtClean="0">
                <a:ea typeface="+mn-ea"/>
              </a:rPr>
              <a:t> The LORD God took the man and put him in the Garden of Eden to work it and take care of it.</a:t>
            </a:r>
            <a:r>
              <a:rPr lang="en-US" sz="2000" b="1" i="1" dirty="0" smtClean="0">
                <a:ea typeface="+mn-ea"/>
              </a:rPr>
              <a:t> </a:t>
            </a:r>
          </a:p>
          <a:p>
            <a:pPr fontAlgn="auto">
              <a:spcBef>
                <a:spcPts val="1200"/>
              </a:spcBef>
              <a:spcAft>
                <a:spcPts val="300"/>
              </a:spcAft>
              <a:defRPr/>
            </a:pPr>
            <a:r>
              <a:rPr lang="en-US" b="1" i="1" dirty="0" smtClean="0">
                <a:ea typeface="+mn-ea"/>
                <a:cs typeface="+mn-cs"/>
              </a:rPr>
              <a:t>Scripture provides us</a:t>
            </a:r>
            <a:r>
              <a:rPr lang="en-US" b="1" i="1" dirty="0" smtClean="0">
                <a:ea typeface="+mn-ea"/>
                <a:cs typeface="+mn-cs"/>
              </a:rPr>
              <a:t> with a mandate to take care of what God has made</a:t>
            </a:r>
          </a:p>
          <a:p>
            <a:pPr lvl="1" fontAlgn="auto">
              <a:spcBef>
                <a:spcPts val="1200"/>
              </a:spcBef>
              <a:spcAft>
                <a:spcPts val="300"/>
              </a:spcAft>
              <a:defRPr/>
            </a:pPr>
            <a:endParaRPr lang="en-US" dirty="0" smtClean="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048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04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48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048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204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685800" y="1219200"/>
            <a:ext cx="7772400" cy="1143000"/>
          </a:xfrm>
        </p:spPr>
        <p:txBody>
          <a:bodyPr/>
          <a:lstStyle/>
          <a:p>
            <a:r>
              <a:rPr lang="en-US" sz="3600">
                <a:ea typeface="ＭＳ Ｐゴシック" charset="-128"/>
                <a:cs typeface="ＭＳ Ｐゴシック" charset="-128"/>
              </a:rPr>
              <a:t>Human Impacts on Natural Systems</a:t>
            </a:r>
          </a:p>
        </p:txBody>
      </p:sp>
      <p:sp>
        <p:nvSpPr>
          <p:cNvPr id="31747" name="Rectangle 3"/>
          <p:cNvSpPr>
            <a:spLocks noGrp="1" noChangeArrowheads="1"/>
          </p:cNvSpPr>
          <p:nvPr>
            <p:ph type="subTitle" idx="1"/>
          </p:nvPr>
        </p:nvSpPr>
        <p:spPr>
          <a:xfrm>
            <a:off x="2743200" y="2819400"/>
            <a:ext cx="4419600" cy="3505200"/>
          </a:xfrm>
        </p:spPr>
        <p:txBody>
          <a:bodyPr/>
          <a:lstStyle/>
          <a:p>
            <a:pPr>
              <a:spcBef>
                <a:spcPct val="0"/>
              </a:spcBef>
              <a:buFontTx/>
              <a:buChar char="•"/>
            </a:pPr>
            <a:r>
              <a:rPr lang="en-US" sz="2000">
                <a:ea typeface="ＭＳ Ｐゴシック" charset="-128"/>
                <a:cs typeface="ＭＳ Ｐゴシック" charset="-128"/>
              </a:rPr>
              <a:t>Habitat Destruction</a:t>
            </a:r>
            <a:endParaRPr lang="en-US" sz="2000" smtClean="0">
              <a:ea typeface="ＭＳ Ｐゴシック" charset="-128"/>
              <a:cs typeface="ＭＳ Ｐゴシック" charset="-128"/>
            </a:endParaRPr>
          </a:p>
          <a:p>
            <a:pPr>
              <a:spcBef>
                <a:spcPct val="0"/>
              </a:spcBef>
              <a:buFontTx/>
              <a:buChar char="•"/>
            </a:pPr>
            <a:r>
              <a:rPr lang="en-US" sz="2000" smtClean="0">
                <a:ea typeface="ＭＳ Ｐゴシック" charset="-128"/>
                <a:cs typeface="ＭＳ Ｐゴシック" charset="-128"/>
              </a:rPr>
              <a:t>Climate Change</a:t>
            </a:r>
          </a:p>
          <a:p>
            <a:pPr>
              <a:spcBef>
                <a:spcPct val="0"/>
              </a:spcBef>
              <a:buFontTx/>
              <a:buChar char="•"/>
            </a:pPr>
            <a:r>
              <a:rPr lang="en-US" sz="2000">
                <a:ea typeface="ＭＳ Ｐゴシック" charset="-128"/>
                <a:cs typeface="ＭＳ Ｐゴシック" charset="-128"/>
              </a:rPr>
              <a:t>Air Pollution</a:t>
            </a:r>
          </a:p>
          <a:p>
            <a:pPr>
              <a:spcBef>
                <a:spcPct val="0"/>
              </a:spcBef>
              <a:buFontTx/>
              <a:buChar char="•"/>
            </a:pPr>
            <a:r>
              <a:rPr lang="en-US" sz="2000">
                <a:ea typeface="ＭＳ Ｐゴシック" charset="-128"/>
                <a:cs typeface="ＭＳ Ｐゴシック" charset="-128"/>
              </a:rPr>
              <a:t>Acid Rain</a:t>
            </a:r>
          </a:p>
          <a:p>
            <a:pPr>
              <a:spcBef>
                <a:spcPct val="0"/>
              </a:spcBef>
              <a:buFontTx/>
              <a:buChar char="•"/>
            </a:pPr>
            <a:r>
              <a:rPr lang="en-US" sz="2000">
                <a:ea typeface="ＭＳ Ｐゴシック" charset="-128"/>
                <a:cs typeface="ＭＳ Ｐゴシック" charset="-128"/>
              </a:rPr>
              <a:t>Ozone depletion</a:t>
            </a:r>
          </a:p>
          <a:p>
            <a:pPr>
              <a:spcBef>
                <a:spcPct val="0"/>
              </a:spcBef>
              <a:buFontTx/>
              <a:buChar char="•"/>
            </a:pPr>
            <a:r>
              <a:rPr lang="en-US" sz="2000">
                <a:ea typeface="ＭＳ Ｐゴシック" charset="-128"/>
                <a:cs typeface="ＭＳ Ｐゴシック" charset="-128"/>
              </a:rPr>
              <a:t>Deforestation</a:t>
            </a:r>
          </a:p>
          <a:p>
            <a:pPr>
              <a:spcBef>
                <a:spcPct val="0"/>
              </a:spcBef>
              <a:buFontTx/>
              <a:buChar char="•"/>
            </a:pPr>
            <a:r>
              <a:rPr lang="en-US" sz="2000">
                <a:ea typeface="ＭＳ Ｐゴシック" charset="-128"/>
                <a:cs typeface="ＭＳ Ｐゴシック" charset="-128"/>
              </a:rPr>
              <a:t>Desertification and soil erosion</a:t>
            </a:r>
          </a:p>
          <a:p>
            <a:pPr>
              <a:spcBef>
                <a:spcPct val="0"/>
              </a:spcBef>
              <a:buFontTx/>
              <a:buChar char="•"/>
            </a:pPr>
            <a:r>
              <a:rPr lang="en-US" sz="2000">
                <a:ea typeface="ＭＳ Ｐゴシック" charset="-128"/>
                <a:cs typeface="ＭＳ Ｐゴシック" charset="-128"/>
              </a:rPr>
              <a:t>Water Pollution</a:t>
            </a:r>
          </a:p>
          <a:p>
            <a:pPr>
              <a:spcBef>
                <a:spcPct val="0"/>
              </a:spcBef>
              <a:buFontTx/>
              <a:buChar char="•"/>
            </a:pPr>
            <a:r>
              <a:rPr lang="en-US" sz="2000">
                <a:ea typeface="ＭＳ Ｐゴシック" charset="-128"/>
                <a:cs typeface="ＭＳ Ｐゴシック" charset="-128"/>
              </a:rPr>
              <a:t>Toxic wastes</a:t>
            </a:r>
          </a:p>
          <a:p>
            <a:pPr>
              <a:spcBef>
                <a:spcPct val="0"/>
              </a:spcBef>
              <a:buFontTx/>
              <a:buChar char="•"/>
            </a:pPr>
            <a:endParaRPr lang="en-US" sz="200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algn="l">
              <a:spcBef>
                <a:spcPts val="1200"/>
              </a:spcBef>
              <a:spcAft>
                <a:spcPts val="300"/>
              </a:spcAft>
            </a:pPr>
            <a:r>
              <a:rPr lang="en-US" sz="3600"/>
              <a:t>STEWARDSHIP</a:t>
            </a:r>
          </a:p>
        </p:txBody>
      </p:sp>
      <p:sp>
        <p:nvSpPr>
          <p:cNvPr id="8195" name="Rectangle 3"/>
          <p:cNvSpPr>
            <a:spLocks noGrp="1" noChangeArrowheads="1"/>
          </p:cNvSpPr>
          <p:nvPr>
            <p:ph idx="1"/>
          </p:nvPr>
        </p:nvSpPr>
        <p:spPr/>
        <p:txBody>
          <a:bodyPr/>
          <a:lstStyle/>
          <a:p>
            <a:pPr>
              <a:spcBef>
                <a:spcPts val="1200"/>
              </a:spcBef>
              <a:spcAft>
                <a:spcPts val="300"/>
              </a:spcAft>
            </a:pPr>
            <a:r>
              <a:rPr lang="en-US" b="1" i="1" dirty="0" smtClean="0"/>
              <a:t>We are stewards </a:t>
            </a:r>
            <a:r>
              <a:rPr lang="en-US" b="1" i="1" dirty="0"/>
              <a:t>of God's </a:t>
            </a:r>
            <a:r>
              <a:rPr lang="en-US" b="1" i="1" dirty="0" smtClean="0"/>
              <a:t>creation, not owners.</a:t>
            </a:r>
          </a:p>
          <a:p>
            <a:pPr>
              <a:spcBef>
                <a:spcPts val="1200"/>
              </a:spcBef>
              <a:spcAft>
                <a:spcPts val="300"/>
              </a:spcAft>
            </a:pPr>
            <a:r>
              <a:rPr lang="en-US" b="1" i="1" dirty="0" smtClean="0"/>
              <a:t>Stewardship </a:t>
            </a:r>
            <a:r>
              <a:rPr lang="en-US" b="1" i="1" dirty="0"/>
              <a:t>is an act of worship. </a:t>
            </a:r>
            <a:endParaRPr lang="en-US" b="1" i="1" dirty="0" smtClean="0"/>
          </a:p>
          <a:p>
            <a:pPr>
              <a:spcBef>
                <a:spcPts val="1200"/>
              </a:spcBef>
              <a:spcAft>
                <a:spcPts val="300"/>
              </a:spcAft>
            </a:pPr>
            <a:r>
              <a:rPr lang="en-US" b="1" i="1" dirty="0" smtClean="0"/>
              <a:t>Stewardship </a:t>
            </a:r>
            <a:r>
              <a:rPr lang="en-US" b="1" i="1" dirty="0"/>
              <a:t>of creation is an act of responsibility for future generations.</a:t>
            </a:r>
            <a:r>
              <a:rPr lang="en-US" b="1" i="1" dirty="0" smtClean="0"/>
              <a:t> We are commanded to look out for the needs of others.</a:t>
            </a:r>
          </a:p>
          <a:p>
            <a:pPr lvl="1">
              <a:spcBef>
                <a:spcPts val="1200"/>
              </a:spcBef>
              <a:spcAft>
                <a:spcPts val="300"/>
              </a:spcAft>
            </a:pPr>
            <a:r>
              <a:rPr lang="en-US" sz="1600" i="0" u="sng" dirty="0" smtClean="0">
                <a:solidFill>
                  <a:srgbClr val="000000"/>
                </a:solidFill>
                <a:latin typeface="Times New Roman"/>
                <a:ea typeface="Times New Roman"/>
                <a:cs typeface="Times New Roman"/>
              </a:rPr>
              <a:t>Phil. 2:4</a:t>
            </a:r>
            <a:r>
              <a:rPr lang="en-US" sz="1600" i="0" u="none" dirty="0" smtClean="0">
                <a:solidFill>
                  <a:srgbClr val="000000"/>
                </a:solidFill>
                <a:latin typeface="Times New Roman"/>
                <a:ea typeface="Times New Roman"/>
                <a:cs typeface="Times New Roman"/>
              </a:rPr>
              <a:t> Each of you should look not only to your own interests, but also to the interests of others.</a:t>
            </a:r>
            <a:endParaRPr lang="en-US" sz="1600" b="1" i="1" dirty="0" smtClean="0"/>
          </a:p>
          <a:p>
            <a:pPr>
              <a:spcBef>
                <a:spcPts val="1200"/>
              </a:spcBef>
              <a:spcAft>
                <a:spcPts val="300"/>
              </a:spcAft>
            </a:pPr>
            <a:r>
              <a:rPr lang="en-US" b="1" i="1" dirty="0" smtClean="0"/>
              <a:t>We </a:t>
            </a:r>
            <a:r>
              <a:rPr lang="en-US" b="1" i="1" dirty="0"/>
              <a:t>act on behalf of the One above or those to come to maintain and assure the fruitfulness of God's Creation.</a:t>
            </a:r>
            <a:endParaRPr lang="en-US" b="1" i="1" dirty="0" smtClean="0"/>
          </a:p>
          <a:p>
            <a:pPr lvl="1">
              <a:spcBef>
                <a:spcPts val="1200"/>
              </a:spcBef>
              <a:spcAft>
                <a:spcPts val="300"/>
              </a:spcAft>
            </a:pPr>
            <a:endParaRPr lang="en-US"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19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819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81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algn="l">
              <a:spcBef>
                <a:spcPts val="1200"/>
              </a:spcBef>
              <a:spcAft>
                <a:spcPts val="300"/>
              </a:spcAft>
            </a:pPr>
            <a:r>
              <a:rPr lang="en-US" sz="3600" b="1" dirty="0"/>
              <a:t>We</a:t>
            </a:r>
            <a:r>
              <a:rPr lang="en-US" sz="3600" b="1" dirty="0" smtClean="0"/>
              <a:t> have not been good stewards</a:t>
            </a:r>
            <a:endParaRPr lang="en-US" sz="3600" b="1" dirty="0"/>
          </a:p>
        </p:txBody>
      </p:sp>
      <p:sp>
        <p:nvSpPr>
          <p:cNvPr id="36867" name="Rectangle 3"/>
          <p:cNvSpPr>
            <a:spLocks noGrp="1" noChangeArrowheads="1"/>
          </p:cNvSpPr>
          <p:nvPr>
            <p:ph idx="1"/>
          </p:nvPr>
        </p:nvSpPr>
        <p:spPr/>
        <p:txBody>
          <a:bodyPr/>
          <a:lstStyle/>
          <a:p>
            <a:pPr>
              <a:spcBef>
                <a:spcPts val="1200"/>
              </a:spcBef>
              <a:spcAft>
                <a:spcPts val="300"/>
              </a:spcAft>
            </a:pPr>
            <a:r>
              <a:rPr lang="en-US" sz="2000" b="1" i="1" dirty="0"/>
              <a:t>"Is it not enough for you to feed on the good pasture? Must you also trample the rest of your pasture with your feet? Is it not enough for you to drink clear water? Must you also muddy the rest with your feet?" (Ezekiel 34:18) </a:t>
            </a:r>
            <a:endParaRPr lang="en-US" sz="2000" dirty="0"/>
          </a:p>
          <a:p>
            <a:pPr>
              <a:spcBef>
                <a:spcPts val="1200"/>
              </a:spcBef>
              <a:spcAft>
                <a:spcPts val="300"/>
              </a:spcAft>
            </a:pPr>
            <a:r>
              <a:rPr lang="en-US" sz="2000" b="1" i="1" dirty="0"/>
              <a:t> "Hear the word of the Lord...because the Lord has a charge to bring against you who live in the land: There is no faithfulness, no love, no acknowledgment of God in the land.... Because of this the land mourns, and all who live in it waste away; the beasts of the field and the birds of the air and the fish of the sea are dying." (Hosea 4:1-3</a:t>
            </a:r>
            <a:r>
              <a:rPr lang="en-US" sz="2000" b="1" i="1" dirty="0" smtClean="0"/>
              <a:t>)</a:t>
            </a:r>
          </a:p>
          <a:p>
            <a:pPr>
              <a:spcBef>
                <a:spcPts val="1200"/>
              </a:spcBef>
              <a:spcAft>
                <a:spcPts val="300"/>
              </a:spcAft>
            </a:pPr>
            <a:r>
              <a:rPr lang="en-US" sz="2000" b="1" i="1" dirty="0" smtClean="0"/>
              <a:t>“Woe </a:t>
            </a:r>
            <a:r>
              <a:rPr lang="en-US" sz="2000" b="1" i="1" dirty="0" smtClean="0"/>
              <a:t>to you who add house to house and join field to field till no space is left and you live alone in the land</a:t>
            </a:r>
            <a:r>
              <a:rPr lang="en-US" sz="2000" b="1" i="1" dirty="0" smtClean="0"/>
              <a:t>.”  (Isaiah 5:8)</a:t>
            </a:r>
            <a:endParaRPr lang="en-US" sz="20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68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algn="l">
              <a:spcBef>
                <a:spcPts val="1200"/>
              </a:spcBef>
              <a:spcAft>
                <a:spcPts val="300"/>
              </a:spcAft>
            </a:pPr>
            <a:r>
              <a:rPr lang="en-US" sz="3600" dirty="0" smtClean="0"/>
              <a:t>Stewardship of Natural Resources</a:t>
            </a:r>
            <a:endParaRPr lang="en-US" sz="3600" b="1" dirty="0"/>
          </a:p>
        </p:txBody>
      </p:sp>
      <p:sp>
        <p:nvSpPr>
          <p:cNvPr id="23555" name="Rectangle 3"/>
          <p:cNvSpPr>
            <a:spLocks noGrp="1" noChangeArrowheads="1"/>
          </p:cNvSpPr>
          <p:nvPr>
            <p:ph idx="1"/>
          </p:nvPr>
        </p:nvSpPr>
        <p:spPr/>
        <p:txBody>
          <a:bodyPr/>
          <a:lstStyle/>
          <a:p>
            <a:pPr>
              <a:spcBef>
                <a:spcPts val="1200"/>
              </a:spcBef>
              <a:spcAft>
                <a:spcPts val="300"/>
              </a:spcAft>
            </a:pPr>
            <a:r>
              <a:rPr lang="en-US" b="1" i="1" dirty="0"/>
              <a:t>Scripture </a:t>
            </a:r>
            <a:r>
              <a:rPr lang="en-US" b="1" i="1" dirty="0"/>
              <a:t>teaches</a:t>
            </a:r>
            <a:r>
              <a:rPr lang="en-US" b="1" i="1" dirty="0"/>
              <a:t> that humans can enjoy the benefits of creation (Genesis 1:29-30). </a:t>
            </a:r>
          </a:p>
          <a:p>
            <a:pPr>
              <a:spcBef>
                <a:spcPts val="1200"/>
              </a:spcBef>
              <a:spcAft>
                <a:spcPts val="300"/>
              </a:spcAft>
            </a:pPr>
            <a:r>
              <a:rPr lang="en-US" b="1" i="1" dirty="0"/>
              <a:t>One can not enjoy the benefits of something that no longer exists. </a:t>
            </a:r>
          </a:p>
          <a:p>
            <a:pPr>
              <a:spcBef>
                <a:spcPts val="1200"/>
              </a:spcBef>
              <a:spcAft>
                <a:spcPts val="300"/>
              </a:spcAft>
            </a:pPr>
            <a:r>
              <a:rPr lang="en-US" b="1" i="1" dirty="0" smtClean="0"/>
              <a:t>All </a:t>
            </a:r>
            <a:r>
              <a:rPr lang="en-US" b="1" i="1" dirty="0"/>
              <a:t>creation is to enjoy these </a:t>
            </a:r>
            <a:r>
              <a:rPr lang="en-US" b="1" i="1" dirty="0" smtClean="0"/>
              <a:t>benefits, not just us. </a:t>
            </a:r>
          </a:p>
          <a:p>
            <a:pPr>
              <a:spcBef>
                <a:spcPts val="1200"/>
              </a:spcBef>
              <a:spcAft>
                <a:spcPts val="300"/>
              </a:spcAft>
            </a:pPr>
            <a:r>
              <a:rPr lang="en-US" b="1" i="1" dirty="0" smtClean="0"/>
              <a:t>We are to share with others, and guard against greed as we enjoy the resources God has entrusted to us. </a:t>
            </a:r>
          </a:p>
          <a:p>
            <a:pPr lvl="1">
              <a:spcBef>
                <a:spcPts val="1200"/>
              </a:spcBef>
              <a:spcAft>
                <a:spcPts val="300"/>
              </a:spcAft>
            </a:pPr>
            <a:r>
              <a:rPr lang="en-US" sz="1400" i="0" u="sng" dirty="0" smtClean="0">
                <a:solidFill>
                  <a:srgbClr val="000000"/>
                </a:solidFill>
                <a:latin typeface="Times New Roman"/>
                <a:ea typeface="Times New Roman"/>
                <a:cs typeface="Times New Roman"/>
              </a:rPr>
              <a:t>Luke 12:15</a:t>
            </a:r>
            <a:r>
              <a:rPr lang="en-US" sz="1400" i="0" u="none" dirty="0" smtClean="0">
                <a:solidFill>
                  <a:srgbClr val="000000"/>
                </a:solidFill>
                <a:latin typeface="Times New Roman"/>
                <a:ea typeface="Times New Roman"/>
                <a:cs typeface="Times New Roman"/>
              </a:rPr>
              <a:t> Then he said to them, “Watch out! Be on your guard against all kinds of </a:t>
            </a:r>
            <a:r>
              <a:rPr lang="en-US" sz="1400" dirty="0" smtClean="0">
                <a:solidFill>
                  <a:srgbClr val="000000"/>
                </a:solidFill>
                <a:latin typeface="Times New Roman"/>
                <a:ea typeface="Times New Roman"/>
                <a:cs typeface="Times New Roman"/>
              </a:rPr>
              <a:t>greed</a:t>
            </a:r>
            <a:r>
              <a:rPr lang="en-US" sz="1400" i="0" u="none" dirty="0" smtClean="0">
                <a:solidFill>
                  <a:srgbClr val="000000"/>
                </a:solidFill>
                <a:latin typeface="Times New Roman"/>
                <a:ea typeface="Times New Roman"/>
                <a:cs typeface="Times New Roman"/>
              </a:rPr>
              <a:t>; a man’s life does not consist in the abundance of his possessions.” </a:t>
            </a:r>
            <a:endParaRPr lang="en-US" sz="14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5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5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55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235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autoUpdateAnimBg="0"/>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914400" y="503238"/>
            <a:ext cx="8077200" cy="868362"/>
          </a:xfrm>
        </p:spPr>
        <p:txBody>
          <a:bodyPr/>
          <a:lstStyle/>
          <a:p>
            <a:pPr algn="l">
              <a:spcBef>
                <a:spcPts val="1200"/>
              </a:spcBef>
              <a:spcAft>
                <a:spcPts val="300"/>
              </a:spcAft>
            </a:pPr>
            <a:r>
              <a:rPr lang="en-US" sz="3600" b="1" dirty="0">
                <a:latin typeface="Times New Roman"/>
              </a:rPr>
              <a:t>Christian Environmental Ethic</a:t>
            </a:r>
          </a:p>
        </p:txBody>
      </p:sp>
      <p:sp>
        <p:nvSpPr>
          <p:cNvPr id="53251" name="Rectangle 3"/>
          <p:cNvSpPr>
            <a:spLocks noGrp="1" noChangeArrowheads="1"/>
          </p:cNvSpPr>
          <p:nvPr>
            <p:ph idx="1"/>
          </p:nvPr>
        </p:nvSpPr>
        <p:spPr/>
        <p:txBody>
          <a:bodyPr rtlCol="0">
            <a:normAutofit/>
          </a:bodyPr>
          <a:lstStyle/>
          <a:p>
            <a:pPr fontAlgn="auto">
              <a:lnSpc>
                <a:spcPct val="90000"/>
              </a:lnSpc>
              <a:spcBef>
                <a:spcPts val="1200"/>
              </a:spcBef>
              <a:spcAft>
                <a:spcPts val="300"/>
              </a:spcAft>
              <a:defRPr/>
            </a:pPr>
            <a:r>
              <a:rPr lang="en-US" sz="1800" b="1" i="1" dirty="0">
                <a:ea typeface="+mn-ea"/>
                <a:cs typeface="+mn-cs"/>
              </a:rPr>
              <a:t>1.	</a:t>
            </a:r>
            <a:r>
              <a:rPr lang="en-US" sz="1800" b="1" i="1" dirty="0" smtClean="0">
                <a:ea typeface="+mn-ea"/>
                <a:cs typeface="+mn-cs"/>
              </a:rPr>
              <a:t>God rules </a:t>
            </a:r>
            <a:r>
              <a:rPr lang="en-US" sz="1800" b="1" i="1" dirty="0">
                <a:ea typeface="+mn-ea"/>
                <a:cs typeface="+mn-cs"/>
              </a:rPr>
              <a:t>over all and deserves our worship and adoration. </a:t>
            </a:r>
            <a:endParaRPr lang="en-US" sz="1800" b="1" i="1" dirty="0">
              <a:ea typeface="+mn-ea"/>
              <a:cs typeface="+mn-cs"/>
            </a:endParaRPr>
          </a:p>
          <a:p>
            <a:pPr fontAlgn="auto">
              <a:lnSpc>
                <a:spcPct val="90000"/>
              </a:lnSpc>
              <a:spcBef>
                <a:spcPts val="1200"/>
              </a:spcBef>
              <a:spcAft>
                <a:spcPts val="300"/>
              </a:spcAft>
              <a:defRPr/>
            </a:pPr>
            <a:r>
              <a:rPr lang="en-US" sz="1800" b="1" i="1" dirty="0">
                <a:ea typeface="+mn-ea"/>
                <a:cs typeface="+mn-cs"/>
              </a:rPr>
              <a:t>2.	</a:t>
            </a:r>
            <a:r>
              <a:rPr lang="en-US" sz="1800" b="1" i="1" dirty="0">
                <a:ea typeface="+mn-ea"/>
                <a:cs typeface="+mn-cs"/>
              </a:rPr>
              <a:t>The</a:t>
            </a:r>
            <a:r>
              <a:rPr lang="en-US" sz="1800" b="1" i="1" dirty="0" smtClean="0">
                <a:ea typeface="+mn-ea"/>
                <a:cs typeface="+mn-cs"/>
              </a:rPr>
              <a:t> universe </a:t>
            </a:r>
            <a:r>
              <a:rPr lang="en-US" sz="1800" b="1" i="1" dirty="0">
                <a:ea typeface="+mn-ea"/>
                <a:cs typeface="+mn-cs"/>
              </a:rPr>
              <a:t>reveals its Creator's wisdom and is sustained and governed by His power and </a:t>
            </a:r>
            <a:r>
              <a:rPr lang="en-US" sz="1800" b="1" i="1" dirty="0" smtClean="0">
                <a:ea typeface="+mn-ea"/>
                <a:cs typeface="+mn-cs"/>
              </a:rPr>
              <a:t>loving kindness</a:t>
            </a:r>
            <a:r>
              <a:rPr lang="en-US" sz="1800" b="1" i="1" dirty="0">
                <a:ea typeface="+mn-ea"/>
                <a:cs typeface="+mn-cs"/>
              </a:rPr>
              <a:t>. </a:t>
            </a:r>
            <a:endParaRPr lang="en-US" sz="1800" b="1" i="1" dirty="0">
              <a:ea typeface="+mn-ea"/>
              <a:cs typeface="+mn-cs"/>
            </a:endParaRPr>
          </a:p>
          <a:p>
            <a:pPr fontAlgn="auto">
              <a:lnSpc>
                <a:spcPct val="90000"/>
              </a:lnSpc>
              <a:spcBef>
                <a:spcPts val="1200"/>
              </a:spcBef>
              <a:spcAft>
                <a:spcPts val="300"/>
              </a:spcAft>
              <a:defRPr/>
            </a:pPr>
            <a:r>
              <a:rPr lang="en-US" sz="1800" b="1" i="1" dirty="0">
                <a:ea typeface="+mn-ea"/>
                <a:cs typeface="+mn-cs"/>
              </a:rPr>
              <a:t>3.</a:t>
            </a:r>
            <a:r>
              <a:rPr lang="en-US" sz="1800" b="1" i="1" dirty="0" smtClean="0">
                <a:ea typeface="+mn-ea"/>
                <a:cs typeface="+mn-cs"/>
              </a:rPr>
              <a:t>	We </a:t>
            </a:r>
            <a:r>
              <a:rPr lang="en-US" sz="1800" b="1" i="1" dirty="0">
                <a:ea typeface="+mn-ea"/>
                <a:cs typeface="+mn-cs"/>
              </a:rPr>
              <a:t>were created in the image of </a:t>
            </a:r>
            <a:r>
              <a:rPr lang="en-US" sz="1800" b="1" i="1" dirty="0" smtClean="0">
                <a:ea typeface="+mn-ea"/>
                <a:cs typeface="+mn-cs"/>
              </a:rPr>
              <a:t>God, </a:t>
            </a:r>
            <a:r>
              <a:rPr lang="en-US" sz="1800" b="1" i="1" dirty="0">
                <a:ea typeface="+mn-ea"/>
                <a:cs typeface="+mn-cs"/>
              </a:rPr>
              <a:t>and commanded to exercise stewardship</a:t>
            </a:r>
            <a:r>
              <a:rPr lang="en-US" sz="1800" b="1" i="1" dirty="0" smtClean="0">
                <a:ea typeface="+mn-ea"/>
                <a:cs typeface="+mn-cs"/>
              </a:rPr>
              <a:t> of the </a:t>
            </a:r>
            <a:r>
              <a:rPr lang="en-US" sz="1800" b="1" i="1" dirty="0">
                <a:ea typeface="+mn-ea"/>
                <a:cs typeface="+mn-cs"/>
              </a:rPr>
              <a:t>earth.</a:t>
            </a:r>
            <a:r>
              <a:rPr lang="en-US" sz="1800" b="1" i="1" dirty="0" smtClean="0">
                <a:ea typeface="+mn-ea"/>
                <a:cs typeface="+mn-cs"/>
              </a:rPr>
              <a:t> </a:t>
            </a:r>
          </a:p>
          <a:p>
            <a:pPr fontAlgn="auto">
              <a:lnSpc>
                <a:spcPct val="90000"/>
              </a:lnSpc>
              <a:spcBef>
                <a:spcPts val="1200"/>
              </a:spcBef>
              <a:spcAft>
                <a:spcPts val="300"/>
              </a:spcAft>
              <a:defRPr/>
            </a:pPr>
            <a:r>
              <a:rPr lang="en-US" sz="1800" b="1" i="1" dirty="0" smtClean="0">
                <a:ea typeface="+mn-ea"/>
                <a:cs typeface="+mn-cs"/>
              </a:rPr>
              <a:t>Environmental Stewardship </a:t>
            </a:r>
            <a:r>
              <a:rPr lang="en-US" sz="1600" b="1" dirty="0" smtClean="0">
                <a:ea typeface="+mn-ea"/>
              </a:rPr>
              <a:t>affirms </a:t>
            </a:r>
            <a:r>
              <a:rPr lang="en-US" sz="1600" b="1" dirty="0">
                <a:ea typeface="+mn-ea"/>
              </a:rPr>
              <a:t>that human </a:t>
            </a:r>
            <a:r>
              <a:rPr lang="en-US" sz="1600" b="1" dirty="0" smtClean="0">
                <a:ea typeface="+mn-ea"/>
              </a:rPr>
              <a:t>well-being </a:t>
            </a:r>
            <a:r>
              <a:rPr lang="en-US" sz="1600" b="1" dirty="0">
                <a:ea typeface="+mn-ea"/>
              </a:rPr>
              <a:t>and the integrity of creation are</a:t>
            </a:r>
            <a:r>
              <a:rPr lang="en-US" sz="1600" b="1" dirty="0" smtClean="0">
                <a:ea typeface="+mn-ea"/>
              </a:rPr>
              <a:t> dynamically </a:t>
            </a:r>
            <a:r>
              <a:rPr lang="en-US" sz="1600" b="1" dirty="0">
                <a:ea typeface="+mn-ea"/>
              </a:rPr>
              <a:t>interdependent realities.</a:t>
            </a:r>
            <a:r>
              <a:rPr lang="en-US" sz="1800" b="1" dirty="0">
                <a:ea typeface="+mn-ea"/>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32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2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32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autoUpdateAnimBg="0"/>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pic>
        <p:nvPicPr>
          <p:cNvPr id="113666" name="Content Placeholder 12" descr="stars_1.jpg"/>
          <p:cNvPicPr>
            <a:picLocks noGrp="1" noChangeAspect="1"/>
          </p:cNvPicPr>
          <p:nvPr>
            <p:ph/>
          </p:nvPr>
        </p:nvPicPr>
        <p:blipFill>
          <a:blip r:embed="rId3"/>
          <a:srcRect l="-610" r="-610"/>
          <a:stretch>
            <a:fillRect/>
          </a:stretch>
        </p:blipFill>
        <p:spPr>
          <a:xfrm>
            <a:off x="762000" y="381000"/>
            <a:ext cx="7772400" cy="5486400"/>
          </a:xfrm>
        </p:spPr>
      </p:pic>
      <p:sp>
        <p:nvSpPr>
          <p:cNvPr id="113667" name="Rectangle 13"/>
          <p:cNvSpPr>
            <a:spLocks noChangeArrowheads="1"/>
          </p:cNvSpPr>
          <p:nvPr/>
        </p:nvSpPr>
        <p:spPr bwMode="auto">
          <a:xfrm>
            <a:off x="1447800" y="6027738"/>
            <a:ext cx="6553200" cy="830262"/>
          </a:xfrm>
          <a:prstGeom prst="rect">
            <a:avLst/>
          </a:prstGeom>
          <a:noFill/>
          <a:ln w="9525">
            <a:noFill/>
            <a:miter lim="800000"/>
            <a:headEnd/>
            <a:tailEnd/>
          </a:ln>
        </p:spPr>
        <p:txBody>
          <a:bodyPr>
            <a:prstTxWarp prst="textNoShape">
              <a:avLst/>
            </a:prstTxWarp>
            <a:spAutoFit/>
          </a:bodyPr>
          <a:lstStyle/>
          <a:p>
            <a:pPr>
              <a:spcBef>
                <a:spcPts val="1200"/>
              </a:spcBef>
              <a:spcAft>
                <a:spcPts val="300"/>
              </a:spcAft>
            </a:pPr>
            <a:r>
              <a:rPr lang="en-US" sz="1600" b="1" i="1" u="sng" dirty="0">
                <a:latin typeface="Times New Roman"/>
              </a:rPr>
              <a:t>Eccl. 3:11</a:t>
            </a:r>
            <a:r>
              <a:rPr lang="en-US" sz="1600" b="1" i="1" dirty="0">
                <a:latin typeface="Times New Roman"/>
              </a:rPr>
              <a:t> He has made everything beautiful in its time. He has also set eternity in the hearts of men; yet they cannot fathom what God has done from beginning to end.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7762" name="Picture 3" descr="2004-April-Mammoth - 41"/>
          <p:cNvPicPr>
            <a:picLocks noGrp="1" noChangeAspect="1" noChangeArrowheads="1"/>
          </p:cNvPicPr>
          <p:nvPr>
            <p:ph/>
          </p:nvPr>
        </p:nvPicPr>
        <p:blipFill>
          <a:blip r:embed="rId3"/>
          <a:srcRect l="-3091" r="-3091"/>
          <a:stretch>
            <a:fillRect/>
          </a:stretch>
        </p:blipFill>
        <p:spPr/>
      </p:pic>
      <p:sp>
        <p:nvSpPr>
          <p:cNvPr id="3" name="Rectangle 2"/>
          <p:cNvSpPr/>
          <p:nvPr/>
        </p:nvSpPr>
        <p:spPr>
          <a:xfrm>
            <a:off x="2514600" y="685800"/>
            <a:ext cx="6019800" cy="1844608"/>
          </a:xfrm>
          <a:prstGeom prst="rect">
            <a:avLst/>
          </a:prstGeom>
        </p:spPr>
        <p:txBody>
          <a:bodyPr wrap="square">
            <a:spAutoFit/>
          </a:bodyPr>
          <a:lstStyle/>
          <a:p>
            <a:pPr fontAlgn="auto">
              <a:lnSpc>
                <a:spcPct val="90000"/>
              </a:lnSpc>
              <a:spcAft>
                <a:spcPts val="0"/>
              </a:spcAft>
              <a:buFontTx/>
              <a:buNone/>
              <a:defRPr/>
            </a:pPr>
            <a:r>
              <a:rPr lang="en-US" sz="2000" dirty="0">
                <a:solidFill>
                  <a:schemeClr val="bg1"/>
                </a:solidFill>
                <a:latin typeface="Georgia" charset="0"/>
              </a:rPr>
              <a:t>For the beauty of the earth,</a:t>
            </a:r>
          </a:p>
          <a:p>
            <a:pPr fontAlgn="auto">
              <a:lnSpc>
                <a:spcPct val="90000"/>
              </a:lnSpc>
              <a:spcAft>
                <a:spcPts val="0"/>
              </a:spcAft>
              <a:buFontTx/>
              <a:buNone/>
              <a:defRPr/>
            </a:pPr>
            <a:r>
              <a:rPr lang="en-US" sz="2000" dirty="0">
                <a:solidFill>
                  <a:schemeClr val="bg1"/>
                </a:solidFill>
                <a:latin typeface="Georgia" charset="0"/>
              </a:rPr>
              <a:t>For the glory of the skies, </a:t>
            </a:r>
          </a:p>
          <a:p>
            <a:pPr fontAlgn="auto">
              <a:lnSpc>
                <a:spcPct val="90000"/>
              </a:lnSpc>
              <a:spcAft>
                <a:spcPts val="0"/>
              </a:spcAft>
              <a:buFontTx/>
              <a:buNone/>
              <a:defRPr/>
            </a:pPr>
            <a:r>
              <a:rPr lang="en-US" sz="2000" dirty="0">
                <a:solidFill>
                  <a:schemeClr val="bg1"/>
                </a:solidFill>
                <a:latin typeface="Georgia" charset="0"/>
              </a:rPr>
              <a:t>For the love which from our birth </a:t>
            </a:r>
          </a:p>
          <a:p>
            <a:pPr fontAlgn="auto">
              <a:lnSpc>
                <a:spcPct val="90000"/>
              </a:lnSpc>
              <a:spcAft>
                <a:spcPts val="0"/>
              </a:spcAft>
              <a:buFontTx/>
              <a:buNone/>
              <a:defRPr/>
            </a:pPr>
            <a:r>
              <a:rPr lang="en-US" sz="2000" dirty="0">
                <a:solidFill>
                  <a:schemeClr val="bg1"/>
                </a:solidFill>
                <a:latin typeface="Georgia" charset="0"/>
              </a:rPr>
              <a:t>Over and around us lies</a:t>
            </a:r>
            <a:r>
              <a:rPr lang="en-US" sz="2000" dirty="0" smtClean="0">
                <a:solidFill>
                  <a:schemeClr val="bg1"/>
                </a:solidFill>
                <a:latin typeface="Georgia" charset="0"/>
              </a:rPr>
              <a:t>.</a:t>
            </a:r>
            <a:endParaRPr lang="en-US" dirty="0" smtClean="0">
              <a:solidFill>
                <a:schemeClr val="bg1"/>
              </a:solidFill>
              <a:latin typeface="Georgia" charset="0"/>
            </a:endParaRPr>
          </a:p>
          <a:p>
            <a:pPr lvl="1" fontAlgn="auto">
              <a:lnSpc>
                <a:spcPct val="90000"/>
              </a:lnSpc>
              <a:spcAft>
                <a:spcPts val="0"/>
              </a:spcAft>
              <a:defRPr/>
            </a:pPr>
            <a:r>
              <a:rPr lang="en-US" sz="1800" i="1" dirty="0">
                <a:solidFill>
                  <a:schemeClr val="bg1"/>
                </a:solidFill>
                <a:latin typeface="Georgia" charset="0"/>
              </a:rPr>
              <a:t>Lord of all to Thee we raise</a:t>
            </a:r>
            <a:r>
              <a:rPr lang="en-US" sz="1800" i="1" dirty="0" smtClean="0">
                <a:solidFill>
                  <a:schemeClr val="bg1"/>
                </a:solidFill>
                <a:latin typeface="Georgia" charset="0"/>
              </a:rPr>
              <a:t> </a:t>
            </a:r>
          </a:p>
          <a:p>
            <a:pPr lvl="1" fontAlgn="auto">
              <a:lnSpc>
                <a:spcPct val="90000"/>
              </a:lnSpc>
              <a:spcAft>
                <a:spcPts val="0"/>
              </a:spcAft>
              <a:defRPr/>
            </a:pPr>
            <a:r>
              <a:rPr lang="en-US" sz="1800" i="1" dirty="0" smtClean="0">
                <a:solidFill>
                  <a:schemeClr val="bg1"/>
                </a:solidFill>
                <a:latin typeface="Georgia" charset="0"/>
              </a:rPr>
              <a:t>This </a:t>
            </a:r>
            <a:r>
              <a:rPr lang="en-US" sz="1800" i="1" dirty="0">
                <a:solidFill>
                  <a:schemeClr val="bg1"/>
                </a:solidFill>
                <a:latin typeface="Georgia" charset="0"/>
              </a:rPr>
              <a:t>our hymn of grateful praise</a:t>
            </a:r>
            <a:r>
              <a:rPr lang="en-US" sz="2800" i="1" dirty="0">
                <a:solidFill>
                  <a:schemeClr val="bg1"/>
                </a:solidFill>
                <a:latin typeface="Georgia" charset="0"/>
              </a:rPr>
              <a:t>.</a:t>
            </a:r>
            <a:endParaRPr lang="en-US" sz="1800" i="1" dirty="0">
              <a:solidFill>
                <a:schemeClr val="bg1"/>
              </a:solidFill>
              <a:latin typeface="Times New Roman"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a:xfrm>
            <a:off x="228600" y="0"/>
            <a:ext cx="4191000" cy="1143000"/>
          </a:xfrm>
        </p:spPr>
        <p:txBody>
          <a:bodyPr/>
          <a:lstStyle/>
          <a:p>
            <a:r>
              <a:rPr lang="en-US" sz="3600"/>
              <a:t>Global Warming</a:t>
            </a:r>
          </a:p>
        </p:txBody>
      </p:sp>
      <p:sp>
        <p:nvSpPr>
          <p:cNvPr id="33795" name="Rectangle 1027"/>
          <p:cNvSpPr>
            <a:spLocks noGrp="1" noChangeArrowheads="1"/>
          </p:cNvSpPr>
          <p:nvPr>
            <p:ph idx="1"/>
          </p:nvPr>
        </p:nvSpPr>
        <p:spPr>
          <a:xfrm>
            <a:off x="0" y="1143000"/>
            <a:ext cx="4114800" cy="5029200"/>
          </a:xfrm>
        </p:spPr>
        <p:txBody>
          <a:bodyPr/>
          <a:lstStyle/>
          <a:p>
            <a:r>
              <a:rPr lang="en-US" sz="1800" dirty="0"/>
              <a:t>Started in Industrial Revolution, burning coal, petroleum, gas, vehicle emission produce CO2 and water vapor. </a:t>
            </a:r>
          </a:p>
          <a:p>
            <a:r>
              <a:rPr lang="en-US" sz="1800" dirty="0"/>
              <a:t>Deforestation cause less trees to trap CO2</a:t>
            </a:r>
            <a:endParaRPr lang="en-US" sz="1800" dirty="0" smtClean="0"/>
          </a:p>
          <a:p>
            <a:r>
              <a:rPr lang="en-US" sz="1800" dirty="0" smtClean="0"/>
              <a:t>2.5 </a:t>
            </a:r>
            <a:r>
              <a:rPr lang="en-US" sz="1800" dirty="0"/>
              <a:t>- 10.4 F increase in temperature predicted in this century. Climate prediction is not an exact science.</a:t>
            </a:r>
          </a:p>
        </p:txBody>
      </p:sp>
      <p:pic>
        <p:nvPicPr>
          <p:cNvPr id="33796" name="Picture 1028" descr="co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114800" y="0"/>
            <a:ext cx="502920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z="3600" dirty="0" smtClean="0"/>
              <a:t>Climate Change</a:t>
            </a:r>
            <a:endParaRPr lang="en-US" sz="3600" dirty="0"/>
          </a:p>
        </p:txBody>
      </p:sp>
      <p:sp>
        <p:nvSpPr>
          <p:cNvPr id="35843" name="Rectangle 3"/>
          <p:cNvSpPr>
            <a:spLocks noGrp="1" noChangeArrowheads="1"/>
          </p:cNvSpPr>
          <p:nvPr>
            <p:ph type="body" sz="half" idx="1"/>
          </p:nvPr>
        </p:nvSpPr>
        <p:spPr/>
        <p:txBody>
          <a:bodyPr/>
          <a:lstStyle/>
          <a:p>
            <a:pPr>
              <a:lnSpc>
                <a:spcPct val="90000"/>
              </a:lnSpc>
            </a:pPr>
            <a:r>
              <a:rPr lang="en-US" sz="1600" smtClean="0"/>
              <a:t>Extreme weather</a:t>
            </a:r>
          </a:p>
          <a:p>
            <a:pPr>
              <a:lnSpc>
                <a:spcPct val="90000"/>
              </a:lnSpc>
            </a:pPr>
            <a:r>
              <a:rPr lang="en-US" sz="1600" smtClean="0"/>
              <a:t>Glacial retreat</a:t>
            </a:r>
          </a:p>
          <a:p>
            <a:pPr>
              <a:lnSpc>
                <a:spcPct val="90000"/>
              </a:lnSpc>
            </a:pPr>
            <a:r>
              <a:rPr lang="en-US" sz="1600" smtClean="0"/>
              <a:t>Multiple effects on oceans</a:t>
            </a:r>
          </a:p>
          <a:p>
            <a:pPr>
              <a:lnSpc>
                <a:spcPct val="90000"/>
              </a:lnSpc>
            </a:pPr>
            <a:r>
              <a:rPr lang="en-US" sz="1600" smtClean="0"/>
              <a:t>Methane Release</a:t>
            </a:r>
          </a:p>
          <a:p>
            <a:pPr>
              <a:lnSpc>
                <a:spcPct val="90000"/>
              </a:lnSpc>
            </a:pPr>
            <a:r>
              <a:rPr lang="en-US" sz="1600" smtClean="0"/>
              <a:t>Forest Fires</a:t>
            </a:r>
          </a:p>
          <a:p>
            <a:pPr>
              <a:lnSpc>
                <a:spcPct val="90000"/>
              </a:lnSpc>
            </a:pPr>
            <a:r>
              <a:rPr lang="en-US" sz="1600" smtClean="0"/>
              <a:t>Decreased Agricultural Production</a:t>
            </a:r>
          </a:p>
          <a:p>
            <a:pPr>
              <a:lnSpc>
                <a:spcPct val="90000"/>
              </a:lnSpc>
            </a:pPr>
            <a:r>
              <a:rPr lang="en-US" sz="1600" smtClean="0"/>
              <a:t>Disease Spread</a:t>
            </a:r>
          </a:p>
          <a:p>
            <a:pPr>
              <a:lnSpc>
                <a:spcPct val="90000"/>
              </a:lnSpc>
              <a:buFontTx/>
              <a:buNone/>
            </a:pPr>
            <a:endParaRPr lang="en-US" sz="1600"/>
          </a:p>
        </p:txBody>
      </p:sp>
      <p:pic>
        <p:nvPicPr>
          <p:cNvPr id="35844" name="Picture 4"/>
          <p:cNvPicPr>
            <a:picLocks noGrp="1" noChangeAspect="1" noChangeArrowheads="1"/>
          </p:cNvPicPr>
          <p:nvPr>
            <p:ph type="clipArt" sz="half" idx="2"/>
          </p:nvPr>
        </p:nvPicPr>
        <p:blipFill>
          <a:blip r:embed="rId3"/>
          <a:srcRect t="-22675" b="-22675"/>
          <a:stretch>
            <a:fillRect/>
          </a:stretch>
        </p:blip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t>Global Warming</a:t>
            </a:r>
          </a:p>
        </p:txBody>
      </p:sp>
      <p:pic>
        <p:nvPicPr>
          <p:cNvPr id="37891" name="Picture 3"/>
          <p:cNvPicPr>
            <a:picLocks noGrp="1" noChangeAspect="1" noChangeArrowheads="1"/>
          </p:cNvPicPr>
          <p:nvPr>
            <p:ph idx="1"/>
          </p:nvPr>
        </p:nvPicPr>
        <p:blipFill>
          <a:blip r:embed="rId3"/>
          <a:srcRect l="-6541" r="-6541"/>
          <a:stretch>
            <a:fillRect/>
          </a:stretch>
        </p:blip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z="3600"/>
              <a:t>Acid Rain</a:t>
            </a:r>
          </a:p>
        </p:txBody>
      </p:sp>
      <p:sp>
        <p:nvSpPr>
          <p:cNvPr id="39939" name="Rectangle 3"/>
          <p:cNvSpPr>
            <a:spLocks noGrp="1" noChangeArrowheads="1"/>
          </p:cNvSpPr>
          <p:nvPr>
            <p:ph idx="1"/>
          </p:nvPr>
        </p:nvSpPr>
        <p:spPr>
          <a:xfrm>
            <a:off x="838200" y="1676400"/>
            <a:ext cx="7772400" cy="4114800"/>
          </a:xfrm>
        </p:spPr>
        <p:txBody>
          <a:bodyPr/>
          <a:lstStyle/>
          <a:p>
            <a:r>
              <a:rPr lang="en-US"/>
              <a:t>Mostly in developed countries. </a:t>
            </a:r>
          </a:p>
          <a:p>
            <a:pPr lvl="1"/>
            <a:r>
              <a:rPr lang="en-US" sz="2000"/>
              <a:t>Trees at higher elevations</a:t>
            </a:r>
          </a:p>
          <a:p>
            <a:pPr lvl="1"/>
            <a:r>
              <a:rPr lang="en-US" sz="2000"/>
              <a:t>disappearing fish</a:t>
            </a:r>
          </a:p>
          <a:p>
            <a:pPr lvl="1"/>
            <a:r>
              <a:rPr lang="en-US" sz="2000"/>
              <a:t>increased heavy metals in drinking water supplies</a:t>
            </a:r>
          </a:p>
          <a:p>
            <a:pPr lvl="1"/>
            <a:r>
              <a:rPr lang="en-US" sz="2000"/>
              <a:t>loss of aquatic life</a:t>
            </a:r>
          </a:p>
          <a:p>
            <a:pPr lvl="1"/>
            <a:r>
              <a:rPr lang="en-US" sz="2000"/>
              <a:t>Crop damage decrease yields of food production, death of soil microorganism</a:t>
            </a:r>
          </a:p>
          <a:p>
            <a:pPr lvl="1"/>
            <a:r>
              <a:rPr lang="en-US" sz="2000"/>
              <a:t>US and Canada, 2,000 lakes totally dead to fish life and another 15,000 in danger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z="3600"/>
              <a:t>Acid Rain</a:t>
            </a:r>
          </a:p>
        </p:txBody>
      </p:sp>
      <p:pic>
        <p:nvPicPr>
          <p:cNvPr id="41987" name="Picture 3"/>
          <p:cNvPicPr>
            <a:picLocks noGrp="1" noChangeAspect="1" noChangeArrowheads="1"/>
          </p:cNvPicPr>
          <p:nvPr>
            <p:ph idx="1"/>
          </p:nvPr>
        </p:nvPicPr>
        <p:blipFill>
          <a:blip r:embed="rId3"/>
          <a:srcRect l="-19759" r="-19759"/>
          <a:stretch>
            <a:fillRect/>
          </a:stretch>
        </p:blip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z="3600"/>
              <a:t>Acid Rain</a:t>
            </a:r>
          </a:p>
        </p:txBody>
      </p:sp>
      <p:pic>
        <p:nvPicPr>
          <p:cNvPr id="44035" name="Picture 3"/>
          <p:cNvPicPr>
            <a:picLocks noGrp="1" noChangeAspect="1" noChangeArrowheads="1"/>
          </p:cNvPicPr>
          <p:nvPr>
            <p:ph idx="1"/>
          </p:nvPr>
        </p:nvPicPr>
        <p:blipFill>
          <a:blip r:embed="rId3"/>
          <a:srcRect l="-18690" r="-18690"/>
          <a:stretch>
            <a:fillRect/>
          </a:stretch>
        </p:blip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Ｐ明朝"/>
      </a:majorFont>
      <a:minorFont>
        <a:latin typeface="Goudy Old Style"/>
        <a:ea typeface=""/>
        <a:cs typeface=""/>
        <a:font script="Jpan" typeface="ＭＳ Ｐ明朝"/>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635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866</TotalTime>
  <Words>2053</Words>
  <Application>Microsoft Macintosh PowerPoint</Application>
  <PresentationFormat>On-screen Show (4:3)</PresentationFormat>
  <Paragraphs>178</Paragraphs>
  <Slides>35</Slides>
  <Notes>31</Notes>
  <HiddenSlides>0</HiddenSlides>
  <MMClips>0</MMClips>
  <ScaleCrop>false</ScaleCrop>
  <HeadingPairs>
    <vt:vector size="6" baseType="variant">
      <vt:variant>
        <vt:lpstr>Fonts Used</vt:lpstr>
      </vt:variant>
      <vt:variant>
        <vt:i4>13</vt:i4>
      </vt:variant>
      <vt:variant>
        <vt:lpstr>Design Template</vt:lpstr>
      </vt:variant>
      <vt:variant>
        <vt:i4>1</vt:i4>
      </vt:variant>
      <vt:variant>
        <vt:lpstr>Slide Titles</vt:lpstr>
      </vt:variant>
      <vt:variant>
        <vt:i4>35</vt:i4>
      </vt:variant>
    </vt:vector>
  </HeadingPairs>
  <TitlesOfParts>
    <vt:vector size="49" baseType="lpstr">
      <vt:lpstr>Arial</vt:lpstr>
      <vt:lpstr>ＭＳ Ｐゴシック</vt:lpstr>
      <vt:lpstr>Goudy Old Style</vt:lpstr>
      <vt:lpstr>Rockwell</vt:lpstr>
      <vt:lpstr>Impact</vt:lpstr>
      <vt:lpstr>Apple Chancery</vt:lpstr>
      <vt:lpstr>Helvetica</vt:lpstr>
      <vt:lpstr>Times</vt:lpstr>
      <vt:lpstr>Osaka</vt:lpstr>
      <vt:lpstr>Verdana</vt:lpstr>
      <vt:lpstr>Geneva</vt:lpstr>
      <vt:lpstr>Georgia</vt:lpstr>
      <vt:lpstr>Times New Roman</vt:lpstr>
      <vt:lpstr>Inkwell</vt:lpstr>
      <vt:lpstr>Stewardship of the Environment:</vt:lpstr>
      <vt:lpstr>QUESTIONS</vt:lpstr>
      <vt:lpstr>Human Impacts on Natural Systems</vt:lpstr>
      <vt:lpstr>Global Warming</vt:lpstr>
      <vt:lpstr>Climate Change</vt:lpstr>
      <vt:lpstr>Global Warming</vt:lpstr>
      <vt:lpstr>Acid Rain</vt:lpstr>
      <vt:lpstr>Acid Rain</vt:lpstr>
      <vt:lpstr>Acid Rain</vt:lpstr>
      <vt:lpstr>Ozone Hole</vt:lpstr>
      <vt:lpstr>Deforestation </vt:lpstr>
      <vt:lpstr>Slide 12</vt:lpstr>
      <vt:lpstr>Desertification</vt:lpstr>
      <vt:lpstr>Desertifcation</vt:lpstr>
      <vt:lpstr>Soil Erosion</vt:lpstr>
      <vt:lpstr>Soil Erosion</vt:lpstr>
      <vt:lpstr>Ecological Footprint</vt:lpstr>
      <vt:lpstr>Goodness of Creation — </vt:lpstr>
      <vt:lpstr>Slide 19</vt:lpstr>
      <vt:lpstr>Appreciating God’s Work</vt:lpstr>
      <vt:lpstr>Stewardship assumes we have purpose</vt:lpstr>
      <vt:lpstr>What is our purpose?</vt:lpstr>
      <vt:lpstr>Stewardship</vt:lpstr>
      <vt:lpstr>Slide 24</vt:lpstr>
      <vt:lpstr>Slide 25</vt:lpstr>
      <vt:lpstr>God Sustains Creation </vt:lpstr>
      <vt:lpstr>Slide 27</vt:lpstr>
      <vt:lpstr>God Rejoices in His Creation — </vt:lpstr>
      <vt:lpstr>Human Responsibility Toward Creation — </vt:lpstr>
      <vt:lpstr>STEWARDSHIP</vt:lpstr>
      <vt:lpstr>We have not been good stewards</vt:lpstr>
      <vt:lpstr>Stewardship of Natural Resources</vt:lpstr>
      <vt:lpstr>Christian Environmental Ethic</vt:lpstr>
      <vt:lpstr>Slide 34</vt:lpstr>
      <vt:lpstr>Slide 35</vt:lpstr>
    </vt:vector>
  </TitlesOfParts>
  <Company>California State University, Northridge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Stewardship of the Environment:</dc:title>
  <dc:creator>Norman Herr</dc:creator>
  <cp:lastModifiedBy>College  of Education</cp:lastModifiedBy>
  <cp:revision>24</cp:revision>
  <dcterms:created xsi:type="dcterms:W3CDTF">2009-11-05T17:28:47Z</dcterms:created>
  <dcterms:modified xsi:type="dcterms:W3CDTF">2009-11-05T19:00:40Z</dcterms:modified>
</cp:coreProperties>
</file>