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DB4F8-8CE4-4F1F-98D5-7569D90C656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8B6C0-3628-464F-B95B-A939EFF141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08B6C0-3628-464F-B95B-A939EFF1417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717A9-2D42-466B-BBB7-E23B9774D3E5}" type="datetimeFigureOut">
              <a:rPr lang="en-US" smtClean="0"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E9491-ED6E-4850-B21D-2241A5F04B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674" y="762000"/>
            <a:ext cx="8094199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CSU, Northridge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College of Business and Economics</dc:creator>
  <cp:lastModifiedBy>College of Business and Economics</cp:lastModifiedBy>
  <cp:revision>1</cp:revision>
  <dcterms:created xsi:type="dcterms:W3CDTF">2009-10-27T00:55:28Z</dcterms:created>
  <dcterms:modified xsi:type="dcterms:W3CDTF">2009-10-27T00:57:46Z</dcterms:modified>
</cp:coreProperties>
</file>