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70" r:id="rId3"/>
    <p:sldId id="261" r:id="rId4"/>
    <p:sldId id="262" r:id="rId5"/>
    <p:sldId id="271" r:id="rId6"/>
    <p:sldId id="272" r:id="rId7"/>
    <p:sldId id="273" r:id="rId8"/>
    <p:sldId id="275" r:id="rId9"/>
    <p:sldId id="265" r:id="rId10"/>
    <p:sldId id="274" r:id="rId11"/>
    <p:sldId id="269" r:id="rId12"/>
    <p:sldId id="257" r:id="rId13"/>
    <p:sldId id="264" r:id="rId14"/>
    <p:sldId id="267" r:id="rId15"/>
    <p:sldId id="25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Flapper: “Teaching old Dogs new Tricks”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16" y="1152983"/>
            <a:ext cx="4138863" cy="5457916"/>
          </a:xfrm>
        </p:spPr>
      </p:pic>
    </p:spTree>
    <p:extLst>
      <p:ext uri="{BB962C8B-B14F-4D97-AF65-F5344CB8AC3E}">
        <p14:creationId xmlns:p14="http://schemas.microsoft.com/office/powerpoint/2010/main" val="3663318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5812-6FD5-4033-9CE0-C748BEB8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747252"/>
            <a:ext cx="9404723" cy="1474838"/>
          </a:xfrm>
        </p:spPr>
        <p:txBody>
          <a:bodyPr/>
          <a:lstStyle/>
          <a:p>
            <a:r>
              <a:rPr lang="en-US" sz="4000" dirty="0"/>
              <a:t>“The flapper was, in effect, the first thoroughly modern American.”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--Joshua </a:t>
            </a:r>
            <a:r>
              <a:rPr lang="en-US" sz="4000" dirty="0" err="1"/>
              <a:t>Zeitz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6578E3-7B2D-4443-92D7-1DD2347CE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6968" y="1582993"/>
            <a:ext cx="3001810" cy="4626077"/>
          </a:xfrm>
        </p:spPr>
      </p:pic>
    </p:spTree>
    <p:extLst>
      <p:ext uri="{BB962C8B-B14F-4D97-AF65-F5344CB8AC3E}">
        <p14:creationId xmlns:p14="http://schemas.microsoft.com/office/powerpoint/2010/main" val="965748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1" y="300559"/>
            <a:ext cx="7915274" cy="6104723"/>
          </a:xfrm>
        </p:spPr>
      </p:pic>
    </p:spTree>
    <p:extLst>
      <p:ext uri="{BB962C8B-B14F-4D97-AF65-F5344CB8AC3E}">
        <p14:creationId xmlns:p14="http://schemas.microsoft.com/office/powerpoint/2010/main" val="703532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17" y="-334292"/>
            <a:ext cx="5781675" cy="7308146"/>
          </a:xfrm>
        </p:spPr>
      </p:pic>
    </p:spTree>
    <p:extLst>
      <p:ext uri="{BB962C8B-B14F-4D97-AF65-F5344CB8AC3E}">
        <p14:creationId xmlns:p14="http://schemas.microsoft.com/office/powerpoint/2010/main" val="319641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Harold</a:t>
            </a:r>
            <a:br>
              <a:rPr lang="en-US" dirty="0"/>
            </a:br>
            <a:r>
              <a:rPr lang="en-US" dirty="0"/>
              <a:t>Ross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"/>
          <a:stretch/>
        </p:blipFill>
        <p:spPr>
          <a:xfrm>
            <a:off x="3104148" y="573064"/>
            <a:ext cx="4879414" cy="570742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58268-176B-4E31-9CA5-7579CC2FD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0" t="6821" r="3703" b="6831"/>
          <a:stretch/>
        </p:blipFill>
        <p:spPr>
          <a:xfrm>
            <a:off x="8493669" y="1724025"/>
            <a:ext cx="259080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9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Lois </a:t>
            </a:r>
            <a:br>
              <a:rPr lang="en-US" dirty="0"/>
            </a:br>
            <a:r>
              <a:rPr lang="en-US" dirty="0"/>
              <a:t>Long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/>
          <a:stretch/>
        </p:blipFill>
        <p:spPr>
          <a:xfrm>
            <a:off x="2871536" y="1152983"/>
            <a:ext cx="6216316" cy="4529474"/>
          </a:xfrm>
        </p:spPr>
      </p:pic>
    </p:spTree>
    <p:extLst>
      <p:ext uri="{BB962C8B-B14F-4D97-AF65-F5344CB8AC3E}">
        <p14:creationId xmlns:p14="http://schemas.microsoft.com/office/powerpoint/2010/main" val="3749992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							Lillian Gish						Clara Bow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										Colleen Moore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5" y="260212"/>
            <a:ext cx="3243848" cy="419576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75" y="2188998"/>
            <a:ext cx="2496478" cy="419576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63" y="1426996"/>
            <a:ext cx="303027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8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82CFE-5668-4F04-96EA-4C16AF917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teaspirit.com/teabagladies/uploaded_images/professor_dubek_lady_by_baywindow_reading_tea-730905.jpg">
            <a:extLst>
              <a:ext uri="{FF2B5EF4-FFF2-40B4-BE49-F238E27FC236}">
                <a16:creationId xmlns:a16="http://schemas.microsoft.com/office/drawing/2014/main" id="{31D2C228-3125-4478-A3F5-3C4E8439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73" y="258184"/>
            <a:ext cx="4114800" cy="6341632"/>
          </a:xfrm>
          <a:prstGeom prst="rect">
            <a:avLst/>
          </a:prstGeom>
          <a:noFill/>
        </p:spPr>
      </p:pic>
      <p:pic>
        <p:nvPicPr>
          <p:cNvPr id="5" name="Content Placeholder 4" descr="Victorian lady inside.jpg">
            <a:extLst>
              <a:ext uri="{FF2B5EF4-FFF2-40B4-BE49-F238E27FC236}">
                <a16:creationId xmlns:a16="http://schemas.microsoft.com/office/drawing/2014/main" id="{248638DA-DFFC-430B-BD25-77E7BF0B5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48472" y="236061"/>
            <a:ext cx="4946670" cy="63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43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1908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04" y="452718"/>
            <a:ext cx="5410221" cy="5983705"/>
          </a:xfrm>
        </p:spPr>
      </p:pic>
    </p:spTree>
    <p:extLst>
      <p:ext uri="{BB962C8B-B14F-4D97-AF65-F5344CB8AC3E}">
        <p14:creationId xmlns:p14="http://schemas.microsoft.com/office/powerpoint/2010/main" val="226928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1926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64" y="546909"/>
            <a:ext cx="4030968" cy="5888093"/>
          </a:xfrm>
        </p:spPr>
      </p:pic>
    </p:spTree>
    <p:extLst>
      <p:ext uri="{BB962C8B-B14F-4D97-AF65-F5344CB8AC3E}">
        <p14:creationId xmlns:p14="http://schemas.microsoft.com/office/powerpoint/2010/main" val="227676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972C-EC0E-47A8-8789-7D829555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hour glass…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BECD2-FA49-447E-907C-781C0677E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Victorian corset ad.jpg">
            <a:extLst>
              <a:ext uri="{FF2B5EF4-FFF2-40B4-BE49-F238E27FC236}">
                <a16:creationId xmlns:a16="http://schemas.microsoft.com/office/drawing/2014/main" id="{7025A785-F4EB-4E14-9492-D3F241DD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3549" y="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919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4D67-F6BC-427E-AAA9-E514F55E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053" y="1642421"/>
            <a:ext cx="8724031" cy="1400530"/>
          </a:xfrm>
        </p:spPr>
        <p:txBody>
          <a:bodyPr/>
          <a:lstStyle/>
          <a:p>
            <a:pPr algn="r"/>
            <a:r>
              <a:rPr lang="en-US" dirty="0"/>
              <a:t>…to roll of  carpet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2E6614-07F1-460E-A416-2860CAFE2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r="11990" b="9766"/>
          <a:stretch/>
        </p:blipFill>
        <p:spPr bwMode="auto">
          <a:xfrm>
            <a:off x="900332" y="334297"/>
            <a:ext cx="5520894" cy="73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56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ABFD-2965-4F53-A8E0-93972C86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rebellion against Victorianism”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0EF084-3F1B-47C2-AA4B-BDD98B33F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441219" y="1297509"/>
            <a:ext cx="9104670" cy="54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The Victorian Royal Family, 1887.">
            <a:extLst>
              <a:ext uri="{FF2B5EF4-FFF2-40B4-BE49-F238E27FC236}">
                <a16:creationId xmlns:a16="http://schemas.microsoft.com/office/drawing/2014/main" id="{60580496-8A01-44DE-9BDD-08317ECDEB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CD9B-08F4-46BF-82D2-5C5FF6533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AC97C-D54D-4146-A8A9-11E2AFB14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39DEC3-1E37-427D-867B-D3DF0A2AF1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3528" y="808673"/>
            <a:ext cx="4066123" cy="55133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DFBF0C-E2F2-45EB-AB16-FE8AE3C77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136906-4033-4637-A3EC-0B3C779EF04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98718" y="874396"/>
            <a:ext cx="3606959" cy="5381942"/>
          </a:xfrm>
        </p:spPr>
      </p:pic>
    </p:spTree>
    <p:extLst>
      <p:ext uri="{BB962C8B-B14F-4D97-AF65-F5344CB8AC3E}">
        <p14:creationId xmlns:p14="http://schemas.microsoft.com/office/powerpoint/2010/main" val="40132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78" y="889584"/>
            <a:ext cx="8819432" cy="5455541"/>
          </a:xfrm>
        </p:spPr>
      </p:pic>
    </p:spTree>
    <p:extLst>
      <p:ext uri="{BB962C8B-B14F-4D97-AF65-F5344CB8AC3E}">
        <p14:creationId xmlns:p14="http://schemas.microsoft.com/office/powerpoint/2010/main" val="29189351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375</TotalTime>
  <Words>83</Words>
  <Application>Microsoft Office PowerPoint</Application>
  <PresentationFormat>Widescreen</PresentationFormat>
  <Paragraphs>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</vt:lpstr>
      <vt:lpstr>The Flapper: “Teaching old Dogs new Tricks”</vt:lpstr>
      <vt:lpstr>PowerPoint Presentation</vt:lpstr>
      <vt:lpstr>1908</vt:lpstr>
      <vt:lpstr>1926</vt:lpstr>
      <vt:lpstr>From hour glass…</vt:lpstr>
      <vt:lpstr>…to roll of  carpet</vt:lpstr>
      <vt:lpstr>“A rebellion against Victorianism”</vt:lpstr>
      <vt:lpstr>PowerPoint Presentation</vt:lpstr>
      <vt:lpstr>PowerPoint Presentation</vt:lpstr>
      <vt:lpstr>“The flapper was, in effect, the first thoroughly modern American.”  --Joshua Zeitz</vt:lpstr>
      <vt:lpstr>PowerPoint Presentation</vt:lpstr>
      <vt:lpstr>PowerPoint Presentation</vt:lpstr>
      <vt:lpstr>Harold Ross</vt:lpstr>
      <vt:lpstr>Lois  Long</vt:lpstr>
      <vt:lpstr>       Lillian Gish      Clara Bow            Colleen Moore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Flapper Powerpoint</dc:title>
  <dc:creator>Devine, Thomas W</dc:creator>
  <cp:lastModifiedBy>Devine, Thomas W</cp:lastModifiedBy>
  <cp:revision>17</cp:revision>
  <dcterms:created xsi:type="dcterms:W3CDTF">2018-03-15T05:43:58Z</dcterms:created>
  <dcterms:modified xsi:type="dcterms:W3CDTF">2023-01-24T18:50:57Z</dcterms:modified>
</cp:coreProperties>
</file>