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D653C-D0AC-F94B-82EF-0396ED04586D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BDC5C-BA3C-2042-9252-FFBF50ACA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“Top 10 Skills That </a:t>
            </a:r>
            <a:r>
              <a:rPr lang="en-US" dirty="0"/>
              <a:t>W</a:t>
            </a:r>
            <a:r>
              <a:rPr lang="en-US" dirty="0" smtClean="0"/>
              <a:t>ill </a:t>
            </a:r>
            <a:r>
              <a:rPr lang="en-US" dirty="0"/>
              <a:t>G</a:t>
            </a:r>
            <a:r>
              <a:rPr lang="en-US" dirty="0" smtClean="0"/>
              <a:t>et </a:t>
            </a:r>
            <a:r>
              <a:rPr lang="en-US" dirty="0"/>
              <a:t>Y</a:t>
            </a:r>
            <a:r>
              <a:rPr lang="en-US" dirty="0" smtClean="0"/>
              <a:t>ou Hired”</a:t>
            </a:r>
            <a:br>
              <a:rPr lang="en-US" dirty="0" smtClean="0"/>
            </a:br>
            <a:r>
              <a:rPr lang="en-US" i="1" dirty="0" smtClean="0"/>
              <a:t>Forbes Magazine</a:t>
            </a:r>
            <a:r>
              <a:rPr lang="en-US" dirty="0" smtClean="0"/>
              <a:t>, Dec. 12</a:t>
            </a:r>
            <a:r>
              <a:rPr lang="en-US" smtClean="0"/>
              <a:t>, 2012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84895"/>
            <a:ext cx="8090912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 Critical Thinking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 Complex Problem Solving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 Judgment and Decision-Making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 Active Listening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 Computers and Electronics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42009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478</TotalTime>
  <Words>28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Black</vt:lpstr>
      <vt:lpstr>“Top 10 Skills That Will Get You Hired” Forbes Magazine, Dec. 12, 2012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Kaja</dc:creator>
  <cp:lastModifiedBy>Thomas W. Devine</cp:lastModifiedBy>
  <cp:revision>5</cp:revision>
  <dcterms:created xsi:type="dcterms:W3CDTF">2013-08-27T08:34:17Z</dcterms:created>
  <dcterms:modified xsi:type="dcterms:W3CDTF">2014-01-23T06:28:16Z</dcterms:modified>
</cp:coreProperties>
</file>