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66" r:id="rId2"/>
    <p:sldId id="267" r:id="rId3"/>
    <p:sldId id="309" r:id="rId4"/>
    <p:sldId id="268" r:id="rId5"/>
    <p:sldId id="294" r:id="rId6"/>
    <p:sldId id="298" r:id="rId7"/>
    <p:sldId id="297" r:id="rId8"/>
    <p:sldId id="300" r:id="rId9"/>
    <p:sldId id="296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9" r:id="rId19"/>
    <p:sldId id="276" r:id="rId20"/>
    <p:sldId id="278" r:id="rId21"/>
    <p:sldId id="279" r:id="rId22"/>
    <p:sldId id="272" r:id="rId23"/>
    <p:sldId id="277" r:id="rId24"/>
    <p:sldId id="312" r:id="rId25"/>
    <p:sldId id="273" r:id="rId26"/>
    <p:sldId id="288" r:id="rId27"/>
    <p:sldId id="274" r:id="rId28"/>
    <p:sldId id="281" r:id="rId29"/>
    <p:sldId id="282" r:id="rId30"/>
    <p:sldId id="310" r:id="rId31"/>
    <p:sldId id="280" r:id="rId32"/>
    <p:sldId id="286" r:id="rId33"/>
    <p:sldId id="290" r:id="rId34"/>
    <p:sldId id="284" r:id="rId35"/>
    <p:sldId id="275" r:id="rId36"/>
    <p:sldId id="293" r:id="rId37"/>
    <p:sldId id="311" r:id="rId38"/>
    <p:sldId id="283" r:id="rId39"/>
    <p:sldId id="287" r:id="rId40"/>
    <p:sldId id="285" r:id="rId41"/>
    <p:sldId id="271" r:id="rId42"/>
    <p:sldId id="289" r:id="rId43"/>
    <p:sldId id="313" r:id="rId4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23" d="100"/>
          <a:sy n="123" d="100"/>
        </p:scale>
        <p:origin x="12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A33F34-AE90-43F6-B85E-EE2764DCF48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BD3D00-5608-4683-9E47-21337E3B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42A-E1BA-43E5-AFC3-B1480C10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change the way of “doing business”?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49C7-9C6C-43EB-B1C3-110150EC7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D849-E65B-4A64-BE7B-CADFDB91A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other factors encourage economic growth?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A3BD0-BA99-4ED0-B63E-3A923CDAF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6622-C3D0-4EE3-A226-F165ED37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How</a:t>
            </a:r>
            <a:r>
              <a:rPr lang="en-US" dirty="0"/>
              <a:t> did each factor encourage economic growth?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77A1A-64FB-48C2-B399-0FC62889A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B020-A509-4825-95B7-1268DC8BB5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Abundance of natural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12B4-1B19-42C3-85B7-733D6131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1E6A-DD44-4BBB-8644-C0D76BD9D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Foreign investment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FB8D-F375-4B4F-BB15-065063291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 up question:</a:t>
            </a:r>
          </a:p>
          <a:p>
            <a:r>
              <a:rPr lang="en-US" dirty="0"/>
              <a:t>Why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102492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2D01-1C0F-4EB5-B03C-043D9448F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D3BCC-8537-4EE4-9E1E-5F40700AE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0A74-235E-4510-AB90-941AAC91A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Strategies and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9BF22-240E-4673-8DFB-5FE4296D8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Manufacturing</a:t>
            </a:r>
          </a:p>
          <a:p>
            <a:pPr marL="457200" indent="-457200">
              <a:buFontTx/>
              <a:buChar char="-"/>
            </a:pPr>
            <a:r>
              <a:rPr lang="en-US" dirty="0"/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264221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99EF-215C-483B-9C1B-8B24DFFE8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methods of </a:t>
            </a:r>
            <a:r>
              <a:rPr lang="en-US" u="sng" dirty="0"/>
              <a:t>financing</a:t>
            </a:r>
            <a:r>
              <a:rPr lang="en-US" dirty="0"/>
              <a:t> and </a:t>
            </a:r>
            <a:r>
              <a:rPr lang="en-US" u="sng" dirty="0"/>
              <a:t>administering</a:t>
            </a:r>
            <a:r>
              <a:rPr lang="en-US" dirty="0"/>
              <a:t> businesses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B1DA-2A66-4C4A-928E-6DF6503DF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7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D. Rockefeller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3" y="1600200"/>
            <a:ext cx="3243093" cy="4525963"/>
          </a:xfrm>
        </p:spPr>
      </p:pic>
    </p:spTree>
    <p:extLst>
      <p:ext uri="{BB962C8B-B14F-4D97-AF65-F5344CB8AC3E}">
        <p14:creationId xmlns:p14="http://schemas.microsoft.com/office/powerpoint/2010/main" val="19000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1430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9316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Competition</a:t>
            </a:r>
          </a:p>
        </p:txBody>
      </p:sp>
    </p:spTree>
    <p:extLst>
      <p:ext uri="{BB962C8B-B14F-4D97-AF65-F5344CB8AC3E}">
        <p14:creationId xmlns:p14="http://schemas.microsoft.com/office/powerpoint/2010/main" val="257041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17396" r="1059" b="12000"/>
          <a:stretch/>
        </p:blipFill>
        <p:spPr>
          <a:xfrm>
            <a:off x="523875" y="1958181"/>
            <a:ext cx="8096250" cy="2690019"/>
          </a:xfrm>
        </p:spPr>
      </p:pic>
    </p:spTree>
    <p:extLst>
      <p:ext uri="{BB962C8B-B14F-4D97-AF65-F5344CB8AC3E}">
        <p14:creationId xmlns:p14="http://schemas.microsoft.com/office/powerpoint/2010/main" val="43351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1F63-2C66-427E-A194-94EA166E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BD69C-B4B9-45FB-8AB4-6B41D694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7295"/>
            <a:ext cx="5515465" cy="6321451"/>
          </a:xfrm>
        </p:spPr>
      </p:pic>
    </p:spTree>
    <p:extLst>
      <p:ext uri="{BB962C8B-B14F-4D97-AF65-F5344CB8AC3E}">
        <p14:creationId xmlns:p14="http://schemas.microsoft.com/office/powerpoint/2010/main" val="3714240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65459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467225"/>
          </a:xfrm>
        </p:spPr>
      </p:pic>
    </p:spTree>
    <p:extLst>
      <p:ext uri="{BB962C8B-B14F-4D97-AF65-F5344CB8AC3E}">
        <p14:creationId xmlns:p14="http://schemas.microsoft.com/office/powerpoint/2010/main" val="3576949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Consolidation</a:t>
            </a:r>
          </a:p>
          <a:p>
            <a:r>
              <a:rPr lang="en-US" sz="2400" dirty="0"/>
              <a:t>	(Horizontal Integration)</a:t>
            </a:r>
          </a:p>
        </p:txBody>
      </p:sp>
    </p:spTree>
    <p:extLst>
      <p:ext uri="{BB962C8B-B14F-4D97-AF65-F5344CB8AC3E}">
        <p14:creationId xmlns:p14="http://schemas.microsoft.com/office/powerpoint/2010/main" val="2779982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504872" cy="2743200"/>
          </a:xfrm>
        </p:spPr>
      </p:pic>
    </p:spTree>
    <p:extLst>
      <p:ext uri="{BB962C8B-B14F-4D97-AF65-F5344CB8AC3E}">
        <p14:creationId xmlns:p14="http://schemas.microsoft.com/office/powerpoint/2010/main" val="3631678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8" y="1295400"/>
            <a:ext cx="7656323" cy="4670742"/>
          </a:xfrm>
        </p:spPr>
      </p:pic>
    </p:spTree>
    <p:extLst>
      <p:ext uri="{BB962C8B-B14F-4D97-AF65-F5344CB8AC3E}">
        <p14:creationId xmlns:p14="http://schemas.microsoft.com/office/powerpoint/2010/main" val="31062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1E9E-08D3-4503-BF37-9B9231EF3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#2 and #3…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EA7A7-7D70-4BE4-89C3-263B5EE54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3064210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03DC-9D83-4C41-BFF4-1BA7C719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21D75-E4B8-4D99-9C7B-F5D09EDB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1905000"/>
            <a:ext cx="8067675" cy="3276600"/>
          </a:xfrm>
        </p:spPr>
      </p:pic>
    </p:spTree>
    <p:extLst>
      <p:ext uri="{BB962C8B-B14F-4D97-AF65-F5344CB8AC3E}">
        <p14:creationId xmlns:p14="http://schemas.microsoft.com/office/powerpoint/2010/main" val="156727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/>
              <a:t>“Let us Prey”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8" y="1828800"/>
            <a:ext cx="7590124" cy="4525963"/>
          </a:xfrm>
        </p:spPr>
      </p:pic>
    </p:spTree>
    <p:extLst>
      <p:ext uri="{BB962C8B-B14F-4D97-AF65-F5344CB8AC3E}">
        <p14:creationId xmlns:p14="http://schemas.microsoft.com/office/powerpoint/2010/main" val="2547524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990"/>
          <a:stretch/>
        </p:blipFill>
        <p:spPr>
          <a:xfrm>
            <a:off x="1295400" y="1371600"/>
            <a:ext cx="6402587" cy="4628582"/>
          </a:xfrm>
        </p:spPr>
      </p:pic>
    </p:spTree>
    <p:extLst>
      <p:ext uri="{BB962C8B-B14F-4D97-AF65-F5344CB8AC3E}">
        <p14:creationId xmlns:p14="http://schemas.microsoft.com/office/powerpoint/2010/main" val="3291589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957836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Rockefeller’s Market Share 1863-1911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5" y="1295400"/>
            <a:ext cx="7442310" cy="4648200"/>
          </a:xfrm>
        </p:spPr>
      </p:pic>
    </p:spTree>
    <p:extLst>
      <p:ext uri="{BB962C8B-B14F-4D97-AF65-F5344CB8AC3E}">
        <p14:creationId xmlns:p14="http://schemas.microsoft.com/office/powerpoint/2010/main" val="4067056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66999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04800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Consolidation</a:t>
            </a:r>
          </a:p>
          <a:p>
            <a:r>
              <a:rPr lang="en-US" sz="2400" dirty="0"/>
              <a:t>	(Horizontal Integration)</a:t>
            </a:r>
          </a:p>
          <a:p>
            <a:pPr marL="457200" indent="-457200">
              <a:buFontTx/>
              <a:buChar char="-"/>
            </a:pPr>
            <a:r>
              <a:rPr lang="en-US" dirty="0"/>
              <a:t>Centralization</a:t>
            </a:r>
          </a:p>
          <a:p>
            <a:r>
              <a:rPr lang="en-US" sz="2400" dirty="0"/>
              <a:t>        (Vertical Integration)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4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962400" cy="5388864"/>
          </a:xfrm>
        </p:spPr>
      </p:pic>
    </p:spTree>
    <p:extLst>
      <p:ext uri="{BB962C8B-B14F-4D97-AF65-F5344CB8AC3E}">
        <p14:creationId xmlns:p14="http://schemas.microsoft.com/office/powerpoint/2010/main" val="2439510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C0DE-0090-41D0-9076-3266570D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B74C8D-13D0-4F92-8BF1-BC13139C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29" y="952500"/>
            <a:ext cx="7331742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08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638"/>
            <a:ext cx="4398874" cy="6248400"/>
          </a:xfrm>
        </p:spPr>
      </p:pic>
    </p:spTree>
    <p:extLst>
      <p:ext uri="{BB962C8B-B14F-4D97-AF65-F5344CB8AC3E}">
        <p14:creationId xmlns:p14="http://schemas.microsoft.com/office/powerpoint/2010/main" val="3068482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240420" cy="5560251"/>
          </a:xfrm>
        </p:spPr>
      </p:pic>
    </p:spTree>
    <p:extLst>
      <p:ext uri="{BB962C8B-B14F-4D97-AF65-F5344CB8AC3E}">
        <p14:creationId xmlns:p14="http://schemas.microsoft.com/office/powerpoint/2010/main" val="2835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49084" cy="3785600"/>
          </a:xfrm>
        </p:spPr>
      </p:pic>
    </p:spTree>
    <p:extLst>
      <p:ext uri="{BB962C8B-B14F-4D97-AF65-F5344CB8AC3E}">
        <p14:creationId xmlns:p14="http://schemas.microsoft.com/office/powerpoint/2010/main" val="2766878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6000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5A11F9-B622-4839-B174-44AFC826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1" y="823529"/>
            <a:ext cx="8021577" cy="5105400"/>
          </a:xfrm>
        </p:spPr>
      </p:pic>
    </p:spTree>
    <p:extLst>
      <p:ext uri="{BB962C8B-B14F-4D97-AF65-F5344CB8AC3E}">
        <p14:creationId xmlns:p14="http://schemas.microsoft.com/office/powerpoint/2010/main" val="397169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8F0B-09C0-419C-BD9F-D27BFB70A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“Liberty produces wealth, and wealth destroys liberty.”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“Competition destroys competition.”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D4C95-5A58-418E-84D3-B1EA1C00E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en-US" dirty="0"/>
              <a:t>-Henry Demarest Lloyd</a:t>
            </a:r>
          </a:p>
        </p:txBody>
      </p:sp>
    </p:spTree>
    <p:extLst>
      <p:ext uri="{BB962C8B-B14F-4D97-AF65-F5344CB8AC3E}">
        <p14:creationId xmlns:p14="http://schemas.microsoft.com/office/powerpoint/2010/main" val="122025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62D-DB02-4911-BAE2-ADEED3E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4931-2135-43E1-A796-56CB2E9D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7" y="1385818"/>
            <a:ext cx="5460426" cy="4965328"/>
          </a:xfrm>
        </p:spPr>
      </p:pic>
    </p:spTree>
    <p:extLst>
      <p:ext uri="{BB962C8B-B14F-4D97-AF65-F5344CB8AC3E}">
        <p14:creationId xmlns:p14="http://schemas.microsoft.com/office/powerpoint/2010/main" val="16653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D964-4338-429E-B843-375C75692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monetize “latent resources”?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76AE-44A6-401A-8AC2-5F668672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510-14C0-409F-BC7F-1719F038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create markets?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063-A67B-40ED-848D-C758DC65F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8AB-FAEB-4127-93BC-A4753382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promote migration to the West?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399-7640-4B90-9093-43450DF4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D97-A61F-4A8B-A3D1-870B46299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 create jobs?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53E80-439C-4550-B7CE-60F77C7A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256</Words>
  <Application>Microsoft Office PowerPoint</Application>
  <PresentationFormat>On-screen Show (4:3)</PresentationFormat>
  <Paragraphs>52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Industrialization in the Late Nineteenth Century</vt:lpstr>
      <vt:lpstr>Some basic questions:</vt:lpstr>
      <vt:lpstr>#2 and #3…</vt:lpstr>
      <vt:lpstr>The Railroads as a Catalyst</vt:lpstr>
      <vt:lpstr>The 19th Century Internet</vt:lpstr>
      <vt:lpstr>How did the railroads monetize “latent resources”?</vt:lpstr>
      <vt:lpstr>How did the railroads create markets?</vt:lpstr>
      <vt:lpstr>How did the railroads promote migration to the West?</vt:lpstr>
      <vt:lpstr>How did the railroad create jobs?</vt:lpstr>
      <vt:lpstr>How did the railroads change the way of “doing business”?</vt:lpstr>
      <vt:lpstr>What other factors encourage economic growth?</vt:lpstr>
      <vt:lpstr>How did each factor encourage economic growth?</vt:lpstr>
      <vt:lpstr>Abundance of natural resources</vt:lpstr>
      <vt:lpstr>Foreign investment</vt:lpstr>
      <vt:lpstr>Government assistance to business</vt:lpstr>
      <vt:lpstr>New Strategies and Processes</vt:lpstr>
      <vt:lpstr>New methods of financing and administering businesses</vt:lpstr>
      <vt:lpstr>PowerPoint Presentation</vt:lpstr>
      <vt:lpstr>The Four “C”s</vt:lpstr>
      <vt:lpstr>John D. Rockefeller</vt:lpstr>
      <vt:lpstr>PowerPoint Presentation</vt:lpstr>
      <vt:lpstr>The Four “C”s</vt:lpstr>
      <vt:lpstr>PowerPoint Presentation</vt:lpstr>
      <vt:lpstr>PowerPoint Presentation</vt:lpstr>
      <vt:lpstr>The Four “C”s</vt:lpstr>
      <vt:lpstr>PowerPoint Presentation</vt:lpstr>
      <vt:lpstr>The Four “C”s</vt:lpstr>
      <vt:lpstr>PowerPoint Presentation</vt:lpstr>
      <vt:lpstr>PowerPoint Presentation</vt:lpstr>
      <vt:lpstr>PowerPoint Presentation</vt:lpstr>
      <vt:lpstr> “Let us Prey”</vt:lpstr>
      <vt:lpstr>PowerPoint Presentation</vt:lpstr>
      <vt:lpstr>PowerPoint Presentation</vt:lpstr>
      <vt:lpstr>Rockefeller’s Market Share 1863-1911</vt:lpstr>
      <vt:lpstr>The Four “C”s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#3  How did the new economy affect people?  </vt:lpstr>
      <vt:lpstr>PowerPoint Presentation</vt:lpstr>
      <vt:lpstr>“Liberty produces wealth, and wealth destroys liberty.”  “Competition destroys competition.”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Devine</dc:creator>
  <cp:lastModifiedBy>Devine, Thomas W</cp:lastModifiedBy>
  <cp:revision>46</cp:revision>
  <cp:lastPrinted>2018-02-06T20:24:44Z</cp:lastPrinted>
  <dcterms:created xsi:type="dcterms:W3CDTF">2015-01-29T08:01:52Z</dcterms:created>
  <dcterms:modified xsi:type="dcterms:W3CDTF">2024-02-13T20:18:35Z</dcterms:modified>
</cp:coreProperties>
</file>