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89" r:id="rId3"/>
    <p:sldId id="291" r:id="rId4"/>
    <p:sldId id="259" r:id="rId5"/>
    <p:sldId id="311" r:id="rId6"/>
    <p:sldId id="290" r:id="rId7"/>
    <p:sldId id="312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307" r:id="rId25"/>
    <p:sldId id="309" r:id="rId26"/>
    <p:sldId id="31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196" autoAdjust="0"/>
  </p:normalViewPr>
  <p:slideViewPr>
    <p:cSldViewPr snapToGrid="0">
      <p:cViewPr>
        <p:scale>
          <a:sx n="100" d="100"/>
          <a:sy n="100" d="100"/>
        </p:scale>
        <p:origin x="590" y="-3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4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88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70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43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52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50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8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6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2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6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5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0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9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6FBD8E1-7490-4D65-A1C4-F0646B208EC7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15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271</a:t>
            </a:r>
            <a:br>
              <a:rPr lang="en-US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Dr. Devine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3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were southern planters in such bad financial shape after the Civil War?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87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the freedmen </a:t>
            </a:r>
            <a:r>
              <a:rPr lang="en-US" b="1" u="sng" dirty="0"/>
              <a:t>win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0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9030667" cy="1981200"/>
          </a:xfrm>
        </p:spPr>
        <p:txBody>
          <a:bodyPr/>
          <a:lstStyle/>
          <a:p>
            <a:r>
              <a:rPr lang="en-US" dirty="0"/>
              <a:t>What did the freedmen </a:t>
            </a:r>
            <a:r>
              <a:rPr lang="en-US" b="1" u="sng" dirty="0"/>
              <a:t>lose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9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Why could “freedom” be both a blessing and a curse for African Americans right after the Civil War?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10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non-planter white southerners </a:t>
            </a:r>
            <a:r>
              <a:rPr lang="en-US" b="1" u="sng" dirty="0"/>
              <a:t>lose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02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790824"/>
            <a:ext cx="8825659" cy="1704975"/>
          </a:xfrm>
        </p:spPr>
        <p:txBody>
          <a:bodyPr/>
          <a:lstStyle/>
          <a:p>
            <a:r>
              <a:rPr lang="en-US" dirty="0"/>
              <a:t>What did northerners </a:t>
            </a:r>
            <a:r>
              <a:rPr lang="en-US" b="1" u="sng" dirty="0"/>
              <a:t>win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42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43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034332"/>
            <a:ext cx="8825659" cy="19812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-- </a:t>
            </a:r>
            <a:r>
              <a:rPr lang="en-US" sz="3600" dirty="0"/>
              <a:t>politically?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43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the North </a:t>
            </a:r>
            <a:r>
              <a:rPr lang="en-US" u="sng" dirty="0"/>
              <a:t>gain</a:t>
            </a:r>
            <a:r>
              <a:rPr lang="en-US" dirty="0"/>
              <a:t> political power?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does the North </a:t>
            </a:r>
            <a:r>
              <a:rPr lang="en-US" u="sng" dirty="0"/>
              <a:t>do</a:t>
            </a:r>
            <a:r>
              <a:rPr lang="en-US" dirty="0"/>
              <a:t> with its political power?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7398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the North’s victory in the Civil War change the United States?</a:t>
            </a:r>
            <a:br>
              <a:rPr lang="en-US" dirty="0"/>
            </a:br>
            <a:br>
              <a:rPr lang="en-US" sz="3600" dirty="0"/>
            </a:br>
            <a:r>
              <a:rPr lang="en-US" sz="3600" dirty="0"/>
              <a:t>-- politically?</a:t>
            </a:r>
            <a:br>
              <a:rPr lang="en-US" sz="3600" dirty="0"/>
            </a:br>
            <a:r>
              <a:rPr lang="en-US" sz="3600" dirty="0"/>
              <a:t>-- economically?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7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78F2-8176-4509-BF27-AE09BB304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30" y="2861734"/>
            <a:ext cx="10080170" cy="2281766"/>
          </a:xfrm>
        </p:spPr>
        <p:txBody>
          <a:bodyPr/>
          <a:lstStyle/>
          <a:p>
            <a:r>
              <a:rPr lang="en-US" dirty="0"/>
              <a:t>Link to Syllabus: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6C1E4-17B0-44AA-B362-5B143C4A3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0A066-5ADB-4152-8F96-A8E444F5F3AB}"/>
              </a:ext>
            </a:extLst>
          </p:cNvPr>
          <p:cNvSpPr txBox="1"/>
          <p:nvPr/>
        </p:nvSpPr>
        <p:spPr>
          <a:xfrm>
            <a:off x="695325" y="3142361"/>
            <a:ext cx="92852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https://www.csun.edu/~twd61312/271%20spring%202024/The%20United%20States%20Since%201865.htm</a:t>
            </a:r>
          </a:p>
          <a:p>
            <a:endParaRPr lang="en-US" sz="2000" dirty="0"/>
          </a:p>
          <a:p>
            <a:r>
              <a:rPr lang="en-US" sz="2000" dirty="0"/>
              <a:t>[Bookmark this link for easy access.]</a:t>
            </a:r>
          </a:p>
        </p:txBody>
      </p:sp>
    </p:spTree>
    <p:extLst>
      <p:ext uri="{BB962C8B-B14F-4D97-AF65-F5344CB8AC3E}">
        <p14:creationId xmlns:p14="http://schemas.microsoft.com/office/powerpoint/2010/main" val="3998723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699715"/>
            <a:ext cx="8825659" cy="5383033"/>
          </a:xfrm>
        </p:spPr>
        <p:txBody>
          <a:bodyPr/>
          <a:lstStyle/>
          <a:p>
            <a:r>
              <a:rPr lang="en-US" sz="4400" dirty="0">
                <a:latin typeface="+mn-lt"/>
                <a:cs typeface="Arial" panose="020B0604020202020204" pitchFamily="34" charset="0"/>
              </a:rPr>
              <a:t>Why did many (factory owners and workers) in the North support a high tariff on imports?</a:t>
            </a:r>
            <a:br>
              <a:rPr lang="en-US" sz="4400" dirty="0">
                <a:latin typeface="+mn-lt"/>
                <a:cs typeface="Arial" panose="020B0604020202020204" pitchFamily="34" charset="0"/>
              </a:rPr>
            </a:br>
            <a:r>
              <a:rPr lang="en-US" sz="4400" dirty="0">
                <a:latin typeface="+mn-lt"/>
                <a:cs typeface="Arial" panose="020B0604020202020204" pitchFamily="34" charset="0"/>
              </a:rPr>
              <a:t> </a:t>
            </a:r>
            <a:br>
              <a:rPr lang="en-US" sz="4400" dirty="0">
                <a:latin typeface="+mn-lt"/>
                <a:cs typeface="Arial" panose="020B0604020202020204" pitchFamily="34" charset="0"/>
              </a:rPr>
            </a:br>
            <a:r>
              <a:rPr lang="en-US" sz="4400" dirty="0">
                <a:latin typeface="+mn-lt"/>
                <a:cs typeface="Arial" panose="020B0604020202020204" pitchFamily="34" charset="0"/>
              </a:rPr>
              <a:t>Why had southerners opposed raising tariffs before the Civil War?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75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88397"/>
            <a:ext cx="8825659" cy="2840603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-- politically</a:t>
            </a:r>
          </a:p>
          <a:p>
            <a:r>
              <a:rPr lang="en-US" sz="3600" dirty="0"/>
              <a:t>-- economically</a:t>
            </a:r>
          </a:p>
          <a:p>
            <a:r>
              <a:rPr lang="en-US" sz="3600" dirty="0"/>
              <a:t>-- psychologically</a:t>
            </a:r>
          </a:p>
        </p:txBody>
      </p:sp>
    </p:spTree>
    <p:extLst>
      <p:ext uri="{BB962C8B-B14F-4D97-AF65-F5344CB8AC3E}">
        <p14:creationId xmlns:p14="http://schemas.microsoft.com/office/powerpoint/2010/main" val="214049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How did Americans think about their country differently after the war?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54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130950"/>
            <a:ext cx="8825659" cy="1298050"/>
          </a:xfrm>
        </p:spPr>
        <p:txBody>
          <a:bodyPr/>
          <a:lstStyle/>
          <a:p>
            <a:r>
              <a:rPr lang="en-US" dirty="0"/>
              <a:t>Before Reconstruction can begin – and even before the Civil </a:t>
            </a:r>
            <a:r>
              <a:rPr lang="en-US"/>
              <a:t>War ends – </a:t>
            </a:r>
            <a:r>
              <a:rPr lang="en-US" dirty="0"/>
              <a:t>what problems must the federal government address?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55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“Rehearsal for Reconstruction”</a:t>
            </a:r>
            <a:br>
              <a:rPr lang="en-US" dirty="0"/>
            </a:br>
            <a:r>
              <a:rPr lang="en-US" dirty="0"/>
              <a:t>The Port Royal Experiment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7" t="31101" r="3728" b="13091"/>
          <a:stretch/>
        </p:blipFill>
        <p:spPr>
          <a:xfrm>
            <a:off x="8091583" y="4511734"/>
            <a:ext cx="2656121" cy="1948069"/>
          </a:xfrm>
        </p:spPr>
      </p:pic>
      <p:sp>
        <p:nvSpPr>
          <p:cNvPr id="3" name="AutoShape 2" descr="Image result for port royal experi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2" y="2060575"/>
            <a:ext cx="6252155" cy="4195763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9165" y="2060576"/>
            <a:ext cx="3347002" cy="224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27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020833"/>
          </a:xfrm>
        </p:spPr>
        <p:txBody>
          <a:bodyPr/>
          <a:lstStyle/>
          <a:p>
            <a:pPr algn="ctr"/>
            <a:r>
              <a:rPr lang="en-US" sz="4800" dirty="0"/>
              <a:t>The War to Save the Union?</a:t>
            </a:r>
            <a:br>
              <a:rPr lang="en-US" sz="4800" dirty="0"/>
            </a:br>
            <a:r>
              <a:rPr lang="en-US" sz="4800" dirty="0"/>
              <a:t>or </a:t>
            </a:r>
            <a:br>
              <a:rPr lang="en-US" sz="4800" dirty="0"/>
            </a:br>
            <a:r>
              <a:rPr lang="en-US" sz="4800" dirty="0"/>
              <a:t>The War to End Slavery?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13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4BAD-A604-4173-8499-400DD9406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434" y="2861733"/>
            <a:ext cx="10683550" cy="3529736"/>
          </a:xfrm>
        </p:spPr>
        <p:txBody>
          <a:bodyPr/>
          <a:lstStyle/>
          <a:p>
            <a:pPr algn="ctr"/>
            <a:r>
              <a:rPr lang="en-US" sz="5400" dirty="0"/>
              <a:t>“The Union As It Was, The Constitution As It Is, and The Negroes Where They Are”</a:t>
            </a:r>
            <a:br>
              <a:rPr lang="en-US" sz="5400" dirty="0"/>
            </a:br>
            <a:br>
              <a:rPr lang="en-US" sz="5400" dirty="0"/>
            </a:br>
            <a:r>
              <a:rPr lang="en-US" sz="2800" dirty="0"/>
              <a:t>--Democratic Party Slogan, 1861</a:t>
            </a:r>
            <a:br>
              <a:rPr lang="en-US" sz="54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87D02-F039-4258-864A-2AD3D69DB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2704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FEE0-AFF5-4BD0-8C83-B4438C3A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to the </a:t>
            </a:r>
            <a:r>
              <a:rPr lang="en-US" b="1" u="sng" dirty="0"/>
              <a:t>syllabus</a:t>
            </a:r>
            <a:r>
              <a:rPr lang="en-US" dirty="0"/>
              <a:t> for deadlines, reading assignments, lecture notes, </a:t>
            </a:r>
            <a:r>
              <a:rPr lang="en-US" dirty="0" err="1"/>
              <a:t>powerpoints</a:t>
            </a:r>
            <a:r>
              <a:rPr lang="en-US" dirty="0"/>
              <a:t>, and other course information.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C8FEE-7649-4DC2-B6CD-F26252AF5D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2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Course Password to access readings: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271</a:t>
            </a:r>
          </a:p>
        </p:txBody>
      </p:sp>
    </p:spTree>
    <p:extLst>
      <p:ext uri="{BB962C8B-B14F-4D97-AF65-F5344CB8AC3E}">
        <p14:creationId xmlns:p14="http://schemas.microsoft.com/office/powerpoint/2010/main" val="19870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7E4D5-E6F7-4091-8DC1-ADDC6360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2861734"/>
            <a:ext cx="8825657" cy="1205442"/>
          </a:xfrm>
        </p:spPr>
        <p:txBody>
          <a:bodyPr/>
          <a:lstStyle/>
          <a:p>
            <a:r>
              <a:rPr lang="en-US" dirty="0"/>
              <a:t>Attendance is optional, but class sessions are NOT recorded.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04CD3-679C-4A80-8E38-7DCF78238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2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9651A1-9F72-48BE-9BE3-DB8995B2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3992854"/>
            <a:ext cx="8825657" cy="3289853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/>
              <a:t>Tests will be taken on Canvas DURING regularly scheduled class time.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Quizzes will be taken on Canvas any time between 6am and 11:59pm on the scheduled day.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Mark the quiz and test days on your calendar NOW.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83585-2657-4E42-848F-C16D03EBB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768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D3B3A-80E3-4292-95B0-D69A5BFF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2010043"/>
            <a:ext cx="8825657" cy="2289975"/>
          </a:xfrm>
        </p:spPr>
        <p:txBody>
          <a:bodyPr/>
          <a:lstStyle/>
          <a:p>
            <a:r>
              <a:rPr lang="en-US" dirty="0"/>
              <a:t>Office Hours – 624 Sierra Tower and on Zoom, 2:00-3:00 pm Tuesdays/Thursdays and by appointment gladly given.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0AA07-2C03-40E3-AD84-06FD54B00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2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23569"/>
            <a:ext cx="8825659" cy="2705431"/>
          </a:xfrm>
        </p:spPr>
        <p:txBody>
          <a:bodyPr/>
          <a:lstStyle/>
          <a:p>
            <a:r>
              <a:rPr lang="en-US" dirty="0"/>
              <a:t>The Civil War –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fought?</a:t>
            </a:r>
            <a:br>
              <a:rPr lang="en-US" dirty="0"/>
            </a:br>
            <a:r>
              <a:rPr lang="en-US" dirty="0"/>
              <a:t>Who won?</a:t>
            </a:r>
            <a:br>
              <a:rPr lang="en-US" dirty="0"/>
            </a:br>
            <a:r>
              <a:rPr lang="en-US" dirty="0"/>
              <a:t>What changed?</a:t>
            </a:r>
            <a:br>
              <a:rPr lang="en-US" dirty="0"/>
            </a:br>
            <a:r>
              <a:rPr lang="en-US" dirty="0"/>
              <a:t>What stayed the same?</a:t>
            </a:r>
            <a:br>
              <a:rPr lang="en-US" dirty="0"/>
            </a:br>
            <a:r>
              <a:rPr lang="en-US" dirty="0"/>
              <a:t>Why does it matter?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56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/>
          <a:p>
            <a:r>
              <a:rPr lang="en-US" dirty="0"/>
              <a:t>What did white, southern plantation owners lose?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CAB24-4671-4CC2-8294-70DF4DAE0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0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3250</TotalTime>
  <Words>483</Words>
  <Application>Microsoft Office PowerPoint</Application>
  <PresentationFormat>Widescreen</PresentationFormat>
  <Paragraphs>37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Ion</vt:lpstr>
      <vt:lpstr>History 271 Spring 2024 Dr. Devine</vt:lpstr>
      <vt:lpstr>Link to Syllabus:     </vt:lpstr>
      <vt:lpstr>Refer to the syllabus for deadlines, reading assignments, lecture notes, powerpoints, and other course information.</vt:lpstr>
      <vt:lpstr>Course Password to access readings: </vt:lpstr>
      <vt:lpstr>Attendance is optional, but class sessions are NOT recorded.</vt:lpstr>
      <vt:lpstr>  Tests will be taken on Canvas DURING regularly scheduled class time.  Quizzes will be taken on Canvas any time between 6am and 11:59pm on the scheduled day.  Mark the quiz and test days on your calendar NOW. </vt:lpstr>
      <vt:lpstr>Office Hours – 624 Sierra Tower and on Zoom, 2:00-3:00 pm Tuesdays/Thursdays and by appointment gladly given.</vt:lpstr>
      <vt:lpstr>The Civil War –  Who fought? Who won? What changed? What stayed the same? Why does it matter?</vt:lpstr>
      <vt:lpstr>What did white, southern plantation owners lose?</vt:lpstr>
      <vt:lpstr>Why were southern planters in such bad financial shape after the Civil War?</vt:lpstr>
      <vt:lpstr>What did the freedmen win?</vt:lpstr>
      <vt:lpstr>What did the freedmen lose?</vt:lpstr>
      <vt:lpstr> Why could “freedom” be both a blessing and a curse for African Americans right after the Civil War? </vt:lpstr>
      <vt:lpstr>What did non-planter white southerners lose?</vt:lpstr>
      <vt:lpstr>What did northerners win?</vt:lpstr>
      <vt:lpstr> How did the North’s victory in the Civil War change the United States?</vt:lpstr>
      <vt:lpstr> How did the North’s victory in the Civil War change the United States?</vt:lpstr>
      <vt:lpstr>Why does the North gain political power?  What does the North do with its political power?</vt:lpstr>
      <vt:lpstr>How did the North’s victory in the Civil War change the United States?  -- politically? -- economically?</vt:lpstr>
      <vt:lpstr>Why did many (factory owners and workers) in the North support a high tariff on imports?   Why had southerners opposed raising tariffs before the Civil War? </vt:lpstr>
      <vt:lpstr> How did the North’s victory in the Civil War change the United States?</vt:lpstr>
      <vt:lpstr>How did Americans think about their country differently after the war?</vt:lpstr>
      <vt:lpstr>Before Reconstruction can begin – and even before the Civil War ends – what problems must the federal government address?</vt:lpstr>
      <vt:lpstr>“Rehearsal for Reconstruction” The Port Royal Experiment</vt:lpstr>
      <vt:lpstr>The War to Save the Union? or  The War to End Slavery?</vt:lpstr>
      <vt:lpstr>“The Union As It Was, The Constitution As It Is, and The Negroes Where They Are”  --Democratic Party Slogan, 1861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day</dc:title>
  <dc:creator>Devine, Thomas W</dc:creator>
  <cp:lastModifiedBy>Tom Devine</cp:lastModifiedBy>
  <cp:revision>65</cp:revision>
  <dcterms:created xsi:type="dcterms:W3CDTF">2015-01-20T09:09:37Z</dcterms:created>
  <dcterms:modified xsi:type="dcterms:W3CDTF">2024-01-23T09:24:09Z</dcterms:modified>
</cp:coreProperties>
</file>