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sldIdLst>
    <p:sldId id="286" r:id="rId2"/>
    <p:sldId id="354" r:id="rId3"/>
    <p:sldId id="359" r:id="rId4"/>
    <p:sldId id="355" r:id="rId5"/>
    <p:sldId id="361" r:id="rId6"/>
    <p:sldId id="287" r:id="rId7"/>
    <p:sldId id="341" r:id="rId8"/>
    <p:sldId id="366" r:id="rId9"/>
    <p:sldId id="362" r:id="rId10"/>
    <p:sldId id="358" r:id="rId11"/>
    <p:sldId id="363" r:id="rId12"/>
    <p:sldId id="281" r:id="rId13"/>
    <p:sldId id="262" r:id="rId14"/>
    <p:sldId id="266" r:id="rId15"/>
    <p:sldId id="284" r:id="rId16"/>
    <p:sldId id="356" r:id="rId17"/>
    <p:sldId id="256" r:id="rId18"/>
    <p:sldId id="339" r:id="rId19"/>
    <p:sldId id="338" r:id="rId20"/>
    <p:sldId id="367" r:id="rId21"/>
    <p:sldId id="368" r:id="rId22"/>
    <p:sldId id="340" r:id="rId23"/>
    <p:sldId id="259" r:id="rId24"/>
    <p:sldId id="260" r:id="rId25"/>
    <p:sldId id="289" r:id="rId26"/>
    <p:sldId id="291" r:id="rId27"/>
    <p:sldId id="290" r:id="rId28"/>
    <p:sldId id="343" r:id="rId29"/>
    <p:sldId id="292" r:id="rId30"/>
    <p:sldId id="277" r:id="rId31"/>
    <p:sldId id="293" r:id="rId32"/>
    <p:sldId id="342" r:id="rId33"/>
    <p:sldId id="344" r:id="rId34"/>
    <p:sldId id="331" r:id="rId35"/>
    <p:sldId id="333" r:id="rId36"/>
    <p:sldId id="364" r:id="rId37"/>
    <p:sldId id="296" r:id="rId38"/>
    <p:sldId id="336" r:id="rId39"/>
    <p:sldId id="337" r:id="rId40"/>
    <p:sldId id="365" r:id="rId41"/>
    <p:sldId id="298" r:id="rId42"/>
    <p:sldId id="357" r:id="rId43"/>
    <p:sldId id="309" r:id="rId44"/>
    <p:sldId id="308" r:id="rId45"/>
    <p:sldId id="310" r:id="rId46"/>
    <p:sldId id="312" r:id="rId47"/>
    <p:sldId id="313" r:id="rId48"/>
    <p:sldId id="314" r:id="rId49"/>
    <p:sldId id="353" r:id="rId50"/>
    <p:sldId id="347" r:id="rId51"/>
    <p:sldId id="349" r:id="rId52"/>
    <p:sldId id="348" r:id="rId53"/>
    <p:sldId id="315" r:id="rId54"/>
    <p:sldId id="32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123" d="100"/>
          <a:sy n="123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  <a:p>
            <a:endParaRPr lang="en-US" sz="1600" dirty="0"/>
          </a:p>
          <a:p>
            <a:r>
              <a:rPr lang="en-US" sz="2000" dirty="0"/>
              <a:t>-- British Foreign Secretary Sir Edward Grey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CA5-55C8-4583-A5DB-8F7ACA1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“home by Christmas”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8A71-5ED9-400C-BBC7-C20F28A2A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/>
              <a:t>Trench warfare</a:t>
            </a:r>
            <a:endParaRPr lang="en-US" dirty="0"/>
          </a:p>
          <a:p>
            <a:r>
              <a:rPr lang="en-US" dirty="0"/>
              <a:t>-- Weapons technology outpaces the advance of medicine</a:t>
            </a:r>
          </a:p>
        </p:txBody>
      </p:sp>
    </p:spTree>
    <p:extLst>
      <p:ext uri="{BB962C8B-B14F-4D97-AF65-F5344CB8AC3E}">
        <p14:creationId xmlns:p14="http://schemas.microsoft.com/office/powerpoint/2010/main" val="73770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175-DF71-4C46-945E-DC35DA9F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4B70-6986-4E62-910E-D64DF62F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United States was chosen …to show the way to the nations of the world how they shall walk in the paths of liberty.”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-Woodrow Wilson</a:t>
            </a:r>
          </a:p>
        </p:txBody>
      </p:sp>
    </p:spTree>
    <p:extLst>
      <p:ext uri="{BB962C8B-B14F-4D97-AF65-F5344CB8AC3E}">
        <p14:creationId xmlns:p14="http://schemas.microsoft.com/office/powerpoint/2010/main" val="280018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49BA-C3E4-48D8-9B89-912F6C2B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r>
              <a:rPr lang="en-US" dirty="0"/>
              <a:t>Making “Them” more like “Us”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6E7F-381A-4A72-8726-00D1D65B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9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Short term reasons</a:t>
            </a:r>
          </a:p>
          <a:p>
            <a:pPr marL="457200" indent="-457200">
              <a:buFontTx/>
              <a:buChar char="-"/>
            </a:pPr>
            <a:r>
              <a:rPr lang="en-US" dirty="0"/>
              <a:t>Long term reasons</a:t>
            </a:r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20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A647-BB73-4699-93C2-DF3B64A9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Assassination of Archduke Franz Ferdinand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E04AD-73EC-4699-9F79-988E57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01000" cy="1752600"/>
          </a:xfrm>
        </p:spPr>
        <p:txBody>
          <a:bodyPr/>
          <a:lstStyle/>
          <a:p>
            <a:r>
              <a:rPr lang="en-US" dirty="0"/>
              <a:t>- Threat to the Austro-Hungarian Empire</a:t>
            </a:r>
          </a:p>
          <a:p>
            <a:r>
              <a:rPr lang="en-US" dirty="0"/>
              <a:t>- Catalyst for broader European conflict</a:t>
            </a:r>
          </a:p>
        </p:txBody>
      </p:sp>
    </p:spTree>
    <p:extLst>
      <p:ext uri="{BB962C8B-B14F-4D97-AF65-F5344CB8AC3E}">
        <p14:creationId xmlns:p14="http://schemas.microsoft.com/office/powerpoint/2010/main" val="41287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F47B-8BC5-498A-A224-539A685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AD0E6-F559-4E1D-A38C-7BAE0C43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96000" cy="6096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C13A-40D8-4CFB-8759-05965BA2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05" y="0"/>
            <a:ext cx="530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744-4367-429D-A27B-61498A73E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Long-term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3C1C-F8E2-4EA4-98D9-D6746016E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17526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Germany “left behind” in scramble for colonies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British apprehension about Germany navy</a:t>
            </a:r>
          </a:p>
          <a:p>
            <a:pPr marL="457200" indent="-457200">
              <a:buFontTx/>
              <a:buChar char="-"/>
            </a:pPr>
            <a:r>
              <a:rPr lang="en-US" dirty="0"/>
              <a:t>Lingering resentment of France against Germany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30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5445</TotalTime>
  <Words>609</Words>
  <Application>Microsoft Office PowerPoint</Application>
  <PresentationFormat>On-screen Show (4:3)</PresentationFormat>
  <Paragraphs>92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Assassination of Archduke Franz Ferdinand</vt:lpstr>
      <vt:lpstr>PowerPoint Presentation</vt:lpstr>
      <vt:lpstr>PowerPoint Presentation</vt:lpstr>
      <vt:lpstr>PowerPoint Presentation</vt:lpstr>
      <vt:lpstr>Long-term Causes</vt:lpstr>
      <vt:lpstr>PowerPoint Presentation</vt:lpstr>
      <vt:lpstr>NOT “home by Christmas”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PowerPoint Presentation</vt:lpstr>
      <vt:lpstr>Making “Them” more like “Us”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PowerPoint Presentation</vt:lpstr>
      <vt:lpstr>After staying out so long, why are we getting in?  </vt:lpstr>
      <vt:lpstr>Zimmermann Telegram </vt:lpstr>
      <vt:lpstr>Unrestricted Submarine Warfare</vt:lpstr>
      <vt:lpstr>PowerPoint Presentation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Neil Thompson</dc:creator>
  <cp:lastModifiedBy>Devine, Thomas W</cp:lastModifiedBy>
  <cp:revision>49</cp:revision>
  <dcterms:created xsi:type="dcterms:W3CDTF">2007-03-12T02:29:57Z</dcterms:created>
  <dcterms:modified xsi:type="dcterms:W3CDTF">2024-11-05T20:59:56Z</dcterms:modified>
</cp:coreProperties>
</file>