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538967" cy="5996683"/>
          </a:xfrm>
        </p:spPr>
      </p:pic>
    </p:spTree>
    <p:extLst>
      <p:ext uri="{BB962C8B-B14F-4D97-AF65-F5344CB8AC3E}">
        <p14:creationId xmlns:p14="http://schemas.microsoft.com/office/powerpoint/2010/main" val="298435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Who won?</a:t>
            </a:r>
            <a:br>
              <a:rPr lang="en-US" dirty="0"/>
            </a:br>
            <a:br>
              <a:rPr lang="en-US" dirty="0"/>
            </a:br>
            <a:r>
              <a:rPr lang="en-US"/>
              <a:t>Who lost?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5300" dirty="0"/>
              <a:t>Why is “Big  Business” something </a:t>
            </a:r>
            <a:r>
              <a:rPr lang="en-US" sz="5300" i="1" dirty="0"/>
              <a:t>new?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22652" cy="4710906"/>
          </a:xfrm>
        </p:spPr>
      </p:pic>
    </p:spTree>
    <p:extLst>
      <p:ext uri="{BB962C8B-B14F-4D97-AF65-F5344CB8AC3E}">
        <p14:creationId xmlns:p14="http://schemas.microsoft.com/office/powerpoint/2010/main" val="346766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3791649" cy="6002613"/>
          </a:xfrm>
        </p:spPr>
      </p:pic>
    </p:spTree>
    <p:extLst>
      <p:ext uri="{BB962C8B-B14F-4D97-AF65-F5344CB8AC3E}">
        <p14:creationId xmlns:p14="http://schemas.microsoft.com/office/powerpoint/2010/main" val="86341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“Unless the government had been willing to build the transcontinental lines itself, some system of subsidy was essential.”</a:t>
            </a:r>
          </a:p>
        </p:txBody>
      </p:sp>
    </p:spTree>
    <p:extLst>
      <p:ext uri="{BB962C8B-B14F-4D97-AF65-F5344CB8AC3E}">
        <p14:creationId xmlns:p14="http://schemas.microsoft.com/office/powerpoint/2010/main" val="421935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445901" cy="5562600"/>
          </a:xfrm>
        </p:spPr>
      </p:pic>
    </p:spTree>
    <p:extLst>
      <p:ext uri="{BB962C8B-B14F-4D97-AF65-F5344CB8AC3E}">
        <p14:creationId xmlns:p14="http://schemas.microsoft.com/office/powerpoint/2010/main" val="20113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“Those [railroad line builders] who got federal aid ended up being hung by the strings that were attached to it.”</a:t>
            </a:r>
            <a:br>
              <a:rPr lang="en-US" dirty="0"/>
            </a:br>
            <a:br>
              <a:rPr lang="en-US"/>
            </a:br>
            <a:r>
              <a:rPr lang="en-US" sz="1800"/>
              <a:t>Folsom,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2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705476" cy="4351027"/>
          </a:xfrm>
        </p:spPr>
      </p:pic>
    </p:spTree>
    <p:extLst>
      <p:ext uri="{BB962C8B-B14F-4D97-AF65-F5344CB8AC3E}">
        <p14:creationId xmlns:p14="http://schemas.microsoft.com/office/powerpoint/2010/main" val="86610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aid bred inefficiency; the inefficiency created consumer wrath; the consumer wrath led to government </a:t>
            </a:r>
            <a:r>
              <a:rPr lang="en-US" dirty="0" err="1"/>
              <a:t>regulaton</a:t>
            </a:r>
            <a:r>
              <a:rPr lang="en-US" dirty="0"/>
              <a:t>; and the regulation closed the UP’s options and helped lead to bankruptcy.”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Folsom,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170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“Unless the government had been willing to build the transcontinental lines itself, some system of subsidy was essential.”</vt:lpstr>
      <vt:lpstr>PowerPoint Presentation</vt:lpstr>
      <vt:lpstr>“Those [railroad line builders] who got federal aid ended up being hung by the strings that were attached to it.”  Folsom, 29</vt:lpstr>
      <vt:lpstr>PowerPoint Presentation</vt:lpstr>
      <vt:lpstr>“The aid bred inefficiency; the inefficiency created consumer wrath; the consumer wrath led to government regulaton; and the regulation closed the UP’s options and helped lead to bankruptcy.”  Folsom, 22</vt:lpstr>
      <vt:lpstr>Industrialization in the Late Nineteenth Century</vt:lpstr>
      <vt:lpstr>Some basic questions:</vt:lpstr>
      <vt:lpstr>The Railroads as a Catalyst</vt:lpstr>
      <vt:lpstr>PowerPoint Presentation</vt:lpstr>
      <vt:lpstr>#4  How did the new economy affect people?  Who won?  Who lost?</vt:lpstr>
      <vt:lpstr>#3  Why is “Big  Business” something new?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Transcontinental Railroads</dc:title>
  <dc:creator>Tom Devine</dc:creator>
  <cp:lastModifiedBy>Devine, Thomas W</cp:lastModifiedBy>
  <cp:revision>10</cp:revision>
  <dcterms:created xsi:type="dcterms:W3CDTF">2015-01-29T08:01:52Z</dcterms:created>
  <dcterms:modified xsi:type="dcterms:W3CDTF">2023-09-18T20:28:51Z</dcterms:modified>
</cp:coreProperties>
</file>