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372" r:id="rId8"/>
    <p:sldId id="263" r:id="rId9"/>
    <p:sldId id="365" r:id="rId10"/>
    <p:sldId id="373" r:id="rId11"/>
    <p:sldId id="366" r:id="rId12"/>
    <p:sldId id="374" r:id="rId13"/>
    <p:sldId id="375" r:id="rId14"/>
    <p:sldId id="367" r:id="rId15"/>
    <p:sldId id="265" r:id="rId16"/>
    <p:sldId id="369" r:id="rId17"/>
    <p:sldId id="267" r:id="rId18"/>
    <p:sldId id="269" r:id="rId19"/>
    <p:sldId id="270" r:id="rId20"/>
    <p:sldId id="370" r:id="rId21"/>
    <p:sldId id="371" r:id="rId22"/>
    <p:sldId id="271" r:id="rId23"/>
    <p:sldId id="272" r:id="rId24"/>
    <p:sldId id="273" r:id="rId25"/>
    <p:sldId id="274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F375C-01E9-4CF9-B7D4-4FF179BC1DF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AF13C-FC38-4848-9ED6-5E26AD5F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36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21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2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60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72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04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21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8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0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9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3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68B2F95-2F3D-4A87-A9E0-5CF397EB4D1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POPULISM:  </a:t>
            </a:r>
            <a:br>
              <a:rPr lang="en-US" sz="3600" dirty="0"/>
            </a:br>
            <a:r>
              <a:rPr lang="en-US" sz="3600" dirty="0"/>
              <a:t>Fire on the Prairie</a:t>
            </a:r>
            <a:br>
              <a:rPr lang="en-US" sz="3600" dirty="0"/>
            </a:br>
            <a:r>
              <a:rPr lang="en-US" sz="3600" dirty="0"/>
              <a:t>1880s-1890s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55838"/>
            <a:ext cx="5700596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1" y="914400"/>
            <a:ext cx="796157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GRAIN ELEVATOR OPERATORS</a:t>
            </a:r>
          </a:p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406783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991323" cy="4525962"/>
          </a:xfrm>
        </p:spPr>
      </p:pic>
    </p:spTree>
    <p:extLst>
      <p:ext uri="{BB962C8B-B14F-4D97-AF65-F5344CB8AC3E}">
        <p14:creationId xmlns:p14="http://schemas.microsoft.com/office/powerpoint/2010/main" val="206482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4343400" cy="52699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8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GRAIN ELEVATOR OPERATORS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SPECULATORS AND TRADERS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336327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How do you get around the Middleman?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Look to Themselves: ORGANIZE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1. Cooperatives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Farmer Alliances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649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r>
              <a:rPr lang="en-US" sz="4800" dirty="0"/>
              <a:t>Look to Government 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1. Create Fair Credit System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Regulate the Railroads</a:t>
            </a:r>
            <a:endParaRPr lang="en-US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057400"/>
            <a:ext cx="518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When all else fails…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Inflate the Currency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Why Silver?</a:t>
            </a:r>
          </a:p>
        </p:txBody>
      </p:sp>
      <p:pic>
        <p:nvPicPr>
          <p:cNvPr id="2050" name="Picture 2" descr="https://upload.wikimedia.org/wikipedia/commons/8/86/96SIL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19546"/>
            <a:ext cx="4195419" cy="53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What’s the argument for Gold?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973762"/>
          </a:xfrm>
        </p:spPr>
        <p:txBody>
          <a:bodyPr/>
          <a:lstStyle/>
          <a:p>
            <a:pPr algn="ctr"/>
            <a:r>
              <a:rPr lang="en-US" dirty="0"/>
              <a:t>Three Overall Questions…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 Why are farmers hurting?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 Who do they blame?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  How do they propose to solve their problems?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else might be for coinage of Silver?</a:t>
            </a:r>
          </a:p>
        </p:txBody>
      </p:sp>
      <p:pic>
        <p:nvPicPr>
          <p:cNvPr id="2050" name="Picture 2" descr="Image result for silver miners comstock l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981200"/>
            <a:ext cx="4000500" cy="41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07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else might be for coinage of Silver?</a:t>
            </a: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953000" cy="35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7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What happens in 1893?</a:t>
            </a:r>
          </a:p>
        </p:txBody>
      </p:sp>
      <p:pic>
        <p:nvPicPr>
          <p:cNvPr id="2052" name="Picture 4" descr="https://upload.wikimedia.org/wikipedia/commons/thumb/d/d1/Coxey_commonweal_army_brightwood_leaving.jpg/300px-Coxey_commonweal_army_brightwood_lea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7777"/>
            <a:ext cx="39007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panic of 189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panic of 1893"/>
          <p:cNvSpPr>
            <a:spLocks noChangeAspect="1" noChangeArrowheads="1"/>
          </p:cNvSpPr>
          <p:nvPr/>
        </p:nvSpPr>
        <p:spPr bwMode="auto">
          <a:xfrm>
            <a:off x="4572000" y="37089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panic of 1893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1030"/>
            <a:ext cx="4343400" cy="31619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ry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3330597" cy="4525962"/>
          </a:xfrm>
        </p:spPr>
      </p:pic>
      <p:pic>
        <p:nvPicPr>
          <p:cNvPr id="9" name="Content Placeholder 8" descr="cross of gold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1922" y="1447800"/>
            <a:ext cx="3460078" cy="45013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   </a:t>
            </a:r>
            <a:r>
              <a:rPr lang="en-US" sz="4800" dirty="0"/>
              <a:t>William Jennings Bryan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cKinle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2042" y="1481138"/>
            <a:ext cx="3408916" cy="4525962"/>
          </a:xfrm>
        </p:spPr>
      </p:pic>
      <p:pic>
        <p:nvPicPr>
          <p:cNvPr id="6" name="Content Placeholder 5" descr="McKinley campaig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33125" y="1481138"/>
            <a:ext cx="3268750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William McKinley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didn’t city workers join with farmers against the guys with money? 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The Real Lesson of the Election of 1896?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As long as “have nots” (workers and farmers) remain divided, it will be hard to challenge the power of the corporate elite.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If I’m producing MORE, why am I making LESS??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454127" cy="39040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Farmers’ Common Problems: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1.Debt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2. Middlemen and Speculators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Why are Prices So Low?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59436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438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DEFLATION and How Does it Affect DEBT?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6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2117024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rgbClr val="DEF5FA"/>
      </a:lt1>
      <a:dk2>
        <a:srgbClr val="464646"/>
      </a:dk2>
      <a:lt2>
        <a:srgbClr val="DEF5FA"/>
      </a:lt2>
      <a:accent1>
        <a:srgbClr val="FFFFF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285</Words>
  <Application>Microsoft Office PowerPoint</Application>
  <PresentationFormat>On-screen Show (4:3)</PresentationFormat>
  <Paragraphs>54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Lucida Sans Unicode</vt:lpstr>
      <vt:lpstr>Verdana</vt:lpstr>
      <vt:lpstr>Wingdings 2</vt:lpstr>
      <vt:lpstr>Wingdings 3</vt:lpstr>
      <vt:lpstr>Concourse</vt:lpstr>
      <vt:lpstr>POPULISM:   Fire on the Prairie 1880s-1890s</vt:lpstr>
      <vt:lpstr>Three Overall Questions…  1.  Why are farmers hurting?  2.  Who do they blame?  3.  How do they propose to solve their problems?</vt:lpstr>
      <vt:lpstr>If I’m producing MORE, why am I making LESS??  </vt:lpstr>
      <vt:lpstr>Farmers’ Common Problems:</vt:lpstr>
      <vt:lpstr>Why are Prices So Low?  </vt:lpstr>
      <vt:lpstr>What is DEFLATION and How Does it Affect DEBT?</vt:lpstr>
      <vt:lpstr>PowerPoint Presentation</vt:lpstr>
      <vt:lpstr>Who are the EVIL MIDDLEMEN?</vt:lpstr>
      <vt:lpstr>Who are the EVIL MIDDLEMEN?</vt:lpstr>
      <vt:lpstr>PowerPoint Presentation</vt:lpstr>
      <vt:lpstr>Who are the EVIL MIDDLEMEN?</vt:lpstr>
      <vt:lpstr>PowerPoint Presentation</vt:lpstr>
      <vt:lpstr>PowerPoint Presentation</vt:lpstr>
      <vt:lpstr>Who are the EVIL MIDDLEMEN?</vt:lpstr>
      <vt:lpstr>How do you get around the Middleman?  </vt:lpstr>
      <vt:lpstr>Look to Themselves: ORGANIZE  1. Cooperatives  2. Farmer Alliances</vt:lpstr>
      <vt:lpstr> Look to Government   1. Create Fair Credit System  2. Regulate the Railroads</vt:lpstr>
      <vt:lpstr>When all else fails…  Inflate the Currency  Why Silver?</vt:lpstr>
      <vt:lpstr>What’s the argument for Gold?  </vt:lpstr>
      <vt:lpstr>Who else might be for coinage of Silver?</vt:lpstr>
      <vt:lpstr>Who else might be for coinage of Silver?</vt:lpstr>
      <vt:lpstr>What happens in 1893?</vt:lpstr>
      <vt:lpstr>   William Jennings Bryan</vt:lpstr>
      <vt:lpstr>William McKinley</vt:lpstr>
      <vt:lpstr>Why didn’t city workers join with farmers against the guys with money?    </vt:lpstr>
      <vt:lpstr>The Real Lesson of the Election of 1896?  As long as “have nots” (workers and farmers) remain divided, it will be hard to challenge the power of the corporate elite.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Populism:  A Response to Industrialization</dc:title>
  <dc:creator>Neil Thompson</dc:creator>
  <cp:lastModifiedBy>Devine, Thomas W</cp:lastModifiedBy>
  <cp:revision>82</cp:revision>
  <dcterms:created xsi:type="dcterms:W3CDTF">2008-09-13T21:20:12Z</dcterms:created>
  <dcterms:modified xsi:type="dcterms:W3CDTF">2022-09-26T20:42:06Z</dcterms:modified>
</cp:coreProperties>
</file>