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66" r:id="rId2"/>
    <p:sldId id="267" r:id="rId3"/>
    <p:sldId id="268" r:id="rId4"/>
    <p:sldId id="269" r:id="rId5"/>
    <p:sldId id="276" r:id="rId6"/>
    <p:sldId id="278" r:id="rId7"/>
    <p:sldId id="279" r:id="rId8"/>
    <p:sldId id="272" r:id="rId9"/>
    <p:sldId id="277" r:id="rId10"/>
    <p:sldId id="273" r:id="rId11"/>
    <p:sldId id="288" r:id="rId12"/>
    <p:sldId id="274" r:id="rId13"/>
    <p:sldId id="281" r:id="rId14"/>
    <p:sldId id="282" r:id="rId15"/>
    <p:sldId id="280" r:id="rId16"/>
    <p:sldId id="275" r:id="rId17"/>
    <p:sldId id="286" r:id="rId18"/>
    <p:sldId id="290" r:id="rId19"/>
    <p:sldId id="284" r:id="rId20"/>
    <p:sldId id="293" r:id="rId21"/>
    <p:sldId id="283" r:id="rId22"/>
    <p:sldId id="287" r:id="rId23"/>
    <p:sldId id="285" r:id="rId24"/>
    <p:sldId id="271" r:id="rId25"/>
    <p:sldId id="289" r:id="rId2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4" d="100"/>
          <a:sy n="84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A33F34-AE90-43F6-B85E-EE2764DCF48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BD3D00-5608-4683-9E47-21337E3B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AF6-95BB-448A-8E27-646276BD4F93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Industrialization in the Late Nineteenth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165459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4467225"/>
          </a:xfrm>
        </p:spPr>
      </p:pic>
    </p:spTree>
    <p:extLst>
      <p:ext uri="{BB962C8B-B14F-4D97-AF65-F5344CB8AC3E}">
        <p14:creationId xmlns:p14="http://schemas.microsoft.com/office/powerpoint/2010/main" val="357694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Consolidation</a:t>
            </a:r>
          </a:p>
          <a:p>
            <a:r>
              <a:rPr lang="en-US" sz="2400" dirty="0"/>
              <a:t>	(Horizontal Integration)</a:t>
            </a:r>
          </a:p>
        </p:txBody>
      </p:sp>
    </p:spTree>
    <p:extLst>
      <p:ext uri="{BB962C8B-B14F-4D97-AF65-F5344CB8AC3E}">
        <p14:creationId xmlns:p14="http://schemas.microsoft.com/office/powerpoint/2010/main" val="277998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504872" cy="2743200"/>
          </a:xfrm>
        </p:spPr>
      </p:pic>
    </p:spTree>
    <p:extLst>
      <p:ext uri="{BB962C8B-B14F-4D97-AF65-F5344CB8AC3E}">
        <p14:creationId xmlns:p14="http://schemas.microsoft.com/office/powerpoint/2010/main" val="363167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8" y="1295400"/>
            <a:ext cx="7656323" cy="4670742"/>
          </a:xfrm>
        </p:spPr>
      </p:pic>
    </p:spTree>
    <p:extLst>
      <p:ext uri="{BB962C8B-B14F-4D97-AF65-F5344CB8AC3E}">
        <p14:creationId xmlns:p14="http://schemas.microsoft.com/office/powerpoint/2010/main" val="310625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dirty="0"/>
              <a:t>“Let us Prey”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8" y="1828800"/>
            <a:ext cx="7590124" cy="4525963"/>
          </a:xfrm>
        </p:spPr>
      </p:pic>
    </p:spTree>
    <p:extLst>
      <p:ext uri="{BB962C8B-B14F-4D97-AF65-F5344CB8AC3E}">
        <p14:creationId xmlns:p14="http://schemas.microsoft.com/office/powerpoint/2010/main" val="254752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666999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304800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Consolidation</a:t>
            </a:r>
          </a:p>
          <a:p>
            <a:r>
              <a:rPr lang="en-US" sz="2400" dirty="0"/>
              <a:t>	(Horizontal Integration)</a:t>
            </a:r>
          </a:p>
          <a:p>
            <a:pPr marL="457200" indent="-457200">
              <a:buFontTx/>
              <a:buChar char="-"/>
            </a:pPr>
            <a:r>
              <a:rPr lang="en-US" dirty="0"/>
              <a:t>Centralization</a:t>
            </a:r>
          </a:p>
          <a:p>
            <a:r>
              <a:rPr lang="en-US" sz="2400" dirty="0"/>
              <a:t>        (Vertical Integration)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6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990"/>
          <a:stretch/>
        </p:blipFill>
        <p:spPr>
          <a:xfrm>
            <a:off x="1295400" y="1371600"/>
            <a:ext cx="6402587" cy="4628582"/>
          </a:xfrm>
        </p:spPr>
      </p:pic>
    </p:spTree>
    <p:extLst>
      <p:ext uri="{BB962C8B-B14F-4D97-AF65-F5344CB8AC3E}">
        <p14:creationId xmlns:p14="http://schemas.microsoft.com/office/powerpoint/2010/main" val="329158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858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95783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Rockefeller’s Market Share 1863-1911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5" y="1295400"/>
            <a:ext cx="7442310" cy="4648200"/>
          </a:xfrm>
        </p:spPr>
      </p:pic>
    </p:spTree>
    <p:extLst>
      <p:ext uri="{BB962C8B-B14F-4D97-AF65-F5344CB8AC3E}">
        <p14:creationId xmlns:p14="http://schemas.microsoft.com/office/powerpoint/2010/main" val="406705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Some basic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#1</a:t>
            </a:r>
          </a:p>
          <a:p>
            <a:r>
              <a:rPr lang="en-US" sz="4400" dirty="0"/>
              <a:t>What caused it (or at least helped it along)?</a:t>
            </a:r>
          </a:p>
        </p:txBody>
      </p:sp>
    </p:spTree>
    <p:extLst>
      <p:ext uri="{BB962C8B-B14F-4D97-AF65-F5344CB8AC3E}">
        <p14:creationId xmlns:p14="http://schemas.microsoft.com/office/powerpoint/2010/main" val="58123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3962400" cy="5388864"/>
          </a:xfrm>
        </p:spPr>
      </p:pic>
    </p:spTree>
    <p:extLst>
      <p:ext uri="{BB962C8B-B14F-4D97-AF65-F5344CB8AC3E}">
        <p14:creationId xmlns:p14="http://schemas.microsoft.com/office/powerpoint/2010/main" val="2439510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638"/>
            <a:ext cx="4398874" cy="6248400"/>
          </a:xfrm>
        </p:spPr>
      </p:pic>
    </p:spTree>
    <p:extLst>
      <p:ext uri="{BB962C8B-B14F-4D97-AF65-F5344CB8AC3E}">
        <p14:creationId xmlns:p14="http://schemas.microsoft.com/office/powerpoint/2010/main" val="3068482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240420" cy="5560251"/>
          </a:xfrm>
        </p:spPr>
      </p:pic>
    </p:spTree>
    <p:extLst>
      <p:ext uri="{BB962C8B-B14F-4D97-AF65-F5344CB8AC3E}">
        <p14:creationId xmlns:p14="http://schemas.microsoft.com/office/powerpoint/2010/main" val="28353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49084" cy="3785600"/>
          </a:xfrm>
        </p:spPr>
      </p:pic>
    </p:spTree>
    <p:extLst>
      <p:ext uri="{BB962C8B-B14F-4D97-AF65-F5344CB8AC3E}">
        <p14:creationId xmlns:p14="http://schemas.microsoft.com/office/powerpoint/2010/main" val="276687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#3</a:t>
            </a:r>
            <a:br>
              <a:rPr lang="en-US" dirty="0"/>
            </a:br>
            <a:br>
              <a:rPr lang="en-US" dirty="0"/>
            </a:br>
            <a:r>
              <a:rPr lang="en-US" sz="6000" dirty="0"/>
              <a:t>How did the new economy affect people?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59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5" y="914400"/>
            <a:ext cx="8061230" cy="4983163"/>
          </a:xfrm>
        </p:spPr>
      </p:pic>
    </p:spTree>
    <p:extLst>
      <p:ext uri="{BB962C8B-B14F-4D97-AF65-F5344CB8AC3E}">
        <p14:creationId xmlns:p14="http://schemas.microsoft.com/office/powerpoint/2010/main" val="39716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Railroads as a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the railroads fuel economic expansion?</a:t>
            </a:r>
          </a:p>
        </p:txBody>
      </p:sp>
    </p:spTree>
    <p:extLst>
      <p:ext uri="{BB962C8B-B14F-4D97-AF65-F5344CB8AC3E}">
        <p14:creationId xmlns:p14="http://schemas.microsoft.com/office/powerpoint/2010/main" val="340466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#2</a:t>
            </a:r>
          </a:p>
          <a:p>
            <a:endParaRPr lang="en-US" sz="4300" dirty="0"/>
          </a:p>
          <a:p>
            <a:r>
              <a:rPr lang="en-US" sz="5200" i="1" dirty="0"/>
              <a:t>HOW</a:t>
            </a:r>
            <a:r>
              <a:rPr lang="en-US" sz="5200" dirty="0"/>
              <a:t> did the process of modern industrialization occur?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51052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D. Rockefeller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3" y="1600200"/>
            <a:ext cx="3243093" cy="4525963"/>
          </a:xfrm>
        </p:spPr>
      </p:pic>
    </p:spTree>
    <p:extLst>
      <p:ext uri="{BB962C8B-B14F-4D97-AF65-F5344CB8AC3E}">
        <p14:creationId xmlns:p14="http://schemas.microsoft.com/office/powerpoint/2010/main" val="190007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1430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9316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Competition</a:t>
            </a:r>
          </a:p>
        </p:txBody>
      </p:sp>
    </p:spTree>
    <p:extLst>
      <p:ext uri="{BB962C8B-B14F-4D97-AF65-F5344CB8AC3E}">
        <p14:creationId xmlns:p14="http://schemas.microsoft.com/office/powerpoint/2010/main" val="257041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17396" r="1059" b="-17396"/>
          <a:stretch/>
        </p:blipFill>
        <p:spPr>
          <a:xfrm>
            <a:off x="523875" y="1958181"/>
            <a:ext cx="8096250" cy="3810000"/>
          </a:xfrm>
        </p:spPr>
      </p:pic>
    </p:spTree>
    <p:extLst>
      <p:ext uri="{BB962C8B-B14F-4D97-AF65-F5344CB8AC3E}">
        <p14:creationId xmlns:p14="http://schemas.microsoft.com/office/powerpoint/2010/main" val="43351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131</Words>
  <Application>Microsoft Office PowerPoint</Application>
  <PresentationFormat>On-screen Show (4:3)</PresentationFormat>
  <Paragraphs>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Industrialization in the Late Nineteenth Century</vt:lpstr>
      <vt:lpstr>Some basic questions:</vt:lpstr>
      <vt:lpstr>The Railroads as a Catalyst</vt:lpstr>
      <vt:lpstr>PowerPoint Presentation</vt:lpstr>
      <vt:lpstr>The Four “C”s</vt:lpstr>
      <vt:lpstr>John D. Rockefeller</vt:lpstr>
      <vt:lpstr>PowerPoint Presentation</vt:lpstr>
      <vt:lpstr>The Four “C”s</vt:lpstr>
      <vt:lpstr>PowerPoint Presentation</vt:lpstr>
      <vt:lpstr>The Four “C”s</vt:lpstr>
      <vt:lpstr>PowerPoint Presentation</vt:lpstr>
      <vt:lpstr>The Four “C”s</vt:lpstr>
      <vt:lpstr>PowerPoint Presentation</vt:lpstr>
      <vt:lpstr>PowerPoint Presentation</vt:lpstr>
      <vt:lpstr> “Let us Prey”</vt:lpstr>
      <vt:lpstr>The Four “C”s</vt:lpstr>
      <vt:lpstr>PowerPoint Presentation</vt:lpstr>
      <vt:lpstr>PowerPoint Presentation</vt:lpstr>
      <vt:lpstr>Rockefeller’s Market Share 1863-1911</vt:lpstr>
      <vt:lpstr>PowerPoint Presentation</vt:lpstr>
      <vt:lpstr>PowerPoint Presentation</vt:lpstr>
      <vt:lpstr>PowerPoint Presentation</vt:lpstr>
      <vt:lpstr>PowerPoint Presentation</vt:lpstr>
      <vt:lpstr>#3  How did the new economy affect people?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Tom Devine</dc:creator>
  <cp:lastModifiedBy>Devine, Thomas W</cp:lastModifiedBy>
  <cp:revision>29</cp:revision>
  <cp:lastPrinted>2018-02-06T20:24:44Z</cp:lastPrinted>
  <dcterms:created xsi:type="dcterms:W3CDTF">2015-01-29T08:01:52Z</dcterms:created>
  <dcterms:modified xsi:type="dcterms:W3CDTF">2020-02-06T03:29:19Z</dcterms:modified>
</cp:coreProperties>
</file>