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0AC4E8-2829-4947-965E-874E376AD910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B8EBE5-3594-4C31-818A-2F736B5E500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38A650E-5142-4ABE-BA1F-B7E5419DD9F5}" type="datetime1">
              <a:rPr lang="en-US" smtClean="0"/>
              <a:pPr/>
              <a:t>3/14/2016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BC5B-C75A-4DDC-98C3-E1199019249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7D49-6D22-4197-950F-9E9E9D02FB8E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9F28-C882-4338-A7CA-C9EBFF6F8D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7D49-6D22-4197-950F-9E9E9D02FB8E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9F28-C882-4338-A7CA-C9EBFF6F8D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7D49-6D22-4197-950F-9E9E9D02FB8E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9F28-C882-4338-A7CA-C9EBFF6F8D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7D49-6D22-4197-950F-9E9E9D02FB8E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9F28-C882-4338-A7CA-C9EBFF6F8D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7D49-6D22-4197-950F-9E9E9D02FB8E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9F28-C882-4338-A7CA-C9EBFF6F8D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7D49-6D22-4197-950F-9E9E9D02FB8E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9F28-C882-4338-A7CA-C9EBFF6F8D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7D49-6D22-4197-950F-9E9E9D02FB8E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9F28-C882-4338-A7CA-C9EBFF6F8D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7D49-6D22-4197-950F-9E9E9D02FB8E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9F28-C882-4338-A7CA-C9EBFF6F8D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7D49-6D22-4197-950F-9E9E9D02FB8E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9F28-C882-4338-A7CA-C9EBFF6F8D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7D49-6D22-4197-950F-9E9E9D02FB8E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9F28-C882-4338-A7CA-C9EBFF6F8D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7D49-6D22-4197-950F-9E9E9D02FB8E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9F28-C882-4338-A7CA-C9EBFF6F8D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77D49-6D22-4197-950F-9E9E9D02FB8E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79F28-C882-4338-A7CA-C9EBFF6F8D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ise_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047750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2057400"/>
          <a:ext cx="7162800" cy="374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2560"/>
                <a:gridCol w="1432560"/>
                <a:gridCol w="1432560"/>
                <a:gridCol w="1432560"/>
                <a:gridCol w="1432560"/>
              </a:tblGrid>
              <a:tr h="165675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Contestant </a:t>
                      </a:r>
                      <a:r>
                        <a:rPr lang="en-US" dirty="0" smtClean="0"/>
                        <a:t>Panel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Contestant </a:t>
                      </a:r>
                      <a:r>
                        <a:rPr lang="en-US" dirty="0" smtClean="0"/>
                        <a:t>Panel</a:t>
                      </a:r>
                      <a:endParaRPr lang="en-US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Contestant </a:t>
                      </a:r>
                      <a:r>
                        <a:rPr lang="en-US" dirty="0" smtClean="0"/>
                        <a:t>Panel</a:t>
                      </a:r>
                      <a:endParaRPr lang="en-US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Contestant Panel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0354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Round One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199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0" y="15240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Pi Jeopardy</a:t>
            </a:r>
            <a:endParaRPr lang="en-US" sz="3200" dirty="0"/>
          </a:p>
        </p:txBody>
      </p:sp>
      <p:pic>
        <p:nvPicPr>
          <p:cNvPr id="14" name="Picture 13" descr="PI pi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05600" y="4419600"/>
            <a:ext cx="309562" cy="309562"/>
          </a:xfrm>
          <a:prstGeom prst="rect">
            <a:avLst/>
          </a:prstGeom>
        </p:spPr>
      </p:pic>
      <p:pic>
        <p:nvPicPr>
          <p:cNvPr id="17" name="Picture 16" descr="PI pi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4419600"/>
            <a:ext cx="309562" cy="309562"/>
          </a:xfrm>
          <a:prstGeom prst="rect">
            <a:avLst/>
          </a:prstGeom>
        </p:spPr>
      </p:pic>
      <p:pic>
        <p:nvPicPr>
          <p:cNvPr id="19" name="Picture 18" descr="PI pi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57800" y="4419600"/>
            <a:ext cx="309562" cy="309562"/>
          </a:xfrm>
          <a:prstGeom prst="rect">
            <a:avLst/>
          </a:prstGeom>
        </p:spPr>
      </p:pic>
      <p:pic>
        <p:nvPicPr>
          <p:cNvPr id="20" name="Picture 19" descr="PI pi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4600" y="4419600"/>
            <a:ext cx="309562" cy="3095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22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 Belgrad</dc:creator>
  <cp:lastModifiedBy>Susan Belgrad</cp:lastModifiedBy>
  <cp:revision>5</cp:revision>
  <dcterms:created xsi:type="dcterms:W3CDTF">2016-03-14T17:15:21Z</dcterms:created>
  <dcterms:modified xsi:type="dcterms:W3CDTF">2016-03-14T21:28:51Z</dcterms:modified>
</cp:coreProperties>
</file>