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Layouts/slideLayout39.xml" ContentType="application/vnd.openxmlformats-officedocument.presentationml.slideLayout+xml"/>
  <Override PartName="/ppt/theme/theme5.xml" ContentType="application/vnd.openxmlformats-officedocument.theme+xml"/>
  <Override PartName="/ppt/notesSlides/notesSlide2.xml" ContentType="application/vnd.openxmlformats-officedocument.presentationml.notesSlide+xml"/>
  <Override PartName="/ppt/diagrams/drawing2.xml" ContentType="application/vnd.ms-office.drawingml.diagramDrawing+xml"/>
  <Override PartName="/customXml/itemProps1.xml" ContentType="application/vnd.openxmlformats-officedocument.customXmlProperties+xml"/>
  <Override PartName="/ppt/slides/slide4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46.xml" ContentType="application/vnd.openxmlformats-officedocument.presentationml.slideLayout+xml"/>
  <Override PartName="/ppt/diagrams/quickStyle2.xml" ContentType="application/vnd.openxmlformats-officedocument.drawingml.diagramStyl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Default Extension="xml" ContentType="application/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40.xml" ContentType="application/vnd.openxmlformats-officedocument.presentationml.slideLayout+xml"/>
  <Override PartName="/docProps/custom.xml" ContentType="application/vnd.openxmlformats-officedocument.custom-properties+xml"/>
  <Override PartName="/ppt/notesSlides/notesSlide9.xml" ContentType="application/vnd.openxmlformats-officedocument.presentationml.notesSlide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notesSlides/notesSlide12.xml" ContentType="application/vnd.openxmlformats-officedocument.presentationml.notesSlide+xml"/>
  <Override PartName="/ppt/diagrams/layout1.xml" ContentType="application/vnd.openxmlformats-officedocument.drawingml.diagramLayout+xml"/>
  <Override PartName="/ppt/notesSlides/notesSlide7.xml" ContentType="application/vnd.openxmlformats-officedocument.presentationml.notesSlide+xml"/>
  <Override PartName="/ppt/diagrams/data2.xml" ContentType="application/vnd.openxmlformats-officedocument.drawingml.diagramData+xml"/>
  <Override PartName="/ppt/notesSlides/notesSlide10.xml" ContentType="application/vnd.openxmlformats-officedocument.presentationml.notesSlide+xml"/>
  <Override PartName="/ppt/slideMasters/slideMaster4.xml" ContentType="application/vnd.openxmlformats-officedocument.presentationml.slideMaster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diagrams/colors4.xml" ContentType="application/vnd.openxmlformats-officedocument.drawingml.diagramColors+xml"/>
  <Default Extension="wmv" ContentType="video/x-ms-wmv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Layouts/slideLayout29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colors2.xml" ContentType="application/vnd.openxmlformats-officedocument.drawingml.diagramColors+xml"/>
  <Override PartName="/ppt/diagrams/drawing3.xml" ContentType="application/vnd.ms-office.drawingml.diagramDrawing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7.xml" ContentType="application/vnd.openxmlformats-officedocument.presentationml.slideLayout+xml"/>
  <Override PartName="/ppt/diagrams/drawing1.xml" ContentType="application/vnd.ms-office.drawingml.diagramDrawing+xml"/>
  <Override PartName="/ppt/diagrams/quickStyle3.xml" ContentType="application/vnd.openxmlformats-officedocument.drawingml.diagramStyle+xml"/>
  <Override PartName="/ppt/slides/slide1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Default Extension="jpeg" ContentType="image/jpeg"/>
  <Override PartName="/ppt/slideLayouts/slideLayout43.xml" ContentType="application/vnd.openxmlformats-officedocument.presentationml.slideLayout+xml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50.xml" ContentType="application/vnd.openxmlformats-officedocument.presentationml.slideLayout+xml"/>
  <Override PartName="/ppt/diagrams/layout4.xml" ContentType="application/vnd.openxmlformats-officedocument.drawingml.diagramLayout+xml"/>
  <Override PartName="/ppt/notesSlides/notesSlide13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diagrams/layout2.xml" ContentType="application/vnd.openxmlformats-officedocument.drawingml.diagramLayout+xml"/>
  <Override PartName="/ppt/notesSlides/notesSlide11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3.xml" ContentType="application/vnd.openxmlformats-officedocument.drawingml.diagramData+xml"/>
  <Override PartName="/ppt/slides/slide8.xml" ContentType="application/vnd.openxmlformats-officedocument.presentationml.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Default Extension="rels" ContentType="application/vnd.openxmlformats-package.relationships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2"/>
    <p:sldMasterId id="2147483797" r:id="rId3"/>
    <p:sldMasterId id="2147483810" r:id="rId4"/>
    <p:sldMasterId id="2147483828" r:id="rId5"/>
  </p:sldMasterIdLst>
  <p:notesMasterIdLst>
    <p:notesMasterId r:id="rId19"/>
  </p:notesMasterIdLst>
  <p:sldIdLst>
    <p:sldId id="281" r:id="rId6"/>
    <p:sldId id="286" r:id="rId7"/>
    <p:sldId id="288" r:id="rId8"/>
    <p:sldId id="262" r:id="rId9"/>
    <p:sldId id="287" r:id="rId10"/>
    <p:sldId id="289" r:id="rId11"/>
    <p:sldId id="293" r:id="rId12"/>
    <p:sldId id="291" r:id="rId13"/>
    <p:sldId id="271" r:id="rId14"/>
    <p:sldId id="273" r:id="rId15"/>
    <p:sldId id="292" r:id="rId16"/>
    <p:sldId id="285" r:id="rId17"/>
    <p:sldId id="294" r:id="rId1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50" autoAdjust="0"/>
    <p:restoredTop sz="56690" autoAdjust="0"/>
  </p:normalViewPr>
  <p:slideViewPr>
    <p:cSldViewPr showGuides="1">
      <p:cViewPr varScale="1">
        <p:scale>
          <a:sx n="71" d="100"/>
          <a:sy n="71" d="100"/>
        </p:scale>
        <p:origin x="-41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slideMaster" Target="slideMasters/slideMaster2.xml"/><Relationship Id="rId21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1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4.xml"/><Relationship Id="rId15" Type="http://schemas.openxmlformats.org/officeDocument/2006/relationships/slide" Target="slides/slide10.xml"/><Relationship Id="rId23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3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theme" Target="theme/theme1.xml"/></Relationships>
</file>

<file path=ppt/diagrams/_rels/data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7.jpeg"/></Relationships>
</file>

<file path=ppt/diagrams/_rels/data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7.jpe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8.jpeg"/></Relationships>
</file>

<file path=ppt/diagram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8.jpeg"/></Relationships>
</file>

<file path=ppt/diagrams/_rels/drawing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7.jpeg"/></Relationships>
</file>

<file path=ppt/diagrams/_rels/drawing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7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13D702B-F7C7-4C9A-84C4-FA02C2CC7DCA}" type="doc">
      <dgm:prSet loTypeId="urn:microsoft.com/office/officeart/2005/8/layout/radial6" loCatId="cycle" qsTypeId="urn:microsoft.com/office/officeart/2005/8/quickstyle/3d1" qsCatId="3D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0DAFD599-CFDC-4CB9-BB14-23138F35C917}">
      <dgm:prSet phldrT="[Text]" custT="1"/>
      <dgm:spPr/>
      <dgm:t>
        <a:bodyPr/>
        <a:lstStyle/>
        <a:p>
          <a:r>
            <a:rPr lang="en-US" sz="2400" dirty="0" smtClean="0"/>
            <a:t>21</a:t>
          </a:r>
          <a:r>
            <a:rPr lang="en-US" sz="2400" baseline="30000" dirty="0" smtClean="0"/>
            <a:t>st</a:t>
          </a:r>
          <a:r>
            <a:rPr lang="en-US" sz="2400" dirty="0" smtClean="0"/>
            <a:t> Century Education</a:t>
          </a:r>
          <a:endParaRPr lang="en-US" sz="2400" dirty="0"/>
        </a:p>
      </dgm:t>
    </dgm:pt>
    <dgm:pt modelId="{5A4F46AA-E4C1-445D-9624-DD65ED159DF6}" type="parTrans" cxnId="{D7B4A36F-D968-436A-B72B-7BF8CB58E993}">
      <dgm:prSet/>
      <dgm:spPr/>
      <dgm:t>
        <a:bodyPr/>
        <a:lstStyle/>
        <a:p>
          <a:endParaRPr lang="en-US"/>
        </a:p>
      </dgm:t>
    </dgm:pt>
    <dgm:pt modelId="{3C1CB08C-C136-4ACA-86DE-2C0FA04B79F1}" type="sibTrans" cxnId="{D7B4A36F-D968-436A-B72B-7BF8CB58E993}">
      <dgm:prSet/>
      <dgm:spPr/>
      <dgm:t>
        <a:bodyPr/>
        <a:lstStyle/>
        <a:p>
          <a:endParaRPr lang="en-US"/>
        </a:p>
      </dgm:t>
    </dgm:pt>
    <dgm:pt modelId="{7348FF48-6573-4347-B135-D8B86211BBA5}">
      <dgm:prSet phldrT="[Text]"/>
      <dgm:spPr/>
      <dgm:t>
        <a:bodyPr/>
        <a:lstStyle/>
        <a:p>
          <a:r>
            <a:rPr lang="en-US" b="1" dirty="0" smtClean="0">
              <a:solidFill>
                <a:schemeClr val="tx1"/>
              </a:solidFill>
            </a:rPr>
            <a:t>Science</a:t>
          </a:r>
          <a:endParaRPr lang="en-US" b="1" dirty="0">
            <a:solidFill>
              <a:schemeClr val="tx1"/>
            </a:solidFill>
          </a:endParaRPr>
        </a:p>
      </dgm:t>
    </dgm:pt>
    <dgm:pt modelId="{376B1D05-569D-493A-AB3E-4890D54B522F}" type="parTrans" cxnId="{8422202C-E9DB-4C7C-93DB-26096FCFE0EF}">
      <dgm:prSet/>
      <dgm:spPr/>
      <dgm:t>
        <a:bodyPr/>
        <a:lstStyle/>
        <a:p>
          <a:endParaRPr lang="en-US"/>
        </a:p>
      </dgm:t>
    </dgm:pt>
    <dgm:pt modelId="{7509A90B-9C0C-46C2-89C2-BC49D304A4D7}" type="sibTrans" cxnId="{8422202C-E9DB-4C7C-93DB-26096FCFE0EF}">
      <dgm:prSet/>
      <dgm:spPr/>
      <dgm:t>
        <a:bodyPr/>
        <a:lstStyle/>
        <a:p>
          <a:endParaRPr lang="en-US"/>
        </a:p>
      </dgm:t>
    </dgm:pt>
    <dgm:pt modelId="{309EC081-C14F-4365-AB5E-77C8177ED14E}">
      <dgm:prSet phldrT="[Text]"/>
      <dgm:spPr/>
      <dgm:t>
        <a:bodyPr/>
        <a:lstStyle/>
        <a:p>
          <a:r>
            <a:rPr lang="en-US" dirty="0" smtClean="0">
              <a:solidFill>
                <a:schemeClr val="tx1"/>
              </a:solidFill>
            </a:rPr>
            <a:t>Technology</a:t>
          </a:r>
          <a:endParaRPr lang="en-US" dirty="0">
            <a:solidFill>
              <a:schemeClr val="tx1"/>
            </a:solidFill>
          </a:endParaRPr>
        </a:p>
      </dgm:t>
    </dgm:pt>
    <dgm:pt modelId="{DFFC468D-66D5-4E43-90B9-00B9C5E877F8}" type="parTrans" cxnId="{DCC83300-AAEF-4717-882A-4DE3459B07BB}">
      <dgm:prSet/>
      <dgm:spPr/>
      <dgm:t>
        <a:bodyPr/>
        <a:lstStyle/>
        <a:p>
          <a:endParaRPr lang="en-US"/>
        </a:p>
      </dgm:t>
    </dgm:pt>
    <dgm:pt modelId="{068F367B-FE5B-4CF0-AB68-9BB59907461F}" type="sibTrans" cxnId="{DCC83300-AAEF-4717-882A-4DE3459B07BB}">
      <dgm:prSet/>
      <dgm:spPr/>
      <dgm:t>
        <a:bodyPr/>
        <a:lstStyle/>
        <a:p>
          <a:endParaRPr lang="en-US"/>
        </a:p>
      </dgm:t>
    </dgm:pt>
    <dgm:pt modelId="{E5F65EE9-4861-48C0-B22F-FF8A3CAD33D7}">
      <dgm:prSet phldrT="[Text]"/>
      <dgm:spPr/>
      <dgm:t>
        <a:bodyPr/>
        <a:lstStyle/>
        <a:p>
          <a:r>
            <a:rPr lang="en-US" b="1" dirty="0" smtClean="0">
              <a:solidFill>
                <a:schemeClr val="tx1"/>
              </a:solidFill>
            </a:rPr>
            <a:t>Engineering</a:t>
          </a:r>
          <a:endParaRPr lang="en-US" b="1" dirty="0">
            <a:solidFill>
              <a:schemeClr val="tx1"/>
            </a:solidFill>
          </a:endParaRPr>
        </a:p>
      </dgm:t>
    </dgm:pt>
    <dgm:pt modelId="{4FA9561C-4ACD-4E03-A8B2-132F4717A5BB}" type="parTrans" cxnId="{C61AB2F8-DA48-4F4D-82E6-C16D7775BB8C}">
      <dgm:prSet/>
      <dgm:spPr/>
      <dgm:t>
        <a:bodyPr/>
        <a:lstStyle/>
        <a:p>
          <a:endParaRPr lang="en-US"/>
        </a:p>
      </dgm:t>
    </dgm:pt>
    <dgm:pt modelId="{D7319E4B-CB1C-4928-8C05-382E9C35EC3D}" type="sibTrans" cxnId="{C61AB2F8-DA48-4F4D-82E6-C16D7775BB8C}">
      <dgm:prSet/>
      <dgm:spPr/>
      <dgm:t>
        <a:bodyPr/>
        <a:lstStyle/>
        <a:p>
          <a:endParaRPr lang="en-US"/>
        </a:p>
      </dgm:t>
    </dgm:pt>
    <dgm:pt modelId="{EB8E0D4E-3DBD-4F10-88D0-285F11854C32}">
      <dgm:prSet phldrT="[Text]"/>
      <dgm:spPr/>
      <dgm:t>
        <a:bodyPr/>
        <a:lstStyle/>
        <a:p>
          <a:r>
            <a:rPr lang="en-US" b="1" dirty="0" smtClean="0">
              <a:solidFill>
                <a:schemeClr val="tx1"/>
              </a:solidFill>
            </a:rPr>
            <a:t>Math</a:t>
          </a:r>
          <a:endParaRPr lang="en-US" b="1" dirty="0">
            <a:solidFill>
              <a:schemeClr val="tx1"/>
            </a:solidFill>
          </a:endParaRPr>
        </a:p>
      </dgm:t>
    </dgm:pt>
    <dgm:pt modelId="{4920267B-0BBB-409E-A38E-E400901F5874}" type="parTrans" cxnId="{376A158E-4F66-4D4B-B492-561FC073C612}">
      <dgm:prSet/>
      <dgm:spPr/>
      <dgm:t>
        <a:bodyPr/>
        <a:lstStyle/>
        <a:p>
          <a:endParaRPr lang="en-US"/>
        </a:p>
      </dgm:t>
    </dgm:pt>
    <dgm:pt modelId="{30DE4276-D14B-4A34-9A55-D04CAB5D0A1D}" type="sibTrans" cxnId="{376A158E-4F66-4D4B-B492-561FC073C612}">
      <dgm:prSet/>
      <dgm:spPr/>
      <dgm:t>
        <a:bodyPr/>
        <a:lstStyle/>
        <a:p>
          <a:endParaRPr lang="en-US"/>
        </a:p>
      </dgm:t>
    </dgm:pt>
    <dgm:pt modelId="{DC406B86-3B9E-446B-8CDE-E6A19215F3C4}" type="pres">
      <dgm:prSet presAssocID="{513D702B-F7C7-4C9A-84C4-FA02C2CC7DCA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A9662EB9-60EA-4C16-9ED6-E5ABAA1322BC}" type="pres">
      <dgm:prSet presAssocID="{0DAFD599-CFDC-4CB9-BB14-23138F35C917}" presName="centerShape" presStyleLbl="node0" presStyleIdx="0" presStyleCnt="1" custScaleX="129667" custScaleY="112378"/>
      <dgm:spPr/>
      <dgm:t>
        <a:bodyPr/>
        <a:lstStyle/>
        <a:p>
          <a:endParaRPr lang="en-US"/>
        </a:p>
      </dgm:t>
    </dgm:pt>
    <dgm:pt modelId="{D5A15665-17B6-49E8-92B9-7099824338D8}" type="pres">
      <dgm:prSet presAssocID="{7348FF48-6573-4347-B135-D8B86211BBA5}" presName="node" presStyleLbl="node1" presStyleIdx="0" presStyleCnt="4" custScaleX="124730" custScaleY="12192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2E387FB-8FA6-4DBF-ABE9-F87F43C188DC}" type="pres">
      <dgm:prSet presAssocID="{7348FF48-6573-4347-B135-D8B86211BBA5}" presName="dummy" presStyleCnt="0"/>
      <dgm:spPr/>
      <dgm:t>
        <a:bodyPr/>
        <a:lstStyle/>
        <a:p>
          <a:endParaRPr lang="en-US"/>
        </a:p>
      </dgm:t>
    </dgm:pt>
    <dgm:pt modelId="{8228FF21-17F5-4FE6-8274-4BE6E55F78CA}" type="pres">
      <dgm:prSet presAssocID="{7509A90B-9C0C-46C2-89C2-BC49D304A4D7}" presName="sibTrans" presStyleLbl="sibTrans2D1" presStyleIdx="0" presStyleCnt="4"/>
      <dgm:spPr/>
      <dgm:t>
        <a:bodyPr/>
        <a:lstStyle/>
        <a:p>
          <a:endParaRPr lang="en-US"/>
        </a:p>
      </dgm:t>
    </dgm:pt>
    <dgm:pt modelId="{B64E0E6B-77E2-4699-B495-8B12EF34308C}" type="pres">
      <dgm:prSet presAssocID="{309EC081-C14F-4365-AB5E-77C8177ED14E}" presName="node" presStyleLbl="node1" presStyleIdx="1" presStyleCnt="4" custScaleX="120279" custScaleY="12760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0053EC4-2CA6-46D2-8AA1-97444EA20C47}" type="pres">
      <dgm:prSet presAssocID="{309EC081-C14F-4365-AB5E-77C8177ED14E}" presName="dummy" presStyleCnt="0"/>
      <dgm:spPr/>
      <dgm:t>
        <a:bodyPr/>
        <a:lstStyle/>
        <a:p>
          <a:endParaRPr lang="en-US"/>
        </a:p>
      </dgm:t>
    </dgm:pt>
    <dgm:pt modelId="{F063537D-A405-4A44-963C-29F186A5AC3B}" type="pres">
      <dgm:prSet presAssocID="{068F367B-FE5B-4CF0-AB68-9BB59907461F}" presName="sibTrans" presStyleLbl="sibTrans2D1" presStyleIdx="1" presStyleCnt="4"/>
      <dgm:spPr/>
      <dgm:t>
        <a:bodyPr/>
        <a:lstStyle/>
        <a:p>
          <a:endParaRPr lang="en-US"/>
        </a:p>
      </dgm:t>
    </dgm:pt>
    <dgm:pt modelId="{DDDFE6EF-7819-40FC-846A-FDB502042534}" type="pres">
      <dgm:prSet presAssocID="{E5F65EE9-4861-48C0-B22F-FF8A3CAD33D7}" presName="node" presStyleLbl="node1" presStyleIdx="2" presStyleCnt="4" custScaleX="124730" custScaleY="12464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953FD81-F9A3-406B-9200-750F1C1A5843}" type="pres">
      <dgm:prSet presAssocID="{E5F65EE9-4861-48C0-B22F-FF8A3CAD33D7}" presName="dummy" presStyleCnt="0"/>
      <dgm:spPr/>
      <dgm:t>
        <a:bodyPr/>
        <a:lstStyle/>
        <a:p>
          <a:endParaRPr lang="en-US"/>
        </a:p>
      </dgm:t>
    </dgm:pt>
    <dgm:pt modelId="{0B52176B-7794-406E-B61F-BDFD89FF563E}" type="pres">
      <dgm:prSet presAssocID="{D7319E4B-CB1C-4928-8C05-382E9C35EC3D}" presName="sibTrans" presStyleLbl="sibTrans2D1" presStyleIdx="2" presStyleCnt="4"/>
      <dgm:spPr/>
      <dgm:t>
        <a:bodyPr/>
        <a:lstStyle/>
        <a:p>
          <a:endParaRPr lang="en-US"/>
        </a:p>
      </dgm:t>
    </dgm:pt>
    <dgm:pt modelId="{247144F8-85B6-46BC-B6D4-FEEA2C3B90A4}" type="pres">
      <dgm:prSet presAssocID="{EB8E0D4E-3DBD-4F10-88D0-285F11854C32}" presName="node" presStyleLbl="node1" presStyleIdx="3" presStyleCnt="4" custScaleX="117804" custScaleY="12760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83CE005-78A6-43C3-95C4-003271035F2A}" type="pres">
      <dgm:prSet presAssocID="{EB8E0D4E-3DBD-4F10-88D0-285F11854C32}" presName="dummy" presStyleCnt="0"/>
      <dgm:spPr/>
      <dgm:t>
        <a:bodyPr/>
        <a:lstStyle/>
        <a:p>
          <a:endParaRPr lang="en-US"/>
        </a:p>
      </dgm:t>
    </dgm:pt>
    <dgm:pt modelId="{7E8F5CD5-2A03-4F00-A6B5-68327D392C01}" type="pres">
      <dgm:prSet presAssocID="{30DE4276-D14B-4A34-9A55-D04CAB5D0A1D}" presName="sibTrans" presStyleLbl="sibTrans2D1" presStyleIdx="3" presStyleCnt="4"/>
      <dgm:spPr/>
      <dgm:t>
        <a:bodyPr/>
        <a:lstStyle/>
        <a:p>
          <a:endParaRPr lang="en-US"/>
        </a:p>
      </dgm:t>
    </dgm:pt>
  </dgm:ptLst>
  <dgm:cxnLst>
    <dgm:cxn modelId="{01E71F1C-87AA-4CB0-BCB7-29B21B03F908}" type="presOf" srcId="{30DE4276-D14B-4A34-9A55-D04CAB5D0A1D}" destId="{7E8F5CD5-2A03-4F00-A6B5-68327D392C01}" srcOrd="0" destOrd="0" presId="urn:microsoft.com/office/officeart/2005/8/layout/radial6"/>
    <dgm:cxn modelId="{8ADBE0DF-E3E1-43DC-B04D-E42BE211DE3A}" type="presOf" srcId="{513D702B-F7C7-4C9A-84C4-FA02C2CC7DCA}" destId="{DC406B86-3B9E-446B-8CDE-E6A19215F3C4}" srcOrd="0" destOrd="0" presId="urn:microsoft.com/office/officeart/2005/8/layout/radial6"/>
    <dgm:cxn modelId="{7FD1AD92-7B79-4D53-B7A5-81AE29D54FEC}" type="presOf" srcId="{7509A90B-9C0C-46C2-89C2-BC49D304A4D7}" destId="{8228FF21-17F5-4FE6-8274-4BE6E55F78CA}" srcOrd="0" destOrd="0" presId="urn:microsoft.com/office/officeart/2005/8/layout/radial6"/>
    <dgm:cxn modelId="{DCC83300-AAEF-4717-882A-4DE3459B07BB}" srcId="{0DAFD599-CFDC-4CB9-BB14-23138F35C917}" destId="{309EC081-C14F-4365-AB5E-77C8177ED14E}" srcOrd="1" destOrd="0" parTransId="{DFFC468D-66D5-4E43-90B9-00B9C5E877F8}" sibTransId="{068F367B-FE5B-4CF0-AB68-9BB59907461F}"/>
    <dgm:cxn modelId="{554CB13A-7D8D-4B12-970A-A790EC2CFCBA}" type="presOf" srcId="{EB8E0D4E-3DBD-4F10-88D0-285F11854C32}" destId="{247144F8-85B6-46BC-B6D4-FEEA2C3B90A4}" srcOrd="0" destOrd="0" presId="urn:microsoft.com/office/officeart/2005/8/layout/radial6"/>
    <dgm:cxn modelId="{1ABCB416-48AD-431F-BBE0-33C9E9431600}" type="presOf" srcId="{0DAFD599-CFDC-4CB9-BB14-23138F35C917}" destId="{A9662EB9-60EA-4C16-9ED6-E5ABAA1322BC}" srcOrd="0" destOrd="0" presId="urn:microsoft.com/office/officeart/2005/8/layout/radial6"/>
    <dgm:cxn modelId="{C61AB2F8-DA48-4F4D-82E6-C16D7775BB8C}" srcId="{0DAFD599-CFDC-4CB9-BB14-23138F35C917}" destId="{E5F65EE9-4861-48C0-B22F-FF8A3CAD33D7}" srcOrd="2" destOrd="0" parTransId="{4FA9561C-4ACD-4E03-A8B2-132F4717A5BB}" sibTransId="{D7319E4B-CB1C-4928-8C05-382E9C35EC3D}"/>
    <dgm:cxn modelId="{A6B4EDE8-FEE9-4701-957C-CD5261AA305E}" type="presOf" srcId="{068F367B-FE5B-4CF0-AB68-9BB59907461F}" destId="{F063537D-A405-4A44-963C-29F186A5AC3B}" srcOrd="0" destOrd="0" presId="urn:microsoft.com/office/officeart/2005/8/layout/radial6"/>
    <dgm:cxn modelId="{8422202C-E9DB-4C7C-93DB-26096FCFE0EF}" srcId="{0DAFD599-CFDC-4CB9-BB14-23138F35C917}" destId="{7348FF48-6573-4347-B135-D8B86211BBA5}" srcOrd="0" destOrd="0" parTransId="{376B1D05-569D-493A-AB3E-4890D54B522F}" sibTransId="{7509A90B-9C0C-46C2-89C2-BC49D304A4D7}"/>
    <dgm:cxn modelId="{3F62A1E1-7CF3-436C-9B91-D3D04D779E31}" type="presOf" srcId="{309EC081-C14F-4365-AB5E-77C8177ED14E}" destId="{B64E0E6B-77E2-4699-B495-8B12EF34308C}" srcOrd="0" destOrd="0" presId="urn:microsoft.com/office/officeart/2005/8/layout/radial6"/>
    <dgm:cxn modelId="{D7B4A36F-D968-436A-B72B-7BF8CB58E993}" srcId="{513D702B-F7C7-4C9A-84C4-FA02C2CC7DCA}" destId="{0DAFD599-CFDC-4CB9-BB14-23138F35C917}" srcOrd="0" destOrd="0" parTransId="{5A4F46AA-E4C1-445D-9624-DD65ED159DF6}" sibTransId="{3C1CB08C-C136-4ACA-86DE-2C0FA04B79F1}"/>
    <dgm:cxn modelId="{32F1A82D-2086-4F87-8AAC-AF9837C58328}" type="presOf" srcId="{E5F65EE9-4861-48C0-B22F-FF8A3CAD33D7}" destId="{DDDFE6EF-7819-40FC-846A-FDB502042534}" srcOrd="0" destOrd="0" presId="urn:microsoft.com/office/officeart/2005/8/layout/radial6"/>
    <dgm:cxn modelId="{68B799AE-67B5-4D65-894A-850E7A0C31F6}" type="presOf" srcId="{7348FF48-6573-4347-B135-D8B86211BBA5}" destId="{D5A15665-17B6-49E8-92B9-7099824338D8}" srcOrd="0" destOrd="0" presId="urn:microsoft.com/office/officeart/2005/8/layout/radial6"/>
    <dgm:cxn modelId="{12C71954-C197-434D-AA29-7CB9671E43C6}" type="presOf" srcId="{D7319E4B-CB1C-4928-8C05-382E9C35EC3D}" destId="{0B52176B-7794-406E-B61F-BDFD89FF563E}" srcOrd="0" destOrd="0" presId="urn:microsoft.com/office/officeart/2005/8/layout/radial6"/>
    <dgm:cxn modelId="{376A158E-4F66-4D4B-B492-561FC073C612}" srcId="{0DAFD599-CFDC-4CB9-BB14-23138F35C917}" destId="{EB8E0D4E-3DBD-4F10-88D0-285F11854C32}" srcOrd="3" destOrd="0" parTransId="{4920267B-0BBB-409E-A38E-E400901F5874}" sibTransId="{30DE4276-D14B-4A34-9A55-D04CAB5D0A1D}"/>
    <dgm:cxn modelId="{3B573D85-D36F-4F28-9DA1-7104ED2080E3}" type="presParOf" srcId="{DC406B86-3B9E-446B-8CDE-E6A19215F3C4}" destId="{A9662EB9-60EA-4C16-9ED6-E5ABAA1322BC}" srcOrd="0" destOrd="0" presId="urn:microsoft.com/office/officeart/2005/8/layout/radial6"/>
    <dgm:cxn modelId="{D38DB1B1-6240-4558-A1D5-D21CBD76DD18}" type="presParOf" srcId="{DC406B86-3B9E-446B-8CDE-E6A19215F3C4}" destId="{D5A15665-17B6-49E8-92B9-7099824338D8}" srcOrd="1" destOrd="0" presId="urn:microsoft.com/office/officeart/2005/8/layout/radial6"/>
    <dgm:cxn modelId="{4C5FFF09-BD83-464D-B62D-44206E3C32D8}" type="presParOf" srcId="{DC406B86-3B9E-446B-8CDE-E6A19215F3C4}" destId="{92E387FB-8FA6-4DBF-ABE9-F87F43C188DC}" srcOrd="2" destOrd="0" presId="urn:microsoft.com/office/officeart/2005/8/layout/radial6"/>
    <dgm:cxn modelId="{797BBBA2-3080-46A4-A6AB-38E829BE6B49}" type="presParOf" srcId="{DC406B86-3B9E-446B-8CDE-E6A19215F3C4}" destId="{8228FF21-17F5-4FE6-8274-4BE6E55F78CA}" srcOrd="3" destOrd="0" presId="urn:microsoft.com/office/officeart/2005/8/layout/radial6"/>
    <dgm:cxn modelId="{CD1FC63C-3536-47D0-B398-91E51B555A1A}" type="presParOf" srcId="{DC406B86-3B9E-446B-8CDE-E6A19215F3C4}" destId="{B64E0E6B-77E2-4699-B495-8B12EF34308C}" srcOrd="4" destOrd="0" presId="urn:microsoft.com/office/officeart/2005/8/layout/radial6"/>
    <dgm:cxn modelId="{D469500E-DF8D-4CDE-B905-E022E749DC6F}" type="presParOf" srcId="{DC406B86-3B9E-446B-8CDE-E6A19215F3C4}" destId="{F0053EC4-2CA6-46D2-8AA1-97444EA20C47}" srcOrd="5" destOrd="0" presId="urn:microsoft.com/office/officeart/2005/8/layout/radial6"/>
    <dgm:cxn modelId="{DEE137BE-9E38-4EEF-8048-876270E6B152}" type="presParOf" srcId="{DC406B86-3B9E-446B-8CDE-E6A19215F3C4}" destId="{F063537D-A405-4A44-963C-29F186A5AC3B}" srcOrd="6" destOrd="0" presId="urn:microsoft.com/office/officeart/2005/8/layout/radial6"/>
    <dgm:cxn modelId="{E5C06D2C-2CFD-4148-8687-76A3638B634A}" type="presParOf" srcId="{DC406B86-3B9E-446B-8CDE-E6A19215F3C4}" destId="{DDDFE6EF-7819-40FC-846A-FDB502042534}" srcOrd="7" destOrd="0" presId="urn:microsoft.com/office/officeart/2005/8/layout/radial6"/>
    <dgm:cxn modelId="{83A394AE-61EF-4FE7-8C51-C0B8C59211D1}" type="presParOf" srcId="{DC406B86-3B9E-446B-8CDE-E6A19215F3C4}" destId="{A953FD81-F9A3-406B-9200-750F1C1A5843}" srcOrd="8" destOrd="0" presId="urn:microsoft.com/office/officeart/2005/8/layout/radial6"/>
    <dgm:cxn modelId="{1B27E4A9-F53B-43AF-BAE5-657DB27EC0CE}" type="presParOf" srcId="{DC406B86-3B9E-446B-8CDE-E6A19215F3C4}" destId="{0B52176B-7794-406E-B61F-BDFD89FF563E}" srcOrd="9" destOrd="0" presId="urn:microsoft.com/office/officeart/2005/8/layout/radial6"/>
    <dgm:cxn modelId="{52E5E9B0-536B-45EE-BD3B-27836C150AD6}" type="presParOf" srcId="{DC406B86-3B9E-446B-8CDE-E6A19215F3C4}" destId="{247144F8-85B6-46BC-B6D4-FEEA2C3B90A4}" srcOrd="10" destOrd="0" presId="urn:microsoft.com/office/officeart/2005/8/layout/radial6"/>
    <dgm:cxn modelId="{9422857E-A90B-4D0D-B662-2BFB1244C8A1}" type="presParOf" srcId="{DC406B86-3B9E-446B-8CDE-E6A19215F3C4}" destId="{C83CE005-78A6-43C3-95C4-003271035F2A}" srcOrd="11" destOrd="0" presId="urn:microsoft.com/office/officeart/2005/8/layout/radial6"/>
    <dgm:cxn modelId="{8B99A1B9-8262-42DA-B2CE-494EF68BFCB5}" type="presParOf" srcId="{DC406B86-3B9E-446B-8CDE-E6A19215F3C4}" destId="{7E8F5CD5-2A03-4F00-A6B5-68327D392C01}" srcOrd="12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51F3920-E693-49B5-A0F7-0FB374982F27}" type="doc">
      <dgm:prSet loTypeId="urn:microsoft.com/office/officeart/2005/8/layout/radial1" loCatId="relationship" qsTypeId="urn:microsoft.com/office/officeart/2005/8/quickstyle/simple5" qsCatId="simple" csTypeId="urn:microsoft.com/office/officeart/2005/8/colors/accent1_2" csCatId="accent1" phldr="1"/>
      <dgm:spPr>
        <a:scene3d>
          <a:camera prst="orthographicFront"/>
          <a:lightRig rig="harsh" dir="t">
            <a:rot lat="0" lon="0" rev="1800000"/>
          </a:lightRig>
        </a:scene3d>
      </dgm:spPr>
      <dgm:t>
        <a:bodyPr/>
        <a:lstStyle/>
        <a:p>
          <a:endParaRPr lang="en-US"/>
        </a:p>
      </dgm:t>
    </dgm:pt>
    <dgm:pt modelId="{40CAA0A7-DD7E-4A7E-A665-5569E1549C55}">
      <dgm:prSet phldrT="[Text]" custT="1"/>
      <dgm:spPr>
        <a:effectLst>
          <a:outerShdw blurRad="114300" dist="38100" dir="5400000" sx="103000" sy="103000" rotWithShape="0">
            <a:srgbClr val="000000">
              <a:alpha val="35000"/>
            </a:srgbClr>
          </a:outerShdw>
        </a:effectLst>
        <a:scene3d>
          <a:camera prst="orthographicFront"/>
          <a:lightRig rig="harsh" dir="t">
            <a:rot lat="0" lon="0" rev="1800000"/>
          </a:lightRig>
        </a:scene3d>
        <a:sp3d prstMaterial="softEdge">
          <a:bevelT w="304800" h="152400"/>
        </a:sp3d>
      </dgm:spPr>
      <dgm:t>
        <a:bodyPr/>
        <a:lstStyle/>
        <a:p>
          <a:r>
            <a:rPr lang="en-US" sz="2100" b="1" dirty="0" smtClean="0">
              <a:solidFill>
                <a:schemeClr val="tx1"/>
              </a:solidFill>
            </a:rPr>
            <a:t>Healthy</a:t>
          </a:r>
          <a:endParaRPr lang="en-US" sz="2100" b="1" dirty="0">
            <a:solidFill>
              <a:schemeClr val="tx1"/>
            </a:solidFill>
          </a:endParaRPr>
        </a:p>
      </dgm:t>
    </dgm:pt>
    <dgm:pt modelId="{70230889-224E-42F7-A41B-A7135218D2B1}" type="parTrans" cxnId="{37C4E347-3517-460F-B6C2-F3E30DAF72C7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DB1E29BE-30DE-4613-AA1C-5EE521FD0401}" type="sibTrans" cxnId="{37C4E347-3517-460F-B6C2-F3E30DAF72C7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A5397341-E4DE-4D4B-93FD-7F8F0C2B1278}">
      <dgm:prSet phldrT="[Text]" custT="1"/>
      <dgm:spPr>
        <a:solidFill>
          <a:schemeClr val="accent5">
            <a:lumMod val="75000"/>
          </a:schemeClr>
        </a:solidFill>
        <a:effectLst>
          <a:outerShdw blurRad="114300" dist="38100" dir="5400000" sx="103000" sy="103000" rotWithShape="0">
            <a:srgbClr val="000000">
              <a:alpha val="35000"/>
            </a:srgbClr>
          </a:outerShdw>
        </a:effectLst>
        <a:scene3d>
          <a:camera prst="orthographicFront"/>
          <a:lightRig rig="harsh" dir="t">
            <a:rot lat="0" lon="0" rev="1800000"/>
          </a:lightRig>
        </a:scene3d>
        <a:sp3d prstMaterial="softEdge">
          <a:bevelT w="254000" h="190500"/>
        </a:sp3d>
      </dgm:spPr>
      <dgm:t>
        <a:bodyPr/>
        <a:lstStyle/>
        <a:p>
          <a:r>
            <a:rPr lang="en-US" sz="1800" b="1" dirty="0" smtClean="0">
              <a:solidFill>
                <a:schemeClr val="tx1"/>
              </a:solidFill>
            </a:rPr>
            <a:t>Safe</a:t>
          </a:r>
          <a:endParaRPr lang="en-US" sz="1800" b="1" dirty="0">
            <a:solidFill>
              <a:schemeClr val="tx1"/>
            </a:solidFill>
          </a:endParaRPr>
        </a:p>
      </dgm:t>
    </dgm:pt>
    <dgm:pt modelId="{F0C232A7-71E4-4629-96AB-677EF5C65813}" type="parTrans" cxnId="{69A8BEDF-58BF-4BB3-9C9B-8B3BC387AB9C}">
      <dgm:prSet/>
      <dgm:spPr>
        <a:ln w="44450">
          <a:gradFill flip="none" rotWithShape="1">
            <a:gsLst>
              <a:gs pos="0">
                <a:schemeClr val="tx2">
                  <a:lumMod val="10000"/>
                </a:schemeClr>
              </a:gs>
              <a:gs pos="100000">
                <a:schemeClr val="tx1">
                  <a:alpha val="0"/>
                </a:schemeClr>
              </a:gs>
            </a:gsLst>
            <a:lin ang="0" scaled="1"/>
            <a:tileRect/>
          </a:gradFill>
          <a:prstDash val="sysDot"/>
        </a:ln>
        <a:sp3d prstMaterial="softEdge"/>
      </dgm:spPr>
      <dgm:t>
        <a:bodyPr/>
        <a:lstStyle/>
        <a:p>
          <a:endParaRPr lang="en-US" b="1">
            <a:solidFill>
              <a:schemeClr val="tx1"/>
            </a:solidFill>
          </a:endParaRPr>
        </a:p>
      </dgm:t>
    </dgm:pt>
    <dgm:pt modelId="{A13D5F79-F880-4526-AF05-66E1F5B94C11}" type="sibTrans" cxnId="{69A8BEDF-58BF-4BB3-9C9B-8B3BC387AB9C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4D2DE8DD-9EBA-4FEA-9648-E05B4679363A}">
      <dgm:prSet phldrT="[Text]" custT="1"/>
      <dgm:spPr>
        <a:solidFill>
          <a:schemeClr val="accent4"/>
        </a:solidFill>
        <a:effectLst>
          <a:outerShdw blurRad="114300" dist="38100" dir="5400000" sx="103000" sy="103000" rotWithShape="0">
            <a:srgbClr val="000000">
              <a:alpha val="35000"/>
            </a:srgbClr>
          </a:outerShdw>
        </a:effectLst>
        <a:scene3d>
          <a:camera prst="orthographicFront"/>
          <a:lightRig rig="harsh" dir="t">
            <a:rot lat="0" lon="0" rev="1800000"/>
          </a:lightRig>
        </a:scene3d>
        <a:sp3d prstMaterial="softEdge">
          <a:bevelT w="304800" h="152400"/>
        </a:sp3d>
      </dgm:spPr>
      <dgm:t>
        <a:bodyPr/>
        <a:lstStyle/>
        <a:p>
          <a:r>
            <a:rPr lang="en-US" sz="1800" b="1" dirty="0" smtClean="0">
              <a:solidFill>
                <a:schemeClr val="tx1"/>
              </a:solidFill>
            </a:rPr>
            <a:t>Engaged</a:t>
          </a:r>
          <a:endParaRPr lang="en-US" sz="1800" b="1" dirty="0">
            <a:solidFill>
              <a:schemeClr val="tx1"/>
            </a:solidFill>
          </a:endParaRPr>
        </a:p>
      </dgm:t>
    </dgm:pt>
    <dgm:pt modelId="{56CB7B04-9E53-4821-8047-54A0628C13D4}" type="parTrans" cxnId="{E4CA0A90-62D6-4CF5-A4FF-C0777A146CAD}">
      <dgm:prSet/>
      <dgm:spPr>
        <a:ln w="44450">
          <a:gradFill flip="none" rotWithShape="1">
            <a:gsLst>
              <a:gs pos="0">
                <a:schemeClr val="tx2">
                  <a:lumMod val="10000"/>
                </a:schemeClr>
              </a:gs>
              <a:gs pos="100000">
                <a:schemeClr val="tx1">
                  <a:alpha val="0"/>
                </a:schemeClr>
              </a:gs>
            </a:gsLst>
            <a:lin ang="0" scaled="1"/>
            <a:tileRect/>
          </a:gradFill>
          <a:prstDash val="sysDot"/>
        </a:ln>
        <a:sp3d prstMaterial="softEdge"/>
      </dgm:spPr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BD46F548-A6C7-4EAB-ABBE-E17499C67F8A}" type="sibTrans" cxnId="{E4CA0A90-62D6-4CF5-A4FF-C0777A146CAD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58F64F63-43CC-4DE0-AB20-D27EDA23F433}">
      <dgm:prSet phldrT="[Text]" custT="1"/>
      <dgm:spPr>
        <a:solidFill>
          <a:schemeClr val="accent6">
            <a:lumMod val="40000"/>
            <a:lumOff val="60000"/>
          </a:schemeClr>
        </a:solidFill>
        <a:effectLst>
          <a:outerShdw blurRad="114300" dist="38100" dir="5400000" sx="103000" sy="103000" rotWithShape="0">
            <a:srgbClr val="000000">
              <a:alpha val="35000"/>
            </a:srgbClr>
          </a:outerShdw>
        </a:effectLst>
        <a:scene3d>
          <a:camera prst="orthographicFront"/>
          <a:lightRig rig="harsh" dir="t">
            <a:rot lat="0" lon="0" rev="1800000"/>
          </a:lightRig>
        </a:scene3d>
        <a:sp3d prstMaterial="softEdge">
          <a:bevelT w="304800" h="152400"/>
        </a:sp3d>
      </dgm:spPr>
      <dgm:t>
        <a:bodyPr/>
        <a:lstStyle/>
        <a:p>
          <a:r>
            <a:rPr lang="en-US" sz="1800" dirty="0" smtClean="0">
              <a:solidFill>
                <a:srgbClr val="C00000"/>
              </a:solidFill>
            </a:rPr>
            <a:t>Supported</a:t>
          </a:r>
          <a:endParaRPr lang="en-US" sz="1800" dirty="0">
            <a:solidFill>
              <a:srgbClr val="C00000"/>
            </a:solidFill>
          </a:endParaRPr>
        </a:p>
      </dgm:t>
    </dgm:pt>
    <dgm:pt modelId="{C39EA527-F4A7-4BB3-ABE8-3D1F15FC49E8}" type="parTrans" cxnId="{BFE3DD9B-58AA-4DA1-8ED0-2967CBF54C8A}">
      <dgm:prSet/>
      <dgm:spPr>
        <a:ln w="44450">
          <a:gradFill flip="none" rotWithShape="1">
            <a:gsLst>
              <a:gs pos="0">
                <a:srgbClr val="002060"/>
              </a:gs>
              <a:gs pos="100000">
                <a:schemeClr val="tx1">
                  <a:alpha val="0"/>
                </a:schemeClr>
              </a:gs>
            </a:gsLst>
            <a:lin ang="0" scaled="1"/>
            <a:tileRect/>
          </a:gradFill>
          <a:prstDash val="sysDot"/>
        </a:ln>
        <a:sp3d prstMaterial="softEdge"/>
      </dgm:spPr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0D1DBC34-70BF-4000-8AD5-AC6CC9D762B8}" type="sibTrans" cxnId="{BFE3DD9B-58AA-4DA1-8ED0-2967CBF54C8A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0E1500CA-8A72-4E8F-8895-CEAD9D03E2B8}">
      <dgm:prSet phldrT="[Text]" custT="1"/>
      <dgm:spPr>
        <a:solidFill>
          <a:schemeClr val="accent3"/>
        </a:solidFill>
        <a:effectLst>
          <a:outerShdw blurRad="114300" dist="38100" dir="5400000" sx="103000" sy="103000" rotWithShape="0">
            <a:srgbClr val="000000">
              <a:alpha val="35000"/>
            </a:srgbClr>
          </a:outerShdw>
        </a:effectLst>
        <a:scene3d>
          <a:camera prst="orthographicFront"/>
          <a:lightRig rig="harsh" dir="t">
            <a:rot lat="0" lon="0" rev="1800000"/>
          </a:lightRig>
        </a:scene3d>
        <a:sp3d prstMaterial="softEdge">
          <a:bevelT w="381000" h="381000"/>
        </a:sp3d>
      </dgm:spPr>
      <dgm:t>
        <a:bodyPr/>
        <a:lstStyle/>
        <a:p>
          <a:r>
            <a:rPr lang="en-US" sz="1750" b="1" dirty="0" smtClean="0">
              <a:solidFill>
                <a:schemeClr val="tx1"/>
              </a:solidFill>
            </a:rPr>
            <a:t>Challenged</a:t>
          </a:r>
          <a:endParaRPr lang="en-US" sz="1750" b="1" dirty="0">
            <a:solidFill>
              <a:schemeClr val="tx1"/>
            </a:solidFill>
          </a:endParaRPr>
        </a:p>
      </dgm:t>
    </dgm:pt>
    <dgm:pt modelId="{C021AB83-2975-4127-9B78-4D230E096C29}" type="parTrans" cxnId="{E0723E9B-F7EF-4F32-AC30-9D3A0D371554}">
      <dgm:prSet/>
      <dgm:spPr>
        <a:ln w="44450">
          <a:gradFill flip="none" rotWithShape="1">
            <a:gsLst>
              <a:gs pos="0">
                <a:srgbClr val="002060"/>
              </a:gs>
              <a:gs pos="100000">
                <a:schemeClr val="tx1">
                  <a:alpha val="0"/>
                </a:schemeClr>
              </a:gs>
            </a:gsLst>
            <a:lin ang="0" scaled="1"/>
            <a:tileRect/>
          </a:gradFill>
          <a:prstDash val="sysDot"/>
        </a:ln>
        <a:sp3d prstMaterial="softEdge"/>
      </dgm:spPr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F1A2C27A-EA03-4633-B963-71053B818AE5}" type="sibTrans" cxnId="{E0723E9B-F7EF-4F32-AC30-9D3A0D371554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39EA1F18-FA7F-4A06-B6EB-B8DA7652FF41}">
      <dgm:prSet phldrT="[Text]" custScaleX="132629" custScaleY="137160" custRadScaleRad="139303" custRadScaleInc="-61330"/>
      <dgm:spPr>
        <a:prstGeom prst="ellipse">
          <a:avLst/>
        </a:prstGeom>
        <a:solidFill>
          <a:schemeClr val="accent3"/>
        </a:solidFill>
        <a:effectLst>
          <a:outerShdw blurRad="114300" dist="38100" dir="5400000" sx="103000" sy="103000" rotWithShape="0">
            <a:srgbClr val="000000">
              <a:alpha val="35000"/>
            </a:srgbClr>
          </a:outerShdw>
        </a:effectLst>
        <a:scene3d>
          <a:camera prst="orthographicFront"/>
          <a:lightRig rig="harsh" dir="t">
            <a:rot lat="0" lon="0" rev="1800000"/>
          </a:lightRig>
        </a:scene3d>
        <a:sp3d prstMaterial="softEdge">
          <a:bevelT w="381000" h="381000"/>
        </a:sp3d>
      </dgm:spPr>
      <dgm:t>
        <a:bodyPr/>
        <a:lstStyle/>
        <a:p>
          <a:endParaRPr lang="en-US"/>
        </a:p>
      </dgm:t>
    </dgm:pt>
    <dgm:pt modelId="{59623EEE-0C47-4DC2-908C-770FD2719BCA}" type="parTrans" cxnId="{AD9F63CF-2B8A-4A07-86AB-6B276C0ED7EB}">
      <dgm:prSet/>
      <dgm:spPr/>
      <dgm:t>
        <a:bodyPr/>
        <a:lstStyle/>
        <a:p>
          <a:endParaRPr lang="en-US"/>
        </a:p>
      </dgm:t>
    </dgm:pt>
    <dgm:pt modelId="{9D22DA28-E227-44FC-A125-11A0B998862E}" type="sibTrans" cxnId="{AD9F63CF-2B8A-4A07-86AB-6B276C0ED7EB}">
      <dgm:prSet/>
      <dgm:spPr/>
      <dgm:t>
        <a:bodyPr/>
        <a:lstStyle/>
        <a:p>
          <a:endParaRPr lang="en-US"/>
        </a:p>
      </dgm:t>
    </dgm:pt>
    <dgm:pt modelId="{D9E8D725-37B5-4C2D-AC9C-139A51300B74}" type="pres">
      <dgm:prSet presAssocID="{251F3920-E693-49B5-A0F7-0FB374982F27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72DE97F5-595F-4625-A134-2D2BAFB6C89E}" type="pres">
      <dgm:prSet presAssocID="{40CAA0A7-DD7E-4A7E-A665-5569E1549C55}" presName="centerShape" presStyleLbl="node0" presStyleIdx="0" presStyleCnt="1" custScaleX="132530" custScaleY="146344" custLinFactNeighborY="-8077"/>
      <dgm:spPr>
        <a:prstGeom prst="ellipse">
          <a:avLst/>
        </a:prstGeom>
      </dgm:spPr>
      <dgm:t>
        <a:bodyPr/>
        <a:lstStyle/>
        <a:p>
          <a:endParaRPr lang="en-US"/>
        </a:p>
      </dgm:t>
    </dgm:pt>
    <dgm:pt modelId="{E552104E-BE5F-4D76-BF30-E11415320E53}" type="pres">
      <dgm:prSet presAssocID="{F0C232A7-71E4-4629-96AB-677EF5C65813}" presName="Name9" presStyleLbl="parChTrans1D2" presStyleIdx="0" presStyleCnt="4"/>
      <dgm:spPr/>
      <dgm:t>
        <a:bodyPr/>
        <a:lstStyle/>
        <a:p>
          <a:endParaRPr lang="en-US"/>
        </a:p>
      </dgm:t>
    </dgm:pt>
    <dgm:pt modelId="{E1830A61-FEA4-443B-8124-A315F1F90AC2}" type="pres">
      <dgm:prSet presAssocID="{F0C232A7-71E4-4629-96AB-677EF5C65813}" presName="connTx" presStyleLbl="parChTrans1D2" presStyleIdx="0" presStyleCnt="4"/>
      <dgm:spPr/>
      <dgm:t>
        <a:bodyPr/>
        <a:lstStyle/>
        <a:p>
          <a:endParaRPr lang="en-US"/>
        </a:p>
      </dgm:t>
    </dgm:pt>
    <dgm:pt modelId="{1F7F595E-4126-4C20-A9C9-9291F690CD1C}" type="pres">
      <dgm:prSet presAssocID="{A5397341-E4DE-4D4B-93FD-7F8F0C2B1278}" presName="node" presStyleLbl="node1" presStyleIdx="0" presStyleCnt="4" custScaleX="147423" custScaleY="155180" custRadScaleRad="177194" custRadScaleInc="25368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D88E672-44A6-4EB5-9498-9373A01847AF}" type="pres">
      <dgm:prSet presAssocID="{56CB7B04-9E53-4821-8047-54A0628C13D4}" presName="Name9" presStyleLbl="parChTrans1D2" presStyleIdx="1" presStyleCnt="4"/>
      <dgm:spPr/>
      <dgm:t>
        <a:bodyPr/>
        <a:lstStyle/>
        <a:p>
          <a:endParaRPr lang="en-US"/>
        </a:p>
      </dgm:t>
    </dgm:pt>
    <dgm:pt modelId="{83C4B4C6-A4D7-4496-B3B4-4A55291E6DF1}" type="pres">
      <dgm:prSet presAssocID="{56CB7B04-9E53-4821-8047-54A0628C13D4}" presName="connTx" presStyleLbl="parChTrans1D2" presStyleIdx="1" presStyleCnt="4"/>
      <dgm:spPr/>
      <dgm:t>
        <a:bodyPr/>
        <a:lstStyle/>
        <a:p>
          <a:endParaRPr lang="en-US"/>
        </a:p>
      </dgm:t>
    </dgm:pt>
    <dgm:pt modelId="{D29D58AC-E17B-4128-B524-F38FC6F34E00}" type="pres">
      <dgm:prSet presAssocID="{4D2DE8DD-9EBA-4FEA-9648-E05B4679363A}" presName="node" presStyleLbl="node1" presStyleIdx="1" presStyleCnt="4" custScaleX="150350" custScaleY="149579" custRadScaleRad="188916" custRadScaleInc="-6080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F359DFB-2A45-4028-95B1-B783F3BA334F}" type="pres">
      <dgm:prSet presAssocID="{C39EA527-F4A7-4BB3-ABE8-3D1F15FC49E8}" presName="Name9" presStyleLbl="parChTrans1D2" presStyleIdx="2" presStyleCnt="4"/>
      <dgm:spPr/>
      <dgm:t>
        <a:bodyPr/>
        <a:lstStyle/>
        <a:p>
          <a:endParaRPr lang="en-US"/>
        </a:p>
      </dgm:t>
    </dgm:pt>
    <dgm:pt modelId="{332A0633-93F7-4A2D-BFE4-D1946652C97F}" type="pres">
      <dgm:prSet presAssocID="{C39EA527-F4A7-4BB3-ABE8-3D1F15FC49E8}" presName="connTx" presStyleLbl="parChTrans1D2" presStyleIdx="2" presStyleCnt="4"/>
      <dgm:spPr/>
      <dgm:t>
        <a:bodyPr/>
        <a:lstStyle/>
        <a:p>
          <a:endParaRPr lang="en-US"/>
        </a:p>
      </dgm:t>
    </dgm:pt>
    <dgm:pt modelId="{31346148-B8F5-4EE2-AF7B-D13BDA9171B0}" type="pres">
      <dgm:prSet presAssocID="{58F64F63-43CC-4DE0-AB20-D27EDA23F433}" presName="node" presStyleLbl="node1" presStyleIdx="2" presStyleCnt="4" custScaleX="149042" custScaleY="147213" custRadScaleRad="191656" custRadScaleInc="25918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3C5A563-B800-4E71-B752-F745C7A72F53}" type="pres">
      <dgm:prSet presAssocID="{C021AB83-2975-4127-9B78-4D230E096C29}" presName="Name9" presStyleLbl="parChTrans1D2" presStyleIdx="3" presStyleCnt="4"/>
      <dgm:spPr/>
      <dgm:t>
        <a:bodyPr/>
        <a:lstStyle/>
        <a:p>
          <a:endParaRPr lang="en-US"/>
        </a:p>
      </dgm:t>
    </dgm:pt>
    <dgm:pt modelId="{F4FD76D3-0366-4ECD-8548-BB289E698ADA}" type="pres">
      <dgm:prSet presAssocID="{C021AB83-2975-4127-9B78-4D230E096C29}" presName="connTx" presStyleLbl="parChTrans1D2" presStyleIdx="3" presStyleCnt="4"/>
      <dgm:spPr/>
      <dgm:t>
        <a:bodyPr/>
        <a:lstStyle/>
        <a:p>
          <a:endParaRPr lang="en-US"/>
        </a:p>
      </dgm:t>
    </dgm:pt>
    <dgm:pt modelId="{0A2A604E-9043-4491-AB56-D7E31124970C}" type="pres">
      <dgm:prSet presAssocID="{0E1500CA-8A72-4E8F-8895-CEAD9D03E2B8}" presName="node" presStyleLbl="node1" presStyleIdx="3" presStyleCnt="4" custScaleX="147897" custScaleY="145044" custRadScaleRad="184490" custRadScaleInc="-56026">
        <dgm:presLayoutVars>
          <dgm:bulletEnabled val="1"/>
        </dgm:presLayoutVars>
      </dgm:prSet>
      <dgm:spPr>
        <a:prstGeom prst="ellipse">
          <a:avLst/>
        </a:prstGeom>
      </dgm:spPr>
      <dgm:t>
        <a:bodyPr/>
        <a:lstStyle/>
        <a:p>
          <a:endParaRPr lang="en-US"/>
        </a:p>
      </dgm:t>
    </dgm:pt>
  </dgm:ptLst>
  <dgm:cxnLst>
    <dgm:cxn modelId="{7A9F3CCB-6C60-46E1-BAC6-CA984E516CEE}" type="presOf" srcId="{0E1500CA-8A72-4E8F-8895-CEAD9D03E2B8}" destId="{0A2A604E-9043-4491-AB56-D7E31124970C}" srcOrd="0" destOrd="0" presId="urn:microsoft.com/office/officeart/2005/8/layout/radial1"/>
    <dgm:cxn modelId="{20D7073B-E43C-4D69-B6DD-B0EE5429D322}" type="presOf" srcId="{4D2DE8DD-9EBA-4FEA-9648-E05B4679363A}" destId="{D29D58AC-E17B-4128-B524-F38FC6F34E00}" srcOrd="0" destOrd="0" presId="urn:microsoft.com/office/officeart/2005/8/layout/radial1"/>
    <dgm:cxn modelId="{4D7E1EB8-0736-487C-8909-E3EA5706ECF6}" type="presOf" srcId="{C021AB83-2975-4127-9B78-4D230E096C29}" destId="{E3C5A563-B800-4E71-B752-F745C7A72F53}" srcOrd="0" destOrd="0" presId="urn:microsoft.com/office/officeart/2005/8/layout/radial1"/>
    <dgm:cxn modelId="{A2619EF0-CAF6-4EDB-90DC-A5AD112281F4}" type="presOf" srcId="{40CAA0A7-DD7E-4A7E-A665-5569E1549C55}" destId="{72DE97F5-595F-4625-A134-2D2BAFB6C89E}" srcOrd="0" destOrd="0" presId="urn:microsoft.com/office/officeart/2005/8/layout/radial1"/>
    <dgm:cxn modelId="{E0723E9B-F7EF-4F32-AC30-9D3A0D371554}" srcId="{40CAA0A7-DD7E-4A7E-A665-5569E1549C55}" destId="{0E1500CA-8A72-4E8F-8895-CEAD9D03E2B8}" srcOrd="3" destOrd="0" parTransId="{C021AB83-2975-4127-9B78-4D230E096C29}" sibTransId="{F1A2C27A-EA03-4633-B963-71053B818AE5}"/>
    <dgm:cxn modelId="{D247696F-2442-4779-A2CF-CAFB923F1D52}" type="presOf" srcId="{C39EA527-F4A7-4BB3-ABE8-3D1F15FC49E8}" destId="{2F359DFB-2A45-4028-95B1-B783F3BA334F}" srcOrd="0" destOrd="0" presId="urn:microsoft.com/office/officeart/2005/8/layout/radial1"/>
    <dgm:cxn modelId="{AD9F63CF-2B8A-4A07-86AB-6B276C0ED7EB}" srcId="{251F3920-E693-49B5-A0F7-0FB374982F27}" destId="{39EA1F18-FA7F-4A06-B6EB-B8DA7652FF41}" srcOrd="1" destOrd="0" parTransId="{59623EEE-0C47-4DC2-908C-770FD2719BCA}" sibTransId="{9D22DA28-E227-44FC-A125-11A0B998862E}"/>
    <dgm:cxn modelId="{69A8BEDF-58BF-4BB3-9C9B-8B3BC387AB9C}" srcId="{40CAA0A7-DD7E-4A7E-A665-5569E1549C55}" destId="{A5397341-E4DE-4D4B-93FD-7F8F0C2B1278}" srcOrd="0" destOrd="0" parTransId="{F0C232A7-71E4-4629-96AB-677EF5C65813}" sibTransId="{A13D5F79-F880-4526-AF05-66E1F5B94C11}"/>
    <dgm:cxn modelId="{9DF5482F-87DB-4013-90BF-A7995ADD42B9}" type="presOf" srcId="{56CB7B04-9E53-4821-8047-54A0628C13D4}" destId="{83C4B4C6-A4D7-4496-B3B4-4A55291E6DF1}" srcOrd="1" destOrd="0" presId="urn:microsoft.com/office/officeart/2005/8/layout/radial1"/>
    <dgm:cxn modelId="{5705D7CE-B51B-440A-AC04-383B9881A089}" type="presOf" srcId="{56CB7B04-9E53-4821-8047-54A0628C13D4}" destId="{8D88E672-44A6-4EB5-9498-9373A01847AF}" srcOrd="0" destOrd="0" presId="urn:microsoft.com/office/officeart/2005/8/layout/radial1"/>
    <dgm:cxn modelId="{37C4E347-3517-460F-B6C2-F3E30DAF72C7}" srcId="{251F3920-E693-49B5-A0F7-0FB374982F27}" destId="{40CAA0A7-DD7E-4A7E-A665-5569E1549C55}" srcOrd="0" destOrd="0" parTransId="{70230889-224E-42F7-A41B-A7135218D2B1}" sibTransId="{DB1E29BE-30DE-4613-AA1C-5EE521FD0401}"/>
    <dgm:cxn modelId="{E4CA0A90-62D6-4CF5-A4FF-C0777A146CAD}" srcId="{40CAA0A7-DD7E-4A7E-A665-5569E1549C55}" destId="{4D2DE8DD-9EBA-4FEA-9648-E05B4679363A}" srcOrd="1" destOrd="0" parTransId="{56CB7B04-9E53-4821-8047-54A0628C13D4}" sibTransId="{BD46F548-A6C7-4EAB-ABBE-E17499C67F8A}"/>
    <dgm:cxn modelId="{319BC445-9439-4924-A73F-20822A054BAA}" type="presOf" srcId="{58F64F63-43CC-4DE0-AB20-D27EDA23F433}" destId="{31346148-B8F5-4EE2-AF7B-D13BDA9171B0}" srcOrd="0" destOrd="0" presId="urn:microsoft.com/office/officeart/2005/8/layout/radial1"/>
    <dgm:cxn modelId="{6AA65384-ADCC-4B2D-BC07-6E4B6152A0B8}" type="presOf" srcId="{F0C232A7-71E4-4629-96AB-677EF5C65813}" destId="{E552104E-BE5F-4D76-BF30-E11415320E53}" srcOrd="0" destOrd="0" presId="urn:microsoft.com/office/officeart/2005/8/layout/radial1"/>
    <dgm:cxn modelId="{C9C45167-B3F5-4CF1-8402-FC384FA5C191}" type="presOf" srcId="{C39EA527-F4A7-4BB3-ABE8-3D1F15FC49E8}" destId="{332A0633-93F7-4A2D-BFE4-D1946652C97F}" srcOrd="1" destOrd="0" presId="urn:microsoft.com/office/officeart/2005/8/layout/radial1"/>
    <dgm:cxn modelId="{9755B7CB-CD6E-4725-9F90-C214CD45947D}" type="presOf" srcId="{A5397341-E4DE-4D4B-93FD-7F8F0C2B1278}" destId="{1F7F595E-4126-4C20-A9C9-9291F690CD1C}" srcOrd="0" destOrd="0" presId="urn:microsoft.com/office/officeart/2005/8/layout/radial1"/>
    <dgm:cxn modelId="{BFE3DD9B-58AA-4DA1-8ED0-2967CBF54C8A}" srcId="{40CAA0A7-DD7E-4A7E-A665-5569E1549C55}" destId="{58F64F63-43CC-4DE0-AB20-D27EDA23F433}" srcOrd="2" destOrd="0" parTransId="{C39EA527-F4A7-4BB3-ABE8-3D1F15FC49E8}" sibTransId="{0D1DBC34-70BF-4000-8AD5-AC6CC9D762B8}"/>
    <dgm:cxn modelId="{E62BC226-6ABA-4226-8403-378A6D3B0A6E}" type="presOf" srcId="{251F3920-E693-49B5-A0F7-0FB374982F27}" destId="{D9E8D725-37B5-4C2D-AC9C-139A51300B74}" srcOrd="0" destOrd="0" presId="urn:microsoft.com/office/officeart/2005/8/layout/radial1"/>
    <dgm:cxn modelId="{B9592FFD-9404-410B-8DC6-47AF01A8B81F}" type="presOf" srcId="{F0C232A7-71E4-4629-96AB-677EF5C65813}" destId="{E1830A61-FEA4-443B-8124-A315F1F90AC2}" srcOrd="1" destOrd="0" presId="urn:microsoft.com/office/officeart/2005/8/layout/radial1"/>
    <dgm:cxn modelId="{AC1C07C4-CA28-475F-B389-D1A84E555C0A}" type="presOf" srcId="{C021AB83-2975-4127-9B78-4D230E096C29}" destId="{F4FD76D3-0366-4ECD-8548-BB289E698ADA}" srcOrd="1" destOrd="0" presId="urn:microsoft.com/office/officeart/2005/8/layout/radial1"/>
    <dgm:cxn modelId="{DA5C17E8-E768-4C89-91D0-719D9223C749}" type="presParOf" srcId="{D9E8D725-37B5-4C2D-AC9C-139A51300B74}" destId="{72DE97F5-595F-4625-A134-2D2BAFB6C89E}" srcOrd="0" destOrd="0" presId="urn:microsoft.com/office/officeart/2005/8/layout/radial1"/>
    <dgm:cxn modelId="{B0C28040-32E0-4CD4-AF7B-F04F115ACDAD}" type="presParOf" srcId="{D9E8D725-37B5-4C2D-AC9C-139A51300B74}" destId="{E552104E-BE5F-4D76-BF30-E11415320E53}" srcOrd="1" destOrd="0" presId="urn:microsoft.com/office/officeart/2005/8/layout/radial1"/>
    <dgm:cxn modelId="{1287DA9C-C0E7-41CC-966B-9547CFB09681}" type="presParOf" srcId="{E552104E-BE5F-4D76-BF30-E11415320E53}" destId="{E1830A61-FEA4-443B-8124-A315F1F90AC2}" srcOrd="0" destOrd="0" presId="urn:microsoft.com/office/officeart/2005/8/layout/radial1"/>
    <dgm:cxn modelId="{61DC03E2-84CD-4DB9-993E-1D891FF2DDDB}" type="presParOf" srcId="{D9E8D725-37B5-4C2D-AC9C-139A51300B74}" destId="{1F7F595E-4126-4C20-A9C9-9291F690CD1C}" srcOrd="2" destOrd="0" presId="urn:microsoft.com/office/officeart/2005/8/layout/radial1"/>
    <dgm:cxn modelId="{0D6DFF5E-6563-44EB-9A68-02FD80434ED6}" type="presParOf" srcId="{D9E8D725-37B5-4C2D-AC9C-139A51300B74}" destId="{8D88E672-44A6-4EB5-9498-9373A01847AF}" srcOrd="3" destOrd="0" presId="urn:microsoft.com/office/officeart/2005/8/layout/radial1"/>
    <dgm:cxn modelId="{9D48892D-481F-4741-92EB-DC29F8607F11}" type="presParOf" srcId="{8D88E672-44A6-4EB5-9498-9373A01847AF}" destId="{83C4B4C6-A4D7-4496-B3B4-4A55291E6DF1}" srcOrd="0" destOrd="0" presId="urn:microsoft.com/office/officeart/2005/8/layout/radial1"/>
    <dgm:cxn modelId="{36EDE625-8858-4BFE-B026-30AAF76EE30A}" type="presParOf" srcId="{D9E8D725-37B5-4C2D-AC9C-139A51300B74}" destId="{D29D58AC-E17B-4128-B524-F38FC6F34E00}" srcOrd="4" destOrd="0" presId="urn:microsoft.com/office/officeart/2005/8/layout/radial1"/>
    <dgm:cxn modelId="{A02ED629-4176-4A10-9C57-996106775B25}" type="presParOf" srcId="{D9E8D725-37B5-4C2D-AC9C-139A51300B74}" destId="{2F359DFB-2A45-4028-95B1-B783F3BA334F}" srcOrd="5" destOrd="0" presId="urn:microsoft.com/office/officeart/2005/8/layout/radial1"/>
    <dgm:cxn modelId="{F142FFAA-128F-4464-AB3C-E73257D12899}" type="presParOf" srcId="{2F359DFB-2A45-4028-95B1-B783F3BA334F}" destId="{332A0633-93F7-4A2D-BFE4-D1946652C97F}" srcOrd="0" destOrd="0" presId="urn:microsoft.com/office/officeart/2005/8/layout/radial1"/>
    <dgm:cxn modelId="{38617CEA-87DE-4810-9B18-DE42A270ECF2}" type="presParOf" srcId="{D9E8D725-37B5-4C2D-AC9C-139A51300B74}" destId="{31346148-B8F5-4EE2-AF7B-D13BDA9171B0}" srcOrd="6" destOrd="0" presId="urn:microsoft.com/office/officeart/2005/8/layout/radial1"/>
    <dgm:cxn modelId="{3B224236-7E49-4317-BF76-3974A0B87D8F}" type="presParOf" srcId="{D9E8D725-37B5-4C2D-AC9C-139A51300B74}" destId="{E3C5A563-B800-4E71-B752-F745C7A72F53}" srcOrd="7" destOrd="0" presId="urn:microsoft.com/office/officeart/2005/8/layout/radial1"/>
    <dgm:cxn modelId="{91922CF1-2CDB-4874-9481-250EE4EA05F5}" type="presParOf" srcId="{E3C5A563-B800-4E71-B752-F745C7A72F53}" destId="{F4FD76D3-0366-4ECD-8548-BB289E698ADA}" srcOrd="0" destOrd="0" presId="urn:microsoft.com/office/officeart/2005/8/layout/radial1"/>
    <dgm:cxn modelId="{AC550140-6346-412B-847E-CFDD6314E6C6}" type="presParOf" srcId="{D9E8D725-37B5-4C2D-AC9C-139A51300B74}" destId="{0A2A604E-9043-4491-AB56-D7E31124970C}" srcOrd="8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392CA2D-9C23-4AA5-9BA6-EF7AE93CA977}" type="doc">
      <dgm:prSet loTypeId="urn:microsoft.com/office/officeart/2005/8/layout/radial2" loCatId="relationship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FF4013AE-9112-4428-B2FD-20A59D3F2FD5}">
      <dgm:prSet phldrT="[Text]" custT="1"/>
      <dgm:spPr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en-US" sz="1600" dirty="0" smtClean="0">
              <a:solidFill>
                <a:schemeClr val="tx1"/>
              </a:solidFill>
            </a:rPr>
            <a:t>Mind</a:t>
          </a:r>
          <a:endParaRPr lang="en-US" sz="1200" dirty="0">
            <a:solidFill>
              <a:schemeClr val="tx1"/>
            </a:solidFill>
          </a:endParaRPr>
        </a:p>
      </dgm:t>
    </dgm:pt>
    <dgm:pt modelId="{2B069C1C-91FC-4914-9701-0A783D6F8733}" type="parTrans" cxnId="{32649AE1-A42E-4BC9-9E2C-9B2D0A07B790}">
      <dgm:prSet/>
      <dgm:spPr/>
      <dgm:t>
        <a:bodyPr/>
        <a:lstStyle/>
        <a:p>
          <a:endParaRPr lang="en-US"/>
        </a:p>
      </dgm:t>
    </dgm:pt>
    <dgm:pt modelId="{CEC47EE2-24B9-4A5D-B751-9D010E3F5F3C}" type="sibTrans" cxnId="{32649AE1-A42E-4BC9-9E2C-9B2D0A07B790}">
      <dgm:prSet/>
      <dgm:spPr/>
      <dgm:t>
        <a:bodyPr/>
        <a:lstStyle/>
        <a:p>
          <a:endParaRPr lang="en-US"/>
        </a:p>
      </dgm:t>
    </dgm:pt>
    <dgm:pt modelId="{E12DF050-1558-4DF7-BDC4-B6BCFFA52859}">
      <dgm:prSet phldrT="[Text]" custT="1"/>
      <dgm:spPr/>
      <dgm:t>
        <a:bodyPr/>
        <a:lstStyle/>
        <a:p>
          <a:r>
            <a:rPr lang="en-US" sz="1600" kern="1200" dirty="0" smtClean="0">
              <a:solidFill>
                <a:schemeClr val="tx1"/>
              </a:solidFill>
              <a:latin typeface="+mn-lt"/>
              <a:ea typeface="+mn-ea"/>
              <a:cs typeface="+mn-cs"/>
            </a:rPr>
            <a:t>Problem Solving; Critical Thinking</a:t>
          </a:r>
          <a:endParaRPr lang="en-US" sz="1600" kern="1200" dirty="0">
            <a:solidFill>
              <a:schemeClr val="tx1"/>
            </a:solidFill>
            <a:latin typeface="+mn-lt"/>
            <a:ea typeface="+mn-ea"/>
            <a:cs typeface="+mn-cs"/>
          </a:endParaRPr>
        </a:p>
      </dgm:t>
    </dgm:pt>
    <dgm:pt modelId="{DEE0BA15-E53F-4A79-8095-AA792CE02D86}" type="parTrans" cxnId="{E73C0B5E-49E7-4315-BEA5-89CD6688C601}">
      <dgm:prSet/>
      <dgm:spPr/>
      <dgm:t>
        <a:bodyPr/>
        <a:lstStyle/>
        <a:p>
          <a:endParaRPr lang="en-US"/>
        </a:p>
      </dgm:t>
    </dgm:pt>
    <dgm:pt modelId="{C19F7EE8-0F8C-46F1-BD7E-0979F0185E94}" type="sibTrans" cxnId="{E73C0B5E-49E7-4315-BEA5-89CD6688C601}">
      <dgm:prSet/>
      <dgm:spPr/>
      <dgm:t>
        <a:bodyPr/>
        <a:lstStyle/>
        <a:p>
          <a:endParaRPr lang="en-US"/>
        </a:p>
      </dgm:t>
    </dgm:pt>
    <dgm:pt modelId="{F87743AA-9B62-48AA-B624-A467F69AE744}">
      <dgm:prSet phldrT="[Text]" custT="1"/>
      <dgm:spPr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en-US" sz="1600" dirty="0" smtClean="0">
              <a:solidFill>
                <a:schemeClr val="tx1"/>
              </a:solidFill>
            </a:rPr>
            <a:t>Skill</a:t>
          </a:r>
          <a:endParaRPr lang="en-US" sz="1200" dirty="0">
            <a:solidFill>
              <a:schemeClr val="tx1"/>
            </a:solidFill>
          </a:endParaRPr>
        </a:p>
      </dgm:t>
    </dgm:pt>
    <dgm:pt modelId="{84CCFB37-C8DB-4798-8CF9-2D5CC5844011}" type="parTrans" cxnId="{98D4FC5D-09CA-42DC-A85D-05647FC15CDA}">
      <dgm:prSet/>
      <dgm:spPr/>
      <dgm:t>
        <a:bodyPr/>
        <a:lstStyle/>
        <a:p>
          <a:endParaRPr lang="en-US"/>
        </a:p>
      </dgm:t>
    </dgm:pt>
    <dgm:pt modelId="{CB529411-5CC0-4B41-90E1-68139E60E840}" type="sibTrans" cxnId="{98D4FC5D-09CA-42DC-A85D-05647FC15CDA}">
      <dgm:prSet/>
      <dgm:spPr/>
      <dgm:t>
        <a:bodyPr/>
        <a:lstStyle/>
        <a:p>
          <a:endParaRPr lang="en-US"/>
        </a:p>
      </dgm:t>
    </dgm:pt>
    <dgm:pt modelId="{7E970C24-C094-4612-AA78-395DCF2648A0}">
      <dgm:prSet phldrT="[Text]" custT="1"/>
      <dgm:spPr/>
      <dgm:t>
        <a:bodyPr/>
        <a:lstStyle/>
        <a:p>
          <a:r>
            <a:rPr lang="en-US" sz="1600" dirty="0" smtClean="0"/>
            <a:t>Multiple Literacies, Technical Abilities</a:t>
          </a:r>
          <a:endParaRPr lang="en-US" sz="1600" dirty="0"/>
        </a:p>
      </dgm:t>
    </dgm:pt>
    <dgm:pt modelId="{2CB689AF-F89E-4476-9DA6-8FBB8515BC78}" type="parTrans" cxnId="{5CF49F65-094A-4E26-946A-28DDC6FE11DF}">
      <dgm:prSet/>
      <dgm:spPr/>
      <dgm:t>
        <a:bodyPr/>
        <a:lstStyle/>
        <a:p>
          <a:endParaRPr lang="en-US"/>
        </a:p>
      </dgm:t>
    </dgm:pt>
    <dgm:pt modelId="{59A27C3C-1D6C-4274-8EE5-6B6919D98DCA}" type="sibTrans" cxnId="{5CF49F65-094A-4E26-946A-28DDC6FE11DF}">
      <dgm:prSet/>
      <dgm:spPr/>
      <dgm:t>
        <a:bodyPr/>
        <a:lstStyle/>
        <a:p>
          <a:endParaRPr lang="en-US"/>
        </a:p>
      </dgm:t>
    </dgm:pt>
    <dgm:pt modelId="{9E790344-7160-4148-9B58-F25DAD773F26}">
      <dgm:prSet phldrT="[Text]" custT="1"/>
      <dgm:spPr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en-US" sz="1400" dirty="0" smtClean="0">
              <a:solidFill>
                <a:schemeClr val="tx1"/>
              </a:solidFill>
            </a:rPr>
            <a:t>Character</a:t>
          </a:r>
          <a:endParaRPr lang="en-US" sz="1200" dirty="0">
            <a:solidFill>
              <a:schemeClr val="tx1"/>
            </a:solidFill>
          </a:endParaRPr>
        </a:p>
      </dgm:t>
    </dgm:pt>
    <dgm:pt modelId="{9BA54E2E-15D8-4590-9C54-19E46860BA2C}" type="parTrans" cxnId="{B17AB414-9794-45F5-A83A-9F5B2766D4E2}">
      <dgm:prSet/>
      <dgm:spPr/>
      <dgm:t>
        <a:bodyPr/>
        <a:lstStyle/>
        <a:p>
          <a:endParaRPr lang="en-US"/>
        </a:p>
      </dgm:t>
    </dgm:pt>
    <dgm:pt modelId="{A752D730-9600-4EC6-8D54-2109D8F249AE}" type="sibTrans" cxnId="{B17AB414-9794-45F5-A83A-9F5B2766D4E2}">
      <dgm:prSet/>
      <dgm:spPr/>
      <dgm:t>
        <a:bodyPr/>
        <a:lstStyle/>
        <a:p>
          <a:endParaRPr lang="en-US"/>
        </a:p>
      </dgm:t>
    </dgm:pt>
    <dgm:pt modelId="{B0155F90-CD19-41BF-85F7-A6C9A6D50952}">
      <dgm:prSet phldrT="[Text]" custT="1"/>
      <dgm:spPr/>
      <dgm:t>
        <a:bodyPr/>
        <a:lstStyle/>
        <a:p>
          <a:r>
            <a:rPr lang="en-US" sz="1600" dirty="0" smtClean="0"/>
            <a:t>Caring, Empathy, Courage, </a:t>
          </a:r>
          <a:r>
            <a:rPr lang="en-US" sz="1600" dirty="0" smtClean="0"/>
            <a:t>Honesty Persistence</a:t>
          </a:r>
          <a:r>
            <a:rPr lang="en-US" sz="1600" dirty="0" smtClean="0"/>
            <a:t>, etc.</a:t>
          </a:r>
          <a:endParaRPr lang="en-US" sz="2400" dirty="0"/>
        </a:p>
      </dgm:t>
    </dgm:pt>
    <dgm:pt modelId="{3C5A656A-6831-462C-8CA2-DE6469096F5C}" type="parTrans" cxnId="{FC0F70F4-69CB-4C63-99AD-686C4973C024}">
      <dgm:prSet/>
      <dgm:spPr/>
      <dgm:t>
        <a:bodyPr/>
        <a:lstStyle/>
        <a:p>
          <a:endParaRPr lang="en-US"/>
        </a:p>
      </dgm:t>
    </dgm:pt>
    <dgm:pt modelId="{9DC7CE15-702F-402D-8F9E-B21F512484ED}" type="sibTrans" cxnId="{FC0F70F4-69CB-4C63-99AD-686C4973C024}">
      <dgm:prSet/>
      <dgm:spPr/>
      <dgm:t>
        <a:bodyPr/>
        <a:lstStyle/>
        <a:p>
          <a:endParaRPr lang="en-US"/>
        </a:p>
      </dgm:t>
    </dgm:pt>
    <dgm:pt modelId="{F10B95BD-08B1-4324-8F6A-B86048F0863F}">
      <dgm:prSet phldrT="[Text]" custT="1"/>
      <dgm:spPr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en-US" sz="1400" dirty="0" smtClean="0">
              <a:solidFill>
                <a:schemeClr val="tx1"/>
              </a:solidFill>
            </a:rPr>
            <a:t>Knowledge</a:t>
          </a:r>
          <a:endParaRPr lang="en-US" sz="1200" dirty="0">
            <a:solidFill>
              <a:schemeClr val="tx1"/>
            </a:solidFill>
          </a:endParaRPr>
        </a:p>
      </dgm:t>
    </dgm:pt>
    <dgm:pt modelId="{2B356FB7-AF00-40CB-AF22-2E1DB9CB30C5}" type="parTrans" cxnId="{38404A66-68A0-4749-99D0-2E4D53F018FF}">
      <dgm:prSet/>
      <dgm:spPr/>
      <dgm:t>
        <a:bodyPr/>
        <a:lstStyle/>
        <a:p>
          <a:endParaRPr lang="en-US"/>
        </a:p>
      </dgm:t>
    </dgm:pt>
    <dgm:pt modelId="{CAD9B943-5034-4EAC-9332-EDF5ED0B1E6A}" type="sibTrans" cxnId="{38404A66-68A0-4749-99D0-2E4D53F018FF}">
      <dgm:prSet/>
      <dgm:spPr/>
      <dgm:t>
        <a:bodyPr/>
        <a:lstStyle/>
        <a:p>
          <a:endParaRPr lang="en-US"/>
        </a:p>
      </dgm:t>
    </dgm:pt>
    <dgm:pt modelId="{FACCEAD9-88FE-4F17-80DE-AD58AA13FB48}" type="pres">
      <dgm:prSet presAssocID="{3392CA2D-9C23-4AA5-9BA6-EF7AE93CA977}" presName="composite" presStyleCnt="0">
        <dgm:presLayoutVars>
          <dgm:chMax val="5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E11BD101-E0B5-476C-A360-32AA4964D2BC}" type="pres">
      <dgm:prSet presAssocID="{3392CA2D-9C23-4AA5-9BA6-EF7AE93CA977}" presName="cycle" presStyleCnt="0"/>
      <dgm:spPr/>
      <dgm:t>
        <a:bodyPr/>
        <a:lstStyle/>
        <a:p>
          <a:endParaRPr lang="en-US"/>
        </a:p>
      </dgm:t>
    </dgm:pt>
    <dgm:pt modelId="{2B1FA9FB-9D14-4E28-992F-96270AD0CB74}" type="pres">
      <dgm:prSet presAssocID="{3392CA2D-9C23-4AA5-9BA6-EF7AE93CA977}" presName="centerShape" presStyleCnt="0"/>
      <dgm:spPr/>
      <dgm:t>
        <a:bodyPr/>
        <a:lstStyle/>
        <a:p>
          <a:endParaRPr lang="en-US"/>
        </a:p>
      </dgm:t>
    </dgm:pt>
    <dgm:pt modelId="{40644952-A28B-4746-A9A8-0D9E5C429189}" type="pres">
      <dgm:prSet presAssocID="{3392CA2D-9C23-4AA5-9BA6-EF7AE93CA977}" presName="connSite" presStyleLbl="node1" presStyleIdx="0" presStyleCnt="5"/>
      <dgm:spPr/>
      <dgm:t>
        <a:bodyPr/>
        <a:lstStyle/>
        <a:p>
          <a:endParaRPr lang="en-US"/>
        </a:p>
      </dgm:t>
    </dgm:pt>
    <dgm:pt modelId="{51F4EAD3-1682-4678-A02B-7707F22B1C85}" type="pres">
      <dgm:prSet presAssocID="{3392CA2D-9C23-4AA5-9BA6-EF7AE93CA977}" presName="visible" presStyleLbl="node1" presStyleIdx="0" presStyleCnt="5" custScaleX="126862" custScaleY="131352" custLinFactNeighborX="-40200" custLinFactNeighborY="-10281"/>
      <dgm:spPr>
        <a:blipFill dpi="0" rotWithShape="0">
          <a:blip xmlns:r="http://schemas.openxmlformats.org/officeDocument/2006/relationships" r:embed="rId1"/>
          <a:srcRect/>
          <a:tile tx="-184150" ty="-406400" sx="40000" sy="40000" flip="none" algn="tl"/>
        </a:blipFill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endParaRPr lang="en-US"/>
        </a:p>
      </dgm:t>
    </dgm:pt>
    <dgm:pt modelId="{22BCEA4B-0890-4220-9556-1CDDFB0A4512}" type="pres">
      <dgm:prSet presAssocID="{2B069C1C-91FC-4914-9701-0A783D6F8733}" presName="Name25" presStyleLbl="parChTrans1D1" presStyleIdx="0" presStyleCnt="4"/>
      <dgm:spPr/>
      <dgm:t>
        <a:bodyPr/>
        <a:lstStyle/>
        <a:p>
          <a:endParaRPr lang="en-US"/>
        </a:p>
      </dgm:t>
    </dgm:pt>
    <dgm:pt modelId="{E9D8A64E-7677-4DC0-8658-47073AC3F3AF}" type="pres">
      <dgm:prSet presAssocID="{FF4013AE-9112-4428-B2FD-20A59D3F2FD5}" presName="node" presStyleCnt="0"/>
      <dgm:spPr/>
      <dgm:t>
        <a:bodyPr/>
        <a:lstStyle/>
        <a:p>
          <a:endParaRPr lang="en-US"/>
        </a:p>
      </dgm:t>
    </dgm:pt>
    <dgm:pt modelId="{87BA93AC-D3AD-4B28-9115-39B8C4A3C7C0}" type="pres">
      <dgm:prSet presAssocID="{FF4013AE-9112-4428-B2FD-20A59D3F2FD5}" presName="parentNode" presStyleLbl="node1" presStyleIdx="1" presStyleCnt="5" custScaleX="119736" custScaleY="105282" custLinFactNeighborX="-1174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65DC621-B2C0-4549-964A-6C5A16796B82}" type="pres">
      <dgm:prSet presAssocID="{FF4013AE-9112-4428-B2FD-20A59D3F2FD5}" presName="childNode" presStyleLbl="revTx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3E94016-D3A5-4FCE-8301-70944FF87E8F}" type="pres">
      <dgm:prSet presAssocID="{84CCFB37-C8DB-4798-8CF9-2D5CC5844011}" presName="Name25" presStyleLbl="parChTrans1D1" presStyleIdx="1" presStyleCnt="4"/>
      <dgm:spPr/>
      <dgm:t>
        <a:bodyPr/>
        <a:lstStyle/>
        <a:p>
          <a:endParaRPr lang="en-US"/>
        </a:p>
      </dgm:t>
    </dgm:pt>
    <dgm:pt modelId="{C8452CED-EBC5-4585-8101-7D13C68CE06D}" type="pres">
      <dgm:prSet presAssocID="{F87743AA-9B62-48AA-B624-A467F69AE744}" presName="node" presStyleCnt="0"/>
      <dgm:spPr/>
      <dgm:t>
        <a:bodyPr/>
        <a:lstStyle/>
        <a:p>
          <a:endParaRPr lang="en-US"/>
        </a:p>
      </dgm:t>
    </dgm:pt>
    <dgm:pt modelId="{2351FE39-4179-4DB3-94A8-84EFD1524303}" type="pres">
      <dgm:prSet presAssocID="{F87743AA-9B62-48AA-B624-A467F69AE744}" presName="parentNode" presStyleLbl="node1" presStyleIdx="2" presStyleCnt="5" custScaleX="111372" custScaleY="11051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BE2FF25-E3C6-4F63-A072-FBDC9C3F6BED}" type="pres">
      <dgm:prSet presAssocID="{F87743AA-9B62-48AA-B624-A467F69AE744}" presName="childNode" presStyleLbl="revTx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D3DC158-D5CF-44D3-AC74-FD003E28D70A}" type="pres">
      <dgm:prSet presAssocID="{9BA54E2E-15D8-4590-9C54-19E46860BA2C}" presName="Name25" presStyleLbl="parChTrans1D1" presStyleIdx="2" presStyleCnt="4"/>
      <dgm:spPr/>
      <dgm:t>
        <a:bodyPr/>
        <a:lstStyle/>
        <a:p>
          <a:endParaRPr lang="en-US"/>
        </a:p>
      </dgm:t>
    </dgm:pt>
    <dgm:pt modelId="{6194B5B1-7CCE-4DCF-AE16-59A56DECF32E}" type="pres">
      <dgm:prSet presAssocID="{9E790344-7160-4148-9B58-F25DAD773F26}" presName="node" presStyleCnt="0"/>
      <dgm:spPr/>
      <dgm:t>
        <a:bodyPr/>
        <a:lstStyle/>
        <a:p>
          <a:endParaRPr lang="en-US"/>
        </a:p>
      </dgm:t>
    </dgm:pt>
    <dgm:pt modelId="{8176EEDF-F573-4220-AC4D-C8DBE2CCB231}" type="pres">
      <dgm:prSet presAssocID="{9E790344-7160-4148-9B58-F25DAD773F26}" presName="parentNode" presStyleLbl="node1" presStyleIdx="3" presStyleCnt="5" custScaleX="113868" custScaleY="127184" custLinFactNeighborX="6067" custLinFactNeighborY="-10096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302A07B-55BD-4964-87A5-153E84EB806C}" type="pres">
      <dgm:prSet presAssocID="{9E790344-7160-4148-9B58-F25DAD773F26}" presName="childNode" presStyleLbl="revTx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A4781D6-6FF3-43CA-B792-72B4146196BD}" type="pres">
      <dgm:prSet presAssocID="{2B356FB7-AF00-40CB-AF22-2E1DB9CB30C5}" presName="Name25" presStyleLbl="parChTrans1D1" presStyleIdx="3" presStyleCnt="4"/>
      <dgm:spPr/>
      <dgm:t>
        <a:bodyPr/>
        <a:lstStyle/>
        <a:p>
          <a:endParaRPr lang="en-US"/>
        </a:p>
      </dgm:t>
    </dgm:pt>
    <dgm:pt modelId="{A5A972A8-C1AB-4E74-9C25-6404CCBB5EB4}" type="pres">
      <dgm:prSet presAssocID="{F10B95BD-08B1-4324-8F6A-B86048F0863F}" presName="node" presStyleCnt="0"/>
      <dgm:spPr/>
      <dgm:t>
        <a:bodyPr/>
        <a:lstStyle/>
        <a:p>
          <a:endParaRPr lang="en-US"/>
        </a:p>
      </dgm:t>
    </dgm:pt>
    <dgm:pt modelId="{D1CA1628-97E6-4A74-ADC6-75D159373522}" type="pres">
      <dgm:prSet presAssocID="{F10B95BD-08B1-4324-8F6A-B86048F0863F}" presName="parentNode" presStyleLbl="node1" presStyleIdx="4" presStyleCnt="5" custScaleX="131637" custScaleY="135565" custLinFactNeighborX="-14311" custLinFactNeighborY="-1652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DC21912-D65D-4DDF-9658-655273D08012}" type="pres">
      <dgm:prSet presAssocID="{F10B95BD-08B1-4324-8F6A-B86048F0863F}" presName="childNode" presStyleLbl="revTx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FBFDCD8-A7C3-4C79-9818-C0F1AA3B41A2}" type="presOf" srcId="{3392CA2D-9C23-4AA5-9BA6-EF7AE93CA977}" destId="{FACCEAD9-88FE-4F17-80DE-AD58AA13FB48}" srcOrd="0" destOrd="0" presId="urn:microsoft.com/office/officeart/2005/8/layout/radial2"/>
    <dgm:cxn modelId="{E73C0B5E-49E7-4315-BEA5-89CD6688C601}" srcId="{FF4013AE-9112-4428-B2FD-20A59D3F2FD5}" destId="{E12DF050-1558-4DF7-BDC4-B6BCFFA52859}" srcOrd="0" destOrd="0" parTransId="{DEE0BA15-E53F-4A79-8095-AA792CE02D86}" sibTransId="{C19F7EE8-0F8C-46F1-BD7E-0979F0185E94}"/>
    <dgm:cxn modelId="{2E826FE7-3714-4FA4-92D7-3045DABB5466}" type="presOf" srcId="{2B356FB7-AF00-40CB-AF22-2E1DB9CB30C5}" destId="{6A4781D6-6FF3-43CA-B792-72B4146196BD}" srcOrd="0" destOrd="0" presId="urn:microsoft.com/office/officeart/2005/8/layout/radial2"/>
    <dgm:cxn modelId="{AF47596D-6512-4F33-B264-13754B165E73}" type="presOf" srcId="{84CCFB37-C8DB-4798-8CF9-2D5CC5844011}" destId="{63E94016-D3A5-4FCE-8301-70944FF87E8F}" srcOrd="0" destOrd="0" presId="urn:microsoft.com/office/officeart/2005/8/layout/radial2"/>
    <dgm:cxn modelId="{FFD1EDDB-6C37-4CF8-9CBA-43C84773C06D}" type="presOf" srcId="{9E790344-7160-4148-9B58-F25DAD773F26}" destId="{8176EEDF-F573-4220-AC4D-C8DBE2CCB231}" srcOrd="0" destOrd="0" presId="urn:microsoft.com/office/officeart/2005/8/layout/radial2"/>
    <dgm:cxn modelId="{FC0F70F4-69CB-4C63-99AD-686C4973C024}" srcId="{9E790344-7160-4148-9B58-F25DAD773F26}" destId="{B0155F90-CD19-41BF-85F7-A6C9A6D50952}" srcOrd="0" destOrd="0" parTransId="{3C5A656A-6831-462C-8CA2-DE6469096F5C}" sibTransId="{9DC7CE15-702F-402D-8F9E-B21F512484ED}"/>
    <dgm:cxn modelId="{AD0650EB-112B-4203-989A-A2B186957992}" type="presOf" srcId="{9BA54E2E-15D8-4590-9C54-19E46860BA2C}" destId="{9D3DC158-D5CF-44D3-AC74-FD003E28D70A}" srcOrd="0" destOrd="0" presId="urn:microsoft.com/office/officeart/2005/8/layout/radial2"/>
    <dgm:cxn modelId="{D9694EC7-A13E-41F8-84D8-9FD54897EFB4}" type="presOf" srcId="{FF4013AE-9112-4428-B2FD-20A59D3F2FD5}" destId="{87BA93AC-D3AD-4B28-9115-39B8C4A3C7C0}" srcOrd="0" destOrd="0" presId="urn:microsoft.com/office/officeart/2005/8/layout/radial2"/>
    <dgm:cxn modelId="{5CF49F65-094A-4E26-946A-28DDC6FE11DF}" srcId="{F87743AA-9B62-48AA-B624-A467F69AE744}" destId="{7E970C24-C094-4612-AA78-395DCF2648A0}" srcOrd="0" destOrd="0" parTransId="{2CB689AF-F89E-4476-9DA6-8FBB8515BC78}" sibTransId="{59A27C3C-1D6C-4274-8EE5-6B6919D98DCA}"/>
    <dgm:cxn modelId="{98D4FC5D-09CA-42DC-A85D-05647FC15CDA}" srcId="{3392CA2D-9C23-4AA5-9BA6-EF7AE93CA977}" destId="{F87743AA-9B62-48AA-B624-A467F69AE744}" srcOrd="1" destOrd="0" parTransId="{84CCFB37-C8DB-4798-8CF9-2D5CC5844011}" sibTransId="{CB529411-5CC0-4B41-90E1-68139E60E840}"/>
    <dgm:cxn modelId="{B17AB414-9794-45F5-A83A-9F5B2766D4E2}" srcId="{3392CA2D-9C23-4AA5-9BA6-EF7AE93CA977}" destId="{9E790344-7160-4148-9B58-F25DAD773F26}" srcOrd="2" destOrd="0" parTransId="{9BA54E2E-15D8-4590-9C54-19E46860BA2C}" sibTransId="{A752D730-9600-4EC6-8D54-2109D8F249AE}"/>
    <dgm:cxn modelId="{A3CF45ED-8233-4630-9441-EDFCE9B09F88}" type="presOf" srcId="{7E970C24-C094-4612-AA78-395DCF2648A0}" destId="{0BE2FF25-E3C6-4F63-A072-FBDC9C3F6BED}" srcOrd="0" destOrd="0" presId="urn:microsoft.com/office/officeart/2005/8/layout/radial2"/>
    <dgm:cxn modelId="{90DBE403-755A-4249-B47F-264B4DE6893B}" type="presOf" srcId="{F10B95BD-08B1-4324-8F6A-B86048F0863F}" destId="{D1CA1628-97E6-4A74-ADC6-75D159373522}" srcOrd="0" destOrd="0" presId="urn:microsoft.com/office/officeart/2005/8/layout/radial2"/>
    <dgm:cxn modelId="{32649AE1-A42E-4BC9-9E2C-9B2D0A07B790}" srcId="{3392CA2D-9C23-4AA5-9BA6-EF7AE93CA977}" destId="{FF4013AE-9112-4428-B2FD-20A59D3F2FD5}" srcOrd="0" destOrd="0" parTransId="{2B069C1C-91FC-4914-9701-0A783D6F8733}" sibTransId="{CEC47EE2-24B9-4A5D-B751-9D010E3F5F3C}"/>
    <dgm:cxn modelId="{88A8B779-C11B-4725-8DC5-6F5FE25ECF24}" type="presOf" srcId="{B0155F90-CD19-41BF-85F7-A6C9A6D50952}" destId="{C302A07B-55BD-4964-87A5-153E84EB806C}" srcOrd="0" destOrd="0" presId="urn:microsoft.com/office/officeart/2005/8/layout/radial2"/>
    <dgm:cxn modelId="{D445C46A-41A3-4330-8C2D-32E3526182A9}" type="presOf" srcId="{E12DF050-1558-4DF7-BDC4-B6BCFFA52859}" destId="{165DC621-B2C0-4549-964A-6C5A16796B82}" srcOrd="0" destOrd="0" presId="urn:microsoft.com/office/officeart/2005/8/layout/radial2"/>
    <dgm:cxn modelId="{1948EC6E-F02D-417F-A1CC-3E734D3E1A48}" type="presOf" srcId="{F87743AA-9B62-48AA-B624-A467F69AE744}" destId="{2351FE39-4179-4DB3-94A8-84EFD1524303}" srcOrd="0" destOrd="0" presId="urn:microsoft.com/office/officeart/2005/8/layout/radial2"/>
    <dgm:cxn modelId="{72CA69BD-7B65-40F7-B0E7-DE7B2B23AD0A}" type="presOf" srcId="{2B069C1C-91FC-4914-9701-0A783D6F8733}" destId="{22BCEA4B-0890-4220-9556-1CDDFB0A4512}" srcOrd="0" destOrd="0" presId="urn:microsoft.com/office/officeart/2005/8/layout/radial2"/>
    <dgm:cxn modelId="{38404A66-68A0-4749-99D0-2E4D53F018FF}" srcId="{3392CA2D-9C23-4AA5-9BA6-EF7AE93CA977}" destId="{F10B95BD-08B1-4324-8F6A-B86048F0863F}" srcOrd="3" destOrd="0" parTransId="{2B356FB7-AF00-40CB-AF22-2E1DB9CB30C5}" sibTransId="{CAD9B943-5034-4EAC-9332-EDF5ED0B1E6A}"/>
    <dgm:cxn modelId="{566ED5C3-2BD4-4566-AC62-D9A6064AAC80}" type="presParOf" srcId="{FACCEAD9-88FE-4F17-80DE-AD58AA13FB48}" destId="{E11BD101-E0B5-476C-A360-32AA4964D2BC}" srcOrd="0" destOrd="0" presId="urn:microsoft.com/office/officeart/2005/8/layout/radial2"/>
    <dgm:cxn modelId="{2F1B34E4-3422-4813-9B72-7396E3C6DBBF}" type="presParOf" srcId="{E11BD101-E0B5-476C-A360-32AA4964D2BC}" destId="{2B1FA9FB-9D14-4E28-992F-96270AD0CB74}" srcOrd="0" destOrd="0" presId="urn:microsoft.com/office/officeart/2005/8/layout/radial2"/>
    <dgm:cxn modelId="{05F7D125-71E1-43F4-946C-1D7C2E63C412}" type="presParOf" srcId="{2B1FA9FB-9D14-4E28-992F-96270AD0CB74}" destId="{40644952-A28B-4746-A9A8-0D9E5C429189}" srcOrd="0" destOrd="0" presId="urn:microsoft.com/office/officeart/2005/8/layout/radial2"/>
    <dgm:cxn modelId="{667FEBE7-7865-48A3-B1F2-3B55CD3F790E}" type="presParOf" srcId="{2B1FA9FB-9D14-4E28-992F-96270AD0CB74}" destId="{51F4EAD3-1682-4678-A02B-7707F22B1C85}" srcOrd="1" destOrd="0" presId="urn:microsoft.com/office/officeart/2005/8/layout/radial2"/>
    <dgm:cxn modelId="{DB48B441-4E2B-48AB-B1E3-DACE4A4E7C48}" type="presParOf" srcId="{E11BD101-E0B5-476C-A360-32AA4964D2BC}" destId="{22BCEA4B-0890-4220-9556-1CDDFB0A4512}" srcOrd="1" destOrd="0" presId="urn:microsoft.com/office/officeart/2005/8/layout/radial2"/>
    <dgm:cxn modelId="{A10F7FE7-5BF7-4E5A-8332-612F6B77C93F}" type="presParOf" srcId="{E11BD101-E0B5-476C-A360-32AA4964D2BC}" destId="{E9D8A64E-7677-4DC0-8658-47073AC3F3AF}" srcOrd="2" destOrd="0" presId="urn:microsoft.com/office/officeart/2005/8/layout/radial2"/>
    <dgm:cxn modelId="{F91CDBDB-4053-4DE2-9CEB-7A248385159F}" type="presParOf" srcId="{E9D8A64E-7677-4DC0-8658-47073AC3F3AF}" destId="{87BA93AC-D3AD-4B28-9115-39B8C4A3C7C0}" srcOrd="0" destOrd="0" presId="urn:microsoft.com/office/officeart/2005/8/layout/radial2"/>
    <dgm:cxn modelId="{1CA140D2-22E0-430E-A2BD-117263D04B5C}" type="presParOf" srcId="{E9D8A64E-7677-4DC0-8658-47073AC3F3AF}" destId="{165DC621-B2C0-4549-964A-6C5A16796B82}" srcOrd="1" destOrd="0" presId="urn:microsoft.com/office/officeart/2005/8/layout/radial2"/>
    <dgm:cxn modelId="{B5BEA9D8-0BD0-464B-B96D-C07B96423A6E}" type="presParOf" srcId="{E11BD101-E0B5-476C-A360-32AA4964D2BC}" destId="{63E94016-D3A5-4FCE-8301-70944FF87E8F}" srcOrd="3" destOrd="0" presId="urn:microsoft.com/office/officeart/2005/8/layout/radial2"/>
    <dgm:cxn modelId="{7DADADF2-7C5B-4F0F-BA9D-F9A9A81E0A51}" type="presParOf" srcId="{E11BD101-E0B5-476C-A360-32AA4964D2BC}" destId="{C8452CED-EBC5-4585-8101-7D13C68CE06D}" srcOrd="4" destOrd="0" presId="urn:microsoft.com/office/officeart/2005/8/layout/radial2"/>
    <dgm:cxn modelId="{23DE7E53-5972-4321-9684-9B8E723B3EC4}" type="presParOf" srcId="{C8452CED-EBC5-4585-8101-7D13C68CE06D}" destId="{2351FE39-4179-4DB3-94A8-84EFD1524303}" srcOrd="0" destOrd="0" presId="urn:microsoft.com/office/officeart/2005/8/layout/radial2"/>
    <dgm:cxn modelId="{8AF4CA93-ECD1-4669-954C-7849D9E3AD0A}" type="presParOf" srcId="{C8452CED-EBC5-4585-8101-7D13C68CE06D}" destId="{0BE2FF25-E3C6-4F63-A072-FBDC9C3F6BED}" srcOrd="1" destOrd="0" presId="urn:microsoft.com/office/officeart/2005/8/layout/radial2"/>
    <dgm:cxn modelId="{D3BAC5D6-229D-423A-B7C1-4B5A05F4E90E}" type="presParOf" srcId="{E11BD101-E0B5-476C-A360-32AA4964D2BC}" destId="{9D3DC158-D5CF-44D3-AC74-FD003E28D70A}" srcOrd="5" destOrd="0" presId="urn:microsoft.com/office/officeart/2005/8/layout/radial2"/>
    <dgm:cxn modelId="{3365ABF6-DDC3-4CA8-9C12-04A18FF8E9A1}" type="presParOf" srcId="{E11BD101-E0B5-476C-A360-32AA4964D2BC}" destId="{6194B5B1-7CCE-4DCF-AE16-59A56DECF32E}" srcOrd="6" destOrd="0" presId="urn:microsoft.com/office/officeart/2005/8/layout/radial2"/>
    <dgm:cxn modelId="{1F71D864-5780-41EA-8482-4DBBBFF361F7}" type="presParOf" srcId="{6194B5B1-7CCE-4DCF-AE16-59A56DECF32E}" destId="{8176EEDF-F573-4220-AC4D-C8DBE2CCB231}" srcOrd="0" destOrd="0" presId="urn:microsoft.com/office/officeart/2005/8/layout/radial2"/>
    <dgm:cxn modelId="{153D1F1C-8E89-4A8C-8196-0DBE45DBD1F4}" type="presParOf" srcId="{6194B5B1-7CCE-4DCF-AE16-59A56DECF32E}" destId="{C302A07B-55BD-4964-87A5-153E84EB806C}" srcOrd="1" destOrd="0" presId="urn:microsoft.com/office/officeart/2005/8/layout/radial2"/>
    <dgm:cxn modelId="{93EF1109-AFF5-4303-B0E3-D8D840ED6EEF}" type="presParOf" srcId="{E11BD101-E0B5-476C-A360-32AA4964D2BC}" destId="{6A4781D6-6FF3-43CA-B792-72B4146196BD}" srcOrd="7" destOrd="0" presId="urn:microsoft.com/office/officeart/2005/8/layout/radial2"/>
    <dgm:cxn modelId="{18A00BF5-6C65-4B47-AF00-546481E4DFA0}" type="presParOf" srcId="{E11BD101-E0B5-476C-A360-32AA4964D2BC}" destId="{A5A972A8-C1AB-4E74-9C25-6404CCBB5EB4}" srcOrd="8" destOrd="0" presId="urn:microsoft.com/office/officeart/2005/8/layout/radial2"/>
    <dgm:cxn modelId="{39B0D1DB-7BE4-4533-AE82-38F1B65C43D2}" type="presParOf" srcId="{A5A972A8-C1AB-4E74-9C25-6404CCBB5EB4}" destId="{D1CA1628-97E6-4A74-ADC6-75D159373522}" srcOrd="0" destOrd="0" presId="urn:microsoft.com/office/officeart/2005/8/layout/radial2"/>
    <dgm:cxn modelId="{4FCCD71F-933A-4F50-8E77-68DAA8BB416C}" type="presParOf" srcId="{A5A972A8-C1AB-4E74-9C25-6404CCBB5EB4}" destId="{6DC21912-D65D-4DDF-9658-655273D08012}" srcOrd="1" destOrd="0" presId="urn:microsoft.com/office/officeart/2005/8/layout/radial2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3392CA2D-9C23-4AA5-9BA6-EF7AE93CA977}" type="doc">
      <dgm:prSet loTypeId="urn:microsoft.com/office/officeart/2005/8/layout/radial2" loCatId="relationship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9E790344-7160-4148-9B58-F25DAD773F26}">
      <dgm:prSet phldrT="[Text]" custT="1"/>
      <dgm:spPr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en-US" sz="2000" b="1" dirty="0" smtClean="0">
              <a:solidFill>
                <a:schemeClr val="tx1"/>
              </a:solidFill>
            </a:rPr>
            <a:t>Science and Math</a:t>
          </a:r>
          <a:endParaRPr lang="en-US" sz="2000" b="1" dirty="0">
            <a:solidFill>
              <a:schemeClr val="tx1"/>
            </a:solidFill>
          </a:endParaRPr>
        </a:p>
      </dgm:t>
    </dgm:pt>
    <dgm:pt modelId="{9BA54E2E-15D8-4590-9C54-19E46860BA2C}" type="parTrans" cxnId="{B17AB414-9794-45F5-A83A-9F5B2766D4E2}">
      <dgm:prSet/>
      <dgm:spPr/>
      <dgm:t>
        <a:bodyPr/>
        <a:lstStyle/>
        <a:p>
          <a:endParaRPr lang="en-US"/>
        </a:p>
      </dgm:t>
    </dgm:pt>
    <dgm:pt modelId="{A752D730-9600-4EC6-8D54-2109D8F249AE}" type="sibTrans" cxnId="{B17AB414-9794-45F5-A83A-9F5B2766D4E2}">
      <dgm:prSet/>
      <dgm:spPr/>
      <dgm:t>
        <a:bodyPr/>
        <a:lstStyle/>
        <a:p>
          <a:endParaRPr lang="en-US"/>
        </a:p>
      </dgm:t>
    </dgm:pt>
    <dgm:pt modelId="{F10B95BD-08B1-4324-8F6A-B86048F0863F}">
      <dgm:prSet phldrT="[Text]" custT="1"/>
      <dgm:spPr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en-US" sz="1550" b="1" dirty="0" smtClean="0">
              <a:solidFill>
                <a:schemeClr val="tx1"/>
              </a:solidFill>
            </a:rPr>
            <a:t>ROBOTICS</a:t>
          </a:r>
          <a:endParaRPr lang="en-US" sz="1550" b="1" dirty="0">
            <a:solidFill>
              <a:schemeClr val="tx1"/>
            </a:solidFill>
          </a:endParaRPr>
        </a:p>
      </dgm:t>
    </dgm:pt>
    <dgm:pt modelId="{2B356FB7-AF00-40CB-AF22-2E1DB9CB30C5}" type="parTrans" cxnId="{38404A66-68A0-4749-99D0-2E4D53F018FF}">
      <dgm:prSet/>
      <dgm:spPr/>
      <dgm:t>
        <a:bodyPr/>
        <a:lstStyle/>
        <a:p>
          <a:endParaRPr lang="en-US"/>
        </a:p>
      </dgm:t>
    </dgm:pt>
    <dgm:pt modelId="{CAD9B943-5034-4EAC-9332-EDF5ED0B1E6A}" type="sibTrans" cxnId="{38404A66-68A0-4749-99D0-2E4D53F018FF}">
      <dgm:prSet/>
      <dgm:spPr/>
      <dgm:t>
        <a:bodyPr/>
        <a:lstStyle/>
        <a:p>
          <a:endParaRPr lang="en-US"/>
        </a:p>
      </dgm:t>
    </dgm:pt>
    <dgm:pt modelId="{7A9EC25C-F1CB-4838-B034-95947F45DD39}">
      <dgm:prSet phldrT="[Text]"/>
      <dgm:spPr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en-US" b="1" dirty="0" smtClean="0">
              <a:solidFill>
                <a:schemeClr val="tx1"/>
              </a:solidFill>
            </a:rPr>
            <a:t>STEM TEACHERS</a:t>
          </a:r>
          <a:endParaRPr lang="en-US" b="1" dirty="0">
            <a:solidFill>
              <a:schemeClr val="tx1"/>
            </a:solidFill>
          </a:endParaRPr>
        </a:p>
      </dgm:t>
    </dgm:pt>
    <dgm:pt modelId="{F2F01EE1-DE38-4F6D-A029-DAA5B5EE6D29}" type="parTrans" cxnId="{8A0B2E28-BC85-4609-A7B1-387096350124}">
      <dgm:prSet/>
      <dgm:spPr/>
      <dgm:t>
        <a:bodyPr/>
        <a:lstStyle/>
        <a:p>
          <a:endParaRPr lang="en-US"/>
        </a:p>
      </dgm:t>
    </dgm:pt>
    <dgm:pt modelId="{05BCF423-18F4-4C64-AD7F-FF3CF7DA3669}" type="sibTrans" cxnId="{8A0B2E28-BC85-4609-A7B1-387096350124}">
      <dgm:prSet/>
      <dgm:spPr/>
      <dgm:t>
        <a:bodyPr/>
        <a:lstStyle/>
        <a:p>
          <a:endParaRPr lang="en-US"/>
        </a:p>
      </dgm:t>
    </dgm:pt>
    <dgm:pt modelId="{B0155F90-CD19-41BF-85F7-A6C9A6D50952}">
      <dgm:prSet phldrT="[Text]" custT="1"/>
      <dgm:spPr/>
      <dgm:t>
        <a:bodyPr/>
        <a:lstStyle/>
        <a:p>
          <a:r>
            <a:rPr lang="en-US" sz="1600" b="1" dirty="0" smtClean="0">
              <a:solidFill>
                <a:schemeClr val="bg1"/>
              </a:solidFill>
            </a:rPr>
            <a:t>    </a:t>
          </a:r>
          <a:endParaRPr lang="en-US" sz="2400" b="1" dirty="0">
            <a:solidFill>
              <a:schemeClr val="bg1"/>
            </a:solidFill>
          </a:endParaRPr>
        </a:p>
      </dgm:t>
    </dgm:pt>
    <dgm:pt modelId="{9DC7CE15-702F-402D-8F9E-B21F512484ED}" type="sibTrans" cxnId="{FC0F70F4-69CB-4C63-99AD-686C4973C024}">
      <dgm:prSet/>
      <dgm:spPr/>
      <dgm:t>
        <a:bodyPr/>
        <a:lstStyle/>
        <a:p>
          <a:endParaRPr lang="en-US"/>
        </a:p>
      </dgm:t>
    </dgm:pt>
    <dgm:pt modelId="{3C5A656A-6831-462C-8CA2-DE6469096F5C}" type="parTrans" cxnId="{FC0F70F4-69CB-4C63-99AD-686C4973C024}">
      <dgm:prSet/>
      <dgm:spPr/>
      <dgm:t>
        <a:bodyPr/>
        <a:lstStyle/>
        <a:p>
          <a:endParaRPr lang="en-US"/>
        </a:p>
      </dgm:t>
    </dgm:pt>
    <dgm:pt modelId="{FACCEAD9-88FE-4F17-80DE-AD58AA13FB48}" type="pres">
      <dgm:prSet presAssocID="{3392CA2D-9C23-4AA5-9BA6-EF7AE93CA977}" presName="composite" presStyleCnt="0">
        <dgm:presLayoutVars>
          <dgm:chMax val="5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E11BD101-E0B5-476C-A360-32AA4964D2BC}" type="pres">
      <dgm:prSet presAssocID="{3392CA2D-9C23-4AA5-9BA6-EF7AE93CA977}" presName="cycle" presStyleCnt="0"/>
      <dgm:spPr/>
      <dgm:t>
        <a:bodyPr/>
        <a:lstStyle/>
        <a:p>
          <a:endParaRPr lang="en-US"/>
        </a:p>
      </dgm:t>
    </dgm:pt>
    <dgm:pt modelId="{2B1FA9FB-9D14-4E28-992F-96270AD0CB74}" type="pres">
      <dgm:prSet presAssocID="{3392CA2D-9C23-4AA5-9BA6-EF7AE93CA977}" presName="centerShape" presStyleCnt="0"/>
      <dgm:spPr/>
      <dgm:t>
        <a:bodyPr/>
        <a:lstStyle/>
        <a:p>
          <a:endParaRPr lang="en-US"/>
        </a:p>
      </dgm:t>
    </dgm:pt>
    <dgm:pt modelId="{40644952-A28B-4746-A9A8-0D9E5C429189}" type="pres">
      <dgm:prSet presAssocID="{3392CA2D-9C23-4AA5-9BA6-EF7AE93CA977}" presName="connSite" presStyleLbl="node1" presStyleIdx="0" presStyleCnt="4"/>
      <dgm:spPr/>
      <dgm:t>
        <a:bodyPr/>
        <a:lstStyle/>
        <a:p>
          <a:endParaRPr lang="en-US"/>
        </a:p>
      </dgm:t>
    </dgm:pt>
    <dgm:pt modelId="{51F4EAD3-1682-4678-A02B-7707F22B1C85}" type="pres">
      <dgm:prSet presAssocID="{3392CA2D-9C23-4AA5-9BA6-EF7AE93CA977}" presName="visible" presStyleLbl="node1" presStyleIdx="0" presStyleCnt="4" custScaleX="126862" custScaleY="131352" custLinFactNeighborX="-16673" custLinFactNeighborY="-17215"/>
      <dgm:spPr>
        <a:blipFill dpi="0" rotWithShape="0">
          <a:blip xmlns:r="http://schemas.openxmlformats.org/officeDocument/2006/relationships" r:embed="rId1"/>
          <a:srcRect/>
          <a:tile tx="-184150" ty="-406400" sx="40000" sy="40000" flip="none" algn="tl"/>
        </a:blipFill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endParaRPr lang="en-US"/>
        </a:p>
      </dgm:t>
    </dgm:pt>
    <dgm:pt modelId="{9D3DC158-D5CF-44D3-AC74-FD003E28D70A}" type="pres">
      <dgm:prSet presAssocID="{9BA54E2E-15D8-4590-9C54-19E46860BA2C}" presName="Name25" presStyleLbl="parChTrans1D1" presStyleIdx="0" presStyleCnt="3"/>
      <dgm:spPr/>
      <dgm:t>
        <a:bodyPr/>
        <a:lstStyle/>
        <a:p>
          <a:endParaRPr lang="en-US"/>
        </a:p>
      </dgm:t>
    </dgm:pt>
    <dgm:pt modelId="{6194B5B1-7CCE-4DCF-AE16-59A56DECF32E}" type="pres">
      <dgm:prSet presAssocID="{9E790344-7160-4148-9B58-F25DAD773F26}" presName="node" presStyleCnt="0"/>
      <dgm:spPr/>
      <dgm:t>
        <a:bodyPr/>
        <a:lstStyle/>
        <a:p>
          <a:endParaRPr lang="en-US"/>
        </a:p>
      </dgm:t>
    </dgm:pt>
    <dgm:pt modelId="{8176EEDF-F573-4220-AC4D-C8DBE2CCB231}" type="pres">
      <dgm:prSet presAssocID="{9E790344-7160-4148-9B58-F25DAD773F26}" presName="parentNode" presStyleLbl="node1" presStyleIdx="1" presStyleCnt="4" custScaleX="120733" custScaleY="111602" custLinFactNeighborX="20713" custLinFactNeighborY="9006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302A07B-55BD-4964-87A5-153E84EB806C}" type="pres">
      <dgm:prSet presAssocID="{9E790344-7160-4148-9B58-F25DAD773F26}" presName="childNode" presStyleLbl="revTx" presStyleIdx="0" presStyleCnt="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A4781D6-6FF3-43CA-B792-72B4146196BD}" type="pres">
      <dgm:prSet presAssocID="{2B356FB7-AF00-40CB-AF22-2E1DB9CB30C5}" presName="Name25" presStyleLbl="parChTrans1D1" presStyleIdx="1" presStyleCnt="3"/>
      <dgm:spPr/>
      <dgm:t>
        <a:bodyPr/>
        <a:lstStyle/>
        <a:p>
          <a:endParaRPr lang="en-US"/>
        </a:p>
      </dgm:t>
    </dgm:pt>
    <dgm:pt modelId="{A5A972A8-C1AB-4E74-9C25-6404CCBB5EB4}" type="pres">
      <dgm:prSet presAssocID="{F10B95BD-08B1-4324-8F6A-B86048F0863F}" presName="node" presStyleCnt="0"/>
      <dgm:spPr/>
      <dgm:t>
        <a:bodyPr/>
        <a:lstStyle/>
        <a:p>
          <a:endParaRPr lang="en-US"/>
        </a:p>
      </dgm:t>
    </dgm:pt>
    <dgm:pt modelId="{D1CA1628-97E6-4A74-ADC6-75D159373522}" type="pres">
      <dgm:prSet presAssocID="{F10B95BD-08B1-4324-8F6A-B86048F0863F}" presName="parentNode" presStyleLbl="node1" presStyleIdx="2" presStyleCnt="4" custScaleX="116358" custScaleY="110294" custLinFactNeighborX="17649" custLinFactNeighborY="-2052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DC21912-D65D-4DDF-9658-655273D08012}" type="pres">
      <dgm:prSet presAssocID="{F10B95BD-08B1-4324-8F6A-B86048F0863F}" presName="childNode" presStyleLbl="revTx" presStyleIdx="0" presStyleCnt="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40F8F17-74D5-40D0-B2BD-8FCB6E1775CF}" type="pres">
      <dgm:prSet presAssocID="{F2F01EE1-DE38-4F6D-A029-DAA5B5EE6D29}" presName="Name25" presStyleLbl="parChTrans1D1" presStyleIdx="2" presStyleCnt="3"/>
      <dgm:spPr/>
    </dgm:pt>
    <dgm:pt modelId="{F748C743-E555-4E72-BFE2-559FCF921D81}" type="pres">
      <dgm:prSet presAssocID="{7A9EC25C-F1CB-4838-B034-95947F45DD39}" presName="node" presStyleCnt="0"/>
      <dgm:spPr/>
    </dgm:pt>
    <dgm:pt modelId="{D2EC5BB8-FE37-4C64-874B-DD499BD2B67D}" type="pres">
      <dgm:prSet presAssocID="{7A9EC25C-F1CB-4838-B034-95947F45DD39}" presName="parentNode" presStyleLbl="node1" presStyleIdx="3" presStyleCnt="4" custScaleX="111072" custScaleY="124680" custLinFactNeighborX="-6034" custLinFactNeighborY="-3402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2DDD3D9-778E-4715-8738-B2127C887985}" type="pres">
      <dgm:prSet presAssocID="{7A9EC25C-F1CB-4838-B034-95947F45DD39}" presName="childNode" presStyleLbl="revTx" presStyleIdx="0" presStyleCnt="1">
        <dgm:presLayoutVars>
          <dgm:bulletEnabled val="1"/>
        </dgm:presLayoutVars>
      </dgm:prSet>
      <dgm:spPr/>
    </dgm:pt>
  </dgm:ptLst>
  <dgm:cxnLst>
    <dgm:cxn modelId="{1E99820D-C625-4402-9D59-7F1A974DBF13}" type="presOf" srcId="{B0155F90-CD19-41BF-85F7-A6C9A6D50952}" destId="{C302A07B-55BD-4964-87A5-153E84EB806C}" srcOrd="0" destOrd="0" presId="urn:microsoft.com/office/officeart/2005/8/layout/radial2"/>
    <dgm:cxn modelId="{7210E673-68ED-452A-BC61-1C5CDBB8F832}" type="presOf" srcId="{F10B95BD-08B1-4324-8F6A-B86048F0863F}" destId="{D1CA1628-97E6-4A74-ADC6-75D159373522}" srcOrd="0" destOrd="0" presId="urn:microsoft.com/office/officeart/2005/8/layout/radial2"/>
    <dgm:cxn modelId="{56DFB299-49E1-4979-90B7-1E130A889A4D}" type="presOf" srcId="{3392CA2D-9C23-4AA5-9BA6-EF7AE93CA977}" destId="{FACCEAD9-88FE-4F17-80DE-AD58AA13FB48}" srcOrd="0" destOrd="0" presId="urn:microsoft.com/office/officeart/2005/8/layout/radial2"/>
    <dgm:cxn modelId="{0A71AA42-EAF7-42D5-BD47-A9ADE62C3070}" type="presOf" srcId="{7A9EC25C-F1CB-4838-B034-95947F45DD39}" destId="{D2EC5BB8-FE37-4C64-874B-DD499BD2B67D}" srcOrd="0" destOrd="0" presId="urn:microsoft.com/office/officeart/2005/8/layout/radial2"/>
    <dgm:cxn modelId="{FC0F70F4-69CB-4C63-99AD-686C4973C024}" srcId="{9E790344-7160-4148-9B58-F25DAD773F26}" destId="{B0155F90-CD19-41BF-85F7-A6C9A6D50952}" srcOrd="0" destOrd="0" parTransId="{3C5A656A-6831-462C-8CA2-DE6469096F5C}" sibTransId="{9DC7CE15-702F-402D-8F9E-B21F512484ED}"/>
    <dgm:cxn modelId="{8A0B2E28-BC85-4609-A7B1-387096350124}" srcId="{3392CA2D-9C23-4AA5-9BA6-EF7AE93CA977}" destId="{7A9EC25C-F1CB-4838-B034-95947F45DD39}" srcOrd="2" destOrd="0" parTransId="{F2F01EE1-DE38-4F6D-A029-DAA5B5EE6D29}" sibTransId="{05BCF423-18F4-4C64-AD7F-FF3CF7DA3669}"/>
    <dgm:cxn modelId="{A5CBCD6F-04F2-41C2-B939-9CD41D63DA22}" type="presOf" srcId="{2B356FB7-AF00-40CB-AF22-2E1DB9CB30C5}" destId="{6A4781D6-6FF3-43CA-B792-72B4146196BD}" srcOrd="0" destOrd="0" presId="urn:microsoft.com/office/officeart/2005/8/layout/radial2"/>
    <dgm:cxn modelId="{38404A66-68A0-4749-99D0-2E4D53F018FF}" srcId="{3392CA2D-9C23-4AA5-9BA6-EF7AE93CA977}" destId="{F10B95BD-08B1-4324-8F6A-B86048F0863F}" srcOrd="1" destOrd="0" parTransId="{2B356FB7-AF00-40CB-AF22-2E1DB9CB30C5}" sibTransId="{CAD9B943-5034-4EAC-9332-EDF5ED0B1E6A}"/>
    <dgm:cxn modelId="{B17AB414-9794-45F5-A83A-9F5B2766D4E2}" srcId="{3392CA2D-9C23-4AA5-9BA6-EF7AE93CA977}" destId="{9E790344-7160-4148-9B58-F25DAD773F26}" srcOrd="0" destOrd="0" parTransId="{9BA54E2E-15D8-4590-9C54-19E46860BA2C}" sibTransId="{A752D730-9600-4EC6-8D54-2109D8F249AE}"/>
    <dgm:cxn modelId="{1CE6743D-05C6-479E-83F7-3DF5DD1A8265}" type="presOf" srcId="{9BA54E2E-15D8-4590-9C54-19E46860BA2C}" destId="{9D3DC158-D5CF-44D3-AC74-FD003E28D70A}" srcOrd="0" destOrd="0" presId="urn:microsoft.com/office/officeart/2005/8/layout/radial2"/>
    <dgm:cxn modelId="{DAD95BEF-EED7-4FD7-BA84-0124C671A220}" type="presOf" srcId="{F2F01EE1-DE38-4F6D-A029-DAA5B5EE6D29}" destId="{740F8F17-74D5-40D0-B2BD-8FCB6E1775CF}" srcOrd="0" destOrd="0" presId="urn:microsoft.com/office/officeart/2005/8/layout/radial2"/>
    <dgm:cxn modelId="{A2E35057-192A-4ED9-AD5D-56B003E5F76B}" type="presOf" srcId="{9E790344-7160-4148-9B58-F25DAD773F26}" destId="{8176EEDF-F573-4220-AC4D-C8DBE2CCB231}" srcOrd="0" destOrd="0" presId="urn:microsoft.com/office/officeart/2005/8/layout/radial2"/>
    <dgm:cxn modelId="{24F841F2-8459-4AF6-85B7-09296837AFB1}" type="presParOf" srcId="{FACCEAD9-88FE-4F17-80DE-AD58AA13FB48}" destId="{E11BD101-E0B5-476C-A360-32AA4964D2BC}" srcOrd="0" destOrd="0" presId="urn:microsoft.com/office/officeart/2005/8/layout/radial2"/>
    <dgm:cxn modelId="{E724FC57-BE3A-468B-9336-89BDAC01CC38}" type="presParOf" srcId="{E11BD101-E0B5-476C-A360-32AA4964D2BC}" destId="{2B1FA9FB-9D14-4E28-992F-96270AD0CB74}" srcOrd="0" destOrd="0" presId="urn:microsoft.com/office/officeart/2005/8/layout/radial2"/>
    <dgm:cxn modelId="{3D219CC6-3797-4760-B174-87E65AC09185}" type="presParOf" srcId="{2B1FA9FB-9D14-4E28-992F-96270AD0CB74}" destId="{40644952-A28B-4746-A9A8-0D9E5C429189}" srcOrd="0" destOrd="0" presId="urn:microsoft.com/office/officeart/2005/8/layout/radial2"/>
    <dgm:cxn modelId="{BC09FBDC-424F-4D70-B788-4265AE8AE8DB}" type="presParOf" srcId="{2B1FA9FB-9D14-4E28-992F-96270AD0CB74}" destId="{51F4EAD3-1682-4678-A02B-7707F22B1C85}" srcOrd="1" destOrd="0" presId="urn:microsoft.com/office/officeart/2005/8/layout/radial2"/>
    <dgm:cxn modelId="{964F5877-A7EA-4CF2-8E12-2478622732F9}" type="presParOf" srcId="{E11BD101-E0B5-476C-A360-32AA4964D2BC}" destId="{9D3DC158-D5CF-44D3-AC74-FD003E28D70A}" srcOrd="1" destOrd="0" presId="urn:microsoft.com/office/officeart/2005/8/layout/radial2"/>
    <dgm:cxn modelId="{64FDE5A9-3FD9-4808-8D7D-A74E5810C85F}" type="presParOf" srcId="{E11BD101-E0B5-476C-A360-32AA4964D2BC}" destId="{6194B5B1-7CCE-4DCF-AE16-59A56DECF32E}" srcOrd="2" destOrd="0" presId="urn:microsoft.com/office/officeart/2005/8/layout/radial2"/>
    <dgm:cxn modelId="{105C057A-E04C-4D33-85E8-5598B7E382DB}" type="presParOf" srcId="{6194B5B1-7CCE-4DCF-AE16-59A56DECF32E}" destId="{8176EEDF-F573-4220-AC4D-C8DBE2CCB231}" srcOrd="0" destOrd="0" presId="urn:microsoft.com/office/officeart/2005/8/layout/radial2"/>
    <dgm:cxn modelId="{6F61531A-244A-459C-9CBD-3A4588FA600F}" type="presParOf" srcId="{6194B5B1-7CCE-4DCF-AE16-59A56DECF32E}" destId="{C302A07B-55BD-4964-87A5-153E84EB806C}" srcOrd="1" destOrd="0" presId="urn:microsoft.com/office/officeart/2005/8/layout/radial2"/>
    <dgm:cxn modelId="{B29C62E6-0E4B-43C6-A0C4-2C0B31C5080E}" type="presParOf" srcId="{E11BD101-E0B5-476C-A360-32AA4964D2BC}" destId="{6A4781D6-6FF3-43CA-B792-72B4146196BD}" srcOrd="3" destOrd="0" presId="urn:microsoft.com/office/officeart/2005/8/layout/radial2"/>
    <dgm:cxn modelId="{DF36EF91-65F4-4FDE-A0DC-2A063E5CC949}" type="presParOf" srcId="{E11BD101-E0B5-476C-A360-32AA4964D2BC}" destId="{A5A972A8-C1AB-4E74-9C25-6404CCBB5EB4}" srcOrd="4" destOrd="0" presId="urn:microsoft.com/office/officeart/2005/8/layout/radial2"/>
    <dgm:cxn modelId="{366ABB33-6238-444B-84CE-D2A7E9E77ECD}" type="presParOf" srcId="{A5A972A8-C1AB-4E74-9C25-6404CCBB5EB4}" destId="{D1CA1628-97E6-4A74-ADC6-75D159373522}" srcOrd="0" destOrd="0" presId="urn:microsoft.com/office/officeart/2005/8/layout/radial2"/>
    <dgm:cxn modelId="{D7F95477-EE08-4718-A768-613172F14113}" type="presParOf" srcId="{A5A972A8-C1AB-4E74-9C25-6404CCBB5EB4}" destId="{6DC21912-D65D-4DDF-9658-655273D08012}" srcOrd="1" destOrd="0" presId="urn:microsoft.com/office/officeart/2005/8/layout/radial2"/>
    <dgm:cxn modelId="{8325D720-62DF-403D-B173-D5573CB41135}" type="presParOf" srcId="{E11BD101-E0B5-476C-A360-32AA4964D2BC}" destId="{740F8F17-74D5-40D0-B2BD-8FCB6E1775CF}" srcOrd="5" destOrd="0" presId="urn:microsoft.com/office/officeart/2005/8/layout/radial2"/>
    <dgm:cxn modelId="{14667FB4-1433-4381-8657-5D81E4FF82A9}" type="presParOf" srcId="{E11BD101-E0B5-476C-A360-32AA4964D2BC}" destId="{F748C743-E555-4E72-BFE2-559FCF921D81}" srcOrd="6" destOrd="0" presId="urn:microsoft.com/office/officeart/2005/8/layout/radial2"/>
    <dgm:cxn modelId="{B6248AC8-F540-4CE0-A2DF-B2ADAE78891A}" type="presParOf" srcId="{F748C743-E555-4E72-BFE2-559FCF921D81}" destId="{D2EC5BB8-FE37-4C64-874B-DD499BD2B67D}" srcOrd="0" destOrd="0" presId="urn:microsoft.com/office/officeart/2005/8/layout/radial2"/>
    <dgm:cxn modelId="{E31C66F6-EE2A-478A-A189-A92E1C4183FB}" type="presParOf" srcId="{F748C743-E555-4E72-BFE2-559FCF921D81}" destId="{92DDD3D9-778E-4715-8738-B2127C887985}" srcOrd="1" destOrd="0" presId="urn:microsoft.com/office/officeart/2005/8/layout/radial2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7E8F5CD5-2A03-4F00-A6B5-68327D392C01}">
      <dsp:nvSpPr>
        <dsp:cNvPr id="0" name=""/>
        <dsp:cNvSpPr/>
      </dsp:nvSpPr>
      <dsp:spPr>
        <a:xfrm>
          <a:off x="1811838" y="566461"/>
          <a:ext cx="3828650" cy="3828650"/>
        </a:xfrm>
        <a:prstGeom prst="blockArc">
          <a:avLst>
            <a:gd name="adj1" fmla="val 10800000"/>
            <a:gd name="adj2" fmla="val 16200000"/>
            <a:gd name="adj3" fmla="val 4642"/>
          </a:avLst>
        </a:prstGeom>
        <a:blipFill rotWithShape="0">
          <a:blip xmlns:r="http://schemas.openxmlformats.org/officeDocument/2006/relationships" r:embed="rId1">
            <a:duotone>
              <a:schemeClr val="accent2">
                <a:hueOff val="838776"/>
                <a:satOff val="-7923"/>
                <a:lumOff val="-8237"/>
                <a:alphaOff val="0"/>
                <a:shade val="40000"/>
              </a:schemeClr>
              <a:schemeClr val="accent2">
                <a:hueOff val="838776"/>
                <a:satOff val="-7923"/>
                <a:lumOff val="-8237"/>
                <a:alphaOff val="0"/>
                <a:tint val="42000"/>
              </a:schemeClr>
            </a:duotone>
          </a:blip>
          <a:tile tx="0" ty="0" sx="40000" sy="40000" flip="none" algn="tl"/>
        </a:blipFill>
        <a:ln>
          <a:noFill/>
        </a:ln>
        <a:effectLst>
          <a:outerShdw blurRad="95000" rotWithShape="0">
            <a:srgbClr val="000000">
              <a:alpha val="50000"/>
            </a:srgbClr>
          </a:outerShdw>
          <a:softEdge rad="12700"/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B52176B-7794-406E-B61F-BDFD89FF563E}">
      <dsp:nvSpPr>
        <dsp:cNvPr id="0" name=""/>
        <dsp:cNvSpPr/>
      </dsp:nvSpPr>
      <dsp:spPr>
        <a:xfrm>
          <a:off x="1811838" y="566461"/>
          <a:ext cx="3828650" cy="3828650"/>
        </a:xfrm>
        <a:prstGeom prst="blockArc">
          <a:avLst>
            <a:gd name="adj1" fmla="val 5400000"/>
            <a:gd name="adj2" fmla="val 10800000"/>
            <a:gd name="adj3" fmla="val 4642"/>
          </a:avLst>
        </a:prstGeom>
        <a:blipFill rotWithShape="0">
          <a:blip xmlns:r="http://schemas.openxmlformats.org/officeDocument/2006/relationships" r:embed="rId1">
            <a:duotone>
              <a:schemeClr val="accent2">
                <a:hueOff val="559184"/>
                <a:satOff val="-5282"/>
                <a:lumOff val="-5491"/>
                <a:alphaOff val="0"/>
                <a:shade val="40000"/>
              </a:schemeClr>
              <a:schemeClr val="accent2">
                <a:hueOff val="559184"/>
                <a:satOff val="-5282"/>
                <a:lumOff val="-5491"/>
                <a:alphaOff val="0"/>
                <a:tint val="42000"/>
              </a:schemeClr>
            </a:duotone>
          </a:blip>
          <a:tile tx="0" ty="0" sx="40000" sy="40000" flip="none" algn="tl"/>
        </a:blipFill>
        <a:ln>
          <a:noFill/>
        </a:ln>
        <a:effectLst>
          <a:outerShdw blurRad="95000" rotWithShape="0">
            <a:srgbClr val="000000">
              <a:alpha val="50000"/>
            </a:srgbClr>
          </a:outerShdw>
          <a:softEdge rad="12700"/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063537D-A405-4A44-963C-29F186A5AC3B}">
      <dsp:nvSpPr>
        <dsp:cNvPr id="0" name=""/>
        <dsp:cNvSpPr/>
      </dsp:nvSpPr>
      <dsp:spPr>
        <a:xfrm>
          <a:off x="1811838" y="566461"/>
          <a:ext cx="3828650" cy="3828650"/>
        </a:xfrm>
        <a:prstGeom prst="blockArc">
          <a:avLst>
            <a:gd name="adj1" fmla="val 0"/>
            <a:gd name="adj2" fmla="val 5400000"/>
            <a:gd name="adj3" fmla="val 4642"/>
          </a:avLst>
        </a:prstGeom>
        <a:blipFill rotWithShape="0">
          <a:blip xmlns:r="http://schemas.openxmlformats.org/officeDocument/2006/relationships" r:embed="rId1">
            <a:duotone>
              <a:schemeClr val="accent2">
                <a:hueOff val="279592"/>
                <a:satOff val="-2641"/>
                <a:lumOff val="-2746"/>
                <a:alphaOff val="0"/>
                <a:shade val="40000"/>
              </a:schemeClr>
              <a:schemeClr val="accent2">
                <a:hueOff val="279592"/>
                <a:satOff val="-2641"/>
                <a:lumOff val="-2746"/>
                <a:alphaOff val="0"/>
                <a:tint val="42000"/>
              </a:schemeClr>
            </a:duotone>
          </a:blip>
          <a:tile tx="0" ty="0" sx="40000" sy="40000" flip="none" algn="tl"/>
        </a:blipFill>
        <a:ln>
          <a:noFill/>
        </a:ln>
        <a:effectLst>
          <a:outerShdw blurRad="95000" rotWithShape="0">
            <a:srgbClr val="000000">
              <a:alpha val="50000"/>
            </a:srgbClr>
          </a:outerShdw>
          <a:softEdge rad="12700"/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228FF21-17F5-4FE6-8274-4BE6E55F78CA}">
      <dsp:nvSpPr>
        <dsp:cNvPr id="0" name=""/>
        <dsp:cNvSpPr/>
      </dsp:nvSpPr>
      <dsp:spPr>
        <a:xfrm>
          <a:off x="1811838" y="566461"/>
          <a:ext cx="3828650" cy="3828650"/>
        </a:xfrm>
        <a:prstGeom prst="blockArc">
          <a:avLst>
            <a:gd name="adj1" fmla="val 16200000"/>
            <a:gd name="adj2" fmla="val 0"/>
            <a:gd name="adj3" fmla="val 4642"/>
          </a:avLst>
        </a:prstGeom>
        <a:blipFill rotWithShape="0">
          <a:blip xmlns:r="http://schemas.openxmlformats.org/officeDocument/2006/relationships" r:embed="rId1">
            <a:duotone>
              <a:schemeClr val="accent2">
                <a:hueOff val="0"/>
                <a:satOff val="0"/>
                <a:lumOff val="0"/>
                <a:alphaOff val="0"/>
                <a:shade val="40000"/>
              </a:schemeClr>
              <a:schemeClr val="accent2">
                <a:hueOff val="0"/>
                <a:satOff val="0"/>
                <a:lumOff val="0"/>
                <a:alphaOff val="0"/>
                <a:tint val="42000"/>
              </a:schemeClr>
            </a:duotone>
          </a:blip>
          <a:tile tx="0" ty="0" sx="40000" sy="40000" flip="none" algn="tl"/>
        </a:blipFill>
        <a:ln>
          <a:noFill/>
        </a:ln>
        <a:effectLst>
          <a:outerShdw blurRad="95000" rotWithShape="0">
            <a:srgbClr val="000000">
              <a:alpha val="50000"/>
            </a:srgbClr>
          </a:outerShdw>
          <a:softEdge rad="12700"/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9662EB9-60EA-4C16-9ED6-E5ABAA1322BC}">
      <dsp:nvSpPr>
        <dsp:cNvPr id="0" name=""/>
        <dsp:cNvSpPr/>
      </dsp:nvSpPr>
      <dsp:spPr>
        <a:xfrm>
          <a:off x="2583161" y="1490185"/>
          <a:ext cx="2286004" cy="1981202"/>
        </a:xfrm>
        <a:prstGeom prst="ellipse">
          <a:avLst/>
        </a:prstGeom>
        <a:blipFill rotWithShape="0">
          <a:blip xmlns:r="http://schemas.openxmlformats.org/officeDocument/2006/relationships" r:embed="rId1">
            <a:duotone>
              <a:schemeClr val="accent1">
                <a:hueOff val="0"/>
                <a:satOff val="0"/>
                <a:lumOff val="0"/>
                <a:alphaOff val="0"/>
                <a:shade val="40000"/>
              </a:schemeClr>
              <a:schemeClr val="accent1">
                <a:hueOff val="0"/>
                <a:satOff val="0"/>
                <a:lumOff val="0"/>
                <a:alphaOff val="0"/>
                <a:tint val="42000"/>
              </a:schemeClr>
            </a:duotone>
          </a:blip>
          <a:tile tx="0" ty="0" sx="40000" sy="40000" flip="none" algn="tl"/>
        </a:blipFill>
        <a:ln>
          <a:noFill/>
        </a:ln>
        <a:effectLst>
          <a:outerShdw blurRad="95000" rotWithShape="0">
            <a:srgbClr val="000000">
              <a:alpha val="50000"/>
            </a:srgbClr>
          </a:outerShdw>
          <a:softEdge rad="12700"/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21</a:t>
          </a:r>
          <a:r>
            <a:rPr lang="en-US" sz="2400" kern="1200" baseline="30000" dirty="0" smtClean="0"/>
            <a:t>st</a:t>
          </a:r>
          <a:r>
            <a:rPr lang="en-US" sz="2400" kern="1200" dirty="0" smtClean="0"/>
            <a:t> Century Education</a:t>
          </a:r>
          <a:endParaRPr lang="en-US" sz="2400" kern="1200" dirty="0"/>
        </a:p>
      </dsp:txBody>
      <dsp:txXfrm>
        <a:off x="2583161" y="1490185"/>
        <a:ext cx="2286004" cy="1981202"/>
      </dsp:txXfrm>
    </dsp:sp>
    <dsp:sp modelId="{D5A15665-17B6-49E8-92B9-7099824338D8}">
      <dsp:nvSpPr>
        <dsp:cNvPr id="0" name=""/>
        <dsp:cNvSpPr/>
      </dsp:nvSpPr>
      <dsp:spPr>
        <a:xfrm>
          <a:off x="2956526" y="-141410"/>
          <a:ext cx="1539276" cy="1504598"/>
        </a:xfrm>
        <a:prstGeom prst="ellipse">
          <a:avLst/>
        </a:prstGeom>
        <a:blipFill rotWithShape="0">
          <a:blip xmlns:r="http://schemas.openxmlformats.org/officeDocument/2006/relationships" r:embed="rId1">
            <a:duotone>
              <a:schemeClr val="accent2">
                <a:hueOff val="0"/>
                <a:satOff val="0"/>
                <a:lumOff val="0"/>
                <a:alphaOff val="0"/>
                <a:shade val="40000"/>
              </a:schemeClr>
              <a:schemeClr val="accent2">
                <a:hueOff val="0"/>
                <a:satOff val="0"/>
                <a:lumOff val="0"/>
                <a:alphaOff val="0"/>
                <a:tint val="42000"/>
              </a:schemeClr>
            </a:duotone>
          </a:blip>
          <a:tile tx="0" ty="0" sx="40000" sy="40000" flip="none" algn="tl"/>
        </a:blipFill>
        <a:ln>
          <a:noFill/>
        </a:ln>
        <a:effectLst>
          <a:outerShdw blurRad="95000" rotWithShape="0">
            <a:srgbClr val="000000">
              <a:alpha val="50000"/>
            </a:srgbClr>
          </a:outerShdw>
          <a:softEdge rad="12700"/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>
              <a:solidFill>
                <a:schemeClr val="tx1"/>
              </a:solidFill>
            </a:rPr>
            <a:t>Science</a:t>
          </a:r>
          <a:endParaRPr lang="en-US" sz="1400" b="1" kern="1200" dirty="0">
            <a:solidFill>
              <a:schemeClr val="tx1"/>
            </a:solidFill>
          </a:endParaRPr>
        </a:p>
      </dsp:txBody>
      <dsp:txXfrm>
        <a:off x="2956526" y="-141410"/>
        <a:ext cx="1539276" cy="1504598"/>
      </dsp:txXfrm>
    </dsp:sp>
    <dsp:sp modelId="{B64E0E6B-77E2-4699-B495-8B12EF34308C}">
      <dsp:nvSpPr>
        <dsp:cNvPr id="0" name=""/>
        <dsp:cNvSpPr/>
      </dsp:nvSpPr>
      <dsp:spPr>
        <a:xfrm>
          <a:off x="4853888" y="1693383"/>
          <a:ext cx="1484346" cy="1574805"/>
        </a:xfrm>
        <a:prstGeom prst="ellipse">
          <a:avLst/>
        </a:prstGeom>
        <a:blipFill rotWithShape="0">
          <a:blip xmlns:r="http://schemas.openxmlformats.org/officeDocument/2006/relationships" r:embed="rId1">
            <a:duotone>
              <a:schemeClr val="accent2">
                <a:hueOff val="279592"/>
                <a:satOff val="-2641"/>
                <a:lumOff val="-2746"/>
                <a:alphaOff val="0"/>
                <a:shade val="40000"/>
              </a:schemeClr>
              <a:schemeClr val="accent2">
                <a:hueOff val="279592"/>
                <a:satOff val="-2641"/>
                <a:lumOff val="-2746"/>
                <a:alphaOff val="0"/>
                <a:tint val="42000"/>
              </a:schemeClr>
            </a:duotone>
          </a:blip>
          <a:tile tx="0" ty="0" sx="40000" sy="40000" flip="none" algn="tl"/>
        </a:blipFill>
        <a:ln>
          <a:noFill/>
        </a:ln>
        <a:effectLst>
          <a:outerShdw blurRad="95000" rotWithShape="0">
            <a:srgbClr val="000000">
              <a:alpha val="50000"/>
            </a:srgbClr>
          </a:outerShdw>
          <a:softEdge rad="12700"/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>
              <a:solidFill>
                <a:schemeClr val="tx1"/>
              </a:solidFill>
            </a:rPr>
            <a:t>Technology</a:t>
          </a:r>
          <a:endParaRPr lang="en-US" sz="1400" kern="1200" dirty="0">
            <a:solidFill>
              <a:schemeClr val="tx1"/>
            </a:solidFill>
          </a:endParaRPr>
        </a:p>
      </dsp:txBody>
      <dsp:txXfrm>
        <a:off x="4853888" y="1693383"/>
        <a:ext cx="1484346" cy="1574805"/>
      </dsp:txXfrm>
    </dsp:sp>
    <dsp:sp modelId="{DDDFE6EF-7819-40FC-846A-FDB502042534}">
      <dsp:nvSpPr>
        <dsp:cNvPr id="0" name=""/>
        <dsp:cNvSpPr/>
      </dsp:nvSpPr>
      <dsp:spPr>
        <a:xfrm>
          <a:off x="2956526" y="3581558"/>
          <a:ext cx="1539276" cy="1538251"/>
        </a:xfrm>
        <a:prstGeom prst="ellipse">
          <a:avLst/>
        </a:prstGeom>
        <a:blipFill rotWithShape="0">
          <a:blip xmlns:r="http://schemas.openxmlformats.org/officeDocument/2006/relationships" r:embed="rId1">
            <a:duotone>
              <a:schemeClr val="accent2">
                <a:hueOff val="559184"/>
                <a:satOff val="-5282"/>
                <a:lumOff val="-5491"/>
                <a:alphaOff val="0"/>
                <a:shade val="40000"/>
              </a:schemeClr>
              <a:schemeClr val="accent2">
                <a:hueOff val="559184"/>
                <a:satOff val="-5282"/>
                <a:lumOff val="-5491"/>
                <a:alphaOff val="0"/>
                <a:tint val="42000"/>
              </a:schemeClr>
            </a:duotone>
          </a:blip>
          <a:tile tx="0" ty="0" sx="40000" sy="40000" flip="none" algn="tl"/>
        </a:blipFill>
        <a:ln>
          <a:noFill/>
        </a:ln>
        <a:effectLst>
          <a:outerShdw blurRad="95000" rotWithShape="0">
            <a:srgbClr val="000000">
              <a:alpha val="50000"/>
            </a:srgbClr>
          </a:outerShdw>
          <a:softEdge rad="12700"/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>
              <a:solidFill>
                <a:schemeClr val="tx1"/>
              </a:solidFill>
            </a:rPr>
            <a:t>Engineering</a:t>
          </a:r>
          <a:endParaRPr lang="en-US" sz="1400" b="1" kern="1200" dirty="0">
            <a:solidFill>
              <a:schemeClr val="tx1"/>
            </a:solidFill>
          </a:endParaRPr>
        </a:p>
      </dsp:txBody>
      <dsp:txXfrm>
        <a:off x="2956526" y="3581558"/>
        <a:ext cx="1539276" cy="1538251"/>
      </dsp:txXfrm>
    </dsp:sp>
    <dsp:sp modelId="{247144F8-85B6-46BC-B6D4-FEEA2C3B90A4}">
      <dsp:nvSpPr>
        <dsp:cNvPr id="0" name=""/>
        <dsp:cNvSpPr/>
      </dsp:nvSpPr>
      <dsp:spPr>
        <a:xfrm>
          <a:off x="1129364" y="1693383"/>
          <a:ext cx="1453803" cy="1574805"/>
        </a:xfrm>
        <a:prstGeom prst="ellipse">
          <a:avLst/>
        </a:prstGeom>
        <a:blipFill rotWithShape="0">
          <a:blip xmlns:r="http://schemas.openxmlformats.org/officeDocument/2006/relationships" r:embed="rId1">
            <a:duotone>
              <a:schemeClr val="accent2">
                <a:hueOff val="838776"/>
                <a:satOff val="-7923"/>
                <a:lumOff val="-8237"/>
                <a:alphaOff val="0"/>
                <a:shade val="40000"/>
              </a:schemeClr>
              <a:schemeClr val="accent2">
                <a:hueOff val="838776"/>
                <a:satOff val="-7923"/>
                <a:lumOff val="-8237"/>
                <a:alphaOff val="0"/>
                <a:tint val="42000"/>
              </a:schemeClr>
            </a:duotone>
          </a:blip>
          <a:tile tx="0" ty="0" sx="40000" sy="40000" flip="none" algn="tl"/>
        </a:blipFill>
        <a:ln>
          <a:noFill/>
        </a:ln>
        <a:effectLst>
          <a:outerShdw blurRad="95000" rotWithShape="0">
            <a:srgbClr val="000000">
              <a:alpha val="50000"/>
            </a:srgbClr>
          </a:outerShdw>
          <a:softEdge rad="12700"/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>
              <a:solidFill>
                <a:schemeClr val="tx1"/>
              </a:solidFill>
            </a:rPr>
            <a:t>Math</a:t>
          </a:r>
          <a:endParaRPr lang="en-US" sz="1400" b="1" kern="1200" dirty="0">
            <a:solidFill>
              <a:schemeClr val="tx1"/>
            </a:solidFill>
          </a:endParaRPr>
        </a:p>
      </dsp:txBody>
      <dsp:txXfrm>
        <a:off x="1129364" y="1693383"/>
        <a:ext cx="1453803" cy="1574805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72DE97F5-595F-4625-A134-2D2BAFB6C89E}">
      <dsp:nvSpPr>
        <dsp:cNvPr id="0" name=""/>
        <dsp:cNvSpPr/>
      </dsp:nvSpPr>
      <dsp:spPr>
        <a:xfrm>
          <a:off x="2643519" y="1050487"/>
          <a:ext cx="1556556" cy="1718801"/>
        </a:xfrm>
        <a:prstGeom prst="ellipse">
          <a:avLst/>
        </a:prstGeom>
        <a:blipFill rotWithShape="0">
          <a:blip xmlns:r="http://schemas.openxmlformats.org/officeDocument/2006/relationships" r:embed="rId1">
            <a:duotone>
              <a:schemeClr val="accent1">
                <a:hueOff val="0"/>
                <a:satOff val="0"/>
                <a:lumOff val="0"/>
                <a:alphaOff val="0"/>
                <a:shade val="40000"/>
              </a:schemeClr>
              <a:schemeClr val="accent1">
                <a:hueOff val="0"/>
                <a:satOff val="0"/>
                <a:lumOff val="0"/>
                <a:alphaOff val="0"/>
                <a:tint val="42000"/>
              </a:schemeClr>
            </a:duotone>
          </a:blip>
          <a:tile tx="0" ty="0" sx="40000" sy="40000" flip="none" algn="tl"/>
        </a:blipFill>
        <a:ln>
          <a:noFill/>
        </a:ln>
        <a:effectLst>
          <a:outerShdw blurRad="114300" dist="38100" dir="5400000" sx="103000" sy="103000" rotWithShape="0">
            <a:srgbClr val="000000">
              <a:alpha val="35000"/>
            </a:srgbClr>
          </a:outerShdw>
        </a:effectLst>
        <a:scene3d>
          <a:camera prst="orthographicFront"/>
          <a:lightRig rig="harsh" dir="t">
            <a:rot lat="0" lon="0" rev="1800000"/>
          </a:lightRig>
        </a:scene3d>
        <a:sp3d prstMaterial="softEdge">
          <a:bevelT w="304800" h="152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b="1" kern="1200" dirty="0" smtClean="0">
              <a:solidFill>
                <a:schemeClr val="tx1"/>
              </a:solidFill>
            </a:rPr>
            <a:t>Healthy</a:t>
          </a:r>
          <a:endParaRPr lang="en-US" sz="2100" b="1" kern="1200" dirty="0">
            <a:solidFill>
              <a:schemeClr val="tx1"/>
            </a:solidFill>
          </a:endParaRPr>
        </a:p>
      </dsp:txBody>
      <dsp:txXfrm>
        <a:off x="2643519" y="1050487"/>
        <a:ext cx="1556556" cy="1718801"/>
      </dsp:txXfrm>
    </dsp:sp>
    <dsp:sp modelId="{E552104E-BE5F-4D76-BF30-E11415320E53}">
      <dsp:nvSpPr>
        <dsp:cNvPr id="0" name=""/>
        <dsp:cNvSpPr/>
      </dsp:nvSpPr>
      <dsp:spPr>
        <a:xfrm rot="1724499">
          <a:off x="4047996" y="2553249"/>
          <a:ext cx="1150007" cy="30826"/>
        </a:xfrm>
        <a:custGeom>
          <a:avLst/>
          <a:gdLst/>
          <a:ahLst/>
          <a:cxnLst/>
          <a:rect l="0" t="0" r="0" b="0"/>
          <a:pathLst>
            <a:path>
              <a:moveTo>
                <a:pt x="0" y="15413"/>
              </a:moveTo>
              <a:lnTo>
                <a:pt x="1150007" y="15413"/>
              </a:lnTo>
            </a:path>
          </a:pathLst>
        </a:custGeom>
        <a:noFill/>
        <a:ln w="44450" cap="flat" cmpd="sng" algn="ctr">
          <a:gradFill flip="none" rotWithShape="1">
            <a:gsLst>
              <a:gs pos="0">
                <a:schemeClr val="tx2">
                  <a:lumMod val="10000"/>
                </a:schemeClr>
              </a:gs>
              <a:gs pos="100000">
                <a:schemeClr val="tx1">
                  <a:alpha val="0"/>
                </a:schemeClr>
              </a:gs>
            </a:gsLst>
            <a:lin ang="0" scaled="1"/>
            <a:tileRect/>
          </a:gradFill>
          <a:prstDash val="sysDot"/>
        </a:ln>
        <a:effectLst/>
        <a:scene3d>
          <a:camera prst="orthographicFront"/>
          <a:lightRig rig="harsh" dir="t">
            <a:rot lat="0" lon="0" rev="1800000"/>
          </a:lightRig>
        </a:scene3d>
        <a:sp3d prstMaterial="softEdg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b="1" kern="1200">
            <a:solidFill>
              <a:schemeClr val="tx1"/>
            </a:solidFill>
          </a:endParaRPr>
        </a:p>
      </dsp:txBody>
      <dsp:txXfrm rot="1724499">
        <a:off x="4594250" y="2539912"/>
        <a:ext cx="57500" cy="57500"/>
      </dsp:txXfrm>
    </dsp:sp>
    <dsp:sp modelId="{1F7F595E-4126-4C20-A9C9-9291F690CD1C}">
      <dsp:nvSpPr>
        <dsp:cNvPr id="0" name=""/>
        <dsp:cNvSpPr/>
      </dsp:nvSpPr>
      <dsp:spPr>
        <a:xfrm>
          <a:off x="5029202" y="2354941"/>
          <a:ext cx="1731473" cy="1822579"/>
        </a:xfrm>
        <a:prstGeom prst="ellipse">
          <a:avLst/>
        </a:prstGeom>
        <a:solidFill>
          <a:schemeClr val="accent5">
            <a:lumMod val="75000"/>
          </a:schemeClr>
        </a:solidFill>
        <a:ln>
          <a:noFill/>
        </a:ln>
        <a:effectLst>
          <a:outerShdw blurRad="114300" dist="38100" dir="5400000" sx="103000" sy="103000" rotWithShape="0">
            <a:srgbClr val="000000">
              <a:alpha val="35000"/>
            </a:srgbClr>
          </a:outerShdw>
        </a:effectLst>
        <a:scene3d>
          <a:camera prst="orthographicFront"/>
          <a:lightRig rig="harsh" dir="t">
            <a:rot lat="0" lon="0" rev="1800000"/>
          </a:lightRig>
        </a:scene3d>
        <a:sp3d prstMaterial="softEdge">
          <a:bevelT w="254000" h="1905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>
              <a:solidFill>
                <a:schemeClr val="tx1"/>
              </a:solidFill>
            </a:rPr>
            <a:t>Safe</a:t>
          </a:r>
          <a:endParaRPr lang="en-US" sz="1800" b="1" kern="1200" dirty="0">
            <a:solidFill>
              <a:schemeClr val="tx1"/>
            </a:solidFill>
          </a:endParaRPr>
        </a:p>
      </dsp:txBody>
      <dsp:txXfrm>
        <a:off x="5029202" y="2354941"/>
        <a:ext cx="1731473" cy="1822579"/>
      </dsp:txXfrm>
    </dsp:sp>
    <dsp:sp modelId="{8D88E672-44A6-4EB5-9498-9373A01847AF}">
      <dsp:nvSpPr>
        <dsp:cNvPr id="0" name=""/>
        <dsp:cNvSpPr/>
      </dsp:nvSpPr>
      <dsp:spPr>
        <a:xfrm rot="20280117">
          <a:off x="4113266" y="1396334"/>
          <a:ext cx="1083184" cy="30826"/>
        </a:xfrm>
        <a:custGeom>
          <a:avLst/>
          <a:gdLst/>
          <a:ahLst/>
          <a:cxnLst/>
          <a:rect l="0" t="0" r="0" b="0"/>
          <a:pathLst>
            <a:path>
              <a:moveTo>
                <a:pt x="0" y="15413"/>
              </a:moveTo>
              <a:lnTo>
                <a:pt x="1083184" y="15413"/>
              </a:lnTo>
            </a:path>
          </a:pathLst>
        </a:custGeom>
        <a:noFill/>
        <a:ln w="44450" cap="flat" cmpd="sng" algn="ctr">
          <a:gradFill flip="none" rotWithShape="1">
            <a:gsLst>
              <a:gs pos="0">
                <a:schemeClr val="tx2">
                  <a:lumMod val="10000"/>
                </a:schemeClr>
              </a:gs>
              <a:gs pos="100000">
                <a:schemeClr val="tx1">
                  <a:alpha val="0"/>
                </a:schemeClr>
              </a:gs>
            </a:gsLst>
            <a:lin ang="0" scaled="1"/>
            <a:tileRect/>
          </a:gradFill>
          <a:prstDash val="sysDot"/>
        </a:ln>
        <a:effectLst/>
        <a:scene3d>
          <a:camera prst="orthographicFront"/>
          <a:lightRig rig="harsh" dir="t">
            <a:rot lat="0" lon="0" rev="1800000"/>
          </a:lightRig>
        </a:scene3d>
        <a:sp3d prstMaterial="softEdg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>
            <a:solidFill>
              <a:schemeClr val="tx1"/>
            </a:solidFill>
          </a:endParaRPr>
        </a:p>
      </dsp:txBody>
      <dsp:txXfrm rot="20280117">
        <a:off x="4627779" y="1384667"/>
        <a:ext cx="54159" cy="54159"/>
      </dsp:txXfrm>
    </dsp:sp>
    <dsp:sp modelId="{D29D58AC-E17B-4128-B524-F38FC6F34E00}">
      <dsp:nvSpPr>
        <dsp:cNvPr id="0" name=""/>
        <dsp:cNvSpPr/>
      </dsp:nvSpPr>
      <dsp:spPr>
        <a:xfrm>
          <a:off x="5092148" y="0"/>
          <a:ext cx="1765851" cy="1756795"/>
        </a:xfrm>
        <a:prstGeom prst="ellipse">
          <a:avLst/>
        </a:prstGeom>
        <a:solidFill>
          <a:schemeClr val="accent4"/>
        </a:solidFill>
        <a:ln>
          <a:noFill/>
        </a:ln>
        <a:effectLst>
          <a:outerShdw blurRad="114300" dist="38100" dir="5400000" sx="103000" sy="103000" rotWithShape="0">
            <a:srgbClr val="000000">
              <a:alpha val="35000"/>
            </a:srgbClr>
          </a:outerShdw>
        </a:effectLst>
        <a:scene3d>
          <a:camera prst="orthographicFront"/>
          <a:lightRig rig="harsh" dir="t">
            <a:rot lat="0" lon="0" rev="1800000"/>
          </a:lightRig>
        </a:scene3d>
        <a:sp3d prstMaterial="softEdge">
          <a:bevelT w="304800" h="152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>
              <a:solidFill>
                <a:schemeClr val="tx1"/>
              </a:solidFill>
            </a:rPr>
            <a:t>Engaged</a:t>
          </a:r>
          <a:endParaRPr lang="en-US" sz="1800" b="1" kern="1200" dirty="0">
            <a:solidFill>
              <a:schemeClr val="tx1"/>
            </a:solidFill>
          </a:endParaRPr>
        </a:p>
      </dsp:txBody>
      <dsp:txXfrm>
        <a:off x="5092148" y="0"/>
        <a:ext cx="1765851" cy="1756795"/>
      </dsp:txXfrm>
    </dsp:sp>
    <dsp:sp modelId="{2F359DFB-2A45-4028-95B1-B783F3BA334F}">
      <dsp:nvSpPr>
        <dsp:cNvPr id="0" name=""/>
        <dsp:cNvSpPr/>
      </dsp:nvSpPr>
      <dsp:spPr>
        <a:xfrm rot="12139117">
          <a:off x="1642617" y="1387940"/>
          <a:ext cx="1090528" cy="30826"/>
        </a:xfrm>
        <a:custGeom>
          <a:avLst/>
          <a:gdLst/>
          <a:ahLst/>
          <a:cxnLst/>
          <a:rect l="0" t="0" r="0" b="0"/>
          <a:pathLst>
            <a:path>
              <a:moveTo>
                <a:pt x="0" y="15413"/>
              </a:moveTo>
              <a:lnTo>
                <a:pt x="1090528" y="15413"/>
              </a:lnTo>
            </a:path>
          </a:pathLst>
        </a:custGeom>
        <a:noFill/>
        <a:ln w="44450" cap="flat" cmpd="sng" algn="ctr">
          <a:gradFill flip="none" rotWithShape="1">
            <a:gsLst>
              <a:gs pos="0">
                <a:srgbClr val="002060"/>
              </a:gs>
              <a:gs pos="100000">
                <a:schemeClr val="tx1">
                  <a:alpha val="0"/>
                </a:schemeClr>
              </a:gs>
            </a:gsLst>
            <a:lin ang="0" scaled="1"/>
            <a:tileRect/>
          </a:gradFill>
          <a:prstDash val="sysDot"/>
        </a:ln>
        <a:effectLst/>
        <a:scene3d>
          <a:camera prst="orthographicFront"/>
          <a:lightRig rig="harsh" dir="t">
            <a:rot lat="0" lon="0" rev="1800000"/>
          </a:lightRig>
        </a:scene3d>
        <a:sp3d prstMaterial="softEdg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>
            <a:solidFill>
              <a:schemeClr val="tx1"/>
            </a:solidFill>
          </a:endParaRPr>
        </a:p>
      </dsp:txBody>
      <dsp:txXfrm rot="12139117">
        <a:off x="2160618" y="1376090"/>
        <a:ext cx="54526" cy="54526"/>
      </dsp:txXfrm>
    </dsp:sp>
    <dsp:sp modelId="{31346148-B8F5-4EE2-AF7B-D13BDA9171B0}">
      <dsp:nvSpPr>
        <dsp:cNvPr id="0" name=""/>
        <dsp:cNvSpPr/>
      </dsp:nvSpPr>
      <dsp:spPr>
        <a:xfrm>
          <a:off x="0" y="0"/>
          <a:ext cx="1750488" cy="1729007"/>
        </a:xfrm>
        <a:prstGeom prst="ellipse">
          <a:avLst/>
        </a:prstGeom>
        <a:solidFill>
          <a:schemeClr val="accent6">
            <a:lumMod val="40000"/>
            <a:lumOff val="60000"/>
          </a:schemeClr>
        </a:solidFill>
        <a:ln>
          <a:noFill/>
        </a:ln>
        <a:effectLst>
          <a:outerShdw blurRad="114300" dist="38100" dir="5400000" sx="103000" sy="103000" rotWithShape="0">
            <a:srgbClr val="000000">
              <a:alpha val="35000"/>
            </a:srgbClr>
          </a:outerShdw>
        </a:effectLst>
        <a:scene3d>
          <a:camera prst="orthographicFront"/>
          <a:lightRig rig="harsh" dir="t">
            <a:rot lat="0" lon="0" rev="1800000"/>
          </a:lightRig>
        </a:scene3d>
        <a:sp3d prstMaterial="softEdge">
          <a:bevelT w="304800" h="152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solidFill>
                <a:srgbClr val="C00000"/>
              </a:solidFill>
            </a:rPr>
            <a:t>Supported</a:t>
          </a:r>
          <a:endParaRPr lang="en-US" sz="1800" kern="1200" dirty="0">
            <a:solidFill>
              <a:srgbClr val="C00000"/>
            </a:solidFill>
          </a:endParaRPr>
        </a:p>
      </dsp:txBody>
      <dsp:txXfrm>
        <a:off x="0" y="0"/>
        <a:ext cx="1750488" cy="1729007"/>
      </dsp:txXfrm>
    </dsp:sp>
    <dsp:sp modelId="{E3C5A563-B800-4E71-B752-F745C7A72F53}">
      <dsp:nvSpPr>
        <dsp:cNvPr id="0" name=""/>
        <dsp:cNvSpPr/>
      </dsp:nvSpPr>
      <dsp:spPr>
        <a:xfrm rot="9025263">
          <a:off x="1537100" y="2602196"/>
          <a:ext cx="1275630" cy="30826"/>
        </a:xfrm>
        <a:custGeom>
          <a:avLst/>
          <a:gdLst/>
          <a:ahLst/>
          <a:cxnLst/>
          <a:rect l="0" t="0" r="0" b="0"/>
          <a:pathLst>
            <a:path>
              <a:moveTo>
                <a:pt x="0" y="15413"/>
              </a:moveTo>
              <a:lnTo>
                <a:pt x="1275630" y="15413"/>
              </a:lnTo>
            </a:path>
          </a:pathLst>
        </a:custGeom>
        <a:noFill/>
        <a:ln w="44450" cap="flat" cmpd="sng" algn="ctr">
          <a:gradFill flip="none" rotWithShape="1">
            <a:gsLst>
              <a:gs pos="0">
                <a:srgbClr val="002060"/>
              </a:gs>
              <a:gs pos="100000">
                <a:schemeClr val="tx1">
                  <a:alpha val="0"/>
                </a:schemeClr>
              </a:gs>
            </a:gsLst>
            <a:lin ang="0" scaled="1"/>
            <a:tileRect/>
          </a:gradFill>
          <a:prstDash val="sysDot"/>
        </a:ln>
        <a:effectLst/>
        <a:scene3d>
          <a:camera prst="orthographicFront"/>
          <a:lightRig rig="harsh" dir="t">
            <a:rot lat="0" lon="0" rev="1800000"/>
          </a:lightRig>
        </a:scene3d>
        <a:sp3d prstMaterial="softEdg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>
            <a:solidFill>
              <a:schemeClr val="tx1"/>
            </a:solidFill>
          </a:endParaRPr>
        </a:p>
      </dsp:txBody>
      <dsp:txXfrm rot="9025263">
        <a:off x="2143024" y="2585719"/>
        <a:ext cx="63781" cy="63781"/>
      </dsp:txXfrm>
    </dsp:sp>
    <dsp:sp modelId="{0A2A604E-9043-4491-AB56-D7E31124970C}">
      <dsp:nvSpPr>
        <dsp:cNvPr id="0" name=""/>
        <dsp:cNvSpPr/>
      </dsp:nvSpPr>
      <dsp:spPr>
        <a:xfrm>
          <a:off x="0" y="2507344"/>
          <a:ext cx="1737040" cy="1703532"/>
        </a:xfrm>
        <a:prstGeom prst="ellipse">
          <a:avLst/>
        </a:prstGeom>
        <a:solidFill>
          <a:schemeClr val="accent3"/>
        </a:solidFill>
        <a:ln>
          <a:noFill/>
        </a:ln>
        <a:effectLst>
          <a:outerShdw blurRad="114300" dist="38100" dir="5400000" sx="103000" sy="103000" rotWithShape="0">
            <a:srgbClr val="000000">
              <a:alpha val="35000"/>
            </a:srgbClr>
          </a:outerShdw>
        </a:effectLst>
        <a:scene3d>
          <a:camera prst="orthographicFront"/>
          <a:lightRig rig="harsh" dir="t">
            <a:rot lat="0" lon="0" rev="1800000"/>
          </a:lightRig>
        </a:scene3d>
        <a:sp3d prstMaterial="softEdge">
          <a:bevelT w="381000" h="3810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77787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50" b="1" kern="1200" dirty="0" smtClean="0">
              <a:solidFill>
                <a:schemeClr val="tx1"/>
              </a:solidFill>
            </a:rPr>
            <a:t>Challenged</a:t>
          </a:r>
          <a:endParaRPr lang="en-US" sz="1750" b="1" kern="1200" dirty="0">
            <a:solidFill>
              <a:schemeClr val="tx1"/>
            </a:solidFill>
          </a:endParaRPr>
        </a:p>
      </dsp:txBody>
      <dsp:txXfrm>
        <a:off x="0" y="2507344"/>
        <a:ext cx="1737040" cy="1703532"/>
      </dsp:txXfrm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6A4781D6-6FF3-43CA-B792-72B4146196BD}">
      <dsp:nvSpPr>
        <dsp:cNvPr id="0" name=""/>
        <dsp:cNvSpPr/>
      </dsp:nvSpPr>
      <dsp:spPr>
        <a:xfrm rot="3840976">
          <a:off x="2305106" y="3115298"/>
          <a:ext cx="476099" cy="44208"/>
        </a:xfrm>
        <a:custGeom>
          <a:avLst/>
          <a:gdLst/>
          <a:ahLst/>
          <a:cxnLst/>
          <a:rect l="0" t="0" r="0" b="0"/>
          <a:pathLst>
            <a:path>
              <a:moveTo>
                <a:pt x="0" y="22104"/>
              </a:moveTo>
              <a:lnTo>
                <a:pt x="476099" y="22104"/>
              </a:lnTo>
            </a:path>
          </a:pathLst>
        </a:custGeom>
        <a:noFill/>
        <a:ln w="381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D3DC158-D5CF-44D3-AC74-FD003E28D70A}">
      <dsp:nvSpPr>
        <dsp:cNvPr id="0" name=""/>
        <dsp:cNvSpPr/>
      </dsp:nvSpPr>
      <dsp:spPr>
        <a:xfrm rot="1094966">
          <a:off x="2740019" y="2578746"/>
          <a:ext cx="575646" cy="44208"/>
        </a:xfrm>
        <a:custGeom>
          <a:avLst/>
          <a:gdLst/>
          <a:ahLst/>
          <a:cxnLst/>
          <a:rect l="0" t="0" r="0" b="0"/>
          <a:pathLst>
            <a:path>
              <a:moveTo>
                <a:pt x="0" y="22104"/>
              </a:moveTo>
              <a:lnTo>
                <a:pt x="575646" y="22104"/>
              </a:lnTo>
            </a:path>
          </a:pathLst>
        </a:custGeom>
        <a:noFill/>
        <a:ln w="381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3E94016-D3A5-4FCE-8301-70944FF87E8F}">
      <dsp:nvSpPr>
        <dsp:cNvPr id="0" name=""/>
        <dsp:cNvSpPr/>
      </dsp:nvSpPr>
      <dsp:spPr>
        <a:xfrm rot="20276583">
          <a:off x="2734038" y="1931129"/>
          <a:ext cx="559062" cy="44208"/>
        </a:xfrm>
        <a:custGeom>
          <a:avLst/>
          <a:gdLst/>
          <a:ahLst/>
          <a:cxnLst/>
          <a:rect l="0" t="0" r="0" b="0"/>
          <a:pathLst>
            <a:path>
              <a:moveTo>
                <a:pt x="0" y="22104"/>
              </a:moveTo>
              <a:lnTo>
                <a:pt x="559062" y="22104"/>
              </a:lnTo>
            </a:path>
          </a:pathLst>
        </a:custGeom>
        <a:noFill/>
        <a:ln w="381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2BCEA4B-0890-4220-9556-1CDDFB0A4512}">
      <dsp:nvSpPr>
        <dsp:cNvPr id="0" name=""/>
        <dsp:cNvSpPr/>
      </dsp:nvSpPr>
      <dsp:spPr>
        <a:xfrm rot="17695323">
          <a:off x="2192798" y="1306124"/>
          <a:ext cx="802156" cy="44208"/>
        </a:xfrm>
        <a:custGeom>
          <a:avLst/>
          <a:gdLst/>
          <a:ahLst/>
          <a:cxnLst/>
          <a:rect l="0" t="0" r="0" b="0"/>
          <a:pathLst>
            <a:path>
              <a:moveTo>
                <a:pt x="0" y="22104"/>
              </a:moveTo>
              <a:lnTo>
                <a:pt x="802156" y="22104"/>
              </a:lnTo>
            </a:path>
          </a:pathLst>
        </a:custGeom>
        <a:noFill/>
        <a:ln w="381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1F4EAD3-1682-4678-A02B-7707F22B1C85}">
      <dsp:nvSpPr>
        <dsp:cNvPr id="0" name=""/>
        <dsp:cNvSpPr/>
      </dsp:nvSpPr>
      <dsp:spPr>
        <a:xfrm>
          <a:off x="315668" y="971435"/>
          <a:ext cx="2231785" cy="2310774"/>
        </a:xfrm>
        <a:prstGeom prst="ellipse">
          <a:avLst/>
        </a:prstGeom>
        <a:blipFill dpi="0" rotWithShape="0">
          <a:blip xmlns:r="http://schemas.openxmlformats.org/officeDocument/2006/relationships" r:embed="rId1"/>
          <a:srcRect/>
          <a:tile tx="-184150" ty="-406400" sx="40000" sy="40000" flip="none" algn="tl"/>
        </a:blip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7BA93AC-D3AD-4B28-9115-39B8C4A3C7C0}">
      <dsp:nvSpPr>
        <dsp:cNvPr id="0" name=""/>
        <dsp:cNvSpPr/>
      </dsp:nvSpPr>
      <dsp:spPr>
        <a:xfrm>
          <a:off x="2369961" y="-105514"/>
          <a:ext cx="1263853" cy="1111287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>
              <a:solidFill>
                <a:schemeClr val="tx1"/>
              </a:solidFill>
            </a:rPr>
            <a:t>Mind</a:t>
          </a:r>
          <a:endParaRPr lang="en-US" sz="1200" kern="1200" dirty="0">
            <a:solidFill>
              <a:schemeClr val="tx1"/>
            </a:solidFill>
          </a:endParaRPr>
        </a:p>
      </dsp:txBody>
      <dsp:txXfrm>
        <a:off x="2369961" y="-105514"/>
        <a:ext cx="1263853" cy="1111287"/>
      </dsp:txXfrm>
    </dsp:sp>
    <dsp:sp modelId="{165DC621-B2C0-4549-964A-6C5A16796B82}">
      <dsp:nvSpPr>
        <dsp:cNvPr id="0" name=""/>
        <dsp:cNvSpPr/>
      </dsp:nvSpPr>
      <dsp:spPr>
        <a:xfrm>
          <a:off x="3478968" y="-105514"/>
          <a:ext cx="1895780" cy="11112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 smtClean="0">
              <a:solidFill>
                <a:schemeClr val="tx1"/>
              </a:solidFill>
              <a:latin typeface="+mn-lt"/>
              <a:ea typeface="+mn-ea"/>
              <a:cs typeface="+mn-cs"/>
            </a:rPr>
            <a:t>Problem Solving; Critical Thinking</a:t>
          </a:r>
          <a:endParaRPr lang="en-US" sz="1600" kern="1200" dirty="0">
            <a:solidFill>
              <a:schemeClr val="tx1"/>
            </a:solidFill>
            <a:latin typeface="+mn-lt"/>
            <a:ea typeface="+mn-ea"/>
            <a:cs typeface="+mn-cs"/>
          </a:endParaRPr>
        </a:p>
      </dsp:txBody>
      <dsp:txXfrm>
        <a:off x="3478968" y="-105514"/>
        <a:ext cx="1895780" cy="1111287"/>
      </dsp:txXfrm>
    </dsp:sp>
    <dsp:sp modelId="{2351FE39-4179-4DB3-94A8-84EFD1524303}">
      <dsp:nvSpPr>
        <dsp:cNvPr id="0" name=""/>
        <dsp:cNvSpPr/>
      </dsp:nvSpPr>
      <dsp:spPr>
        <a:xfrm>
          <a:off x="3229025" y="1044512"/>
          <a:ext cx="1175569" cy="1166523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>
              <a:solidFill>
                <a:schemeClr val="tx1"/>
              </a:solidFill>
            </a:rPr>
            <a:t>Skill</a:t>
          </a:r>
          <a:endParaRPr lang="en-US" sz="1200" kern="1200" dirty="0">
            <a:solidFill>
              <a:schemeClr val="tx1"/>
            </a:solidFill>
          </a:endParaRPr>
        </a:p>
      </dsp:txBody>
      <dsp:txXfrm>
        <a:off x="3229025" y="1044512"/>
        <a:ext cx="1175569" cy="1166523"/>
      </dsp:txXfrm>
    </dsp:sp>
    <dsp:sp modelId="{0BE2FF25-E3C6-4F63-A072-FBDC9C3F6BED}">
      <dsp:nvSpPr>
        <dsp:cNvPr id="0" name=""/>
        <dsp:cNvSpPr/>
      </dsp:nvSpPr>
      <dsp:spPr>
        <a:xfrm>
          <a:off x="4360103" y="1044512"/>
          <a:ext cx="1763353" cy="116652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 smtClean="0"/>
            <a:t>Multiple Literacies, Technical Abilities</a:t>
          </a:r>
          <a:endParaRPr lang="en-US" sz="1600" kern="1200" dirty="0"/>
        </a:p>
      </dsp:txBody>
      <dsp:txXfrm>
        <a:off x="4360103" y="1044512"/>
        <a:ext cx="1763353" cy="1166523"/>
      </dsp:txXfrm>
    </dsp:sp>
    <dsp:sp modelId="{8176EEDF-F573-4220-AC4D-C8DBE2CCB231}">
      <dsp:nvSpPr>
        <dsp:cNvPr id="0" name=""/>
        <dsp:cNvSpPr/>
      </dsp:nvSpPr>
      <dsp:spPr>
        <a:xfrm>
          <a:off x="3276598" y="2209800"/>
          <a:ext cx="1201915" cy="1342469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>
              <a:solidFill>
                <a:schemeClr val="tx1"/>
              </a:solidFill>
            </a:rPr>
            <a:t>Character</a:t>
          </a:r>
          <a:endParaRPr lang="en-US" sz="1200" kern="1200" dirty="0">
            <a:solidFill>
              <a:schemeClr val="tx1"/>
            </a:solidFill>
          </a:endParaRPr>
        </a:p>
      </dsp:txBody>
      <dsp:txXfrm>
        <a:off x="3276598" y="2209800"/>
        <a:ext cx="1201915" cy="1342469"/>
      </dsp:txXfrm>
    </dsp:sp>
    <dsp:sp modelId="{C302A07B-55BD-4964-87A5-153E84EB806C}">
      <dsp:nvSpPr>
        <dsp:cNvPr id="0" name=""/>
        <dsp:cNvSpPr/>
      </dsp:nvSpPr>
      <dsp:spPr>
        <a:xfrm>
          <a:off x="4401090" y="2209800"/>
          <a:ext cx="1802872" cy="13424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 smtClean="0"/>
            <a:t>Caring, Empathy, Courage, </a:t>
          </a:r>
          <a:r>
            <a:rPr lang="en-US" sz="1600" kern="1200" dirty="0" smtClean="0"/>
            <a:t>Honesty Persistence</a:t>
          </a:r>
          <a:r>
            <a:rPr lang="en-US" sz="1600" kern="1200" dirty="0" smtClean="0"/>
            <a:t>, etc.</a:t>
          </a:r>
          <a:endParaRPr lang="en-US" sz="2400" kern="1200" dirty="0"/>
        </a:p>
      </dsp:txBody>
      <dsp:txXfrm>
        <a:off x="4401090" y="2209800"/>
        <a:ext cx="1802872" cy="1342469"/>
      </dsp:txXfrm>
    </dsp:sp>
    <dsp:sp modelId="{D1CA1628-97E6-4A74-ADC6-75D159373522}">
      <dsp:nvSpPr>
        <dsp:cNvPr id="0" name=""/>
        <dsp:cNvSpPr/>
      </dsp:nvSpPr>
      <dsp:spPr>
        <a:xfrm>
          <a:off x="2264364" y="3275363"/>
          <a:ext cx="1389472" cy="1430934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>
              <a:solidFill>
                <a:schemeClr val="tx1"/>
              </a:solidFill>
            </a:rPr>
            <a:t>Knowledge</a:t>
          </a:r>
          <a:endParaRPr lang="en-US" sz="1200" kern="1200" dirty="0">
            <a:solidFill>
              <a:schemeClr val="tx1"/>
            </a:solidFill>
          </a:endParaRPr>
        </a:p>
      </dsp:txBody>
      <dsp:txXfrm>
        <a:off x="2264364" y="3275363"/>
        <a:ext cx="1389472" cy="1430934"/>
      </dsp:txXfrm>
    </dsp:sp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740F8F17-74D5-40D0-B2BD-8FCB6E1775CF}">
      <dsp:nvSpPr>
        <dsp:cNvPr id="0" name=""/>
        <dsp:cNvSpPr/>
      </dsp:nvSpPr>
      <dsp:spPr>
        <a:xfrm rot="2612085">
          <a:off x="2336983" y="3468438"/>
          <a:ext cx="518630" cy="60996"/>
        </a:xfrm>
        <a:custGeom>
          <a:avLst/>
          <a:gdLst/>
          <a:ahLst/>
          <a:cxnLst/>
          <a:rect l="0" t="0" r="0" b="0"/>
          <a:pathLst>
            <a:path>
              <a:moveTo>
                <a:pt x="0" y="30498"/>
              </a:moveTo>
              <a:lnTo>
                <a:pt x="518630" y="30498"/>
              </a:lnTo>
            </a:path>
          </a:pathLst>
        </a:custGeom>
        <a:noFill/>
        <a:ln w="381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A4781D6-6FF3-43CA-B792-72B4146196BD}">
      <dsp:nvSpPr>
        <dsp:cNvPr id="0" name=""/>
        <dsp:cNvSpPr/>
      </dsp:nvSpPr>
      <dsp:spPr>
        <a:xfrm rot="21561316">
          <a:off x="2408275" y="2458966"/>
          <a:ext cx="969117" cy="60996"/>
        </a:xfrm>
        <a:custGeom>
          <a:avLst/>
          <a:gdLst/>
          <a:ahLst/>
          <a:cxnLst/>
          <a:rect l="0" t="0" r="0" b="0"/>
          <a:pathLst>
            <a:path>
              <a:moveTo>
                <a:pt x="0" y="30498"/>
              </a:moveTo>
              <a:lnTo>
                <a:pt x="969117" y="30498"/>
              </a:lnTo>
            </a:path>
          </a:pathLst>
        </a:custGeom>
        <a:noFill/>
        <a:ln w="381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D3DC158-D5CF-44D3-AC74-FD003E28D70A}">
      <dsp:nvSpPr>
        <dsp:cNvPr id="0" name=""/>
        <dsp:cNvSpPr/>
      </dsp:nvSpPr>
      <dsp:spPr>
        <a:xfrm rot="19380426">
          <a:off x="2321730" y="1568465"/>
          <a:ext cx="860213" cy="60996"/>
        </a:xfrm>
        <a:custGeom>
          <a:avLst/>
          <a:gdLst/>
          <a:ahLst/>
          <a:cxnLst/>
          <a:rect l="0" t="0" r="0" b="0"/>
          <a:pathLst>
            <a:path>
              <a:moveTo>
                <a:pt x="0" y="30498"/>
              </a:moveTo>
              <a:lnTo>
                <a:pt x="860213" y="30498"/>
              </a:lnTo>
            </a:path>
          </a:pathLst>
        </a:custGeom>
        <a:noFill/>
        <a:ln w="381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1F4EAD3-1682-4678-A02B-7707F22B1C85}">
      <dsp:nvSpPr>
        <dsp:cNvPr id="0" name=""/>
        <dsp:cNvSpPr/>
      </dsp:nvSpPr>
      <dsp:spPr>
        <a:xfrm>
          <a:off x="-6264" y="471212"/>
          <a:ext cx="3112000" cy="3222142"/>
        </a:xfrm>
        <a:prstGeom prst="ellipse">
          <a:avLst/>
        </a:prstGeom>
        <a:blipFill dpi="0" rotWithShape="0">
          <a:blip xmlns:r="http://schemas.openxmlformats.org/officeDocument/2006/relationships" r:embed="rId1"/>
          <a:srcRect/>
          <a:tile tx="-184150" ty="-406400" sx="40000" sy="40000" flip="none" algn="tl"/>
        </a:blip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176EEDF-F573-4220-AC4D-C8DBE2CCB231}">
      <dsp:nvSpPr>
        <dsp:cNvPr id="0" name=""/>
        <dsp:cNvSpPr/>
      </dsp:nvSpPr>
      <dsp:spPr>
        <a:xfrm>
          <a:off x="2895602" y="0"/>
          <a:ext cx="1776991" cy="1642598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>
              <a:solidFill>
                <a:schemeClr val="tx1"/>
              </a:solidFill>
            </a:rPr>
            <a:t>Science and Math</a:t>
          </a:r>
          <a:endParaRPr lang="en-US" sz="2000" b="1" kern="1200" dirty="0">
            <a:solidFill>
              <a:schemeClr val="tx1"/>
            </a:solidFill>
          </a:endParaRPr>
        </a:p>
      </dsp:txBody>
      <dsp:txXfrm>
        <a:off x="2895602" y="0"/>
        <a:ext cx="1776991" cy="1642598"/>
      </dsp:txXfrm>
    </dsp:sp>
    <dsp:sp modelId="{C302A07B-55BD-4964-87A5-153E84EB806C}">
      <dsp:nvSpPr>
        <dsp:cNvPr id="0" name=""/>
        <dsp:cNvSpPr/>
      </dsp:nvSpPr>
      <dsp:spPr>
        <a:xfrm>
          <a:off x="4438333" y="0"/>
          <a:ext cx="2665487" cy="16425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b="1" kern="1200" dirty="0" smtClean="0">
              <a:solidFill>
                <a:schemeClr val="bg1"/>
              </a:solidFill>
            </a:rPr>
            <a:t>    </a:t>
          </a:r>
          <a:endParaRPr lang="en-US" sz="2400" b="1" kern="1200" dirty="0">
            <a:solidFill>
              <a:schemeClr val="bg1"/>
            </a:solidFill>
          </a:endParaRPr>
        </a:p>
      </dsp:txBody>
      <dsp:txXfrm>
        <a:off x="4438333" y="0"/>
        <a:ext cx="2665487" cy="1642598"/>
      </dsp:txXfrm>
    </dsp:sp>
    <dsp:sp modelId="{D1CA1628-97E6-4A74-ADC6-75D159373522}">
      <dsp:nvSpPr>
        <dsp:cNvPr id="0" name=""/>
        <dsp:cNvSpPr/>
      </dsp:nvSpPr>
      <dsp:spPr>
        <a:xfrm>
          <a:off x="3377302" y="1662703"/>
          <a:ext cx="1712598" cy="1623346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68897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50" b="1" kern="1200" dirty="0" smtClean="0">
              <a:solidFill>
                <a:schemeClr val="tx1"/>
              </a:solidFill>
            </a:rPr>
            <a:t>ROBOTICS</a:t>
          </a:r>
          <a:endParaRPr lang="en-US" sz="1550" b="1" kern="1200" dirty="0">
            <a:solidFill>
              <a:schemeClr val="tx1"/>
            </a:solidFill>
          </a:endParaRPr>
        </a:p>
      </dsp:txBody>
      <dsp:txXfrm>
        <a:off x="3377302" y="1662703"/>
        <a:ext cx="1712598" cy="1623346"/>
      </dsp:txXfrm>
    </dsp:sp>
    <dsp:sp modelId="{D2EC5BB8-FE37-4C64-874B-DD499BD2B67D}">
      <dsp:nvSpPr>
        <dsp:cNvPr id="0" name=""/>
        <dsp:cNvSpPr/>
      </dsp:nvSpPr>
      <dsp:spPr>
        <a:xfrm>
          <a:off x="2590802" y="3352796"/>
          <a:ext cx="1634797" cy="1835084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b="1" kern="1200" dirty="0" smtClean="0">
              <a:solidFill>
                <a:schemeClr val="tx1"/>
              </a:solidFill>
            </a:rPr>
            <a:t>STEM TEACHERS</a:t>
          </a:r>
          <a:endParaRPr lang="en-US" sz="1700" b="1" kern="1200" dirty="0">
            <a:solidFill>
              <a:schemeClr val="tx1"/>
            </a:solidFill>
          </a:endParaRPr>
        </a:p>
      </dsp:txBody>
      <dsp:txXfrm>
        <a:off x="2590802" y="3352796"/>
        <a:ext cx="1634797" cy="183508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radial2">
  <dgm:title val=""/>
  <dgm:desc val=""/>
  <dgm:catLst>
    <dgm:cat type="relationship" pri="20000"/>
    <dgm:cat type="conver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cycle" refType="w"/>
      <dgm:constr type="h" for="ch" forName="cycle" refType="h"/>
    </dgm:constrLst>
    <dgm:ruleLst/>
    <dgm:layoutNode name="cycle">
      <dgm:choose name="Name0">
        <dgm:if name="Name1" func="var" arg="dir" op="equ" val="norm">
          <dgm:choose name="Name2">
            <dgm:if name="Name3" axis="ch" ptType="node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if name="Name4" axis="ch" ptType="node" func="cnt" op="equ" val="2">
              <dgm:alg type="cycle">
                <dgm:param type="stAng" val="70"/>
                <dgm:param type="spanAng" val="40"/>
                <dgm:param type="ctrShpMap" val="fNode"/>
              </dgm:alg>
            </dgm:if>
            <dgm:if name="Name5" axis="ch" ptType="node" func="cnt" op="equ" val="3">
              <dgm:alg type="cycle">
                <dgm:param type="stAng" val="60"/>
                <dgm:param type="spanAng" val="60"/>
                <dgm:param type="ctrShpMap" val="fNode"/>
              </dgm:alg>
            </dgm:if>
            <dgm:else name="Name6">
              <dgm:alg type="cycle">
                <dgm:param type="stAng" val="45"/>
                <dgm:param type="spanAng" val="90"/>
                <dgm:param type="ctrShpMap" val="fNode"/>
              </dgm:alg>
            </dgm:else>
          </dgm:choose>
        </dgm:if>
        <dgm:else name="Name7">
          <dgm:choose name="Name8">
            <dgm:if name="Name9" axis="ch" ptType="node" func="cnt" op="lte" val="1">
              <dgm:alg type="cycle">
                <dgm:param type="stAng" val="-90"/>
                <dgm:param type="spanAng" val="-360"/>
                <dgm:param type="ctrShpMap" val="fNode"/>
              </dgm:alg>
            </dgm:if>
            <dgm:if name="Name10" axis="ch" ptType="node" func="cnt" op="equ" val="2">
              <dgm:alg type="cycle">
                <dgm:param type="stAng" val="-70"/>
                <dgm:param type="spanAng" val="-40"/>
                <dgm:param type="ctrShpMap" val="fNode"/>
              </dgm:alg>
            </dgm:if>
            <dgm:if name="Name11" axis="ch" ptType="node" func="cnt" op="equ" val="3">
              <dgm:alg type="cycle">
                <dgm:param type="stAng" val="-60"/>
                <dgm:param type="spanAng" val="-60"/>
                <dgm:param type="ctrShpMap" val="fNode"/>
              </dgm:alg>
            </dgm:if>
            <dgm:else name="Name12">
              <dgm:alg type="cycle">
                <dgm:param type="stAng" val="-45"/>
                <dgm:param type="spanAng" val="-90"/>
                <dgm:param type="ctrShpMap" val="fNode"/>
              </dgm:alg>
            </dgm:else>
          </dgm:choose>
        </dgm:else>
      </dgm:choose>
      <dgm:shape xmlns:r="http://schemas.openxmlformats.org/officeDocument/2006/relationships" r:blip="">
        <dgm:adjLst/>
      </dgm:shape>
      <dgm:presOf/>
      <dgm:constrLst>
        <dgm:constr type="sp" val="20"/>
        <dgm:constr type="w" for="ch" forName="centerShape" refType="w"/>
        <dgm:constr type="w" for="ch" forName="node" refType="w" refFor="ch" refForName="centerShape" fact="1.5"/>
        <dgm:constr type="sibSp" refType="w" refFor="ch" refForName="centerShape" op="equ" fact="0.08"/>
        <dgm:constr type="primFontSz" for="des" forName="parentNode" op="equ" val="65"/>
        <dgm:constr type="secFontSz" for="des" forName="childNode" op="equ" val="65"/>
      </dgm:constrLst>
      <dgm:ruleLst/>
      <dgm:choose name="Name13">
        <dgm:if name="Name14" axis="ch" ptType="node" hideLastTrans="0" func="cnt" op="gte" val="1">
          <dgm:layoutNode name="centerShape" styleLbl="node0">
            <dgm:alg type="composite"/>
            <dgm:shape xmlns:r="http://schemas.openxmlformats.org/officeDocument/2006/relationships" r:blip="">
              <dgm:adjLst/>
            </dgm:shape>
            <dgm:presOf axis="ch" ptType="node" cnt="1"/>
            <dgm:constrLst>
              <dgm:constr type="w" for="ch" forName="connSite" refType="w" fact="0.7"/>
              <dgm:constr type="h" for="ch" forName="connSite" refType="w" fact="0.7"/>
              <dgm:constr type="ctrX" for="ch" forName="connSite" refType="w" fact="0.5"/>
              <dgm:constr type="ctrY" for="ch" forName="connSite" refType="h" fact="0.5"/>
              <dgm:constr type="w" for="ch" forName="visible" refType="w"/>
              <dgm:constr type="h" for="ch" forName="visible" refType="w"/>
              <dgm:constr type="ctrX" for="ch" forName="visible" refType="w" fact="0.5"/>
              <dgm:constr type="ctrY" for="ch" forName="visible" refType="h" fact="0.5"/>
            </dgm:constrLst>
            <dgm:ruleLst/>
            <dgm:layoutNode name="connSite">
              <dgm:alg type="sp"/>
              <dgm:shape xmlns:r="http://schemas.openxmlformats.org/officeDocument/2006/relationships" type="ellipse" r:blip="" hideGeom="1">
                <dgm:adjLst/>
              </dgm:shape>
              <dgm:presOf/>
              <dgm:constrLst/>
              <dgm:ruleLst/>
            </dgm:layoutNode>
            <dgm:layoutNode name="visible">
              <dgm:alg type="sp"/>
              <dgm:shape xmlns:r="http://schemas.openxmlformats.org/officeDocument/2006/relationships" type="ellipse" r:blip="" blipPhldr="1">
                <dgm:adjLst/>
              </dgm:shape>
              <dgm:presOf/>
              <dgm:constrLst/>
              <dgm:ruleLst/>
            </dgm:layoutNode>
          </dgm:layoutNode>
        </dgm:if>
        <dgm:else name="Name15"/>
      </dgm:choose>
      <dgm:forEach name="Name16" axis="ch">
        <dgm:forEach name="Name17" axis="self" ptType="node">
          <dgm:layoutNode name="node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func="var" arg="dir" op="equ" val="norm">
                <dgm:constrLst>
                  <dgm:constr type="t" for="ch" forName="parentNode"/>
                  <dgm:constr type="l" for="ch" forName="parentNode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 refType="w" refFor="ch" refForName="parentNode" op="equ" fact="1.1"/>
                  <dgm:constr type="w" for="ch" forName="childNode" refType="w" fact="0.6"/>
                  <dgm:constr type="h" for="ch" forName="childNode" refType="h" refFor="ch" refForName="parentNode"/>
                </dgm:constrLst>
              </dgm:if>
              <dgm:else name="Name20">
                <dgm:constrLst>
                  <dgm:constr type="t" for="ch" forName="parentNode"/>
                  <dgm:constr type="r" for="ch" forName="parentNode" refType="w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/>
                  <dgm:constr type="w" for="ch" forName="childNode" refType="w" fact="0.6"/>
                  <dgm:constr type="h" for="ch" forName="childNode" refType="h" refFor="ch" refForName="parentNode"/>
                </dgm:constrLst>
              </dgm:else>
            </dgm:choose>
            <dgm:ruleLst/>
            <dgm:layoutNode name="parentNode" styleLbl="node1">
              <dgm:varLst>
                <dgm:chMax val="1"/>
                <dgm:bulletEnabled val="1"/>
              </dgm:varLst>
              <dgm:alg type="tx"/>
              <dgm:shape xmlns:r="http://schemas.openxmlformats.org/officeDocument/2006/relationships" type="ellipse" r:blip="">
                <dgm:adjLst/>
              </dgm:shape>
              <dgm:presOf axis="self"/>
              <dgm:constrLst>
                <dgm:constr type="tMarg" refType="primFontSz" fact="0.05"/>
                <dgm:constr type="bMarg" refType="primFontSz" fact="0.05"/>
                <dgm:constr type="lMarg" refType="primFontSz" fact="0.05"/>
                <dgm:constr type="rMarg" refType="primFontSz" fact="0.05"/>
              </dgm:constrLst>
              <dgm:ruleLst>
                <dgm:rule type="primFontSz" val="5" fact="NaN" max="NaN"/>
              </dgm:ruleLst>
            </dgm:layoutNode>
            <dgm:layoutNode name="childNode" styleLbl="revTx" moveWith="parentNode">
              <dgm:varLst>
                <dgm:bulletEnabled val="1"/>
              </dgm:varLst>
              <dgm:alg type="tx">
                <dgm:param type="txAnchorVertCh" val="mid"/>
                <dgm:param type="stBulletLvl" val="1"/>
              </dgm:alg>
              <dgm:choose name="Name21">
                <dgm:if name="Name22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23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tMarg"/>
                <dgm:constr type="bMarg"/>
                <dgm:constr type="lMarg"/>
                <dgm:constr type="rMarg"/>
              </dgm:constrLst>
              <dgm:ruleLst>
                <dgm:rule type="secFontSz" val="5" fact="NaN" max="NaN"/>
              </dgm:ruleLst>
            </dgm:layoutNode>
          </dgm:layoutNode>
        </dgm:forEach>
        <dgm:forEach name="Name24" axis="self" ptType="parTrans" cnt="1">
          <dgm:layoutNode name="Name25">
            <dgm:alg type="conn">
              <dgm:param type="dim" val="1D"/>
              <dgm:param type="endSty" val="noArr"/>
              <dgm:param type="begPts" val="auto"/>
              <dgm:param type="endPts" val="auto"/>
              <dgm:param type="srcNode" val="connSite"/>
              <dgm:param type="dstNode" val="parentNode"/>
            </dgm:alg>
            <dgm:shape xmlns:r="http://schemas.openxmlformats.org/officeDocument/2006/relationships" type="conn" r:blip="" zOrderOff="-99">
              <dgm:adjLst/>
            </dgm:shape>
            <dgm:presOf axis="self"/>
            <dgm:constrLst>
              <dgm:constr type="connDist"/>
              <dgm:constr type="w" val="1"/>
              <dgm:constr type="h" val="5"/>
              <dgm:constr type="begPad"/>
              <dgm:constr type="endPad"/>
            </dgm:constrLst>
            <dgm:ruleLst/>
          </dgm:layoutNode>
        </dgm:forEach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radial2">
  <dgm:title val=""/>
  <dgm:desc val=""/>
  <dgm:catLst>
    <dgm:cat type="relationship" pri="20000"/>
    <dgm:cat type="conver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cycle" refType="w"/>
      <dgm:constr type="h" for="ch" forName="cycle" refType="h"/>
    </dgm:constrLst>
    <dgm:ruleLst/>
    <dgm:layoutNode name="cycle">
      <dgm:choose name="Name0">
        <dgm:if name="Name1" func="var" arg="dir" op="equ" val="norm">
          <dgm:choose name="Name2">
            <dgm:if name="Name3" axis="ch" ptType="node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if name="Name4" axis="ch" ptType="node" func="cnt" op="equ" val="2">
              <dgm:alg type="cycle">
                <dgm:param type="stAng" val="70"/>
                <dgm:param type="spanAng" val="40"/>
                <dgm:param type="ctrShpMap" val="fNode"/>
              </dgm:alg>
            </dgm:if>
            <dgm:if name="Name5" axis="ch" ptType="node" func="cnt" op="equ" val="3">
              <dgm:alg type="cycle">
                <dgm:param type="stAng" val="60"/>
                <dgm:param type="spanAng" val="60"/>
                <dgm:param type="ctrShpMap" val="fNode"/>
              </dgm:alg>
            </dgm:if>
            <dgm:else name="Name6">
              <dgm:alg type="cycle">
                <dgm:param type="stAng" val="45"/>
                <dgm:param type="spanAng" val="90"/>
                <dgm:param type="ctrShpMap" val="fNode"/>
              </dgm:alg>
            </dgm:else>
          </dgm:choose>
        </dgm:if>
        <dgm:else name="Name7">
          <dgm:choose name="Name8">
            <dgm:if name="Name9" axis="ch" ptType="node" func="cnt" op="lte" val="1">
              <dgm:alg type="cycle">
                <dgm:param type="stAng" val="-90"/>
                <dgm:param type="spanAng" val="-360"/>
                <dgm:param type="ctrShpMap" val="fNode"/>
              </dgm:alg>
            </dgm:if>
            <dgm:if name="Name10" axis="ch" ptType="node" func="cnt" op="equ" val="2">
              <dgm:alg type="cycle">
                <dgm:param type="stAng" val="-70"/>
                <dgm:param type="spanAng" val="-40"/>
                <dgm:param type="ctrShpMap" val="fNode"/>
              </dgm:alg>
            </dgm:if>
            <dgm:if name="Name11" axis="ch" ptType="node" func="cnt" op="equ" val="3">
              <dgm:alg type="cycle">
                <dgm:param type="stAng" val="-60"/>
                <dgm:param type="spanAng" val="-60"/>
                <dgm:param type="ctrShpMap" val="fNode"/>
              </dgm:alg>
            </dgm:if>
            <dgm:else name="Name12">
              <dgm:alg type="cycle">
                <dgm:param type="stAng" val="-45"/>
                <dgm:param type="spanAng" val="-90"/>
                <dgm:param type="ctrShpMap" val="fNode"/>
              </dgm:alg>
            </dgm:else>
          </dgm:choose>
        </dgm:else>
      </dgm:choose>
      <dgm:shape xmlns:r="http://schemas.openxmlformats.org/officeDocument/2006/relationships" r:blip="">
        <dgm:adjLst/>
      </dgm:shape>
      <dgm:presOf/>
      <dgm:constrLst>
        <dgm:constr type="sp" val="20"/>
        <dgm:constr type="w" for="ch" forName="centerShape" refType="w"/>
        <dgm:constr type="w" for="ch" forName="node" refType="w" refFor="ch" refForName="centerShape" fact="1.5"/>
        <dgm:constr type="sibSp" refType="w" refFor="ch" refForName="centerShape" op="equ" fact="0.08"/>
        <dgm:constr type="primFontSz" for="des" forName="parentNode" op="equ" val="65"/>
        <dgm:constr type="secFontSz" for="des" forName="childNode" op="equ" val="65"/>
      </dgm:constrLst>
      <dgm:ruleLst/>
      <dgm:choose name="Name13">
        <dgm:if name="Name14" axis="ch" ptType="node" hideLastTrans="0" func="cnt" op="gte" val="1">
          <dgm:layoutNode name="centerShape" styleLbl="node0">
            <dgm:alg type="composite"/>
            <dgm:shape xmlns:r="http://schemas.openxmlformats.org/officeDocument/2006/relationships" r:blip="">
              <dgm:adjLst/>
            </dgm:shape>
            <dgm:presOf axis="ch" ptType="node" cnt="1"/>
            <dgm:constrLst>
              <dgm:constr type="w" for="ch" forName="connSite" refType="w" fact="0.7"/>
              <dgm:constr type="h" for="ch" forName="connSite" refType="w" fact="0.7"/>
              <dgm:constr type="ctrX" for="ch" forName="connSite" refType="w" fact="0.5"/>
              <dgm:constr type="ctrY" for="ch" forName="connSite" refType="h" fact="0.5"/>
              <dgm:constr type="w" for="ch" forName="visible" refType="w"/>
              <dgm:constr type="h" for="ch" forName="visible" refType="w"/>
              <dgm:constr type="ctrX" for="ch" forName="visible" refType="w" fact="0.5"/>
              <dgm:constr type="ctrY" for="ch" forName="visible" refType="h" fact="0.5"/>
            </dgm:constrLst>
            <dgm:ruleLst/>
            <dgm:layoutNode name="connSite">
              <dgm:alg type="sp"/>
              <dgm:shape xmlns:r="http://schemas.openxmlformats.org/officeDocument/2006/relationships" type="ellipse" r:blip="" hideGeom="1">
                <dgm:adjLst/>
              </dgm:shape>
              <dgm:presOf/>
              <dgm:constrLst/>
              <dgm:ruleLst/>
            </dgm:layoutNode>
            <dgm:layoutNode name="visible">
              <dgm:alg type="sp"/>
              <dgm:shape xmlns:r="http://schemas.openxmlformats.org/officeDocument/2006/relationships" type="ellipse" r:blip="" blipPhldr="1">
                <dgm:adjLst/>
              </dgm:shape>
              <dgm:presOf/>
              <dgm:constrLst/>
              <dgm:ruleLst/>
            </dgm:layoutNode>
          </dgm:layoutNode>
        </dgm:if>
        <dgm:else name="Name15"/>
      </dgm:choose>
      <dgm:forEach name="Name16" axis="ch">
        <dgm:forEach name="Name17" axis="self" ptType="node">
          <dgm:layoutNode name="node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func="var" arg="dir" op="equ" val="norm">
                <dgm:constrLst>
                  <dgm:constr type="t" for="ch" forName="parentNode"/>
                  <dgm:constr type="l" for="ch" forName="parentNode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 refType="w" refFor="ch" refForName="parentNode" op="equ" fact="1.1"/>
                  <dgm:constr type="w" for="ch" forName="childNode" refType="w" fact="0.6"/>
                  <dgm:constr type="h" for="ch" forName="childNode" refType="h" refFor="ch" refForName="parentNode"/>
                </dgm:constrLst>
              </dgm:if>
              <dgm:else name="Name20">
                <dgm:constrLst>
                  <dgm:constr type="t" for="ch" forName="parentNode"/>
                  <dgm:constr type="r" for="ch" forName="parentNode" refType="w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/>
                  <dgm:constr type="w" for="ch" forName="childNode" refType="w" fact="0.6"/>
                  <dgm:constr type="h" for="ch" forName="childNode" refType="h" refFor="ch" refForName="parentNode"/>
                </dgm:constrLst>
              </dgm:else>
            </dgm:choose>
            <dgm:ruleLst/>
            <dgm:layoutNode name="parentNode" styleLbl="node1">
              <dgm:varLst>
                <dgm:chMax val="1"/>
                <dgm:bulletEnabled val="1"/>
              </dgm:varLst>
              <dgm:alg type="tx"/>
              <dgm:shape xmlns:r="http://schemas.openxmlformats.org/officeDocument/2006/relationships" type="ellipse" r:blip="">
                <dgm:adjLst/>
              </dgm:shape>
              <dgm:presOf axis="self"/>
              <dgm:constrLst>
                <dgm:constr type="tMarg" refType="primFontSz" fact="0.05"/>
                <dgm:constr type="bMarg" refType="primFontSz" fact="0.05"/>
                <dgm:constr type="lMarg" refType="primFontSz" fact="0.05"/>
                <dgm:constr type="rMarg" refType="primFontSz" fact="0.05"/>
              </dgm:constrLst>
              <dgm:ruleLst>
                <dgm:rule type="primFontSz" val="5" fact="NaN" max="NaN"/>
              </dgm:ruleLst>
            </dgm:layoutNode>
            <dgm:layoutNode name="childNode" styleLbl="revTx" moveWith="parentNode">
              <dgm:varLst>
                <dgm:bulletEnabled val="1"/>
              </dgm:varLst>
              <dgm:alg type="tx">
                <dgm:param type="txAnchorVertCh" val="mid"/>
                <dgm:param type="stBulletLvl" val="1"/>
              </dgm:alg>
              <dgm:choose name="Name21">
                <dgm:if name="Name22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23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tMarg"/>
                <dgm:constr type="bMarg"/>
                <dgm:constr type="lMarg"/>
                <dgm:constr type="rMarg"/>
              </dgm:constrLst>
              <dgm:ruleLst>
                <dgm:rule type="secFontSz" val="5" fact="NaN" max="NaN"/>
              </dgm:ruleLst>
            </dgm:layoutNode>
          </dgm:layoutNode>
        </dgm:forEach>
        <dgm:forEach name="Name24" axis="self" ptType="parTrans" cnt="1">
          <dgm:layoutNode name="Name25">
            <dgm:alg type="conn">
              <dgm:param type="dim" val="1D"/>
              <dgm:param type="endSty" val="noArr"/>
              <dgm:param type="begPts" val="auto"/>
              <dgm:param type="endPts" val="auto"/>
              <dgm:param type="srcNode" val="connSite"/>
              <dgm:param type="dstNode" val="parentNode"/>
            </dgm:alg>
            <dgm:shape xmlns:r="http://schemas.openxmlformats.org/officeDocument/2006/relationships" type="conn" r:blip="" zOrderOff="-99">
              <dgm:adjLst/>
            </dgm:shape>
            <dgm:presOf axis="self"/>
            <dgm:constrLst>
              <dgm:constr type="connDist"/>
              <dgm:constr type="w" val="1"/>
              <dgm:constr type="h" val="5"/>
              <dgm:constr type="begPad"/>
              <dgm:constr type="endPad"/>
            </dgm:constrLst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BF77A4-95C4-49A7-B18D-D234C078783D}" type="datetimeFigureOut">
              <a:rPr lang="en-US" smtClean="0"/>
              <a:pPr/>
              <a:t>1/10/2015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F40DFA-B482-4AD0-A536-856EB395CEAD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F40DFA-B482-4AD0-A536-856EB395CEAD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otes Placeholder 4"/>
          <p:cNvSpPr>
            <a:spLocks noGrp="1"/>
          </p:cNvSpPr>
          <p:nvPr>
            <p:ph type="body" idx="1"/>
          </p:nvPr>
        </p:nvSpPr>
        <p:spPr/>
        <p:txBody>
          <a:bodyPr numCol="2" spcCol="182880">
            <a:noAutofit/>
          </a:bodyPr>
          <a:lstStyle/>
          <a:p>
            <a:r>
              <a:rPr lang="en-US" sz="1400" b="1" dirty="0" err="1" smtClean="0"/>
              <a:t>SmartArt</a:t>
            </a:r>
            <a:r>
              <a:rPr lang="en-US" sz="1400" b="1" dirty="0" smtClean="0"/>
              <a:t> custom animation effects: radial list</a:t>
            </a:r>
          </a:p>
          <a:p>
            <a:r>
              <a:rPr lang="en-US" sz="1400" dirty="0" smtClean="0"/>
              <a:t>(Intermediate)</a:t>
            </a:r>
          </a:p>
          <a:p>
            <a:endParaRPr lang="en-US" sz="1200" dirty="0" smtClean="0"/>
          </a:p>
          <a:p>
            <a:endParaRPr lang="en-US" sz="1200" dirty="0" smtClean="0"/>
          </a:p>
          <a:p>
            <a:r>
              <a:rPr lang="en-US" sz="1200" dirty="0" smtClean="0"/>
              <a:t>To reproduce the </a:t>
            </a:r>
            <a:r>
              <a:rPr lang="en-US" sz="1200" dirty="0" err="1" smtClean="0"/>
              <a:t>SmartArt</a:t>
            </a:r>
            <a:r>
              <a:rPr lang="en-US" sz="1200" baseline="0" dirty="0" smtClean="0"/>
              <a:t> effects on this slide, do the following:</a:t>
            </a:r>
            <a:endParaRPr lang="en-US" sz="1200" dirty="0" smtClean="0"/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="0" dirty="0" smtClean="0"/>
              <a:t>On the </a:t>
            </a:r>
            <a:r>
              <a:rPr lang="en-US" sz="1200" b="1" dirty="0" smtClean="0"/>
              <a:t>Home</a:t>
            </a:r>
            <a:r>
              <a:rPr lang="en-US" sz="1200" b="0" dirty="0" smtClean="0"/>
              <a:t> tab, in the </a:t>
            </a:r>
            <a:r>
              <a:rPr lang="en-US" sz="1200" b="1" dirty="0" smtClean="0"/>
              <a:t>Slides</a:t>
            </a:r>
            <a:r>
              <a:rPr lang="en-US" sz="1200" b="0" dirty="0" smtClean="0"/>
              <a:t> group, click </a:t>
            </a:r>
            <a:r>
              <a:rPr lang="en-US" sz="1200" b="1" dirty="0" smtClean="0"/>
              <a:t>Layout</a:t>
            </a:r>
            <a:r>
              <a:rPr lang="en-US" sz="1200" b="0" dirty="0" smtClean="0"/>
              <a:t>, and then click</a:t>
            </a:r>
            <a:r>
              <a:rPr lang="en-US" sz="1200" b="0" baseline="0" dirty="0" smtClean="0"/>
              <a:t> </a:t>
            </a:r>
            <a:r>
              <a:rPr lang="en-US" sz="1200" b="1" baseline="0" dirty="0" smtClean="0"/>
              <a:t>Blank</a:t>
            </a:r>
            <a:r>
              <a:rPr lang="en-US" sz="1200" b="0" baseline="0" dirty="0" smtClean="0"/>
              <a:t>. </a:t>
            </a:r>
            <a:endParaRPr lang="en-US" sz="1200" dirty="0" smtClean="0"/>
          </a:p>
          <a:p>
            <a:pPr marL="228600" indent="-228600">
              <a:buFont typeface="+mj-lt"/>
              <a:buAutoNum type="arabicPeriod"/>
            </a:pPr>
            <a:r>
              <a:rPr lang="en-US" sz="1200" b="0" dirty="0" smtClean="0"/>
              <a:t>On the </a:t>
            </a:r>
            <a:r>
              <a:rPr lang="en-US" sz="1200" b="1" dirty="0" smtClean="0"/>
              <a:t>Insert tab</a:t>
            </a:r>
            <a:r>
              <a:rPr lang="en-US" sz="1200" b="0" dirty="0" smtClean="0"/>
              <a:t>, in the </a:t>
            </a:r>
            <a:r>
              <a:rPr lang="en-US" sz="1200" b="1" dirty="0" smtClean="0"/>
              <a:t>Illustrations</a:t>
            </a:r>
            <a:r>
              <a:rPr lang="en-US" sz="1200" dirty="0" smtClean="0"/>
              <a:t> group, click </a:t>
            </a:r>
            <a:r>
              <a:rPr lang="en-US" sz="1200" b="1" dirty="0" err="1" smtClean="0"/>
              <a:t>SmartArt</a:t>
            </a:r>
            <a:r>
              <a:rPr lang="en-US" sz="1200" b="0" dirty="0" smtClean="0"/>
              <a:t>.</a:t>
            </a:r>
            <a:r>
              <a:rPr lang="en-US" sz="1200" b="0" baseline="0" dirty="0" smtClean="0"/>
              <a:t> In the </a:t>
            </a:r>
            <a:r>
              <a:rPr lang="en-US" sz="1200" b="1" baseline="0" dirty="0" smtClean="0"/>
              <a:t>Choose a </a:t>
            </a:r>
            <a:r>
              <a:rPr lang="en-US" sz="1200" b="1" baseline="0" dirty="0" err="1" smtClean="0"/>
              <a:t>SmartArt</a:t>
            </a:r>
            <a:r>
              <a:rPr lang="en-US" sz="1200" b="1" baseline="0" dirty="0" smtClean="0"/>
              <a:t> Graphic</a:t>
            </a:r>
            <a:r>
              <a:rPr lang="en-US" sz="1200" b="0" baseline="0" dirty="0" smtClean="0"/>
              <a:t> dialog box, in the left pane, click </a:t>
            </a:r>
            <a:r>
              <a:rPr lang="en-US" sz="1200" b="1" baseline="0" dirty="0" smtClean="0"/>
              <a:t>Relationship</a:t>
            </a:r>
            <a:r>
              <a:rPr lang="en-US" sz="1200" b="0" baseline="0" dirty="0" smtClean="0"/>
              <a:t>. In the </a:t>
            </a:r>
            <a:r>
              <a:rPr lang="en-US" sz="1200" b="1" baseline="0" dirty="0" smtClean="0"/>
              <a:t>Relationship </a:t>
            </a:r>
            <a:r>
              <a:rPr lang="en-US" sz="1200" b="0" baseline="0" dirty="0" smtClean="0"/>
              <a:t>pane, click </a:t>
            </a:r>
            <a:r>
              <a:rPr lang="en-US" sz="1200" b="1" baseline="0" dirty="0" smtClean="0"/>
              <a:t>Radial List </a:t>
            </a:r>
            <a:r>
              <a:rPr lang="en-US" sz="1200" baseline="0" dirty="0" smtClean="0"/>
              <a:t>(fifth row, fourth option from the left), and then click </a:t>
            </a:r>
            <a:r>
              <a:rPr lang="en-US" sz="1200" b="1" baseline="0" dirty="0" smtClean="0"/>
              <a:t>OK</a:t>
            </a:r>
            <a:r>
              <a:rPr lang="en-US" sz="1200" baseline="0" dirty="0" smtClean="0"/>
              <a:t> to insert the graphic into the slide.</a:t>
            </a:r>
            <a:r>
              <a:rPr lang="en-US" sz="1200" b="0" baseline="0" dirty="0" smtClean="0"/>
              <a:t> 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dirty="0" smtClean="0"/>
              <a:t>To</a:t>
            </a:r>
            <a:r>
              <a:rPr lang="en-US" sz="1200" baseline="0" dirty="0" smtClean="0"/>
              <a:t> enter text, s</a:t>
            </a:r>
            <a:r>
              <a:rPr lang="en-US" sz="1200" dirty="0" smtClean="0"/>
              <a:t>elect</a:t>
            </a:r>
            <a:r>
              <a:rPr lang="en-US" sz="1200" baseline="0" dirty="0" smtClean="0"/>
              <a:t> the graphic, and then click one of the arrows on the left border. In the </a:t>
            </a:r>
            <a:r>
              <a:rPr lang="en-US" sz="1200" b="1" baseline="0" dirty="0" smtClean="0"/>
              <a:t>Type your text here </a:t>
            </a:r>
            <a:r>
              <a:rPr lang="en-US" sz="1200" baseline="0" dirty="0" smtClean="0"/>
              <a:t>dialog box, in the top level bullets, enter the text for the three, smaller circle shapes in the graphic. In the second-level bullets, type the text for the bullets to the right of the three, smaller circle shapes.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dirty="0" smtClean="0"/>
              <a:t>On</a:t>
            </a:r>
            <a:r>
              <a:rPr lang="en-US" sz="1200" baseline="0" dirty="0" smtClean="0"/>
              <a:t> the slide, s</a:t>
            </a:r>
            <a:r>
              <a:rPr lang="en-US" sz="1200" dirty="0" smtClean="0"/>
              <a:t>elect the </a:t>
            </a:r>
            <a:r>
              <a:rPr lang="en-US" sz="1200" dirty="0" err="1" smtClean="0"/>
              <a:t>SmartArt</a:t>
            </a:r>
            <a:r>
              <a:rPr lang="en-US" sz="1200" dirty="0" smtClean="0"/>
              <a:t>, and then on</a:t>
            </a:r>
            <a:r>
              <a:rPr lang="en-US" sz="1200" baseline="0" dirty="0" smtClean="0"/>
              <a:t> the </a:t>
            </a:r>
            <a:r>
              <a:rPr lang="en-US" sz="1200" b="1" baseline="0" dirty="0" smtClean="0"/>
              <a:t>Design</a:t>
            </a:r>
            <a:r>
              <a:rPr lang="en-US" sz="1200" baseline="0" dirty="0" smtClean="0"/>
              <a:t> tab, in the </a:t>
            </a:r>
            <a:r>
              <a:rPr lang="en-US" sz="1200" b="1" baseline="0" dirty="0" smtClean="0"/>
              <a:t>Themes</a:t>
            </a:r>
            <a:r>
              <a:rPr lang="en-US" sz="1200" baseline="0" dirty="0" smtClean="0"/>
              <a:t> group, click </a:t>
            </a:r>
            <a:r>
              <a:rPr lang="en-US" sz="1200" b="1" baseline="0" dirty="0" smtClean="0"/>
              <a:t>Colors</a:t>
            </a:r>
            <a:r>
              <a:rPr lang="en-US" sz="1200" baseline="0" dirty="0" smtClean="0"/>
              <a:t>, and under </a:t>
            </a:r>
            <a:r>
              <a:rPr lang="en-US" sz="1200" b="1" baseline="0" dirty="0" smtClean="0"/>
              <a:t>Built-In</a:t>
            </a:r>
            <a:r>
              <a:rPr lang="en-US" sz="1200" b="0" baseline="0" dirty="0" smtClean="0"/>
              <a:t>,</a:t>
            </a:r>
            <a:r>
              <a:rPr lang="en-US" sz="1200" baseline="0" dirty="0" smtClean="0"/>
              <a:t> select </a:t>
            </a:r>
            <a:r>
              <a:rPr lang="en-US" sz="1200" b="1" baseline="0" dirty="0" err="1" smtClean="0"/>
              <a:t>Technic</a:t>
            </a:r>
            <a:r>
              <a:rPr lang="en-US" sz="1200" baseline="0" dirty="0" smtClean="0"/>
              <a:t>.</a:t>
            </a:r>
            <a:endParaRPr lang="en-US" sz="1200" dirty="0" smtClean="0"/>
          </a:p>
          <a:p>
            <a:pPr marL="228600" indent="-228600">
              <a:buFont typeface="+mj-lt"/>
              <a:buAutoNum type="arabicPeriod"/>
            </a:pPr>
            <a:r>
              <a:rPr lang="en-US" sz="1200" dirty="0" smtClean="0"/>
              <a:t>Press and hold CTRL, and on the slide, select</a:t>
            </a:r>
            <a:r>
              <a:rPr lang="en-US" sz="1200" baseline="0" dirty="0" smtClean="0"/>
              <a:t> the large circle and all three small circles.</a:t>
            </a:r>
            <a:endParaRPr lang="en-US" sz="1200" dirty="0" smtClean="0"/>
          </a:p>
          <a:p>
            <a:pPr marL="228600" indent="-228600">
              <a:buFont typeface="+mj-lt"/>
              <a:buAutoNum type="arabicPeriod"/>
            </a:pPr>
            <a:r>
              <a:rPr lang="en-US" sz="1200" dirty="0" smtClean="0"/>
              <a:t>On the </a:t>
            </a:r>
            <a:r>
              <a:rPr lang="en-US" sz="1200" b="1" dirty="0" smtClean="0"/>
              <a:t>Home</a:t>
            </a:r>
            <a:r>
              <a:rPr lang="en-US" sz="1200" dirty="0" smtClean="0"/>
              <a:t> tab, in the </a:t>
            </a:r>
            <a:r>
              <a:rPr lang="en-US" sz="1200" b="1" dirty="0" smtClean="0"/>
              <a:t>Drawing</a:t>
            </a:r>
            <a:r>
              <a:rPr lang="en-US" sz="1200" dirty="0" smtClean="0"/>
              <a:t> group, click the arrow to the right of </a:t>
            </a:r>
            <a:r>
              <a:rPr lang="en-US" sz="1200" b="1" dirty="0" smtClean="0"/>
              <a:t>Shape</a:t>
            </a:r>
            <a:r>
              <a:rPr lang="en-US" sz="1200" dirty="0" smtClean="0"/>
              <a:t> </a:t>
            </a:r>
            <a:r>
              <a:rPr lang="en-US" sz="1200" b="1" dirty="0" smtClean="0"/>
              <a:t>Effects</a:t>
            </a:r>
            <a:r>
              <a:rPr lang="en-US" sz="1200" dirty="0" smtClean="0"/>
              <a:t>, point to </a:t>
            </a:r>
            <a:r>
              <a:rPr lang="en-US" sz="1200" b="1" dirty="0" smtClean="0"/>
              <a:t>Preset</a:t>
            </a:r>
            <a:r>
              <a:rPr lang="en-US" sz="1200" dirty="0" smtClean="0"/>
              <a:t>, and then under </a:t>
            </a:r>
            <a:r>
              <a:rPr lang="en-US" sz="1200" b="1" dirty="0" smtClean="0"/>
              <a:t>Presets</a:t>
            </a:r>
            <a:r>
              <a:rPr lang="en-US" sz="1200" baseline="0" dirty="0" smtClean="0"/>
              <a:t> select </a:t>
            </a:r>
            <a:r>
              <a:rPr lang="en-US" sz="1200" b="1" baseline="0" dirty="0" smtClean="0"/>
              <a:t>Preset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2 </a:t>
            </a:r>
            <a:r>
              <a:rPr lang="en-US" sz="1200" baseline="0" dirty="0" smtClean="0"/>
              <a:t>(first row, second option from the left).</a:t>
            </a:r>
            <a:endParaRPr lang="en-US" sz="1200" dirty="0" smtClean="0"/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dirty="0" smtClean="0"/>
              <a:t>On the slide, click the picture placeholder in the center of the large circle. In the </a:t>
            </a:r>
            <a:r>
              <a:rPr lang="en-US" sz="1200" b="1" dirty="0" smtClean="0"/>
              <a:t>Insert</a:t>
            </a:r>
            <a:r>
              <a:rPr lang="en-US" sz="1200" b="1" baseline="0" dirty="0" smtClean="0"/>
              <a:t> Picture </a:t>
            </a:r>
            <a:r>
              <a:rPr lang="en-US" sz="1200" baseline="0" dirty="0" smtClean="0"/>
              <a:t>dialog box, select a picture, and then click </a:t>
            </a:r>
            <a:r>
              <a:rPr lang="en-US" sz="1200" b="1" baseline="0" dirty="0" smtClean="0"/>
              <a:t>Insert</a:t>
            </a:r>
            <a:r>
              <a:rPr lang="en-US" sz="1200" baseline="0" dirty="0" smtClean="0"/>
              <a:t>. (</a:t>
            </a:r>
            <a:r>
              <a:rPr lang="en-US" sz="1200" b="1" baseline="0" dirty="0" smtClean="0"/>
              <a:t>Notes: (1) </a:t>
            </a:r>
            <a:r>
              <a:rPr lang="en-US" sz="1200" b="0" baseline="0" dirty="0" smtClean="0"/>
              <a:t>If the picture in the large circle is distorted, tile the picture as a texture by s</a:t>
            </a:r>
            <a:r>
              <a:rPr lang="en-US" sz="1200" dirty="0" smtClean="0"/>
              <a:t>electing the large, picture-filled circle,</a:t>
            </a:r>
            <a:r>
              <a:rPr lang="en-US" sz="1200" baseline="0" dirty="0" smtClean="0"/>
              <a:t> and then o</a:t>
            </a:r>
            <a:r>
              <a:rPr lang="en-US" sz="1200" dirty="0" smtClean="0"/>
              <a:t>n the </a:t>
            </a:r>
            <a:r>
              <a:rPr lang="en-US" sz="1200" b="1" dirty="0" smtClean="0"/>
              <a:t>Home</a:t>
            </a:r>
            <a:r>
              <a:rPr lang="en-US" sz="1200" dirty="0" smtClean="0"/>
              <a:t> tab, in the bottom right corner of the </a:t>
            </a:r>
            <a:r>
              <a:rPr lang="en-US" sz="1200" b="1" dirty="0" smtClean="0"/>
              <a:t>Drawing</a:t>
            </a:r>
            <a:r>
              <a:rPr lang="en-US" sz="1200" dirty="0" smtClean="0"/>
              <a:t> group,</a:t>
            </a:r>
            <a:r>
              <a:rPr lang="en-US" sz="1200" baseline="0" dirty="0" smtClean="0"/>
              <a:t> click the </a:t>
            </a:r>
            <a:r>
              <a:rPr lang="en-US" sz="1200" b="1" baseline="0" dirty="0" smtClean="0"/>
              <a:t>Format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Shape</a:t>
            </a:r>
            <a:r>
              <a:rPr lang="en-US" sz="1200" baseline="0" dirty="0" smtClean="0"/>
              <a:t> dialog box launcher. In the </a:t>
            </a:r>
            <a:r>
              <a:rPr lang="en-US" sz="1200" b="1" baseline="0" dirty="0" smtClean="0"/>
              <a:t>Format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Shape</a:t>
            </a:r>
            <a:r>
              <a:rPr lang="en-US" sz="1200" baseline="0" dirty="0" smtClean="0"/>
              <a:t> dialog box, click </a:t>
            </a:r>
            <a:r>
              <a:rPr lang="en-US" sz="1200" b="1" baseline="0" dirty="0" smtClean="0"/>
              <a:t>Fill</a:t>
            </a:r>
            <a:r>
              <a:rPr lang="en-US" sz="1200" baseline="0" dirty="0" smtClean="0"/>
              <a:t> in the left pane, and in the </a:t>
            </a:r>
            <a:r>
              <a:rPr lang="en-US" sz="1200" b="1" baseline="0" dirty="0" smtClean="0"/>
              <a:t>Fill</a:t>
            </a:r>
            <a:r>
              <a:rPr lang="en-US" sz="1200" baseline="0" dirty="0" smtClean="0"/>
              <a:t> pane check </a:t>
            </a:r>
            <a:r>
              <a:rPr lang="en-US" sz="1200" b="1" baseline="0" dirty="0" smtClean="0"/>
              <a:t>Tile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picture as texture.</a:t>
            </a:r>
            <a:r>
              <a:rPr lang="en-US" sz="1200" b="0" baseline="0" dirty="0" smtClean="0"/>
              <a:t> </a:t>
            </a:r>
            <a:r>
              <a:rPr lang="en-US" sz="1200" b="1" baseline="0" dirty="0" smtClean="0"/>
              <a:t>(2)</a:t>
            </a:r>
            <a:r>
              <a:rPr lang="en-US" sz="1200" b="0" baseline="0" dirty="0" smtClean="0"/>
              <a:t> If necessary, change the tile position of the picture within the shape. To do this, in the </a:t>
            </a:r>
            <a:r>
              <a:rPr lang="en-US" sz="1200" b="1" baseline="0" dirty="0" smtClean="0"/>
              <a:t>Format</a:t>
            </a:r>
            <a:r>
              <a:rPr lang="en-US" sz="1200" b="0" baseline="0" dirty="0" smtClean="0"/>
              <a:t> </a:t>
            </a:r>
            <a:r>
              <a:rPr lang="en-US" sz="1200" b="1" baseline="0" dirty="0" smtClean="0"/>
              <a:t>Shape</a:t>
            </a:r>
            <a:r>
              <a:rPr lang="en-US" sz="1200" b="0" baseline="0" dirty="0" smtClean="0"/>
              <a:t> dialog box, in the </a:t>
            </a:r>
            <a:r>
              <a:rPr lang="en-US" sz="1200" b="1" baseline="0" dirty="0" smtClean="0"/>
              <a:t>Fill</a:t>
            </a:r>
            <a:r>
              <a:rPr lang="en-US" sz="1200" b="0" baseline="0" dirty="0" smtClean="0"/>
              <a:t> pane, under </a:t>
            </a:r>
            <a:r>
              <a:rPr lang="en-US" sz="1200" b="1" baseline="0" dirty="0" smtClean="0"/>
              <a:t>Tiling</a:t>
            </a:r>
            <a:r>
              <a:rPr lang="en-US" sz="1200" b="0" baseline="0" dirty="0" smtClean="0"/>
              <a:t> options, enter values into the </a:t>
            </a:r>
            <a:r>
              <a:rPr lang="en-US" sz="1200" b="1" baseline="0" dirty="0" smtClean="0"/>
              <a:t>Offset</a:t>
            </a:r>
            <a:r>
              <a:rPr lang="en-US" sz="1200" b="0" baseline="0" dirty="0" smtClean="0"/>
              <a:t> </a:t>
            </a:r>
            <a:r>
              <a:rPr lang="en-US" sz="1200" b="1" baseline="0" dirty="0" smtClean="0"/>
              <a:t>X </a:t>
            </a:r>
            <a:r>
              <a:rPr lang="en-US" sz="1200" b="0" baseline="0" dirty="0" smtClean="0"/>
              <a:t>and </a:t>
            </a:r>
            <a:r>
              <a:rPr lang="en-US" sz="1200" b="1" baseline="0" dirty="0" smtClean="0"/>
              <a:t>Offset</a:t>
            </a:r>
            <a:r>
              <a:rPr lang="en-US" sz="1200" b="0" baseline="0" dirty="0" smtClean="0"/>
              <a:t> </a:t>
            </a:r>
            <a:r>
              <a:rPr lang="en-US" sz="1200" b="1" baseline="0" dirty="0" smtClean="0"/>
              <a:t>Y</a:t>
            </a:r>
            <a:r>
              <a:rPr lang="en-US" sz="1200" b="0" baseline="0" dirty="0" smtClean="0"/>
              <a:t> boxes to reposition the focal point of the picture. To resize the picture, in the </a:t>
            </a:r>
            <a:r>
              <a:rPr lang="en-US" sz="1200" b="1" baseline="0" dirty="0" smtClean="0"/>
              <a:t>Format</a:t>
            </a:r>
            <a:r>
              <a:rPr lang="en-US" sz="1200" b="0" baseline="0" dirty="0" smtClean="0"/>
              <a:t> </a:t>
            </a:r>
            <a:r>
              <a:rPr lang="en-US" sz="1200" b="1" baseline="0" dirty="0" smtClean="0"/>
              <a:t>Shape</a:t>
            </a:r>
            <a:r>
              <a:rPr lang="en-US" sz="1200" b="0" baseline="0" dirty="0" smtClean="0"/>
              <a:t> dialog box, in the </a:t>
            </a:r>
            <a:r>
              <a:rPr lang="en-US" sz="1200" b="1" baseline="0" dirty="0" smtClean="0"/>
              <a:t>Fill</a:t>
            </a:r>
            <a:r>
              <a:rPr lang="en-US" sz="1200" b="0" baseline="0" dirty="0" smtClean="0"/>
              <a:t> pane, under </a:t>
            </a:r>
            <a:r>
              <a:rPr lang="en-US" sz="1200" b="1" baseline="0" dirty="0" smtClean="0"/>
              <a:t>Tiling</a:t>
            </a:r>
            <a:r>
              <a:rPr lang="en-US" sz="1200" b="0" baseline="0" dirty="0" smtClean="0"/>
              <a:t> options, enter values into the </a:t>
            </a:r>
            <a:r>
              <a:rPr lang="en-US" sz="1200" b="1" baseline="0" dirty="0" smtClean="0"/>
              <a:t>Scale X </a:t>
            </a:r>
            <a:r>
              <a:rPr lang="en-US" sz="1200" b="0" baseline="0" dirty="0" smtClean="0"/>
              <a:t>and </a:t>
            </a:r>
            <a:r>
              <a:rPr lang="en-US" sz="1200" b="1" baseline="0" dirty="0" smtClean="0"/>
              <a:t>Scale Y </a:t>
            </a:r>
            <a:r>
              <a:rPr lang="en-US" sz="1200" b="0" baseline="0" dirty="0" smtClean="0"/>
              <a:t>boxes.)</a:t>
            </a:r>
            <a:endParaRPr lang="en-US" sz="1200" dirty="0" smtClean="0"/>
          </a:p>
          <a:p>
            <a:pPr marL="228600" indent="-228600">
              <a:buFont typeface="+mj-lt"/>
              <a:buAutoNum type="arabicPeriod"/>
            </a:pPr>
            <a:r>
              <a:rPr lang="en-US" sz="1200" dirty="0" smtClean="0"/>
              <a:t>Select the top,</a:t>
            </a:r>
            <a:r>
              <a:rPr lang="en-US" sz="1200" baseline="0" dirty="0" smtClean="0"/>
              <a:t> small circle in the </a:t>
            </a:r>
            <a:r>
              <a:rPr lang="en-US" sz="1200" baseline="0" dirty="0" err="1" smtClean="0"/>
              <a:t>SmartArt</a:t>
            </a:r>
            <a:r>
              <a:rPr lang="en-US" sz="1200" baseline="0" dirty="0" smtClean="0"/>
              <a:t> graphic. </a:t>
            </a:r>
            <a:r>
              <a:rPr lang="en-US" sz="1200" dirty="0" smtClean="0"/>
              <a:t>On</a:t>
            </a:r>
            <a:r>
              <a:rPr lang="en-US" sz="1200" baseline="0" dirty="0" smtClean="0"/>
              <a:t> the </a:t>
            </a:r>
            <a:r>
              <a:rPr lang="en-US" sz="1200" b="1" baseline="0" dirty="0" smtClean="0"/>
              <a:t>Home</a:t>
            </a:r>
            <a:r>
              <a:rPr lang="en-US" sz="1200" baseline="0" dirty="0" smtClean="0"/>
              <a:t> tab, in the bottom right corner of the </a:t>
            </a:r>
            <a:r>
              <a:rPr lang="en-US" sz="1200" b="1" baseline="0" dirty="0" smtClean="0"/>
              <a:t>Drawing</a:t>
            </a:r>
            <a:r>
              <a:rPr lang="en-US" sz="1200" baseline="0" dirty="0" smtClean="0"/>
              <a:t> group, click the </a:t>
            </a:r>
            <a:r>
              <a:rPr lang="en-US" sz="1200" b="1" baseline="0" dirty="0" smtClean="0"/>
              <a:t>Format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Shape</a:t>
            </a:r>
            <a:r>
              <a:rPr lang="en-US" sz="1200" baseline="0" dirty="0" smtClean="0"/>
              <a:t> dialog box launcher. In the </a:t>
            </a:r>
            <a:r>
              <a:rPr lang="en-US" sz="1200" b="1" baseline="0" dirty="0" smtClean="0"/>
              <a:t>Format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Shape</a:t>
            </a:r>
            <a:r>
              <a:rPr lang="en-US" sz="1200" baseline="0" dirty="0" smtClean="0"/>
              <a:t> dialog box, click </a:t>
            </a:r>
            <a:r>
              <a:rPr lang="en-US" sz="1200" b="1" baseline="0" dirty="0" smtClean="0"/>
              <a:t>Fill</a:t>
            </a:r>
            <a:r>
              <a:rPr lang="en-US" sz="1200" baseline="0" dirty="0" smtClean="0"/>
              <a:t> in the left pane, and in the </a:t>
            </a:r>
            <a:r>
              <a:rPr lang="en-US" sz="1200" b="1" baseline="0" dirty="0" smtClean="0"/>
              <a:t>Fill</a:t>
            </a:r>
            <a:r>
              <a:rPr lang="en-US" sz="1200" baseline="0" dirty="0" smtClean="0"/>
              <a:t> pane click </a:t>
            </a:r>
            <a:r>
              <a:rPr lang="en-US" sz="1200" b="1" baseline="0" dirty="0" smtClean="0"/>
              <a:t>Solid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fill</a:t>
            </a:r>
            <a:r>
              <a:rPr lang="en-US" sz="1200" baseline="0" dirty="0" smtClean="0"/>
              <a:t>, and then in the </a:t>
            </a:r>
            <a:r>
              <a:rPr lang="en-US" sz="1200" b="1" baseline="0" dirty="0" smtClean="0"/>
              <a:t>Color</a:t>
            </a:r>
            <a:r>
              <a:rPr lang="en-US" sz="1200" baseline="0" dirty="0" smtClean="0"/>
              <a:t> list, select </a:t>
            </a:r>
            <a:r>
              <a:rPr lang="en-US" sz="1200" b="1" baseline="0" dirty="0" smtClean="0"/>
              <a:t>Gray-25%, Background 2, Darker 75% </a:t>
            </a:r>
            <a:r>
              <a:rPr lang="en-US" sz="1200" baseline="0" dirty="0" smtClean="0"/>
              <a:t>(fifth row, third option from the left).</a:t>
            </a:r>
            <a:endParaRPr lang="en-US" sz="1200" dirty="0" smtClean="0"/>
          </a:p>
          <a:p>
            <a:pPr marL="228600" indent="-228600">
              <a:buFont typeface="+mj-lt"/>
              <a:buAutoNum type="arabicPeriod"/>
            </a:pPr>
            <a:r>
              <a:rPr lang="en-US" sz="1200" dirty="0" smtClean="0"/>
              <a:t>Select the middle small circle in the </a:t>
            </a:r>
            <a:r>
              <a:rPr lang="en-US" sz="1200" dirty="0" err="1" smtClean="0"/>
              <a:t>SmartArt</a:t>
            </a:r>
            <a:r>
              <a:rPr lang="en-US" sz="1200" dirty="0" smtClean="0"/>
              <a:t> graphic.</a:t>
            </a:r>
            <a:r>
              <a:rPr lang="en-US" sz="1200" baseline="0" dirty="0" smtClean="0"/>
              <a:t> </a:t>
            </a:r>
            <a:r>
              <a:rPr lang="en-US" sz="1200" dirty="0" smtClean="0"/>
              <a:t>On</a:t>
            </a:r>
            <a:r>
              <a:rPr lang="en-US" sz="1200" baseline="0" dirty="0" smtClean="0"/>
              <a:t> the </a:t>
            </a:r>
            <a:r>
              <a:rPr lang="en-US" sz="1200" b="1" baseline="0" dirty="0" smtClean="0"/>
              <a:t>Home</a:t>
            </a:r>
            <a:r>
              <a:rPr lang="en-US" sz="1200" baseline="0" dirty="0" smtClean="0"/>
              <a:t> tab, in the bottom right corner of the </a:t>
            </a:r>
            <a:r>
              <a:rPr lang="en-US" sz="1200" b="1" baseline="0" dirty="0" smtClean="0"/>
              <a:t>Drawing</a:t>
            </a:r>
            <a:r>
              <a:rPr lang="en-US" sz="1200" baseline="0" dirty="0" smtClean="0"/>
              <a:t> group, click the </a:t>
            </a:r>
            <a:r>
              <a:rPr lang="en-US" sz="1200" b="1" baseline="0" dirty="0" smtClean="0"/>
              <a:t>Format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Shape</a:t>
            </a:r>
            <a:r>
              <a:rPr lang="en-US" sz="1200" baseline="0" dirty="0" smtClean="0"/>
              <a:t> dialog box launcher. In the </a:t>
            </a:r>
            <a:r>
              <a:rPr lang="en-US" sz="1200" b="1" baseline="0" dirty="0" smtClean="0"/>
              <a:t>Format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Shape</a:t>
            </a:r>
            <a:r>
              <a:rPr lang="en-US" sz="1200" baseline="0" dirty="0" smtClean="0"/>
              <a:t> dialog box, click </a:t>
            </a:r>
            <a:r>
              <a:rPr lang="en-US" sz="1200" b="1" baseline="0" dirty="0" smtClean="0"/>
              <a:t>Fill</a:t>
            </a:r>
            <a:r>
              <a:rPr lang="en-US" sz="1200" baseline="0" dirty="0" smtClean="0"/>
              <a:t> in the left pane, click </a:t>
            </a:r>
            <a:r>
              <a:rPr lang="en-US" sz="1200" b="1" baseline="0" dirty="0" smtClean="0"/>
              <a:t>Solid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fill </a:t>
            </a:r>
            <a:r>
              <a:rPr lang="en-US" sz="1200" baseline="0" dirty="0" smtClean="0"/>
              <a:t>in the </a:t>
            </a:r>
            <a:r>
              <a:rPr lang="en-US" sz="1200" b="1" baseline="0" dirty="0" smtClean="0"/>
              <a:t>Fill</a:t>
            </a:r>
            <a:r>
              <a:rPr lang="en-US" sz="1200" baseline="0" dirty="0" smtClean="0"/>
              <a:t> pane, and then in the </a:t>
            </a:r>
            <a:r>
              <a:rPr lang="en-US" sz="1200" b="1" baseline="0" dirty="0" smtClean="0"/>
              <a:t>Color</a:t>
            </a:r>
            <a:r>
              <a:rPr lang="en-US" sz="1200" baseline="0" dirty="0" smtClean="0"/>
              <a:t> list select </a:t>
            </a:r>
            <a:r>
              <a:rPr lang="en-US" sz="1200" b="1" baseline="0" dirty="0" smtClean="0"/>
              <a:t>Gold, Accent 2 </a:t>
            </a:r>
            <a:r>
              <a:rPr lang="en-US" sz="1200" baseline="0" dirty="0" smtClean="0"/>
              <a:t>(first row, sixth option from the left).</a:t>
            </a:r>
            <a:endParaRPr lang="en-US" sz="1200" b="1" dirty="0" smtClean="0"/>
          </a:p>
          <a:p>
            <a:pPr marL="228600" indent="-228600">
              <a:buFont typeface="+mj-lt"/>
              <a:buAutoNum type="arabicPeriod"/>
            </a:pPr>
            <a:r>
              <a:rPr lang="en-US" sz="1200" dirty="0" smtClean="0"/>
              <a:t>Select</a:t>
            </a:r>
            <a:r>
              <a:rPr lang="en-US" sz="1200" baseline="0" dirty="0" smtClean="0"/>
              <a:t> the bottom small circle in the </a:t>
            </a:r>
            <a:r>
              <a:rPr lang="en-US" sz="1200" baseline="0" dirty="0" err="1" smtClean="0"/>
              <a:t>SmartArt</a:t>
            </a:r>
            <a:r>
              <a:rPr lang="en-US" sz="1200" baseline="0" dirty="0" smtClean="0"/>
              <a:t> graphic. </a:t>
            </a:r>
            <a:r>
              <a:rPr lang="en-US" sz="1200" dirty="0" smtClean="0"/>
              <a:t>On</a:t>
            </a:r>
            <a:r>
              <a:rPr lang="en-US" sz="1200" baseline="0" dirty="0" smtClean="0"/>
              <a:t> the </a:t>
            </a:r>
            <a:r>
              <a:rPr lang="en-US" sz="1200" b="1" baseline="0" dirty="0" smtClean="0"/>
              <a:t>Home</a:t>
            </a:r>
            <a:r>
              <a:rPr lang="en-US" sz="1200" baseline="0" dirty="0" smtClean="0"/>
              <a:t> tab, in the bottom right corner of the </a:t>
            </a:r>
            <a:r>
              <a:rPr lang="en-US" sz="1200" b="1" baseline="0" dirty="0" smtClean="0"/>
              <a:t>Drawing</a:t>
            </a:r>
            <a:r>
              <a:rPr lang="en-US" sz="1200" baseline="0" dirty="0" smtClean="0"/>
              <a:t> group, click the </a:t>
            </a:r>
            <a:r>
              <a:rPr lang="en-US" sz="1200" b="1" baseline="0" dirty="0" smtClean="0"/>
              <a:t>Format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Shape</a:t>
            </a:r>
            <a:r>
              <a:rPr lang="en-US" sz="1200" baseline="0" dirty="0" smtClean="0"/>
              <a:t> dialog box launcher.  In the </a:t>
            </a:r>
            <a:r>
              <a:rPr lang="en-US" sz="1200" b="1" baseline="0" dirty="0" smtClean="0"/>
              <a:t>Format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Shape</a:t>
            </a:r>
            <a:r>
              <a:rPr lang="en-US" sz="1200" baseline="0" dirty="0" smtClean="0"/>
              <a:t> dialog box, click </a:t>
            </a:r>
            <a:r>
              <a:rPr lang="en-US" sz="1200" b="1" baseline="0" dirty="0" smtClean="0"/>
              <a:t>Fill</a:t>
            </a:r>
            <a:r>
              <a:rPr lang="en-US" sz="1200" baseline="0" dirty="0" smtClean="0"/>
              <a:t> in the left pane, click </a:t>
            </a:r>
            <a:r>
              <a:rPr lang="en-US" sz="1200" b="1" baseline="0" dirty="0" smtClean="0"/>
              <a:t>Solid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fill</a:t>
            </a:r>
            <a:r>
              <a:rPr lang="en-US" sz="1200" baseline="0" dirty="0" smtClean="0"/>
              <a:t> in the </a:t>
            </a:r>
            <a:r>
              <a:rPr lang="en-US" sz="1200" b="1" baseline="0" dirty="0" smtClean="0"/>
              <a:t>Fill</a:t>
            </a:r>
            <a:r>
              <a:rPr lang="en-US" sz="1200" baseline="0" dirty="0" smtClean="0"/>
              <a:t> pane, and then in the </a:t>
            </a:r>
            <a:r>
              <a:rPr lang="en-US" sz="1200" b="1" baseline="0" dirty="0" smtClean="0"/>
              <a:t>Color</a:t>
            </a:r>
            <a:r>
              <a:rPr lang="en-US" sz="1200" baseline="0" dirty="0" smtClean="0"/>
              <a:t> list select </a:t>
            </a:r>
            <a:r>
              <a:rPr lang="en-US" sz="1200" b="1" baseline="0" dirty="0" smtClean="0"/>
              <a:t>Lavender, Accent 3 </a:t>
            </a:r>
            <a:r>
              <a:rPr lang="en-US" sz="1200" baseline="0" dirty="0" smtClean="0"/>
              <a:t>(first row, seventh option from the left).</a:t>
            </a:r>
            <a:endParaRPr lang="en-US" sz="1200" dirty="0" smtClean="0"/>
          </a:p>
          <a:p>
            <a:pPr marL="228600" indent="-228600">
              <a:buFont typeface="+mj-lt"/>
              <a:buAutoNum type="arabicPeriod"/>
            </a:pPr>
            <a:r>
              <a:rPr lang="en-US" sz="1200" dirty="0" smtClean="0"/>
              <a:t>Press and hold</a:t>
            </a:r>
            <a:r>
              <a:rPr lang="en-US" sz="1200" baseline="0" dirty="0" smtClean="0"/>
              <a:t> CTRL, and select all three lines connecting the large circle to the three smaller circles. </a:t>
            </a:r>
            <a:r>
              <a:rPr lang="en-US" sz="1200" dirty="0" smtClean="0"/>
              <a:t>On</a:t>
            </a:r>
            <a:r>
              <a:rPr lang="en-US" sz="1200" baseline="0" dirty="0" smtClean="0"/>
              <a:t> the </a:t>
            </a:r>
            <a:r>
              <a:rPr lang="en-US" sz="1200" b="1" baseline="0" dirty="0" smtClean="0"/>
              <a:t>Home</a:t>
            </a:r>
            <a:r>
              <a:rPr lang="en-US" sz="1200" baseline="0" dirty="0" smtClean="0"/>
              <a:t> tab, in the bottom right corner of the </a:t>
            </a:r>
            <a:r>
              <a:rPr lang="en-US" sz="1200" b="1" baseline="0" dirty="0" smtClean="0"/>
              <a:t>Drawing</a:t>
            </a:r>
            <a:r>
              <a:rPr lang="en-US" sz="1200" baseline="0" dirty="0" smtClean="0"/>
              <a:t> group, click the </a:t>
            </a:r>
            <a:r>
              <a:rPr lang="en-US" sz="1200" b="1" baseline="0" dirty="0" smtClean="0"/>
              <a:t>Format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Shape</a:t>
            </a:r>
            <a:r>
              <a:rPr lang="en-US" sz="1200" baseline="0" dirty="0" smtClean="0"/>
              <a:t> dialog box launcher.  In the </a:t>
            </a:r>
            <a:r>
              <a:rPr lang="en-US" sz="1200" b="1" baseline="0" dirty="0" smtClean="0"/>
              <a:t>Format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Shape</a:t>
            </a:r>
            <a:r>
              <a:rPr lang="en-US" sz="1200" baseline="0" dirty="0" smtClean="0"/>
              <a:t> dialog box, do the following: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sz="1200" baseline="0" dirty="0" smtClean="0"/>
              <a:t>Click </a:t>
            </a:r>
            <a:r>
              <a:rPr lang="en-US" sz="1200" b="1" baseline="0" dirty="0" smtClean="0"/>
              <a:t>Line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Color</a:t>
            </a:r>
            <a:r>
              <a:rPr lang="en-US" sz="1200" baseline="0" dirty="0" smtClean="0"/>
              <a:t> in the left pane, and in the </a:t>
            </a:r>
            <a:r>
              <a:rPr lang="en-US" sz="1200" b="1" baseline="0" dirty="0" smtClean="0"/>
              <a:t>Line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Color</a:t>
            </a:r>
            <a:r>
              <a:rPr lang="en-US" sz="1200" baseline="0" dirty="0" smtClean="0"/>
              <a:t> pane click </a:t>
            </a:r>
            <a:r>
              <a:rPr lang="en-US" sz="1200" b="1" baseline="0" dirty="0" smtClean="0"/>
              <a:t>Solid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line</a:t>
            </a:r>
            <a:r>
              <a:rPr lang="en-US" sz="1200" baseline="0" dirty="0" smtClean="0"/>
              <a:t>.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sz="1200" baseline="0" dirty="0" smtClean="0"/>
              <a:t>Also in the </a:t>
            </a:r>
            <a:r>
              <a:rPr lang="en-US" sz="1200" b="1" baseline="0" dirty="0" smtClean="0"/>
              <a:t>Line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Color</a:t>
            </a:r>
            <a:r>
              <a:rPr lang="en-US" sz="1200" baseline="0" dirty="0" smtClean="0"/>
              <a:t> pane, in the </a:t>
            </a:r>
            <a:r>
              <a:rPr lang="en-US" sz="1200" b="1" baseline="0" dirty="0" smtClean="0"/>
              <a:t>Color</a:t>
            </a:r>
            <a:r>
              <a:rPr lang="en-US" sz="1200" baseline="0" dirty="0" smtClean="0"/>
              <a:t> list select </a:t>
            </a:r>
            <a:r>
              <a:rPr lang="en-US" sz="1200" b="1" baseline="0" dirty="0" smtClean="0"/>
              <a:t>White, Background 1, Darker 25% </a:t>
            </a:r>
            <a:r>
              <a:rPr lang="en-US" sz="1200" b="0" baseline="0" dirty="0" smtClean="0"/>
              <a:t>(fourth row, first option from the left)</a:t>
            </a:r>
            <a:r>
              <a:rPr lang="en-US" sz="1200" baseline="0" dirty="0" smtClean="0"/>
              <a:t>.</a:t>
            </a:r>
          </a:p>
          <a:p>
            <a:pPr marL="228600" lvl="0" indent="-228600">
              <a:buFont typeface="+mj-lt"/>
              <a:buAutoNum type="arabicPeriod"/>
            </a:pPr>
            <a:r>
              <a:rPr lang="en-US" sz="1200" baseline="0" dirty="0" smtClean="0"/>
              <a:t>Also in the </a:t>
            </a:r>
            <a:r>
              <a:rPr lang="en-US" sz="1200" b="1" baseline="0" dirty="0" smtClean="0"/>
              <a:t>Format Shape </a:t>
            </a:r>
            <a:r>
              <a:rPr lang="en-US" sz="1200" baseline="0" dirty="0" smtClean="0"/>
              <a:t>dialog box, click </a:t>
            </a:r>
            <a:r>
              <a:rPr lang="en-US" sz="1200" b="1" baseline="0" dirty="0" smtClean="0"/>
              <a:t>Line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Style</a:t>
            </a:r>
            <a:r>
              <a:rPr lang="en-US" sz="1200" baseline="0" dirty="0" smtClean="0"/>
              <a:t> in the left pane, and in the </a:t>
            </a:r>
            <a:r>
              <a:rPr lang="en-US" sz="1200" b="1" baseline="0" dirty="0" smtClean="0"/>
              <a:t>Line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Style</a:t>
            </a:r>
            <a:r>
              <a:rPr lang="en-US" sz="1200" baseline="0" dirty="0" smtClean="0"/>
              <a:t> pane, do the following:</a:t>
            </a: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baseline="0" dirty="0" smtClean="0"/>
              <a:t> In the </a:t>
            </a:r>
            <a:r>
              <a:rPr lang="en-US" sz="1200" b="1" baseline="0" dirty="0" smtClean="0"/>
              <a:t>Width</a:t>
            </a:r>
            <a:r>
              <a:rPr lang="en-US" sz="1200" baseline="0" dirty="0" smtClean="0"/>
              <a:t> box, enter </a:t>
            </a:r>
            <a:r>
              <a:rPr lang="en-US" sz="1200" b="1" baseline="0" dirty="0" smtClean="0"/>
              <a:t>2.5 pt</a:t>
            </a:r>
            <a:r>
              <a:rPr lang="en-US" sz="1200" baseline="0" dirty="0" smtClean="0"/>
              <a:t>.</a:t>
            </a: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baseline="0" dirty="0" smtClean="0"/>
              <a:t>In the </a:t>
            </a:r>
            <a:r>
              <a:rPr lang="en-US" sz="1200" b="1" baseline="0" dirty="0" smtClean="0"/>
              <a:t>Dash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type</a:t>
            </a:r>
            <a:r>
              <a:rPr lang="en-US" sz="1200" baseline="0" dirty="0" smtClean="0"/>
              <a:t> list, select </a:t>
            </a:r>
            <a:r>
              <a:rPr lang="en-US" sz="1200" b="1" baseline="0" dirty="0" smtClean="0"/>
              <a:t>Round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Dot </a:t>
            </a:r>
            <a:r>
              <a:rPr lang="en-US" sz="1200" b="0" baseline="0" dirty="0" smtClean="0"/>
              <a:t>(second option from the top)</a:t>
            </a:r>
            <a:r>
              <a:rPr lang="en-US" sz="1200" baseline="0" dirty="0" smtClean="0"/>
              <a:t>.</a:t>
            </a:r>
            <a:endParaRPr lang="en-US" sz="1200" dirty="0" smtClean="0"/>
          </a:p>
          <a:p>
            <a:pPr marL="228600" indent="-228600">
              <a:buFont typeface="+mj-lt"/>
              <a:buAutoNum type="arabicPeriod"/>
            </a:pPr>
            <a:r>
              <a:rPr lang="en-US" sz="1200" dirty="0" smtClean="0"/>
              <a:t>Press and hold CTRL, and select all</a:t>
            </a:r>
            <a:r>
              <a:rPr lang="en-US" sz="1200" baseline="0" dirty="0" smtClean="0"/>
              <a:t> three text boxes in the </a:t>
            </a:r>
            <a:r>
              <a:rPr lang="en-US" sz="1200" baseline="0" dirty="0" err="1" smtClean="0"/>
              <a:t>SmartArt</a:t>
            </a:r>
            <a:r>
              <a:rPr lang="en-US" sz="1200" baseline="0" dirty="0" smtClean="0"/>
              <a:t> graphic. On the </a:t>
            </a:r>
            <a:r>
              <a:rPr lang="en-US" sz="1200" b="1" baseline="0" dirty="0" smtClean="0"/>
              <a:t>Home</a:t>
            </a:r>
            <a:r>
              <a:rPr lang="en-US" sz="1200" baseline="0" dirty="0" smtClean="0"/>
              <a:t> tab, in the </a:t>
            </a:r>
            <a:r>
              <a:rPr lang="en-US" sz="1200" b="1" baseline="0" dirty="0" smtClean="0"/>
              <a:t>Font</a:t>
            </a:r>
            <a:r>
              <a:rPr lang="en-US" sz="1200" baseline="0" dirty="0" smtClean="0"/>
              <a:t> group, in the </a:t>
            </a:r>
            <a:r>
              <a:rPr lang="en-US" sz="1200" b="1" baseline="0" dirty="0" smtClean="0"/>
              <a:t>Font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Size</a:t>
            </a:r>
            <a:r>
              <a:rPr lang="en-US" sz="1200" baseline="0" dirty="0" smtClean="0"/>
              <a:t> box, enter </a:t>
            </a:r>
            <a:r>
              <a:rPr lang="en-US" sz="1200" b="1" baseline="0" dirty="0" smtClean="0"/>
              <a:t>22.</a:t>
            </a:r>
            <a:endParaRPr lang="en-US" sz="1200" b="1" dirty="0" smtClean="0"/>
          </a:p>
          <a:p>
            <a:pPr marL="228600" indent="-228600">
              <a:buFont typeface="+mj-lt"/>
              <a:buNone/>
            </a:pPr>
            <a:endParaRPr lang="en-US" sz="1200" dirty="0" smtClean="0"/>
          </a:p>
          <a:p>
            <a:pPr marL="228600" indent="-228600">
              <a:buFont typeface="+mj-lt"/>
              <a:buNone/>
            </a:pPr>
            <a:endParaRPr lang="en-US" sz="1200" dirty="0" smtClean="0"/>
          </a:p>
          <a:p>
            <a:pPr marL="228600" indent="-228600">
              <a:buFont typeface="+mj-lt"/>
              <a:buNone/>
            </a:pPr>
            <a:r>
              <a:rPr lang="en-US" sz="1200" dirty="0" smtClean="0"/>
              <a:t>To reproduce the animation effects on this slide, do the following: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dirty="0" smtClean="0"/>
              <a:t>On the </a:t>
            </a:r>
            <a:r>
              <a:rPr lang="en-US" sz="1200" b="1" dirty="0" smtClean="0"/>
              <a:t>Animations</a:t>
            </a:r>
            <a:r>
              <a:rPr lang="en-US" sz="1200" dirty="0" smtClean="0"/>
              <a:t> tab, in the </a:t>
            </a:r>
            <a:r>
              <a:rPr lang="en-US" sz="1200" b="1" dirty="0" smtClean="0"/>
              <a:t>Animations</a:t>
            </a:r>
            <a:r>
              <a:rPr lang="en-US" sz="1200" dirty="0" smtClean="0"/>
              <a:t> group, click </a:t>
            </a:r>
            <a:r>
              <a:rPr lang="en-US" sz="1200" b="1" dirty="0" smtClean="0"/>
              <a:t>Custom</a:t>
            </a:r>
            <a:r>
              <a:rPr lang="en-US" sz="1200" dirty="0" smtClean="0"/>
              <a:t> </a:t>
            </a:r>
            <a:r>
              <a:rPr lang="en-US" sz="1200" b="1" dirty="0" smtClean="0"/>
              <a:t>Animation</a:t>
            </a:r>
            <a:r>
              <a:rPr lang="en-US" sz="1200" dirty="0" smtClean="0"/>
              <a:t>. 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dirty="0" smtClean="0"/>
              <a:t>Select the SmartArt</a:t>
            </a:r>
            <a:r>
              <a:rPr lang="en-US" sz="1200" baseline="0" dirty="0" smtClean="0"/>
              <a:t> graphic on the slide, and then in the </a:t>
            </a:r>
            <a:r>
              <a:rPr lang="en-US" sz="1200" b="1" baseline="0" dirty="0" smtClean="0"/>
              <a:t>Custom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Animation</a:t>
            </a:r>
            <a:r>
              <a:rPr lang="en-US" sz="1200" baseline="0" dirty="0" smtClean="0"/>
              <a:t> task pane, do the following: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sz="1200" baseline="0" dirty="0" smtClean="0"/>
              <a:t>Click </a:t>
            </a:r>
            <a:r>
              <a:rPr lang="en-US" sz="1200" b="1" baseline="0" dirty="0" smtClean="0"/>
              <a:t>Add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Effect</a:t>
            </a:r>
            <a:r>
              <a:rPr lang="en-US" sz="1200" baseline="0" dirty="0" smtClean="0"/>
              <a:t>, point to </a:t>
            </a:r>
            <a:r>
              <a:rPr lang="en-US" sz="1200" b="1" baseline="0" dirty="0" smtClean="0"/>
              <a:t>Entrance</a:t>
            </a:r>
            <a:r>
              <a:rPr lang="en-US" sz="1200" b="0" baseline="0" dirty="0" smtClean="0"/>
              <a:t>,</a:t>
            </a:r>
            <a:r>
              <a:rPr lang="en-US" sz="1200" baseline="0" dirty="0" smtClean="0"/>
              <a:t> and select </a:t>
            </a:r>
            <a:r>
              <a:rPr lang="en-US" sz="1200" b="1" baseline="0" dirty="0" smtClean="0"/>
              <a:t>More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Effects</a:t>
            </a:r>
            <a:r>
              <a:rPr lang="en-US" sz="1200" baseline="0" dirty="0" smtClean="0"/>
              <a:t>. In the </a:t>
            </a:r>
            <a:r>
              <a:rPr lang="en-US" sz="1200" b="1" baseline="0" dirty="0" smtClean="0"/>
              <a:t>Add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Entrance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Effect</a:t>
            </a:r>
            <a:r>
              <a:rPr lang="en-US" sz="1200" baseline="0" dirty="0" smtClean="0"/>
              <a:t> dialog box, under </a:t>
            </a:r>
            <a:r>
              <a:rPr lang="en-US" sz="1200" b="1" baseline="0" dirty="0" smtClean="0"/>
              <a:t>Subtle</a:t>
            </a:r>
            <a:r>
              <a:rPr lang="en-US" sz="1200" b="0" baseline="0" dirty="0" smtClean="0"/>
              <a:t>,</a:t>
            </a:r>
            <a:r>
              <a:rPr lang="en-US" sz="1200" baseline="0" dirty="0" smtClean="0"/>
              <a:t> select </a:t>
            </a:r>
            <a:r>
              <a:rPr lang="en-US" sz="1200" b="1" baseline="0" dirty="0" smtClean="0"/>
              <a:t>Fade</a:t>
            </a:r>
            <a:r>
              <a:rPr lang="en-US" sz="1200" baseline="0" dirty="0" smtClean="0"/>
              <a:t>.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sz="1200" dirty="0" smtClean="0"/>
              <a:t>Click</a:t>
            </a:r>
            <a:r>
              <a:rPr lang="en-US" sz="1200" baseline="0" dirty="0" smtClean="0"/>
              <a:t> the arrow to the right of the fade entrance effect and select </a:t>
            </a:r>
            <a:r>
              <a:rPr lang="en-US" sz="1200" b="1" baseline="0" dirty="0" smtClean="0"/>
              <a:t>Effect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Options</a:t>
            </a:r>
            <a:r>
              <a:rPr lang="en-US" sz="1200" baseline="0" dirty="0" smtClean="0"/>
              <a:t>. In the </a:t>
            </a:r>
            <a:r>
              <a:rPr lang="en-US" sz="1200" b="1" baseline="0" dirty="0" smtClean="0"/>
              <a:t>Fade</a:t>
            </a:r>
            <a:r>
              <a:rPr lang="en-US" sz="1200" baseline="0" dirty="0" smtClean="0"/>
              <a:t> dialog box, do the following:</a:t>
            </a:r>
          </a:p>
          <a:p>
            <a:pPr marL="1143000" marR="0" lvl="2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200" baseline="0" dirty="0" smtClean="0"/>
              <a:t>On the </a:t>
            </a:r>
            <a:r>
              <a:rPr lang="en-US" sz="1200" b="1" baseline="0" dirty="0" smtClean="0"/>
              <a:t>Timing</a:t>
            </a:r>
            <a:r>
              <a:rPr lang="en-US" sz="1200" baseline="0" dirty="0" smtClean="0"/>
              <a:t> tab, in the </a:t>
            </a:r>
            <a:r>
              <a:rPr lang="en-US" sz="1200" b="1" baseline="0" dirty="0" smtClean="0"/>
              <a:t>Start</a:t>
            </a:r>
            <a:r>
              <a:rPr lang="en-US" sz="1200" baseline="0" dirty="0" smtClean="0"/>
              <a:t> list, select </a:t>
            </a:r>
            <a:r>
              <a:rPr lang="en-US" sz="1200" b="1" baseline="0" dirty="0" smtClean="0"/>
              <a:t>With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Previous</a:t>
            </a:r>
            <a:r>
              <a:rPr lang="en-US" sz="1200" baseline="0" dirty="0" smtClean="0"/>
              <a:t>.</a:t>
            </a:r>
          </a:p>
          <a:p>
            <a:pPr marL="1143000" marR="0" lvl="2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200" baseline="0" dirty="0" smtClean="0"/>
              <a:t>On the </a:t>
            </a:r>
            <a:r>
              <a:rPr lang="en-US" sz="1200" b="1" baseline="0" dirty="0" smtClean="0"/>
              <a:t>Timing</a:t>
            </a:r>
            <a:r>
              <a:rPr lang="en-US" sz="1200" baseline="0" dirty="0" smtClean="0"/>
              <a:t> tab, in the </a:t>
            </a:r>
            <a:r>
              <a:rPr lang="en-US" sz="1200" b="1" baseline="0" dirty="0" smtClean="0"/>
              <a:t>Speed</a:t>
            </a:r>
            <a:r>
              <a:rPr lang="en-US" sz="1200" baseline="0" dirty="0" smtClean="0"/>
              <a:t> list, select </a:t>
            </a:r>
            <a:r>
              <a:rPr lang="en-US" sz="1200" b="1" baseline="0" dirty="0" smtClean="0"/>
              <a:t>1 seconds (Fast)</a:t>
            </a:r>
            <a:r>
              <a:rPr lang="en-US" sz="1200" baseline="0" dirty="0" smtClean="0"/>
              <a:t>. </a:t>
            </a:r>
          </a:p>
          <a:p>
            <a:pPr marL="1143000" lvl="2" indent="-228600">
              <a:buFont typeface="Arial" pitchFamily="34" charset="0"/>
              <a:buChar char="•"/>
            </a:pPr>
            <a:r>
              <a:rPr lang="en-US" sz="1200" baseline="0" dirty="0" smtClean="0"/>
              <a:t>On the </a:t>
            </a:r>
            <a:r>
              <a:rPr lang="en-US" sz="1200" b="1" baseline="0" dirty="0" err="1" smtClean="0"/>
              <a:t>SmartArt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Animation</a:t>
            </a:r>
            <a:r>
              <a:rPr lang="en-US" sz="1200" baseline="0" dirty="0" smtClean="0"/>
              <a:t> tab, in the </a:t>
            </a:r>
            <a:r>
              <a:rPr lang="en-US" sz="1200" b="1" baseline="0" dirty="0" smtClean="0"/>
              <a:t>Group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graphic</a:t>
            </a:r>
            <a:r>
              <a:rPr lang="en-US" sz="1200" baseline="0" dirty="0" smtClean="0"/>
              <a:t> list, select </a:t>
            </a:r>
            <a:r>
              <a:rPr lang="en-US" sz="1200" b="1" baseline="0" dirty="0" smtClean="0"/>
              <a:t>One by one</a:t>
            </a:r>
            <a:r>
              <a:rPr lang="en-US" sz="1200" baseline="0" dirty="0" smtClean="0"/>
              <a:t>. 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sz="1200" dirty="0" smtClean="0"/>
              <a:t>Click the double arrow under the animation effect to expand the list of effects.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sz="1200" baseline="0" dirty="0" smtClean="0"/>
              <a:t>Select the first effect in the list (fade entrance effect), and then click </a:t>
            </a:r>
            <a:r>
              <a:rPr lang="en-US" sz="1200" b="1" baseline="0" dirty="0" smtClean="0"/>
              <a:t>Change</a:t>
            </a:r>
            <a:r>
              <a:rPr lang="en-US" sz="1200" baseline="0" dirty="0" smtClean="0"/>
              <a:t>, point to </a:t>
            </a:r>
            <a:r>
              <a:rPr lang="en-US" sz="1200" b="1" baseline="0" dirty="0" smtClean="0"/>
              <a:t>Entrance, </a:t>
            </a:r>
            <a:r>
              <a:rPr lang="en-US" sz="1200" baseline="0" dirty="0" smtClean="0"/>
              <a:t>and select </a:t>
            </a:r>
            <a:r>
              <a:rPr lang="en-US" sz="1200" b="1" baseline="0" dirty="0" smtClean="0"/>
              <a:t>More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Effects</a:t>
            </a:r>
            <a:r>
              <a:rPr lang="en-US" sz="1200" baseline="0" dirty="0" smtClean="0"/>
              <a:t>. In the </a:t>
            </a:r>
            <a:r>
              <a:rPr lang="en-US" sz="1200" b="1" baseline="0" dirty="0" smtClean="0"/>
              <a:t>Change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Entrance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Effect</a:t>
            </a:r>
            <a:r>
              <a:rPr lang="en-US" sz="1200" baseline="0" dirty="0" smtClean="0"/>
              <a:t> dialog box, under </a:t>
            </a:r>
            <a:r>
              <a:rPr lang="en-US" sz="1200" b="1" baseline="0" dirty="0" smtClean="0"/>
              <a:t>Moderate</a:t>
            </a:r>
            <a:r>
              <a:rPr lang="en-US" sz="1200" b="0" baseline="0" dirty="0" smtClean="0"/>
              <a:t>, </a:t>
            </a:r>
            <a:r>
              <a:rPr lang="en-US" sz="1200" baseline="0" dirty="0" smtClean="0"/>
              <a:t>select </a:t>
            </a:r>
            <a:r>
              <a:rPr lang="en-US" sz="1200" b="1" baseline="0" dirty="0" smtClean="0"/>
              <a:t>Grow &amp; Turn</a:t>
            </a:r>
            <a:r>
              <a:rPr lang="en-US" sz="1200" baseline="0" dirty="0" smtClean="0"/>
              <a:t>.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sz="1200" baseline="0" dirty="0" smtClean="0"/>
              <a:t>Select the second effect in the list (fade entrance effect), and then click </a:t>
            </a:r>
            <a:r>
              <a:rPr lang="en-US" sz="1200" b="1" baseline="0" dirty="0" smtClean="0"/>
              <a:t>Change</a:t>
            </a:r>
            <a:r>
              <a:rPr lang="en-US" sz="1200" baseline="0" dirty="0" smtClean="0"/>
              <a:t>, point to </a:t>
            </a:r>
            <a:r>
              <a:rPr lang="en-US" sz="1200" b="1" baseline="0" dirty="0" smtClean="0"/>
              <a:t>Entrance</a:t>
            </a:r>
            <a:r>
              <a:rPr lang="en-US" sz="1200" baseline="0" dirty="0" smtClean="0"/>
              <a:t> and select </a:t>
            </a:r>
            <a:r>
              <a:rPr lang="en-US" sz="1200" b="1" baseline="0" dirty="0" smtClean="0"/>
              <a:t>More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Effects</a:t>
            </a:r>
            <a:r>
              <a:rPr lang="en-US" sz="1200" baseline="0" dirty="0" smtClean="0"/>
              <a:t>. In the </a:t>
            </a:r>
            <a:r>
              <a:rPr lang="en-US" sz="1200" b="1" baseline="0" dirty="0" smtClean="0"/>
              <a:t>Change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Entrance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Effect</a:t>
            </a:r>
            <a:r>
              <a:rPr lang="en-US" sz="1200" baseline="0" dirty="0" smtClean="0"/>
              <a:t> dialog box, under </a:t>
            </a:r>
            <a:r>
              <a:rPr lang="en-US" sz="1200" b="1" baseline="0" dirty="0" smtClean="0"/>
              <a:t>Basic</a:t>
            </a:r>
            <a:r>
              <a:rPr lang="en-US" sz="1200" b="0" baseline="0" dirty="0" smtClean="0"/>
              <a:t>,</a:t>
            </a:r>
            <a:r>
              <a:rPr lang="en-US" sz="1200" baseline="0" dirty="0" smtClean="0"/>
              <a:t> select </a:t>
            </a:r>
            <a:r>
              <a:rPr lang="en-US" sz="1200" b="1" baseline="0" dirty="0" smtClean="0"/>
              <a:t>Wipe</a:t>
            </a:r>
            <a:r>
              <a:rPr lang="en-US" sz="1200" baseline="0" dirty="0" smtClean="0"/>
              <a:t>.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sz="1200" baseline="0" dirty="0" smtClean="0"/>
              <a:t>Select the second effect in the list again (wipe entrance effect). Under </a:t>
            </a:r>
            <a:r>
              <a:rPr lang="en-US" sz="1200" b="1" baseline="0" dirty="0" smtClean="0"/>
              <a:t>Modify: Wipe</a:t>
            </a:r>
            <a:r>
              <a:rPr lang="en-US" sz="1200" b="0" baseline="0" dirty="0" smtClean="0"/>
              <a:t>,</a:t>
            </a:r>
            <a:r>
              <a:rPr lang="en-US" sz="1200" b="1" baseline="0" dirty="0" smtClean="0"/>
              <a:t> </a:t>
            </a:r>
            <a:r>
              <a:rPr lang="en-US" sz="1200" baseline="0" dirty="0" smtClean="0"/>
              <a:t>do the following:</a:t>
            </a:r>
          </a:p>
          <a:p>
            <a:pPr marL="1143000" lvl="2" indent="-228600">
              <a:buFont typeface="Arial" pitchFamily="34" charset="0"/>
              <a:buChar char="•"/>
            </a:pPr>
            <a:r>
              <a:rPr lang="en-US" sz="1200" dirty="0" smtClean="0"/>
              <a:t>In the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Start</a:t>
            </a:r>
            <a:r>
              <a:rPr lang="en-US" sz="1200" baseline="0" dirty="0" smtClean="0"/>
              <a:t> list, select </a:t>
            </a:r>
            <a:r>
              <a:rPr lang="en-US" sz="1200" b="1" baseline="0" dirty="0" smtClean="0"/>
              <a:t>After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Previous</a:t>
            </a:r>
            <a:r>
              <a:rPr lang="en-US" sz="1200" baseline="0" dirty="0" smtClean="0"/>
              <a:t>.</a:t>
            </a:r>
          </a:p>
          <a:p>
            <a:pPr marL="1143000" lvl="2" indent="-228600">
              <a:buFont typeface="Arial" pitchFamily="34" charset="0"/>
              <a:buChar char="•"/>
            </a:pPr>
            <a:r>
              <a:rPr lang="en-US" sz="1200" baseline="0" dirty="0" smtClean="0"/>
              <a:t>In the </a:t>
            </a:r>
            <a:r>
              <a:rPr lang="en-US" sz="1200" b="1" baseline="0" dirty="0" smtClean="0"/>
              <a:t>Direction</a:t>
            </a:r>
            <a:r>
              <a:rPr lang="en-US" sz="1200" baseline="0" dirty="0" smtClean="0"/>
              <a:t> list, select </a:t>
            </a:r>
            <a:r>
              <a:rPr lang="en-US" sz="1200" b="1" baseline="0" dirty="0" smtClean="0"/>
              <a:t>From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Left</a:t>
            </a:r>
            <a:r>
              <a:rPr lang="en-US" sz="1200" baseline="0" dirty="0" smtClean="0"/>
              <a:t>.</a:t>
            </a:r>
          </a:p>
          <a:p>
            <a:pPr marL="1143000" lvl="2" indent="-228600">
              <a:buFont typeface="Arial" pitchFamily="34" charset="0"/>
              <a:buChar char="•"/>
            </a:pPr>
            <a:r>
              <a:rPr lang="en-US" sz="1200" baseline="0" dirty="0" smtClean="0"/>
              <a:t>In the </a:t>
            </a:r>
            <a:r>
              <a:rPr lang="en-US" sz="1200" b="1" baseline="0" dirty="0" smtClean="0"/>
              <a:t>Speed</a:t>
            </a:r>
            <a:r>
              <a:rPr lang="en-US" sz="1200" baseline="0" dirty="0" smtClean="0"/>
              <a:t> list, select </a:t>
            </a:r>
            <a:r>
              <a:rPr lang="en-US" sz="1200" b="1" baseline="0" dirty="0" smtClean="0"/>
              <a:t>Very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Fast</a:t>
            </a:r>
            <a:r>
              <a:rPr lang="en-US" sz="1200" baseline="0" dirty="0" smtClean="0"/>
              <a:t>.</a:t>
            </a:r>
            <a:endParaRPr lang="en-US" sz="1200" dirty="0" smtClean="0"/>
          </a:p>
          <a:p>
            <a:pPr marL="685800" lvl="1" indent="-228600">
              <a:buFont typeface="+mj-lt"/>
              <a:buAutoNum type="arabicPeriod"/>
            </a:pPr>
            <a:r>
              <a:rPr lang="en-US" sz="1200" dirty="0" smtClean="0"/>
              <a:t>Select the third</a:t>
            </a:r>
            <a:r>
              <a:rPr lang="en-US" sz="1200" baseline="0" dirty="0" smtClean="0"/>
              <a:t> effect in the list (fade entrance effect), and then click </a:t>
            </a:r>
            <a:r>
              <a:rPr lang="en-US" sz="1200" b="1" baseline="0" dirty="0" smtClean="0"/>
              <a:t>Change</a:t>
            </a:r>
            <a:r>
              <a:rPr lang="en-US" sz="1200" baseline="0" dirty="0" smtClean="0"/>
              <a:t>, point to </a:t>
            </a:r>
            <a:r>
              <a:rPr lang="en-US" sz="1200" b="1" baseline="0" dirty="0" smtClean="0"/>
              <a:t>Entrance</a:t>
            </a:r>
            <a:r>
              <a:rPr lang="en-US" sz="1200" b="0" baseline="0" dirty="0" smtClean="0"/>
              <a:t>,</a:t>
            </a:r>
            <a:r>
              <a:rPr lang="en-US" sz="1200" baseline="0" dirty="0" smtClean="0"/>
              <a:t> and select </a:t>
            </a:r>
            <a:r>
              <a:rPr lang="en-US" sz="1200" b="1" baseline="0" dirty="0" smtClean="0"/>
              <a:t>More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Effects</a:t>
            </a:r>
            <a:r>
              <a:rPr lang="en-US" sz="1200" baseline="0" dirty="0" smtClean="0"/>
              <a:t>. In the </a:t>
            </a:r>
            <a:r>
              <a:rPr lang="en-US" sz="1200" b="1" baseline="0" dirty="0" smtClean="0"/>
              <a:t>Change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Entrance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Effect</a:t>
            </a:r>
            <a:r>
              <a:rPr lang="en-US" sz="1200" baseline="0" dirty="0" smtClean="0"/>
              <a:t> dialog box, under </a:t>
            </a:r>
            <a:r>
              <a:rPr lang="en-US" sz="1200" b="1" baseline="0" dirty="0" smtClean="0"/>
              <a:t>Subtle</a:t>
            </a:r>
            <a:r>
              <a:rPr lang="en-US" sz="1200" b="0" baseline="0" dirty="0" smtClean="0"/>
              <a:t>,</a:t>
            </a:r>
            <a:r>
              <a:rPr lang="en-US" sz="1200" baseline="0" dirty="0" smtClean="0"/>
              <a:t> select </a:t>
            </a:r>
            <a:r>
              <a:rPr lang="en-US" sz="1200" b="1" baseline="0" dirty="0" smtClean="0"/>
              <a:t>Faded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Zoom</a:t>
            </a:r>
            <a:r>
              <a:rPr lang="en-US" sz="1200" baseline="0" dirty="0" smtClean="0"/>
              <a:t>.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sz="1200" baseline="0" dirty="0" smtClean="0"/>
              <a:t>Select the third effect in the list again (faded zoom entrance effect). Under </a:t>
            </a:r>
            <a:r>
              <a:rPr lang="en-US" sz="1200" b="1" baseline="0" dirty="0" smtClean="0"/>
              <a:t>Modify: Faded Zoom</a:t>
            </a:r>
            <a:r>
              <a:rPr lang="en-US" sz="1200" b="0" baseline="0" dirty="0" smtClean="0"/>
              <a:t>,</a:t>
            </a:r>
            <a:r>
              <a:rPr lang="en-US" sz="1200" baseline="0" dirty="0" smtClean="0"/>
              <a:t> do the following:</a:t>
            </a:r>
          </a:p>
          <a:p>
            <a:pPr marL="1143000" lvl="2" indent="-228600">
              <a:buFont typeface="Arial" pitchFamily="34" charset="0"/>
              <a:buChar char="•"/>
            </a:pPr>
            <a:r>
              <a:rPr lang="en-US" sz="1200" baseline="0" dirty="0" smtClean="0"/>
              <a:t>In the </a:t>
            </a:r>
            <a:r>
              <a:rPr lang="en-US" sz="1200" b="1" baseline="0" dirty="0" smtClean="0"/>
              <a:t>Start</a:t>
            </a:r>
            <a:r>
              <a:rPr lang="en-US" sz="1200" baseline="0" dirty="0" smtClean="0"/>
              <a:t> list, select </a:t>
            </a:r>
            <a:r>
              <a:rPr lang="en-US" sz="1200" b="1" baseline="0" dirty="0" smtClean="0"/>
              <a:t>With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Previous</a:t>
            </a:r>
            <a:r>
              <a:rPr lang="en-US" sz="1200" baseline="0" dirty="0" smtClean="0"/>
              <a:t>.</a:t>
            </a:r>
          </a:p>
          <a:p>
            <a:pPr marL="1143000" lvl="2" indent="-228600">
              <a:buFont typeface="Arial" pitchFamily="34" charset="0"/>
              <a:buChar char="•"/>
            </a:pPr>
            <a:r>
              <a:rPr lang="en-US" sz="1200" baseline="0" dirty="0" smtClean="0"/>
              <a:t>In the </a:t>
            </a:r>
            <a:r>
              <a:rPr lang="en-US" sz="1200" b="1" baseline="0" dirty="0" smtClean="0"/>
              <a:t>Speed</a:t>
            </a:r>
            <a:r>
              <a:rPr lang="en-US" sz="1200" baseline="0" dirty="0" smtClean="0"/>
              <a:t> list, select</a:t>
            </a:r>
            <a:r>
              <a:rPr lang="en-US" sz="1200" b="1" baseline="0" dirty="0" smtClean="0"/>
              <a:t> Fast</a:t>
            </a:r>
            <a:r>
              <a:rPr lang="en-US" sz="1200" baseline="0" dirty="0" smtClean="0"/>
              <a:t>.</a:t>
            </a:r>
            <a:endParaRPr lang="en-US" sz="1200" dirty="0" smtClean="0"/>
          </a:p>
          <a:p>
            <a:pPr marL="685800" lvl="1" indent="-228600">
              <a:buFont typeface="+mj-lt"/>
              <a:buAutoNum type="arabicPeriod"/>
            </a:pPr>
            <a:r>
              <a:rPr lang="en-US" sz="1200" dirty="0" smtClean="0"/>
              <a:t>Select the fourth effect in the list (fade entrance effect), and under </a:t>
            </a:r>
            <a:r>
              <a:rPr lang="en-US" sz="1200" b="1" dirty="0" smtClean="0"/>
              <a:t>Modify: Fade</a:t>
            </a:r>
            <a:r>
              <a:rPr lang="en-US" sz="1200" dirty="0" smtClean="0"/>
              <a:t>, in the </a:t>
            </a:r>
            <a:r>
              <a:rPr lang="en-US" sz="1200" b="1" dirty="0" smtClean="0"/>
              <a:t>Start</a:t>
            </a:r>
            <a:r>
              <a:rPr lang="en-US" sz="1200" dirty="0" smtClean="0"/>
              <a:t> list select </a:t>
            </a:r>
            <a:r>
              <a:rPr lang="en-US" sz="1200" b="1" dirty="0" smtClean="0"/>
              <a:t>With</a:t>
            </a:r>
            <a:r>
              <a:rPr lang="en-US" sz="1200" dirty="0" smtClean="0"/>
              <a:t> </a:t>
            </a:r>
            <a:r>
              <a:rPr lang="en-US" sz="1200" b="1" dirty="0" smtClean="0"/>
              <a:t>Previous</a:t>
            </a:r>
            <a:r>
              <a:rPr lang="en-US" sz="1200" dirty="0" smtClean="0"/>
              <a:t>.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sz="1200" dirty="0" smtClean="0"/>
              <a:t>Press and hold CTRL, and select the fifth</a:t>
            </a:r>
            <a:r>
              <a:rPr lang="en-US" sz="1200" baseline="0" dirty="0" smtClean="0"/>
              <a:t> and eighth effects in the list (fade entrance effects), and then click </a:t>
            </a:r>
            <a:r>
              <a:rPr lang="en-US" sz="1200" b="1" baseline="0" dirty="0" smtClean="0"/>
              <a:t>Change</a:t>
            </a:r>
            <a:r>
              <a:rPr lang="en-US" sz="1200" baseline="0" dirty="0" smtClean="0"/>
              <a:t>, point to </a:t>
            </a:r>
            <a:r>
              <a:rPr lang="en-US" sz="1200" b="1" baseline="0" dirty="0" smtClean="0"/>
              <a:t>Entrance</a:t>
            </a:r>
            <a:r>
              <a:rPr lang="en-US" sz="1200" baseline="0" dirty="0" smtClean="0"/>
              <a:t>, and select </a:t>
            </a:r>
            <a:r>
              <a:rPr lang="en-US" sz="1200" b="1" baseline="0" dirty="0" smtClean="0"/>
              <a:t>More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Effects</a:t>
            </a:r>
            <a:r>
              <a:rPr lang="en-US" sz="1200" baseline="0" dirty="0" smtClean="0"/>
              <a:t>. In the </a:t>
            </a:r>
            <a:r>
              <a:rPr lang="en-US" sz="1200" b="1" baseline="0" dirty="0" smtClean="0"/>
              <a:t>Change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Entrance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Effect</a:t>
            </a:r>
            <a:r>
              <a:rPr lang="en-US" sz="1200" baseline="0" dirty="0" smtClean="0"/>
              <a:t> dialog box, under </a:t>
            </a:r>
            <a:r>
              <a:rPr lang="en-US" sz="1200" b="1" baseline="0" dirty="0" smtClean="0"/>
              <a:t>Basic</a:t>
            </a:r>
            <a:r>
              <a:rPr lang="en-US" sz="1200" baseline="0" dirty="0" smtClean="0"/>
              <a:t> select </a:t>
            </a:r>
            <a:r>
              <a:rPr lang="en-US" sz="1200" b="1" baseline="0" dirty="0" smtClean="0"/>
              <a:t>Wipe</a:t>
            </a:r>
            <a:r>
              <a:rPr lang="en-US" sz="1200" b="0" baseline="0" dirty="0" smtClean="0"/>
              <a:t>, and then click</a:t>
            </a:r>
            <a:r>
              <a:rPr lang="en-US" sz="1200" b="1" baseline="0" dirty="0" smtClean="0"/>
              <a:t> OK</a:t>
            </a:r>
            <a:r>
              <a:rPr lang="en-US" sz="1200" baseline="0" dirty="0" smtClean="0"/>
              <a:t>.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sz="1200" baseline="0" dirty="0" smtClean="0"/>
              <a:t>With the fifth and eighth effects in the list still selected (wipe entrance effects), under </a:t>
            </a:r>
            <a:r>
              <a:rPr lang="en-US" sz="1200" b="1" baseline="0" dirty="0" smtClean="0"/>
              <a:t>Modify: Wipe</a:t>
            </a:r>
            <a:r>
              <a:rPr lang="en-US" sz="1200" b="0" baseline="0" dirty="0" smtClean="0"/>
              <a:t>,</a:t>
            </a:r>
            <a:r>
              <a:rPr lang="en-US" sz="1200" b="1" baseline="0" dirty="0" smtClean="0"/>
              <a:t> </a:t>
            </a:r>
            <a:r>
              <a:rPr lang="en-US" sz="1200" baseline="0" dirty="0" smtClean="0"/>
              <a:t>do the following:</a:t>
            </a:r>
          </a:p>
          <a:p>
            <a:pPr marL="1143000" lvl="2" indent="-228600">
              <a:buFont typeface="Arial" pitchFamily="34" charset="0"/>
              <a:buChar char="•"/>
            </a:pPr>
            <a:r>
              <a:rPr lang="en-US" sz="1200" dirty="0" smtClean="0"/>
              <a:t>In the </a:t>
            </a:r>
            <a:r>
              <a:rPr lang="en-US" sz="1200" b="1" dirty="0" smtClean="0"/>
              <a:t>Direction</a:t>
            </a:r>
            <a:r>
              <a:rPr lang="en-US" sz="1200" dirty="0" smtClean="0"/>
              <a:t> list, select </a:t>
            </a:r>
            <a:r>
              <a:rPr lang="en-US" sz="1200" b="1" dirty="0" smtClean="0"/>
              <a:t>From</a:t>
            </a:r>
            <a:r>
              <a:rPr lang="en-US" sz="1200" dirty="0" smtClean="0"/>
              <a:t> </a:t>
            </a:r>
            <a:r>
              <a:rPr lang="en-US" sz="1200" b="1" dirty="0" smtClean="0"/>
              <a:t>Left</a:t>
            </a:r>
            <a:r>
              <a:rPr lang="en-US" sz="1200" dirty="0" smtClean="0"/>
              <a:t>.</a:t>
            </a:r>
          </a:p>
          <a:p>
            <a:pPr marL="1143000" lvl="2" indent="-228600">
              <a:buFont typeface="Arial" pitchFamily="34" charset="0"/>
              <a:buChar char="•"/>
            </a:pPr>
            <a:r>
              <a:rPr lang="en-US" sz="1200" dirty="0" smtClean="0"/>
              <a:t>In the </a:t>
            </a:r>
            <a:r>
              <a:rPr lang="en-US" sz="1200" b="1" dirty="0" smtClean="0"/>
              <a:t>Speed</a:t>
            </a:r>
            <a:r>
              <a:rPr lang="en-US" sz="1200" dirty="0" smtClean="0"/>
              <a:t> list, select </a:t>
            </a:r>
            <a:r>
              <a:rPr lang="en-US" sz="1200" b="1" dirty="0" smtClean="0"/>
              <a:t>Very</a:t>
            </a:r>
            <a:r>
              <a:rPr lang="en-US" sz="1200" dirty="0" smtClean="0"/>
              <a:t> </a:t>
            </a:r>
            <a:r>
              <a:rPr lang="en-US" sz="1200" b="1" dirty="0" smtClean="0"/>
              <a:t>Fast</a:t>
            </a:r>
            <a:r>
              <a:rPr lang="en-US" sz="1200" dirty="0" smtClean="0"/>
              <a:t>.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sz="1200" dirty="0" smtClean="0"/>
              <a:t>Press and hold CTRL, and select the sixth and ninth</a:t>
            </a:r>
            <a:r>
              <a:rPr lang="en-US" sz="1200" baseline="0" dirty="0" smtClean="0"/>
              <a:t> effects in the list (fade entrance effects). Click </a:t>
            </a:r>
            <a:r>
              <a:rPr lang="en-US" sz="1200" b="1" baseline="0" dirty="0" smtClean="0"/>
              <a:t>Change</a:t>
            </a:r>
            <a:r>
              <a:rPr lang="en-US" sz="1200" baseline="0" dirty="0" smtClean="0"/>
              <a:t>, point to </a:t>
            </a:r>
            <a:r>
              <a:rPr lang="en-US" sz="1200" b="1" baseline="0" dirty="0" smtClean="0"/>
              <a:t>Entrance</a:t>
            </a:r>
            <a:r>
              <a:rPr lang="en-US" sz="1200" baseline="0" dirty="0" smtClean="0"/>
              <a:t>, and select </a:t>
            </a:r>
            <a:r>
              <a:rPr lang="en-US" sz="1200" b="1" baseline="0" dirty="0" smtClean="0"/>
              <a:t>More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Effects</a:t>
            </a:r>
            <a:r>
              <a:rPr lang="en-US" sz="1200" baseline="0" dirty="0" smtClean="0"/>
              <a:t>. In the </a:t>
            </a:r>
            <a:r>
              <a:rPr lang="en-US" sz="1200" b="1" baseline="0" dirty="0" smtClean="0"/>
              <a:t>Change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Entrance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Effect</a:t>
            </a:r>
            <a:r>
              <a:rPr lang="en-US" sz="1200" baseline="0" dirty="0" smtClean="0"/>
              <a:t> dialog box, under </a:t>
            </a:r>
            <a:r>
              <a:rPr lang="en-US" sz="1200" b="1" baseline="0" dirty="0" smtClean="0"/>
              <a:t>Subtle</a:t>
            </a:r>
            <a:r>
              <a:rPr lang="en-US" sz="1200" b="0" baseline="0" dirty="0" smtClean="0"/>
              <a:t>,</a:t>
            </a:r>
            <a:r>
              <a:rPr lang="en-US" sz="1200" baseline="0" dirty="0" smtClean="0"/>
              <a:t> select </a:t>
            </a:r>
            <a:r>
              <a:rPr lang="en-US" sz="1200" b="1" baseline="0" dirty="0" smtClean="0"/>
              <a:t>Faded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Zoom</a:t>
            </a:r>
            <a:r>
              <a:rPr lang="en-US" sz="1200" baseline="0" dirty="0" smtClean="0"/>
              <a:t>.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sz="1200" baseline="0" dirty="0" smtClean="0"/>
              <a:t>With the sixth and ninth effects in the list still selected (faded zoom entrance effects), under </a:t>
            </a:r>
            <a:r>
              <a:rPr lang="en-US" sz="1200" b="1" baseline="0" dirty="0" smtClean="0"/>
              <a:t>Modify: Faded Zoom</a:t>
            </a:r>
            <a:r>
              <a:rPr lang="en-US" sz="1200" b="0" baseline="0" dirty="0" smtClean="0"/>
              <a:t>,</a:t>
            </a:r>
            <a:r>
              <a:rPr lang="en-US" sz="1200" b="1" baseline="0" dirty="0" smtClean="0"/>
              <a:t> </a:t>
            </a:r>
            <a:r>
              <a:rPr lang="en-US" sz="1200" baseline="0" dirty="0" smtClean="0"/>
              <a:t>do the following:</a:t>
            </a:r>
          </a:p>
          <a:p>
            <a:pPr marL="1143000" lvl="2" indent="-228600">
              <a:buFont typeface="Arial" pitchFamily="34" charset="0"/>
              <a:buChar char="•"/>
            </a:pPr>
            <a:r>
              <a:rPr lang="en-US" sz="1200" baseline="0" dirty="0" smtClean="0"/>
              <a:t>In the </a:t>
            </a:r>
            <a:r>
              <a:rPr lang="en-US" sz="1200" b="1" baseline="0" dirty="0" smtClean="0"/>
              <a:t>Start</a:t>
            </a:r>
            <a:r>
              <a:rPr lang="en-US" sz="1200" baseline="0" dirty="0" smtClean="0"/>
              <a:t> list, select </a:t>
            </a:r>
            <a:r>
              <a:rPr lang="en-US" sz="1200" b="1" baseline="0" dirty="0" smtClean="0"/>
              <a:t>With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Previous</a:t>
            </a:r>
            <a:r>
              <a:rPr lang="en-US" sz="1200" baseline="0" dirty="0" smtClean="0"/>
              <a:t>.</a:t>
            </a:r>
          </a:p>
          <a:p>
            <a:pPr marL="1143000" lvl="2" indent="-228600">
              <a:buFont typeface="Arial" pitchFamily="34" charset="0"/>
              <a:buChar char="•"/>
            </a:pPr>
            <a:r>
              <a:rPr lang="en-US" sz="1200" baseline="0" dirty="0" smtClean="0"/>
              <a:t>In the </a:t>
            </a:r>
            <a:r>
              <a:rPr lang="en-US" sz="1200" b="1" baseline="0" dirty="0" smtClean="0"/>
              <a:t>Speed</a:t>
            </a:r>
            <a:r>
              <a:rPr lang="en-US" sz="1200" baseline="0" dirty="0" smtClean="0"/>
              <a:t> list, select </a:t>
            </a:r>
            <a:r>
              <a:rPr lang="en-US" sz="1200" b="1" baseline="0" dirty="0" smtClean="0"/>
              <a:t>Very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Fast</a:t>
            </a:r>
            <a:r>
              <a:rPr lang="en-US" sz="1200" baseline="0" dirty="0" smtClean="0"/>
              <a:t>.</a:t>
            </a:r>
            <a:endParaRPr lang="en-US" sz="1200" dirty="0" smtClean="0"/>
          </a:p>
          <a:p>
            <a:pPr marL="685800" lvl="1" indent="-228600">
              <a:buFont typeface="+mj-lt"/>
              <a:buAutoNum type="arabicPeriod"/>
            </a:pPr>
            <a:r>
              <a:rPr lang="en-US" sz="1200" dirty="0" smtClean="0"/>
              <a:t>Press</a:t>
            </a:r>
            <a:r>
              <a:rPr lang="en-US" sz="1200" baseline="0" dirty="0" smtClean="0"/>
              <a:t> and hold CTRL, and select the seventh and 10</a:t>
            </a:r>
            <a:r>
              <a:rPr lang="en-US" sz="1200" baseline="30000" dirty="0" smtClean="0"/>
              <a:t>th</a:t>
            </a:r>
            <a:r>
              <a:rPr lang="en-US" sz="1200" baseline="0" dirty="0" smtClean="0"/>
              <a:t> animation effects in the list (fade entrance effects), and then under </a:t>
            </a:r>
            <a:r>
              <a:rPr lang="en-US" sz="1200" b="1" baseline="0" dirty="0" smtClean="0"/>
              <a:t>Modify: Fade</a:t>
            </a:r>
            <a:r>
              <a:rPr lang="en-US" sz="1200" baseline="0" dirty="0" smtClean="0"/>
              <a:t>, in the </a:t>
            </a:r>
            <a:r>
              <a:rPr lang="en-US" sz="1200" b="1" baseline="0" dirty="0" smtClean="0"/>
              <a:t>Start</a:t>
            </a:r>
            <a:r>
              <a:rPr lang="en-US" sz="1200" baseline="0" dirty="0" smtClean="0"/>
              <a:t> list, select </a:t>
            </a:r>
            <a:r>
              <a:rPr lang="en-US" sz="1200" b="1" baseline="0" dirty="0" smtClean="0"/>
              <a:t>After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Previous</a:t>
            </a:r>
            <a:r>
              <a:rPr lang="en-US" sz="1200" baseline="0" dirty="0" smtClean="0"/>
              <a:t>.</a:t>
            </a:r>
            <a:endParaRPr lang="en-US" sz="1200" dirty="0" smtClean="0"/>
          </a:p>
          <a:p>
            <a:pPr marL="228600" indent="-228600">
              <a:buFont typeface="+mj-lt"/>
              <a:buNone/>
            </a:pPr>
            <a:endParaRPr lang="en-US" sz="1200" dirty="0" smtClean="0"/>
          </a:p>
          <a:p>
            <a:pPr marL="228600" indent="-228600">
              <a:buFont typeface="+mj-lt"/>
              <a:buNone/>
            </a:pPr>
            <a:endParaRPr lang="en-US" sz="1200" dirty="0" smtClean="0"/>
          </a:p>
          <a:p>
            <a:r>
              <a:rPr lang="en-US" sz="1200" baseline="0" dirty="0" smtClean="0">
                <a:latin typeface="+mn-lt"/>
              </a:rPr>
              <a:t>To reproduce the background effects on this slide, do the following:</a:t>
            </a:r>
          </a:p>
          <a:p>
            <a:pPr marL="228600" lvl="0" indent="-228600">
              <a:buFont typeface="+mj-lt"/>
              <a:buAutoNum type="arabicPeriod"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Right-click the slide background area, and then click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Format Background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In the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Format Background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dialog box, click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Fill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in the left pane, select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Gradient fill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in the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Fill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pane, and then do the following:</a:t>
            </a: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Type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list, select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Radial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Click the button next to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Direction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then click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From Center 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(third option from the left). </a:t>
            </a:r>
            <a:endParaRPr lang="en-US" sz="1200" b="1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Under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Gradient stops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click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Add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or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Remove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until two stops appear in the drop-down list.</a:t>
            </a:r>
          </a:p>
          <a:p>
            <a:pPr marL="228600" lvl="0" indent="-228600">
              <a:buFont typeface="+mj-lt"/>
              <a:buAutoNum type="arabicPeriod"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Also under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Gradient stops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customize the gradient stops that you added as follows:</a:t>
            </a: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Select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Stop 1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from the list, and then do the following:</a:t>
            </a:r>
          </a:p>
          <a:p>
            <a:pPr marL="1143000" lvl="2" indent="-22860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Stop position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box, enter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0%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marL="1143000" lvl="2" indent="-22860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Click the button next to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Color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then under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Theme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Colors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select </a:t>
            </a:r>
            <a:r>
              <a:rPr lang="en-US" sz="1200" b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White, Background 1 </a:t>
            </a:r>
            <a:r>
              <a:rPr lang="en-US" sz="1200" b="0" baseline="0" dirty="0" smtClean="0">
                <a:solidFill>
                  <a:schemeClr val="accent6"/>
                </a:solidFill>
                <a:latin typeface="+mn-lt"/>
              </a:rPr>
              <a:t>(first row, first option from the left). </a:t>
            </a:r>
            <a:endParaRPr lang="en-US" sz="1200" b="1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Select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Stop 2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from the list, and then do the following: </a:t>
            </a:r>
          </a:p>
          <a:p>
            <a:pPr marL="1143000" lvl="2" indent="-22860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Stop position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box, enter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100%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marL="1143000" marR="0" lvl="2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200" dirty="0" smtClean="0"/>
              <a:t>Click the button next to </a:t>
            </a:r>
            <a:r>
              <a:rPr lang="en-US" sz="1200" b="1" dirty="0" smtClean="0"/>
              <a:t>Color</a:t>
            </a:r>
            <a:r>
              <a:rPr lang="en-US" sz="1200" dirty="0" smtClean="0"/>
              <a:t>,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and then under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Theme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Colors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select </a:t>
            </a:r>
            <a:r>
              <a:rPr lang="en-US" sz="1200" b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White, Background 1, Darker 35% </a:t>
            </a:r>
            <a:r>
              <a:rPr lang="en-US" sz="1200" b="0" baseline="0" dirty="0" smtClean="0">
                <a:solidFill>
                  <a:schemeClr val="accent6"/>
                </a:solidFill>
                <a:latin typeface="+mn-lt"/>
              </a:rPr>
              <a:t>(fifth row, first option from the left). </a:t>
            </a:r>
            <a:endParaRPr lang="en-US" sz="1200" dirty="0" smtClean="0"/>
          </a:p>
          <a:p>
            <a:pPr marL="228600" indent="-228600">
              <a:buFont typeface="+mj-lt"/>
              <a:buNone/>
            </a:pPr>
            <a:endParaRPr lang="en-US" sz="1200" dirty="0" smtClean="0"/>
          </a:p>
          <a:p>
            <a:endParaRPr lang="en-US" sz="1200" dirty="0"/>
          </a:p>
        </p:txBody>
      </p:sp>
      <p:sp>
        <p:nvSpPr>
          <p:cNvPr id="7" name="Slide Image Placeholder 6"/>
          <p:cNvSpPr>
            <a:spLocks noGrp="1" noRot="1" noChangeAspect="1"/>
          </p:cNvSpPr>
          <p:nvPr>
            <p:ph type="sldImg"/>
          </p:nvPr>
        </p:nvSpPr>
        <p:spPr>
          <a:xfrm>
            <a:off x="539750" y="503238"/>
            <a:ext cx="3143250" cy="2359025"/>
          </a:xfr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otes Placeholder 4"/>
          <p:cNvSpPr>
            <a:spLocks noGrp="1"/>
          </p:cNvSpPr>
          <p:nvPr>
            <p:ph type="body" idx="1"/>
          </p:nvPr>
        </p:nvSpPr>
        <p:spPr/>
        <p:txBody>
          <a:bodyPr numCol="2" spcCol="182880">
            <a:noAutofit/>
          </a:bodyPr>
          <a:lstStyle/>
          <a:p>
            <a:r>
              <a:rPr lang="en-US" sz="1400" b="1" dirty="0" err="1" smtClean="0"/>
              <a:t>SmartArt</a:t>
            </a:r>
            <a:r>
              <a:rPr lang="en-US" sz="1400" b="1" dirty="0" smtClean="0"/>
              <a:t> custom animation effects: radial list</a:t>
            </a:r>
          </a:p>
          <a:p>
            <a:r>
              <a:rPr lang="en-US" sz="1400" dirty="0" smtClean="0"/>
              <a:t>(Intermediate)</a:t>
            </a:r>
          </a:p>
          <a:p>
            <a:endParaRPr lang="en-US" sz="1200" dirty="0" smtClean="0"/>
          </a:p>
          <a:p>
            <a:endParaRPr lang="en-US" sz="1200" dirty="0" smtClean="0"/>
          </a:p>
          <a:p>
            <a:r>
              <a:rPr lang="en-US" sz="1200" dirty="0" smtClean="0"/>
              <a:t>To reproduce the </a:t>
            </a:r>
            <a:r>
              <a:rPr lang="en-US" sz="1200" dirty="0" err="1" smtClean="0"/>
              <a:t>SmartArt</a:t>
            </a:r>
            <a:r>
              <a:rPr lang="en-US" sz="1200" baseline="0" dirty="0" smtClean="0"/>
              <a:t> effects on this slide, do the following:</a:t>
            </a:r>
            <a:endParaRPr lang="en-US" sz="1200" dirty="0" smtClean="0"/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="0" dirty="0" smtClean="0"/>
              <a:t>On the </a:t>
            </a:r>
            <a:r>
              <a:rPr lang="en-US" sz="1200" b="1" dirty="0" smtClean="0"/>
              <a:t>Home</a:t>
            </a:r>
            <a:r>
              <a:rPr lang="en-US" sz="1200" b="0" dirty="0" smtClean="0"/>
              <a:t> tab, in the </a:t>
            </a:r>
            <a:r>
              <a:rPr lang="en-US" sz="1200" b="1" dirty="0" smtClean="0"/>
              <a:t>Slides</a:t>
            </a:r>
            <a:r>
              <a:rPr lang="en-US" sz="1200" b="0" dirty="0" smtClean="0"/>
              <a:t> group, click </a:t>
            </a:r>
            <a:r>
              <a:rPr lang="en-US" sz="1200" b="1" dirty="0" smtClean="0"/>
              <a:t>Layout</a:t>
            </a:r>
            <a:r>
              <a:rPr lang="en-US" sz="1200" b="0" dirty="0" smtClean="0"/>
              <a:t>, and then click</a:t>
            </a:r>
            <a:r>
              <a:rPr lang="en-US" sz="1200" b="0" baseline="0" dirty="0" smtClean="0"/>
              <a:t> </a:t>
            </a:r>
            <a:r>
              <a:rPr lang="en-US" sz="1200" b="1" baseline="0" dirty="0" smtClean="0"/>
              <a:t>Blank</a:t>
            </a:r>
            <a:r>
              <a:rPr lang="en-US" sz="1200" b="0" baseline="0" dirty="0" smtClean="0"/>
              <a:t>. </a:t>
            </a:r>
            <a:endParaRPr lang="en-US" sz="1200" dirty="0" smtClean="0"/>
          </a:p>
          <a:p>
            <a:pPr marL="228600" indent="-228600">
              <a:buFont typeface="+mj-lt"/>
              <a:buAutoNum type="arabicPeriod"/>
            </a:pPr>
            <a:r>
              <a:rPr lang="en-US" sz="1200" b="0" dirty="0" smtClean="0"/>
              <a:t>On the </a:t>
            </a:r>
            <a:r>
              <a:rPr lang="en-US" sz="1200" b="1" dirty="0" smtClean="0"/>
              <a:t>Insert tab</a:t>
            </a:r>
            <a:r>
              <a:rPr lang="en-US" sz="1200" b="0" dirty="0" smtClean="0"/>
              <a:t>, in the </a:t>
            </a:r>
            <a:r>
              <a:rPr lang="en-US" sz="1200" b="1" dirty="0" smtClean="0"/>
              <a:t>Illustrations</a:t>
            </a:r>
            <a:r>
              <a:rPr lang="en-US" sz="1200" dirty="0" smtClean="0"/>
              <a:t> group, click </a:t>
            </a:r>
            <a:r>
              <a:rPr lang="en-US" sz="1200" b="1" dirty="0" err="1" smtClean="0"/>
              <a:t>SmartArt</a:t>
            </a:r>
            <a:r>
              <a:rPr lang="en-US" sz="1200" b="0" dirty="0" smtClean="0"/>
              <a:t>.</a:t>
            </a:r>
            <a:r>
              <a:rPr lang="en-US" sz="1200" b="0" baseline="0" dirty="0" smtClean="0"/>
              <a:t> In the </a:t>
            </a:r>
            <a:r>
              <a:rPr lang="en-US" sz="1200" b="1" baseline="0" dirty="0" smtClean="0"/>
              <a:t>Choose a </a:t>
            </a:r>
            <a:r>
              <a:rPr lang="en-US" sz="1200" b="1" baseline="0" dirty="0" err="1" smtClean="0"/>
              <a:t>SmartArt</a:t>
            </a:r>
            <a:r>
              <a:rPr lang="en-US" sz="1200" b="1" baseline="0" dirty="0" smtClean="0"/>
              <a:t> Graphic</a:t>
            </a:r>
            <a:r>
              <a:rPr lang="en-US" sz="1200" b="0" baseline="0" dirty="0" smtClean="0"/>
              <a:t> dialog box, in the left pane, click </a:t>
            </a:r>
            <a:r>
              <a:rPr lang="en-US" sz="1200" b="1" baseline="0" dirty="0" smtClean="0"/>
              <a:t>Relationship</a:t>
            </a:r>
            <a:r>
              <a:rPr lang="en-US" sz="1200" b="0" baseline="0" dirty="0" smtClean="0"/>
              <a:t>. In the </a:t>
            </a:r>
            <a:r>
              <a:rPr lang="en-US" sz="1200" b="1" baseline="0" dirty="0" smtClean="0"/>
              <a:t>Relationship </a:t>
            </a:r>
            <a:r>
              <a:rPr lang="en-US" sz="1200" b="0" baseline="0" dirty="0" smtClean="0"/>
              <a:t>pane, click </a:t>
            </a:r>
            <a:r>
              <a:rPr lang="en-US" sz="1200" b="1" baseline="0" dirty="0" smtClean="0"/>
              <a:t>Radial List </a:t>
            </a:r>
            <a:r>
              <a:rPr lang="en-US" sz="1200" baseline="0" dirty="0" smtClean="0"/>
              <a:t>(fifth row, fourth option from the left), and then click </a:t>
            </a:r>
            <a:r>
              <a:rPr lang="en-US" sz="1200" b="1" baseline="0" dirty="0" smtClean="0"/>
              <a:t>OK</a:t>
            </a:r>
            <a:r>
              <a:rPr lang="en-US" sz="1200" baseline="0" dirty="0" smtClean="0"/>
              <a:t> to insert the graphic into the slide.</a:t>
            </a:r>
            <a:r>
              <a:rPr lang="en-US" sz="1200" b="0" baseline="0" dirty="0" smtClean="0"/>
              <a:t> 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dirty="0" smtClean="0"/>
              <a:t>To</a:t>
            </a:r>
            <a:r>
              <a:rPr lang="en-US" sz="1200" baseline="0" dirty="0" smtClean="0"/>
              <a:t> enter text, s</a:t>
            </a:r>
            <a:r>
              <a:rPr lang="en-US" sz="1200" dirty="0" smtClean="0"/>
              <a:t>elect</a:t>
            </a:r>
            <a:r>
              <a:rPr lang="en-US" sz="1200" baseline="0" dirty="0" smtClean="0"/>
              <a:t> the graphic, and then click one of the arrows on the left border. In the </a:t>
            </a:r>
            <a:r>
              <a:rPr lang="en-US" sz="1200" b="1" baseline="0" dirty="0" smtClean="0"/>
              <a:t>Type your text here </a:t>
            </a:r>
            <a:r>
              <a:rPr lang="en-US" sz="1200" baseline="0" dirty="0" smtClean="0"/>
              <a:t>dialog box, in the top level bullets, enter the text for the three, smaller circle shapes in the graphic. In the second-level bullets, type the text for the bullets to the right of the three, smaller circle shapes.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dirty="0" smtClean="0"/>
              <a:t>On</a:t>
            </a:r>
            <a:r>
              <a:rPr lang="en-US" sz="1200" baseline="0" dirty="0" smtClean="0"/>
              <a:t> the slide, s</a:t>
            </a:r>
            <a:r>
              <a:rPr lang="en-US" sz="1200" dirty="0" smtClean="0"/>
              <a:t>elect the </a:t>
            </a:r>
            <a:r>
              <a:rPr lang="en-US" sz="1200" dirty="0" err="1" smtClean="0"/>
              <a:t>SmartArt</a:t>
            </a:r>
            <a:r>
              <a:rPr lang="en-US" sz="1200" dirty="0" smtClean="0"/>
              <a:t>, and then on</a:t>
            </a:r>
            <a:r>
              <a:rPr lang="en-US" sz="1200" baseline="0" dirty="0" smtClean="0"/>
              <a:t> the </a:t>
            </a:r>
            <a:r>
              <a:rPr lang="en-US" sz="1200" b="1" baseline="0" dirty="0" smtClean="0"/>
              <a:t>Design</a:t>
            </a:r>
            <a:r>
              <a:rPr lang="en-US" sz="1200" baseline="0" dirty="0" smtClean="0"/>
              <a:t> tab, in the </a:t>
            </a:r>
            <a:r>
              <a:rPr lang="en-US" sz="1200" b="1" baseline="0" dirty="0" smtClean="0"/>
              <a:t>Themes</a:t>
            </a:r>
            <a:r>
              <a:rPr lang="en-US" sz="1200" baseline="0" dirty="0" smtClean="0"/>
              <a:t> group, click </a:t>
            </a:r>
            <a:r>
              <a:rPr lang="en-US" sz="1200" b="1" baseline="0" dirty="0" smtClean="0"/>
              <a:t>Colors</a:t>
            </a:r>
            <a:r>
              <a:rPr lang="en-US" sz="1200" baseline="0" dirty="0" smtClean="0"/>
              <a:t>, and under </a:t>
            </a:r>
            <a:r>
              <a:rPr lang="en-US" sz="1200" b="1" baseline="0" dirty="0" smtClean="0"/>
              <a:t>Built-In</a:t>
            </a:r>
            <a:r>
              <a:rPr lang="en-US" sz="1200" b="0" baseline="0" dirty="0" smtClean="0"/>
              <a:t>,</a:t>
            </a:r>
            <a:r>
              <a:rPr lang="en-US" sz="1200" baseline="0" dirty="0" smtClean="0"/>
              <a:t> select </a:t>
            </a:r>
            <a:r>
              <a:rPr lang="en-US" sz="1200" b="1" baseline="0" dirty="0" err="1" smtClean="0"/>
              <a:t>Technic</a:t>
            </a:r>
            <a:r>
              <a:rPr lang="en-US" sz="1200" baseline="0" dirty="0" smtClean="0"/>
              <a:t>.</a:t>
            </a:r>
            <a:endParaRPr lang="en-US" sz="1200" dirty="0" smtClean="0"/>
          </a:p>
          <a:p>
            <a:pPr marL="228600" indent="-228600">
              <a:buFont typeface="+mj-lt"/>
              <a:buAutoNum type="arabicPeriod"/>
            </a:pPr>
            <a:r>
              <a:rPr lang="en-US" sz="1200" dirty="0" smtClean="0"/>
              <a:t>Press and hold CTRL, and on the slide, select</a:t>
            </a:r>
            <a:r>
              <a:rPr lang="en-US" sz="1200" baseline="0" dirty="0" smtClean="0"/>
              <a:t> the large circle and all three small circles.</a:t>
            </a:r>
            <a:endParaRPr lang="en-US" sz="1200" dirty="0" smtClean="0"/>
          </a:p>
          <a:p>
            <a:pPr marL="228600" indent="-228600">
              <a:buFont typeface="+mj-lt"/>
              <a:buAutoNum type="arabicPeriod"/>
            </a:pPr>
            <a:r>
              <a:rPr lang="en-US" sz="1200" dirty="0" smtClean="0"/>
              <a:t>On the </a:t>
            </a:r>
            <a:r>
              <a:rPr lang="en-US" sz="1200" b="1" dirty="0" smtClean="0"/>
              <a:t>Home</a:t>
            </a:r>
            <a:r>
              <a:rPr lang="en-US" sz="1200" dirty="0" smtClean="0"/>
              <a:t> tab, in the </a:t>
            </a:r>
            <a:r>
              <a:rPr lang="en-US" sz="1200" b="1" dirty="0" smtClean="0"/>
              <a:t>Drawing</a:t>
            </a:r>
            <a:r>
              <a:rPr lang="en-US" sz="1200" dirty="0" smtClean="0"/>
              <a:t> group, click the arrow to the right of </a:t>
            </a:r>
            <a:r>
              <a:rPr lang="en-US" sz="1200" b="1" dirty="0" smtClean="0"/>
              <a:t>Shape</a:t>
            </a:r>
            <a:r>
              <a:rPr lang="en-US" sz="1200" dirty="0" smtClean="0"/>
              <a:t> </a:t>
            </a:r>
            <a:r>
              <a:rPr lang="en-US" sz="1200" b="1" dirty="0" smtClean="0"/>
              <a:t>Effects</a:t>
            </a:r>
            <a:r>
              <a:rPr lang="en-US" sz="1200" dirty="0" smtClean="0"/>
              <a:t>, point to </a:t>
            </a:r>
            <a:r>
              <a:rPr lang="en-US" sz="1200" b="1" dirty="0" smtClean="0"/>
              <a:t>Preset</a:t>
            </a:r>
            <a:r>
              <a:rPr lang="en-US" sz="1200" dirty="0" smtClean="0"/>
              <a:t>, and then under </a:t>
            </a:r>
            <a:r>
              <a:rPr lang="en-US" sz="1200" b="1" dirty="0" smtClean="0"/>
              <a:t>Presets</a:t>
            </a:r>
            <a:r>
              <a:rPr lang="en-US" sz="1200" baseline="0" dirty="0" smtClean="0"/>
              <a:t> select </a:t>
            </a:r>
            <a:r>
              <a:rPr lang="en-US" sz="1200" b="1" baseline="0" dirty="0" smtClean="0"/>
              <a:t>Preset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2 </a:t>
            </a:r>
            <a:r>
              <a:rPr lang="en-US" sz="1200" baseline="0" dirty="0" smtClean="0"/>
              <a:t>(first row, second option from the left).</a:t>
            </a:r>
            <a:endParaRPr lang="en-US" sz="1200" dirty="0" smtClean="0"/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dirty="0" smtClean="0"/>
              <a:t>On the slide, click the picture placeholder in the center of the large circle. In the </a:t>
            </a:r>
            <a:r>
              <a:rPr lang="en-US" sz="1200" b="1" dirty="0" smtClean="0"/>
              <a:t>Insert</a:t>
            </a:r>
            <a:r>
              <a:rPr lang="en-US" sz="1200" b="1" baseline="0" dirty="0" smtClean="0"/>
              <a:t> Picture </a:t>
            </a:r>
            <a:r>
              <a:rPr lang="en-US" sz="1200" baseline="0" dirty="0" smtClean="0"/>
              <a:t>dialog box, select a picture, and then click </a:t>
            </a:r>
            <a:r>
              <a:rPr lang="en-US" sz="1200" b="1" baseline="0" dirty="0" smtClean="0"/>
              <a:t>Insert</a:t>
            </a:r>
            <a:r>
              <a:rPr lang="en-US" sz="1200" baseline="0" dirty="0" smtClean="0"/>
              <a:t>. (</a:t>
            </a:r>
            <a:r>
              <a:rPr lang="en-US" sz="1200" b="1" baseline="0" dirty="0" smtClean="0"/>
              <a:t>Notes: (1) </a:t>
            </a:r>
            <a:r>
              <a:rPr lang="en-US" sz="1200" b="0" baseline="0" dirty="0" smtClean="0"/>
              <a:t>If the picture in the large circle is distorted, tile the picture as a texture by s</a:t>
            </a:r>
            <a:r>
              <a:rPr lang="en-US" sz="1200" dirty="0" smtClean="0"/>
              <a:t>electing the large, picture-filled circle,</a:t>
            </a:r>
            <a:r>
              <a:rPr lang="en-US" sz="1200" baseline="0" dirty="0" smtClean="0"/>
              <a:t> and then o</a:t>
            </a:r>
            <a:r>
              <a:rPr lang="en-US" sz="1200" dirty="0" smtClean="0"/>
              <a:t>n the </a:t>
            </a:r>
            <a:r>
              <a:rPr lang="en-US" sz="1200" b="1" dirty="0" smtClean="0"/>
              <a:t>Home</a:t>
            </a:r>
            <a:r>
              <a:rPr lang="en-US" sz="1200" dirty="0" smtClean="0"/>
              <a:t> tab, in the bottom right corner of the </a:t>
            </a:r>
            <a:r>
              <a:rPr lang="en-US" sz="1200" b="1" dirty="0" smtClean="0"/>
              <a:t>Drawing</a:t>
            </a:r>
            <a:r>
              <a:rPr lang="en-US" sz="1200" dirty="0" smtClean="0"/>
              <a:t> group,</a:t>
            </a:r>
            <a:r>
              <a:rPr lang="en-US" sz="1200" baseline="0" dirty="0" smtClean="0"/>
              <a:t> click the </a:t>
            </a:r>
            <a:r>
              <a:rPr lang="en-US" sz="1200" b="1" baseline="0" dirty="0" smtClean="0"/>
              <a:t>Format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Shape</a:t>
            </a:r>
            <a:r>
              <a:rPr lang="en-US" sz="1200" baseline="0" dirty="0" smtClean="0"/>
              <a:t> dialog box launcher. In the </a:t>
            </a:r>
            <a:r>
              <a:rPr lang="en-US" sz="1200" b="1" baseline="0" dirty="0" smtClean="0"/>
              <a:t>Format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Shape</a:t>
            </a:r>
            <a:r>
              <a:rPr lang="en-US" sz="1200" baseline="0" dirty="0" smtClean="0"/>
              <a:t> dialog box, click </a:t>
            </a:r>
            <a:r>
              <a:rPr lang="en-US" sz="1200" b="1" baseline="0" dirty="0" smtClean="0"/>
              <a:t>Fill</a:t>
            </a:r>
            <a:r>
              <a:rPr lang="en-US" sz="1200" baseline="0" dirty="0" smtClean="0"/>
              <a:t> in the left pane, and in the </a:t>
            </a:r>
            <a:r>
              <a:rPr lang="en-US" sz="1200" b="1" baseline="0" dirty="0" smtClean="0"/>
              <a:t>Fill</a:t>
            </a:r>
            <a:r>
              <a:rPr lang="en-US" sz="1200" baseline="0" dirty="0" smtClean="0"/>
              <a:t> pane check </a:t>
            </a:r>
            <a:r>
              <a:rPr lang="en-US" sz="1200" b="1" baseline="0" dirty="0" smtClean="0"/>
              <a:t>Tile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picture as texture.</a:t>
            </a:r>
            <a:r>
              <a:rPr lang="en-US" sz="1200" b="0" baseline="0" dirty="0" smtClean="0"/>
              <a:t> </a:t>
            </a:r>
            <a:r>
              <a:rPr lang="en-US" sz="1200" b="1" baseline="0" dirty="0" smtClean="0"/>
              <a:t>(2)</a:t>
            </a:r>
            <a:r>
              <a:rPr lang="en-US" sz="1200" b="0" baseline="0" dirty="0" smtClean="0"/>
              <a:t> If necessary, change the tile position of the picture within the shape. To do this, in the </a:t>
            </a:r>
            <a:r>
              <a:rPr lang="en-US" sz="1200" b="1" baseline="0" dirty="0" smtClean="0"/>
              <a:t>Format</a:t>
            </a:r>
            <a:r>
              <a:rPr lang="en-US" sz="1200" b="0" baseline="0" dirty="0" smtClean="0"/>
              <a:t> </a:t>
            </a:r>
            <a:r>
              <a:rPr lang="en-US" sz="1200" b="1" baseline="0" dirty="0" smtClean="0"/>
              <a:t>Shape</a:t>
            </a:r>
            <a:r>
              <a:rPr lang="en-US" sz="1200" b="0" baseline="0" dirty="0" smtClean="0"/>
              <a:t> dialog box, in the </a:t>
            </a:r>
            <a:r>
              <a:rPr lang="en-US" sz="1200" b="1" baseline="0" dirty="0" smtClean="0"/>
              <a:t>Fill</a:t>
            </a:r>
            <a:r>
              <a:rPr lang="en-US" sz="1200" b="0" baseline="0" dirty="0" smtClean="0"/>
              <a:t> pane, under </a:t>
            </a:r>
            <a:r>
              <a:rPr lang="en-US" sz="1200" b="1" baseline="0" dirty="0" smtClean="0"/>
              <a:t>Tiling</a:t>
            </a:r>
            <a:r>
              <a:rPr lang="en-US" sz="1200" b="0" baseline="0" dirty="0" smtClean="0"/>
              <a:t> options, enter values into the </a:t>
            </a:r>
            <a:r>
              <a:rPr lang="en-US" sz="1200" b="1" baseline="0" dirty="0" smtClean="0"/>
              <a:t>Offset</a:t>
            </a:r>
            <a:r>
              <a:rPr lang="en-US" sz="1200" b="0" baseline="0" dirty="0" smtClean="0"/>
              <a:t> </a:t>
            </a:r>
            <a:r>
              <a:rPr lang="en-US" sz="1200" b="1" baseline="0" dirty="0" smtClean="0"/>
              <a:t>X </a:t>
            </a:r>
            <a:r>
              <a:rPr lang="en-US" sz="1200" b="0" baseline="0" dirty="0" smtClean="0"/>
              <a:t>and </a:t>
            </a:r>
            <a:r>
              <a:rPr lang="en-US" sz="1200" b="1" baseline="0" dirty="0" smtClean="0"/>
              <a:t>Offset</a:t>
            </a:r>
            <a:r>
              <a:rPr lang="en-US" sz="1200" b="0" baseline="0" dirty="0" smtClean="0"/>
              <a:t> </a:t>
            </a:r>
            <a:r>
              <a:rPr lang="en-US" sz="1200" b="1" baseline="0" dirty="0" smtClean="0"/>
              <a:t>Y</a:t>
            </a:r>
            <a:r>
              <a:rPr lang="en-US" sz="1200" b="0" baseline="0" dirty="0" smtClean="0"/>
              <a:t> boxes to reposition the focal point of the picture. To resize the picture, in the </a:t>
            </a:r>
            <a:r>
              <a:rPr lang="en-US" sz="1200" b="1" baseline="0" dirty="0" smtClean="0"/>
              <a:t>Format</a:t>
            </a:r>
            <a:r>
              <a:rPr lang="en-US" sz="1200" b="0" baseline="0" dirty="0" smtClean="0"/>
              <a:t> </a:t>
            </a:r>
            <a:r>
              <a:rPr lang="en-US" sz="1200" b="1" baseline="0" dirty="0" smtClean="0"/>
              <a:t>Shape</a:t>
            </a:r>
            <a:r>
              <a:rPr lang="en-US" sz="1200" b="0" baseline="0" dirty="0" smtClean="0"/>
              <a:t> dialog box, in the </a:t>
            </a:r>
            <a:r>
              <a:rPr lang="en-US" sz="1200" b="1" baseline="0" dirty="0" smtClean="0"/>
              <a:t>Fill</a:t>
            </a:r>
            <a:r>
              <a:rPr lang="en-US" sz="1200" b="0" baseline="0" dirty="0" smtClean="0"/>
              <a:t> pane, under </a:t>
            </a:r>
            <a:r>
              <a:rPr lang="en-US" sz="1200" b="1" baseline="0" dirty="0" smtClean="0"/>
              <a:t>Tiling</a:t>
            </a:r>
            <a:r>
              <a:rPr lang="en-US" sz="1200" b="0" baseline="0" dirty="0" smtClean="0"/>
              <a:t> options, enter values into the </a:t>
            </a:r>
            <a:r>
              <a:rPr lang="en-US" sz="1200" b="1" baseline="0" dirty="0" smtClean="0"/>
              <a:t>Scale X </a:t>
            </a:r>
            <a:r>
              <a:rPr lang="en-US" sz="1200" b="0" baseline="0" dirty="0" smtClean="0"/>
              <a:t>and </a:t>
            </a:r>
            <a:r>
              <a:rPr lang="en-US" sz="1200" b="1" baseline="0" dirty="0" smtClean="0"/>
              <a:t>Scale Y </a:t>
            </a:r>
            <a:r>
              <a:rPr lang="en-US" sz="1200" b="0" baseline="0" dirty="0" smtClean="0"/>
              <a:t>boxes.)</a:t>
            </a:r>
            <a:endParaRPr lang="en-US" sz="1200" dirty="0" smtClean="0"/>
          </a:p>
          <a:p>
            <a:pPr marL="228600" indent="-228600">
              <a:buFont typeface="+mj-lt"/>
              <a:buAutoNum type="arabicPeriod"/>
            </a:pPr>
            <a:r>
              <a:rPr lang="en-US" sz="1200" dirty="0" smtClean="0"/>
              <a:t>Select the top,</a:t>
            </a:r>
            <a:r>
              <a:rPr lang="en-US" sz="1200" baseline="0" dirty="0" smtClean="0"/>
              <a:t> small circle in the </a:t>
            </a:r>
            <a:r>
              <a:rPr lang="en-US" sz="1200" baseline="0" dirty="0" err="1" smtClean="0"/>
              <a:t>SmartArt</a:t>
            </a:r>
            <a:r>
              <a:rPr lang="en-US" sz="1200" baseline="0" dirty="0" smtClean="0"/>
              <a:t> graphic. </a:t>
            </a:r>
            <a:r>
              <a:rPr lang="en-US" sz="1200" dirty="0" smtClean="0"/>
              <a:t>On</a:t>
            </a:r>
            <a:r>
              <a:rPr lang="en-US" sz="1200" baseline="0" dirty="0" smtClean="0"/>
              <a:t> the </a:t>
            </a:r>
            <a:r>
              <a:rPr lang="en-US" sz="1200" b="1" baseline="0" dirty="0" smtClean="0"/>
              <a:t>Home</a:t>
            </a:r>
            <a:r>
              <a:rPr lang="en-US" sz="1200" baseline="0" dirty="0" smtClean="0"/>
              <a:t> tab, in the bottom right corner of the </a:t>
            </a:r>
            <a:r>
              <a:rPr lang="en-US" sz="1200" b="1" baseline="0" dirty="0" smtClean="0"/>
              <a:t>Drawing</a:t>
            </a:r>
            <a:r>
              <a:rPr lang="en-US" sz="1200" baseline="0" dirty="0" smtClean="0"/>
              <a:t> group, click the </a:t>
            </a:r>
            <a:r>
              <a:rPr lang="en-US" sz="1200" b="1" baseline="0" dirty="0" smtClean="0"/>
              <a:t>Format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Shape</a:t>
            </a:r>
            <a:r>
              <a:rPr lang="en-US" sz="1200" baseline="0" dirty="0" smtClean="0"/>
              <a:t> dialog box launcher. In the </a:t>
            </a:r>
            <a:r>
              <a:rPr lang="en-US" sz="1200" b="1" baseline="0" dirty="0" smtClean="0"/>
              <a:t>Format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Shape</a:t>
            </a:r>
            <a:r>
              <a:rPr lang="en-US" sz="1200" baseline="0" dirty="0" smtClean="0"/>
              <a:t> dialog box, click </a:t>
            </a:r>
            <a:r>
              <a:rPr lang="en-US" sz="1200" b="1" baseline="0" dirty="0" smtClean="0"/>
              <a:t>Fill</a:t>
            </a:r>
            <a:r>
              <a:rPr lang="en-US" sz="1200" baseline="0" dirty="0" smtClean="0"/>
              <a:t> in the left pane, and in the </a:t>
            </a:r>
            <a:r>
              <a:rPr lang="en-US" sz="1200" b="1" baseline="0" dirty="0" smtClean="0"/>
              <a:t>Fill</a:t>
            </a:r>
            <a:r>
              <a:rPr lang="en-US" sz="1200" baseline="0" dirty="0" smtClean="0"/>
              <a:t> pane click </a:t>
            </a:r>
            <a:r>
              <a:rPr lang="en-US" sz="1200" b="1" baseline="0" dirty="0" smtClean="0"/>
              <a:t>Solid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fill</a:t>
            </a:r>
            <a:r>
              <a:rPr lang="en-US" sz="1200" baseline="0" dirty="0" smtClean="0"/>
              <a:t>, and then in the </a:t>
            </a:r>
            <a:r>
              <a:rPr lang="en-US" sz="1200" b="1" baseline="0" dirty="0" smtClean="0"/>
              <a:t>Color</a:t>
            </a:r>
            <a:r>
              <a:rPr lang="en-US" sz="1200" baseline="0" dirty="0" smtClean="0"/>
              <a:t> list, select </a:t>
            </a:r>
            <a:r>
              <a:rPr lang="en-US" sz="1200" b="1" baseline="0" dirty="0" smtClean="0"/>
              <a:t>Gray-25%, Background 2, Darker 75% </a:t>
            </a:r>
            <a:r>
              <a:rPr lang="en-US" sz="1200" baseline="0" dirty="0" smtClean="0"/>
              <a:t>(fifth row, third option from the left).</a:t>
            </a:r>
            <a:endParaRPr lang="en-US" sz="1200" dirty="0" smtClean="0"/>
          </a:p>
          <a:p>
            <a:pPr marL="228600" indent="-228600">
              <a:buFont typeface="+mj-lt"/>
              <a:buAutoNum type="arabicPeriod"/>
            </a:pPr>
            <a:r>
              <a:rPr lang="en-US" sz="1200" dirty="0" smtClean="0"/>
              <a:t>Select the middle small circle in the </a:t>
            </a:r>
            <a:r>
              <a:rPr lang="en-US" sz="1200" dirty="0" err="1" smtClean="0"/>
              <a:t>SmartArt</a:t>
            </a:r>
            <a:r>
              <a:rPr lang="en-US" sz="1200" dirty="0" smtClean="0"/>
              <a:t> graphic.</a:t>
            </a:r>
            <a:r>
              <a:rPr lang="en-US" sz="1200" baseline="0" dirty="0" smtClean="0"/>
              <a:t> </a:t>
            </a:r>
            <a:r>
              <a:rPr lang="en-US" sz="1200" dirty="0" smtClean="0"/>
              <a:t>On</a:t>
            </a:r>
            <a:r>
              <a:rPr lang="en-US" sz="1200" baseline="0" dirty="0" smtClean="0"/>
              <a:t> the </a:t>
            </a:r>
            <a:r>
              <a:rPr lang="en-US" sz="1200" b="1" baseline="0" dirty="0" smtClean="0"/>
              <a:t>Home</a:t>
            </a:r>
            <a:r>
              <a:rPr lang="en-US" sz="1200" baseline="0" dirty="0" smtClean="0"/>
              <a:t> tab, in the bottom right corner of the </a:t>
            </a:r>
            <a:r>
              <a:rPr lang="en-US" sz="1200" b="1" baseline="0" dirty="0" smtClean="0"/>
              <a:t>Drawing</a:t>
            </a:r>
            <a:r>
              <a:rPr lang="en-US" sz="1200" baseline="0" dirty="0" smtClean="0"/>
              <a:t> group, click the </a:t>
            </a:r>
            <a:r>
              <a:rPr lang="en-US" sz="1200" b="1" baseline="0" dirty="0" smtClean="0"/>
              <a:t>Format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Shape</a:t>
            </a:r>
            <a:r>
              <a:rPr lang="en-US" sz="1200" baseline="0" dirty="0" smtClean="0"/>
              <a:t> dialog box launcher. In the </a:t>
            </a:r>
            <a:r>
              <a:rPr lang="en-US" sz="1200" b="1" baseline="0" dirty="0" smtClean="0"/>
              <a:t>Format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Shape</a:t>
            </a:r>
            <a:r>
              <a:rPr lang="en-US" sz="1200" baseline="0" dirty="0" smtClean="0"/>
              <a:t> dialog box, click </a:t>
            </a:r>
            <a:r>
              <a:rPr lang="en-US" sz="1200" b="1" baseline="0" dirty="0" smtClean="0"/>
              <a:t>Fill</a:t>
            </a:r>
            <a:r>
              <a:rPr lang="en-US" sz="1200" baseline="0" dirty="0" smtClean="0"/>
              <a:t> in the left pane, click </a:t>
            </a:r>
            <a:r>
              <a:rPr lang="en-US" sz="1200" b="1" baseline="0" dirty="0" smtClean="0"/>
              <a:t>Solid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fill </a:t>
            </a:r>
            <a:r>
              <a:rPr lang="en-US" sz="1200" baseline="0" dirty="0" smtClean="0"/>
              <a:t>in the </a:t>
            </a:r>
            <a:r>
              <a:rPr lang="en-US" sz="1200" b="1" baseline="0" dirty="0" smtClean="0"/>
              <a:t>Fill</a:t>
            </a:r>
            <a:r>
              <a:rPr lang="en-US" sz="1200" baseline="0" dirty="0" smtClean="0"/>
              <a:t> pane, and then in the </a:t>
            </a:r>
            <a:r>
              <a:rPr lang="en-US" sz="1200" b="1" baseline="0" dirty="0" smtClean="0"/>
              <a:t>Color</a:t>
            </a:r>
            <a:r>
              <a:rPr lang="en-US" sz="1200" baseline="0" dirty="0" smtClean="0"/>
              <a:t> list select </a:t>
            </a:r>
            <a:r>
              <a:rPr lang="en-US" sz="1200" b="1" baseline="0" dirty="0" smtClean="0"/>
              <a:t>Gold, Accent 2 </a:t>
            </a:r>
            <a:r>
              <a:rPr lang="en-US" sz="1200" baseline="0" dirty="0" smtClean="0"/>
              <a:t>(first row, sixth option from the left).</a:t>
            </a:r>
            <a:endParaRPr lang="en-US" sz="1200" b="1" dirty="0" smtClean="0"/>
          </a:p>
          <a:p>
            <a:pPr marL="228600" indent="-228600">
              <a:buFont typeface="+mj-lt"/>
              <a:buAutoNum type="arabicPeriod"/>
            </a:pPr>
            <a:r>
              <a:rPr lang="en-US" sz="1200" dirty="0" smtClean="0"/>
              <a:t>Select</a:t>
            </a:r>
            <a:r>
              <a:rPr lang="en-US" sz="1200" baseline="0" dirty="0" smtClean="0"/>
              <a:t> the bottom small circle in the </a:t>
            </a:r>
            <a:r>
              <a:rPr lang="en-US" sz="1200" baseline="0" dirty="0" err="1" smtClean="0"/>
              <a:t>SmartArt</a:t>
            </a:r>
            <a:r>
              <a:rPr lang="en-US" sz="1200" baseline="0" dirty="0" smtClean="0"/>
              <a:t> graphic. </a:t>
            </a:r>
            <a:r>
              <a:rPr lang="en-US" sz="1200" dirty="0" smtClean="0"/>
              <a:t>On</a:t>
            </a:r>
            <a:r>
              <a:rPr lang="en-US" sz="1200" baseline="0" dirty="0" smtClean="0"/>
              <a:t> the </a:t>
            </a:r>
            <a:r>
              <a:rPr lang="en-US" sz="1200" b="1" baseline="0" dirty="0" smtClean="0"/>
              <a:t>Home</a:t>
            </a:r>
            <a:r>
              <a:rPr lang="en-US" sz="1200" baseline="0" dirty="0" smtClean="0"/>
              <a:t> tab, in the bottom right corner of the </a:t>
            </a:r>
            <a:r>
              <a:rPr lang="en-US" sz="1200" b="1" baseline="0" dirty="0" smtClean="0"/>
              <a:t>Drawing</a:t>
            </a:r>
            <a:r>
              <a:rPr lang="en-US" sz="1200" baseline="0" dirty="0" smtClean="0"/>
              <a:t> group, click the </a:t>
            </a:r>
            <a:r>
              <a:rPr lang="en-US" sz="1200" b="1" baseline="0" dirty="0" smtClean="0"/>
              <a:t>Format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Shape</a:t>
            </a:r>
            <a:r>
              <a:rPr lang="en-US" sz="1200" baseline="0" dirty="0" smtClean="0"/>
              <a:t> dialog box launcher.  In the </a:t>
            </a:r>
            <a:r>
              <a:rPr lang="en-US" sz="1200" b="1" baseline="0" dirty="0" smtClean="0"/>
              <a:t>Format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Shape</a:t>
            </a:r>
            <a:r>
              <a:rPr lang="en-US" sz="1200" baseline="0" dirty="0" smtClean="0"/>
              <a:t> dialog box, click </a:t>
            </a:r>
            <a:r>
              <a:rPr lang="en-US" sz="1200" b="1" baseline="0" dirty="0" smtClean="0"/>
              <a:t>Fill</a:t>
            </a:r>
            <a:r>
              <a:rPr lang="en-US" sz="1200" baseline="0" dirty="0" smtClean="0"/>
              <a:t> in the left pane, click </a:t>
            </a:r>
            <a:r>
              <a:rPr lang="en-US" sz="1200" b="1" baseline="0" dirty="0" smtClean="0"/>
              <a:t>Solid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fill</a:t>
            </a:r>
            <a:r>
              <a:rPr lang="en-US" sz="1200" baseline="0" dirty="0" smtClean="0"/>
              <a:t> in the </a:t>
            </a:r>
            <a:r>
              <a:rPr lang="en-US" sz="1200" b="1" baseline="0" dirty="0" smtClean="0"/>
              <a:t>Fill</a:t>
            </a:r>
            <a:r>
              <a:rPr lang="en-US" sz="1200" baseline="0" dirty="0" smtClean="0"/>
              <a:t> pane, and then in the </a:t>
            </a:r>
            <a:r>
              <a:rPr lang="en-US" sz="1200" b="1" baseline="0" dirty="0" smtClean="0"/>
              <a:t>Color</a:t>
            </a:r>
            <a:r>
              <a:rPr lang="en-US" sz="1200" baseline="0" dirty="0" smtClean="0"/>
              <a:t> list select </a:t>
            </a:r>
            <a:r>
              <a:rPr lang="en-US" sz="1200" b="1" baseline="0" dirty="0" smtClean="0"/>
              <a:t>Lavender, Accent 3 </a:t>
            </a:r>
            <a:r>
              <a:rPr lang="en-US" sz="1200" baseline="0" dirty="0" smtClean="0"/>
              <a:t>(first row, seventh option from the left).</a:t>
            </a:r>
            <a:endParaRPr lang="en-US" sz="1200" dirty="0" smtClean="0"/>
          </a:p>
          <a:p>
            <a:pPr marL="228600" indent="-228600">
              <a:buFont typeface="+mj-lt"/>
              <a:buAutoNum type="arabicPeriod"/>
            </a:pPr>
            <a:r>
              <a:rPr lang="en-US" sz="1200" dirty="0" smtClean="0"/>
              <a:t>Press and hold</a:t>
            </a:r>
            <a:r>
              <a:rPr lang="en-US" sz="1200" baseline="0" dirty="0" smtClean="0"/>
              <a:t> CTRL, and select all three lines connecting the large circle to the three smaller circles. </a:t>
            </a:r>
            <a:r>
              <a:rPr lang="en-US" sz="1200" dirty="0" smtClean="0"/>
              <a:t>On</a:t>
            </a:r>
            <a:r>
              <a:rPr lang="en-US" sz="1200" baseline="0" dirty="0" smtClean="0"/>
              <a:t> the </a:t>
            </a:r>
            <a:r>
              <a:rPr lang="en-US" sz="1200" b="1" baseline="0" dirty="0" smtClean="0"/>
              <a:t>Home</a:t>
            </a:r>
            <a:r>
              <a:rPr lang="en-US" sz="1200" baseline="0" dirty="0" smtClean="0"/>
              <a:t> tab, in the bottom right corner of the </a:t>
            </a:r>
            <a:r>
              <a:rPr lang="en-US" sz="1200" b="1" baseline="0" dirty="0" smtClean="0"/>
              <a:t>Drawing</a:t>
            </a:r>
            <a:r>
              <a:rPr lang="en-US" sz="1200" baseline="0" dirty="0" smtClean="0"/>
              <a:t> group, click the </a:t>
            </a:r>
            <a:r>
              <a:rPr lang="en-US" sz="1200" b="1" baseline="0" dirty="0" smtClean="0"/>
              <a:t>Format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Shape</a:t>
            </a:r>
            <a:r>
              <a:rPr lang="en-US" sz="1200" baseline="0" dirty="0" smtClean="0"/>
              <a:t> dialog box launcher.  In the </a:t>
            </a:r>
            <a:r>
              <a:rPr lang="en-US" sz="1200" b="1" baseline="0" dirty="0" smtClean="0"/>
              <a:t>Format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Shape</a:t>
            </a:r>
            <a:r>
              <a:rPr lang="en-US" sz="1200" baseline="0" dirty="0" smtClean="0"/>
              <a:t> dialog box, do the following: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sz="1200" baseline="0" dirty="0" smtClean="0"/>
              <a:t>Click </a:t>
            </a:r>
            <a:r>
              <a:rPr lang="en-US" sz="1200" b="1" baseline="0" dirty="0" smtClean="0"/>
              <a:t>Line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Color</a:t>
            </a:r>
            <a:r>
              <a:rPr lang="en-US" sz="1200" baseline="0" dirty="0" smtClean="0"/>
              <a:t> in the left pane, and in the </a:t>
            </a:r>
            <a:r>
              <a:rPr lang="en-US" sz="1200" b="1" baseline="0" dirty="0" smtClean="0"/>
              <a:t>Line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Color</a:t>
            </a:r>
            <a:r>
              <a:rPr lang="en-US" sz="1200" baseline="0" dirty="0" smtClean="0"/>
              <a:t> pane click </a:t>
            </a:r>
            <a:r>
              <a:rPr lang="en-US" sz="1200" b="1" baseline="0" dirty="0" smtClean="0"/>
              <a:t>Solid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line</a:t>
            </a:r>
            <a:r>
              <a:rPr lang="en-US" sz="1200" baseline="0" dirty="0" smtClean="0"/>
              <a:t>.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sz="1200" baseline="0" dirty="0" smtClean="0"/>
              <a:t>Also in the </a:t>
            </a:r>
            <a:r>
              <a:rPr lang="en-US" sz="1200" b="1" baseline="0" dirty="0" smtClean="0"/>
              <a:t>Line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Color</a:t>
            </a:r>
            <a:r>
              <a:rPr lang="en-US" sz="1200" baseline="0" dirty="0" smtClean="0"/>
              <a:t> pane, in the </a:t>
            </a:r>
            <a:r>
              <a:rPr lang="en-US" sz="1200" b="1" baseline="0" dirty="0" smtClean="0"/>
              <a:t>Color</a:t>
            </a:r>
            <a:r>
              <a:rPr lang="en-US" sz="1200" baseline="0" dirty="0" smtClean="0"/>
              <a:t> list select </a:t>
            </a:r>
            <a:r>
              <a:rPr lang="en-US" sz="1200" b="1" baseline="0" dirty="0" smtClean="0"/>
              <a:t>White, Background 1, Darker 25% </a:t>
            </a:r>
            <a:r>
              <a:rPr lang="en-US" sz="1200" b="0" baseline="0" dirty="0" smtClean="0"/>
              <a:t>(fourth row, first option from the left)</a:t>
            </a:r>
            <a:r>
              <a:rPr lang="en-US" sz="1200" baseline="0" dirty="0" smtClean="0"/>
              <a:t>.</a:t>
            </a:r>
          </a:p>
          <a:p>
            <a:pPr marL="228600" lvl="0" indent="-228600">
              <a:buFont typeface="+mj-lt"/>
              <a:buAutoNum type="arabicPeriod"/>
            </a:pPr>
            <a:r>
              <a:rPr lang="en-US" sz="1200" baseline="0" dirty="0" smtClean="0"/>
              <a:t>Also in the </a:t>
            </a:r>
            <a:r>
              <a:rPr lang="en-US" sz="1200" b="1" baseline="0" dirty="0" smtClean="0"/>
              <a:t>Format Shape </a:t>
            </a:r>
            <a:r>
              <a:rPr lang="en-US" sz="1200" baseline="0" dirty="0" smtClean="0"/>
              <a:t>dialog box, click </a:t>
            </a:r>
            <a:r>
              <a:rPr lang="en-US" sz="1200" b="1" baseline="0" dirty="0" smtClean="0"/>
              <a:t>Line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Style</a:t>
            </a:r>
            <a:r>
              <a:rPr lang="en-US" sz="1200" baseline="0" dirty="0" smtClean="0"/>
              <a:t> in the left pane, and in the </a:t>
            </a:r>
            <a:r>
              <a:rPr lang="en-US" sz="1200" b="1" baseline="0" dirty="0" smtClean="0"/>
              <a:t>Line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Style</a:t>
            </a:r>
            <a:r>
              <a:rPr lang="en-US" sz="1200" baseline="0" dirty="0" smtClean="0"/>
              <a:t> pane, do the following:</a:t>
            </a: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baseline="0" dirty="0" smtClean="0"/>
              <a:t> In the </a:t>
            </a:r>
            <a:r>
              <a:rPr lang="en-US" sz="1200" b="1" baseline="0" dirty="0" smtClean="0"/>
              <a:t>Width</a:t>
            </a:r>
            <a:r>
              <a:rPr lang="en-US" sz="1200" baseline="0" dirty="0" smtClean="0"/>
              <a:t> box, enter </a:t>
            </a:r>
            <a:r>
              <a:rPr lang="en-US" sz="1200" b="1" baseline="0" dirty="0" smtClean="0"/>
              <a:t>2.5 pt</a:t>
            </a:r>
            <a:r>
              <a:rPr lang="en-US" sz="1200" baseline="0" dirty="0" smtClean="0"/>
              <a:t>.</a:t>
            </a: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baseline="0" dirty="0" smtClean="0"/>
              <a:t>In the </a:t>
            </a:r>
            <a:r>
              <a:rPr lang="en-US" sz="1200" b="1" baseline="0" dirty="0" smtClean="0"/>
              <a:t>Dash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type</a:t>
            </a:r>
            <a:r>
              <a:rPr lang="en-US" sz="1200" baseline="0" dirty="0" smtClean="0"/>
              <a:t> list, select </a:t>
            </a:r>
            <a:r>
              <a:rPr lang="en-US" sz="1200" b="1" baseline="0" dirty="0" smtClean="0"/>
              <a:t>Round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Dot </a:t>
            </a:r>
            <a:r>
              <a:rPr lang="en-US" sz="1200" b="0" baseline="0" dirty="0" smtClean="0"/>
              <a:t>(second option from the top)</a:t>
            </a:r>
            <a:r>
              <a:rPr lang="en-US" sz="1200" baseline="0" dirty="0" smtClean="0"/>
              <a:t>.</a:t>
            </a:r>
            <a:endParaRPr lang="en-US" sz="1200" dirty="0" smtClean="0"/>
          </a:p>
          <a:p>
            <a:pPr marL="228600" indent="-228600">
              <a:buFont typeface="+mj-lt"/>
              <a:buAutoNum type="arabicPeriod"/>
            </a:pPr>
            <a:r>
              <a:rPr lang="en-US" sz="1200" dirty="0" smtClean="0"/>
              <a:t>Press and hold CTRL, and select all</a:t>
            </a:r>
            <a:r>
              <a:rPr lang="en-US" sz="1200" baseline="0" dirty="0" smtClean="0"/>
              <a:t> three text boxes in the </a:t>
            </a:r>
            <a:r>
              <a:rPr lang="en-US" sz="1200" baseline="0" dirty="0" err="1" smtClean="0"/>
              <a:t>SmartArt</a:t>
            </a:r>
            <a:r>
              <a:rPr lang="en-US" sz="1200" baseline="0" dirty="0" smtClean="0"/>
              <a:t> graphic. On the </a:t>
            </a:r>
            <a:r>
              <a:rPr lang="en-US" sz="1200" b="1" baseline="0" dirty="0" smtClean="0"/>
              <a:t>Home</a:t>
            </a:r>
            <a:r>
              <a:rPr lang="en-US" sz="1200" baseline="0" dirty="0" smtClean="0"/>
              <a:t> tab, in the </a:t>
            </a:r>
            <a:r>
              <a:rPr lang="en-US" sz="1200" b="1" baseline="0" dirty="0" smtClean="0"/>
              <a:t>Font</a:t>
            </a:r>
            <a:r>
              <a:rPr lang="en-US" sz="1200" baseline="0" dirty="0" smtClean="0"/>
              <a:t> group, in the </a:t>
            </a:r>
            <a:r>
              <a:rPr lang="en-US" sz="1200" b="1" baseline="0" dirty="0" smtClean="0"/>
              <a:t>Font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Size</a:t>
            </a:r>
            <a:r>
              <a:rPr lang="en-US" sz="1200" baseline="0" dirty="0" smtClean="0"/>
              <a:t> box, enter </a:t>
            </a:r>
            <a:r>
              <a:rPr lang="en-US" sz="1200" b="1" baseline="0" dirty="0" smtClean="0"/>
              <a:t>22.</a:t>
            </a:r>
            <a:endParaRPr lang="en-US" sz="1200" b="1" dirty="0" smtClean="0"/>
          </a:p>
          <a:p>
            <a:pPr marL="228600" indent="-228600">
              <a:buFont typeface="+mj-lt"/>
              <a:buNone/>
            </a:pPr>
            <a:endParaRPr lang="en-US" sz="1200" dirty="0" smtClean="0"/>
          </a:p>
          <a:p>
            <a:pPr marL="228600" indent="-228600">
              <a:buFont typeface="+mj-lt"/>
              <a:buNone/>
            </a:pPr>
            <a:endParaRPr lang="en-US" sz="1200" dirty="0" smtClean="0"/>
          </a:p>
          <a:p>
            <a:pPr marL="228600" indent="-228600">
              <a:buFont typeface="+mj-lt"/>
              <a:buNone/>
            </a:pPr>
            <a:r>
              <a:rPr lang="en-US" sz="1200" dirty="0" smtClean="0"/>
              <a:t>To reproduce the animation effects on this slide, do the following: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dirty="0" smtClean="0"/>
              <a:t>On the </a:t>
            </a:r>
            <a:r>
              <a:rPr lang="en-US" sz="1200" b="1" dirty="0" smtClean="0"/>
              <a:t>Animations</a:t>
            </a:r>
            <a:r>
              <a:rPr lang="en-US" sz="1200" dirty="0" smtClean="0"/>
              <a:t> tab, in the </a:t>
            </a:r>
            <a:r>
              <a:rPr lang="en-US" sz="1200" b="1" dirty="0" smtClean="0"/>
              <a:t>Animations</a:t>
            </a:r>
            <a:r>
              <a:rPr lang="en-US" sz="1200" dirty="0" smtClean="0"/>
              <a:t> group, click </a:t>
            </a:r>
            <a:r>
              <a:rPr lang="en-US" sz="1200" b="1" dirty="0" smtClean="0"/>
              <a:t>Custom</a:t>
            </a:r>
            <a:r>
              <a:rPr lang="en-US" sz="1200" dirty="0" smtClean="0"/>
              <a:t> </a:t>
            </a:r>
            <a:r>
              <a:rPr lang="en-US" sz="1200" b="1" dirty="0" smtClean="0"/>
              <a:t>Animation</a:t>
            </a:r>
            <a:r>
              <a:rPr lang="en-US" sz="1200" dirty="0" smtClean="0"/>
              <a:t>. 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dirty="0" smtClean="0"/>
              <a:t>Select the SmartArt</a:t>
            </a:r>
            <a:r>
              <a:rPr lang="en-US" sz="1200" baseline="0" dirty="0" smtClean="0"/>
              <a:t> graphic on the slide, and then in the </a:t>
            </a:r>
            <a:r>
              <a:rPr lang="en-US" sz="1200" b="1" baseline="0" dirty="0" smtClean="0"/>
              <a:t>Custom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Animation</a:t>
            </a:r>
            <a:r>
              <a:rPr lang="en-US" sz="1200" baseline="0" dirty="0" smtClean="0"/>
              <a:t> task pane, do the following: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sz="1200" baseline="0" dirty="0" smtClean="0"/>
              <a:t>Click </a:t>
            </a:r>
            <a:r>
              <a:rPr lang="en-US" sz="1200" b="1" baseline="0" dirty="0" smtClean="0"/>
              <a:t>Add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Effect</a:t>
            </a:r>
            <a:r>
              <a:rPr lang="en-US" sz="1200" baseline="0" dirty="0" smtClean="0"/>
              <a:t>, point to </a:t>
            </a:r>
            <a:r>
              <a:rPr lang="en-US" sz="1200" b="1" baseline="0" dirty="0" smtClean="0"/>
              <a:t>Entrance</a:t>
            </a:r>
            <a:r>
              <a:rPr lang="en-US" sz="1200" b="0" baseline="0" dirty="0" smtClean="0"/>
              <a:t>,</a:t>
            </a:r>
            <a:r>
              <a:rPr lang="en-US" sz="1200" baseline="0" dirty="0" smtClean="0"/>
              <a:t> and select </a:t>
            </a:r>
            <a:r>
              <a:rPr lang="en-US" sz="1200" b="1" baseline="0" dirty="0" smtClean="0"/>
              <a:t>More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Effects</a:t>
            </a:r>
            <a:r>
              <a:rPr lang="en-US" sz="1200" baseline="0" dirty="0" smtClean="0"/>
              <a:t>. In the </a:t>
            </a:r>
            <a:r>
              <a:rPr lang="en-US" sz="1200" b="1" baseline="0" dirty="0" smtClean="0"/>
              <a:t>Add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Entrance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Effect</a:t>
            </a:r>
            <a:r>
              <a:rPr lang="en-US" sz="1200" baseline="0" dirty="0" smtClean="0"/>
              <a:t> dialog box, under </a:t>
            </a:r>
            <a:r>
              <a:rPr lang="en-US" sz="1200" b="1" baseline="0" dirty="0" smtClean="0"/>
              <a:t>Subtle</a:t>
            </a:r>
            <a:r>
              <a:rPr lang="en-US" sz="1200" b="0" baseline="0" dirty="0" smtClean="0"/>
              <a:t>,</a:t>
            </a:r>
            <a:r>
              <a:rPr lang="en-US" sz="1200" baseline="0" dirty="0" smtClean="0"/>
              <a:t> select </a:t>
            </a:r>
            <a:r>
              <a:rPr lang="en-US" sz="1200" b="1" baseline="0" dirty="0" smtClean="0"/>
              <a:t>Fade</a:t>
            </a:r>
            <a:r>
              <a:rPr lang="en-US" sz="1200" baseline="0" dirty="0" smtClean="0"/>
              <a:t>.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sz="1200" dirty="0" smtClean="0"/>
              <a:t>Click</a:t>
            </a:r>
            <a:r>
              <a:rPr lang="en-US" sz="1200" baseline="0" dirty="0" smtClean="0"/>
              <a:t> the arrow to the right of the fade entrance effect and select </a:t>
            </a:r>
            <a:r>
              <a:rPr lang="en-US" sz="1200" b="1" baseline="0" dirty="0" smtClean="0"/>
              <a:t>Effect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Options</a:t>
            </a:r>
            <a:r>
              <a:rPr lang="en-US" sz="1200" baseline="0" dirty="0" smtClean="0"/>
              <a:t>. In the </a:t>
            </a:r>
            <a:r>
              <a:rPr lang="en-US" sz="1200" b="1" baseline="0" dirty="0" smtClean="0"/>
              <a:t>Fade</a:t>
            </a:r>
            <a:r>
              <a:rPr lang="en-US" sz="1200" baseline="0" dirty="0" smtClean="0"/>
              <a:t> dialog box, do the following:</a:t>
            </a:r>
          </a:p>
          <a:p>
            <a:pPr marL="1143000" marR="0" lvl="2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200" baseline="0" dirty="0" smtClean="0"/>
              <a:t>On the </a:t>
            </a:r>
            <a:r>
              <a:rPr lang="en-US" sz="1200" b="1" baseline="0" dirty="0" smtClean="0"/>
              <a:t>Timing</a:t>
            </a:r>
            <a:r>
              <a:rPr lang="en-US" sz="1200" baseline="0" dirty="0" smtClean="0"/>
              <a:t> tab, in the </a:t>
            </a:r>
            <a:r>
              <a:rPr lang="en-US" sz="1200" b="1" baseline="0" dirty="0" smtClean="0"/>
              <a:t>Start</a:t>
            </a:r>
            <a:r>
              <a:rPr lang="en-US" sz="1200" baseline="0" dirty="0" smtClean="0"/>
              <a:t> list, select </a:t>
            </a:r>
            <a:r>
              <a:rPr lang="en-US" sz="1200" b="1" baseline="0" dirty="0" smtClean="0"/>
              <a:t>With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Previous</a:t>
            </a:r>
            <a:r>
              <a:rPr lang="en-US" sz="1200" baseline="0" dirty="0" smtClean="0"/>
              <a:t>.</a:t>
            </a:r>
          </a:p>
          <a:p>
            <a:pPr marL="1143000" marR="0" lvl="2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200" baseline="0" dirty="0" smtClean="0"/>
              <a:t>On the </a:t>
            </a:r>
            <a:r>
              <a:rPr lang="en-US" sz="1200" b="1" baseline="0" dirty="0" smtClean="0"/>
              <a:t>Timing</a:t>
            </a:r>
            <a:r>
              <a:rPr lang="en-US" sz="1200" baseline="0" dirty="0" smtClean="0"/>
              <a:t> tab, in the </a:t>
            </a:r>
            <a:r>
              <a:rPr lang="en-US" sz="1200" b="1" baseline="0" dirty="0" smtClean="0"/>
              <a:t>Speed</a:t>
            </a:r>
            <a:r>
              <a:rPr lang="en-US" sz="1200" baseline="0" dirty="0" smtClean="0"/>
              <a:t> list, select </a:t>
            </a:r>
            <a:r>
              <a:rPr lang="en-US" sz="1200" b="1" baseline="0" dirty="0" smtClean="0"/>
              <a:t>1 seconds (Fast)</a:t>
            </a:r>
            <a:r>
              <a:rPr lang="en-US" sz="1200" baseline="0" dirty="0" smtClean="0"/>
              <a:t>. </a:t>
            </a:r>
          </a:p>
          <a:p>
            <a:pPr marL="1143000" lvl="2" indent="-228600">
              <a:buFont typeface="Arial" pitchFamily="34" charset="0"/>
              <a:buChar char="•"/>
            </a:pPr>
            <a:r>
              <a:rPr lang="en-US" sz="1200" baseline="0" dirty="0" smtClean="0"/>
              <a:t>On the </a:t>
            </a:r>
            <a:r>
              <a:rPr lang="en-US" sz="1200" b="1" baseline="0" dirty="0" err="1" smtClean="0"/>
              <a:t>SmartArt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Animation</a:t>
            </a:r>
            <a:r>
              <a:rPr lang="en-US" sz="1200" baseline="0" dirty="0" smtClean="0"/>
              <a:t> tab, in the </a:t>
            </a:r>
            <a:r>
              <a:rPr lang="en-US" sz="1200" b="1" baseline="0" dirty="0" smtClean="0"/>
              <a:t>Group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graphic</a:t>
            </a:r>
            <a:r>
              <a:rPr lang="en-US" sz="1200" baseline="0" dirty="0" smtClean="0"/>
              <a:t> list, select </a:t>
            </a:r>
            <a:r>
              <a:rPr lang="en-US" sz="1200" b="1" baseline="0" dirty="0" smtClean="0"/>
              <a:t>One by one</a:t>
            </a:r>
            <a:r>
              <a:rPr lang="en-US" sz="1200" baseline="0" dirty="0" smtClean="0"/>
              <a:t>. 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sz="1200" dirty="0" smtClean="0"/>
              <a:t>Click the double arrow under the animation effect to expand the list of effects.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sz="1200" baseline="0" dirty="0" smtClean="0"/>
              <a:t>Select the first effect in the list (fade entrance effect), and then click </a:t>
            </a:r>
            <a:r>
              <a:rPr lang="en-US" sz="1200" b="1" baseline="0" dirty="0" smtClean="0"/>
              <a:t>Change</a:t>
            </a:r>
            <a:r>
              <a:rPr lang="en-US" sz="1200" baseline="0" dirty="0" smtClean="0"/>
              <a:t>, point to </a:t>
            </a:r>
            <a:r>
              <a:rPr lang="en-US" sz="1200" b="1" baseline="0" dirty="0" smtClean="0"/>
              <a:t>Entrance, </a:t>
            </a:r>
            <a:r>
              <a:rPr lang="en-US" sz="1200" baseline="0" dirty="0" smtClean="0"/>
              <a:t>and select </a:t>
            </a:r>
            <a:r>
              <a:rPr lang="en-US" sz="1200" b="1" baseline="0" dirty="0" smtClean="0"/>
              <a:t>More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Effects</a:t>
            </a:r>
            <a:r>
              <a:rPr lang="en-US" sz="1200" baseline="0" dirty="0" smtClean="0"/>
              <a:t>. In the </a:t>
            </a:r>
            <a:r>
              <a:rPr lang="en-US" sz="1200" b="1" baseline="0" dirty="0" smtClean="0"/>
              <a:t>Change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Entrance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Effect</a:t>
            </a:r>
            <a:r>
              <a:rPr lang="en-US" sz="1200" baseline="0" dirty="0" smtClean="0"/>
              <a:t> dialog box, under </a:t>
            </a:r>
            <a:r>
              <a:rPr lang="en-US" sz="1200" b="1" baseline="0" dirty="0" smtClean="0"/>
              <a:t>Moderate</a:t>
            </a:r>
            <a:r>
              <a:rPr lang="en-US" sz="1200" b="0" baseline="0" dirty="0" smtClean="0"/>
              <a:t>, </a:t>
            </a:r>
            <a:r>
              <a:rPr lang="en-US" sz="1200" baseline="0" dirty="0" smtClean="0"/>
              <a:t>select </a:t>
            </a:r>
            <a:r>
              <a:rPr lang="en-US" sz="1200" b="1" baseline="0" dirty="0" smtClean="0"/>
              <a:t>Grow &amp; Turn</a:t>
            </a:r>
            <a:r>
              <a:rPr lang="en-US" sz="1200" baseline="0" dirty="0" smtClean="0"/>
              <a:t>.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sz="1200" baseline="0" dirty="0" smtClean="0"/>
              <a:t>Select the second effect in the list (fade entrance effect), and then click </a:t>
            </a:r>
            <a:r>
              <a:rPr lang="en-US" sz="1200" b="1" baseline="0" dirty="0" smtClean="0"/>
              <a:t>Change</a:t>
            </a:r>
            <a:r>
              <a:rPr lang="en-US" sz="1200" baseline="0" dirty="0" smtClean="0"/>
              <a:t>, point to </a:t>
            </a:r>
            <a:r>
              <a:rPr lang="en-US" sz="1200" b="1" baseline="0" dirty="0" smtClean="0"/>
              <a:t>Entrance</a:t>
            </a:r>
            <a:r>
              <a:rPr lang="en-US" sz="1200" baseline="0" dirty="0" smtClean="0"/>
              <a:t> and select </a:t>
            </a:r>
            <a:r>
              <a:rPr lang="en-US" sz="1200" b="1" baseline="0" dirty="0" smtClean="0"/>
              <a:t>More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Effects</a:t>
            </a:r>
            <a:r>
              <a:rPr lang="en-US" sz="1200" baseline="0" dirty="0" smtClean="0"/>
              <a:t>. In the </a:t>
            </a:r>
            <a:r>
              <a:rPr lang="en-US" sz="1200" b="1" baseline="0" dirty="0" smtClean="0"/>
              <a:t>Change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Entrance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Effect</a:t>
            </a:r>
            <a:r>
              <a:rPr lang="en-US" sz="1200" baseline="0" dirty="0" smtClean="0"/>
              <a:t> dialog box, under </a:t>
            </a:r>
            <a:r>
              <a:rPr lang="en-US" sz="1200" b="1" baseline="0" dirty="0" smtClean="0"/>
              <a:t>Basic</a:t>
            </a:r>
            <a:r>
              <a:rPr lang="en-US" sz="1200" b="0" baseline="0" dirty="0" smtClean="0"/>
              <a:t>,</a:t>
            </a:r>
            <a:r>
              <a:rPr lang="en-US" sz="1200" baseline="0" dirty="0" smtClean="0"/>
              <a:t> select </a:t>
            </a:r>
            <a:r>
              <a:rPr lang="en-US" sz="1200" b="1" baseline="0" dirty="0" smtClean="0"/>
              <a:t>Wipe</a:t>
            </a:r>
            <a:r>
              <a:rPr lang="en-US" sz="1200" baseline="0" dirty="0" smtClean="0"/>
              <a:t>.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sz="1200" baseline="0" dirty="0" smtClean="0"/>
              <a:t>Select the second effect in the list again (wipe entrance effect). Under </a:t>
            </a:r>
            <a:r>
              <a:rPr lang="en-US" sz="1200" b="1" baseline="0" dirty="0" smtClean="0"/>
              <a:t>Modify: Wipe</a:t>
            </a:r>
            <a:r>
              <a:rPr lang="en-US" sz="1200" b="0" baseline="0" dirty="0" smtClean="0"/>
              <a:t>,</a:t>
            </a:r>
            <a:r>
              <a:rPr lang="en-US" sz="1200" b="1" baseline="0" dirty="0" smtClean="0"/>
              <a:t> </a:t>
            </a:r>
            <a:r>
              <a:rPr lang="en-US" sz="1200" baseline="0" dirty="0" smtClean="0"/>
              <a:t>do the following:</a:t>
            </a:r>
          </a:p>
          <a:p>
            <a:pPr marL="1143000" lvl="2" indent="-228600">
              <a:buFont typeface="Arial" pitchFamily="34" charset="0"/>
              <a:buChar char="•"/>
            </a:pPr>
            <a:r>
              <a:rPr lang="en-US" sz="1200" dirty="0" smtClean="0"/>
              <a:t>In the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Start</a:t>
            </a:r>
            <a:r>
              <a:rPr lang="en-US" sz="1200" baseline="0" dirty="0" smtClean="0"/>
              <a:t> list, select </a:t>
            </a:r>
            <a:r>
              <a:rPr lang="en-US" sz="1200" b="1" baseline="0" dirty="0" smtClean="0"/>
              <a:t>After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Previous</a:t>
            </a:r>
            <a:r>
              <a:rPr lang="en-US" sz="1200" baseline="0" dirty="0" smtClean="0"/>
              <a:t>.</a:t>
            </a:r>
          </a:p>
          <a:p>
            <a:pPr marL="1143000" lvl="2" indent="-228600">
              <a:buFont typeface="Arial" pitchFamily="34" charset="0"/>
              <a:buChar char="•"/>
            </a:pPr>
            <a:r>
              <a:rPr lang="en-US" sz="1200" baseline="0" dirty="0" smtClean="0"/>
              <a:t>In the </a:t>
            </a:r>
            <a:r>
              <a:rPr lang="en-US" sz="1200" b="1" baseline="0" dirty="0" smtClean="0"/>
              <a:t>Direction</a:t>
            </a:r>
            <a:r>
              <a:rPr lang="en-US" sz="1200" baseline="0" dirty="0" smtClean="0"/>
              <a:t> list, select </a:t>
            </a:r>
            <a:r>
              <a:rPr lang="en-US" sz="1200" b="1" baseline="0" dirty="0" smtClean="0"/>
              <a:t>From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Left</a:t>
            </a:r>
            <a:r>
              <a:rPr lang="en-US" sz="1200" baseline="0" dirty="0" smtClean="0"/>
              <a:t>.</a:t>
            </a:r>
          </a:p>
          <a:p>
            <a:pPr marL="1143000" lvl="2" indent="-228600">
              <a:buFont typeface="Arial" pitchFamily="34" charset="0"/>
              <a:buChar char="•"/>
            </a:pPr>
            <a:r>
              <a:rPr lang="en-US" sz="1200" baseline="0" dirty="0" smtClean="0"/>
              <a:t>In the </a:t>
            </a:r>
            <a:r>
              <a:rPr lang="en-US" sz="1200" b="1" baseline="0" dirty="0" smtClean="0"/>
              <a:t>Speed</a:t>
            </a:r>
            <a:r>
              <a:rPr lang="en-US" sz="1200" baseline="0" dirty="0" smtClean="0"/>
              <a:t> list, select </a:t>
            </a:r>
            <a:r>
              <a:rPr lang="en-US" sz="1200" b="1" baseline="0" dirty="0" smtClean="0"/>
              <a:t>Very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Fast</a:t>
            </a:r>
            <a:r>
              <a:rPr lang="en-US" sz="1200" baseline="0" dirty="0" smtClean="0"/>
              <a:t>.</a:t>
            </a:r>
            <a:endParaRPr lang="en-US" sz="1200" dirty="0" smtClean="0"/>
          </a:p>
          <a:p>
            <a:pPr marL="685800" lvl="1" indent="-228600">
              <a:buFont typeface="+mj-lt"/>
              <a:buAutoNum type="arabicPeriod"/>
            </a:pPr>
            <a:r>
              <a:rPr lang="en-US" sz="1200" dirty="0" smtClean="0"/>
              <a:t>Select the third</a:t>
            </a:r>
            <a:r>
              <a:rPr lang="en-US" sz="1200" baseline="0" dirty="0" smtClean="0"/>
              <a:t> effect in the list (fade entrance effect), and then click </a:t>
            </a:r>
            <a:r>
              <a:rPr lang="en-US" sz="1200" b="1" baseline="0" dirty="0" smtClean="0"/>
              <a:t>Change</a:t>
            </a:r>
            <a:r>
              <a:rPr lang="en-US" sz="1200" baseline="0" dirty="0" smtClean="0"/>
              <a:t>, point to </a:t>
            </a:r>
            <a:r>
              <a:rPr lang="en-US" sz="1200" b="1" baseline="0" dirty="0" smtClean="0"/>
              <a:t>Entrance</a:t>
            </a:r>
            <a:r>
              <a:rPr lang="en-US" sz="1200" b="0" baseline="0" dirty="0" smtClean="0"/>
              <a:t>,</a:t>
            </a:r>
            <a:r>
              <a:rPr lang="en-US" sz="1200" baseline="0" dirty="0" smtClean="0"/>
              <a:t> and select </a:t>
            </a:r>
            <a:r>
              <a:rPr lang="en-US" sz="1200" b="1" baseline="0" dirty="0" smtClean="0"/>
              <a:t>More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Effects</a:t>
            </a:r>
            <a:r>
              <a:rPr lang="en-US" sz="1200" baseline="0" dirty="0" smtClean="0"/>
              <a:t>. In the </a:t>
            </a:r>
            <a:r>
              <a:rPr lang="en-US" sz="1200" b="1" baseline="0" dirty="0" smtClean="0"/>
              <a:t>Change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Entrance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Effect</a:t>
            </a:r>
            <a:r>
              <a:rPr lang="en-US" sz="1200" baseline="0" dirty="0" smtClean="0"/>
              <a:t> dialog box, under </a:t>
            </a:r>
            <a:r>
              <a:rPr lang="en-US" sz="1200" b="1" baseline="0" dirty="0" smtClean="0"/>
              <a:t>Subtle</a:t>
            </a:r>
            <a:r>
              <a:rPr lang="en-US" sz="1200" b="0" baseline="0" dirty="0" smtClean="0"/>
              <a:t>,</a:t>
            </a:r>
            <a:r>
              <a:rPr lang="en-US" sz="1200" baseline="0" dirty="0" smtClean="0"/>
              <a:t> select </a:t>
            </a:r>
            <a:r>
              <a:rPr lang="en-US" sz="1200" b="1" baseline="0" dirty="0" smtClean="0"/>
              <a:t>Faded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Zoom</a:t>
            </a:r>
            <a:r>
              <a:rPr lang="en-US" sz="1200" baseline="0" dirty="0" smtClean="0"/>
              <a:t>.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sz="1200" baseline="0" dirty="0" smtClean="0"/>
              <a:t>Select the third effect in the list again (faded zoom entrance effect). Under </a:t>
            </a:r>
            <a:r>
              <a:rPr lang="en-US" sz="1200" b="1" baseline="0" dirty="0" smtClean="0"/>
              <a:t>Modify: Faded Zoom</a:t>
            </a:r>
            <a:r>
              <a:rPr lang="en-US" sz="1200" b="0" baseline="0" dirty="0" smtClean="0"/>
              <a:t>,</a:t>
            </a:r>
            <a:r>
              <a:rPr lang="en-US" sz="1200" baseline="0" dirty="0" smtClean="0"/>
              <a:t> do the following:</a:t>
            </a:r>
          </a:p>
          <a:p>
            <a:pPr marL="1143000" lvl="2" indent="-228600">
              <a:buFont typeface="Arial" pitchFamily="34" charset="0"/>
              <a:buChar char="•"/>
            </a:pPr>
            <a:r>
              <a:rPr lang="en-US" sz="1200" baseline="0" dirty="0" smtClean="0"/>
              <a:t>In the </a:t>
            </a:r>
            <a:r>
              <a:rPr lang="en-US" sz="1200" b="1" baseline="0" dirty="0" smtClean="0"/>
              <a:t>Start</a:t>
            </a:r>
            <a:r>
              <a:rPr lang="en-US" sz="1200" baseline="0" dirty="0" smtClean="0"/>
              <a:t> list, select </a:t>
            </a:r>
            <a:r>
              <a:rPr lang="en-US" sz="1200" b="1" baseline="0" dirty="0" smtClean="0"/>
              <a:t>With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Previous</a:t>
            </a:r>
            <a:r>
              <a:rPr lang="en-US" sz="1200" baseline="0" dirty="0" smtClean="0"/>
              <a:t>.</a:t>
            </a:r>
          </a:p>
          <a:p>
            <a:pPr marL="1143000" lvl="2" indent="-228600">
              <a:buFont typeface="Arial" pitchFamily="34" charset="0"/>
              <a:buChar char="•"/>
            </a:pPr>
            <a:r>
              <a:rPr lang="en-US" sz="1200" baseline="0" dirty="0" smtClean="0"/>
              <a:t>In the </a:t>
            </a:r>
            <a:r>
              <a:rPr lang="en-US" sz="1200" b="1" baseline="0" dirty="0" smtClean="0"/>
              <a:t>Speed</a:t>
            </a:r>
            <a:r>
              <a:rPr lang="en-US" sz="1200" baseline="0" dirty="0" smtClean="0"/>
              <a:t> list, select</a:t>
            </a:r>
            <a:r>
              <a:rPr lang="en-US" sz="1200" b="1" baseline="0" dirty="0" smtClean="0"/>
              <a:t> Fast</a:t>
            </a:r>
            <a:r>
              <a:rPr lang="en-US" sz="1200" baseline="0" dirty="0" smtClean="0"/>
              <a:t>.</a:t>
            </a:r>
            <a:endParaRPr lang="en-US" sz="1200" dirty="0" smtClean="0"/>
          </a:p>
          <a:p>
            <a:pPr marL="685800" lvl="1" indent="-228600">
              <a:buFont typeface="+mj-lt"/>
              <a:buAutoNum type="arabicPeriod"/>
            </a:pPr>
            <a:r>
              <a:rPr lang="en-US" sz="1200" dirty="0" smtClean="0"/>
              <a:t>Select the fourth effect in the list (fade entrance effect), and under </a:t>
            </a:r>
            <a:r>
              <a:rPr lang="en-US" sz="1200" b="1" dirty="0" smtClean="0"/>
              <a:t>Modify: Fade</a:t>
            </a:r>
            <a:r>
              <a:rPr lang="en-US" sz="1200" dirty="0" smtClean="0"/>
              <a:t>, in the </a:t>
            </a:r>
            <a:r>
              <a:rPr lang="en-US" sz="1200" b="1" dirty="0" smtClean="0"/>
              <a:t>Start</a:t>
            </a:r>
            <a:r>
              <a:rPr lang="en-US" sz="1200" dirty="0" smtClean="0"/>
              <a:t> list select </a:t>
            </a:r>
            <a:r>
              <a:rPr lang="en-US" sz="1200" b="1" dirty="0" smtClean="0"/>
              <a:t>With</a:t>
            </a:r>
            <a:r>
              <a:rPr lang="en-US" sz="1200" dirty="0" smtClean="0"/>
              <a:t> </a:t>
            </a:r>
            <a:r>
              <a:rPr lang="en-US" sz="1200" b="1" dirty="0" smtClean="0"/>
              <a:t>Previous</a:t>
            </a:r>
            <a:r>
              <a:rPr lang="en-US" sz="1200" dirty="0" smtClean="0"/>
              <a:t>.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sz="1200" dirty="0" smtClean="0"/>
              <a:t>Press and hold CTRL, and select the fifth</a:t>
            </a:r>
            <a:r>
              <a:rPr lang="en-US" sz="1200" baseline="0" dirty="0" smtClean="0"/>
              <a:t> and eighth effects in the list (fade entrance effects), and then click </a:t>
            </a:r>
            <a:r>
              <a:rPr lang="en-US" sz="1200" b="1" baseline="0" dirty="0" smtClean="0"/>
              <a:t>Change</a:t>
            </a:r>
            <a:r>
              <a:rPr lang="en-US" sz="1200" baseline="0" dirty="0" smtClean="0"/>
              <a:t>, point to </a:t>
            </a:r>
            <a:r>
              <a:rPr lang="en-US" sz="1200" b="1" baseline="0" dirty="0" smtClean="0"/>
              <a:t>Entrance</a:t>
            </a:r>
            <a:r>
              <a:rPr lang="en-US" sz="1200" baseline="0" dirty="0" smtClean="0"/>
              <a:t>, and select </a:t>
            </a:r>
            <a:r>
              <a:rPr lang="en-US" sz="1200" b="1" baseline="0" dirty="0" smtClean="0"/>
              <a:t>More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Effects</a:t>
            </a:r>
            <a:r>
              <a:rPr lang="en-US" sz="1200" baseline="0" dirty="0" smtClean="0"/>
              <a:t>. In the </a:t>
            </a:r>
            <a:r>
              <a:rPr lang="en-US" sz="1200" b="1" baseline="0" dirty="0" smtClean="0"/>
              <a:t>Change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Entrance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Effect</a:t>
            </a:r>
            <a:r>
              <a:rPr lang="en-US" sz="1200" baseline="0" dirty="0" smtClean="0"/>
              <a:t> dialog box, under </a:t>
            </a:r>
            <a:r>
              <a:rPr lang="en-US" sz="1200" b="1" baseline="0" dirty="0" smtClean="0"/>
              <a:t>Basic</a:t>
            </a:r>
            <a:r>
              <a:rPr lang="en-US" sz="1200" baseline="0" dirty="0" smtClean="0"/>
              <a:t> select </a:t>
            </a:r>
            <a:r>
              <a:rPr lang="en-US" sz="1200" b="1" baseline="0" dirty="0" smtClean="0"/>
              <a:t>Wipe</a:t>
            </a:r>
            <a:r>
              <a:rPr lang="en-US" sz="1200" b="0" baseline="0" dirty="0" smtClean="0"/>
              <a:t>, and then click</a:t>
            </a:r>
            <a:r>
              <a:rPr lang="en-US" sz="1200" b="1" baseline="0" dirty="0" smtClean="0"/>
              <a:t> OK</a:t>
            </a:r>
            <a:r>
              <a:rPr lang="en-US" sz="1200" baseline="0" dirty="0" smtClean="0"/>
              <a:t>.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sz="1200" baseline="0" dirty="0" smtClean="0"/>
              <a:t>With the fifth and eighth effects in the list still selected (wipe entrance effects), under </a:t>
            </a:r>
            <a:r>
              <a:rPr lang="en-US" sz="1200" b="1" baseline="0" dirty="0" smtClean="0"/>
              <a:t>Modify: Wipe</a:t>
            </a:r>
            <a:r>
              <a:rPr lang="en-US" sz="1200" b="0" baseline="0" dirty="0" smtClean="0"/>
              <a:t>,</a:t>
            </a:r>
            <a:r>
              <a:rPr lang="en-US" sz="1200" b="1" baseline="0" dirty="0" smtClean="0"/>
              <a:t> </a:t>
            </a:r>
            <a:r>
              <a:rPr lang="en-US" sz="1200" baseline="0" dirty="0" smtClean="0"/>
              <a:t>do the following:</a:t>
            </a:r>
          </a:p>
          <a:p>
            <a:pPr marL="1143000" lvl="2" indent="-228600">
              <a:buFont typeface="Arial" pitchFamily="34" charset="0"/>
              <a:buChar char="•"/>
            </a:pPr>
            <a:r>
              <a:rPr lang="en-US" sz="1200" dirty="0" smtClean="0"/>
              <a:t>In the </a:t>
            </a:r>
            <a:r>
              <a:rPr lang="en-US" sz="1200" b="1" dirty="0" smtClean="0"/>
              <a:t>Direction</a:t>
            </a:r>
            <a:r>
              <a:rPr lang="en-US" sz="1200" dirty="0" smtClean="0"/>
              <a:t> list, select </a:t>
            </a:r>
            <a:r>
              <a:rPr lang="en-US" sz="1200" b="1" dirty="0" smtClean="0"/>
              <a:t>From</a:t>
            </a:r>
            <a:r>
              <a:rPr lang="en-US" sz="1200" dirty="0" smtClean="0"/>
              <a:t> </a:t>
            </a:r>
            <a:r>
              <a:rPr lang="en-US" sz="1200" b="1" dirty="0" smtClean="0"/>
              <a:t>Left</a:t>
            </a:r>
            <a:r>
              <a:rPr lang="en-US" sz="1200" dirty="0" smtClean="0"/>
              <a:t>.</a:t>
            </a:r>
          </a:p>
          <a:p>
            <a:pPr marL="1143000" lvl="2" indent="-228600">
              <a:buFont typeface="Arial" pitchFamily="34" charset="0"/>
              <a:buChar char="•"/>
            </a:pPr>
            <a:r>
              <a:rPr lang="en-US" sz="1200" dirty="0" smtClean="0"/>
              <a:t>In the </a:t>
            </a:r>
            <a:r>
              <a:rPr lang="en-US" sz="1200" b="1" dirty="0" smtClean="0"/>
              <a:t>Speed</a:t>
            </a:r>
            <a:r>
              <a:rPr lang="en-US" sz="1200" dirty="0" smtClean="0"/>
              <a:t> list, select </a:t>
            </a:r>
            <a:r>
              <a:rPr lang="en-US" sz="1200" b="1" dirty="0" smtClean="0"/>
              <a:t>Very</a:t>
            </a:r>
            <a:r>
              <a:rPr lang="en-US" sz="1200" dirty="0" smtClean="0"/>
              <a:t> </a:t>
            </a:r>
            <a:r>
              <a:rPr lang="en-US" sz="1200" b="1" dirty="0" smtClean="0"/>
              <a:t>Fast</a:t>
            </a:r>
            <a:r>
              <a:rPr lang="en-US" sz="1200" dirty="0" smtClean="0"/>
              <a:t>.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sz="1200" dirty="0" smtClean="0"/>
              <a:t>Press and hold CTRL, and select the sixth and ninth</a:t>
            </a:r>
            <a:r>
              <a:rPr lang="en-US" sz="1200" baseline="0" dirty="0" smtClean="0"/>
              <a:t> effects in the list (fade entrance effects). Click </a:t>
            </a:r>
            <a:r>
              <a:rPr lang="en-US" sz="1200" b="1" baseline="0" dirty="0" smtClean="0"/>
              <a:t>Change</a:t>
            </a:r>
            <a:r>
              <a:rPr lang="en-US" sz="1200" baseline="0" dirty="0" smtClean="0"/>
              <a:t>, point to </a:t>
            </a:r>
            <a:r>
              <a:rPr lang="en-US" sz="1200" b="1" baseline="0" dirty="0" smtClean="0"/>
              <a:t>Entrance</a:t>
            </a:r>
            <a:r>
              <a:rPr lang="en-US" sz="1200" baseline="0" dirty="0" smtClean="0"/>
              <a:t>, and select </a:t>
            </a:r>
            <a:r>
              <a:rPr lang="en-US" sz="1200" b="1" baseline="0" dirty="0" smtClean="0"/>
              <a:t>More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Effects</a:t>
            </a:r>
            <a:r>
              <a:rPr lang="en-US" sz="1200" baseline="0" dirty="0" smtClean="0"/>
              <a:t>. In the </a:t>
            </a:r>
            <a:r>
              <a:rPr lang="en-US" sz="1200" b="1" baseline="0" dirty="0" smtClean="0"/>
              <a:t>Change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Entrance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Effect</a:t>
            </a:r>
            <a:r>
              <a:rPr lang="en-US" sz="1200" baseline="0" dirty="0" smtClean="0"/>
              <a:t> dialog box, under </a:t>
            </a:r>
            <a:r>
              <a:rPr lang="en-US" sz="1200" b="1" baseline="0" dirty="0" smtClean="0"/>
              <a:t>Subtle</a:t>
            </a:r>
            <a:r>
              <a:rPr lang="en-US" sz="1200" b="0" baseline="0" dirty="0" smtClean="0"/>
              <a:t>,</a:t>
            </a:r>
            <a:r>
              <a:rPr lang="en-US" sz="1200" baseline="0" dirty="0" smtClean="0"/>
              <a:t> select </a:t>
            </a:r>
            <a:r>
              <a:rPr lang="en-US" sz="1200" b="1" baseline="0" dirty="0" smtClean="0"/>
              <a:t>Faded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Zoom</a:t>
            </a:r>
            <a:r>
              <a:rPr lang="en-US" sz="1200" baseline="0" dirty="0" smtClean="0"/>
              <a:t>.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sz="1200" baseline="0" dirty="0" smtClean="0"/>
              <a:t>With the sixth and ninth effects in the list still selected (faded zoom entrance effects), under </a:t>
            </a:r>
            <a:r>
              <a:rPr lang="en-US" sz="1200" b="1" baseline="0" dirty="0" smtClean="0"/>
              <a:t>Modify: Faded Zoom</a:t>
            </a:r>
            <a:r>
              <a:rPr lang="en-US" sz="1200" b="0" baseline="0" dirty="0" smtClean="0"/>
              <a:t>,</a:t>
            </a:r>
            <a:r>
              <a:rPr lang="en-US" sz="1200" b="1" baseline="0" dirty="0" smtClean="0"/>
              <a:t> </a:t>
            </a:r>
            <a:r>
              <a:rPr lang="en-US" sz="1200" baseline="0" dirty="0" smtClean="0"/>
              <a:t>do the following:</a:t>
            </a:r>
          </a:p>
          <a:p>
            <a:pPr marL="1143000" lvl="2" indent="-228600">
              <a:buFont typeface="Arial" pitchFamily="34" charset="0"/>
              <a:buChar char="•"/>
            </a:pPr>
            <a:r>
              <a:rPr lang="en-US" sz="1200" baseline="0" dirty="0" smtClean="0"/>
              <a:t>In the </a:t>
            </a:r>
            <a:r>
              <a:rPr lang="en-US" sz="1200" b="1" baseline="0" dirty="0" smtClean="0"/>
              <a:t>Start</a:t>
            </a:r>
            <a:r>
              <a:rPr lang="en-US" sz="1200" baseline="0" dirty="0" smtClean="0"/>
              <a:t> list, select </a:t>
            </a:r>
            <a:r>
              <a:rPr lang="en-US" sz="1200" b="1" baseline="0" dirty="0" smtClean="0"/>
              <a:t>With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Previous</a:t>
            </a:r>
            <a:r>
              <a:rPr lang="en-US" sz="1200" baseline="0" dirty="0" smtClean="0"/>
              <a:t>.</a:t>
            </a:r>
          </a:p>
          <a:p>
            <a:pPr marL="1143000" lvl="2" indent="-228600">
              <a:buFont typeface="Arial" pitchFamily="34" charset="0"/>
              <a:buChar char="•"/>
            </a:pPr>
            <a:r>
              <a:rPr lang="en-US" sz="1200" baseline="0" dirty="0" smtClean="0"/>
              <a:t>In the </a:t>
            </a:r>
            <a:r>
              <a:rPr lang="en-US" sz="1200" b="1" baseline="0" dirty="0" smtClean="0"/>
              <a:t>Speed</a:t>
            </a:r>
            <a:r>
              <a:rPr lang="en-US" sz="1200" baseline="0" dirty="0" smtClean="0"/>
              <a:t> list, select </a:t>
            </a:r>
            <a:r>
              <a:rPr lang="en-US" sz="1200" b="1" baseline="0" dirty="0" smtClean="0"/>
              <a:t>Very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Fast</a:t>
            </a:r>
            <a:r>
              <a:rPr lang="en-US" sz="1200" baseline="0" dirty="0" smtClean="0"/>
              <a:t>.</a:t>
            </a:r>
            <a:endParaRPr lang="en-US" sz="1200" dirty="0" smtClean="0"/>
          </a:p>
          <a:p>
            <a:pPr marL="685800" lvl="1" indent="-228600">
              <a:buFont typeface="+mj-lt"/>
              <a:buAutoNum type="arabicPeriod"/>
            </a:pPr>
            <a:r>
              <a:rPr lang="en-US" sz="1200" dirty="0" smtClean="0"/>
              <a:t>Press</a:t>
            </a:r>
            <a:r>
              <a:rPr lang="en-US" sz="1200" baseline="0" dirty="0" smtClean="0"/>
              <a:t> and hold CTRL, and select the seventh and 10</a:t>
            </a:r>
            <a:r>
              <a:rPr lang="en-US" sz="1200" baseline="30000" dirty="0" smtClean="0"/>
              <a:t>th</a:t>
            </a:r>
            <a:r>
              <a:rPr lang="en-US" sz="1200" baseline="0" dirty="0" smtClean="0"/>
              <a:t> animation effects in the list (fade entrance effects), and then under </a:t>
            </a:r>
            <a:r>
              <a:rPr lang="en-US" sz="1200" b="1" baseline="0" dirty="0" smtClean="0"/>
              <a:t>Modify: Fade</a:t>
            </a:r>
            <a:r>
              <a:rPr lang="en-US" sz="1200" baseline="0" dirty="0" smtClean="0"/>
              <a:t>, in the </a:t>
            </a:r>
            <a:r>
              <a:rPr lang="en-US" sz="1200" b="1" baseline="0" dirty="0" smtClean="0"/>
              <a:t>Start</a:t>
            </a:r>
            <a:r>
              <a:rPr lang="en-US" sz="1200" baseline="0" dirty="0" smtClean="0"/>
              <a:t> list, select </a:t>
            </a:r>
            <a:r>
              <a:rPr lang="en-US" sz="1200" b="1" baseline="0" dirty="0" smtClean="0"/>
              <a:t>After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Previous</a:t>
            </a:r>
            <a:r>
              <a:rPr lang="en-US" sz="1200" baseline="0" dirty="0" smtClean="0"/>
              <a:t>.</a:t>
            </a:r>
            <a:endParaRPr lang="en-US" sz="1200" dirty="0" smtClean="0"/>
          </a:p>
          <a:p>
            <a:pPr marL="228600" indent="-228600">
              <a:buFont typeface="+mj-lt"/>
              <a:buNone/>
            </a:pPr>
            <a:endParaRPr lang="en-US" sz="1200" dirty="0" smtClean="0"/>
          </a:p>
          <a:p>
            <a:pPr marL="228600" indent="-228600">
              <a:buFont typeface="+mj-lt"/>
              <a:buNone/>
            </a:pPr>
            <a:endParaRPr lang="en-US" sz="1200" dirty="0" smtClean="0"/>
          </a:p>
          <a:p>
            <a:r>
              <a:rPr lang="en-US" sz="1200" baseline="0" dirty="0" smtClean="0">
                <a:latin typeface="+mn-lt"/>
              </a:rPr>
              <a:t>To reproduce the background effects on this slide, do the following:</a:t>
            </a:r>
          </a:p>
          <a:p>
            <a:pPr marL="228600" lvl="0" indent="-228600">
              <a:buFont typeface="+mj-lt"/>
              <a:buAutoNum type="arabicPeriod"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Right-click the slide background area, and then click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Format Background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In the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Format Background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dialog box, click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Fill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in the left pane, select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Gradient fill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in the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Fill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pane, and then do the following:</a:t>
            </a: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Type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list, select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Radial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Click the button next to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Direction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then click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From Center 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(third option from the left). </a:t>
            </a:r>
            <a:endParaRPr lang="en-US" sz="1200" b="1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Under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Gradient stops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click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Add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or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Remove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until two stops appear in the drop-down list.</a:t>
            </a:r>
          </a:p>
          <a:p>
            <a:pPr marL="228600" lvl="0" indent="-228600">
              <a:buFont typeface="+mj-lt"/>
              <a:buAutoNum type="arabicPeriod"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Also under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Gradient stops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customize the gradient stops that you added as follows:</a:t>
            </a: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Select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Stop 1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from the list, and then do the following:</a:t>
            </a:r>
          </a:p>
          <a:p>
            <a:pPr marL="1143000" lvl="2" indent="-22860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Stop position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box, enter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0%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marL="1143000" lvl="2" indent="-22860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Click the button next to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Color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then under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Theme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Colors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select </a:t>
            </a:r>
            <a:r>
              <a:rPr lang="en-US" sz="1200" b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White, Background 1 </a:t>
            </a:r>
            <a:r>
              <a:rPr lang="en-US" sz="1200" b="0" baseline="0" dirty="0" smtClean="0">
                <a:solidFill>
                  <a:schemeClr val="accent6"/>
                </a:solidFill>
                <a:latin typeface="+mn-lt"/>
              </a:rPr>
              <a:t>(first row, first option from the left). </a:t>
            </a:r>
            <a:endParaRPr lang="en-US" sz="1200" b="1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Select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Stop 2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from the list, and then do the following: </a:t>
            </a:r>
          </a:p>
          <a:p>
            <a:pPr marL="1143000" lvl="2" indent="-22860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Stop position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box, enter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100%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marL="1143000" marR="0" lvl="2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200" dirty="0" smtClean="0"/>
              <a:t>Click the button next to </a:t>
            </a:r>
            <a:r>
              <a:rPr lang="en-US" sz="1200" b="1" dirty="0" smtClean="0"/>
              <a:t>Color</a:t>
            </a:r>
            <a:r>
              <a:rPr lang="en-US" sz="1200" dirty="0" smtClean="0"/>
              <a:t>,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and then under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Theme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Colors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select </a:t>
            </a:r>
            <a:r>
              <a:rPr lang="en-US" sz="1200" b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White, Background 1, Darker 35% </a:t>
            </a:r>
            <a:r>
              <a:rPr lang="en-US" sz="1200" b="0" baseline="0" dirty="0" smtClean="0">
                <a:solidFill>
                  <a:schemeClr val="accent6"/>
                </a:solidFill>
                <a:latin typeface="+mn-lt"/>
              </a:rPr>
              <a:t>(fifth row, first option from the left). </a:t>
            </a:r>
            <a:endParaRPr lang="en-US" sz="1200" dirty="0" smtClean="0"/>
          </a:p>
          <a:p>
            <a:pPr marL="228600" indent="-228600">
              <a:buFont typeface="+mj-lt"/>
              <a:buNone/>
            </a:pPr>
            <a:endParaRPr lang="en-US" sz="1200" dirty="0" smtClean="0"/>
          </a:p>
          <a:p>
            <a:endParaRPr lang="en-US" sz="1200" dirty="0"/>
          </a:p>
        </p:txBody>
      </p:sp>
      <p:sp>
        <p:nvSpPr>
          <p:cNvPr id="7" name="Slide Image Placeholder 6"/>
          <p:cNvSpPr>
            <a:spLocks noGrp="1" noRot="1" noChangeAspect="1"/>
          </p:cNvSpPr>
          <p:nvPr>
            <p:ph type="sldImg"/>
          </p:nvPr>
        </p:nvSpPr>
        <p:spPr>
          <a:xfrm>
            <a:off x="539750" y="503238"/>
            <a:ext cx="3143250" cy="2359025"/>
          </a:xfr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0C6223D-39D7-40D9-A3CF-CA4FE755EF6F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F40DFA-B482-4AD0-A536-856EB395CEAD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F40DFA-B482-4AD0-A536-856EB395CEAD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F40DFA-B482-4AD0-A536-856EB395CEAD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400" b="1" dirty="0" smtClean="0"/>
              <a:t>Transition effect: wedge</a:t>
            </a:r>
          </a:p>
          <a:p>
            <a:r>
              <a:rPr lang="en-US" sz="1400" dirty="0" smtClean="0"/>
              <a:t>(Basic)</a:t>
            </a:r>
          </a:p>
          <a:p>
            <a:endParaRPr lang="en-US" sz="1200" dirty="0" smtClean="0"/>
          </a:p>
          <a:p>
            <a:endParaRPr lang="en-US" sz="1200" dirty="0" smtClean="0"/>
          </a:p>
          <a:p>
            <a:r>
              <a:rPr lang="en-US" sz="1200" b="1" dirty="0" smtClean="0"/>
              <a:t>Tip</a:t>
            </a:r>
            <a:r>
              <a:rPr lang="en-US" sz="1200" b="0" dirty="0" smtClean="0"/>
              <a:t>: </a:t>
            </a:r>
            <a:r>
              <a:rPr lang="en-US" sz="1200" dirty="0" smtClean="0"/>
              <a:t>This transition can be used with </a:t>
            </a:r>
            <a:r>
              <a:rPr lang="en-US" sz="1200" dirty="0" err="1" smtClean="0"/>
              <a:t>SmartArt</a:t>
            </a:r>
            <a:r>
              <a:rPr lang="en-US" sz="1200" dirty="0" smtClean="0"/>
              <a:t> Cycle layouts, pie charts, or other circular graphics.</a:t>
            </a:r>
          </a:p>
          <a:p>
            <a:endParaRPr lang="en-US" sz="1200" baseline="0" dirty="0" smtClean="0"/>
          </a:p>
          <a:p>
            <a:endParaRPr lang="en-US" sz="1200" baseline="0" dirty="0" smtClean="0"/>
          </a:p>
          <a:p>
            <a:r>
              <a:rPr lang="en-US" sz="1200" dirty="0" smtClean="0"/>
              <a:t>To reproduce the SmartArt effects on this slide, do the following: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dirty="0" smtClean="0"/>
              <a:t>On the </a:t>
            </a:r>
            <a:r>
              <a:rPr lang="en-US" sz="1200" b="1" dirty="0" smtClean="0"/>
              <a:t>Home</a:t>
            </a:r>
            <a:r>
              <a:rPr lang="en-US" sz="1200" dirty="0" smtClean="0"/>
              <a:t> tab, in the </a:t>
            </a:r>
            <a:r>
              <a:rPr lang="en-US" sz="1200" b="1" dirty="0" smtClean="0"/>
              <a:t>Slides</a:t>
            </a:r>
            <a:r>
              <a:rPr lang="en-US" sz="1200" baseline="0" dirty="0" smtClean="0"/>
              <a:t> group, click </a:t>
            </a:r>
            <a:r>
              <a:rPr lang="en-US" sz="1200" b="1" baseline="0" dirty="0" smtClean="0"/>
              <a:t>Blank</a:t>
            </a:r>
            <a:r>
              <a:rPr lang="en-US" sz="1200" baseline="0" dirty="0" smtClean="0"/>
              <a:t>.</a:t>
            </a:r>
            <a:endParaRPr lang="en-US" sz="1200" dirty="0" smtClean="0"/>
          </a:p>
          <a:p>
            <a:pPr marL="228600" indent="-228600">
              <a:buFont typeface="+mj-lt"/>
              <a:buAutoNum type="arabicPeriod"/>
            </a:pPr>
            <a:r>
              <a:rPr lang="en-US" sz="1200" b="0" dirty="0" smtClean="0"/>
              <a:t>On the </a:t>
            </a:r>
            <a:r>
              <a:rPr lang="en-US" sz="1200" b="1" dirty="0" smtClean="0"/>
              <a:t>Insert</a:t>
            </a:r>
            <a:r>
              <a:rPr lang="en-US" sz="1200" dirty="0" smtClean="0"/>
              <a:t> tab,</a:t>
            </a:r>
            <a:r>
              <a:rPr lang="en-US" sz="1200" baseline="0" dirty="0" smtClean="0"/>
              <a:t> in the</a:t>
            </a:r>
            <a:r>
              <a:rPr lang="en-US" sz="1200" dirty="0" smtClean="0"/>
              <a:t> </a:t>
            </a:r>
            <a:r>
              <a:rPr lang="en-US" sz="1200" b="1" dirty="0" smtClean="0"/>
              <a:t>Illustrations</a:t>
            </a:r>
            <a:r>
              <a:rPr lang="en-US" sz="1200" dirty="0" smtClean="0"/>
              <a:t> group, click </a:t>
            </a:r>
            <a:r>
              <a:rPr lang="en-US" sz="1200" b="1" dirty="0" smtClean="0"/>
              <a:t>SmartArt</a:t>
            </a:r>
            <a:r>
              <a:rPr lang="en-US" sz="1200" b="0" dirty="0" smtClean="0"/>
              <a:t>.</a:t>
            </a:r>
            <a:r>
              <a:rPr lang="en-US" sz="1200" b="1" baseline="0" dirty="0" smtClean="0"/>
              <a:t> </a:t>
            </a:r>
            <a:r>
              <a:rPr lang="en-US" sz="1200" b="0" baseline="0" dirty="0" smtClean="0"/>
              <a:t>In the </a:t>
            </a:r>
            <a:r>
              <a:rPr lang="en-US" sz="1200" b="1" baseline="0" dirty="0" smtClean="0"/>
              <a:t>Choose a SmartArt Graphic</a:t>
            </a:r>
            <a:r>
              <a:rPr lang="en-US" sz="1200" b="0" baseline="0" dirty="0" smtClean="0"/>
              <a:t> dialog box, in the left pane, click </a:t>
            </a:r>
            <a:r>
              <a:rPr lang="en-US" sz="1200" b="1" baseline="0" dirty="0" smtClean="0"/>
              <a:t>Cycle</a:t>
            </a:r>
            <a:r>
              <a:rPr lang="en-US" sz="1200" b="0" baseline="0" dirty="0" smtClean="0"/>
              <a:t>.</a:t>
            </a:r>
            <a:r>
              <a:rPr lang="en-US" sz="1200" b="1" baseline="0" dirty="0" smtClean="0"/>
              <a:t> </a:t>
            </a:r>
            <a:r>
              <a:rPr lang="en-US" sz="1200" b="0" baseline="0" dirty="0" smtClean="0"/>
              <a:t>In the </a:t>
            </a:r>
            <a:r>
              <a:rPr lang="en-US" sz="1200" b="1" baseline="0" dirty="0" smtClean="0"/>
              <a:t>Cycle</a:t>
            </a:r>
            <a:r>
              <a:rPr lang="en-US" sz="1200" b="0" baseline="0" dirty="0" smtClean="0"/>
              <a:t> pane, click </a:t>
            </a:r>
            <a:r>
              <a:rPr lang="en-US" sz="1200" b="1" baseline="0" dirty="0" smtClean="0"/>
              <a:t>Radial Cycle </a:t>
            </a:r>
            <a:r>
              <a:rPr lang="en-US" sz="1200" b="0" baseline="0" dirty="0" smtClean="0"/>
              <a:t>(third row, first option from the left), and then click </a:t>
            </a:r>
            <a:r>
              <a:rPr lang="en-US" sz="1200" b="1" baseline="0" dirty="0" smtClean="0"/>
              <a:t>OK</a:t>
            </a:r>
            <a:r>
              <a:rPr lang="en-US" sz="1200" b="0" baseline="0" dirty="0" smtClean="0"/>
              <a:t> to insert the graphic into the slide.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b="0" baseline="0" dirty="0" smtClean="0"/>
              <a:t>To create a fifth circle shape, select the small circle at the bottom of the graphic, and then under </a:t>
            </a:r>
            <a:r>
              <a:rPr lang="en-US" sz="1200" b="1" baseline="0" dirty="0" smtClean="0"/>
              <a:t>SmartArt</a:t>
            </a:r>
            <a:r>
              <a:rPr lang="en-US" sz="1200" b="0" baseline="0" dirty="0" smtClean="0"/>
              <a:t> </a:t>
            </a:r>
            <a:r>
              <a:rPr lang="en-US" sz="1200" b="1" baseline="0" dirty="0" smtClean="0"/>
              <a:t>Tools</a:t>
            </a:r>
            <a:r>
              <a:rPr lang="en-US" sz="1200" b="0" baseline="0" dirty="0" smtClean="0"/>
              <a:t>, on the </a:t>
            </a:r>
            <a:r>
              <a:rPr lang="en-US" sz="1200" b="1" baseline="0" dirty="0" smtClean="0"/>
              <a:t>Design</a:t>
            </a:r>
            <a:r>
              <a:rPr lang="en-US" sz="1200" b="0" baseline="0" dirty="0" smtClean="0"/>
              <a:t> tab, in the </a:t>
            </a:r>
            <a:r>
              <a:rPr lang="en-US" sz="1200" b="1" baseline="0" dirty="0" smtClean="0"/>
              <a:t>Create</a:t>
            </a:r>
            <a:r>
              <a:rPr lang="en-US" sz="1200" b="0" baseline="0" dirty="0" smtClean="0"/>
              <a:t> </a:t>
            </a:r>
            <a:r>
              <a:rPr lang="en-US" sz="1200" b="1" baseline="0" dirty="0" smtClean="0"/>
              <a:t>Graphic</a:t>
            </a:r>
            <a:r>
              <a:rPr lang="en-US" sz="1200" b="0" baseline="0" dirty="0" smtClean="0"/>
              <a:t> group, click the arrow next to </a:t>
            </a:r>
            <a:r>
              <a:rPr lang="en-US" sz="1200" b="1" baseline="0" dirty="0" smtClean="0"/>
              <a:t>Add</a:t>
            </a:r>
            <a:r>
              <a:rPr lang="en-US" sz="1200" b="0" baseline="0" dirty="0" smtClean="0"/>
              <a:t> </a:t>
            </a:r>
            <a:r>
              <a:rPr lang="en-US" sz="1200" b="1" baseline="0" dirty="0" smtClean="0"/>
              <a:t>Shape</a:t>
            </a:r>
            <a:r>
              <a:rPr lang="en-US" sz="1200" b="0" baseline="0" dirty="0" smtClean="0"/>
              <a:t>, and click </a:t>
            </a:r>
            <a:r>
              <a:rPr lang="en-US" sz="1200" b="1" baseline="0" dirty="0" smtClean="0"/>
              <a:t>Add</a:t>
            </a:r>
            <a:r>
              <a:rPr lang="en-US" sz="1200" b="0" baseline="0" dirty="0" smtClean="0"/>
              <a:t> </a:t>
            </a:r>
            <a:r>
              <a:rPr lang="en-US" sz="1200" b="1" baseline="0" dirty="0" smtClean="0"/>
              <a:t>Shape</a:t>
            </a:r>
            <a:r>
              <a:rPr lang="en-US" sz="1200" b="0" baseline="0" dirty="0" smtClean="0"/>
              <a:t> </a:t>
            </a:r>
            <a:r>
              <a:rPr lang="en-US" sz="1200" b="1" baseline="0" dirty="0" smtClean="0"/>
              <a:t>After</a:t>
            </a:r>
            <a:r>
              <a:rPr lang="en-US" sz="1200" b="0" baseline="0" dirty="0" smtClean="0"/>
              <a:t>.</a:t>
            </a:r>
            <a:endParaRPr lang="en-US" sz="1200" b="1" baseline="0" dirty="0" smtClean="0"/>
          </a:p>
          <a:p>
            <a:pPr marL="228600" indent="-228600">
              <a:buFont typeface="+mj-lt"/>
              <a:buAutoNum type="arabicPeriod"/>
            </a:pPr>
            <a:r>
              <a:rPr lang="en-US" sz="1200" dirty="0" smtClean="0"/>
              <a:t>Select</a:t>
            </a:r>
            <a:r>
              <a:rPr lang="en-US" sz="1200" baseline="0" dirty="0" smtClean="0"/>
              <a:t> the graphic, and then click one of the arrows on the left border. In the </a:t>
            </a:r>
            <a:r>
              <a:rPr lang="en-US" sz="1200" b="1" baseline="0" dirty="0" smtClean="0"/>
              <a:t>Type your text here </a:t>
            </a:r>
            <a:r>
              <a:rPr lang="en-US" sz="1200" baseline="0" dirty="0" smtClean="0"/>
              <a:t>dialog box, enter text.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dirty="0" smtClean="0"/>
              <a:t>On</a:t>
            </a:r>
            <a:r>
              <a:rPr lang="en-US" sz="1200" baseline="0" dirty="0" smtClean="0"/>
              <a:t> the slide, s</a:t>
            </a:r>
            <a:r>
              <a:rPr lang="en-US" sz="1200" dirty="0" smtClean="0"/>
              <a:t>elect the</a:t>
            </a:r>
            <a:r>
              <a:rPr lang="en-US" sz="1200" baseline="0" dirty="0" smtClean="0"/>
              <a:t> graphic. </a:t>
            </a:r>
            <a:r>
              <a:rPr lang="en-US" sz="1200" b="0" baseline="0" dirty="0" smtClean="0"/>
              <a:t>Under</a:t>
            </a:r>
            <a:r>
              <a:rPr lang="en-US" sz="1200" b="1" baseline="0" dirty="0" smtClean="0"/>
              <a:t> SmartArt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Tools</a:t>
            </a:r>
            <a:r>
              <a:rPr lang="en-US" sz="1200" b="0" baseline="0" dirty="0" smtClean="0"/>
              <a:t>, on the </a:t>
            </a:r>
            <a:r>
              <a:rPr lang="en-US" sz="1200" b="1" baseline="0" dirty="0" smtClean="0"/>
              <a:t>Design</a:t>
            </a:r>
            <a:r>
              <a:rPr lang="en-US" sz="1200" baseline="0" dirty="0" smtClean="0"/>
              <a:t> tab, in the </a:t>
            </a:r>
            <a:r>
              <a:rPr lang="en-US" sz="1200" b="1" baseline="0" dirty="0" smtClean="0"/>
              <a:t>SmartArt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Styles</a:t>
            </a:r>
            <a:r>
              <a:rPr lang="en-US" sz="1200" baseline="0" dirty="0" smtClean="0"/>
              <a:t> group, click </a:t>
            </a:r>
            <a:r>
              <a:rPr lang="en-US" sz="1200" b="1" baseline="0" dirty="0" smtClean="0"/>
              <a:t>Change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Colors</a:t>
            </a:r>
            <a:r>
              <a:rPr lang="en-US" sz="1200" b="0" baseline="0" dirty="0" smtClean="0"/>
              <a:t>, and then under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Colorful</a:t>
            </a:r>
            <a:r>
              <a:rPr lang="en-US" sz="1200" b="0" baseline="0" dirty="0" smtClean="0"/>
              <a:t> click </a:t>
            </a:r>
            <a:r>
              <a:rPr lang="en-US" sz="1200" b="1" baseline="0" dirty="0" smtClean="0"/>
              <a:t>Colorful Range – Accent Colors 4 to 5 </a:t>
            </a:r>
            <a:r>
              <a:rPr lang="en-US" sz="1200" b="0" baseline="0" dirty="0" smtClean="0"/>
              <a:t>(fourth option from the left).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b="0" baseline="0" dirty="0" smtClean="0"/>
              <a:t>Under</a:t>
            </a:r>
            <a:r>
              <a:rPr lang="en-US" sz="1200" b="1" baseline="0" dirty="0" smtClean="0"/>
              <a:t> SmartArt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Tools</a:t>
            </a:r>
            <a:r>
              <a:rPr lang="en-US" sz="1200" b="0" baseline="0" dirty="0" smtClean="0"/>
              <a:t>, on the </a:t>
            </a:r>
            <a:r>
              <a:rPr lang="en-US" sz="1200" b="1" baseline="0" dirty="0" smtClean="0"/>
              <a:t>Design</a:t>
            </a:r>
            <a:r>
              <a:rPr lang="en-US" sz="1200" baseline="0" dirty="0" smtClean="0"/>
              <a:t> tab, in the </a:t>
            </a:r>
            <a:r>
              <a:rPr lang="en-US" sz="1200" b="1" baseline="0" dirty="0" smtClean="0"/>
              <a:t>SmartArt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Styles</a:t>
            </a:r>
            <a:r>
              <a:rPr lang="en-US" sz="1200" baseline="0" dirty="0" smtClean="0"/>
              <a:t> group, click </a:t>
            </a:r>
            <a:r>
              <a:rPr lang="en-US" sz="1200" b="1" baseline="0" dirty="0" smtClean="0"/>
              <a:t>More</a:t>
            </a:r>
            <a:r>
              <a:rPr lang="en-US" sz="1200" b="0" baseline="0" dirty="0" smtClean="0"/>
              <a:t>, and then u</a:t>
            </a:r>
            <a:r>
              <a:rPr lang="en-US" sz="1200" baseline="0" dirty="0" smtClean="0"/>
              <a:t>nder </a:t>
            </a:r>
            <a:r>
              <a:rPr lang="en-US" sz="1200" b="1" baseline="0" dirty="0" smtClean="0"/>
              <a:t>3-D</a:t>
            </a:r>
            <a:r>
              <a:rPr lang="en-US" sz="1200" b="0" baseline="0" dirty="0" smtClean="0"/>
              <a:t> click </a:t>
            </a:r>
            <a:r>
              <a:rPr lang="en-US" sz="1200" b="1" baseline="0" dirty="0" smtClean="0"/>
              <a:t>Polished </a:t>
            </a:r>
            <a:r>
              <a:rPr lang="en-US" sz="1200" b="0" baseline="0" dirty="0" smtClean="0"/>
              <a:t>(first row, first option from the left).</a:t>
            </a:r>
          </a:p>
          <a:p>
            <a:endParaRPr lang="en-US" sz="1200" b="1" baseline="0" dirty="0" smtClean="0"/>
          </a:p>
          <a:p>
            <a:endParaRPr lang="en-US" sz="1200" b="1" baseline="0" dirty="0" smtClean="0"/>
          </a:p>
          <a:p>
            <a:r>
              <a:rPr lang="en-US" sz="1200" b="0" baseline="0" dirty="0" smtClean="0"/>
              <a:t>To reproduce the animation effects on this slide, do the following: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b="0" baseline="0" dirty="0" smtClean="0"/>
              <a:t>On the </a:t>
            </a:r>
            <a:r>
              <a:rPr lang="en-US" sz="1200" b="1" baseline="0" dirty="0" smtClean="0"/>
              <a:t>Animations</a:t>
            </a:r>
            <a:r>
              <a:rPr lang="en-US" sz="1200" b="0" baseline="0" dirty="0" smtClean="0"/>
              <a:t> tab, in the </a:t>
            </a:r>
            <a:r>
              <a:rPr lang="en-US" sz="1200" b="1" baseline="0" dirty="0" smtClean="0"/>
              <a:t>Transition</a:t>
            </a:r>
            <a:r>
              <a:rPr lang="en-US" sz="1200" b="0" baseline="0" dirty="0" smtClean="0"/>
              <a:t> </a:t>
            </a:r>
            <a:r>
              <a:rPr lang="en-US" sz="1200" b="1" baseline="0" dirty="0" smtClean="0"/>
              <a:t>to This Slide </a:t>
            </a:r>
            <a:r>
              <a:rPr lang="en-US" sz="1200" b="0" baseline="0" dirty="0" smtClean="0"/>
              <a:t>group, click </a:t>
            </a:r>
            <a:r>
              <a:rPr lang="en-US" sz="1200" b="1" baseline="0" dirty="0" smtClean="0"/>
              <a:t>More</a:t>
            </a:r>
            <a:r>
              <a:rPr lang="en-US" sz="1200" b="0" baseline="0" dirty="0" smtClean="0"/>
              <a:t>. 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b="0" baseline="0" dirty="0" smtClean="0"/>
              <a:t>Under </a:t>
            </a:r>
            <a:r>
              <a:rPr lang="en-US" sz="1200" b="1" baseline="0" dirty="0" smtClean="0"/>
              <a:t>Wipes</a:t>
            </a:r>
            <a:r>
              <a:rPr lang="en-US" sz="1200" b="0" baseline="0" dirty="0" smtClean="0"/>
              <a:t>, click </a:t>
            </a:r>
            <a:r>
              <a:rPr lang="en-US" sz="1200" b="1" baseline="0" dirty="0" smtClean="0"/>
              <a:t>Wedge </a:t>
            </a:r>
            <a:r>
              <a:rPr lang="en-US" sz="1200" b="0" baseline="0" dirty="0" smtClean="0"/>
              <a:t>(fifth option from the left).</a:t>
            </a:r>
          </a:p>
          <a:p>
            <a:endParaRPr lang="en-US" sz="1200" b="1" baseline="0" dirty="0" smtClean="0"/>
          </a:p>
          <a:p>
            <a:endParaRPr lang="en-US" sz="1200" b="1" baseline="0" dirty="0" smtClean="0"/>
          </a:p>
          <a:p>
            <a:r>
              <a:rPr lang="en-US" sz="1200" baseline="0" dirty="0" smtClean="0"/>
              <a:t>To reproduce the background effects on this slide, do the following:</a:t>
            </a:r>
          </a:p>
          <a:p>
            <a:pPr marL="228600" lvl="0" indent="-228600">
              <a:buFont typeface="+mj-lt"/>
              <a:buAutoNum type="arabicPeriod"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Right-click the slide background, and then click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Format Background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In the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Format Background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dialog box, click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Fill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in the left pane, select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Gradient fill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in the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Fill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pane, and then do the following:</a:t>
            </a: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Type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list, select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Radial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Direction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list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click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From Center 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(third option from the left).</a:t>
            </a: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Under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Gradient stops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click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Add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or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Remove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until two stops appear in the drop-down list.</a:t>
            </a:r>
          </a:p>
          <a:p>
            <a:pPr marL="228600" lvl="0" indent="-228600">
              <a:buFont typeface="+mj-lt"/>
              <a:buAutoNum type="arabicPeriod"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Also under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Gradient stops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customize the gradient stops as follows:</a:t>
            </a: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Select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Stop 1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from the list, and then do the following:</a:t>
            </a:r>
          </a:p>
          <a:p>
            <a:pPr marL="1143000" lvl="2" indent="-22860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Stop position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box, enter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10%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marL="1143000" lvl="2" indent="-22860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Click the button next to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Color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then under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Theme Colors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click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White, Background 1 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(first row, first option from the left).</a:t>
            </a:r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Select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Stop 2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from the list, and then do the following: </a:t>
            </a:r>
          </a:p>
          <a:p>
            <a:pPr marL="1143000" lvl="2" indent="-22860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Stop position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box, enter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100%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marL="1143000" lvl="2" indent="-22860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Click the button next to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Color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then under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Theme Colors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click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Black, Text</a:t>
            </a:r>
            <a:r>
              <a:rPr lang="en-US" sz="1200" b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 </a:t>
            </a:r>
            <a:r>
              <a:rPr lang="en-US" sz="1200" b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(first row, second option from the left).</a:t>
            </a:r>
            <a:endParaRPr lang="en-US" sz="1200" b="0" dirty="0" smtClean="0"/>
          </a:p>
          <a:p>
            <a:endParaRPr lang="en-US" sz="1200" dirty="0"/>
          </a:p>
        </p:txBody>
      </p:sp>
      <p:sp>
        <p:nvSpPr>
          <p:cNvPr id="5" name="Slide Image Placeholder 4"/>
          <p:cNvSpPr>
            <a:spLocks noGrp="1" noRot="1" noChangeAspect="1"/>
          </p:cNvSpPr>
          <p:nvPr>
            <p:ph type="sldImg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F40DFA-B482-4AD0-A536-856EB395CEAD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F40DFA-B482-4AD0-A536-856EB395CEAD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F40DFA-B482-4AD0-A536-856EB395CEAD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F40DFA-B482-4AD0-A536-856EB395CEAD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numCol="2" spcCol="182880">
            <a:noAutofit/>
          </a:bodyPr>
          <a:lstStyle/>
          <a:p>
            <a:r>
              <a:rPr lang="en-US" sz="1400" b="1" dirty="0" err="1" smtClean="0"/>
              <a:t>SmartArt</a:t>
            </a:r>
            <a:r>
              <a:rPr lang="en-US" sz="1400" b="1" dirty="0" smtClean="0"/>
              <a:t> custom animation effects: basic radial</a:t>
            </a:r>
          </a:p>
          <a:p>
            <a:r>
              <a:rPr lang="en-US" sz="1400" dirty="0" smtClean="0"/>
              <a:t>(Intermediate)</a:t>
            </a:r>
          </a:p>
          <a:p>
            <a:endParaRPr lang="en-US" sz="1200" dirty="0" smtClean="0"/>
          </a:p>
          <a:p>
            <a:endParaRPr lang="en-US" sz="1200" dirty="0" smtClean="0"/>
          </a:p>
          <a:p>
            <a:r>
              <a:rPr lang="en-US" sz="1200" dirty="0" smtClean="0"/>
              <a:t>To reproduce the </a:t>
            </a:r>
            <a:r>
              <a:rPr lang="en-US" sz="1200" dirty="0" err="1" smtClean="0"/>
              <a:t>SmartArt</a:t>
            </a:r>
            <a:r>
              <a:rPr lang="en-US" sz="1200" dirty="0" smtClean="0"/>
              <a:t> on this slide, do the following: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="0" dirty="0" smtClean="0"/>
              <a:t>On the </a:t>
            </a:r>
            <a:r>
              <a:rPr lang="en-US" sz="1200" b="1" dirty="0" smtClean="0"/>
              <a:t>Home</a:t>
            </a:r>
            <a:r>
              <a:rPr lang="en-US" sz="1200" b="0" dirty="0" smtClean="0"/>
              <a:t> tab, in the </a:t>
            </a:r>
            <a:r>
              <a:rPr lang="en-US" sz="1200" b="1" dirty="0" smtClean="0"/>
              <a:t>Slides</a:t>
            </a:r>
            <a:r>
              <a:rPr lang="en-US" sz="1200" b="0" dirty="0" smtClean="0"/>
              <a:t> group, click </a:t>
            </a:r>
            <a:r>
              <a:rPr lang="en-US" sz="1200" b="1" dirty="0" smtClean="0"/>
              <a:t>Layout</a:t>
            </a:r>
            <a:r>
              <a:rPr lang="en-US" sz="1200" b="0" dirty="0" smtClean="0"/>
              <a:t>, and then click</a:t>
            </a:r>
            <a:r>
              <a:rPr lang="en-US" sz="1200" b="0" baseline="0" dirty="0" smtClean="0"/>
              <a:t> </a:t>
            </a:r>
            <a:r>
              <a:rPr lang="en-US" sz="1200" b="1" baseline="0" dirty="0" smtClean="0"/>
              <a:t>Blank</a:t>
            </a:r>
            <a:r>
              <a:rPr lang="en-US" sz="1200" b="0" baseline="0" dirty="0" smtClean="0"/>
              <a:t>. </a:t>
            </a:r>
            <a:endParaRPr lang="en-US" sz="1200" dirty="0" smtClean="0"/>
          </a:p>
          <a:p>
            <a:pPr marL="228600" indent="-228600">
              <a:buFont typeface="+mj-lt"/>
              <a:buAutoNum type="arabicPeriod"/>
            </a:pPr>
            <a:r>
              <a:rPr lang="en-US" sz="1200" b="0" dirty="0" smtClean="0"/>
              <a:t>On the </a:t>
            </a:r>
            <a:r>
              <a:rPr lang="en-US" sz="1200" b="1" dirty="0" smtClean="0"/>
              <a:t>Insert tab</a:t>
            </a:r>
            <a:r>
              <a:rPr lang="en-US" sz="1200" b="0" dirty="0" smtClean="0"/>
              <a:t>, in the </a:t>
            </a:r>
            <a:r>
              <a:rPr lang="en-US" sz="1200" b="1" dirty="0" smtClean="0"/>
              <a:t>Illustrations</a:t>
            </a:r>
            <a:r>
              <a:rPr lang="en-US" sz="1200" dirty="0" smtClean="0"/>
              <a:t> group, click </a:t>
            </a:r>
            <a:r>
              <a:rPr lang="en-US" sz="1200" b="1" dirty="0" err="1" smtClean="0"/>
              <a:t>SmartArt</a:t>
            </a:r>
            <a:r>
              <a:rPr lang="en-US" sz="1200" b="0" dirty="0" smtClean="0"/>
              <a:t>.</a:t>
            </a:r>
            <a:r>
              <a:rPr lang="en-US" sz="1200" b="0" baseline="0" dirty="0" smtClean="0"/>
              <a:t> In the </a:t>
            </a:r>
            <a:r>
              <a:rPr lang="en-US" sz="1200" b="1" baseline="0" dirty="0" smtClean="0"/>
              <a:t>Choose a </a:t>
            </a:r>
            <a:r>
              <a:rPr lang="en-US" sz="1200" b="1" baseline="0" dirty="0" err="1" smtClean="0"/>
              <a:t>SmartArt</a:t>
            </a:r>
            <a:r>
              <a:rPr lang="en-US" sz="1200" b="1" baseline="0" dirty="0" smtClean="0"/>
              <a:t> Graphic</a:t>
            </a:r>
            <a:r>
              <a:rPr lang="en-US" sz="1200" b="0" baseline="0" dirty="0" smtClean="0"/>
              <a:t> dialog box, in the left pane, click </a:t>
            </a:r>
            <a:r>
              <a:rPr lang="en-US" sz="1200" b="1" baseline="0" dirty="0" smtClean="0"/>
              <a:t>Relationship</a:t>
            </a:r>
            <a:r>
              <a:rPr lang="en-US" sz="1200" b="0" baseline="0" dirty="0" smtClean="0"/>
              <a:t>. In the </a:t>
            </a:r>
            <a:r>
              <a:rPr lang="en-US" sz="1200" b="1" baseline="0" dirty="0" smtClean="0"/>
              <a:t>Relationship </a:t>
            </a:r>
            <a:r>
              <a:rPr lang="en-US" sz="1200" b="0" baseline="0" dirty="0" smtClean="0"/>
              <a:t>pane, click </a:t>
            </a:r>
            <a:r>
              <a:rPr lang="en-US" sz="1200" b="1" baseline="0" dirty="0" smtClean="0"/>
              <a:t>Basic Radial </a:t>
            </a:r>
            <a:r>
              <a:rPr lang="en-US" sz="1200" baseline="0" dirty="0" smtClean="0"/>
              <a:t>(sixth row, second option from the left), and then click </a:t>
            </a:r>
            <a:r>
              <a:rPr lang="en-US" sz="1200" b="1" baseline="0" dirty="0" smtClean="0"/>
              <a:t>OK</a:t>
            </a:r>
            <a:r>
              <a:rPr lang="en-US" sz="1200" baseline="0" dirty="0" smtClean="0"/>
              <a:t> to insert the graphic into the slide.</a:t>
            </a:r>
            <a:r>
              <a:rPr lang="en-US" sz="1200" b="0" baseline="0" dirty="0" smtClean="0"/>
              <a:t> 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dirty="0" smtClean="0"/>
              <a:t>On</a:t>
            </a:r>
            <a:r>
              <a:rPr lang="en-US" sz="1200" baseline="0" dirty="0" smtClean="0"/>
              <a:t> the slide, s</a:t>
            </a:r>
            <a:r>
              <a:rPr lang="en-US" sz="1200" dirty="0" smtClean="0"/>
              <a:t>elect</a:t>
            </a:r>
            <a:r>
              <a:rPr lang="en-US" sz="1200" baseline="0" dirty="0" smtClean="0"/>
              <a:t> the </a:t>
            </a:r>
            <a:r>
              <a:rPr lang="en-US" sz="1200" dirty="0" err="1" smtClean="0"/>
              <a:t>SmartArt</a:t>
            </a:r>
            <a:r>
              <a:rPr lang="en-US" sz="1200" dirty="0" smtClean="0"/>
              <a:t> </a:t>
            </a:r>
            <a:r>
              <a:rPr lang="en-US" sz="1200" baseline="0" dirty="0" smtClean="0"/>
              <a:t>graphic, and then click one of the arrows on the left border. In the </a:t>
            </a:r>
            <a:r>
              <a:rPr lang="en-US" sz="1200" b="1" baseline="0" dirty="0" smtClean="0"/>
              <a:t>Type your text here </a:t>
            </a:r>
            <a:r>
              <a:rPr lang="en-US" sz="1200" baseline="0" dirty="0" smtClean="0"/>
              <a:t>dialog box, in the  top level bullet, enter the text for the center circle of the graphic. In the second-level bullets, enter the text for all the other shapes in the </a:t>
            </a:r>
            <a:r>
              <a:rPr lang="en-US" sz="1200" baseline="0" dirty="0" err="1" smtClean="0"/>
              <a:t>SmartArt</a:t>
            </a:r>
            <a:r>
              <a:rPr lang="en-US" sz="1200" baseline="0" dirty="0" smtClean="0"/>
              <a:t> graphic. 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dirty="0" smtClean="0"/>
              <a:t>With the SmartArt graphic still selected, on the </a:t>
            </a:r>
            <a:r>
              <a:rPr lang="en-US" sz="1200" b="1" dirty="0" smtClean="0"/>
              <a:t>Design</a:t>
            </a:r>
            <a:r>
              <a:rPr lang="en-US" sz="1200" baseline="0" dirty="0" smtClean="0"/>
              <a:t> tab, in the </a:t>
            </a:r>
            <a:r>
              <a:rPr lang="en-US" sz="1200" b="1" baseline="0" dirty="0" smtClean="0"/>
              <a:t>Themes</a:t>
            </a:r>
            <a:r>
              <a:rPr lang="en-US" sz="1200" baseline="0" dirty="0" smtClean="0"/>
              <a:t> group, click </a:t>
            </a:r>
            <a:r>
              <a:rPr lang="en-US" sz="1200" b="1" baseline="0" dirty="0" smtClean="0"/>
              <a:t>Colors</a:t>
            </a:r>
            <a:r>
              <a:rPr lang="en-US" sz="1200" b="0" baseline="0" dirty="0" smtClean="0"/>
              <a:t>,</a:t>
            </a:r>
            <a:r>
              <a:rPr lang="en-US" sz="1200" baseline="0" dirty="0" smtClean="0"/>
              <a:t> and then select </a:t>
            </a:r>
            <a:r>
              <a:rPr lang="en-US" sz="1200" b="1" baseline="0" dirty="0" smtClean="0"/>
              <a:t>Median</a:t>
            </a:r>
            <a:r>
              <a:rPr lang="en-US" sz="1200" baseline="0" dirty="0" smtClean="0"/>
              <a:t>. 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baseline="0" dirty="0" smtClean="0"/>
              <a:t>Under </a:t>
            </a:r>
            <a:r>
              <a:rPr lang="en-US" sz="1200" b="1" baseline="0" dirty="0" err="1" smtClean="0"/>
              <a:t>SmartArt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Tools</a:t>
            </a:r>
            <a:r>
              <a:rPr lang="en-US" sz="1200" baseline="0" dirty="0" smtClean="0"/>
              <a:t>, on the </a:t>
            </a:r>
            <a:r>
              <a:rPr lang="en-US" sz="1200" b="1" baseline="0" dirty="0" smtClean="0"/>
              <a:t>Format</a:t>
            </a:r>
            <a:r>
              <a:rPr lang="en-US" sz="1200" baseline="0" dirty="0" smtClean="0"/>
              <a:t> tab, in the </a:t>
            </a:r>
            <a:r>
              <a:rPr lang="en-US" sz="1200" b="1" baseline="0" dirty="0" smtClean="0"/>
              <a:t>Size</a:t>
            </a:r>
            <a:r>
              <a:rPr lang="en-US" sz="1200" baseline="0" dirty="0" smtClean="0"/>
              <a:t> group, do the following:</a:t>
            </a: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baseline="0" dirty="0" smtClean="0"/>
              <a:t>In the </a:t>
            </a:r>
            <a:r>
              <a:rPr lang="en-US" sz="1200" b="1" baseline="0" dirty="0" smtClean="0"/>
              <a:t>Shape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Height</a:t>
            </a:r>
            <a:r>
              <a:rPr lang="en-US" sz="1200" baseline="0" dirty="0" smtClean="0"/>
              <a:t> box, enter </a:t>
            </a:r>
            <a:r>
              <a:rPr lang="en-US" sz="1200" b="1" baseline="0" dirty="0" smtClean="0"/>
              <a:t>5”</a:t>
            </a:r>
            <a:r>
              <a:rPr lang="en-US" sz="1200" b="0" baseline="0" dirty="0" smtClean="0"/>
              <a:t>.</a:t>
            </a:r>
            <a:r>
              <a:rPr lang="en-US" sz="1200" baseline="0" dirty="0" smtClean="0"/>
              <a:t> </a:t>
            </a: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baseline="0" dirty="0" smtClean="0"/>
              <a:t>In the </a:t>
            </a:r>
            <a:r>
              <a:rPr lang="en-US" sz="1200" b="1" baseline="0" dirty="0" smtClean="0"/>
              <a:t>Shape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Width</a:t>
            </a:r>
            <a:r>
              <a:rPr lang="en-US" sz="1200" baseline="0" dirty="0" smtClean="0"/>
              <a:t> box, enter </a:t>
            </a:r>
            <a:r>
              <a:rPr lang="en-US" sz="1200" b="1" baseline="0" dirty="0" smtClean="0"/>
              <a:t>7.5”</a:t>
            </a:r>
            <a:r>
              <a:rPr lang="en-US" sz="1200" baseline="0" dirty="0" smtClean="0"/>
              <a:t>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baseline="0" dirty="0" smtClean="0"/>
              <a:t>Under </a:t>
            </a:r>
            <a:r>
              <a:rPr lang="en-US" sz="1200" b="1" baseline="0" dirty="0" smtClean="0"/>
              <a:t>SmartArt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Tools</a:t>
            </a:r>
            <a:r>
              <a:rPr lang="en-US" sz="1200" baseline="0" dirty="0" smtClean="0"/>
              <a:t>, on the </a:t>
            </a:r>
            <a:r>
              <a:rPr lang="en-US" sz="1200" b="1" baseline="0" dirty="0" smtClean="0"/>
              <a:t>Design</a:t>
            </a:r>
            <a:r>
              <a:rPr lang="en-US" sz="1200" baseline="0" dirty="0" smtClean="0"/>
              <a:t> tab, in the </a:t>
            </a:r>
            <a:r>
              <a:rPr lang="en-US" sz="1200" b="1" baseline="0" dirty="0" smtClean="0"/>
              <a:t>SmartArt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Styles</a:t>
            </a:r>
            <a:r>
              <a:rPr lang="en-US" sz="1200" baseline="0" dirty="0" smtClean="0"/>
              <a:t> group, click </a:t>
            </a:r>
            <a:r>
              <a:rPr lang="en-US" sz="1200" b="1" baseline="0" dirty="0" smtClean="0"/>
              <a:t>SmartArt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Styles</a:t>
            </a:r>
            <a:r>
              <a:rPr lang="en-US" sz="1200" baseline="0" dirty="0" smtClean="0"/>
              <a:t>, and then under </a:t>
            </a:r>
            <a:r>
              <a:rPr lang="en-US" sz="1200" b="1" baseline="0" dirty="0" smtClean="0"/>
              <a:t>Best Match for Document </a:t>
            </a:r>
            <a:r>
              <a:rPr lang="en-US" sz="1200" baseline="0" dirty="0" smtClean="0"/>
              <a:t>select </a:t>
            </a:r>
            <a:r>
              <a:rPr lang="en-US" sz="1200" b="1" baseline="0" dirty="0" smtClean="0"/>
              <a:t>Intense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Effect</a:t>
            </a:r>
            <a:r>
              <a:rPr lang="en-US" sz="1200" baseline="0" dirty="0" smtClean="0"/>
              <a:t> (fifth option from the left).</a:t>
            </a:r>
            <a:endParaRPr lang="en-US" sz="1200" dirty="0" smtClean="0"/>
          </a:p>
          <a:p>
            <a:pPr marL="228600" indent="-228600">
              <a:buFont typeface="+mj-lt"/>
              <a:buAutoNum type="arabicPeriod"/>
            </a:pPr>
            <a:r>
              <a:rPr lang="en-US" sz="1200" dirty="0" smtClean="0"/>
              <a:t>On the </a:t>
            </a:r>
            <a:r>
              <a:rPr lang="en-US" sz="1200" b="1" dirty="0" smtClean="0"/>
              <a:t>Home</a:t>
            </a:r>
            <a:r>
              <a:rPr lang="en-US" sz="1200" dirty="0" smtClean="0"/>
              <a:t> tab, in the </a:t>
            </a:r>
            <a:r>
              <a:rPr lang="en-US" sz="1200" b="1" dirty="0" smtClean="0"/>
              <a:t>Font</a:t>
            </a:r>
            <a:r>
              <a:rPr lang="en-US" sz="1200" dirty="0" smtClean="0"/>
              <a:t> group, click the button next to </a:t>
            </a:r>
            <a:r>
              <a:rPr lang="en-US" sz="1200" b="1" dirty="0" smtClean="0"/>
              <a:t>Font</a:t>
            </a:r>
            <a:r>
              <a:rPr lang="en-US" sz="1200" dirty="0" smtClean="0"/>
              <a:t> </a:t>
            </a:r>
            <a:r>
              <a:rPr lang="en-US" sz="1200" b="1" dirty="0" smtClean="0"/>
              <a:t>Color</a:t>
            </a:r>
            <a:r>
              <a:rPr lang="en-US" sz="1200" dirty="0" smtClean="0"/>
              <a:t>,</a:t>
            </a:r>
            <a:r>
              <a:rPr lang="en-US" sz="1200" baseline="0" dirty="0" smtClean="0"/>
              <a:t> and then under </a:t>
            </a:r>
            <a:r>
              <a:rPr lang="en-US" sz="1200" b="1" baseline="0" dirty="0" smtClean="0"/>
              <a:t>Theme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Colors</a:t>
            </a:r>
            <a:r>
              <a:rPr lang="en-US" sz="1200" baseline="0" dirty="0" smtClean="0"/>
              <a:t> select </a:t>
            </a:r>
            <a:r>
              <a:rPr lang="en-US" sz="1200" b="1" baseline="0" dirty="0" smtClean="0"/>
              <a:t>Black, Text 1 </a:t>
            </a:r>
            <a:r>
              <a:rPr lang="en-US" sz="1200" baseline="0" dirty="0" smtClean="0"/>
              <a:t>(first row, second option from the left). </a:t>
            </a:r>
            <a:endParaRPr lang="en-US" sz="1200" dirty="0" smtClean="0"/>
          </a:p>
          <a:p>
            <a:pPr marL="228600" indent="-228600">
              <a:buFont typeface="+mj-lt"/>
              <a:buAutoNum type="arabicPeriod"/>
            </a:pPr>
            <a:r>
              <a:rPr lang="en-US" sz="1200" dirty="0" smtClean="0"/>
              <a:t>On</a:t>
            </a:r>
            <a:r>
              <a:rPr lang="en-US" sz="1200" baseline="0" dirty="0" smtClean="0"/>
              <a:t> the </a:t>
            </a:r>
            <a:r>
              <a:rPr lang="en-US" sz="1200" b="1" baseline="0" dirty="0" smtClean="0"/>
              <a:t>Home</a:t>
            </a:r>
            <a:r>
              <a:rPr lang="en-US" sz="1200" baseline="0" dirty="0" smtClean="0"/>
              <a:t> tab, in the bottom right corner of the  </a:t>
            </a:r>
            <a:r>
              <a:rPr lang="en-US" sz="1200" b="1" baseline="0" dirty="0" smtClean="0"/>
              <a:t>Drawing</a:t>
            </a:r>
            <a:r>
              <a:rPr lang="en-US" sz="1200" baseline="0" dirty="0" smtClean="0"/>
              <a:t> group, click the </a:t>
            </a:r>
            <a:r>
              <a:rPr lang="en-US" sz="1200" b="1" baseline="0" dirty="0" smtClean="0"/>
              <a:t>Format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Shape</a:t>
            </a:r>
            <a:r>
              <a:rPr lang="en-US" sz="1200" baseline="0" dirty="0" smtClean="0"/>
              <a:t> dialog box launcher. In the </a:t>
            </a:r>
            <a:r>
              <a:rPr lang="en-US" sz="1200" b="1" baseline="0" dirty="0" smtClean="0"/>
              <a:t>Format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Shape</a:t>
            </a:r>
            <a:r>
              <a:rPr lang="en-US" sz="1200" baseline="0" dirty="0" smtClean="0"/>
              <a:t> dialog box, click </a:t>
            </a:r>
            <a:r>
              <a:rPr lang="en-US" sz="1200" b="1" baseline="0" dirty="0" smtClean="0"/>
              <a:t>3-D Format </a:t>
            </a:r>
            <a:r>
              <a:rPr lang="en-US" sz="1200" baseline="0" dirty="0" smtClean="0"/>
              <a:t>in the left pane, and in the </a:t>
            </a:r>
            <a:r>
              <a:rPr lang="en-US" sz="1200" b="1" baseline="0" dirty="0" smtClean="0"/>
              <a:t>3-D Format </a:t>
            </a:r>
            <a:r>
              <a:rPr lang="en-US" sz="1200" baseline="0" dirty="0" smtClean="0"/>
              <a:t>pane, under </a:t>
            </a:r>
            <a:r>
              <a:rPr lang="en-US" sz="1200" b="1" baseline="0" dirty="0" smtClean="0"/>
              <a:t>Surface</a:t>
            </a:r>
            <a:r>
              <a:rPr lang="en-US" sz="1200" b="0" baseline="0" dirty="0" smtClean="0"/>
              <a:t>,</a:t>
            </a:r>
            <a:r>
              <a:rPr lang="en-US" sz="1200" baseline="0" dirty="0" smtClean="0"/>
              <a:t> do the following: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sz="1200" baseline="0" dirty="0" smtClean="0"/>
              <a:t>In the </a:t>
            </a:r>
            <a:r>
              <a:rPr lang="en-US" sz="1200" b="1" baseline="0" dirty="0" smtClean="0"/>
              <a:t>Material</a:t>
            </a:r>
            <a:r>
              <a:rPr lang="en-US" sz="1200" baseline="0" dirty="0" smtClean="0"/>
              <a:t> list, under </a:t>
            </a:r>
            <a:r>
              <a:rPr lang="en-US" sz="1200" b="1" baseline="0" dirty="0" smtClean="0"/>
              <a:t>Special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Effect</a:t>
            </a:r>
            <a:r>
              <a:rPr lang="en-US" sz="1200" baseline="0" dirty="0" smtClean="0"/>
              <a:t>, select </a:t>
            </a:r>
            <a:r>
              <a:rPr lang="en-US" sz="1200" b="1" baseline="0" dirty="0" smtClean="0"/>
              <a:t>Soft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Edge</a:t>
            </a:r>
            <a:r>
              <a:rPr lang="en-US" sz="1200" baseline="0" dirty="0" smtClean="0"/>
              <a:t> (first row, second option from the left).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sz="1200" baseline="0" dirty="0" smtClean="0"/>
              <a:t>In the </a:t>
            </a:r>
            <a:r>
              <a:rPr lang="en-US" sz="1200" b="1" baseline="0" dirty="0" smtClean="0"/>
              <a:t>Lighting</a:t>
            </a:r>
            <a:r>
              <a:rPr lang="en-US" sz="1200" baseline="0" dirty="0" smtClean="0"/>
              <a:t> list, under </a:t>
            </a:r>
            <a:r>
              <a:rPr lang="en-US" sz="1200" b="1" baseline="0" dirty="0" smtClean="0"/>
              <a:t>Neutral</a:t>
            </a:r>
            <a:r>
              <a:rPr lang="en-US" sz="1200" baseline="0" dirty="0" smtClean="0"/>
              <a:t>, select </a:t>
            </a:r>
            <a:r>
              <a:rPr lang="en-US" sz="1200" b="1" baseline="0" dirty="0" smtClean="0"/>
              <a:t>Harsh</a:t>
            </a:r>
            <a:r>
              <a:rPr lang="en-US" sz="1200" baseline="0" dirty="0" smtClean="0"/>
              <a:t> (first row, fourth option from the left).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sz="1200" baseline="0" dirty="0" smtClean="0"/>
              <a:t>In the </a:t>
            </a:r>
            <a:r>
              <a:rPr lang="en-US" sz="1200" b="1" baseline="0" dirty="0" smtClean="0"/>
              <a:t>Angle</a:t>
            </a:r>
            <a:r>
              <a:rPr lang="en-US" sz="1200" baseline="0" dirty="0" smtClean="0"/>
              <a:t> box, enter </a:t>
            </a:r>
            <a:r>
              <a:rPr lang="en-US" sz="1200" b="1" dirty="0" smtClean="0"/>
              <a:t>30°</a:t>
            </a:r>
            <a:r>
              <a:rPr lang="en-US" sz="1200" dirty="0" smtClean="0"/>
              <a:t>.</a:t>
            </a:r>
          </a:p>
          <a:p>
            <a:pPr marL="2286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dirty="0" smtClean="0"/>
              <a:t>Press and hold CTRL</a:t>
            </a:r>
            <a:r>
              <a:rPr lang="en-US" sz="1200" baseline="0" dirty="0" smtClean="0"/>
              <a:t>, and select all five shapes in the SmartArt graphic. On the </a:t>
            </a:r>
            <a:r>
              <a:rPr lang="en-US" sz="1200" b="1" baseline="0" dirty="0" smtClean="0"/>
              <a:t>Home</a:t>
            </a:r>
            <a:r>
              <a:rPr lang="en-US" sz="1200" baseline="0" dirty="0" smtClean="0"/>
              <a:t> tab, in the bottom right corner of the </a:t>
            </a:r>
            <a:r>
              <a:rPr lang="en-US" sz="1200" b="1" baseline="0" dirty="0" smtClean="0"/>
              <a:t>Drawing</a:t>
            </a:r>
            <a:r>
              <a:rPr lang="en-US" sz="1200" baseline="0" dirty="0" smtClean="0"/>
              <a:t> group, click the </a:t>
            </a:r>
            <a:r>
              <a:rPr lang="en-US" sz="1200" b="1" baseline="0" dirty="0" smtClean="0"/>
              <a:t>Format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Shape</a:t>
            </a:r>
            <a:r>
              <a:rPr lang="en-US" sz="1200" baseline="0" dirty="0" smtClean="0"/>
              <a:t> dialog box launcher. In the </a:t>
            </a:r>
            <a:r>
              <a:rPr lang="en-US" sz="1200" b="1" baseline="0" dirty="0" smtClean="0"/>
              <a:t>Format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Shape</a:t>
            </a:r>
            <a:r>
              <a:rPr lang="en-US" sz="1200" baseline="0" dirty="0" smtClean="0"/>
              <a:t> dialog box, click </a:t>
            </a:r>
            <a:r>
              <a:rPr lang="en-US" sz="1200" b="1" baseline="0" dirty="0" smtClean="0"/>
              <a:t>Shadow</a:t>
            </a:r>
            <a:r>
              <a:rPr lang="en-US" sz="1200" baseline="0" dirty="0" smtClean="0"/>
              <a:t> in the left pane. In the </a:t>
            </a:r>
            <a:r>
              <a:rPr lang="en-US" sz="1200" b="1" baseline="0" dirty="0" smtClean="0"/>
              <a:t>Shadow</a:t>
            </a:r>
            <a:r>
              <a:rPr lang="en-US" sz="1200" baseline="0" dirty="0" smtClean="0"/>
              <a:t> pane, in the </a:t>
            </a:r>
            <a:r>
              <a:rPr lang="en-US" sz="1200" b="1" baseline="0" dirty="0" smtClean="0"/>
              <a:t>Presets</a:t>
            </a:r>
            <a:r>
              <a:rPr lang="en-US" sz="1200" baseline="0" dirty="0" smtClean="0"/>
              <a:t> list, under </a:t>
            </a:r>
            <a:r>
              <a:rPr lang="en-US" sz="1200" b="1" baseline="0" dirty="0" smtClean="0"/>
              <a:t>Outer</a:t>
            </a:r>
            <a:r>
              <a:rPr lang="en-US" sz="1200" baseline="0" dirty="0" smtClean="0"/>
              <a:t> select </a:t>
            </a:r>
            <a:r>
              <a:rPr lang="en-US" sz="1200" b="1" baseline="0" dirty="0" smtClean="0"/>
              <a:t>Offset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Bottom</a:t>
            </a:r>
            <a:r>
              <a:rPr lang="en-US" sz="1200" baseline="0" dirty="0" smtClean="0"/>
              <a:t> (first row, second option from the left), and then do the following:</a:t>
            </a: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baseline="0" dirty="0" smtClean="0"/>
              <a:t>In the </a:t>
            </a:r>
            <a:r>
              <a:rPr lang="en-US" sz="1200" b="1" baseline="0" dirty="0" smtClean="0"/>
              <a:t>Transparency</a:t>
            </a:r>
            <a:r>
              <a:rPr lang="en-US" sz="1200" baseline="0" dirty="0" smtClean="0"/>
              <a:t> box, enter </a:t>
            </a:r>
            <a:r>
              <a:rPr lang="en-US" sz="1200" b="1" baseline="0" dirty="0" smtClean="0"/>
              <a:t>65%</a:t>
            </a:r>
            <a:r>
              <a:rPr lang="en-US" sz="1200" baseline="0" dirty="0" smtClean="0"/>
              <a:t>.</a:t>
            </a: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baseline="0" dirty="0" smtClean="0"/>
              <a:t>In the </a:t>
            </a:r>
            <a:r>
              <a:rPr lang="en-US" sz="1200" b="1" baseline="0" dirty="0" smtClean="0"/>
              <a:t>Size</a:t>
            </a:r>
            <a:r>
              <a:rPr lang="en-US" sz="1200" baseline="0" dirty="0" smtClean="0"/>
              <a:t> box, enter </a:t>
            </a:r>
            <a:r>
              <a:rPr lang="en-US" sz="1200" b="1" baseline="0" dirty="0" smtClean="0"/>
              <a:t>103%</a:t>
            </a:r>
            <a:r>
              <a:rPr lang="en-US" sz="1200" baseline="0" dirty="0" smtClean="0"/>
              <a:t>.</a:t>
            </a: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baseline="0" dirty="0" smtClean="0"/>
              <a:t>In the </a:t>
            </a:r>
            <a:r>
              <a:rPr lang="en-US" sz="1200" b="1" baseline="0" dirty="0" smtClean="0"/>
              <a:t>Blur</a:t>
            </a:r>
            <a:r>
              <a:rPr lang="en-US" sz="1200" baseline="0" dirty="0" smtClean="0"/>
              <a:t> box, enter </a:t>
            </a:r>
            <a:r>
              <a:rPr lang="en-US" sz="1200" b="1" baseline="0" dirty="0" smtClean="0"/>
              <a:t>9 pt</a:t>
            </a:r>
            <a:r>
              <a:rPr lang="en-US" sz="1200" baseline="0" dirty="0" smtClean="0"/>
              <a:t>.</a:t>
            </a: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baseline="0" dirty="0" smtClean="0"/>
              <a:t>In the </a:t>
            </a:r>
            <a:r>
              <a:rPr lang="en-US" sz="1200" b="1" baseline="0" dirty="0" smtClean="0"/>
              <a:t>Angle</a:t>
            </a:r>
            <a:r>
              <a:rPr lang="en-US" sz="1200" baseline="0" dirty="0" smtClean="0"/>
              <a:t> box, enter </a:t>
            </a:r>
            <a:r>
              <a:rPr lang="en-US" sz="1200" b="1" dirty="0" smtClean="0"/>
              <a:t>90°</a:t>
            </a:r>
            <a:r>
              <a:rPr lang="en-US" sz="1200" dirty="0" smtClean="0"/>
              <a:t>.</a:t>
            </a: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dirty="0" smtClean="0"/>
              <a:t>In the </a:t>
            </a:r>
            <a:r>
              <a:rPr lang="en-US" sz="1200" b="1" dirty="0" smtClean="0"/>
              <a:t>Distance</a:t>
            </a:r>
            <a:r>
              <a:rPr lang="en-US" sz="1200" dirty="0" smtClean="0"/>
              <a:t> box, enter </a:t>
            </a:r>
            <a:r>
              <a:rPr lang="en-US" sz="1200" b="1" dirty="0" smtClean="0"/>
              <a:t>3 pt</a:t>
            </a:r>
            <a:r>
              <a:rPr lang="en-US" sz="1200" dirty="0" smtClean="0"/>
              <a:t>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 smtClean="0"/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 smtClean="0"/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To reproduce the </a:t>
            </a:r>
            <a:r>
              <a:rPr lang="en-US" sz="1200" dirty="0" err="1" smtClean="0"/>
              <a:t>SmartArt</a:t>
            </a:r>
            <a:r>
              <a:rPr lang="en-US" sz="1200" dirty="0" smtClean="0"/>
              <a:t> effects on</a:t>
            </a:r>
            <a:r>
              <a:rPr lang="en-US" sz="1200" baseline="0" dirty="0" smtClean="0"/>
              <a:t> this slide, do the following:</a:t>
            </a:r>
            <a:endParaRPr lang="en-US" sz="1200" dirty="0" smtClean="0"/>
          </a:p>
          <a:p>
            <a:pPr marL="228600" indent="-228600">
              <a:buFont typeface="+mj-lt"/>
              <a:buAutoNum type="arabicPeriod"/>
            </a:pPr>
            <a:r>
              <a:rPr lang="en-US" sz="1200" dirty="0" smtClean="0"/>
              <a:t>On</a:t>
            </a:r>
            <a:r>
              <a:rPr lang="en-US" sz="1200" baseline="0" dirty="0" smtClean="0"/>
              <a:t> the slide, s</a:t>
            </a:r>
            <a:r>
              <a:rPr lang="en-US" sz="1200" dirty="0" smtClean="0"/>
              <a:t>elect the center circle in the SmartArt graphic,</a:t>
            </a:r>
            <a:r>
              <a:rPr lang="en-US" sz="1200" baseline="0" dirty="0" smtClean="0"/>
              <a:t> and then on the </a:t>
            </a:r>
            <a:r>
              <a:rPr lang="en-US" sz="1200" b="1" baseline="0" dirty="0" smtClean="0"/>
              <a:t>Home</a:t>
            </a:r>
            <a:r>
              <a:rPr lang="en-US" sz="1200" baseline="0" dirty="0" smtClean="0"/>
              <a:t> tab, in the bottom right corner of the </a:t>
            </a:r>
            <a:r>
              <a:rPr lang="en-US" sz="1200" b="1" baseline="0" dirty="0" smtClean="0"/>
              <a:t>Drawing</a:t>
            </a:r>
            <a:r>
              <a:rPr lang="en-US" sz="1200" baseline="0" dirty="0" smtClean="0"/>
              <a:t> group, click the </a:t>
            </a:r>
            <a:r>
              <a:rPr lang="en-US" sz="1200" b="1" baseline="0" dirty="0" smtClean="0"/>
              <a:t>Format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Shape</a:t>
            </a:r>
            <a:r>
              <a:rPr lang="en-US" sz="1200" baseline="0" dirty="0" smtClean="0"/>
              <a:t> dialog box launcher. In the </a:t>
            </a:r>
            <a:r>
              <a:rPr lang="en-US" sz="1200" b="1" baseline="0" dirty="0" smtClean="0"/>
              <a:t>Format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Shape</a:t>
            </a:r>
            <a:r>
              <a:rPr lang="en-US" sz="1200" baseline="0" dirty="0" smtClean="0"/>
              <a:t> dialog box, click </a:t>
            </a:r>
            <a:r>
              <a:rPr lang="en-US" sz="1200" b="1" baseline="0" dirty="0" smtClean="0"/>
              <a:t>3-D Format </a:t>
            </a:r>
            <a:r>
              <a:rPr lang="en-US" sz="1200" baseline="0" dirty="0" smtClean="0"/>
              <a:t>in the left pane, and in the </a:t>
            </a:r>
            <a:r>
              <a:rPr lang="en-US" sz="1200" b="1" baseline="0" dirty="0" smtClean="0"/>
              <a:t>3-D Format </a:t>
            </a:r>
            <a:r>
              <a:rPr lang="en-US" sz="1200" baseline="0" dirty="0" smtClean="0"/>
              <a:t>pane do the following:</a:t>
            </a: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baseline="0" dirty="0" smtClean="0"/>
              <a:t>Under </a:t>
            </a:r>
            <a:r>
              <a:rPr lang="en-US" sz="1200" b="1" baseline="0" dirty="0" smtClean="0"/>
              <a:t>Bevel</a:t>
            </a:r>
            <a:r>
              <a:rPr lang="en-US" sz="1200" baseline="0" dirty="0" smtClean="0"/>
              <a:t>, in the </a:t>
            </a:r>
            <a:r>
              <a:rPr lang="en-US" sz="1200" b="1" baseline="0" dirty="0" smtClean="0"/>
              <a:t>Top </a:t>
            </a:r>
            <a:r>
              <a:rPr lang="en-US" sz="1200" b="0" baseline="0" dirty="0" smtClean="0"/>
              <a:t>list, under </a:t>
            </a:r>
            <a:r>
              <a:rPr lang="en-US" sz="1200" b="1" baseline="0" dirty="0" smtClean="0"/>
              <a:t>Bevel</a:t>
            </a:r>
            <a:r>
              <a:rPr lang="en-US" sz="1200" b="0" baseline="0" dirty="0" smtClean="0"/>
              <a:t>, select </a:t>
            </a:r>
            <a:r>
              <a:rPr lang="en-US" sz="1200" b="1" baseline="0" dirty="0" smtClean="0"/>
              <a:t>Circle</a:t>
            </a:r>
            <a:r>
              <a:rPr lang="en-US" sz="1200" b="0" baseline="0" dirty="0" smtClean="0"/>
              <a:t> (first row, first option from the left).</a:t>
            </a:r>
            <a:endParaRPr lang="en-US" sz="1200" baseline="0" dirty="0" smtClean="0"/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baseline="0" dirty="0" smtClean="0"/>
              <a:t>Also under </a:t>
            </a:r>
            <a:r>
              <a:rPr lang="en-US" sz="1200" b="1" baseline="0" dirty="0" smtClean="0"/>
              <a:t>Bevel</a:t>
            </a:r>
            <a:r>
              <a:rPr lang="en-US" sz="1200" baseline="0" dirty="0" smtClean="0"/>
              <a:t>, to the right of the </a:t>
            </a:r>
            <a:r>
              <a:rPr lang="en-US" sz="1200" b="1" baseline="0" dirty="0" smtClean="0"/>
              <a:t>Top</a:t>
            </a:r>
            <a:r>
              <a:rPr lang="en-US" sz="1200" baseline="0" dirty="0" smtClean="0"/>
              <a:t> list, in the </a:t>
            </a:r>
            <a:r>
              <a:rPr lang="en-US" sz="1200" b="1" baseline="0" dirty="0" smtClean="0"/>
              <a:t>Width</a:t>
            </a:r>
            <a:r>
              <a:rPr lang="en-US" sz="1200" baseline="0" dirty="0" smtClean="0"/>
              <a:t> box, enter </a:t>
            </a:r>
            <a:r>
              <a:rPr lang="en-US" sz="1200" b="1" baseline="0" dirty="0" smtClean="0"/>
              <a:t>24 pt</a:t>
            </a:r>
            <a:r>
              <a:rPr lang="en-US" sz="1200" baseline="0" dirty="0" smtClean="0"/>
              <a:t>. </a:t>
            </a: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baseline="0" dirty="0" smtClean="0"/>
              <a:t>Also under </a:t>
            </a:r>
            <a:r>
              <a:rPr lang="en-US" sz="1200" b="1" baseline="0" dirty="0" smtClean="0"/>
              <a:t>Bevel</a:t>
            </a:r>
            <a:r>
              <a:rPr lang="en-US" sz="1200" baseline="0" dirty="0" smtClean="0"/>
              <a:t>, to the right of the </a:t>
            </a:r>
            <a:r>
              <a:rPr lang="en-US" sz="1200" b="1" baseline="0" dirty="0" smtClean="0"/>
              <a:t>Top</a:t>
            </a:r>
            <a:r>
              <a:rPr lang="en-US" sz="1200" baseline="0" dirty="0" smtClean="0"/>
              <a:t> list, in the </a:t>
            </a:r>
            <a:r>
              <a:rPr lang="en-US" sz="1200" b="1" baseline="0" dirty="0" smtClean="0"/>
              <a:t>Height</a:t>
            </a:r>
            <a:r>
              <a:rPr lang="en-US" sz="1200" baseline="0" dirty="0" smtClean="0"/>
              <a:t> box, enter </a:t>
            </a:r>
            <a:r>
              <a:rPr lang="en-US" sz="1200" b="1" baseline="0" dirty="0" smtClean="0"/>
              <a:t>12 pt</a:t>
            </a:r>
            <a:r>
              <a:rPr lang="en-US" sz="1200" b="0" baseline="0" dirty="0" smtClean="0"/>
              <a:t>.</a:t>
            </a:r>
            <a:endParaRPr lang="en-US" sz="1200" dirty="0" smtClean="0"/>
          </a:p>
          <a:p>
            <a:pPr marL="228600" indent="-228600">
              <a:buFont typeface="+mj-lt"/>
              <a:buAutoNum type="arabicPeriod"/>
            </a:pPr>
            <a:r>
              <a:rPr lang="en-US" sz="1200" dirty="0" smtClean="0"/>
              <a:t>On</a:t>
            </a:r>
            <a:r>
              <a:rPr lang="en-US" sz="1200" baseline="0" dirty="0" smtClean="0"/>
              <a:t> the slide, s</a:t>
            </a:r>
            <a:r>
              <a:rPr lang="en-US" sz="1200" dirty="0" smtClean="0"/>
              <a:t>elect the top circle in the </a:t>
            </a:r>
            <a:r>
              <a:rPr lang="en-US" sz="1200" dirty="0" err="1" smtClean="0"/>
              <a:t>SmartArt</a:t>
            </a:r>
            <a:r>
              <a:rPr lang="en-US" sz="1200" dirty="0" smtClean="0"/>
              <a:t> graphic,</a:t>
            </a:r>
            <a:r>
              <a:rPr lang="en-US" sz="1200" baseline="0" dirty="0" smtClean="0"/>
              <a:t> and then on the </a:t>
            </a:r>
            <a:r>
              <a:rPr lang="en-US" sz="1200" b="1" baseline="0" dirty="0" smtClean="0"/>
              <a:t>Home</a:t>
            </a:r>
            <a:r>
              <a:rPr lang="en-US" sz="1200" baseline="0" dirty="0" smtClean="0"/>
              <a:t> tab, in the bottom right corner of the </a:t>
            </a:r>
            <a:r>
              <a:rPr lang="en-US" sz="1200" b="1" baseline="0" dirty="0" smtClean="0"/>
              <a:t>Drawing</a:t>
            </a:r>
            <a:r>
              <a:rPr lang="en-US" sz="1200" baseline="0" dirty="0" smtClean="0"/>
              <a:t> group, click the </a:t>
            </a:r>
            <a:r>
              <a:rPr lang="en-US" sz="1200" b="1" baseline="0" dirty="0" smtClean="0"/>
              <a:t>Format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Shape</a:t>
            </a:r>
            <a:r>
              <a:rPr lang="en-US" sz="1200" baseline="0" dirty="0" smtClean="0"/>
              <a:t> dialog box launcher. In the </a:t>
            </a:r>
            <a:r>
              <a:rPr lang="en-US" sz="1200" b="1" baseline="0" dirty="0" smtClean="0"/>
              <a:t>Format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Shape</a:t>
            </a:r>
            <a:r>
              <a:rPr lang="en-US" sz="1200" baseline="0" dirty="0" smtClean="0"/>
              <a:t> dialog box, click </a:t>
            </a:r>
            <a:r>
              <a:rPr lang="en-US" sz="1200" b="1" baseline="0" dirty="0" smtClean="0"/>
              <a:t>Fill </a:t>
            </a:r>
            <a:r>
              <a:rPr lang="en-US" sz="1200" baseline="0" dirty="0" smtClean="0"/>
              <a:t>in the left pane, and in the </a:t>
            </a:r>
            <a:r>
              <a:rPr lang="en-US" sz="1200" b="1" baseline="0" dirty="0" smtClean="0"/>
              <a:t>Fill </a:t>
            </a:r>
            <a:r>
              <a:rPr lang="en-US" sz="1200" baseline="0" dirty="0" smtClean="0"/>
              <a:t>pane do the following: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sz="1200" baseline="0" dirty="0" smtClean="0"/>
              <a:t>Click </a:t>
            </a:r>
            <a:r>
              <a:rPr lang="en-US" sz="1200" b="1" baseline="0" dirty="0" smtClean="0"/>
              <a:t>Solid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fill</a:t>
            </a:r>
            <a:r>
              <a:rPr lang="en-US" sz="1200" baseline="0" dirty="0" smtClean="0"/>
              <a:t>.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sz="1200" baseline="0" dirty="0" smtClean="0"/>
              <a:t>Click the button next to </a:t>
            </a:r>
            <a:r>
              <a:rPr lang="en-US" sz="1200" b="1" baseline="0" dirty="0" smtClean="0"/>
              <a:t>Color</a:t>
            </a:r>
            <a:r>
              <a:rPr lang="en-US" sz="1200" baseline="0" dirty="0" smtClean="0"/>
              <a:t>, and then under </a:t>
            </a:r>
            <a:r>
              <a:rPr lang="en-US" sz="1200" b="1" baseline="0" dirty="0" smtClean="0"/>
              <a:t>Theme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Colors</a:t>
            </a:r>
            <a:r>
              <a:rPr lang="en-US" sz="1200" baseline="0" dirty="0" smtClean="0"/>
              <a:t> select </a:t>
            </a:r>
            <a:r>
              <a:rPr lang="en-US" sz="1200" b="1" baseline="0" dirty="0" smtClean="0"/>
              <a:t>Orange, Accent 2</a:t>
            </a:r>
            <a:r>
              <a:rPr lang="en-US" sz="1200" b="0" baseline="0" dirty="0" smtClean="0"/>
              <a:t> (first row, sixth option from the left).</a:t>
            </a:r>
            <a:endParaRPr lang="en-US" sz="1200" b="0" dirty="0" smtClean="0"/>
          </a:p>
          <a:p>
            <a:pPr marL="228600" indent="-228600">
              <a:buFont typeface="+mj-lt"/>
              <a:buAutoNum type="arabicPeriod"/>
            </a:pPr>
            <a:r>
              <a:rPr lang="en-US" sz="1200" dirty="0" smtClean="0"/>
              <a:t>Also in</a:t>
            </a:r>
            <a:r>
              <a:rPr lang="en-US" sz="1200" baseline="0" dirty="0" smtClean="0"/>
              <a:t> the </a:t>
            </a:r>
            <a:r>
              <a:rPr lang="en-US" sz="1200" b="1" baseline="0" dirty="0" smtClean="0"/>
              <a:t>Format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Shape</a:t>
            </a:r>
            <a:r>
              <a:rPr lang="en-US" sz="1200" baseline="0" dirty="0" smtClean="0"/>
              <a:t> dialog box, click </a:t>
            </a:r>
            <a:r>
              <a:rPr lang="en-US" sz="1200" b="1" baseline="0" dirty="0" smtClean="0"/>
              <a:t>3-D Format </a:t>
            </a:r>
            <a:r>
              <a:rPr lang="en-US" sz="1200" baseline="0" dirty="0" smtClean="0"/>
              <a:t>in the left pane, and in the </a:t>
            </a:r>
            <a:r>
              <a:rPr lang="en-US" sz="1200" b="1" baseline="0" dirty="0" smtClean="0"/>
              <a:t>3-D Format </a:t>
            </a:r>
            <a:r>
              <a:rPr lang="en-US" sz="1200" baseline="0" dirty="0" smtClean="0"/>
              <a:t>pane do the following: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sz="1200" baseline="0" dirty="0" smtClean="0"/>
              <a:t>Under </a:t>
            </a:r>
            <a:r>
              <a:rPr lang="en-US" sz="1200" b="1" baseline="0" dirty="0" smtClean="0"/>
              <a:t>Bevel</a:t>
            </a:r>
            <a:r>
              <a:rPr lang="en-US" sz="1200" baseline="0" dirty="0" smtClean="0"/>
              <a:t>, in the </a:t>
            </a:r>
            <a:r>
              <a:rPr lang="en-US" sz="1200" b="1" baseline="0" dirty="0" smtClean="0"/>
              <a:t>Top </a:t>
            </a:r>
            <a:r>
              <a:rPr lang="en-US" sz="1200" b="0" baseline="0" dirty="0" smtClean="0"/>
              <a:t>list, under </a:t>
            </a:r>
            <a:r>
              <a:rPr lang="en-US" sz="1200" b="1" baseline="0" dirty="0" smtClean="0"/>
              <a:t>Bevel</a:t>
            </a:r>
            <a:r>
              <a:rPr lang="en-US" sz="1200" b="0" baseline="0" dirty="0" smtClean="0"/>
              <a:t>, select </a:t>
            </a:r>
            <a:r>
              <a:rPr lang="en-US" sz="1200" b="1" baseline="0" dirty="0" smtClean="0"/>
              <a:t>Circle</a:t>
            </a:r>
            <a:r>
              <a:rPr lang="en-US" sz="1200" b="0" baseline="0" dirty="0" smtClean="0"/>
              <a:t> (first row, first option from the left).</a:t>
            </a:r>
            <a:endParaRPr lang="en-US" sz="1200" baseline="0" dirty="0" smtClean="0"/>
          </a:p>
          <a:p>
            <a:pPr marL="685800" lvl="1" indent="-228600">
              <a:buFont typeface="+mj-lt"/>
              <a:buAutoNum type="arabicPeriod"/>
            </a:pPr>
            <a:r>
              <a:rPr lang="en-US" sz="1200" baseline="0" dirty="0" smtClean="0"/>
              <a:t>Also under </a:t>
            </a:r>
            <a:r>
              <a:rPr lang="en-US" sz="1200" b="1" baseline="0" dirty="0" smtClean="0"/>
              <a:t>Bevel</a:t>
            </a:r>
            <a:r>
              <a:rPr lang="en-US" sz="1200" baseline="0" dirty="0" smtClean="0"/>
              <a:t>, to the right of the </a:t>
            </a:r>
            <a:r>
              <a:rPr lang="en-US" sz="1200" b="1" baseline="0" dirty="0" smtClean="0"/>
              <a:t>Top</a:t>
            </a:r>
            <a:r>
              <a:rPr lang="en-US" sz="1200" baseline="0" dirty="0" smtClean="0"/>
              <a:t> list, in the </a:t>
            </a:r>
            <a:r>
              <a:rPr lang="en-US" sz="1200" b="1" baseline="0" dirty="0" smtClean="0"/>
              <a:t>Width</a:t>
            </a:r>
            <a:r>
              <a:rPr lang="en-US" sz="1200" baseline="0" dirty="0" smtClean="0"/>
              <a:t> box, enter </a:t>
            </a:r>
            <a:r>
              <a:rPr lang="en-US" sz="1200" b="1" baseline="0" dirty="0" smtClean="0"/>
              <a:t>20 pt</a:t>
            </a:r>
            <a:r>
              <a:rPr lang="en-US" sz="1200" baseline="0" dirty="0" smtClean="0"/>
              <a:t>. 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sz="1200" baseline="0" dirty="0" smtClean="0"/>
              <a:t>Also under </a:t>
            </a:r>
            <a:r>
              <a:rPr lang="en-US" sz="1200" b="1" baseline="0" dirty="0" smtClean="0"/>
              <a:t>Bevel</a:t>
            </a:r>
            <a:r>
              <a:rPr lang="en-US" sz="1200" baseline="0" dirty="0" smtClean="0"/>
              <a:t>, to the right of the </a:t>
            </a:r>
            <a:r>
              <a:rPr lang="en-US" sz="1200" b="1" baseline="0" dirty="0" smtClean="0"/>
              <a:t>Top</a:t>
            </a:r>
            <a:r>
              <a:rPr lang="en-US" sz="1200" baseline="0" dirty="0" smtClean="0"/>
              <a:t> list, in the </a:t>
            </a:r>
            <a:r>
              <a:rPr lang="en-US" sz="1200" b="1" baseline="0" dirty="0" smtClean="0"/>
              <a:t>Height</a:t>
            </a:r>
            <a:r>
              <a:rPr lang="en-US" sz="1200" baseline="0" dirty="0" smtClean="0"/>
              <a:t> box, enter </a:t>
            </a:r>
            <a:r>
              <a:rPr lang="en-US" sz="1200" b="1" baseline="0" dirty="0" smtClean="0"/>
              <a:t>15 pt</a:t>
            </a:r>
            <a:r>
              <a:rPr lang="en-US" sz="1200" b="0" baseline="0" dirty="0" smtClean="0"/>
              <a:t>.</a:t>
            </a:r>
            <a:endParaRPr lang="en-US" sz="1200" b="0" dirty="0" smtClean="0"/>
          </a:p>
          <a:p>
            <a:pPr marL="228600" indent="-228600">
              <a:buFont typeface="+mj-lt"/>
              <a:buAutoNum type="arabicPeriod"/>
            </a:pPr>
            <a:r>
              <a:rPr lang="en-US" sz="1200" dirty="0" smtClean="0"/>
              <a:t>Press and hold SHIFT,</a:t>
            </a:r>
            <a:r>
              <a:rPr lang="en-US" sz="1200" baseline="0" dirty="0" smtClean="0"/>
              <a:t> and then on the top circle, </a:t>
            </a:r>
            <a:r>
              <a:rPr lang="en-US" sz="1200" dirty="0" smtClean="0"/>
              <a:t>drag a corner adjustment handle toward the center to decrease the size.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baseline="0" dirty="0" smtClean="0"/>
              <a:t>On the </a:t>
            </a:r>
            <a:r>
              <a:rPr lang="en-US" sz="1200" b="1" baseline="0" dirty="0" smtClean="0"/>
              <a:t>Home</a:t>
            </a:r>
            <a:r>
              <a:rPr lang="en-US" sz="1200" baseline="0" dirty="0" smtClean="0"/>
              <a:t> tab, in the </a:t>
            </a:r>
            <a:r>
              <a:rPr lang="en-US" sz="1200" b="1" baseline="0" dirty="0" smtClean="0"/>
              <a:t>Font</a:t>
            </a:r>
            <a:r>
              <a:rPr lang="en-US" sz="1200" baseline="0" dirty="0" smtClean="0"/>
              <a:t> group, in the </a:t>
            </a:r>
            <a:r>
              <a:rPr lang="en-US" sz="1200" b="1" baseline="0" dirty="0" smtClean="0"/>
              <a:t>Font Size </a:t>
            </a:r>
            <a:r>
              <a:rPr lang="en-US" sz="1200" baseline="0" dirty="0" smtClean="0"/>
              <a:t>box, enter </a:t>
            </a:r>
            <a:r>
              <a:rPr lang="en-US" sz="1200" b="1" baseline="0" dirty="0" smtClean="0"/>
              <a:t>20</a:t>
            </a:r>
            <a:r>
              <a:rPr lang="en-US" sz="1200" baseline="0" dirty="0" smtClean="0"/>
              <a:t>.</a:t>
            </a:r>
            <a:endParaRPr lang="en-US" sz="1200" dirty="0" smtClean="0"/>
          </a:p>
          <a:p>
            <a:pPr marL="228600" indent="-228600">
              <a:buFont typeface="+mj-lt"/>
              <a:buAutoNum type="arabicPeriod"/>
            </a:pPr>
            <a:r>
              <a:rPr lang="en-US" sz="1200" dirty="0" smtClean="0"/>
              <a:t>Drag the top circle approximately</a:t>
            </a:r>
            <a:r>
              <a:rPr lang="en-US" sz="1200" baseline="0" dirty="0" smtClean="0"/>
              <a:t> 0.5” </a:t>
            </a:r>
            <a:r>
              <a:rPr lang="en-US" sz="1200" dirty="0" smtClean="0"/>
              <a:t>to the right.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dirty="0" smtClean="0"/>
              <a:t>Select the right circle in the </a:t>
            </a:r>
            <a:r>
              <a:rPr lang="en-US" sz="1200" dirty="0" err="1" smtClean="0"/>
              <a:t>SmartArt</a:t>
            </a:r>
            <a:r>
              <a:rPr lang="en-US" sz="1200" dirty="0" smtClean="0"/>
              <a:t> graphic, and then o</a:t>
            </a:r>
            <a:r>
              <a:rPr lang="en-US" sz="1200" baseline="0" dirty="0" smtClean="0"/>
              <a:t>n the </a:t>
            </a:r>
            <a:r>
              <a:rPr lang="en-US" sz="1200" b="1" baseline="0" dirty="0" smtClean="0"/>
              <a:t>Home</a:t>
            </a:r>
            <a:r>
              <a:rPr lang="en-US" sz="1200" baseline="0" dirty="0" smtClean="0"/>
              <a:t> tab, in the bottom right corner of the </a:t>
            </a:r>
            <a:r>
              <a:rPr lang="en-US" sz="1200" b="1" baseline="0" dirty="0" smtClean="0"/>
              <a:t>Drawing</a:t>
            </a:r>
            <a:r>
              <a:rPr lang="en-US" sz="1200" baseline="0" dirty="0" smtClean="0"/>
              <a:t> group, click the </a:t>
            </a:r>
            <a:r>
              <a:rPr lang="en-US" sz="1200" b="1" baseline="0" dirty="0" smtClean="0"/>
              <a:t>Format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Shape</a:t>
            </a:r>
            <a:r>
              <a:rPr lang="en-US" sz="1200" baseline="0" dirty="0" smtClean="0"/>
              <a:t> dialog box launcher. In the </a:t>
            </a:r>
            <a:r>
              <a:rPr lang="en-US" sz="1200" b="1" baseline="0" dirty="0" smtClean="0"/>
              <a:t>Format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Shape</a:t>
            </a:r>
            <a:r>
              <a:rPr lang="en-US" sz="1200" baseline="0" dirty="0" smtClean="0"/>
              <a:t> dialog box, click </a:t>
            </a:r>
            <a:r>
              <a:rPr lang="en-US" sz="1200" b="1" baseline="0" dirty="0" smtClean="0"/>
              <a:t>Fill </a:t>
            </a:r>
            <a:r>
              <a:rPr lang="en-US" sz="1200" baseline="0" dirty="0" smtClean="0"/>
              <a:t>in the left pane, and in the </a:t>
            </a:r>
            <a:r>
              <a:rPr lang="en-US" sz="1200" b="1" baseline="0" dirty="0" smtClean="0"/>
              <a:t>Fill </a:t>
            </a:r>
            <a:r>
              <a:rPr lang="en-US" sz="1200" baseline="0" dirty="0" smtClean="0"/>
              <a:t>pane do the following: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sz="1200" baseline="0" dirty="0" smtClean="0"/>
              <a:t>Click </a:t>
            </a:r>
            <a:r>
              <a:rPr lang="en-US" sz="1200" b="1" baseline="0" dirty="0" smtClean="0"/>
              <a:t>Solid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fill</a:t>
            </a:r>
            <a:r>
              <a:rPr lang="en-US" sz="1200" baseline="0" dirty="0" smtClean="0"/>
              <a:t>.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sz="1200" baseline="0" dirty="0" smtClean="0"/>
              <a:t>Click the button next to </a:t>
            </a:r>
            <a:r>
              <a:rPr lang="en-US" sz="1200" b="1" baseline="0" dirty="0" smtClean="0"/>
              <a:t>Color</a:t>
            </a:r>
            <a:r>
              <a:rPr lang="en-US" sz="1200" baseline="0" dirty="0" smtClean="0"/>
              <a:t>, and then under </a:t>
            </a:r>
            <a:r>
              <a:rPr lang="en-US" sz="1200" b="1" baseline="0" dirty="0" smtClean="0"/>
              <a:t>Theme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Colors</a:t>
            </a:r>
            <a:r>
              <a:rPr lang="en-US" sz="1200" baseline="0" dirty="0" smtClean="0"/>
              <a:t> click </a:t>
            </a:r>
            <a:r>
              <a:rPr lang="en-US" sz="1200" b="1" baseline="0" dirty="0" smtClean="0"/>
              <a:t>Gold, Accent 4 </a:t>
            </a:r>
            <a:r>
              <a:rPr lang="en-US" sz="1200" b="0" baseline="0" dirty="0" smtClean="0"/>
              <a:t>(first row, eighth option from the left).</a:t>
            </a:r>
            <a:endParaRPr lang="en-US" sz="1200" b="0" dirty="0" smtClean="0"/>
          </a:p>
          <a:p>
            <a:pPr marL="228600" indent="-228600">
              <a:buFont typeface="+mj-lt"/>
              <a:buAutoNum type="arabicPeriod"/>
            </a:pPr>
            <a:r>
              <a:rPr lang="en-US" sz="1200" dirty="0" smtClean="0"/>
              <a:t>Also in</a:t>
            </a:r>
            <a:r>
              <a:rPr lang="en-US" sz="1200" baseline="0" dirty="0" smtClean="0"/>
              <a:t> the </a:t>
            </a:r>
            <a:r>
              <a:rPr lang="en-US" sz="1200" b="1" baseline="0" dirty="0" smtClean="0"/>
              <a:t>Format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Shape</a:t>
            </a:r>
            <a:r>
              <a:rPr lang="en-US" sz="1200" baseline="0" dirty="0" smtClean="0"/>
              <a:t> dialog box, click </a:t>
            </a:r>
            <a:r>
              <a:rPr lang="en-US" sz="1200" b="1" baseline="0" dirty="0" smtClean="0"/>
              <a:t>3-D Format </a:t>
            </a:r>
            <a:r>
              <a:rPr lang="en-US" sz="1200" baseline="0" dirty="0" smtClean="0"/>
              <a:t>in the left pane, and in the </a:t>
            </a:r>
            <a:r>
              <a:rPr lang="en-US" sz="1200" b="1" baseline="0" dirty="0" smtClean="0"/>
              <a:t>3-D Format </a:t>
            </a:r>
            <a:r>
              <a:rPr lang="en-US" sz="1200" baseline="0" dirty="0" smtClean="0"/>
              <a:t>pane do the following: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sz="1200" baseline="0" dirty="0" smtClean="0"/>
              <a:t>Under </a:t>
            </a:r>
            <a:r>
              <a:rPr lang="en-US" sz="1200" b="1" baseline="0" dirty="0" smtClean="0"/>
              <a:t>Bevel</a:t>
            </a:r>
            <a:r>
              <a:rPr lang="en-US" sz="1200" baseline="0" dirty="0" smtClean="0"/>
              <a:t>, in the </a:t>
            </a:r>
            <a:r>
              <a:rPr lang="en-US" sz="1200" b="1" baseline="0" dirty="0" smtClean="0"/>
              <a:t>Top </a:t>
            </a:r>
            <a:r>
              <a:rPr lang="en-US" sz="1200" b="0" baseline="0" dirty="0" smtClean="0"/>
              <a:t>list, under </a:t>
            </a:r>
            <a:r>
              <a:rPr lang="en-US" sz="1200" b="1" baseline="0" dirty="0" smtClean="0"/>
              <a:t>Bevel</a:t>
            </a:r>
            <a:r>
              <a:rPr lang="en-US" sz="1200" b="0" baseline="0" dirty="0" smtClean="0"/>
              <a:t>, select </a:t>
            </a:r>
            <a:r>
              <a:rPr lang="en-US" sz="1200" b="1" baseline="0" dirty="0" smtClean="0"/>
              <a:t>Circle</a:t>
            </a:r>
            <a:r>
              <a:rPr lang="en-US" sz="1200" b="0" baseline="0" dirty="0" smtClean="0"/>
              <a:t> (first row, first option from the left).</a:t>
            </a:r>
            <a:endParaRPr lang="en-US" sz="1200" baseline="0" dirty="0" smtClean="0"/>
          </a:p>
          <a:p>
            <a:pPr marL="685800" lvl="1" indent="-228600">
              <a:buFont typeface="+mj-lt"/>
              <a:buAutoNum type="arabicPeriod"/>
            </a:pPr>
            <a:r>
              <a:rPr lang="en-US" sz="1200" baseline="0" dirty="0" smtClean="0"/>
              <a:t>Also under </a:t>
            </a:r>
            <a:r>
              <a:rPr lang="en-US" sz="1200" b="1" baseline="0" dirty="0" smtClean="0"/>
              <a:t>Bevel</a:t>
            </a:r>
            <a:r>
              <a:rPr lang="en-US" sz="1200" baseline="0" dirty="0" smtClean="0"/>
              <a:t>, to the right of the </a:t>
            </a:r>
            <a:r>
              <a:rPr lang="en-US" sz="1200" b="1" baseline="0" dirty="0" smtClean="0"/>
              <a:t>Top</a:t>
            </a:r>
            <a:r>
              <a:rPr lang="en-US" sz="1200" baseline="0" dirty="0" smtClean="0"/>
              <a:t> list, in the </a:t>
            </a:r>
            <a:r>
              <a:rPr lang="en-US" sz="1200" b="1" baseline="0" dirty="0" smtClean="0"/>
              <a:t>Width</a:t>
            </a:r>
            <a:r>
              <a:rPr lang="en-US" sz="1200" baseline="0" dirty="0" smtClean="0"/>
              <a:t> box, enter </a:t>
            </a:r>
            <a:r>
              <a:rPr lang="en-US" sz="1200" b="1" baseline="0" dirty="0" smtClean="0"/>
              <a:t>24 pt</a:t>
            </a:r>
            <a:r>
              <a:rPr lang="en-US" sz="1200" baseline="0" dirty="0" smtClean="0"/>
              <a:t>. 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sz="1200" baseline="0" dirty="0" smtClean="0"/>
              <a:t>Also under </a:t>
            </a:r>
            <a:r>
              <a:rPr lang="en-US" sz="1200" b="1" baseline="0" dirty="0" smtClean="0"/>
              <a:t>Bevel</a:t>
            </a:r>
            <a:r>
              <a:rPr lang="en-US" sz="1200" baseline="0" dirty="0" smtClean="0"/>
              <a:t>, to the right of the </a:t>
            </a:r>
            <a:r>
              <a:rPr lang="en-US" sz="1200" b="1" baseline="0" dirty="0" smtClean="0"/>
              <a:t>Top</a:t>
            </a:r>
            <a:r>
              <a:rPr lang="en-US" sz="1200" baseline="0" dirty="0" smtClean="0"/>
              <a:t> list, in the </a:t>
            </a:r>
            <a:r>
              <a:rPr lang="en-US" sz="1200" b="1" baseline="0" dirty="0" smtClean="0"/>
              <a:t>Height</a:t>
            </a:r>
            <a:r>
              <a:rPr lang="en-US" sz="1200" baseline="0" dirty="0" smtClean="0"/>
              <a:t> box, enter </a:t>
            </a:r>
            <a:r>
              <a:rPr lang="en-US" sz="1200" b="1" baseline="0" dirty="0" smtClean="0"/>
              <a:t>12 pt</a:t>
            </a:r>
            <a:r>
              <a:rPr lang="en-US" sz="1200" b="0" baseline="0" dirty="0" smtClean="0"/>
              <a:t>.</a:t>
            </a:r>
            <a:endParaRPr lang="en-US" sz="1200" b="0" dirty="0" smtClean="0"/>
          </a:p>
          <a:p>
            <a:pPr marL="228600" indent="-228600">
              <a:buFont typeface="+mj-lt"/>
              <a:buAutoNum type="arabicPeriod"/>
            </a:pPr>
            <a:r>
              <a:rPr lang="en-US" sz="1200" dirty="0" smtClean="0"/>
              <a:t>Press and hold SHIFT,</a:t>
            </a:r>
            <a:r>
              <a:rPr lang="en-US" sz="1200" baseline="0" dirty="0" smtClean="0"/>
              <a:t> and then on the right circle, </a:t>
            </a:r>
            <a:r>
              <a:rPr lang="en-US" sz="1200" dirty="0" smtClean="0"/>
              <a:t>drag a corner adjustment handle toward the center to decrease the size.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baseline="0" dirty="0" smtClean="0"/>
              <a:t>On the </a:t>
            </a:r>
            <a:r>
              <a:rPr lang="en-US" sz="1200" b="1" baseline="0" dirty="0" smtClean="0"/>
              <a:t>Home</a:t>
            </a:r>
            <a:r>
              <a:rPr lang="en-US" sz="1200" baseline="0" dirty="0" smtClean="0"/>
              <a:t> tab, in the </a:t>
            </a:r>
            <a:r>
              <a:rPr lang="en-US" sz="1200" b="1" baseline="0" dirty="0" smtClean="0"/>
              <a:t>Font</a:t>
            </a:r>
            <a:r>
              <a:rPr lang="en-US" sz="1200" baseline="0" dirty="0" smtClean="0"/>
              <a:t> group, in the </a:t>
            </a:r>
            <a:r>
              <a:rPr lang="en-US" sz="1200" b="1" baseline="0" dirty="0" smtClean="0"/>
              <a:t>Font Size </a:t>
            </a:r>
            <a:r>
              <a:rPr lang="en-US" sz="1200" baseline="0" dirty="0" smtClean="0"/>
              <a:t>box, enter </a:t>
            </a:r>
            <a:r>
              <a:rPr lang="en-US" sz="1200" b="1" baseline="0" dirty="0" smtClean="0"/>
              <a:t>28 pt</a:t>
            </a:r>
            <a:r>
              <a:rPr lang="en-US" sz="1200" baseline="0" dirty="0" smtClean="0"/>
              <a:t>.</a:t>
            </a:r>
            <a:endParaRPr lang="en-US" sz="1200" dirty="0" smtClean="0"/>
          </a:p>
          <a:p>
            <a:pPr marL="228600" indent="-228600">
              <a:buFont typeface="+mj-lt"/>
              <a:buAutoNum type="arabicPeriod"/>
            </a:pPr>
            <a:r>
              <a:rPr lang="en-US" sz="1200" dirty="0" smtClean="0"/>
              <a:t>Drag the right circle slightly toward the</a:t>
            </a:r>
            <a:r>
              <a:rPr lang="en-US" sz="1200" baseline="0" dirty="0" smtClean="0"/>
              <a:t> right corner of the slide.</a:t>
            </a:r>
            <a:endParaRPr lang="en-US" sz="1200" dirty="0" smtClean="0"/>
          </a:p>
          <a:p>
            <a:pPr marL="228600" indent="-228600">
              <a:buFont typeface="+mj-lt"/>
              <a:buAutoNum type="arabicPeriod"/>
            </a:pPr>
            <a:r>
              <a:rPr lang="en-US" sz="1200" dirty="0" smtClean="0"/>
              <a:t>One</a:t>
            </a:r>
            <a:r>
              <a:rPr lang="en-US" sz="1200" baseline="0" dirty="0" smtClean="0"/>
              <a:t> the slide, s</a:t>
            </a:r>
            <a:r>
              <a:rPr lang="en-US" sz="1200" dirty="0" smtClean="0"/>
              <a:t>elect the bottom circle in the </a:t>
            </a:r>
            <a:r>
              <a:rPr lang="en-US" sz="1200" dirty="0" err="1" smtClean="0"/>
              <a:t>SmartArt</a:t>
            </a:r>
            <a:r>
              <a:rPr lang="en-US" sz="1200" dirty="0" smtClean="0"/>
              <a:t> graphic,</a:t>
            </a:r>
            <a:r>
              <a:rPr lang="en-US" sz="1200" baseline="0" dirty="0" smtClean="0"/>
              <a:t> and then on the </a:t>
            </a:r>
            <a:r>
              <a:rPr lang="en-US" sz="1200" b="1" baseline="0" dirty="0" smtClean="0"/>
              <a:t>Home</a:t>
            </a:r>
            <a:r>
              <a:rPr lang="en-US" sz="1200" baseline="0" dirty="0" smtClean="0"/>
              <a:t> tab, in the bottom right corner of the </a:t>
            </a:r>
            <a:r>
              <a:rPr lang="en-US" sz="1200" b="1" baseline="0" dirty="0" smtClean="0"/>
              <a:t>Drawing</a:t>
            </a:r>
            <a:r>
              <a:rPr lang="en-US" sz="1200" baseline="0" dirty="0" smtClean="0"/>
              <a:t> group, click the </a:t>
            </a:r>
            <a:r>
              <a:rPr lang="en-US" sz="1200" b="1" baseline="0" dirty="0" smtClean="0"/>
              <a:t>Format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Shape</a:t>
            </a:r>
            <a:r>
              <a:rPr lang="en-US" sz="1200" baseline="0" dirty="0" smtClean="0"/>
              <a:t> dialog box launcher. In the </a:t>
            </a:r>
            <a:r>
              <a:rPr lang="en-US" sz="1200" b="1" baseline="0" dirty="0" smtClean="0"/>
              <a:t>Format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Shape</a:t>
            </a:r>
            <a:r>
              <a:rPr lang="en-US" sz="1200" baseline="0" dirty="0" smtClean="0"/>
              <a:t> dialog box, click </a:t>
            </a:r>
            <a:r>
              <a:rPr lang="en-US" sz="1200" b="1" baseline="0" dirty="0" smtClean="0"/>
              <a:t>Fill </a:t>
            </a:r>
            <a:r>
              <a:rPr lang="en-US" sz="1200" baseline="0" dirty="0" smtClean="0"/>
              <a:t>in the left pane, and in the </a:t>
            </a:r>
            <a:r>
              <a:rPr lang="en-US" sz="1200" b="1" baseline="0" dirty="0" smtClean="0"/>
              <a:t>Fill </a:t>
            </a:r>
            <a:r>
              <a:rPr lang="en-US" sz="1200" baseline="0" dirty="0" smtClean="0"/>
              <a:t>pane do the following: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sz="1200" baseline="0" dirty="0" smtClean="0"/>
              <a:t>Click </a:t>
            </a:r>
            <a:r>
              <a:rPr lang="en-US" sz="1200" b="1" baseline="0" dirty="0" smtClean="0"/>
              <a:t>Solid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fill</a:t>
            </a:r>
            <a:r>
              <a:rPr lang="en-US" sz="1200" baseline="0" dirty="0" smtClean="0"/>
              <a:t>.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sz="1200" baseline="0" dirty="0" smtClean="0"/>
              <a:t>Click the button next to </a:t>
            </a:r>
            <a:r>
              <a:rPr lang="en-US" sz="1200" b="1" baseline="0" dirty="0" smtClean="0"/>
              <a:t>Color</a:t>
            </a:r>
            <a:r>
              <a:rPr lang="en-US" sz="1200" baseline="0" dirty="0" smtClean="0"/>
              <a:t>, and then under </a:t>
            </a:r>
            <a:r>
              <a:rPr lang="en-US" sz="1200" b="1" baseline="0" dirty="0" smtClean="0"/>
              <a:t>Theme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Colors</a:t>
            </a:r>
            <a:r>
              <a:rPr lang="en-US" sz="1200" baseline="0" dirty="0" smtClean="0"/>
              <a:t> click </a:t>
            </a:r>
            <a:r>
              <a:rPr lang="en-US" sz="1200" b="1" baseline="0" dirty="0" smtClean="0"/>
              <a:t>Green, Accent 5 </a:t>
            </a:r>
            <a:r>
              <a:rPr lang="en-US" sz="1200" b="0" baseline="0" dirty="0" smtClean="0"/>
              <a:t>(first row, ninth option from the left)</a:t>
            </a:r>
            <a:endParaRPr lang="en-US" sz="1200" b="0" dirty="0" smtClean="0"/>
          </a:p>
          <a:p>
            <a:pPr marL="228600" indent="-228600">
              <a:buFont typeface="+mj-lt"/>
              <a:buAutoNum type="arabicPeriod"/>
            </a:pPr>
            <a:r>
              <a:rPr lang="en-US" sz="1200" dirty="0" smtClean="0"/>
              <a:t>Also in</a:t>
            </a:r>
            <a:r>
              <a:rPr lang="en-US" sz="1200" baseline="0" dirty="0" smtClean="0"/>
              <a:t> the </a:t>
            </a:r>
            <a:r>
              <a:rPr lang="en-US" sz="1200" b="1" baseline="0" dirty="0" smtClean="0"/>
              <a:t>Format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Shape</a:t>
            </a:r>
            <a:r>
              <a:rPr lang="en-US" sz="1200" baseline="0" dirty="0" smtClean="0"/>
              <a:t> dialog box, click </a:t>
            </a:r>
            <a:r>
              <a:rPr lang="en-US" sz="1200" b="1" baseline="0" dirty="0" smtClean="0"/>
              <a:t>3-D Format </a:t>
            </a:r>
            <a:r>
              <a:rPr lang="en-US" sz="1200" baseline="0" dirty="0" smtClean="0"/>
              <a:t>in the left pane, and in the </a:t>
            </a:r>
            <a:r>
              <a:rPr lang="en-US" sz="1200" b="1" baseline="0" dirty="0" smtClean="0"/>
              <a:t>3-D Format </a:t>
            </a:r>
            <a:r>
              <a:rPr lang="en-US" sz="1200" baseline="0" dirty="0" smtClean="0"/>
              <a:t>pane do the following: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sz="1200" baseline="0" dirty="0" smtClean="0"/>
              <a:t>Under </a:t>
            </a:r>
            <a:r>
              <a:rPr lang="en-US" sz="1200" b="1" baseline="0" dirty="0" smtClean="0"/>
              <a:t>Bevel</a:t>
            </a:r>
            <a:r>
              <a:rPr lang="en-US" sz="1200" baseline="0" dirty="0" smtClean="0"/>
              <a:t>, in the </a:t>
            </a:r>
            <a:r>
              <a:rPr lang="en-US" sz="1200" b="1" baseline="0" dirty="0" smtClean="0"/>
              <a:t>Top </a:t>
            </a:r>
            <a:r>
              <a:rPr lang="en-US" sz="1200" b="0" baseline="0" dirty="0" smtClean="0"/>
              <a:t>list, select </a:t>
            </a:r>
            <a:r>
              <a:rPr lang="en-US" sz="1200" b="1" baseline="0" dirty="0" smtClean="0"/>
              <a:t>Circle</a:t>
            </a:r>
            <a:r>
              <a:rPr lang="en-US" sz="1200" b="0" baseline="0" dirty="0" smtClean="0"/>
              <a:t> (first row, first option from the left).</a:t>
            </a:r>
            <a:endParaRPr lang="en-US" sz="1200" baseline="0" dirty="0" smtClean="0"/>
          </a:p>
          <a:p>
            <a:pPr marL="685800" lvl="1" indent="-228600">
              <a:buFont typeface="+mj-lt"/>
              <a:buAutoNum type="arabicPeriod"/>
            </a:pPr>
            <a:r>
              <a:rPr lang="en-US" sz="1200" baseline="0" dirty="0" smtClean="0"/>
              <a:t>Also under </a:t>
            </a:r>
            <a:r>
              <a:rPr lang="en-US" sz="1200" b="1" baseline="0" dirty="0" smtClean="0"/>
              <a:t>Bevel</a:t>
            </a:r>
            <a:r>
              <a:rPr lang="en-US" sz="1200" baseline="0" dirty="0" smtClean="0"/>
              <a:t>, to the right of the </a:t>
            </a:r>
            <a:r>
              <a:rPr lang="en-US" sz="1200" b="1" baseline="0" dirty="0" smtClean="0"/>
              <a:t>Top</a:t>
            </a:r>
            <a:r>
              <a:rPr lang="en-US" sz="1200" baseline="0" dirty="0" smtClean="0"/>
              <a:t> list, in the </a:t>
            </a:r>
            <a:r>
              <a:rPr lang="en-US" sz="1200" b="1" baseline="0" dirty="0" smtClean="0"/>
              <a:t>Width</a:t>
            </a:r>
            <a:r>
              <a:rPr lang="en-US" sz="1200" baseline="0" dirty="0" smtClean="0"/>
              <a:t> box enter </a:t>
            </a:r>
            <a:r>
              <a:rPr lang="en-US" sz="1200" b="1" baseline="0" dirty="0" smtClean="0"/>
              <a:t>24 pt</a:t>
            </a:r>
            <a:r>
              <a:rPr lang="en-US" sz="1200" baseline="0" dirty="0" smtClean="0"/>
              <a:t>. 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sz="1200" baseline="0" dirty="0" smtClean="0"/>
              <a:t>Also under </a:t>
            </a:r>
            <a:r>
              <a:rPr lang="en-US" sz="1200" b="1" baseline="0" dirty="0" smtClean="0"/>
              <a:t>Bevel</a:t>
            </a:r>
            <a:r>
              <a:rPr lang="en-US" sz="1200" baseline="0" dirty="0" smtClean="0"/>
              <a:t>, to the right of the </a:t>
            </a:r>
            <a:r>
              <a:rPr lang="en-US" sz="1200" b="1" baseline="0" dirty="0" smtClean="0"/>
              <a:t>Top</a:t>
            </a:r>
            <a:r>
              <a:rPr lang="en-US" sz="1200" baseline="0" dirty="0" smtClean="0"/>
              <a:t> list, in the </a:t>
            </a:r>
            <a:r>
              <a:rPr lang="en-US" sz="1200" b="1" baseline="0" dirty="0" smtClean="0"/>
              <a:t>Height</a:t>
            </a:r>
            <a:r>
              <a:rPr lang="en-US" sz="1200" baseline="0" dirty="0" smtClean="0"/>
              <a:t> box enter </a:t>
            </a:r>
            <a:r>
              <a:rPr lang="en-US" sz="1200" b="1" baseline="0" dirty="0" smtClean="0"/>
              <a:t>12 pt</a:t>
            </a:r>
            <a:r>
              <a:rPr lang="en-US" sz="1200" b="0" baseline="0" dirty="0" smtClean="0"/>
              <a:t>.</a:t>
            </a:r>
            <a:endParaRPr lang="en-US" sz="1200" b="0" dirty="0" smtClean="0"/>
          </a:p>
          <a:p>
            <a:pPr marL="228600" indent="-228600">
              <a:buFont typeface="+mj-lt"/>
              <a:buAutoNum type="arabicPeriod"/>
            </a:pPr>
            <a:r>
              <a:rPr lang="en-US" sz="1200" dirty="0" smtClean="0"/>
              <a:t>Press and hold SHIFT,</a:t>
            </a:r>
            <a:r>
              <a:rPr lang="en-US" sz="1200" baseline="0" dirty="0" smtClean="0"/>
              <a:t> and then on the bottom circle, </a:t>
            </a:r>
            <a:r>
              <a:rPr lang="en-US" sz="1200" dirty="0" smtClean="0"/>
              <a:t>drag a corner adjustment handle away from the center to increase the size.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baseline="0" dirty="0" smtClean="0"/>
              <a:t>On the </a:t>
            </a:r>
            <a:r>
              <a:rPr lang="en-US" sz="1200" b="1" baseline="0" dirty="0" smtClean="0"/>
              <a:t>Home</a:t>
            </a:r>
            <a:r>
              <a:rPr lang="en-US" sz="1200" baseline="0" dirty="0" smtClean="0"/>
              <a:t> tab, in the </a:t>
            </a:r>
            <a:r>
              <a:rPr lang="en-US" sz="1200" b="1" baseline="0" dirty="0" smtClean="0"/>
              <a:t>Font</a:t>
            </a:r>
            <a:r>
              <a:rPr lang="en-US" sz="1200" baseline="0" dirty="0" smtClean="0"/>
              <a:t> group, in the </a:t>
            </a:r>
            <a:r>
              <a:rPr lang="en-US" sz="1200" b="1" baseline="0" dirty="0" smtClean="0"/>
              <a:t>Font Size </a:t>
            </a:r>
            <a:r>
              <a:rPr lang="en-US" sz="1200" baseline="0" dirty="0" smtClean="0"/>
              <a:t>box, enter </a:t>
            </a:r>
            <a:r>
              <a:rPr lang="en-US" sz="1200" b="1" baseline="0" dirty="0" smtClean="0"/>
              <a:t>28</a:t>
            </a:r>
            <a:r>
              <a:rPr lang="en-US" sz="1200" baseline="0" dirty="0" smtClean="0"/>
              <a:t>.</a:t>
            </a:r>
            <a:endParaRPr lang="en-US" sz="1200" dirty="0" smtClean="0"/>
          </a:p>
          <a:p>
            <a:pPr marL="228600" indent="-228600">
              <a:buFont typeface="+mj-lt"/>
              <a:buAutoNum type="arabicPeriod"/>
            </a:pPr>
            <a:r>
              <a:rPr lang="en-US" sz="1200" dirty="0" smtClean="0"/>
              <a:t>On</a:t>
            </a:r>
            <a:r>
              <a:rPr lang="en-US" sz="1200" baseline="0" dirty="0" smtClean="0"/>
              <a:t> the slide, s</a:t>
            </a:r>
            <a:r>
              <a:rPr lang="en-US" sz="1200" dirty="0" smtClean="0"/>
              <a:t>elect the left circle in the </a:t>
            </a:r>
            <a:r>
              <a:rPr lang="en-US" sz="1200" dirty="0" err="1" smtClean="0"/>
              <a:t>SmartArt</a:t>
            </a:r>
            <a:r>
              <a:rPr lang="en-US" sz="1200" dirty="0" smtClean="0"/>
              <a:t> graphic,</a:t>
            </a:r>
            <a:r>
              <a:rPr lang="en-US" sz="1200" baseline="0" dirty="0" smtClean="0"/>
              <a:t> and then on the </a:t>
            </a:r>
            <a:r>
              <a:rPr lang="en-US" sz="1200" b="1" baseline="0" dirty="0" smtClean="0"/>
              <a:t>Home</a:t>
            </a:r>
            <a:r>
              <a:rPr lang="en-US" sz="1200" baseline="0" dirty="0" smtClean="0"/>
              <a:t> tab, in the bottom right corner of the </a:t>
            </a:r>
            <a:r>
              <a:rPr lang="en-US" sz="1200" b="1" baseline="0" dirty="0" smtClean="0"/>
              <a:t>Drawing</a:t>
            </a:r>
            <a:r>
              <a:rPr lang="en-US" sz="1200" baseline="0" dirty="0" smtClean="0"/>
              <a:t> group, click the </a:t>
            </a:r>
            <a:r>
              <a:rPr lang="en-US" sz="1200" b="1" baseline="0" dirty="0" smtClean="0"/>
              <a:t>Format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Shape</a:t>
            </a:r>
            <a:r>
              <a:rPr lang="en-US" sz="1200" baseline="0" dirty="0" smtClean="0"/>
              <a:t> dialog box launcher. In the </a:t>
            </a:r>
            <a:r>
              <a:rPr lang="en-US" sz="1200" b="1" baseline="0" dirty="0" smtClean="0"/>
              <a:t>Format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Shape</a:t>
            </a:r>
            <a:r>
              <a:rPr lang="en-US" sz="1200" baseline="0" dirty="0" smtClean="0"/>
              <a:t> dialog box, click </a:t>
            </a:r>
            <a:r>
              <a:rPr lang="en-US" sz="1200" b="1" baseline="0" dirty="0" smtClean="0"/>
              <a:t>Fill </a:t>
            </a:r>
            <a:r>
              <a:rPr lang="en-US" sz="1200" baseline="0" dirty="0" smtClean="0"/>
              <a:t>in the left pane, and in the </a:t>
            </a:r>
            <a:r>
              <a:rPr lang="en-US" sz="1200" b="1" baseline="0" dirty="0" smtClean="0"/>
              <a:t>Fill </a:t>
            </a:r>
            <a:r>
              <a:rPr lang="en-US" sz="1200" baseline="0" dirty="0" smtClean="0"/>
              <a:t>pane do the following: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sz="1200" baseline="0" dirty="0" smtClean="0"/>
              <a:t>Click </a:t>
            </a:r>
            <a:r>
              <a:rPr lang="en-US" sz="1200" b="1" baseline="0" dirty="0" smtClean="0"/>
              <a:t>Solid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fill</a:t>
            </a:r>
            <a:r>
              <a:rPr lang="en-US" sz="1200" baseline="0" dirty="0" smtClean="0"/>
              <a:t>.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sz="1200" baseline="0" dirty="0" smtClean="0"/>
              <a:t>In the </a:t>
            </a:r>
            <a:r>
              <a:rPr lang="en-US" sz="1200" b="1" baseline="0" dirty="0" smtClean="0"/>
              <a:t>Color</a:t>
            </a:r>
            <a:r>
              <a:rPr lang="en-US" sz="1200" baseline="0" dirty="0" smtClean="0"/>
              <a:t> list, under </a:t>
            </a:r>
            <a:r>
              <a:rPr lang="en-US" sz="1200" b="1" baseline="0" dirty="0" smtClean="0"/>
              <a:t>Theme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Colors</a:t>
            </a:r>
            <a:r>
              <a:rPr lang="en-US" sz="1200" baseline="0" dirty="0" smtClean="0"/>
              <a:t> select </a:t>
            </a:r>
            <a:r>
              <a:rPr lang="en-US" sz="1200" b="1" baseline="0" dirty="0" smtClean="0"/>
              <a:t>Olive Green, Accent 3 </a:t>
            </a:r>
            <a:r>
              <a:rPr lang="en-US" sz="1200" b="0" baseline="0" dirty="0" smtClean="0"/>
              <a:t>(first row, seventh option from the left).</a:t>
            </a:r>
            <a:endParaRPr lang="en-US" sz="1200" b="0" dirty="0" smtClean="0"/>
          </a:p>
          <a:p>
            <a:pPr marL="228600" indent="-228600">
              <a:buFont typeface="+mj-lt"/>
              <a:buAutoNum type="arabicPeriod"/>
            </a:pPr>
            <a:r>
              <a:rPr lang="en-US" sz="1200" dirty="0" smtClean="0"/>
              <a:t>Also in</a:t>
            </a:r>
            <a:r>
              <a:rPr lang="en-US" sz="1200" baseline="0" dirty="0" smtClean="0"/>
              <a:t> the </a:t>
            </a:r>
            <a:r>
              <a:rPr lang="en-US" sz="1200" b="1" baseline="0" dirty="0" smtClean="0"/>
              <a:t>Format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Shape</a:t>
            </a:r>
            <a:r>
              <a:rPr lang="en-US" sz="1200" baseline="0" dirty="0" smtClean="0"/>
              <a:t> dialog box, click </a:t>
            </a:r>
            <a:r>
              <a:rPr lang="en-US" sz="1200" b="1" baseline="0" dirty="0" smtClean="0"/>
              <a:t>3-D Format </a:t>
            </a:r>
            <a:r>
              <a:rPr lang="en-US" sz="1200" baseline="0" dirty="0" smtClean="0"/>
              <a:t>in the left pane, and in the </a:t>
            </a:r>
            <a:r>
              <a:rPr lang="en-US" sz="1200" b="1" baseline="0" dirty="0" smtClean="0"/>
              <a:t>3-D Format </a:t>
            </a:r>
            <a:r>
              <a:rPr lang="en-US" sz="1200" baseline="0" dirty="0" smtClean="0"/>
              <a:t>pane do the following: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sz="1200" baseline="0" dirty="0" smtClean="0"/>
              <a:t>Under </a:t>
            </a:r>
            <a:r>
              <a:rPr lang="en-US" sz="1200" b="1" baseline="0" dirty="0" smtClean="0"/>
              <a:t>Bevel</a:t>
            </a:r>
            <a:r>
              <a:rPr lang="en-US" sz="1200" baseline="0" dirty="0" smtClean="0"/>
              <a:t>, in the </a:t>
            </a:r>
            <a:r>
              <a:rPr lang="en-US" sz="1200" b="1" baseline="0" dirty="0" smtClean="0"/>
              <a:t>Top </a:t>
            </a:r>
            <a:r>
              <a:rPr lang="en-US" sz="1200" b="0" baseline="0" dirty="0" smtClean="0"/>
              <a:t>list, under </a:t>
            </a:r>
            <a:r>
              <a:rPr lang="en-US" sz="1200" b="1" baseline="0" dirty="0" smtClean="0"/>
              <a:t>Bevel</a:t>
            </a:r>
            <a:r>
              <a:rPr lang="en-US" sz="1200" b="0" baseline="0" dirty="0" smtClean="0"/>
              <a:t>, select </a:t>
            </a:r>
            <a:r>
              <a:rPr lang="en-US" sz="1200" b="1" baseline="0" dirty="0" smtClean="0"/>
              <a:t>Circle</a:t>
            </a:r>
            <a:r>
              <a:rPr lang="en-US" sz="1200" b="0" baseline="0" dirty="0" smtClean="0"/>
              <a:t> (first row, first option from the left).</a:t>
            </a:r>
            <a:endParaRPr lang="en-US" sz="1200" baseline="0" dirty="0" smtClean="0"/>
          </a:p>
          <a:p>
            <a:pPr marL="685800" lvl="1" indent="-228600">
              <a:buFont typeface="+mj-lt"/>
              <a:buAutoNum type="arabicPeriod"/>
            </a:pPr>
            <a:r>
              <a:rPr lang="en-US" sz="1200" baseline="0" dirty="0" smtClean="0"/>
              <a:t>Also under </a:t>
            </a:r>
            <a:r>
              <a:rPr lang="en-US" sz="1200" b="1" baseline="0" dirty="0" smtClean="0"/>
              <a:t>Bevel</a:t>
            </a:r>
            <a:r>
              <a:rPr lang="en-US" sz="1200" baseline="0" dirty="0" smtClean="0"/>
              <a:t>, to the right of the </a:t>
            </a:r>
            <a:r>
              <a:rPr lang="en-US" sz="1200" b="1" baseline="0" dirty="0" smtClean="0"/>
              <a:t>Top</a:t>
            </a:r>
            <a:r>
              <a:rPr lang="en-US" sz="1200" baseline="0" dirty="0" smtClean="0"/>
              <a:t> list, in the </a:t>
            </a:r>
            <a:r>
              <a:rPr lang="en-US" sz="1200" b="1" baseline="0" dirty="0" smtClean="0"/>
              <a:t>Width</a:t>
            </a:r>
            <a:r>
              <a:rPr lang="en-US" sz="1200" baseline="0" dirty="0" smtClean="0"/>
              <a:t> box, enter </a:t>
            </a:r>
            <a:r>
              <a:rPr lang="en-US" sz="1200" b="1" baseline="0" dirty="0" smtClean="0"/>
              <a:t>30 pt</a:t>
            </a:r>
            <a:r>
              <a:rPr lang="en-US" sz="1200" baseline="0" dirty="0" smtClean="0"/>
              <a:t>. 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sz="1200" baseline="0" dirty="0" smtClean="0"/>
              <a:t>Also under </a:t>
            </a:r>
            <a:r>
              <a:rPr lang="en-US" sz="1200" b="1" baseline="0" dirty="0" smtClean="0"/>
              <a:t>Bevel</a:t>
            </a:r>
            <a:r>
              <a:rPr lang="en-US" sz="1200" baseline="0" dirty="0" smtClean="0"/>
              <a:t>, to the right of the </a:t>
            </a:r>
            <a:r>
              <a:rPr lang="en-US" sz="1200" b="1" baseline="0" dirty="0" smtClean="0"/>
              <a:t>Top</a:t>
            </a:r>
            <a:r>
              <a:rPr lang="en-US" sz="1200" baseline="0" dirty="0" smtClean="0"/>
              <a:t> list, in the </a:t>
            </a:r>
            <a:r>
              <a:rPr lang="en-US" sz="1200" b="1" baseline="0" dirty="0" smtClean="0"/>
              <a:t>Height</a:t>
            </a:r>
            <a:r>
              <a:rPr lang="en-US" sz="1200" baseline="0" dirty="0" smtClean="0"/>
              <a:t> box, enter </a:t>
            </a:r>
            <a:r>
              <a:rPr lang="en-US" sz="1200" b="1" baseline="0" dirty="0" smtClean="0"/>
              <a:t>30 pt</a:t>
            </a:r>
            <a:r>
              <a:rPr lang="en-US" sz="1200" b="0" baseline="0" dirty="0" smtClean="0"/>
              <a:t>.</a:t>
            </a:r>
            <a:endParaRPr lang="en-US" sz="1200" b="0" dirty="0" smtClean="0"/>
          </a:p>
          <a:p>
            <a:pPr marL="228600" indent="-228600">
              <a:buFont typeface="+mj-lt"/>
              <a:buAutoNum type="arabicPeriod"/>
            </a:pPr>
            <a:r>
              <a:rPr lang="en-US" sz="1200" dirty="0" smtClean="0"/>
              <a:t>Press and hold SHIFT,</a:t>
            </a:r>
            <a:r>
              <a:rPr lang="en-US" sz="1200" baseline="0" dirty="0" smtClean="0"/>
              <a:t> and then on the left circle, </a:t>
            </a:r>
            <a:r>
              <a:rPr lang="en-US" sz="1200" dirty="0" smtClean="0"/>
              <a:t>drag a corner adjustment handle toward the center to decrease the size.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baseline="0" dirty="0" smtClean="0"/>
              <a:t>On the </a:t>
            </a:r>
            <a:r>
              <a:rPr lang="en-US" sz="1200" b="1" baseline="0" dirty="0" smtClean="0"/>
              <a:t>Home</a:t>
            </a:r>
            <a:r>
              <a:rPr lang="en-US" sz="1200" baseline="0" dirty="0" smtClean="0"/>
              <a:t> tab, in the </a:t>
            </a:r>
            <a:r>
              <a:rPr lang="en-US" sz="1200" b="1" baseline="0" dirty="0" smtClean="0"/>
              <a:t>Font</a:t>
            </a:r>
            <a:r>
              <a:rPr lang="en-US" sz="1200" baseline="0" dirty="0" smtClean="0"/>
              <a:t> group, in the </a:t>
            </a:r>
            <a:r>
              <a:rPr lang="en-US" sz="1200" b="1" baseline="0" dirty="0" smtClean="0"/>
              <a:t>Font Size </a:t>
            </a:r>
            <a:r>
              <a:rPr lang="en-US" sz="1200" baseline="0" dirty="0" smtClean="0"/>
              <a:t>box, enter </a:t>
            </a:r>
            <a:r>
              <a:rPr lang="en-US" sz="1200" b="1" baseline="0" dirty="0" smtClean="0"/>
              <a:t>40</a:t>
            </a:r>
            <a:r>
              <a:rPr lang="en-US" sz="1200" b="0" baseline="0" dirty="0" smtClean="0"/>
              <a:t>,</a:t>
            </a:r>
            <a:r>
              <a:rPr lang="en-US" sz="1200" baseline="0" dirty="0" smtClean="0"/>
              <a:t> and then click </a:t>
            </a:r>
            <a:r>
              <a:rPr lang="en-US" sz="1200" b="1" baseline="0" dirty="0" smtClean="0"/>
              <a:t>Bold</a:t>
            </a:r>
            <a:r>
              <a:rPr lang="en-US" sz="1200" baseline="0" dirty="0" smtClean="0"/>
              <a:t>.</a:t>
            </a:r>
            <a:endParaRPr lang="en-US" sz="1200" dirty="0" smtClean="0"/>
          </a:p>
          <a:p>
            <a:pPr marL="228600" indent="-228600">
              <a:buFont typeface="+mj-lt"/>
              <a:buAutoNum type="arabicPeriod"/>
            </a:pPr>
            <a:r>
              <a:rPr lang="en-US" sz="1200" dirty="0" smtClean="0"/>
              <a:t>Drag the top circle slightly toward the</a:t>
            </a:r>
            <a:r>
              <a:rPr lang="en-US" sz="1200" baseline="0" dirty="0" smtClean="0"/>
              <a:t> bottom of the slide.</a:t>
            </a:r>
            <a:endParaRPr lang="en-US" sz="1200" dirty="0" smtClean="0"/>
          </a:p>
          <a:p>
            <a:pPr marL="228600" indent="-228600">
              <a:buFont typeface="+mj-lt"/>
              <a:buNone/>
            </a:pPr>
            <a:endParaRPr lang="en-US" sz="1200" dirty="0" smtClean="0"/>
          </a:p>
          <a:p>
            <a:pPr marL="228600" indent="-228600">
              <a:buFont typeface="+mj-lt"/>
              <a:buNone/>
            </a:pPr>
            <a:endParaRPr lang="en-US" sz="1200" dirty="0" smtClean="0"/>
          </a:p>
          <a:p>
            <a:pPr marL="228600" indent="-228600">
              <a:buFont typeface="+mj-lt"/>
              <a:buNone/>
            </a:pPr>
            <a:r>
              <a:rPr lang="en-US" sz="1200" dirty="0" smtClean="0"/>
              <a:t>To reproduce the line effects on</a:t>
            </a:r>
            <a:r>
              <a:rPr lang="en-US" sz="1200" baseline="0" dirty="0" smtClean="0"/>
              <a:t> this slide, do the following:</a:t>
            </a:r>
            <a:endParaRPr lang="en-US" sz="1200" dirty="0" smtClean="0"/>
          </a:p>
          <a:p>
            <a:pPr marL="228600" indent="-228600">
              <a:buFont typeface="+mj-lt"/>
              <a:buAutoNum type="arabicPeriod"/>
            </a:pPr>
            <a:r>
              <a:rPr lang="en-US" sz="1200" dirty="0" smtClean="0"/>
              <a:t>Press and hold CTRL, and then select each</a:t>
            </a:r>
            <a:r>
              <a:rPr lang="en-US" sz="1200" baseline="0" dirty="0" smtClean="0"/>
              <a:t> of the four lines connecting the circles in the SmartArt graphic. </a:t>
            </a:r>
            <a:endParaRPr lang="en-US" sz="1200" dirty="0" smtClean="0"/>
          </a:p>
          <a:p>
            <a:pPr marL="228600" indent="-228600">
              <a:buFont typeface="+mj-lt"/>
              <a:buAutoNum type="arabicPeriod"/>
            </a:pPr>
            <a:r>
              <a:rPr lang="en-US" sz="1200" dirty="0" smtClean="0"/>
              <a:t>O</a:t>
            </a:r>
            <a:r>
              <a:rPr lang="en-US" sz="1200" baseline="0" dirty="0" smtClean="0"/>
              <a:t>n the </a:t>
            </a:r>
            <a:r>
              <a:rPr lang="en-US" sz="1200" b="1" baseline="0" dirty="0" smtClean="0"/>
              <a:t>Home</a:t>
            </a:r>
            <a:r>
              <a:rPr lang="en-US" sz="1200" baseline="0" dirty="0" smtClean="0"/>
              <a:t> tab, in the bottom right corner of the </a:t>
            </a:r>
            <a:r>
              <a:rPr lang="en-US" sz="1200" b="1" baseline="0" dirty="0" smtClean="0"/>
              <a:t>Drawing</a:t>
            </a:r>
            <a:r>
              <a:rPr lang="en-US" sz="1200" baseline="0" dirty="0" smtClean="0"/>
              <a:t> group, click the </a:t>
            </a:r>
            <a:r>
              <a:rPr lang="en-US" sz="1200" b="1" baseline="0" dirty="0" smtClean="0"/>
              <a:t>Format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Shape</a:t>
            </a:r>
            <a:r>
              <a:rPr lang="en-US" sz="1200" baseline="0" dirty="0" smtClean="0"/>
              <a:t> dialog box launcher. In the </a:t>
            </a:r>
            <a:r>
              <a:rPr lang="en-US" sz="1200" b="1" baseline="0" dirty="0" smtClean="0"/>
              <a:t>Format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Shape</a:t>
            </a:r>
            <a:r>
              <a:rPr lang="en-US" sz="1200" baseline="0" dirty="0" smtClean="0"/>
              <a:t> dialog box, click </a:t>
            </a:r>
            <a:r>
              <a:rPr lang="en-US" sz="1200" b="1" baseline="0" dirty="0" smtClean="0"/>
              <a:t>Line Color </a:t>
            </a:r>
            <a:r>
              <a:rPr lang="en-US" sz="1200" baseline="0" dirty="0" smtClean="0"/>
              <a:t>in the left pane, select </a:t>
            </a:r>
            <a:r>
              <a:rPr lang="en-US" sz="1200" b="1" baseline="0" dirty="0" smtClean="0"/>
              <a:t>Gradient line </a:t>
            </a:r>
            <a:r>
              <a:rPr lang="en-US" sz="1200" baseline="0" dirty="0" smtClean="0"/>
              <a:t>in the </a:t>
            </a:r>
            <a:r>
              <a:rPr lang="en-US" sz="1200" b="1" baseline="0" dirty="0" smtClean="0"/>
              <a:t>Line Color </a:t>
            </a:r>
            <a:r>
              <a:rPr lang="en-US" sz="1200" baseline="0" dirty="0" smtClean="0"/>
              <a:t>pane, and then do the following:</a:t>
            </a: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b="0" baseline="0" dirty="0" smtClean="0"/>
              <a:t>In the </a:t>
            </a:r>
            <a:r>
              <a:rPr lang="en-US" sz="1200" b="1" baseline="0" dirty="0" smtClean="0"/>
              <a:t>Type</a:t>
            </a:r>
            <a:r>
              <a:rPr lang="en-US" sz="1200" b="0" baseline="0" dirty="0" smtClean="0"/>
              <a:t> list, select </a:t>
            </a:r>
            <a:r>
              <a:rPr lang="en-US" sz="1200" b="1" baseline="0" dirty="0" smtClean="0"/>
              <a:t>Linear</a:t>
            </a:r>
            <a:r>
              <a:rPr lang="en-US" sz="1200" b="0" baseline="0" dirty="0" smtClean="0"/>
              <a:t>.</a:t>
            </a: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b="0" baseline="0" dirty="0" smtClean="0"/>
              <a:t>In the </a:t>
            </a:r>
            <a:r>
              <a:rPr lang="en-US" sz="1200" b="1" baseline="0" dirty="0" smtClean="0"/>
              <a:t>Direction</a:t>
            </a:r>
            <a:r>
              <a:rPr lang="en-US" sz="1200" b="0" baseline="0" dirty="0" smtClean="0"/>
              <a:t> list, select </a:t>
            </a:r>
            <a:r>
              <a:rPr lang="en-US" sz="1200" b="1" baseline="0" dirty="0" smtClean="0"/>
              <a:t>Linear Right </a:t>
            </a:r>
            <a:r>
              <a:rPr lang="en-US" sz="1200" b="0" baseline="0" dirty="0" smtClean="0"/>
              <a:t>(first row, fourth option from the left).</a:t>
            </a: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Under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Gradient stops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click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Add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or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Remove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until two stops appear in the drop-down list.</a:t>
            </a:r>
            <a:endParaRPr lang="en-US" sz="1200" b="0" baseline="0" dirty="0" smtClean="0"/>
          </a:p>
          <a:p>
            <a:pPr marL="228600" lvl="0" indent="-228600">
              <a:buFont typeface="+mj-lt"/>
              <a:buAutoNum type="arabicPeriod"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Also under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Gradient stops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customize the gradient stops as follows:</a:t>
            </a: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Select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Stop 1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from the list, and then do the following:</a:t>
            </a:r>
          </a:p>
          <a:p>
            <a:pPr marL="1143000" lvl="2" indent="-22860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Stop position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box, enter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0%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marL="1143000" lvl="2" indent="-22860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Click the button next to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Color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then under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Theme Colors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click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Black, Text 1 </a:t>
            </a:r>
            <a:r>
              <a:rPr lang="en-US" sz="1200" b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(first row, second option from the left). </a:t>
            </a:r>
            <a:endParaRPr lang="en-US" sz="1200" b="1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Select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Stop 2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from the list, and then do the following: </a:t>
            </a:r>
          </a:p>
          <a:p>
            <a:pPr marL="1143000" lvl="2" indent="-22860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Stop position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box, enter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100%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marL="1143000" lvl="2" indent="-22860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Click the button next to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Color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then under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Theme Colors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click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Black, Text 1 </a:t>
            </a:r>
            <a:r>
              <a:rPr lang="en-US" sz="1200" b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(first row, second option from the left). </a:t>
            </a:r>
          </a:p>
          <a:p>
            <a:pPr marL="1143000" lvl="2" indent="-228600">
              <a:buFont typeface="Arial" pitchFamily="34" charset="0"/>
              <a:buChar char="•"/>
            </a:pPr>
            <a:r>
              <a:rPr lang="en-US" sz="1200" b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Transparency</a:t>
            </a:r>
            <a:r>
              <a:rPr lang="en-US" sz="1200" b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box, enter </a:t>
            </a:r>
            <a:r>
              <a:rPr lang="en-US" sz="1200" b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100%</a:t>
            </a:r>
            <a:r>
              <a:rPr lang="en-US" sz="1200" b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dirty="0" smtClean="0"/>
              <a:t>Also in the </a:t>
            </a:r>
            <a:r>
              <a:rPr lang="en-US" sz="1200" b="1" dirty="0" smtClean="0"/>
              <a:t>Format</a:t>
            </a:r>
            <a:r>
              <a:rPr lang="en-US" sz="1200" dirty="0" smtClean="0"/>
              <a:t> </a:t>
            </a:r>
            <a:r>
              <a:rPr lang="en-US" sz="1200" b="1" dirty="0" smtClean="0"/>
              <a:t>Shape</a:t>
            </a:r>
            <a:r>
              <a:rPr lang="en-US" sz="1200" dirty="0" smtClean="0"/>
              <a:t> dialog box, click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Line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Style</a:t>
            </a:r>
            <a:r>
              <a:rPr lang="en-US" sz="1200" baseline="0" dirty="0" smtClean="0"/>
              <a:t> in the left pane, and in the </a:t>
            </a:r>
            <a:r>
              <a:rPr lang="en-US" sz="1200" b="1" baseline="0" dirty="0" smtClean="0"/>
              <a:t>Line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Style</a:t>
            </a:r>
            <a:r>
              <a:rPr lang="en-US" sz="1200" baseline="0" dirty="0" smtClean="0"/>
              <a:t> pane do the following:</a:t>
            </a: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baseline="0" dirty="0" smtClean="0"/>
              <a:t>In the </a:t>
            </a:r>
            <a:r>
              <a:rPr lang="en-US" sz="1200" b="1" baseline="0" dirty="0" smtClean="0"/>
              <a:t>Width</a:t>
            </a:r>
            <a:r>
              <a:rPr lang="en-US" sz="1200" baseline="0" dirty="0" smtClean="0"/>
              <a:t> box, enter </a:t>
            </a:r>
            <a:r>
              <a:rPr lang="en-US" sz="1200" b="1" baseline="0" dirty="0" smtClean="0"/>
              <a:t>3.5 pt</a:t>
            </a:r>
            <a:r>
              <a:rPr lang="en-US" sz="1200" baseline="0" dirty="0" smtClean="0"/>
              <a:t>.</a:t>
            </a: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baseline="0" dirty="0" smtClean="0"/>
              <a:t>In the </a:t>
            </a:r>
            <a:r>
              <a:rPr lang="en-US" sz="1200" b="1" baseline="0" dirty="0" smtClean="0"/>
              <a:t>Dash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type</a:t>
            </a:r>
            <a:r>
              <a:rPr lang="en-US" sz="1200" baseline="0" dirty="0" smtClean="0"/>
              <a:t> list, select </a:t>
            </a:r>
            <a:r>
              <a:rPr lang="en-US" sz="1200" b="1" baseline="0" dirty="0" smtClean="0"/>
              <a:t>Round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Dot </a:t>
            </a:r>
            <a:r>
              <a:rPr lang="en-US" sz="1200" b="0" baseline="0" dirty="0" smtClean="0"/>
              <a:t>(second option from the top)</a:t>
            </a:r>
            <a:r>
              <a:rPr lang="en-US" sz="1200" baseline="0" dirty="0" smtClean="0"/>
              <a:t>.</a:t>
            </a:r>
            <a:endParaRPr lang="en-US" sz="1200" dirty="0" smtClean="0"/>
          </a:p>
          <a:p>
            <a:pPr marL="228600" indent="-228600">
              <a:buFont typeface="+mj-lt"/>
              <a:buNone/>
            </a:pPr>
            <a:endParaRPr lang="en-US" sz="1200" dirty="0" smtClean="0"/>
          </a:p>
          <a:p>
            <a:pPr marL="228600" indent="-228600">
              <a:buFont typeface="+mj-lt"/>
              <a:buNone/>
            </a:pPr>
            <a:endParaRPr lang="en-US" sz="1200" dirty="0" smtClean="0"/>
          </a:p>
          <a:p>
            <a:pPr marL="228600" indent="-228600">
              <a:buFont typeface="+mj-lt"/>
              <a:buNone/>
            </a:pPr>
            <a:r>
              <a:rPr lang="en-US" sz="1200" dirty="0" smtClean="0"/>
              <a:t>To reproduce the animation effects on</a:t>
            </a:r>
            <a:r>
              <a:rPr lang="en-US" sz="1200" baseline="0" dirty="0" smtClean="0"/>
              <a:t> this slide, do the following:</a:t>
            </a:r>
            <a:endParaRPr lang="en-US" sz="1200" dirty="0" smtClean="0"/>
          </a:p>
          <a:p>
            <a:pPr marL="228600" indent="-228600">
              <a:buFont typeface="+mj-lt"/>
              <a:buAutoNum type="arabicPeriod"/>
            </a:pPr>
            <a:r>
              <a:rPr lang="en-US" sz="1200" dirty="0" smtClean="0"/>
              <a:t>On the </a:t>
            </a:r>
            <a:r>
              <a:rPr lang="en-US" sz="1200" b="1" dirty="0" smtClean="0"/>
              <a:t>Animation</a:t>
            </a:r>
            <a:r>
              <a:rPr lang="en-US" sz="1200" dirty="0" smtClean="0"/>
              <a:t> tab, in the </a:t>
            </a:r>
            <a:r>
              <a:rPr lang="en-US" sz="1200" b="1" dirty="0" smtClean="0"/>
              <a:t>Animations</a:t>
            </a:r>
            <a:r>
              <a:rPr lang="en-US" sz="1200" dirty="0" smtClean="0"/>
              <a:t> group, click </a:t>
            </a:r>
            <a:r>
              <a:rPr lang="en-US" sz="1200" b="1" dirty="0" smtClean="0"/>
              <a:t>Custom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Animation</a:t>
            </a:r>
            <a:r>
              <a:rPr lang="en-US" sz="1200" baseline="0" dirty="0" smtClean="0"/>
              <a:t>. </a:t>
            </a:r>
            <a:endParaRPr lang="en-US" sz="1200" dirty="0" smtClean="0"/>
          </a:p>
          <a:p>
            <a:pPr marL="228600" indent="-228600">
              <a:buFont typeface="+mj-lt"/>
              <a:buAutoNum type="arabicPeriod"/>
            </a:pPr>
            <a:r>
              <a:rPr lang="en-US" sz="1200" dirty="0" smtClean="0"/>
              <a:t>On</a:t>
            </a:r>
            <a:r>
              <a:rPr lang="en-US" sz="1200" baseline="0" dirty="0" smtClean="0"/>
              <a:t> the slide, select the </a:t>
            </a:r>
            <a:r>
              <a:rPr lang="en-US" sz="1200" baseline="0" dirty="0" err="1" smtClean="0"/>
              <a:t>SmartArt</a:t>
            </a:r>
            <a:r>
              <a:rPr lang="en-US" sz="1200" baseline="0" dirty="0" smtClean="0"/>
              <a:t> graphic, and then i</a:t>
            </a:r>
            <a:r>
              <a:rPr lang="en-US" sz="1200" dirty="0" smtClean="0"/>
              <a:t>n the </a:t>
            </a:r>
            <a:r>
              <a:rPr lang="en-US" sz="1200" b="1" dirty="0" smtClean="0"/>
              <a:t>Custom</a:t>
            </a:r>
            <a:r>
              <a:rPr lang="en-US" sz="1200" dirty="0" smtClean="0"/>
              <a:t> </a:t>
            </a:r>
            <a:r>
              <a:rPr lang="en-US" sz="1200" b="1" dirty="0" smtClean="0"/>
              <a:t>Animation</a:t>
            </a:r>
            <a:r>
              <a:rPr lang="en-US" sz="1200" dirty="0" smtClean="0"/>
              <a:t> task pane, to the following: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sz="1200" dirty="0" smtClean="0"/>
              <a:t>Click </a:t>
            </a:r>
            <a:r>
              <a:rPr lang="en-US" sz="1200" b="1" dirty="0" smtClean="0"/>
              <a:t>Add</a:t>
            </a:r>
            <a:r>
              <a:rPr lang="en-US" sz="1200" dirty="0" smtClean="0"/>
              <a:t> </a:t>
            </a:r>
            <a:r>
              <a:rPr lang="en-US" sz="1200" b="1" dirty="0" smtClean="0"/>
              <a:t>Effect</a:t>
            </a:r>
            <a:r>
              <a:rPr lang="en-US" sz="1200" dirty="0" smtClean="0"/>
              <a:t>, point to </a:t>
            </a:r>
            <a:r>
              <a:rPr lang="en-US" sz="1200" b="1" dirty="0" smtClean="0"/>
              <a:t>Entrance</a:t>
            </a:r>
            <a:r>
              <a:rPr lang="en-US" sz="1200" b="0" dirty="0" smtClean="0"/>
              <a:t>,</a:t>
            </a:r>
            <a:r>
              <a:rPr lang="en-US" sz="1200" dirty="0" smtClean="0"/>
              <a:t> and select </a:t>
            </a:r>
            <a:r>
              <a:rPr lang="en-US" sz="1200" b="1" dirty="0" smtClean="0"/>
              <a:t>More</a:t>
            </a:r>
            <a:r>
              <a:rPr lang="en-US" sz="1200" dirty="0" smtClean="0"/>
              <a:t> </a:t>
            </a:r>
            <a:r>
              <a:rPr lang="en-US" sz="1200" b="1" dirty="0" smtClean="0"/>
              <a:t>Effects</a:t>
            </a:r>
            <a:r>
              <a:rPr lang="en-US" sz="1200" dirty="0" smtClean="0"/>
              <a:t>.</a:t>
            </a:r>
            <a:r>
              <a:rPr lang="en-US" sz="1200" baseline="0" dirty="0" smtClean="0"/>
              <a:t> In the </a:t>
            </a:r>
            <a:r>
              <a:rPr lang="en-US" sz="1200" b="1" baseline="0" dirty="0" smtClean="0"/>
              <a:t>Add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Entrance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Effect</a:t>
            </a:r>
            <a:r>
              <a:rPr lang="en-US" sz="1200" baseline="0" dirty="0" smtClean="0"/>
              <a:t> dialog box, under </a:t>
            </a:r>
            <a:r>
              <a:rPr lang="en-US" sz="1200" b="1" baseline="0" dirty="0" smtClean="0"/>
              <a:t>Moderate</a:t>
            </a:r>
            <a:r>
              <a:rPr lang="en-US" sz="1200" baseline="0" dirty="0" smtClean="0"/>
              <a:t>, select </a:t>
            </a:r>
            <a:r>
              <a:rPr lang="en-US" sz="1200" b="1" baseline="0" dirty="0" smtClean="0"/>
              <a:t>Zoom</a:t>
            </a:r>
            <a:r>
              <a:rPr lang="en-US" sz="1200" baseline="0" dirty="0" smtClean="0"/>
              <a:t>.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sz="1200" baseline="0" dirty="0" smtClean="0"/>
              <a:t>Click the arrow to the right of the zoom entrance effect, and then select </a:t>
            </a:r>
            <a:r>
              <a:rPr lang="en-US" sz="1200" b="1" baseline="0" dirty="0" smtClean="0"/>
              <a:t>Effect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Options</a:t>
            </a:r>
            <a:r>
              <a:rPr lang="en-US" sz="1200" b="0" baseline="0" dirty="0" smtClean="0"/>
              <a:t>. In the </a:t>
            </a:r>
            <a:r>
              <a:rPr lang="en-US" sz="1200" b="1" baseline="0" dirty="0" smtClean="0"/>
              <a:t>Zoom</a:t>
            </a:r>
            <a:r>
              <a:rPr lang="en-US" sz="1200" b="0" baseline="0" dirty="0" smtClean="0"/>
              <a:t> dialog box, </a:t>
            </a:r>
            <a:r>
              <a:rPr lang="en-US" sz="1200" baseline="0" dirty="0" smtClean="0"/>
              <a:t>do the following:</a:t>
            </a:r>
          </a:p>
          <a:p>
            <a:pPr marL="1143000" lvl="2" indent="-228600">
              <a:buFont typeface="Arial" pitchFamily="34" charset="0"/>
              <a:buChar char="•"/>
            </a:pPr>
            <a:r>
              <a:rPr lang="en-US" sz="1200" baseline="0" dirty="0" smtClean="0"/>
              <a:t>On the </a:t>
            </a:r>
            <a:r>
              <a:rPr lang="en-US" sz="1200" b="1" baseline="0" dirty="0" smtClean="0"/>
              <a:t>Effect</a:t>
            </a:r>
            <a:r>
              <a:rPr lang="en-US" sz="1200" baseline="0" dirty="0" smtClean="0"/>
              <a:t> tab, in the </a:t>
            </a:r>
            <a:r>
              <a:rPr lang="en-US" sz="1200" b="1" baseline="0" dirty="0" smtClean="0"/>
              <a:t>Zoom</a:t>
            </a:r>
            <a:r>
              <a:rPr lang="en-US" sz="1200" baseline="0" dirty="0" smtClean="0"/>
              <a:t> list, select </a:t>
            </a:r>
            <a:r>
              <a:rPr lang="en-US" sz="1200" b="1" baseline="0" dirty="0" smtClean="0"/>
              <a:t>In from Screen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Center</a:t>
            </a:r>
            <a:r>
              <a:rPr lang="en-US" sz="1200" baseline="0" dirty="0" smtClean="0"/>
              <a:t>.</a:t>
            </a:r>
          </a:p>
          <a:p>
            <a:pPr marL="1143000" lvl="2" indent="-228600">
              <a:buFont typeface="Arial" pitchFamily="34" charset="0"/>
              <a:buChar char="•"/>
            </a:pPr>
            <a:r>
              <a:rPr lang="en-US" sz="1200" baseline="0" dirty="0" smtClean="0"/>
              <a:t>On the </a:t>
            </a:r>
            <a:r>
              <a:rPr lang="en-US" sz="1200" b="1" baseline="0" dirty="0" smtClean="0"/>
              <a:t>Timing</a:t>
            </a:r>
            <a:r>
              <a:rPr lang="en-US" sz="1200" baseline="0" dirty="0" smtClean="0"/>
              <a:t> tab, in the </a:t>
            </a:r>
            <a:r>
              <a:rPr lang="en-US" sz="1200" b="1" baseline="0" dirty="0" smtClean="0"/>
              <a:t>Speed</a:t>
            </a:r>
            <a:r>
              <a:rPr lang="en-US" sz="1200" baseline="0" dirty="0" smtClean="0"/>
              <a:t> list, select </a:t>
            </a:r>
            <a:r>
              <a:rPr lang="en-US" sz="1200" b="1" baseline="0" dirty="0" smtClean="0"/>
              <a:t>1 seconds (Fast)</a:t>
            </a:r>
            <a:r>
              <a:rPr lang="en-US" sz="1200" dirty="0" smtClean="0"/>
              <a:t>. </a:t>
            </a:r>
          </a:p>
          <a:p>
            <a:pPr marL="1143000" lvl="2" indent="-228600">
              <a:buFont typeface="Arial" pitchFamily="34" charset="0"/>
              <a:buChar char="•"/>
            </a:pPr>
            <a:r>
              <a:rPr lang="en-US" sz="1200" baseline="0" dirty="0" smtClean="0"/>
              <a:t>On the </a:t>
            </a:r>
            <a:r>
              <a:rPr lang="en-US" sz="1200" b="1" baseline="0" dirty="0" smtClean="0"/>
              <a:t>SmartArt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Animation</a:t>
            </a:r>
            <a:r>
              <a:rPr lang="en-US" sz="1200" baseline="0" dirty="0" smtClean="0"/>
              <a:t> tab, in the </a:t>
            </a:r>
            <a:r>
              <a:rPr lang="en-US" sz="1200" b="1" baseline="0" dirty="0" smtClean="0"/>
              <a:t>Group graphic </a:t>
            </a:r>
            <a:r>
              <a:rPr lang="en-US" sz="1200" baseline="0" dirty="0" smtClean="0"/>
              <a:t>list, select </a:t>
            </a:r>
            <a:r>
              <a:rPr lang="en-US" sz="1200" b="1" baseline="0" dirty="0" smtClean="0"/>
              <a:t>From center one by one</a:t>
            </a:r>
            <a:r>
              <a:rPr lang="en-US" sz="1200" baseline="0" dirty="0" smtClean="0"/>
              <a:t>. </a:t>
            </a:r>
            <a:endParaRPr lang="en-US" sz="1200" dirty="0" smtClean="0"/>
          </a:p>
          <a:p>
            <a:pPr marL="228600" indent="-228600">
              <a:buFont typeface="+mj-lt"/>
              <a:buAutoNum type="arabicPeriod"/>
            </a:pPr>
            <a:r>
              <a:rPr lang="en-US" sz="1200" dirty="0" smtClean="0"/>
              <a:t>In the </a:t>
            </a:r>
            <a:r>
              <a:rPr lang="en-US" sz="1200" b="1" dirty="0" smtClean="0"/>
              <a:t>Custom</a:t>
            </a:r>
            <a:r>
              <a:rPr lang="en-US" sz="1200" dirty="0" smtClean="0"/>
              <a:t> </a:t>
            </a:r>
            <a:r>
              <a:rPr lang="en-US" sz="1200" b="1" dirty="0" smtClean="0"/>
              <a:t>Animation</a:t>
            </a:r>
            <a:r>
              <a:rPr lang="en-US" sz="1200" dirty="0" smtClean="0"/>
              <a:t> task pane, expand the contents of the list by clicking the double arrow under the </a:t>
            </a:r>
            <a:r>
              <a:rPr lang="en-US" sz="1200" baseline="0" dirty="0" smtClean="0"/>
              <a:t>zoom entrance effect, and then do the following:</a:t>
            </a:r>
            <a:endParaRPr lang="en-US" sz="1200" dirty="0" smtClean="0"/>
          </a:p>
          <a:p>
            <a:pPr marL="685800" lvl="1" indent="-228600">
              <a:buFont typeface="+mj-lt"/>
              <a:buAutoNum type="arabicPeriod"/>
            </a:pPr>
            <a:r>
              <a:rPr lang="en-US" sz="1200" baseline="0" dirty="0" smtClean="0"/>
              <a:t>Select the first effect (zoom entrance effect), and under </a:t>
            </a:r>
            <a:r>
              <a:rPr lang="en-US" sz="1200" b="1" baseline="0" dirty="0" smtClean="0"/>
              <a:t>Modify: Zoom</a:t>
            </a:r>
            <a:r>
              <a:rPr lang="en-US" sz="1200" baseline="0" dirty="0" smtClean="0"/>
              <a:t>, in the </a:t>
            </a:r>
            <a:r>
              <a:rPr lang="en-US" sz="1200" b="1" baseline="0" dirty="0" smtClean="0"/>
              <a:t>Start</a:t>
            </a:r>
            <a:r>
              <a:rPr lang="en-US" sz="1200" baseline="0" dirty="0" smtClean="0"/>
              <a:t> list, select </a:t>
            </a:r>
            <a:r>
              <a:rPr lang="en-US" sz="1200" b="1" baseline="0" dirty="0" smtClean="0"/>
              <a:t>With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Previous</a:t>
            </a:r>
            <a:r>
              <a:rPr lang="en-US" sz="1200" baseline="0" dirty="0" smtClean="0"/>
              <a:t>.</a:t>
            </a:r>
            <a:endParaRPr lang="en-US" sz="1200" dirty="0" smtClean="0"/>
          </a:p>
          <a:p>
            <a:pPr marL="685800" lvl="1" indent="-228600">
              <a:buFont typeface="+mj-lt"/>
              <a:buAutoNum type="arabicPeriod"/>
            </a:pPr>
            <a:r>
              <a:rPr lang="en-US" sz="1200" dirty="0" smtClean="0"/>
              <a:t>Select </a:t>
            </a:r>
            <a:r>
              <a:rPr lang="en-US" sz="1200" baseline="0" dirty="0" smtClean="0"/>
              <a:t>the second effect (zoom entrance effect), click </a:t>
            </a:r>
            <a:r>
              <a:rPr lang="en-US" sz="1200" b="1" baseline="0" dirty="0" smtClean="0"/>
              <a:t>Change</a:t>
            </a:r>
            <a:r>
              <a:rPr lang="en-US" sz="1200" baseline="0" dirty="0" smtClean="0"/>
              <a:t>, point to </a:t>
            </a:r>
            <a:r>
              <a:rPr lang="en-US" sz="1200" b="1" baseline="0" dirty="0" smtClean="0"/>
              <a:t>Entrance</a:t>
            </a:r>
            <a:r>
              <a:rPr lang="en-US" sz="1200" b="0" baseline="0" dirty="0" smtClean="0"/>
              <a:t>,</a:t>
            </a:r>
            <a:r>
              <a:rPr lang="en-US" sz="1200" baseline="0" dirty="0" smtClean="0"/>
              <a:t> and then select </a:t>
            </a:r>
            <a:r>
              <a:rPr lang="en-US" sz="1200" b="1" baseline="0" dirty="0" smtClean="0"/>
              <a:t>More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Effects</a:t>
            </a:r>
            <a:r>
              <a:rPr lang="en-US" sz="1200" baseline="0" dirty="0" smtClean="0"/>
              <a:t>. In the </a:t>
            </a:r>
            <a:r>
              <a:rPr lang="en-US" sz="1200" b="1" baseline="0" dirty="0" smtClean="0"/>
              <a:t>Change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Entrance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Effect</a:t>
            </a:r>
            <a:r>
              <a:rPr lang="en-US" sz="1200" baseline="0" dirty="0" smtClean="0"/>
              <a:t> dialog box, under </a:t>
            </a:r>
            <a:r>
              <a:rPr lang="en-US" sz="1200" b="1" baseline="0" dirty="0" smtClean="0"/>
              <a:t>Basic</a:t>
            </a:r>
            <a:r>
              <a:rPr lang="en-US" sz="1200" b="0" baseline="0" dirty="0" smtClean="0"/>
              <a:t>,</a:t>
            </a:r>
            <a:r>
              <a:rPr lang="en-US" sz="1200" baseline="0" dirty="0" smtClean="0"/>
              <a:t> select </a:t>
            </a:r>
            <a:r>
              <a:rPr lang="en-US" sz="1200" b="1" baseline="0" dirty="0" smtClean="0"/>
              <a:t>Wipe</a:t>
            </a:r>
            <a:r>
              <a:rPr lang="en-US" sz="1200" baseline="0" dirty="0" smtClean="0"/>
              <a:t>.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sz="1200" baseline="0" dirty="0" smtClean="0"/>
              <a:t>Click the arrow to the right of the second effect (now wipe effect) and select </a:t>
            </a:r>
            <a:r>
              <a:rPr lang="en-US" sz="1200" b="1" baseline="0" dirty="0" smtClean="0"/>
              <a:t>Effect Options</a:t>
            </a:r>
            <a:r>
              <a:rPr lang="en-US" sz="1200" b="0" baseline="0" dirty="0" smtClean="0"/>
              <a:t>, and then in the </a:t>
            </a:r>
            <a:r>
              <a:rPr lang="en-US" sz="1200" b="1" baseline="0" dirty="0" smtClean="0"/>
              <a:t>Wipe</a:t>
            </a:r>
            <a:r>
              <a:rPr lang="en-US" sz="1200" b="0" baseline="0" dirty="0" smtClean="0"/>
              <a:t> dialog box do</a:t>
            </a:r>
            <a:r>
              <a:rPr lang="en-US" sz="1200" b="1" baseline="0" dirty="0" smtClean="0"/>
              <a:t> </a:t>
            </a:r>
            <a:r>
              <a:rPr lang="en-US" sz="1200" baseline="0" dirty="0" smtClean="0"/>
              <a:t>the following:</a:t>
            </a:r>
          </a:p>
          <a:p>
            <a:pPr marL="1143000" lvl="2" indent="-228600">
              <a:buFont typeface="Arial" pitchFamily="34" charset="0"/>
              <a:buChar char="•"/>
            </a:pPr>
            <a:r>
              <a:rPr lang="en-US" sz="1200" baseline="0" dirty="0" smtClean="0"/>
              <a:t>On the </a:t>
            </a:r>
            <a:r>
              <a:rPr lang="en-US" sz="1200" b="1" baseline="0" dirty="0" smtClean="0"/>
              <a:t>Effect</a:t>
            </a:r>
            <a:r>
              <a:rPr lang="en-US" sz="1200" baseline="0" dirty="0" smtClean="0"/>
              <a:t> tab, in the </a:t>
            </a:r>
            <a:r>
              <a:rPr lang="en-US" sz="1200" b="1" baseline="0" dirty="0" smtClean="0"/>
              <a:t>Direction</a:t>
            </a:r>
            <a:r>
              <a:rPr lang="en-US" sz="1200" baseline="0" dirty="0" smtClean="0"/>
              <a:t> list, select </a:t>
            </a:r>
            <a:r>
              <a:rPr lang="en-US" sz="1200" b="1" baseline="0" dirty="0" smtClean="0"/>
              <a:t>From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Bottom</a:t>
            </a:r>
            <a:r>
              <a:rPr lang="en-US" sz="1200" baseline="0" dirty="0" smtClean="0"/>
              <a:t>.</a:t>
            </a:r>
          </a:p>
          <a:p>
            <a:pPr marL="1143000" marR="0" lvl="2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200" baseline="0" dirty="0" smtClean="0"/>
              <a:t>On the </a:t>
            </a:r>
            <a:r>
              <a:rPr lang="en-US" sz="1200" b="1" baseline="0" dirty="0" smtClean="0"/>
              <a:t>Timing</a:t>
            </a:r>
            <a:r>
              <a:rPr lang="en-US" sz="1200" baseline="0" dirty="0" smtClean="0"/>
              <a:t> tab, in the </a:t>
            </a:r>
            <a:r>
              <a:rPr lang="en-US" sz="1200" b="1" baseline="0" dirty="0" smtClean="0"/>
              <a:t>Delay</a:t>
            </a:r>
            <a:r>
              <a:rPr lang="en-US" sz="1200" baseline="0" dirty="0" smtClean="0"/>
              <a:t> box, enter </a:t>
            </a:r>
            <a:r>
              <a:rPr lang="en-US" sz="1200" b="1" baseline="0" dirty="0" smtClean="0"/>
              <a:t>0.5</a:t>
            </a:r>
            <a:r>
              <a:rPr lang="en-US" sz="1200" b="0" baseline="0" dirty="0" smtClean="0"/>
              <a:t>.</a:t>
            </a:r>
            <a:endParaRPr lang="en-US" sz="1200" b="0" dirty="0" smtClean="0"/>
          </a:p>
          <a:p>
            <a:pPr marL="1143000" lvl="2" indent="-228600">
              <a:buFont typeface="Arial" pitchFamily="34" charset="0"/>
              <a:buChar char="•"/>
            </a:pPr>
            <a:r>
              <a:rPr lang="en-US" sz="1200" baseline="0" dirty="0" smtClean="0"/>
              <a:t>On the </a:t>
            </a:r>
            <a:r>
              <a:rPr lang="en-US" sz="1200" b="1" baseline="0" dirty="0" smtClean="0"/>
              <a:t>Timing</a:t>
            </a:r>
            <a:r>
              <a:rPr lang="en-US" sz="1200" baseline="0" dirty="0" smtClean="0"/>
              <a:t> tab, in the </a:t>
            </a:r>
            <a:r>
              <a:rPr lang="en-US" sz="1200" b="1" baseline="0" dirty="0" smtClean="0"/>
              <a:t>Speed</a:t>
            </a:r>
            <a:r>
              <a:rPr lang="en-US" sz="1200" baseline="0" dirty="0" smtClean="0"/>
              <a:t> list, select </a:t>
            </a:r>
            <a:r>
              <a:rPr lang="en-US" sz="1200" b="1" baseline="0" dirty="0" smtClean="0"/>
              <a:t>0.5 seconds </a:t>
            </a:r>
            <a:r>
              <a:rPr lang="en-US" sz="1200" baseline="0" dirty="0" smtClean="0"/>
              <a:t>(</a:t>
            </a:r>
            <a:r>
              <a:rPr lang="en-US" sz="1200" b="1" baseline="0" dirty="0" smtClean="0"/>
              <a:t>Very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Fast)</a:t>
            </a:r>
            <a:r>
              <a:rPr lang="en-US" sz="1200" baseline="0" dirty="0" smtClean="0"/>
              <a:t>.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sz="1200" dirty="0" smtClean="0"/>
              <a:t>Select </a:t>
            </a:r>
            <a:r>
              <a:rPr lang="en-US" sz="1200" baseline="0" dirty="0" smtClean="0"/>
              <a:t>the fourth effect (zoom entrance effect), click </a:t>
            </a:r>
            <a:r>
              <a:rPr lang="en-US" sz="1200" b="1" baseline="0" dirty="0" smtClean="0"/>
              <a:t>Change</a:t>
            </a:r>
            <a:r>
              <a:rPr lang="en-US" sz="1200" baseline="0" dirty="0" smtClean="0"/>
              <a:t>, point to </a:t>
            </a:r>
            <a:r>
              <a:rPr lang="en-US" sz="1200" b="1" baseline="0" dirty="0" smtClean="0"/>
              <a:t>Entrance, </a:t>
            </a:r>
            <a:r>
              <a:rPr lang="en-US" sz="1200" baseline="0" dirty="0" smtClean="0"/>
              <a:t>and select </a:t>
            </a:r>
            <a:r>
              <a:rPr lang="en-US" sz="1200" b="1" baseline="0" dirty="0" smtClean="0"/>
              <a:t>More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Effects</a:t>
            </a:r>
            <a:r>
              <a:rPr lang="en-US" sz="1200" baseline="0" dirty="0" smtClean="0"/>
              <a:t>. In the </a:t>
            </a:r>
            <a:r>
              <a:rPr lang="en-US" sz="1200" b="1" baseline="0" dirty="0" smtClean="0"/>
              <a:t>Change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Entrance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Effect</a:t>
            </a:r>
            <a:r>
              <a:rPr lang="en-US" sz="1200" baseline="0" dirty="0" smtClean="0"/>
              <a:t> dialog box, under </a:t>
            </a:r>
            <a:r>
              <a:rPr lang="en-US" sz="1200" b="1" baseline="0" dirty="0" smtClean="0"/>
              <a:t>Basic</a:t>
            </a:r>
            <a:r>
              <a:rPr lang="en-US" sz="1200" b="0" baseline="0" dirty="0" smtClean="0"/>
              <a:t>,</a:t>
            </a:r>
            <a:r>
              <a:rPr lang="en-US" sz="1200" baseline="0" dirty="0" smtClean="0"/>
              <a:t> select </a:t>
            </a:r>
            <a:r>
              <a:rPr lang="en-US" sz="1200" b="1" baseline="0" dirty="0" smtClean="0"/>
              <a:t>Wipe</a:t>
            </a:r>
            <a:r>
              <a:rPr lang="en-US" sz="1200" baseline="0" dirty="0" smtClean="0"/>
              <a:t>.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sz="1200" baseline="0" dirty="0" smtClean="0"/>
              <a:t>Click the arrow to the right of the fourth effect (now wipe effect) and select </a:t>
            </a:r>
            <a:r>
              <a:rPr lang="en-US" sz="1200" b="1" baseline="0" dirty="0" smtClean="0"/>
              <a:t>Effect Options</a:t>
            </a:r>
            <a:r>
              <a:rPr lang="en-US" sz="1200" b="0" baseline="0" dirty="0" smtClean="0"/>
              <a:t>, and then in the </a:t>
            </a:r>
            <a:r>
              <a:rPr lang="en-US" sz="1200" b="1" baseline="0" dirty="0" smtClean="0"/>
              <a:t>Wipe</a:t>
            </a:r>
            <a:r>
              <a:rPr lang="en-US" sz="1200" b="0" baseline="0" dirty="0" smtClean="0"/>
              <a:t> dialog box, do</a:t>
            </a:r>
            <a:r>
              <a:rPr lang="en-US" sz="1200" b="1" baseline="0" dirty="0" smtClean="0"/>
              <a:t> </a:t>
            </a:r>
            <a:r>
              <a:rPr lang="en-US" sz="1200" baseline="0" dirty="0" smtClean="0"/>
              <a:t>the following:</a:t>
            </a:r>
          </a:p>
          <a:p>
            <a:pPr marL="1143000" lvl="2" indent="-228600">
              <a:buFont typeface="Arial" pitchFamily="34" charset="0"/>
              <a:buChar char="•"/>
            </a:pPr>
            <a:r>
              <a:rPr lang="en-US" sz="1200" baseline="0" dirty="0" smtClean="0"/>
              <a:t>On the </a:t>
            </a:r>
            <a:r>
              <a:rPr lang="en-US" sz="1200" b="1" baseline="0" dirty="0" smtClean="0"/>
              <a:t>Effect</a:t>
            </a:r>
            <a:r>
              <a:rPr lang="en-US" sz="1200" baseline="0" dirty="0" smtClean="0"/>
              <a:t> tab, in the </a:t>
            </a:r>
            <a:r>
              <a:rPr lang="en-US" sz="1200" b="1" baseline="0" dirty="0" smtClean="0"/>
              <a:t>Direction</a:t>
            </a:r>
            <a:r>
              <a:rPr lang="en-US" sz="1200" baseline="0" dirty="0" smtClean="0"/>
              <a:t> list, select </a:t>
            </a:r>
            <a:r>
              <a:rPr lang="en-US" sz="1200" b="1" baseline="0" dirty="0" smtClean="0"/>
              <a:t>From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Left</a:t>
            </a:r>
            <a:r>
              <a:rPr lang="en-US" sz="1200" baseline="0" dirty="0" smtClean="0"/>
              <a:t>.</a:t>
            </a:r>
          </a:p>
          <a:p>
            <a:pPr marL="1143000" marR="0" lvl="2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200" baseline="0" dirty="0" smtClean="0"/>
              <a:t>On the </a:t>
            </a:r>
            <a:r>
              <a:rPr lang="en-US" sz="1200" b="1" baseline="0" dirty="0" smtClean="0"/>
              <a:t>Timing</a:t>
            </a:r>
            <a:r>
              <a:rPr lang="en-US" sz="1200" baseline="0" dirty="0" smtClean="0"/>
              <a:t> tab, in the </a:t>
            </a:r>
            <a:r>
              <a:rPr lang="en-US" sz="1200" b="1" baseline="0" dirty="0" smtClean="0"/>
              <a:t>Delay</a:t>
            </a:r>
            <a:r>
              <a:rPr lang="en-US" sz="1200" baseline="0" dirty="0" smtClean="0"/>
              <a:t> box, enter </a:t>
            </a:r>
            <a:r>
              <a:rPr lang="en-US" sz="1200" b="1" baseline="0" dirty="0" smtClean="0"/>
              <a:t>0.5</a:t>
            </a:r>
            <a:r>
              <a:rPr lang="en-US" sz="1200" b="0" baseline="0" dirty="0" smtClean="0"/>
              <a:t>.</a:t>
            </a:r>
            <a:endParaRPr lang="en-US" sz="1200" b="0" dirty="0" smtClean="0"/>
          </a:p>
          <a:p>
            <a:pPr marL="1143000" lvl="2" indent="-228600">
              <a:buFont typeface="Arial" pitchFamily="34" charset="0"/>
              <a:buChar char="•"/>
            </a:pPr>
            <a:r>
              <a:rPr lang="en-US" sz="1200" baseline="0" dirty="0" smtClean="0"/>
              <a:t>On the </a:t>
            </a:r>
            <a:r>
              <a:rPr lang="en-US" sz="1200" b="1" baseline="0" dirty="0" smtClean="0"/>
              <a:t>Timing</a:t>
            </a:r>
            <a:r>
              <a:rPr lang="en-US" sz="1200" baseline="0" dirty="0" smtClean="0"/>
              <a:t> tab, in the </a:t>
            </a:r>
            <a:r>
              <a:rPr lang="en-US" sz="1200" b="1" baseline="0" dirty="0" smtClean="0"/>
              <a:t>Speed</a:t>
            </a:r>
            <a:r>
              <a:rPr lang="en-US" sz="1200" baseline="0" dirty="0" smtClean="0"/>
              <a:t> list, select </a:t>
            </a:r>
            <a:r>
              <a:rPr lang="en-US" sz="1200" b="1" baseline="0" dirty="0" smtClean="0"/>
              <a:t>0.5 seconds </a:t>
            </a:r>
            <a:r>
              <a:rPr lang="en-US" sz="1200" baseline="0" dirty="0" smtClean="0"/>
              <a:t>(</a:t>
            </a:r>
            <a:r>
              <a:rPr lang="en-US" sz="1200" b="1" baseline="0" dirty="0" smtClean="0"/>
              <a:t>Very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Fast)</a:t>
            </a:r>
            <a:r>
              <a:rPr lang="en-US" sz="1200" baseline="0" dirty="0" smtClean="0"/>
              <a:t>.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sz="1200" dirty="0" smtClean="0"/>
              <a:t>Select </a:t>
            </a:r>
            <a:r>
              <a:rPr lang="en-US" sz="1200" baseline="0" dirty="0" smtClean="0"/>
              <a:t>the sixth effect (zoom entrance effect), click </a:t>
            </a:r>
            <a:r>
              <a:rPr lang="en-US" sz="1200" b="1" baseline="0" dirty="0" smtClean="0"/>
              <a:t>Change</a:t>
            </a:r>
            <a:r>
              <a:rPr lang="en-US" sz="1200" baseline="0" dirty="0" smtClean="0"/>
              <a:t>, point to </a:t>
            </a:r>
            <a:r>
              <a:rPr lang="en-US" sz="1200" b="1" baseline="0" dirty="0" smtClean="0"/>
              <a:t>Entrance</a:t>
            </a:r>
            <a:r>
              <a:rPr lang="en-US" sz="1200" b="0" baseline="0" dirty="0" smtClean="0"/>
              <a:t>,</a:t>
            </a:r>
            <a:r>
              <a:rPr lang="en-US" sz="1200" baseline="0" dirty="0" smtClean="0"/>
              <a:t> and select </a:t>
            </a:r>
            <a:r>
              <a:rPr lang="en-US" sz="1200" b="1" baseline="0" dirty="0" smtClean="0"/>
              <a:t>More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Effects</a:t>
            </a:r>
            <a:r>
              <a:rPr lang="en-US" sz="1200" baseline="0" dirty="0" smtClean="0"/>
              <a:t>. In the </a:t>
            </a:r>
            <a:r>
              <a:rPr lang="en-US" sz="1200" b="1" baseline="0" dirty="0" smtClean="0"/>
              <a:t>Change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Entrance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Effect</a:t>
            </a:r>
            <a:r>
              <a:rPr lang="en-US" sz="1200" baseline="0" dirty="0" smtClean="0"/>
              <a:t> dialog box, under </a:t>
            </a:r>
            <a:r>
              <a:rPr lang="en-US" sz="1200" b="1" baseline="0" dirty="0" smtClean="0"/>
              <a:t>Basic</a:t>
            </a:r>
            <a:r>
              <a:rPr lang="en-US" sz="1200" b="0" baseline="0" dirty="0" smtClean="0"/>
              <a:t>,</a:t>
            </a:r>
            <a:r>
              <a:rPr lang="en-US" sz="1200" baseline="0" dirty="0" smtClean="0"/>
              <a:t> select </a:t>
            </a:r>
            <a:r>
              <a:rPr lang="en-US" sz="1200" b="1" baseline="0" dirty="0" smtClean="0"/>
              <a:t>Wipe</a:t>
            </a:r>
            <a:r>
              <a:rPr lang="en-US" sz="1200" baseline="0" dirty="0" smtClean="0"/>
              <a:t>.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sz="1200" baseline="0" dirty="0" smtClean="0"/>
              <a:t>Click the arrow to the right of the sixth effect (now wipe effect) and select </a:t>
            </a:r>
            <a:r>
              <a:rPr lang="en-US" sz="1200" b="1" baseline="0" dirty="0" smtClean="0"/>
              <a:t>Effect Options</a:t>
            </a:r>
            <a:r>
              <a:rPr lang="en-US" sz="1200" b="0" baseline="0" dirty="0" smtClean="0"/>
              <a:t>, and then in the </a:t>
            </a:r>
            <a:r>
              <a:rPr lang="en-US" sz="1200" b="1" baseline="0" dirty="0" smtClean="0"/>
              <a:t>Wipe</a:t>
            </a:r>
            <a:r>
              <a:rPr lang="en-US" sz="1200" b="0" baseline="0" dirty="0" smtClean="0"/>
              <a:t> dialog box, do</a:t>
            </a:r>
            <a:r>
              <a:rPr lang="en-US" sz="1200" b="1" baseline="0" dirty="0" smtClean="0"/>
              <a:t> </a:t>
            </a:r>
            <a:r>
              <a:rPr lang="en-US" sz="1200" baseline="0" dirty="0" smtClean="0"/>
              <a:t>the following:</a:t>
            </a:r>
          </a:p>
          <a:p>
            <a:pPr marL="1143000" lvl="2" indent="-228600">
              <a:buFont typeface="Arial" pitchFamily="34" charset="0"/>
              <a:buChar char="•"/>
            </a:pPr>
            <a:r>
              <a:rPr lang="en-US" sz="1200" baseline="0" dirty="0" smtClean="0"/>
              <a:t>On the </a:t>
            </a:r>
            <a:r>
              <a:rPr lang="en-US" sz="1200" b="1" baseline="0" dirty="0" smtClean="0"/>
              <a:t>Effect</a:t>
            </a:r>
            <a:r>
              <a:rPr lang="en-US" sz="1200" baseline="0" dirty="0" smtClean="0"/>
              <a:t> tab, in the </a:t>
            </a:r>
            <a:r>
              <a:rPr lang="en-US" sz="1200" b="1" baseline="0" dirty="0" smtClean="0"/>
              <a:t>Direction</a:t>
            </a:r>
            <a:r>
              <a:rPr lang="en-US" sz="1200" baseline="0" dirty="0" smtClean="0"/>
              <a:t> list, select </a:t>
            </a:r>
            <a:r>
              <a:rPr lang="en-US" sz="1200" b="1" baseline="0" dirty="0" smtClean="0"/>
              <a:t>From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Left</a:t>
            </a:r>
            <a:r>
              <a:rPr lang="en-US" sz="1200" baseline="0" dirty="0" smtClean="0"/>
              <a:t>.</a:t>
            </a:r>
          </a:p>
          <a:p>
            <a:pPr marL="1143000" marR="0" lvl="2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200" baseline="0" dirty="0" smtClean="0"/>
              <a:t>On the </a:t>
            </a:r>
            <a:r>
              <a:rPr lang="en-US" sz="1200" b="1" baseline="0" dirty="0" smtClean="0"/>
              <a:t>Timing</a:t>
            </a:r>
            <a:r>
              <a:rPr lang="en-US" sz="1200" baseline="0" dirty="0" smtClean="0"/>
              <a:t> tab, in the </a:t>
            </a:r>
            <a:r>
              <a:rPr lang="en-US" sz="1200" b="1" baseline="0" dirty="0" smtClean="0"/>
              <a:t>Delay</a:t>
            </a:r>
            <a:r>
              <a:rPr lang="en-US" sz="1200" baseline="0" dirty="0" smtClean="0"/>
              <a:t> box, enter </a:t>
            </a:r>
            <a:r>
              <a:rPr lang="en-US" sz="1200" b="1" baseline="0" dirty="0" smtClean="0"/>
              <a:t>0.5</a:t>
            </a:r>
            <a:r>
              <a:rPr lang="en-US" sz="1200" b="0" baseline="0" dirty="0" smtClean="0"/>
              <a:t>.</a:t>
            </a:r>
            <a:endParaRPr lang="en-US" sz="1200" b="0" dirty="0" smtClean="0"/>
          </a:p>
          <a:p>
            <a:pPr marL="1143000" lvl="2" indent="-228600">
              <a:buFont typeface="Arial" pitchFamily="34" charset="0"/>
              <a:buChar char="•"/>
            </a:pPr>
            <a:r>
              <a:rPr lang="en-US" sz="1200" baseline="0" dirty="0" smtClean="0"/>
              <a:t>On the </a:t>
            </a:r>
            <a:r>
              <a:rPr lang="en-US" sz="1200" b="1" baseline="0" dirty="0" smtClean="0"/>
              <a:t>Timing</a:t>
            </a:r>
            <a:r>
              <a:rPr lang="en-US" sz="1200" baseline="0" dirty="0" smtClean="0"/>
              <a:t> tab, in the </a:t>
            </a:r>
            <a:r>
              <a:rPr lang="en-US" sz="1200" b="1" baseline="0" dirty="0" smtClean="0"/>
              <a:t>Speed</a:t>
            </a:r>
            <a:r>
              <a:rPr lang="en-US" sz="1200" baseline="0" dirty="0" smtClean="0"/>
              <a:t> list, select </a:t>
            </a:r>
            <a:r>
              <a:rPr lang="en-US" sz="1200" b="1" baseline="0" dirty="0" smtClean="0"/>
              <a:t>0.5 seconds </a:t>
            </a:r>
            <a:r>
              <a:rPr lang="en-US" sz="1200" baseline="0" dirty="0" smtClean="0"/>
              <a:t>(</a:t>
            </a:r>
            <a:r>
              <a:rPr lang="en-US" sz="1200" b="1" baseline="0" dirty="0" smtClean="0"/>
              <a:t>Very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Fast)</a:t>
            </a:r>
            <a:r>
              <a:rPr lang="en-US" sz="1200" baseline="0" dirty="0" smtClean="0"/>
              <a:t>.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sz="1200" dirty="0" smtClean="0"/>
              <a:t>Select </a:t>
            </a:r>
            <a:r>
              <a:rPr lang="en-US" sz="1200" baseline="0" dirty="0" smtClean="0"/>
              <a:t>the eighth effect (zoom entrance effect), click </a:t>
            </a:r>
            <a:r>
              <a:rPr lang="en-US" sz="1200" b="1" baseline="0" dirty="0" smtClean="0"/>
              <a:t>Change</a:t>
            </a:r>
            <a:r>
              <a:rPr lang="en-US" sz="1200" baseline="0" dirty="0" smtClean="0"/>
              <a:t>, point to </a:t>
            </a:r>
            <a:r>
              <a:rPr lang="en-US" sz="1200" b="1" baseline="0" dirty="0" smtClean="0"/>
              <a:t>Entrance</a:t>
            </a:r>
            <a:r>
              <a:rPr lang="en-US" sz="1200" b="0" baseline="0" dirty="0" smtClean="0"/>
              <a:t>,</a:t>
            </a:r>
            <a:r>
              <a:rPr lang="en-US" sz="1200" baseline="0" dirty="0" smtClean="0"/>
              <a:t> and then select </a:t>
            </a:r>
            <a:r>
              <a:rPr lang="en-US" sz="1200" b="1" baseline="0" dirty="0" smtClean="0"/>
              <a:t>More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Effects</a:t>
            </a:r>
            <a:r>
              <a:rPr lang="en-US" sz="1200" baseline="0" dirty="0" smtClean="0"/>
              <a:t>. In the </a:t>
            </a:r>
            <a:r>
              <a:rPr lang="en-US" sz="1200" b="1" baseline="0" dirty="0" smtClean="0"/>
              <a:t>Change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Entrance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Effect</a:t>
            </a:r>
            <a:r>
              <a:rPr lang="en-US" sz="1200" baseline="0" dirty="0" smtClean="0"/>
              <a:t> dialog box, under </a:t>
            </a:r>
            <a:r>
              <a:rPr lang="en-US" sz="1200" b="1" baseline="0" dirty="0" smtClean="0"/>
              <a:t>Basic</a:t>
            </a:r>
            <a:r>
              <a:rPr lang="en-US" sz="1200" b="0" baseline="0" dirty="0" smtClean="0"/>
              <a:t>,</a:t>
            </a:r>
            <a:r>
              <a:rPr lang="en-US" sz="1200" baseline="0" dirty="0" smtClean="0"/>
              <a:t> select </a:t>
            </a:r>
            <a:r>
              <a:rPr lang="en-US" sz="1200" b="1" baseline="0" dirty="0" smtClean="0"/>
              <a:t>Wipe</a:t>
            </a:r>
            <a:r>
              <a:rPr lang="en-US" sz="1200" baseline="0" dirty="0" smtClean="0"/>
              <a:t>.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sz="1200" baseline="0" dirty="0" smtClean="0"/>
              <a:t>Click the arrow to the right of the eighth effect (now wipe effect) and select </a:t>
            </a:r>
            <a:r>
              <a:rPr lang="en-US" sz="1200" b="1" baseline="0" dirty="0" smtClean="0"/>
              <a:t>Effect Options</a:t>
            </a:r>
            <a:r>
              <a:rPr lang="en-US" sz="1200" b="0" baseline="0" dirty="0" smtClean="0"/>
              <a:t>, and then in the </a:t>
            </a:r>
            <a:r>
              <a:rPr lang="en-US" sz="1200" b="1" baseline="0" dirty="0" smtClean="0"/>
              <a:t>Wipe</a:t>
            </a:r>
            <a:r>
              <a:rPr lang="en-US" sz="1200" b="0" baseline="0" dirty="0" smtClean="0"/>
              <a:t> dialog box, do</a:t>
            </a:r>
            <a:r>
              <a:rPr lang="en-US" sz="1200" b="1" baseline="0" dirty="0" smtClean="0"/>
              <a:t> </a:t>
            </a:r>
            <a:r>
              <a:rPr lang="en-US" sz="1200" baseline="0" dirty="0" smtClean="0"/>
              <a:t>the following:</a:t>
            </a:r>
          </a:p>
          <a:p>
            <a:pPr marL="1143000" lvl="2" indent="-228600">
              <a:buFont typeface="Arial" pitchFamily="34" charset="0"/>
              <a:buChar char="•"/>
            </a:pPr>
            <a:r>
              <a:rPr lang="en-US" sz="1200" baseline="0" dirty="0" smtClean="0"/>
              <a:t>On the </a:t>
            </a:r>
            <a:r>
              <a:rPr lang="en-US" sz="1200" b="1" baseline="0" dirty="0" smtClean="0"/>
              <a:t>Effect</a:t>
            </a:r>
            <a:r>
              <a:rPr lang="en-US" sz="1200" baseline="0" dirty="0" smtClean="0"/>
              <a:t> tab, in the </a:t>
            </a:r>
            <a:r>
              <a:rPr lang="en-US" sz="1200" b="1" baseline="0" dirty="0" smtClean="0"/>
              <a:t>Direction</a:t>
            </a:r>
            <a:r>
              <a:rPr lang="en-US" sz="1200" baseline="0" dirty="0" smtClean="0"/>
              <a:t> list, select </a:t>
            </a:r>
            <a:r>
              <a:rPr lang="en-US" sz="1200" b="1" baseline="0" dirty="0" smtClean="0"/>
              <a:t>From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Right</a:t>
            </a:r>
            <a:r>
              <a:rPr lang="en-US" sz="1200" baseline="0" dirty="0" smtClean="0"/>
              <a:t>.</a:t>
            </a:r>
          </a:p>
          <a:p>
            <a:pPr marL="1143000" marR="0" lvl="2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200" baseline="0" dirty="0" smtClean="0"/>
              <a:t>On the </a:t>
            </a:r>
            <a:r>
              <a:rPr lang="en-US" sz="1200" b="1" baseline="0" dirty="0" smtClean="0"/>
              <a:t>Timing</a:t>
            </a:r>
            <a:r>
              <a:rPr lang="en-US" sz="1200" baseline="0" dirty="0" smtClean="0"/>
              <a:t> tab, in the </a:t>
            </a:r>
            <a:r>
              <a:rPr lang="en-US" sz="1200" b="1" baseline="0" dirty="0" smtClean="0"/>
              <a:t>Delay</a:t>
            </a:r>
            <a:r>
              <a:rPr lang="en-US" sz="1200" baseline="0" dirty="0" smtClean="0"/>
              <a:t> box, enter </a:t>
            </a:r>
            <a:r>
              <a:rPr lang="en-US" sz="1200" b="1" baseline="0" dirty="0" smtClean="0"/>
              <a:t>0.5</a:t>
            </a:r>
            <a:r>
              <a:rPr lang="en-US" sz="1200" b="0" baseline="0" dirty="0" smtClean="0"/>
              <a:t>.</a:t>
            </a:r>
            <a:endParaRPr lang="en-US" sz="1200" b="0" dirty="0" smtClean="0"/>
          </a:p>
          <a:p>
            <a:pPr marL="1143000" lvl="2" indent="-228600">
              <a:buFont typeface="Arial" pitchFamily="34" charset="0"/>
              <a:buChar char="•"/>
            </a:pPr>
            <a:r>
              <a:rPr lang="en-US" sz="1200" baseline="0" dirty="0" smtClean="0"/>
              <a:t>On the </a:t>
            </a:r>
            <a:r>
              <a:rPr lang="en-US" sz="1200" b="1" baseline="0" dirty="0" smtClean="0"/>
              <a:t>Timing</a:t>
            </a:r>
            <a:r>
              <a:rPr lang="en-US" sz="1200" baseline="0" dirty="0" smtClean="0"/>
              <a:t> tab, in the </a:t>
            </a:r>
            <a:r>
              <a:rPr lang="en-US" sz="1200" b="1" baseline="0" dirty="0" smtClean="0"/>
              <a:t>Speed</a:t>
            </a:r>
            <a:r>
              <a:rPr lang="en-US" sz="1200" baseline="0" dirty="0" smtClean="0"/>
              <a:t> list, select </a:t>
            </a:r>
            <a:r>
              <a:rPr lang="en-US" sz="1200" b="1" baseline="0" dirty="0" smtClean="0"/>
              <a:t>0.5 seconds </a:t>
            </a:r>
            <a:r>
              <a:rPr lang="en-US" sz="1200" baseline="0" dirty="0" smtClean="0"/>
              <a:t>(</a:t>
            </a:r>
            <a:r>
              <a:rPr lang="en-US" sz="1200" b="1" baseline="0" dirty="0" smtClean="0"/>
              <a:t>Very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Fast)</a:t>
            </a:r>
            <a:r>
              <a:rPr lang="en-US" sz="1200" baseline="0" dirty="0" smtClean="0"/>
              <a:t>.</a:t>
            </a:r>
          </a:p>
          <a:p>
            <a:pPr marL="228600" indent="-228600">
              <a:buFont typeface="+mj-lt"/>
              <a:buNone/>
            </a:pPr>
            <a:endParaRPr lang="en-US" sz="1200" dirty="0" smtClean="0"/>
          </a:p>
          <a:p>
            <a:pPr marL="228600" indent="-228600">
              <a:buFont typeface="+mj-lt"/>
              <a:buNone/>
            </a:pPr>
            <a:endParaRPr lang="en-US" sz="1200" dirty="0" smtClean="0"/>
          </a:p>
          <a:p>
            <a:pPr marL="228600" indent="-228600">
              <a:buFont typeface="+mj-lt"/>
              <a:buNone/>
            </a:pPr>
            <a:r>
              <a:rPr lang="en-US" sz="1200" b="0" dirty="0" smtClean="0">
                <a:solidFill>
                  <a:schemeClr val="accent6"/>
                </a:solidFill>
              </a:rPr>
              <a:t>To reproduce the background on this slide</a:t>
            </a:r>
            <a:r>
              <a:rPr lang="en-US" sz="1200" b="0" baseline="0" dirty="0" smtClean="0">
                <a:solidFill>
                  <a:schemeClr val="accent6"/>
                </a:solidFill>
              </a:rPr>
              <a:t>, do the following:</a:t>
            </a:r>
            <a:endParaRPr lang="en-US" sz="1200" b="0" dirty="0" smtClean="0">
              <a:solidFill>
                <a:schemeClr val="accent6"/>
              </a:solidFill>
            </a:endParaRPr>
          </a:p>
          <a:p>
            <a:pPr marL="228600" lvl="0" indent="-228600">
              <a:buFont typeface="+mj-lt"/>
              <a:buAutoNum type="arabicPeriod"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Right-click the slide background area, and then click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Format Background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In the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Format Background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dialog box, click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Fill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in the left pane, select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Gradient fill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in the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Fill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pane, and then do the following:</a:t>
            </a: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Type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list, select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Radial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Direction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list click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From Center </a:t>
            </a:r>
            <a:r>
              <a:rPr lang="en-US" sz="1200" b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(third option from the left).</a:t>
            </a:r>
            <a:endParaRPr lang="en-US" sz="1200" b="1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Under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Gradient stops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click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Add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or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Remove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until two stops appear in the drop-down list.</a:t>
            </a:r>
          </a:p>
          <a:p>
            <a:pPr marL="228600" lvl="0" indent="-228600">
              <a:buFont typeface="+mj-lt"/>
              <a:buAutoNum type="arabicPeriod"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Also under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Gradient stops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customize the gradient stops as follows:</a:t>
            </a: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Select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Stop 1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from the list, and then do the following:</a:t>
            </a:r>
          </a:p>
          <a:p>
            <a:pPr marL="1143000" lvl="2" indent="-22860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Stop position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box, enter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0%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marL="1143000" lvl="2" indent="-22860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Click the button next to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Color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then under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Theme Colors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click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Black, Text 1, Lighter 35% </a:t>
            </a:r>
            <a:r>
              <a:rPr lang="en-US" sz="1200" b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(third row, second option from the left). </a:t>
            </a:r>
            <a:endParaRPr lang="en-US" sz="1200" b="1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Select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Stop 2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from the list, and then do the following: </a:t>
            </a:r>
          </a:p>
          <a:p>
            <a:pPr marL="1143000" lvl="2" indent="-22860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Stop position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box, enter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100%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marL="1143000" lvl="2" indent="-22860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Click the button next to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Color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then under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Theme Colors 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click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Black, Text 1 </a:t>
            </a:r>
            <a:r>
              <a:rPr lang="en-US" sz="1200" b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(first row, second option from the left). </a:t>
            </a:r>
            <a:endParaRPr lang="en-US" sz="1200" dirty="0" smtClean="0"/>
          </a:p>
          <a:p>
            <a:pPr marL="228600" indent="-228600">
              <a:buFont typeface="+mj-lt"/>
              <a:buNone/>
            </a:pPr>
            <a:endParaRPr lang="en-US" sz="1200" dirty="0" smtClean="0"/>
          </a:p>
        </p:txBody>
      </p:sp>
      <p:sp>
        <p:nvSpPr>
          <p:cNvPr id="5" name="Slide Image Placeholder 4"/>
          <p:cNvSpPr>
            <a:spLocks noGrp="1" noRot="1" noChangeAspect="1"/>
          </p:cNvSpPr>
          <p:nvPr>
            <p:ph type="sldImg"/>
          </p:nvPr>
        </p:nvSpPr>
        <p:spPr>
          <a:xfrm>
            <a:off x="539750" y="503238"/>
            <a:ext cx="3143250" cy="2359025"/>
          </a:xfr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microsoft.com/office/2007/relationships/media" Target="../media/media2.wmv"/><Relationship Id="rId2" Type="http://schemas.openxmlformats.org/officeDocument/2006/relationships/slideMaster" Target="../slideMasters/slideMaster2.xml"/><Relationship Id="rId1" Type="http://schemas.openxmlformats.org/officeDocument/2006/relationships/video" Target="../media/media2.wmv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microsoft.com/office/2007/relationships/media" Target="../media/media1.wmv"/><Relationship Id="rId2" Type="http://schemas.openxmlformats.org/officeDocument/2006/relationships/slideMaster" Target="../slideMasters/slideMaster2.xml"/><Relationship Id="rId1" Type="http://schemas.openxmlformats.org/officeDocument/2006/relationships/video" Target="../media/media1.wmv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7.png"/><Relationship Id="rId4" Type="http://schemas.openxmlformats.org/officeDocument/2006/relationships/image" Target="../media/image4.png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F05EF-6168-407F-8025-E41839E12504}" type="datetimeFigureOut">
              <a:rPr lang="en-US" smtClean="0"/>
              <a:pPr/>
              <a:t>1/10/2015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1C692C-4F2D-45F6-A9A8-8A3A8FE278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F05EF-6168-407F-8025-E41839E12504}" type="datetimeFigureOut">
              <a:rPr lang="en-US" smtClean="0"/>
              <a:pPr/>
              <a:t>1/10/2015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1C692C-4F2D-45F6-A9A8-8A3A8FE278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F05EF-6168-407F-8025-E41839E12504}" type="datetimeFigureOut">
              <a:rPr lang="en-US" smtClean="0"/>
              <a:pPr/>
              <a:t>1/10/2015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1C692C-4F2D-45F6-A9A8-8A3A8FE278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ld_gears_h264.mo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3">
                  <p14:bmkLst/>
                </p14:media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0" y="304800"/>
            <a:ext cx="9144000" cy="5143500"/>
          </a:xfrm>
          <a:prstGeom prst="rect">
            <a:avLst/>
          </a:prstGeom>
        </p:spPr>
      </p:pic>
      <p:sp>
        <p:nvSpPr>
          <p:cNvPr id="10" name="Click_Box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0" y="76200"/>
            <a:ext cx="9144000" cy="6172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-762000" y="3352800"/>
            <a:ext cx="9677400" cy="1524000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22479">
                <a:srgbClr val="FBDDAB">
                  <a:alpha val="0"/>
                </a:srgbClr>
              </a:gs>
              <a:gs pos="0">
                <a:srgbClr val="FBEAC7">
                  <a:alpha val="0"/>
                </a:srgbClr>
              </a:gs>
              <a:gs pos="59000">
                <a:srgbClr val="FAC77D">
                  <a:alpha val="67000"/>
                </a:srgbClr>
              </a:gs>
              <a:gs pos="100000">
                <a:srgbClr val="FBA97D">
                  <a:alpha val="73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90600" y="2743200"/>
            <a:ext cx="7391400" cy="147002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90600" y="4114800"/>
            <a:ext cx="7391400" cy="1752600"/>
          </a:xfrm>
        </p:spPr>
        <p:txBody>
          <a:bodyPr>
            <a:normAutofit/>
          </a:bodyPr>
          <a:lstStyle>
            <a:lvl1pPr marL="0" indent="0" algn="r">
              <a:buNone/>
              <a:defRPr sz="28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C7614-15A9-43A8-9E98-106A33ED6C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1/10/2015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D3CB9-049B-4F4F-82D1-8A95299C97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0579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23485"/>
            <a:ext cx="9144000" cy="183451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62408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3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6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5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34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9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4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2" grpId="0"/>
      <p:bldP spid="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34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Animated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304800" y="-533400"/>
            <a:ext cx="8534400" cy="5791200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  <a:alpha val="50000"/>
                </a:schemeClr>
              </a:gs>
              <a:gs pos="64999">
                <a:schemeClr val="accent2">
                  <a:lumMod val="75000"/>
                  <a:alpha val="50000"/>
                </a:schemeClr>
              </a:gs>
              <a:gs pos="100000">
                <a:schemeClr val="accent2">
                  <a:lumMod val="50000"/>
                  <a:alpha val="50000"/>
                </a:schemeClr>
              </a:gs>
            </a:gsLst>
            <a:lin ang="5400000" scaled="0"/>
            <a:tileRect/>
          </a:gradFill>
          <a:ln w="38100">
            <a:solidFill>
              <a:schemeClr val="bg1">
                <a:lumMod val="65000"/>
              </a:schemeClr>
            </a:solidFill>
          </a:ln>
          <a:scene3d>
            <a:camera prst="orthographicFront"/>
            <a:lightRig rig="threePt" dir="t"/>
          </a:scene3d>
          <a:sp3d>
            <a:bevelT w="133350" h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0579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F05EF-6168-407F-8025-E41839E12504}" type="datetimeFigureOut">
              <a:rPr lang="en-US" smtClean="0"/>
              <a:pPr/>
              <a:t>1/10/2015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1C692C-4F2D-45F6-A9A8-8A3A8FE2780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0359687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grpId="0" nodeType="withEffect" p14:presetBounceEnd="46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6000">
                                          <p:cBhvr additive="base">
                                            <p:cTn id="11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6000">
                                          <p:cBhvr additive="base">
                                            <p:cTn id="12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10" presetClass="entr" presetSubtype="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10" presetClass="entr" presetSubtype="0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  <p:bldP spid="2" grpId="0"/>
          <p:bldP spid="3" grpId="0">
            <p:tmplLst>
              <p:tmpl>
                <p:tnLst>
                  <p:par>
                    <p:cTn presetID="10" presetClass="entr" presetSubtype="0" fill="hold" nodeType="withEffect">
                      <p:stCondLst>
                        <p:cond delay="150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3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Effect transition="in" filter="fade">
                          <p:cBhvr>
                            <p:cTn dur="500"/>
                            <p:tgtEl>
                              <p:spTgt spid="3"/>
                            </p:tgtEl>
                          </p:cBhvr>
                        </p:animEffect>
                      </p:childTnLst>
                    </p:cTn>
                  </p:par>
                </p:tnLst>
              </p:tmpl>
            </p:tmplLst>
          </p:bldP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10" presetClass="entr" presetSubtype="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10" presetClass="entr" presetSubtype="0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  <p:bldP spid="2" grpId="0"/>
          <p:bldP spid="3" grpId="0">
            <p:tmplLst>
              <p:tmpl>
                <p:tnLst>
                  <p:par>
                    <p:cTn presetID="10" presetClass="entr" presetSubtype="0" fill="hold" nodeType="withEffect">
                      <p:stCondLst>
                        <p:cond delay="150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3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Effect transition="in" filter="fade">
                          <p:cBhvr>
                            <p:cTn dur="500"/>
                            <p:tgtEl>
                              <p:spTgt spid="3"/>
                            </p:tgtEl>
                          </p:cBhvr>
                        </p:animEffect>
                      </p:childTnLst>
                    </p:cTn>
                  </p:par>
                </p:tnLst>
              </p:tmpl>
            </p:tmplLst>
          </p:bldP>
        </p:bldLst>
      </p:timing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Alternate Animated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ear_strip_long.mo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3"/>
              </p:ext>
            </p:extLst>
          </p:nvPr>
        </p:nvPicPr>
        <p:blipFill>
          <a:blip r:embed="rId4" cstate="print">
            <a:lum bright="-8000" contrast="8000"/>
          </a:blip>
          <a:stretch>
            <a:fillRect/>
          </a:stretch>
        </p:blipFill>
        <p:spPr>
          <a:xfrm rot="5400000">
            <a:off x="-2883696" y="2893219"/>
            <a:ext cx="6858003" cy="1071563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1295399" y="228600"/>
            <a:ext cx="8763001" cy="5943600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  <a:alpha val="50000"/>
                </a:schemeClr>
              </a:gs>
              <a:gs pos="64999">
                <a:schemeClr val="accent2">
                  <a:lumMod val="75000"/>
                  <a:alpha val="50000"/>
                </a:schemeClr>
              </a:gs>
              <a:gs pos="100000">
                <a:schemeClr val="accent2">
                  <a:lumMod val="50000"/>
                  <a:alpha val="50000"/>
                </a:schemeClr>
              </a:gs>
            </a:gsLst>
            <a:lin ang="5400000" scaled="0"/>
            <a:tileRect/>
          </a:gradFill>
          <a:ln w="38100">
            <a:solidFill>
              <a:schemeClr val="bg1">
                <a:lumMod val="65000"/>
              </a:schemeClr>
            </a:solidFill>
          </a:ln>
          <a:scene3d>
            <a:camera prst="orthographicFront"/>
            <a:lightRig rig="threePt" dir="t"/>
          </a:scene3d>
          <a:sp3d>
            <a:bevelT w="133350" h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269105" y="2135505"/>
            <a:ext cx="9144000" cy="60579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274638"/>
            <a:ext cx="6781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76400" y="1447800"/>
            <a:ext cx="6781800" cy="46783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F05EF-6168-407F-8025-E41839E12504}" type="datetimeFigureOut">
              <a:rPr lang="en-US" smtClean="0"/>
              <a:pPr/>
              <a:t>1/10/2015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1C692C-4F2D-45F6-A9A8-8A3A8FE2780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15143878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0042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2" presetClass="entr" presetSubtype="2" fill="hold" nodeType="withEffect" p14:presetBounceEnd="60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9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0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2" fill="hold" grpId="0" nodeType="withEffect" p14:presetBounceEnd="63333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333">
                                          <p:cBhvr additive="base">
                                            <p:cTn id="13" dur="9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333">
                                          <p:cBhvr additive="base">
                                            <p:cTn id="14" dur="9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10" presetClass="entr" presetSubtype="0" fill="hold" grpId="0" nodeType="withEffect">
                                      <p:stCondLst>
                                        <p:cond delay="18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10" presetClass="entr" presetSubtype="0" fill="hold" grpId="0" nodeType="withEffect">
                                      <p:stCondLst>
                                        <p:cond delay="21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1" restart="whenNotActive" fill="hold" evtFilter="cancelBubble" nodeType="interactiveSeq">
                    <p:stCondLst>
                      <p:cond evt="onClick" delay="0">
                        <p:tgtEl>
                          <p:spTgt spid="1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" fill="hold">
                          <p:stCondLst>
                            <p:cond delay="0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25" dur="1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"/>
                      </p:tgtEl>
                    </p:cond>
                  </p:nextCondLst>
                </p:seq>
                <p:video>
                  <p:cMediaNode vol="80000">
                    <p:cTn id="26" repeatCount="indefinite" fill="hold" display="0">
                      <p:stCondLst>
                        <p:cond delay="indefinite"/>
                      </p:stCondLst>
                    </p:cTn>
                    <p:tgtEl>
                      <p:spTgt spid="10"/>
                    </p:tgtEl>
                  </p:cMediaNode>
                </p:video>
              </p:childTnLst>
            </p:cTn>
          </p:par>
        </p:tnLst>
        <p:bldLst>
          <p:bldP spid="9" grpId="0" animBg="1"/>
          <p:bldP spid="2" grpId="0"/>
          <p:bldP spid="3" grpId="0">
            <p:tmplLst>
              <p:tmpl>
                <p:tnLst>
                  <p:par>
                    <p:cTn presetID="10" presetClass="entr" presetSubtype="0" fill="hold" nodeType="withEffect">
                      <p:stCondLst>
                        <p:cond delay="210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3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Effect transition="in" filter="fade">
                          <p:cBhvr>
                            <p:cTn dur="500"/>
                            <p:tgtEl>
                              <p:spTgt spid="3"/>
                            </p:tgtEl>
                          </p:cBhvr>
                        </p:animEffect>
                      </p:childTnLst>
                    </p:cTn>
                  </p:par>
                </p:tnLst>
              </p:tmpl>
            </p:tmplLst>
          </p:bldP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0042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2" presetClass="entr" presetSubtype="2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2" fill="hold" grpId="0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9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9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10" presetClass="entr" presetSubtype="0" fill="hold" grpId="0" nodeType="withEffect">
                                      <p:stCondLst>
                                        <p:cond delay="18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10" presetClass="entr" presetSubtype="0" fill="hold" grpId="0" nodeType="withEffect">
                                      <p:stCondLst>
                                        <p:cond delay="21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1" restart="whenNotActive" fill="hold" evtFilter="cancelBubble" nodeType="interactiveSeq">
                    <p:stCondLst>
                      <p:cond evt="onClick" delay="0">
                        <p:tgtEl>
                          <p:spTgt spid="1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" fill="hold">
                          <p:stCondLst>
                            <p:cond delay="0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25" dur="1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"/>
                      </p:tgtEl>
                    </p:cond>
                  </p:nextCondLst>
                </p:seq>
                <p:video>
                  <p:cMediaNode vol="80000">
                    <p:cTn id="26" repeatCount="indefinite" fill="hold" display="0">
                      <p:stCondLst>
                        <p:cond delay="indefinite"/>
                      </p:stCondLst>
                    </p:cTn>
                    <p:tgtEl>
                      <p:spTgt spid="10"/>
                    </p:tgtEl>
                  </p:cMediaNode>
                </p:video>
              </p:childTnLst>
            </p:cTn>
          </p:par>
        </p:tnLst>
        <p:bldLst>
          <p:bldP spid="9" grpId="0" animBg="1"/>
          <p:bldP spid="2" grpId="0"/>
          <p:bldP spid="3" grpId="0">
            <p:tmplLst>
              <p:tmpl>
                <p:tnLst>
                  <p:par>
                    <p:cTn presetID="10" presetClass="entr" presetSubtype="0" fill="hold" nodeType="withEffect">
                      <p:stCondLst>
                        <p:cond delay="210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3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Effect transition="in" filter="fade">
                          <p:cBhvr>
                            <p:cTn dur="500"/>
                            <p:tgtEl>
                              <p:spTgt spid="3"/>
                            </p:tgtEl>
                          </p:cBhvr>
                        </p:animEffect>
                      </p:childTnLst>
                    </p:cTn>
                  </p:par>
                </p:tnLst>
              </p:tmpl>
            </p:tmplLst>
          </p:bldP>
        </p:bldLst>
      </p:timing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3328987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1828800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C7614-15A9-43A8-9E98-106A33ED6C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1/10/2015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D3CB9-049B-4F4F-82D1-8A95299C97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536713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600200"/>
            <a:ext cx="3810000" cy="45259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3886200" cy="45259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C7614-15A9-43A8-9E98-106A33ED6C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1/10/2015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D3CB9-049B-4F4F-82D1-8A95299C97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442892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C7614-15A9-43A8-9E98-106A33ED6C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1/10/2015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D3CB9-049B-4F4F-82D1-8A95299C97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204466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C7614-15A9-43A8-9E98-106A33ED6C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1/10/2015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D3CB9-049B-4F4F-82D1-8A95299C97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606558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C7614-15A9-43A8-9E98-106A33ED6C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1/10/2015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D3CB9-049B-4F4F-82D1-8A95299C97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242663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F05EF-6168-407F-8025-E41839E12504}" type="datetimeFigureOut">
              <a:rPr lang="en-US" smtClean="0"/>
              <a:pPr/>
              <a:t>1/10/2015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1C692C-4F2D-45F6-A9A8-8A3A8FE278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3008313" cy="9779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533399"/>
            <a:ext cx="5111750" cy="4572001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C7614-15A9-43A8-9E98-106A33ED6C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1/10/2015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D3CB9-049B-4F4F-82D1-8A95299C97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073085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72200" y="685800"/>
            <a:ext cx="2514600" cy="7620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85800" y="685800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72200" y="1447800"/>
            <a:ext cx="2514600" cy="33528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C7614-15A9-43A8-9E98-106A33ED6C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1/10/2015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D3CB9-049B-4F4F-82D1-8A95299C97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010928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C7614-15A9-43A8-9E98-106A33ED6C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1/10/2015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D3CB9-049B-4F4F-82D1-8A95299C97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391157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C7614-15A9-43A8-9E98-106A33ED6C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1/10/2015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D3CB9-049B-4F4F-82D1-8A95299C97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193730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Placeholder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" y="190500"/>
            <a:ext cx="9144000" cy="5143500"/>
          </a:xfrm>
          <a:prstGeom prst="rect">
            <a:avLst/>
          </a:prstGeom>
        </p:spPr>
      </p:pic>
      <p:sp>
        <p:nvSpPr>
          <p:cNvPr id="12" name="Rounded Rectangle 11"/>
          <p:cNvSpPr/>
          <p:nvPr userDrawn="1"/>
        </p:nvSpPr>
        <p:spPr>
          <a:xfrm>
            <a:off x="-762000" y="3352800"/>
            <a:ext cx="9677400" cy="1524000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22479">
                <a:srgbClr val="FBDDAB">
                  <a:alpha val="0"/>
                </a:srgbClr>
              </a:gs>
              <a:gs pos="0">
                <a:srgbClr val="FBEAC7">
                  <a:alpha val="0"/>
                </a:srgbClr>
              </a:gs>
              <a:gs pos="59000">
                <a:srgbClr val="FAC77D">
                  <a:alpha val="67000"/>
                </a:srgbClr>
              </a:gs>
              <a:gs pos="100000">
                <a:srgbClr val="FBA97D">
                  <a:alpha val="73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90600" y="2743200"/>
            <a:ext cx="7391400" cy="147002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90600" y="4114800"/>
            <a:ext cx="7391400" cy="1752600"/>
          </a:xfrm>
        </p:spPr>
        <p:txBody>
          <a:bodyPr>
            <a:normAutofit/>
          </a:bodyPr>
          <a:lstStyle>
            <a:lvl1pPr marL="0" indent="0" algn="r">
              <a:buNone/>
              <a:defRPr sz="28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85F99-95E1-4364-B51A-34543D3B751D}" type="datetimeFigureOut">
              <a:rPr lang="en-US" smtClean="0"/>
              <a:pPr/>
              <a:t>1/10/2015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481D43-00F0-40AB-87FB-6286EF593C8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0579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23485"/>
            <a:ext cx="9144000" cy="183451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5715000"/>
            <a:ext cx="1981200" cy="84696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1700617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tatic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85F99-95E1-4364-B51A-34543D3B751D}" type="datetimeFigureOut">
              <a:rPr lang="en-US" smtClean="0"/>
              <a:pPr/>
              <a:t>1/10/2015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481D43-00F0-40AB-87FB-6286EF593C8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3798948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Alternate Static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925366" y="2925364"/>
            <a:ext cx="6934201" cy="1083469"/>
          </a:xfrm>
          <a:prstGeom prst="rect">
            <a:avLst/>
          </a:prstGeom>
        </p:spPr>
      </p:pic>
      <p:sp>
        <p:nvSpPr>
          <p:cNvPr id="9" name="Rounded Rectangle 8"/>
          <p:cNvSpPr/>
          <p:nvPr userDrawn="1"/>
        </p:nvSpPr>
        <p:spPr>
          <a:xfrm>
            <a:off x="1295399" y="228600"/>
            <a:ext cx="8763001" cy="5943600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  <a:alpha val="50000"/>
                </a:schemeClr>
              </a:gs>
              <a:gs pos="64999">
                <a:schemeClr val="accent2">
                  <a:lumMod val="75000"/>
                  <a:alpha val="50000"/>
                </a:schemeClr>
              </a:gs>
              <a:gs pos="100000">
                <a:schemeClr val="accent2">
                  <a:lumMod val="50000"/>
                  <a:alpha val="50000"/>
                </a:schemeClr>
              </a:gs>
            </a:gsLst>
            <a:lin ang="5400000" scaled="0"/>
            <a:tileRect/>
          </a:gradFill>
          <a:ln w="38100">
            <a:solidFill>
              <a:schemeClr val="bg1">
                <a:lumMod val="65000"/>
              </a:schemeClr>
            </a:solidFill>
          </a:ln>
          <a:scene3d>
            <a:camera prst="orthographicFront"/>
            <a:lightRig rig="threePt" dir="t"/>
          </a:scene3d>
          <a:sp3d>
            <a:bevelT w="133350" h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269105" y="2135505"/>
            <a:ext cx="9144000" cy="60579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274638"/>
            <a:ext cx="6781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76400" y="1447800"/>
            <a:ext cx="6781800" cy="46783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85F99-95E1-4364-B51A-34543D3B751D}" type="datetimeFigureOut">
              <a:rPr lang="en-US" smtClean="0"/>
              <a:pPr/>
              <a:t>1/10/2015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481D43-00F0-40AB-87FB-6286EF593C8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2233028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3328987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1828800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85F99-95E1-4364-B51A-34543D3B751D}" type="datetimeFigureOut">
              <a:rPr lang="en-US" smtClean="0"/>
              <a:pPr/>
              <a:t>1/10/2015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481D43-00F0-40AB-87FB-6286EF593C8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9699228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600200"/>
            <a:ext cx="3810000" cy="45259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3886200" cy="45259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85F99-95E1-4364-B51A-34543D3B751D}" type="datetimeFigureOut">
              <a:rPr lang="en-US" smtClean="0"/>
              <a:pPr/>
              <a:t>1/10/2015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481D43-00F0-40AB-87FB-6286EF593C8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0066835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85F99-95E1-4364-B51A-34543D3B751D}" type="datetimeFigureOut">
              <a:rPr lang="en-US" smtClean="0"/>
              <a:pPr/>
              <a:t>1/10/2015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481D43-00F0-40AB-87FB-6286EF593C8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2640738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F05EF-6168-407F-8025-E41839E12504}" type="datetimeFigureOut">
              <a:rPr lang="en-US" smtClean="0"/>
              <a:pPr/>
              <a:t>1/10/2015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1C692C-4F2D-45F6-A9A8-8A3A8FE278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85F99-95E1-4364-B51A-34543D3B751D}" type="datetimeFigureOut">
              <a:rPr lang="en-US" smtClean="0"/>
              <a:pPr/>
              <a:t>1/10/2015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481D43-00F0-40AB-87FB-6286EF593C8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5174052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85F99-95E1-4364-B51A-34543D3B751D}" type="datetimeFigureOut">
              <a:rPr lang="en-US" smtClean="0"/>
              <a:pPr/>
              <a:t>1/10/2015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481D43-00F0-40AB-87FB-6286EF593C8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4275491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3008313" cy="9779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533399"/>
            <a:ext cx="5111750" cy="4572001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85F99-95E1-4364-B51A-34543D3B751D}" type="datetimeFigureOut">
              <a:rPr lang="en-US" smtClean="0"/>
              <a:pPr/>
              <a:t>1/10/2015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481D43-00F0-40AB-87FB-6286EF593C8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3961450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72200" y="685800"/>
            <a:ext cx="2514600" cy="7620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85800" y="685800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72200" y="1447800"/>
            <a:ext cx="2514600" cy="33528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85F99-95E1-4364-B51A-34543D3B751D}" type="datetimeFigureOut">
              <a:rPr lang="en-US" smtClean="0"/>
              <a:pPr/>
              <a:t>1/10/2015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481D43-00F0-40AB-87FB-6286EF593C8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5834236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85F99-95E1-4364-B51A-34543D3B751D}" type="datetimeFigureOut">
              <a:rPr lang="en-US" smtClean="0"/>
              <a:pPr/>
              <a:t>1/10/2015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481D43-00F0-40AB-87FB-6286EF593C8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369584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85F99-95E1-4364-B51A-34543D3B751D}" type="datetimeFigureOut">
              <a:rPr lang="en-US" smtClean="0"/>
              <a:pPr/>
              <a:t>1/10/2015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481D43-00F0-40AB-87FB-6286EF593C8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5660739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/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Copyright 2010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2438400" y="3237600"/>
            <a:ext cx="6324600" cy="838200"/>
          </a:xfrm>
        </p:spPr>
        <p:txBody>
          <a:bodyPr>
            <a:normAutofit/>
          </a:bodyPr>
          <a:lstStyle>
            <a:lvl1pPr marL="57150" indent="0">
              <a:buFontTx/>
              <a:buNone/>
              <a:defRPr sz="1800" baseline="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6"/>
          </p:nvPr>
        </p:nvSpPr>
        <p:spPr>
          <a:xfrm>
            <a:off x="2438400" y="1635600"/>
            <a:ext cx="6324600" cy="838200"/>
          </a:xfrm>
        </p:spPr>
        <p:txBody>
          <a:bodyPr>
            <a:normAutofit/>
          </a:bodyPr>
          <a:lstStyle>
            <a:lvl1pPr marL="57150" indent="0">
              <a:buFontTx/>
              <a:buNone/>
              <a:defRPr sz="1800" baseline="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8"/>
          <p:cNvSpPr>
            <a:spLocks noGrp="1"/>
          </p:cNvSpPr>
          <p:nvPr>
            <p:ph type="body" sz="quarter" idx="17"/>
          </p:nvPr>
        </p:nvSpPr>
        <p:spPr>
          <a:xfrm>
            <a:off x="2438400" y="2436600"/>
            <a:ext cx="6324600" cy="838200"/>
          </a:xfrm>
        </p:spPr>
        <p:txBody>
          <a:bodyPr>
            <a:normAutofit/>
          </a:bodyPr>
          <a:lstStyle>
            <a:lvl1pPr marL="57150" indent="0">
              <a:buFontTx/>
              <a:buNone/>
              <a:defRPr sz="1800" baseline="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5" name="Text Placeholder 8"/>
          <p:cNvSpPr>
            <a:spLocks noGrp="1"/>
          </p:cNvSpPr>
          <p:nvPr>
            <p:ph type="body" sz="quarter" idx="18"/>
          </p:nvPr>
        </p:nvSpPr>
        <p:spPr>
          <a:xfrm>
            <a:off x="2438400" y="4038600"/>
            <a:ext cx="6324600" cy="838200"/>
          </a:xfrm>
        </p:spPr>
        <p:txBody>
          <a:bodyPr>
            <a:normAutofit/>
          </a:bodyPr>
          <a:lstStyle>
            <a:lvl1pPr marL="57150" indent="0">
              <a:buFontTx/>
              <a:buNone/>
              <a:defRPr sz="1800" baseline="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3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685800" y="1143000"/>
            <a:ext cx="7848600" cy="457200"/>
          </a:xfrm>
        </p:spPr>
        <p:txBody>
          <a:bodyPr>
            <a:normAutofit/>
          </a:bodyPr>
          <a:lstStyle>
            <a:lvl1pPr algn="ctr">
              <a:buFontTx/>
              <a:buNone/>
              <a:defRPr sz="240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685800" y="274638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2250618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371601"/>
            <a:ext cx="3505200" cy="4267199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600" b="0">
                <a:solidFill>
                  <a:schemeClr val="bg1"/>
                </a:solidFill>
              </a:defRPr>
            </a:lvl1pPr>
            <a:lvl2pPr marL="1828800" indent="-1828800">
              <a:buFontTx/>
              <a:buNone/>
              <a:defRPr sz="1600">
                <a:solidFill>
                  <a:schemeClr val="bg1"/>
                </a:solidFill>
              </a:defRPr>
            </a:lvl2pPr>
            <a:lvl3pPr marL="1828800" indent="-1828800">
              <a:buFontTx/>
              <a:buNone/>
              <a:defRPr sz="1600">
                <a:solidFill>
                  <a:schemeClr val="bg1"/>
                </a:solidFill>
              </a:defRPr>
            </a:lvl3pPr>
            <a:lvl4pPr marL="1828800" indent="-1828800">
              <a:buFontTx/>
              <a:buNone/>
              <a:defRPr sz="1600">
                <a:solidFill>
                  <a:schemeClr val="bg1"/>
                </a:solidFill>
              </a:defRPr>
            </a:lvl4pPr>
            <a:lvl5pPr marL="1828800" indent="-1828800">
              <a:buFontTx/>
              <a:buNone/>
              <a:defRPr sz="1600">
                <a:solidFill>
                  <a:schemeClr val="bg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29200" y="1371601"/>
            <a:ext cx="3429000" cy="4343399"/>
          </a:xfrm>
        </p:spPr>
        <p:txBody>
          <a:bodyPr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Tx/>
              <a:buNone/>
              <a:defRPr lang="en-US" sz="1600" b="0" kern="1200" dirty="0" smtClean="0">
                <a:ln w="6350">
                  <a:noFill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spcBef>
                <a:spcPct val="20000"/>
              </a:spcBef>
              <a:buFontTx/>
              <a:buNone/>
              <a:defRPr lang="en-US" sz="1600" b="0" kern="1200" dirty="0" smtClean="0">
                <a:ln w="6350">
                  <a:noFill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spcBef>
                <a:spcPct val="20000"/>
              </a:spcBef>
              <a:buFontTx/>
              <a:buNone/>
              <a:defRPr lang="en-US" sz="1600" b="0" kern="1200" dirty="0" smtClean="0">
                <a:ln w="6350">
                  <a:noFill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spcBef>
                <a:spcPct val="20000"/>
              </a:spcBef>
              <a:buFontTx/>
              <a:buNone/>
              <a:defRPr lang="en-US" sz="1600" b="0" kern="1200" dirty="0" smtClean="0">
                <a:ln w="6350">
                  <a:noFill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spcBef>
                <a:spcPct val="20000"/>
              </a:spcBef>
              <a:buFontTx/>
              <a:buNone/>
              <a:defRPr lang="en-US" sz="1600" b="0" kern="1200" dirty="0">
                <a:ln w="6350">
                  <a:noFill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smtClean="0"/>
              <a:t>Copyright 2010</a:t>
            </a:r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685800" y="274638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5736181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Copyright 2010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sz="half" idx="1"/>
          </p:nvPr>
        </p:nvSpPr>
        <p:spPr>
          <a:xfrm>
            <a:off x="457200" y="3048001"/>
            <a:ext cx="2743200" cy="2133599"/>
          </a:xfrm>
        </p:spPr>
        <p:txBody>
          <a:bodyPr lIns="274320" tIns="0" rIns="182880">
            <a:normAutofit/>
          </a:bodyPr>
          <a:lstStyle>
            <a:lvl1pPr>
              <a:lnSpc>
                <a:spcPts val="2000"/>
              </a:lnSpc>
              <a:defRPr sz="1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2"/>
          </p:nvPr>
        </p:nvSpPr>
        <p:spPr>
          <a:xfrm>
            <a:off x="3238500" y="3048001"/>
            <a:ext cx="2743200" cy="2133599"/>
          </a:xfrm>
        </p:spPr>
        <p:txBody>
          <a:bodyPr lIns="274320" tIns="0" rIns="182880">
            <a:normAutofit/>
          </a:bodyPr>
          <a:lstStyle>
            <a:lvl1pPr>
              <a:lnSpc>
                <a:spcPts val="2000"/>
              </a:lnSpc>
              <a:defRPr sz="1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Content Placeholder 3"/>
          <p:cNvSpPr>
            <a:spLocks noGrp="1"/>
          </p:cNvSpPr>
          <p:nvPr>
            <p:ph sz="half" idx="14"/>
          </p:nvPr>
        </p:nvSpPr>
        <p:spPr>
          <a:xfrm>
            <a:off x="6019800" y="3048001"/>
            <a:ext cx="2743200" cy="2133599"/>
          </a:xfrm>
        </p:spPr>
        <p:txBody>
          <a:bodyPr lIns="274320" tIns="0" rIns="182880">
            <a:normAutofit/>
          </a:bodyPr>
          <a:lstStyle>
            <a:lvl1pPr>
              <a:lnSpc>
                <a:spcPts val="2000"/>
              </a:lnSpc>
              <a:defRPr lang="en-US" sz="18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0" lvl="0" indent="0" algn="l" defTabSz="914400" rtl="0" eaLnBrk="1" latinLnBrk="0" hangingPunct="1">
              <a:lnSpc>
                <a:spcPts val="2000"/>
              </a:lnSpc>
              <a:spcBef>
                <a:spcPct val="20000"/>
              </a:spcBef>
              <a:buFontTx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15" name="Content Placeholder 2"/>
          <p:cNvSpPr>
            <a:spLocks noGrp="1"/>
          </p:cNvSpPr>
          <p:nvPr>
            <p:ph sz="half" idx="15"/>
          </p:nvPr>
        </p:nvSpPr>
        <p:spPr>
          <a:xfrm>
            <a:off x="457200" y="1295399"/>
            <a:ext cx="2743200" cy="1676401"/>
          </a:xfrm>
        </p:spPr>
        <p:txBody>
          <a:bodyPr>
            <a:noAutofit/>
          </a:bodyPr>
          <a:lstStyle>
            <a:lvl1pPr>
              <a:defRPr sz="20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Content Placeholder 3"/>
          <p:cNvSpPr>
            <a:spLocks noGrp="1"/>
          </p:cNvSpPr>
          <p:nvPr>
            <p:ph sz="half" idx="16"/>
          </p:nvPr>
        </p:nvSpPr>
        <p:spPr>
          <a:xfrm>
            <a:off x="3276600" y="1295399"/>
            <a:ext cx="2667000" cy="1676401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7" name="Content Placeholder 3"/>
          <p:cNvSpPr>
            <a:spLocks noGrp="1"/>
          </p:cNvSpPr>
          <p:nvPr>
            <p:ph sz="half" idx="17"/>
          </p:nvPr>
        </p:nvSpPr>
        <p:spPr>
          <a:xfrm>
            <a:off x="6019800" y="1295399"/>
            <a:ext cx="2743200" cy="1676401"/>
          </a:xfrm>
        </p:spPr>
        <p:txBody>
          <a:bodyPr>
            <a:normAutofit/>
          </a:bodyPr>
          <a:lstStyle>
            <a:lvl1pPr>
              <a:defRPr lang="en-US" sz="20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0" lvl="0" indent="0" algn="l" defTabSz="914400" rtl="0" eaLnBrk="1" latinLnBrk="0" hangingPunct="1">
              <a:spcBef>
                <a:spcPct val="20000"/>
              </a:spcBef>
              <a:buFontTx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685800" y="274638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1778537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Copyright 2010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sz="half" idx="1"/>
          </p:nvPr>
        </p:nvSpPr>
        <p:spPr>
          <a:xfrm>
            <a:off x="1017638" y="1142999"/>
            <a:ext cx="3429000" cy="235267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3"/>
          <p:cNvSpPr>
            <a:spLocks noGrp="1"/>
          </p:cNvSpPr>
          <p:nvPr>
            <p:ph sz="half" idx="2"/>
          </p:nvPr>
        </p:nvSpPr>
        <p:spPr>
          <a:xfrm>
            <a:off x="4876799" y="3662362"/>
            <a:ext cx="3581400" cy="1828800"/>
          </a:xfrm>
        </p:spPr>
        <p:txBody>
          <a:bodyPr>
            <a:normAutofit/>
          </a:bodyPr>
          <a:lstStyle>
            <a:lvl1pPr marL="0" indent="0" algn="l">
              <a:buFontTx/>
              <a:buNone/>
              <a:defRPr sz="1600" b="1">
                <a:solidFill>
                  <a:schemeClr val="bg1"/>
                </a:solidFill>
              </a:defRPr>
            </a:lvl1pPr>
            <a:lvl2pPr marL="0" indent="0" algn="l">
              <a:buFontTx/>
              <a:buNone/>
              <a:defRPr sz="1600">
                <a:solidFill>
                  <a:schemeClr val="bg1"/>
                </a:solidFill>
              </a:defRPr>
            </a:lvl2pPr>
            <a:lvl3pPr marL="0" indent="0" algn="l">
              <a:buFontTx/>
              <a:buNone/>
              <a:defRPr sz="1600">
                <a:solidFill>
                  <a:schemeClr val="bg1"/>
                </a:solidFill>
              </a:defRPr>
            </a:lvl3pPr>
            <a:lvl4pPr marL="0" indent="0" algn="l">
              <a:buFontTx/>
              <a:buNone/>
              <a:defRPr sz="1600">
                <a:solidFill>
                  <a:schemeClr val="bg1"/>
                </a:solidFill>
              </a:defRPr>
            </a:lvl4pPr>
            <a:lvl5pPr marL="0" indent="0" algn="l">
              <a:buFontTx/>
              <a:buNone/>
              <a:defRPr sz="1600">
                <a:solidFill>
                  <a:schemeClr val="bg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sz="half" idx="14"/>
          </p:nvPr>
        </p:nvSpPr>
        <p:spPr>
          <a:xfrm>
            <a:off x="4838699" y="1143000"/>
            <a:ext cx="3657600" cy="235267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15"/>
          </p:nvPr>
        </p:nvSpPr>
        <p:spPr>
          <a:xfrm>
            <a:off x="1066799" y="3657600"/>
            <a:ext cx="3276600" cy="182880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600" b="1">
                <a:solidFill>
                  <a:schemeClr val="bg1"/>
                </a:solidFill>
              </a:defRPr>
            </a:lvl1pPr>
            <a:lvl2pPr marL="0" indent="0">
              <a:buFontTx/>
              <a:buNone/>
              <a:defRPr sz="1600">
                <a:solidFill>
                  <a:schemeClr val="bg1"/>
                </a:solidFill>
              </a:defRPr>
            </a:lvl2pPr>
            <a:lvl3pPr marL="0" indent="0">
              <a:buFontTx/>
              <a:buNone/>
              <a:defRPr sz="1600">
                <a:solidFill>
                  <a:schemeClr val="bg1"/>
                </a:solidFill>
              </a:defRPr>
            </a:lvl3pPr>
            <a:lvl4pPr marL="0" indent="0">
              <a:buFontTx/>
              <a:buNone/>
              <a:defRPr sz="1600">
                <a:solidFill>
                  <a:schemeClr val="bg1"/>
                </a:solidFill>
              </a:defRPr>
            </a:lvl4pPr>
            <a:lvl5pPr marL="0" indent="0">
              <a:buFontTx/>
              <a:buNone/>
              <a:defRPr sz="1600">
                <a:solidFill>
                  <a:schemeClr val="bg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685800" y="274638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7993055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F05EF-6168-407F-8025-E41839E12504}" type="datetimeFigureOut">
              <a:rPr lang="en-US" smtClean="0"/>
              <a:pPr/>
              <a:t>1/10/2015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1C692C-4F2D-45F6-A9A8-8A3A8FE278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s 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38800" y="1524000"/>
            <a:ext cx="3048000" cy="3505200"/>
          </a:xfrm>
        </p:spPr>
        <p:txBody>
          <a:bodyPr/>
          <a:lstStyle>
            <a:lvl1pPr marL="0" indent="0" algn="ctr">
              <a:lnSpc>
                <a:spcPts val="1600"/>
              </a:lnSpc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smtClean="0"/>
              <a:t>Copyright 2010</a:t>
            </a:r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85800" y="274638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6776702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Title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C7614-15A9-43A8-9E98-106A33ED6C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1/10/2015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FED3CB9-049B-4F4F-82D1-8A95299C97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34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  <p:bldP spid="28" grpId="0"/>
    </p:bld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F5EF05EF-6168-407F-8025-E41839E12504}" type="datetimeFigureOut">
              <a:rPr lang="en-US" smtClean="0"/>
              <a:pPr/>
              <a:t>1/10/2015</a:t>
            </a:fld>
            <a:endParaRPr 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FA1C692C-4F2D-45F6-A9A8-8A3A8FE278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C7614-15A9-43A8-9E98-106A33ED6C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1/10/2015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D3CB9-049B-4F4F-82D1-8A95299C97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C7614-15A9-43A8-9E98-106A33ED6C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1/10/2015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D3CB9-049B-4F4F-82D1-8A95299C97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D3CB9-049B-4F4F-82D1-8A95299C97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C7614-15A9-43A8-9E98-106A33ED6C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1/10/2015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32" name="Content Placeholder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34" name="Content Placeholder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C7614-15A9-43A8-9E98-106A33ED6C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1/10/2015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D3CB9-049B-4F4F-82D1-8A95299C97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C7614-15A9-43A8-9E98-106A33ED6C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1/10/2015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D3CB9-049B-4F4F-82D1-8A95299C97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31" name="Title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FA4C7614-15A9-43A8-9E98-106A33ED6C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1/10/2015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EFED3CB9-049B-4F4F-82D1-8A95299C97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en-US" smtClean="0"/>
              <a:t>Click icon to add picture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C7614-15A9-43A8-9E98-106A33ED6C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1/10/2015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FED3CB9-049B-4F4F-82D1-8A95299C97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F05EF-6168-407F-8025-E41839E12504}" type="datetimeFigureOut">
              <a:rPr lang="en-US" smtClean="0"/>
              <a:pPr/>
              <a:t>1/10/2015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1C692C-4F2D-45F6-A9A8-8A3A8FE278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C7614-15A9-43A8-9E98-106A33ED6C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1/10/2015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D3CB9-049B-4F4F-82D1-8A95299C97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C7614-15A9-43A8-9E98-106A33ED6C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1/10/2015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D3CB9-049B-4F4F-82D1-8A95299C97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F05EF-6168-407F-8025-E41839E12504}" type="datetimeFigureOut">
              <a:rPr lang="en-US" smtClean="0"/>
              <a:pPr/>
              <a:t>1/10/2015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1C692C-4F2D-45F6-A9A8-8A3A8FE278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F05EF-6168-407F-8025-E41839E12504}" type="datetimeFigureOut">
              <a:rPr lang="en-US" smtClean="0"/>
              <a:pPr/>
              <a:t>1/10/2015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1C692C-4F2D-45F6-A9A8-8A3A8FE278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F05EF-6168-407F-8025-E41839E12504}" type="datetimeFigureOut">
              <a:rPr lang="en-US" smtClean="0"/>
              <a:pPr/>
              <a:t>1/10/2015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1C692C-4F2D-45F6-A9A8-8A3A8FE278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F05EF-6168-407F-8025-E41839E12504}" type="datetimeFigureOut">
              <a:rPr lang="en-US" smtClean="0"/>
              <a:pPr/>
              <a:t>1/10/2015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1C692C-4F2D-45F6-A9A8-8A3A8FE278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18" Type="http://schemas.microsoft.com/office/2007/relationships/media" Target="../media/media1.wmv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video" Target="../media/media1.wmv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17" Type="http://schemas.openxmlformats.org/officeDocument/2006/relationships/slideLayout" Target="../slideLayouts/slideLayout40.xml"/><Relationship Id="rId2" Type="http://schemas.openxmlformats.org/officeDocument/2006/relationships/slideLayout" Target="../slideLayouts/slideLayout25.xml"/><Relationship Id="rId16" Type="http://schemas.openxmlformats.org/officeDocument/2006/relationships/slideLayout" Target="../slideLayouts/slideLayout39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33.xml"/><Relationship Id="rId19" Type="http://schemas.openxmlformats.org/officeDocument/2006/relationships/image" Target="../media/image5.png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slideLayout" Target="../slideLayouts/slideLayout3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EF05EF-6168-407F-8025-E41839E12504}" type="datetimeFigureOut">
              <a:rPr lang="en-US" smtClean="0"/>
              <a:pPr/>
              <a:t>1/10/2015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1C692C-4F2D-45F6-A9A8-8A3A8FE27806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ear_strip_long.mov">
            <a:hlinkClick r:id="" action="ppaction://media"/>
          </p:cNvPr>
          <p:cNvPicPr>
            <a:picLocks noChangeAspect="1"/>
          </p:cNvPicPr>
          <p:nvPr>
            <a:videoFile r:link="rId14"/>
            <p:extLst>
              <p:ext uri="{DAA4B4D4-6D71-4841-9C94-3DE7FCFB9230}">
                <p14:media xmlns="" xmlns:p14="http://schemas.microsoft.com/office/powerpoint/2010/main" r:embed="rId18"/>
              </p:ext>
            </p:extLst>
          </p:nvPr>
        </p:nvPicPr>
        <p:blipFill>
          <a:blip r:embed="rId19" cstate="print">
            <a:lum bright="-8000" contrast="8000"/>
          </a:blip>
          <a:stretch>
            <a:fillRect/>
          </a:stretch>
        </p:blipFill>
        <p:spPr>
          <a:xfrm>
            <a:off x="0" y="5429250"/>
            <a:ext cx="9144000" cy="1428750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304800" y="-533400"/>
            <a:ext cx="8534400" cy="5791200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  <a:alpha val="50000"/>
                </a:schemeClr>
              </a:gs>
              <a:gs pos="64999">
                <a:schemeClr val="accent2">
                  <a:lumMod val="75000"/>
                  <a:alpha val="50000"/>
                </a:schemeClr>
              </a:gs>
              <a:gs pos="100000">
                <a:schemeClr val="accent2">
                  <a:lumMod val="50000"/>
                  <a:alpha val="50000"/>
                </a:schemeClr>
              </a:gs>
            </a:gsLst>
            <a:lin ang="5400000" scaled="0"/>
            <a:tileRect/>
          </a:gradFill>
          <a:ln w="38100">
            <a:solidFill>
              <a:schemeClr val="bg1">
                <a:lumMod val="65000"/>
              </a:schemeClr>
            </a:solidFill>
          </a:ln>
          <a:scene3d>
            <a:camera prst="orthographicFront"/>
            <a:lightRig rig="threePt" dir="t"/>
          </a:scene3d>
          <a:sp3d>
            <a:bevelT w="133350" h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0" y="274638"/>
            <a:ext cx="7772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447800"/>
            <a:ext cx="7772400" cy="46783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EF05EF-6168-407F-8025-E41839E12504}" type="datetimeFigureOut">
              <a:rPr lang="en-US" smtClean="0"/>
              <a:pPr/>
              <a:t>1/10/2015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1C692C-4F2D-45F6-A9A8-8A3A8FE2780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0579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2329011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8" r:id="rId1"/>
    <p:sldLayoutId id="2147483799" r:id="rId2"/>
    <p:sldLayoutId id="2147483800" r:id="rId3"/>
    <p:sldLayoutId id="2147483801" r:id="rId4"/>
    <p:sldLayoutId id="2147483802" r:id="rId5"/>
    <p:sldLayoutId id="2147483803" r:id="rId6"/>
    <p:sldLayoutId id="2147483804" r:id="rId7"/>
    <p:sldLayoutId id="2147483805" r:id="rId8"/>
    <p:sldLayoutId id="2147483806" r:id="rId9"/>
    <p:sldLayoutId id="2147483807" r:id="rId10"/>
    <p:sldLayoutId id="2147483808" r:id="rId11"/>
    <p:sldLayoutId id="2147483809" r:id="rId12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4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36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buFont typeface="Arial" pitchFamily="34" charset="0"/>
        <a:buNone/>
        <a:defRPr sz="2000" kern="1200">
          <a:solidFill>
            <a:schemeClr val="bg1"/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spcBef>
          <a:spcPct val="20000"/>
        </a:spcBef>
        <a:buFont typeface="Arial" pitchFamily="34" charset="0"/>
        <a:buNone/>
        <a:defRPr sz="2000" kern="1200">
          <a:solidFill>
            <a:schemeClr val="bg1"/>
          </a:solidFill>
          <a:latin typeface="+mn-lt"/>
          <a:ea typeface="+mn-ea"/>
          <a:cs typeface="+mn-cs"/>
        </a:defRPr>
      </a:lvl2pPr>
      <a:lvl3pPr marL="0" indent="0" algn="l" defTabSz="914400" rtl="0" eaLnBrk="1" latinLnBrk="0" hangingPunct="1">
        <a:spcBef>
          <a:spcPct val="20000"/>
        </a:spcBef>
        <a:buFont typeface="Arial" pitchFamily="34" charset="0"/>
        <a:buNone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0" indent="0" algn="l" defTabSz="914400" rtl="0" eaLnBrk="1" latinLnBrk="0" hangingPunct="1">
        <a:spcBef>
          <a:spcPct val="20000"/>
        </a:spcBef>
        <a:buFont typeface="Arial" pitchFamily="34" charset="0"/>
        <a:buNone/>
        <a:defRPr sz="2000" kern="1200">
          <a:solidFill>
            <a:schemeClr val="bg1"/>
          </a:solidFill>
          <a:latin typeface="+mn-lt"/>
          <a:ea typeface="+mn-ea"/>
          <a:cs typeface="+mn-cs"/>
        </a:defRPr>
      </a:lvl4pPr>
      <a:lvl5pPr marL="0" indent="0" algn="l" defTabSz="914400" rtl="0" eaLnBrk="1" latinLnBrk="0" hangingPunct="1">
        <a:spcBef>
          <a:spcPct val="20000"/>
        </a:spcBef>
        <a:buFont typeface="Arial" pitchFamily="34" charset="0"/>
        <a:buNone/>
        <a:defRPr sz="20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304800" y="-533400"/>
            <a:ext cx="8534400" cy="5791200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  <a:alpha val="50000"/>
                </a:schemeClr>
              </a:gs>
              <a:gs pos="64999">
                <a:schemeClr val="accent2">
                  <a:lumMod val="75000"/>
                  <a:alpha val="50000"/>
                </a:schemeClr>
              </a:gs>
              <a:gs pos="100000">
                <a:schemeClr val="accent2">
                  <a:lumMod val="50000"/>
                  <a:alpha val="50000"/>
                </a:schemeClr>
              </a:gs>
            </a:gsLst>
            <a:lin ang="5400000" scaled="0"/>
            <a:tileRect/>
          </a:gradFill>
          <a:ln w="38100">
            <a:solidFill>
              <a:schemeClr val="bg1">
                <a:lumMod val="65000"/>
              </a:schemeClr>
            </a:solidFill>
          </a:ln>
          <a:scene3d>
            <a:camera prst="orthographicFront"/>
            <a:lightRig rig="threePt" dir="t"/>
          </a:scene3d>
          <a:sp3d>
            <a:bevelT w="133350" h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29250"/>
            <a:ext cx="9144000" cy="14287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0" y="274638"/>
            <a:ext cx="7772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447800"/>
            <a:ext cx="7772400" cy="46783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B85F99-95E1-4364-B51A-34543D3B751D}" type="datetimeFigureOut">
              <a:rPr lang="en-US" smtClean="0"/>
              <a:pPr/>
              <a:t>1/10/2015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481D43-00F0-40AB-87FB-6286EF593C8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0579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1199399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1" r:id="rId1"/>
    <p:sldLayoutId id="2147483812" r:id="rId2"/>
    <p:sldLayoutId id="2147483813" r:id="rId3"/>
    <p:sldLayoutId id="2147483814" r:id="rId4"/>
    <p:sldLayoutId id="2147483815" r:id="rId5"/>
    <p:sldLayoutId id="2147483816" r:id="rId6"/>
    <p:sldLayoutId id="2147483817" r:id="rId7"/>
    <p:sldLayoutId id="2147483818" r:id="rId8"/>
    <p:sldLayoutId id="2147483819" r:id="rId9"/>
    <p:sldLayoutId id="2147483820" r:id="rId10"/>
    <p:sldLayoutId id="2147483821" r:id="rId11"/>
    <p:sldLayoutId id="2147483822" r:id="rId12"/>
    <p:sldLayoutId id="2147483823" r:id="rId13"/>
    <p:sldLayoutId id="2147483824" r:id="rId14"/>
    <p:sldLayoutId id="2147483825" r:id="rId15"/>
    <p:sldLayoutId id="2147483826" r:id="rId16"/>
    <p:sldLayoutId id="2147483827" r:id="rId17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36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buFont typeface="Arial" pitchFamily="34" charset="0"/>
        <a:buNone/>
        <a:defRPr sz="2000" kern="1200">
          <a:solidFill>
            <a:schemeClr val="bg1"/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spcBef>
          <a:spcPct val="20000"/>
        </a:spcBef>
        <a:buFont typeface="Arial" pitchFamily="34" charset="0"/>
        <a:buNone/>
        <a:defRPr sz="2000" kern="1200">
          <a:solidFill>
            <a:schemeClr val="bg1"/>
          </a:solidFill>
          <a:latin typeface="+mn-lt"/>
          <a:ea typeface="+mn-ea"/>
          <a:cs typeface="+mn-cs"/>
        </a:defRPr>
      </a:lvl2pPr>
      <a:lvl3pPr marL="0" indent="0" algn="l" defTabSz="914400" rtl="0" eaLnBrk="1" latinLnBrk="0" hangingPunct="1">
        <a:spcBef>
          <a:spcPct val="20000"/>
        </a:spcBef>
        <a:buFont typeface="Arial" pitchFamily="34" charset="0"/>
        <a:buNone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0" indent="0" algn="l" defTabSz="914400" rtl="0" eaLnBrk="1" latinLnBrk="0" hangingPunct="1">
        <a:spcBef>
          <a:spcPct val="20000"/>
        </a:spcBef>
        <a:buFont typeface="Arial" pitchFamily="34" charset="0"/>
        <a:buNone/>
        <a:defRPr sz="2000" kern="1200">
          <a:solidFill>
            <a:schemeClr val="bg1"/>
          </a:solidFill>
          <a:latin typeface="+mn-lt"/>
          <a:ea typeface="+mn-ea"/>
          <a:cs typeface="+mn-cs"/>
        </a:defRPr>
      </a:lvl4pPr>
      <a:lvl5pPr marL="0" indent="0" algn="l" defTabSz="914400" rtl="0" eaLnBrk="1" latinLnBrk="0" hangingPunct="1">
        <a:spcBef>
          <a:spcPct val="20000"/>
        </a:spcBef>
        <a:buFont typeface="Arial" pitchFamily="34" charset="0"/>
        <a:buNone/>
        <a:defRPr sz="20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F5EF05EF-6168-407F-8025-E41839E12504}" type="datetimeFigureOut">
              <a:rPr lang="en-US" smtClean="0"/>
              <a:pPr/>
              <a:t>1/10/2015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FA1C692C-4F2D-45F6-A9A8-8A3A8FE278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timing>
    <p:tnLst>
      <p:par>
        <p:cTn id="1" dur="indefinite" restart="never" nodeType="tmRoot"/>
      </p:par>
    </p:tnLst>
  </p:timing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1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7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7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14400" y="609600"/>
            <a:ext cx="7010400" cy="62786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NASA STEM Educator </a:t>
            </a:r>
          </a:p>
          <a:p>
            <a:pPr algn="ctr"/>
            <a:endParaRPr lang="en-US" sz="2400" dirty="0" smtClean="0"/>
          </a:p>
          <a:p>
            <a:pPr algn="ctr"/>
            <a:endParaRPr lang="en-US" sz="2400" dirty="0" smtClean="0"/>
          </a:p>
          <a:p>
            <a:pPr algn="ctr"/>
            <a:endParaRPr lang="en-US" sz="2400" dirty="0" smtClean="0"/>
          </a:p>
          <a:p>
            <a:pPr algn="ctr"/>
            <a:endParaRPr lang="en-US" sz="2400" dirty="0" smtClean="0"/>
          </a:p>
          <a:p>
            <a:pPr algn="ctr"/>
            <a:r>
              <a:rPr lang="en-US" sz="2400" dirty="0" smtClean="0"/>
              <a:t>Professional Development Collaborative</a:t>
            </a:r>
          </a:p>
          <a:p>
            <a:pPr algn="ctr"/>
            <a:endParaRPr lang="en-US" sz="2400" dirty="0" smtClean="0"/>
          </a:p>
          <a:p>
            <a:pPr algn="ctr"/>
            <a:r>
              <a:rPr lang="en-US" sz="2400" dirty="0" smtClean="0"/>
              <a:t>Texas State University</a:t>
            </a:r>
          </a:p>
          <a:p>
            <a:pPr algn="ctr"/>
            <a:endParaRPr lang="en-US" sz="2400" dirty="0" smtClean="0"/>
          </a:p>
          <a:p>
            <a:pPr algn="ctr"/>
            <a:endParaRPr lang="en-US" sz="2400" dirty="0" smtClean="0"/>
          </a:p>
          <a:p>
            <a:pPr algn="ctr"/>
            <a:endParaRPr lang="en-US" sz="2400" dirty="0" smtClean="0"/>
          </a:p>
          <a:p>
            <a:pPr algn="ctr"/>
            <a:endParaRPr lang="en-US" sz="2400" dirty="0" smtClean="0"/>
          </a:p>
          <a:p>
            <a:pPr algn="ctr"/>
            <a:r>
              <a:rPr lang="en-US" sz="2400" dirty="0" smtClean="0"/>
              <a:t>January 15, 2015 </a:t>
            </a:r>
          </a:p>
          <a:p>
            <a:pPr algn="ctr"/>
            <a:endParaRPr lang="en-US" sz="2400" dirty="0" smtClean="0"/>
          </a:p>
          <a:p>
            <a:pPr algn="ctr"/>
            <a:r>
              <a:rPr lang="en-US" sz="2400" dirty="0" smtClean="0"/>
              <a:t>Dr. Susan Belgrad</a:t>
            </a:r>
          </a:p>
          <a:p>
            <a:pPr algn="ctr"/>
            <a:r>
              <a:rPr lang="en-US" sz="2400" dirty="0" smtClean="0"/>
              <a:t>Dr. Norm Herr</a:t>
            </a:r>
            <a:endParaRPr lang="en-US" dirty="0" smtClean="0"/>
          </a:p>
          <a:p>
            <a:endParaRPr lang="en-US" dirty="0"/>
          </a:p>
        </p:txBody>
      </p:sp>
      <p:pic>
        <p:nvPicPr>
          <p:cNvPr id="5" name="Picture 4" descr="nasa log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733800" y="1371600"/>
            <a:ext cx="1085850" cy="933292"/>
          </a:xfrm>
          <a:prstGeom prst="rect">
            <a:avLst/>
          </a:prstGeom>
        </p:spPr>
      </p:pic>
      <p:pic>
        <p:nvPicPr>
          <p:cNvPr id="6" name="Picture 5" descr="tsu logo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733800" y="3733800"/>
            <a:ext cx="1147762" cy="1147762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/>
        </p:nvGraphicFramePr>
        <p:xfrm>
          <a:off x="914400" y="685800"/>
          <a:ext cx="7162800" cy="4775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447800" y="1828800"/>
            <a:ext cx="18288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2060"/>
                </a:solidFill>
              </a:rPr>
              <a:t>21</a:t>
            </a:r>
            <a:r>
              <a:rPr lang="en-US" sz="2400" b="1" baseline="30000" dirty="0" smtClean="0">
                <a:solidFill>
                  <a:srgbClr val="002060"/>
                </a:solidFill>
              </a:rPr>
              <a:t>st</a:t>
            </a:r>
            <a:r>
              <a:rPr lang="en-US" sz="2400" b="1" dirty="0" smtClean="0">
                <a:solidFill>
                  <a:srgbClr val="002060"/>
                </a:solidFill>
              </a:rPr>
              <a:t> Century Education for all students</a:t>
            </a:r>
            <a:endParaRPr lang="en-US" sz="2000" b="1" dirty="0">
              <a:solidFill>
                <a:srgbClr val="00206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953000" y="4495800"/>
            <a:ext cx="2895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1600" dirty="0" smtClean="0"/>
              <a:t>Science, Technology, Engineering and </a:t>
            </a:r>
            <a:r>
              <a:rPr lang="en-US" sz="1600" dirty="0" smtClean="0"/>
              <a:t>Mathematics, Arts, Social Justice and Global Awareness</a:t>
            </a:r>
            <a:endParaRPr lang="en-US" sz="1600" dirty="0" smtClean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51F4EAD3-1682-4678-A02B-7707F22B1C8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>
                                            <p:graphicEl>
                                              <a:dgm id="{51F4EAD3-1682-4678-A02B-7707F22B1C8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graphicEl>
                                              <a:dgm id="{51F4EAD3-1682-4678-A02B-7707F22B1C8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graphicEl>
                                              <a:dgm id="{51F4EAD3-1682-4678-A02B-7707F22B1C8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>
                                            <p:graphicEl>
                                              <a:dgm id="{51F4EAD3-1682-4678-A02B-7707F22B1C8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2BCEA4B-0890-4220-9556-1CDDFB0A451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">
                                            <p:graphicEl>
                                              <a:dgm id="{22BCEA4B-0890-4220-9556-1CDDFB0A451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7BA93AC-D3AD-4B28-9115-39B8C4A3C7C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>
                                            <p:graphicEl>
                                              <a:dgm id="{87BA93AC-D3AD-4B28-9115-39B8C4A3C7C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>
                                            <p:graphicEl>
                                              <a:dgm id="{87BA93AC-D3AD-4B28-9115-39B8C4A3C7C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">
                                            <p:graphicEl>
                                              <a:dgm id="{87BA93AC-D3AD-4B28-9115-39B8C4A3C7C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65DC621-B2C0-4549-964A-6C5A16796B8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">
                                            <p:graphicEl>
                                              <a:dgm id="{165DC621-B2C0-4549-964A-6C5A16796B8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3E94016-D3A5-4FCE-8301-70944FF87E8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4">
                                            <p:graphicEl>
                                              <a:dgm id="{63E94016-D3A5-4FCE-8301-70944FF87E8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351FE39-4179-4DB3-94A8-84EFD152430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>
                                            <p:graphicEl>
                                              <a:dgm id="{2351FE39-4179-4DB3-94A8-84EFD152430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>
                                            <p:graphicEl>
                                              <a:dgm id="{2351FE39-4179-4DB3-94A8-84EFD152430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">
                                            <p:graphicEl>
                                              <a:dgm id="{2351FE39-4179-4DB3-94A8-84EFD152430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BE2FF25-E3C6-4F63-A072-FBDC9C3F6BE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">
                                            <p:graphicEl>
                                              <a:dgm id="{0BE2FF25-E3C6-4F63-A072-FBDC9C3F6BE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D3DC158-D5CF-44D3-AC74-FD003E28D70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4">
                                            <p:graphicEl>
                                              <a:dgm id="{9D3DC158-D5CF-44D3-AC74-FD003E28D70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176EEDF-F573-4220-AC4D-C8DBE2CCB2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">
                                            <p:graphicEl>
                                              <a:dgm id="{8176EEDF-F573-4220-AC4D-C8DBE2CCB2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">
                                            <p:graphicEl>
                                              <a:dgm id="{8176EEDF-F573-4220-AC4D-C8DBE2CCB2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4">
                                            <p:graphicEl>
                                              <a:dgm id="{8176EEDF-F573-4220-AC4D-C8DBE2CCB23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302A07B-55BD-4964-87A5-153E84EB806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4">
                                            <p:graphicEl>
                                              <a:dgm id="{C302A07B-55BD-4964-87A5-153E84EB806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A4781D6-6FF3-43CA-B792-72B4146196B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4">
                                            <p:graphicEl>
                                              <a:dgm id="{6A4781D6-6FF3-43CA-B792-72B4146196B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4">
                                            <p:graphicEl>
                                              <a:dgm id="{6A4781D6-6FF3-43CA-B792-72B4146196B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4">
                                            <p:graphicEl>
                                              <a:dgm id="{6A4781D6-6FF3-43CA-B792-72B4146196B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4">
                                            <p:graphicEl>
                                              <a:dgm id="{6A4781D6-6FF3-43CA-B792-72B4146196B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1CA1628-97E6-4A74-ADC6-75D15937352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4">
                                            <p:graphicEl>
                                              <a:dgm id="{D1CA1628-97E6-4A74-ADC6-75D15937352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4">
                                            <p:graphicEl>
                                              <a:dgm id="{D1CA1628-97E6-4A74-ADC6-75D15937352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">
                                            <p:graphicEl>
                                              <a:dgm id="{D1CA1628-97E6-4A74-ADC6-75D15937352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4">
                                            <p:graphicEl>
                                              <a:dgm id="{D1CA1628-97E6-4A74-ADC6-75D15937352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DC21912-D65D-4DDF-9658-655273D0801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4">
                                            <p:graphicEl>
                                              <a:dgm id="{6DC21912-D65D-4DDF-9658-655273D0801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4">
                                            <p:graphicEl>
                                              <a:dgm id="{6DC21912-D65D-4DDF-9658-655273D0801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4">
                                            <p:graphicEl>
                                              <a:dgm id="{6DC21912-D65D-4DDF-9658-655273D0801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4">
                                            <p:graphicEl>
                                              <a:dgm id="{6DC21912-D65D-4DDF-9658-655273D0801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 uiExpand="1">
        <p:bldSub>
          <a:bldDgm bld="one"/>
        </p:bldSub>
      </p:bldGraphic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/>
        </p:nvGraphicFramePr>
        <p:xfrm>
          <a:off x="990600" y="457200"/>
          <a:ext cx="7239000" cy="5105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371600" y="1676400"/>
            <a:ext cx="2286000" cy="17927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750" b="1" dirty="0" smtClean="0">
                <a:solidFill>
                  <a:srgbClr val="002060"/>
                </a:solidFill>
              </a:rPr>
              <a:t>CSUN STEM Activities for Diverse Popula</a:t>
            </a:r>
            <a:r>
              <a:rPr lang="en-US" sz="2800" b="1" dirty="0" smtClean="0">
                <a:solidFill>
                  <a:srgbClr val="002060"/>
                </a:solidFill>
              </a:rPr>
              <a:t>tions</a:t>
            </a:r>
            <a:endParaRPr lang="en-US" sz="2400" b="1" dirty="0">
              <a:solidFill>
                <a:srgbClr val="00206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334000" y="4876800"/>
            <a:ext cx="236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U.S. SATELLITE NASA ENDEAVOR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019800" y="2514600"/>
            <a:ext cx="1828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LEGO MINDSTORMS</a:t>
            </a:r>
            <a:br>
              <a:rPr lang="en-US" dirty="0" smtClean="0">
                <a:solidFill>
                  <a:schemeClr val="bg1"/>
                </a:solidFill>
              </a:rPr>
            </a:br>
            <a:endParaRPr lang="en-US" dirty="0" smtClean="0">
              <a:solidFill>
                <a:schemeClr val="bg1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REC VEX 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867400" y="457200"/>
            <a:ext cx="28194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JPL-NASA</a:t>
            </a:r>
            <a:endParaRPr lang="en-US" sz="2800" dirty="0" smtClean="0">
              <a:solidFill>
                <a:schemeClr val="bg1"/>
              </a:solidFill>
            </a:endParaRPr>
          </a:p>
          <a:p>
            <a:pPr lvl="0"/>
            <a:r>
              <a:rPr lang="en-US" dirty="0" smtClean="0">
                <a:solidFill>
                  <a:schemeClr val="bg1"/>
                </a:solidFill>
              </a:rPr>
              <a:t>   DISCOVERY SCIENCE      </a:t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dirty="0" smtClean="0">
                <a:solidFill>
                  <a:schemeClr val="bg1"/>
                </a:solidFill>
              </a:rPr>
              <a:t>             </a:t>
            </a:r>
            <a:r>
              <a:rPr lang="en-US" dirty="0" smtClean="0">
                <a:solidFill>
                  <a:schemeClr val="bg1"/>
                </a:solidFill>
              </a:rPr>
              <a:t>CENTER</a:t>
            </a:r>
          </a:p>
          <a:p>
            <a:pPr lvl="0"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SALLY </a:t>
            </a:r>
            <a:r>
              <a:rPr lang="en-US" dirty="0" smtClean="0">
                <a:solidFill>
                  <a:schemeClr val="bg1"/>
                </a:solidFill>
              </a:rPr>
              <a:t>RIDE SCIENCE</a:t>
            </a:r>
          </a:p>
          <a:p>
            <a:pPr lvl="0"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WISE </a:t>
            </a:r>
            <a:r>
              <a:rPr lang="en-US" dirty="0" smtClean="0">
                <a:solidFill>
                  <a:schemeClr val="bg1"/>
                </a:solidFill>
              </a:rPr>
              <a:t>(Women in Science</a:t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dirty="0" smtClean="0">
                <a:solidFill>
                  <a:schemeClr val="bg1"/>
                </a:solidFill>
              </a:rPr>
              <a:t>    and Engineering)</a:t>
            </a:r>
            <a:endParaRPr lang="en-US" dirty="0" smtClean="0">
              <a:solidFill>
                <a:schemeClr val="bg1"/>
              </a:solidFill>
            </a:endParaRPr>
          </a:p>
          <a:p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51F4EAD3-1682-4678-A02B-7707F22B1C8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>
                                            <p:graphicEl>
                                              <a:dgm id="{51F4EAD3-1682-4678-A02B-7707F22B1C8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graphicEl>
                                              <a:dgm id="{51F4EAD3-1682-4678-A02B-7707F22B1C8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graphicEl>
                                              <a:dgm id="{51F4EAD3-1682-4678-A02B-7707F22B1C8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>
                                            <p:graphicEl>
                                              <a:dgm id="{51F4EAD3-1682-4678-A02B-7707F22B1C8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D3DC158-D5CF-44D3-AC74-FD003E28D70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">
                                            <p:graphicEl>
                                              <a:dgm id="{9D3DC158-D5CF-44D3-AC74-FD003E28D70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176EEDF-F573-4220-AC4D-C8DBE2CCB2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>
                                            <p:graphicEl>
                                              <a:dgm id="{8176EEDF-F573-4220-AC4D-C8DBE2CCB2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>
                                            <p:graphicEl>
                                              <a:dgm id="{8176EEDF-F573-4220-AC4D-C8DBE2CCB2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">
                                            <p:graphicEl>
                                              <a:dgm id="{8176EEDF-F573-4220-AC4D-C8DBE2CCB23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302A07B-55BD-4964-87A5-153E84EB806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">
                                            <p:graphicEl>
                                              <a:dgm id="{C302A07B-55BD-4964-87A5-153E84EB806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A4781D6-6FF3-43CA-B792-72B4146196B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>
                                            <p:graphicEl>
                                              <a:dgm id="{6A4781D6-6FF3-43CA-B792-72B4146196B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>
                                            <p:graphicEl>
                                              <a:dgm id="{6A4781D6-6FF3-43CA-B792-72B4146196B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>
                                            <p:graphicEl>
                                              <a:dgm id="{6A4781D6-6FF3-43CA-B792-72B4146196B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">
                                            <p:graphicEl>
                                              <a:dgm id="{6A4781D6-6FF3-43CA-B792-72B4146196B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1CA1628-97E6-4A74-ADC6-75D15937352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>
                                            <p:graphicEl>
                                              <a:dgm id="{D1CA1628-97E6-4A74-ADC6-75D15937352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>
                                            <p:graphicEl>
                                              <a:dgm id="{D1CA1628-97E6-4A74-ADC6-75D15937352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>
                                            <p:graphicEl>
                                              <a:dgm id="{D1CA1628-97E6-4A74-ADC6-75D15937352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">
                                            <p:graphicEl>
                                              <a:dgm id="{D1CA1628-97E6-4A74-ADC6-75D15937352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DC21912-D65D-4DDF-9658-655273D0801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">
                                            <p:graphicEl>
                                              <a:dgm id="{6DC21912-D65D-4DDF-9658-655273D0801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">
                                            <p:graphicEl>
                                              <a:dgm id="{6DC21912-D65D-4DDF-9658-655273D0801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">
                                            <p:graphicEl>
                                              <a:dgm id="{6DC21912-D65D-4DDF-9658-655273D0801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4">
                                            <p:graphicEl>
                                              <a:dgm id="{6DC21912-D65D-4DDF-9658-655273D0801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40F8F17-74D5-40D0-B2BD-8FCB6E1775C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">
                                            <p:graphicEl>
                                              <a:dgm id="{740F8F17-74D5-40D0-B2BD-8FCB6E1775C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">
                                            <p:graphicEl>
                                              <a:dgm id="{740F8F17-74D5-40D0-B2BD-8FCB6E1775C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">
                                            <p:graphicEl>
                                              <a:dgm id="{740F8F17-74D5-40D0-B2BD-8FCB6E1775C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4">
                                            <p:graphicEl>
                                              <a:dgm id="{740F8F17-74D5-40D0-B2BD-8FCB6E1775C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2EC5BB8-FE37-4C64-874B-DD499BD2B67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">
                                            <p:graphicEl>
                                              <a:dgm id="{D2EC5BB8-FE37-4C64-874B-DD499BD2B67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">
                                            <p:graphicEl>
                                              <a:dgm id="{D2EC5BB8-FE37-4C64-874B-DD499BD2B67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4">
                                            <p:graphicEl>
                                              <a:dgm id="{D2EC5BB8-FE37-4C64-874B-DD499BD2B67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4">
                                            <p:graphicEl>
                                              <a:dgm id="{D2EC5BB8-FE37-4C64-874B-DD499BD2B67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2DDD3D9-778E-4715-8738-B2127C88798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4">
                                            <p:graphicEl>
                                              <a:dgm id="{92DDD3D9-778E-4715-8738-B2127C88798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4">
                                            <p:graphicEl>
                                              <a:dgm id="{92DDD3D9-778E-4715-8738-B2127C88798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">
                                            <p:graphicEl>
                                              <a:dgm id="{92DDD3D9-778E-4715-8738-B2127C88798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4">
                                            <p:graphicEl>
                                              <a:dgm id="{92DDD3D9-778E-4715-8738-B2127C88798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Dgm bld="one"/>
        </p:bldSub>
      </p:bldGraphic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36369F18-1EB5-4EA1-96CB-74BF411D505C}" type="slidenum">
              <a:rPr lang="en-US"/>
              <a:pPr>
                <a:defRPr/>
              </a:pPr>
              <a:t>12</a:t>
            </a:fld>
            <a:endParaRPr lang="en-US" dirty="0"/>
          </a:p>
        </p:txBody>
      </p:sp>
      <p:sp>
        <p:nvSpPr>
          <p:cNvPr id="90114" name="Rectangle 2"/>
          <p:cNvSpPr>
            <a:spLocks noGrp="1"/>
          </p:cNvSpPr>
          <p:nvPr>
            <p:ph type="title"/>
          </p:nvPr>
        </p:nvSpPr>
        <p:spPr>
          <a:xfrm>
            <a:off x="0" y="76200"/>
            <a:ext cx="9144000" cy="655638"/>
          </a:xfrm>
          <a:solidFill>
            <a:schemeClr val="accent1">
              <a:lumMod val="75000"/>
            </a:schemeClr>
          </a:solidFill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3. K-12 Teacher Career Awareness </a:t>
            </a:r>
            <a:endParaRPr lang="en-US" dirty="0" smtClean="0"/>
          </a:p>
        </p:txBody>
      </p:sp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0" y="685795"/>
          <a:ext cx="9144000" cy="579121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08860"/>
                <a:gridCol w="1645826"/>
                <a:gridCol w="1789314"/>
              </a:tblGrid>
              <a:tr h="345227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chemeClr val="bg1"/>
                          </a:solidFill>
                          <a:latin typeface="Calibri"/>
                        </a:rPr>
                        <a:t>Occupation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chemeClr val="bg1"/>
                          </a:solidFill>
                          <a:latin typeface="Calibri"/>
                        </a:rPr>
                        <a:t>Median Pay, 2011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chemeClr val="bg1"/>
                          </a:solidFill>
                          <a:latin typeface="Calibri"/>
                        </a:rPr>
                        <a:t>Growth, 2010-2020</a:t>
                      </a:r>
                    </a:p>
                  </a:txBody>
                  <a:tcPr marL="9525" marR="9525" marT="9525" marB="0" anchor="b"/>
                </a:tc>
              </a:tr>
              <a:tr h="274413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Biomedical Engineers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$81,540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62%</a:t>
                      </a:r>
                    </a:p>
                  </a:txBody>
                  <a:tcPr marL="9525" marR="9525" marT="9525" marB="0" anchor="b"/>
                </a:tc>
              </a:tr>
              <a:tr h="23214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Medical Scientists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$76,700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36%</a:t>
                      </a:r>
                    </a:p>
                  </a:txBody>
                  <a:tcPr marL="9525" marR="9525" marT="9525" marB="0" anchor="b"/>
                </a:tc>
              </a:tr>
              <a:tr h="274413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Geographers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$72,800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35%</a:t>
                      </a:r>
                    </a:p>
                  </a:txBody>
                  <a:tcPr marL="9525" marR="9525" marT="9525" marB="0" anchor="b"/>
                </a:tc>
              </a:tr>
              <a:tr h="274413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Database Administrators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$73,490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31%</a:t>
                      </a:r>
                    </a:p>
                  </a:txBody>
                  <a:tcPr marL="9525" marR="9525" marT="9525" marB="0" anchor="b"/>
                </a:tc>
              </a:tr>
              <a:tr h="274413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Biochemists and Biophysicists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$79,390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31%</a:t>
                      </a:r>
                    </a:p>
                  </a:txBody>
                  <a:tcPr marL="9525" marR="9525" marT="9525" marB="0" anchor="b"/>
                </a:tc>
              </a:tr>
              <a:tr h="274413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Software Developers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$90,530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30%</a:t>
                      </a:r>
                    </a:p>
                  </a:txBody>
                  <a:tcPr marL="9525" marR="9525" marT="9525" marB="0" anchor="b"/>
                </a:tc>
              </a:tr>
              <a:tr h="274413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Network and Computer Systems Administrators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$69,160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28%</a:t>
                      </a:r>
                    </a:p>
                  </a:txBody>
                  <a:tcPr marL="9525" marR="9525" marT="9525" marB="0" anchor="b"/>
                </a:tc>
              </a:tr>
              <a:tr h="274413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Surveyors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$54,880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25%</a:t>
                      </a:r>
                    </a:p>
                  </a:txBody>
                  <a:tcPr marL="9525" marR="9525" marT="9525" marB="0" anchor="b"/>
                </a:tc>
              </a:tr>
              <a:tr h="274413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Environmental Engineering Technicians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$43,390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24%</a:t>
                      </a:r>
                    </a:p>
                  </a:txBody>
                  <a:tcPr marL="9525" marR="9525" marT="9525" marB="0" anchor="b"/>
                </a:tc>
              </a:tr>
              <a:tr h="274413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Architects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$72,550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24%</a:t>
                      </a:r>
                    </a:p>
                  </a:txBody>
                  <a:tcPr marL="9525" marR="9525" marT="9525" marB="0" anchor="b"/>
                </a:tc>
              </a:tr>
              <a:tr h="274413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Environmental Science and Protection Technicians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$41,380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24%</a:t>
                      </a:r>
                    </a:p>
                  </a:txBody>
                  <a:tcPr marL="9525" marR="9525" marT="9525" marB="0" anchor="b"/>
                </a:tc>
              </a:tr>
              <a:tr h="274413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Epidemiologists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$63,010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24%</a:t>
                      </a:r>
                    </a:p>
                  </a:txBody>
                  <a:tcPr marL="9525" marR="9525" marT="9525" marB="0" anchor="b"/>
                </a:tc>
              </a:tr>
              <a:tr h="274413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Survey Researchers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$36,050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24%</a:t>
                      </a:r>
                    </a:p>
                  </a:txBody>
                  <a:tcPr marL="9525" marR="9525" marT="9525" marB="0" anchor="b"/>
                </a:tc>
              </a:tr>
              <a:tr h="274413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Information Security Analysts, Web Developers, and Computer Network Architects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$75,660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22%</a:t>
                      </a:r>
                    </a:p>
                  </a:txBody>
                  <a:tcPr marL="9525" marR="9525" marT="9525" marB="0" anchor="b"/>
                </a:tc>
              </a:tr>
              <a:tr h="274413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Computer Systems Analysts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$77,740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22%</a:t>
                      </a:r>
                    </a:p>
                  </a:txBody>
                  <a:tcPr marL="9525" marR="9525" marT="9525" marB="0" anchor="b"/>
                </a:tc>
              </a:tr>
              <a:tr h="274413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Cartographers and Photogrammetrists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$54,510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22%</a:t>
                      </a:r>
                    </a:p>
                  </a:txBody>
                  <a:tcPr marL="9525" marR="9525" marT="9525" marB="0" anchor="b"/>
                </a:tc>
              </a:tr>
              <a:tr h="274413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Environmental Engineers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$78,740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22%</a:t>
                      </a:r>
                    </a:p>
                  </a:txBody>
                  <a:tcPr marL="9525" marR="9525" marT="9525" marB="0" anchor="b"/>
                </a:tc>
              </a:tr>
              <a:tr h="274413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Psychologists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$68,640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22%</a:t>
                      </a:r>
                    </a:p>
                  </a:txBody>
                  <a:tcPr marL="9525" marR="9525" marT="9525" marB="0" anchor="b"/>
                </a:tc>
              </a:tr>
              <a:tr h="274413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Anthropologists and Archeologists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$54,230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21%</a:t>
                      </a:r>
                    </a:p>
                  </a:txBody>
                  <a:tcPr marL="9525" marR="9525" marT="9525" marB="0" anchor="b"/>
                </a:tc>
              </a:tr>
              <a:tr h="274413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Geoscientists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$82,500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21%</a:t>
                      </a: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914400" y="5562600"/>
            <a:ext cx="4038600" cy="2286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marL="0" marR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j-ea"/>
                <a:cs typeface="Tahoma" pitchFamily="34" charset="0"/>
              </a:rPr>
              <a:t>Source: U.S.</a:t>
            </a:r>
            <a:r>
              <a:rPr kumimoji="0" lang="en-US" sz="8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j-ea"/>
                <a:cs typeface="Tahoma" pitchFamily="34" charset="0"/>
              </a:rPr>
              <a:t> Bureau of Labor</a:t>
            </a:r>
            <a:r>
              <a:rPr lang="en-US" sz="800" dirty="0" smtClean="0">
                <a:solidFill>
                  <a:srgbClr val="000000"/>
                </a:solidFill>
                <a:latin typeface="Tahoma" pitchFamily="34" charset="0"/>
                <a:ea typeface="+mj-ea"/>
                <a:cs typeface="Tahoma" pitchFamily="34" charset="0"/>
              </a:rPr>
              <a:t> Statistics, Occupational Employment Statistics (</a:t>
            </a:r>
            <a:r>
              <a:rPr lang="en-US" sz="800" dirty="0" err="1" smtClean="0">
                <a:solidFill>
                  <a:srgbClr val="000000"/>
                </a:solidFill>
                <a:latin typeface="Tahoma" pitchFamily="34" charset="0"/>
                <a:ea typeface="+mj-ea"/>
                <a:cs typeface="Tahoma" pitchFamily="34" charset="0"/>
              </a:rPr>
              <a:t>OES</a:t>
            </a:r>
            <a:r>
              <a:rPr lang="en-US" sz="800" dirty="0" smtClean="0">
                <a:solidFill>
                  <a:srgbClr val="000000"/>
                </a:solidFill>
                <a:latin typeface="Tahoma" pitchFamily="34" charset="0"/>
                <a:ea typeface="+mj-ea"/>
                <a:cs typeface="Tahoma" pitchFamily="34" charset="0"/>
              </a:rPr>
              <a:t>)</a:t>
            </a:r>
            <a:endParaRPr kumimoji="0" lang="en-US" sz="8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+mj-ea"/>
              <a:cs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38200" y="990600"/>
            <a:ext cx="7010400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Contact Information</a:t>
            </a:r>
          </a:p>
          <a:p>
            <a:pPr algn="ctr"/>
            <a:endParaRPr lang="en-US" sz="2400" dirty="0" smtClean="0"/>
          </a:p>
          <a:p>
            <a:pPr algn="ctr"/>
            <a:r>
              <a:rPr lang="en-US" sz="2400" dirty="0" smtClean="0"/>
              <a:t>Dr. Susan Belgrad</a:t>
            </a:r>
          </a:p>
          <a:p>
            <a:pPr algn="ctr"/>
            <a:r>
              <a:rPr lang="en-US" sz="2400" dirty="0" smtClean="0"/>
              <a:t>Dr. Norm Herr</a:t>
            </a:r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295400" y="685800"/>
            <a:ext cx="6693317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000" dirty="0" smtClean="0"/>
          </a:p>
          <a:p>
            <a:endParaRPr lang="en-US" sz="2000" dirty="0" smtClean="0"/>
          </a:p>
          <a:p>
            <a:endParaRPr lang="en-US" sz="2000" dirty="0" smtClean="0"/>
          </a:p>
          <a:p>
            <a:endParaRPr lang="en-US" sz="2000" dirty="0" smtClean="0"/>
          </a:p>
          <a:p>
            <a:endParaRPr lang="en-US" sz="2000" dirty="0" smtClean="0"/>
          </a:p>
          <a:p>
            <a:r>
              <a:rPr lang="en-US" sz="2000" dirty="0" smtClean="0"/>
              <a:t>Dr</a:t>
            </a:r>
            <a:r>
              <a:rPr lang="en-US" sz="2000" dirty="0" smtClean="0"/>
              <a:t>. Susan Belgrad is a Professor of Elementary Education at California State University </a:t>
            </a:r>
            <a:r>
              <a:rPr lang="en-US" sz="2000" dirty="0" smtClean="0"/>
              <a:t>Northridge. She </a:t>
            </a:r>
            <a:r>
              <a:rPr lang="en-US" sz="2000" dirty="0" smtClean="0"/>
              <a:t>currently serves as </a:t>
            </a:r>
            <a:r>
              <a:rPr lang="en-US" sz="2000" dirty="0" smtClean="0"/>
              <a:t>the Adviser for the </a:t>
            </a:r>
            <a:r>
              <a:rPr lang="en-US" sz="2000" i="1" dirty="0" smtClean="0"/>
              <a:t>STEM MA in Curriculum and Instruction</a:t>
            </a:r>
            <a:r>
              <a:rPr lang="en-US" sz="2000" dirty="0" smtClean="0"/>
              <a:t> </a:t>
            </a:r>
            <a:r>
              <a:rPr lang="en-US" sz="2000" dirty="0" smtClean="0"/>
              <a:t>the </a:t>
            </a:r>
            <a:r>
              <a:rPr lang="en-US" sz="2000" dirty="0" smtClean="0"/>
              <a:t>Department of Elementary Education. </a:t>
            </a:r>
          </a:p>
          <a:p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Susan also leads the STEM Innovations Team--with </a:t>
            </a:r>
            <a:br>
              <a:rPr lang="en-US" sz="2000" dirty="0" smtClean="0"/>
            </a:br>
            <a:r>
              <a:rPr lang="en-US" sz="2000" dirty="0" smtClean="0"/>
              <a:t>faculty and administrators from the College of Education </a:t>
            </a:r>
            <a:br>
              <a:rPr lang="en-US" sz="2000" dirty="0" smtClean="0"/>
            </a:br>
            <a:r>
              <a:rPr lang="en-US" sz="2000" dirty="0" smtClean="0"/>
              <a:t>and Engineering and Computer Sciences. The Team </a:t>
            </a:r>
            <a:br>
              <a:rPr lang="en-US" sz="2000" dirty="0" smtClean="0"/>
            </a:br>
            <a:r>
              <a:rPr lang="en-US" sz="2000" dirty="0" smtClean="0"/>
              <a:t>advances the need for educators to focus on</a:t>
            </a:r>
            <a:br>
              <a:rPr lang="en-US" sz="2000" dirty="0" smtClean="0"/>
            </a:br>
            <a:r>
              <a:rPr lang="en-US" sz="2000" dirty="0" smtClean="0"/>
              <a:t>the "T and E" in STEM learning to promote student </a:t>
            </a:r>
            <a:br>
              <a:rPr lang="en-US" sz="2000" dirty="0" smtClean="0"/>
            </a:br>
            <a:r>
              <a:rPr lang="en-US" sz="2000" dirty="0" smtClean="0"/>
              <a:t>achievement from Pre-K to College and Career.</a:t>
            </a:r>
            <a:endParaRPr lang="en-US" sz="2000" dirty="0"/>
          </a:p>
        </p:txBody>
      </p:sp>
      <p:pic>
        <p:nvPicPr>
          <p:cNvPr id="5" name="Picture 4" descr="mdecoe_heade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31911" y="762000"/>
            <a:ext cx="5559489" cy="838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62000" y="685800"/>
            <a:ext cx="7772400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000" dirty="0" smtClean="0"/>
          </a:p>
          <a:p>
            <a:endParaRPr lang="en-US" sz="2000" dirty="0" smtClean="0"/>
          </a:p>
          <a:p>
            <a:endParaRPr lang="en-US" sz="2000" dirty="0" smtClean="0"/>
          </a:p>
          <a:p>
            <a:endParaRPr lang="en-US" sz="2000" dirty="0" smtClean="0"/>
          </a:p>
          <a:p>
            <a:r>
              <a:rPr lang="en-US" sz="2000" dirty="0" smtClean="0"/>
              <a:t>Dr</a:t>
            </a:r>
            <a:r>
              <a:rPr lang="en-US" sz="2000" dirty="0" smtClean="0"/>
              <a:t>. </a:t>
            </a:r>
            <a:r>
              <a:rPr lang="en-US" sz="2000" dirty="0" smtClean="0"/>
              <a:t>Norm Herr </a:t>
            </a:r>
            <a:r>
              <a:rPr lang="en-US" sz="2000" dirty="0" smtClean="0"/>
              <a:t>is </a:t>
            </a:r>
            <a:r>
              <a:rPr lang="en-US" sz="2000" dirty="0" smtClean="0"/>
              <a:t>a Professor of </a:t>
            </a:r>
            <a:r>
              <a:rPr lang="en-US" sz="2000" dirty="0" smtClean="0"/>
              <a:t>Secondary Science Education in the Michael D. Eisner College of Education at </a:t>
            </a:r>
            <a:r>
              <a:rPr lang="en-US" sz="2000" dirty="0" smtClean="0"/>
              <a:t>California State University </a:t>
            </a:r>
            <a:r>
              <a:rPr lang="en-US" sz="2000" dirty="0" smtClean="0"/>
              <a:t>Northridge. </a:t>
            </a:r>
            <a:endParaRPr lang="en-US" sz="2000" dirty="0" smtClean="0"/>
          </a:p>
          <a:p>
            <a:endParaRPr lang="en-US" sz="2000" dirty="0" smtClean="0"/>
          </a:p>
          <a:p>
            <a:r>
              <a:rPr lang="en-US" sz="2000" dirty="0" smtClean="0"/>
              <a:t>Norm currently </a:t>
            </a:r>
            <a:r>
              <a:rPr lang="en-US" sz="2000" dirty="0" smtClean="0"/>
              <a:t>leads </a:t>
            </a:r>
            <a:r>
              <a:rPr lang="en-US" sz="2000" dirty="0" smtClean="0"/>
              <a:t>the COMPUTER SUPPORTED COLLABORATIVE SCIENCE </a:t>
            </a:r>
            <a:r>
              <a:rPr lang="en-US" sz="2000" dirty="0" smtClean="0"/>
              <a:t>Team-</a:t>
            </a:r>
            <a:r>
              <a:rPr lang="en-US" sz="2000" dirty="0" smtClean="0"/>
              <a:t>-with </a:t>
            </a:r>
            <a:r>
              <a:rPr lang="en-US" sz="2000" dirty="0" smtClean="0"/>
              <a:t>faculty </a:t>
            </a:r>
            <a:r>
              <a:rPr lang="en-US" sz="2000" dirty="0" smtClean="0"/>
              <a:t>and administrators from the College of </a:t>
            </a:r>
            <a:r>
              <a:rPr lang="en-US" sz="2000" dirty="0" smtClean="0"/>
              <a:t>_______________________</a:t>
            </a:r>
          </a:p>
          <a:p>
            <a:r>
              <a:rPr lang="en-US" sz="2000" dirty="0" smtClean="0"/>
              <a:t>Mathematics and Science</a:t>
            </a:r>
            <a:r>
              <a:rPr lang="en-US" sz="2000" dirty="0" smtClean="0"/>
              <a:t>. </a:t>
            </a:r>
            <a:r>
              <a:rPr lang="en-US" sz="2000" dirty="0" smtClean="0"/>
              <a:t>The Team </a:t>
            </a:r>
            <a:r>
              <a:rPr lang="en-US" sz="2000" dirty="0" smtClean="0"/>
              <a:t>advances </a:t>
            </a:r>
            <a:r>
              <a:rPr lang="en-US" sz="2000" dirty="0" smtClean="0"/>
              <a:t>the need for educators to </a:t>
            </a:r>
            <a:r>
              <a:rPr lang="en-US" sz="2000" dirty="0" smtClean="0"/>
              <a:t> __________________________________</a:t>
            </a:r>
            <a:endParaRPr lang="en-US" sz="2000" dirty="0"/>
          </a:p>
        </p:txBody>
      </p:sp>
      <p:pic>
        <p:nvPicPr>
          <p:cNvPr id="4" name="Picture 3" descr="mdecoe_heade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31911" y="762000"/>
            <a:ext cx="5559489" cy="838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/>
        </p:nvGraphicFramePr>
        <p:xfrm>
          <a:off x="838200" y="533400"/>
          <a:ext cx="7467600" cy="4978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381000" y="533400"/>
            <a:ext cx="2819400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 smtClean="0"/>
              <a:t>STEM</a:t>
            </a:r>
            <a:r>
              <a:rPr lang="en-US" sz="2800" b="1" dirty="0" smtClean="0"/>
              <a:t> </a:t>
            </a:r>
            <a:r>
              <a:rPr lang="en-US" b="1" dirty="0" smtClean="0"/>
              <a:t>is science</a:t>
            </a:r>
          </a:p>
          <a:p>
            <a:r>
              <a:rPr lang="en-US" b="1" dirty="0" smtClean="0"/>
              <a:t>technology, engineering</a:t>
            </a:r>
          </a:p>
          <a:p>
            <a:r>
              <a:rPr lang="en-US" b="1" dirty="0" smtClean="0"/>
              <a:t>and mathematics </a:t>
            </a:r>
          </a:p>
          <a:p>
            <a:r>
              <a:rPr lang="en-US" b="1" dirty="0" smtClean="0"/>
              <a:t>INTEGRATED in </a:t>
            </a:r>
          </a:p>
          <a:p>
            <a:r>
              <a:rPr lang="en-US" b="1" dirty="0" smtClean="0"/>
              <a:t>meaningful contexts</a:t>
            </a:r>
            <a:r>
              <a:rPr lang="en-US" dirty="0" smtClean="0"/>
              <a:t>.</a:t>
            </a:r>
            <a:br>
              <a:rPr lang="en-US" dirty="0" smtClean="0"/>
            </a:br>
            <a:r>
              <a:rPr lang="en-US" dirty="0" smtClean="0"/>
              <a:t>(U.S. Satellite)</a:t>
            </a:r>
            <a:endParaRPr lang="en-US" dirty="0"/>
          </a:p>
        </p:txBody>
      </p:sp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990600" y="914401"/>
            <a:ext cx="7239000" cy="4278094"/>
          </a:xfrm>
          <a:prstGeom prst="rect">
            <a:avLst/>
          </a:prstGeom>
          <a:solidFill>
            <a:srgbClr val="92D050">
              <a:alpha val="0"/>
            </a:srgbClr>
          </a:solidFill>
        </p:spPr>
        <p:txBody>
          <a:bodyPr wrap="square" rtlCol="0">
            <a:spAutoFit/>
          </a:bodyPr>
          <a:lstStyle/>
          <a:p>
            <a:endParaRPr lang="en-US" sz="2000" dirty="0" smtClean="0"/>
          </a:p>
          <a:p>
            <a:pPr algn="ctr">
              <a:lnSpc>
                <a:spcPct val="200000"/>
              </a:lnSpc>
            </a:pPr>
            <a:endParaRPr lang="en-US" sz="2400" b="1" dirty="0" smtClean="0"/>
          </a:p>
          <a:p>
            <a:pPr algn="ctr">
              <a:lnSpc>
                <a:spcPct val="200000"/>
              </a:lnSpc>
            </a:pPr>
            <a:r>
              <a:rPr lang="en-US" sz="2400" b="1" dirty="0" smtClean="0"/>
              <a:t>Foundational Principles of CSUN Collaborative</a:t>
            </a:r>
            <a:br>
              <a:rPr lang="en-US" sz="2400" b="1" dirty="0" smtClean="0"/>
            </a:br>
            <a:r>
              <a:rPr lang="en-US" dirty="0" smtClean="0"/>
              <a:t>STEM INNOVATIONS TEAM --  Grades K-12</a:t>
            </a:r>
          </a:p>
          <a:p>
            <a:pPr algn="ctr">
              <a:lnSpc>
                <a:spcPct val="200000"/>
              </a:lnSpc>
            </a:pPr>
            <a:r>
              <a:rPr lang="en-US" dirty="0" smtClean="0"/>
              <a:t>COMPUTER SUPPORTED</a:t>
            </a:r>
            <a:r>
              <a:rPr lang="en-US" dirty="0" smtClean="0"/>
              <a:t> </a:t>
            </a:r>
            <a:r>
              <a:rPr lang="en-US" dirty="0" smtClean="0"/>
              <a:t> COLLABORATIVE SCIENCE              Grades </a:t>
            </a:r>
            <a:r>
              <a:rPr lang="en-US" dirty="0" smtClean="0"/>
              <a:t>6-12</a:t>
            </a:r>
            <a:endParaRPr lang="en-US" sz="1600" dirty="0" smtClean="0"/>
          </a:p>
          <a:p>
            <a:pPr algn="ctr">
              <a:lnSpc>
                <a:spcPct val="200000"/>
              </a:lnSpc>
            </a:pPr>
            <a:endParaRPr lang="en-US" sz="2400" dirty="0" smtClean="0"/>
          </a:p>
        </p:txBody>
      </p:sp>
      <p:pic>
        <p:nvPicPr>
          <p:cNvPr id="5" name="Picture 4" descr="mdecoe_heade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31911" y="762000"/>
            <a:ext cx="5559489" cy="8382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914400" y="914400"/>
            <a:ext cx="7848600" cy="5262979"/>
          </a:xfrm>
          <a:prstGeom prst="rect">
            <a:avLst/>
          </a:prstGeom>
          <a:solidFill>
            <a:srgbClr val="92D050">
              <a:alpha val="0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C00000"/>
                </a:solidFill>
              </a:rPr>
              <a:t>Foundational Principles of CSUN STEM Collaborative</a:t>
            </a:r>
          </a:p>
          <a:p>
            <a:r>
              <a:rPr lang="en-US" sz="2400" b="1" dirty="0" smtClean="0">
                <a:solidFill>
                  <a:srgbClr val="C00000"/>
                </a:solidFill>
              </a:rPr>
              <a:t/>
            </a:r>
            <a:br>
              <a:rPr lang="en-US" sz="2400" b="1" dirty="0" smtClean="0">
                <a:solidFill>
                  <a:srgbClr val="C00000"/>
                </a:solidFill>
              </a:rPr>
            </a:br>
            <a:r>
              <a:rPr lang="en-US" sz="2400" dirty="0" smtClean="0">
                <a:solidFill>
                  <a:srgbClr val="C00000"/>
                </a:solidFill>
              </a:rPr>
              <a:t>STEM INNOVATIONS TEAM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000" dirty="0" smtClean="0"/>
              <a:t>1. </a:t>
            </a:r>
            <a:r>
              <a:rPr lang="en-US" sz="2000" dirty="0" smtClean="0">
                <a:solidFill>
                  <a:srgbClr val="C00000"/>
                </a:solidFill>
              </a:rPr>
              <a:t>Promoting equity of access to engineering and technology majo</a:t>
            </a:r>
            <a:r>
              <a:rPr lang="en-US" sz="2000" dirty="0" smtClean="0"/>
              <a:t>rs and careers for girls and boys  whose opportunities have previously been limited (EiE, </a:t>
            </a:r>
            <a:r>
              <a:rPr lang="en-US" sz="2000" dirty="0" smtClean="0"/>
              <a:t>REC-VEX, </a:t>
            </a:r>
            <a:r>
              <a:rPr lang="en-US" sz="2000" dirty="0" smtClean="0"/>
              <a:t>PLTW, Scratc</a:t>
            </a:r>
            <a:r>
              <a:rPr lang="en-US" sz="2000" dirty="0" smtClean="0"/>
              <a:t>h, LEGO).</a:t>
            </a:r>
          </a:p>
          <a:p>
            <a:endParaRPr lang="en-US" sz="2000" dirty="0" smtClean="0"/>
          </a:p>
          <a:p>
            <a:r>
              <a:rPr lang="en-US" sz="2000" dirty="0" smtClean="0"/>
              <a:t>2. </a:t>
            </a:r>
            <a:r>
              <a:rPr lang="en-US" sz="2000" dirty="0" smtClean="0">
                <a:solidFill>
                  <a:srgbClr val="C00000"/>
                </a:solidFill>
              </a:rPr>
              <a:t>Building awareness in K-12 e</a:t>
            </a:r>
            <a:r>
              <a:rPr lang="en-US" sz="2000" dirty="0" smtClean="0"/>
              <a:t>ducators about CCSS and NGSS-focused programs that support the integration of STEM disciplines with the next century skills and dispositions.</a:t>
            </a:r>
          </a:p>
          <a:p>
            <a:endParaRPr lang="en-US" sz="2000" dirty="0" smtClean="0"/>
          </a:p>
          <a:p>
            <a:r>
              <a:rPr lang="en-US" sz="2000" dirty="0" smtClean="0"/>
              <a:t>3</a:t>
            </a:r>
            <a:r>
              <a:rPr lang="en-US" sz="2000" dirty="0" smtClean="0">
                <a:solidFill>
                  <a:srgbClr val="C00000"/>
                </a:solidFill>
              </a:rPr>
              <a:t>. Inviting, welcoming and retaining diverse students  (girls and boy</a:t>
            </a:r>
            <a:r>
              <a:rPr lang="en-US" sz="2000" dirty="0" smtClean="0"/>
              <a:t>s) to STEM K-12 school achievement, majors and careers -- through the creation, </a:t>
            </a:r>
            <a:r>
              <a:rPr lang="en-US" sz="2000" dirty="0" smtClean="0"/>
              <a:t>strengthening and sustaining  of key connections </a:t>
            </a:r>
            <a:r>
              <a:rPr lang="en-US" sz="2000" dirty="0" smtClean="0"/>
              <a:t>between formal and informal STEM programs.</a:t>
            </a:r>
            <a:endParaRPr lang="en-US" sz="24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990600" y="914401"/>
            <a:ext cx="7772400" cy="2492990"/>
          </a:xfrm>
          <a:prstGeom prst="rect">
            <a:avLst/>
          </a:prstGeom>
          <a:solidFill>
            <a:srgbClr val="92D050">
              <a:alpha val="0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C00000"/>
                </a:solidFill>
              </a:rPr>
              <a:t>Foundational Principles of Computer Supported Collaborative Science </a:t>
            </a:r>
            <a:r>
              <a:rPr lang="en-US" sz="2400" dirty="0" smtClean="0">
                <a:solidFill>
                  <a:srgbClr val="C00000"/>
                </a:solidFill>
              </a:rPr>
              <a:t>Team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000" dirty="0" smtClean="0"/>
              <a:t>1. Promoting equity of access to</a:t>
            </a:r>
          </a:p>
          <a:p>
            <a:r>
              <a:rPr lang="en-US" sz="2000" dirty="0" smtClean="0"/>
              <a:t>2.  </a:t>
            </a:r>
          </a:p>
          <a:p>
            <a:r>
              <a:rPr lang="en-US" sz="2000" dirty="0" smtClean="0"/>
              <a:t>3.  </a:t>
            </a:r>
          </a:p>
          <a:p>
            <a:pPr algn="ctr">
              <a:lnSpc>
                <a:spcPct val="200000"/>
              </a:lnSpc>
            </a:pPr>
            <a:endParaRPr lang="en-US" sz="24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28600" y="304801"/>
            <a:ext cx="8686800" cy="6370975"/>
          </a:xfrm>
          <a:prstGeom prst="rect">
            <a:avLst/>
          </a:prstGeom>
          <a:solidFill>
            <a:srgbClr val="92D050">
              <a:alpha val="0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itchFamily="34" charset="0"/>
              </a:rPr>
              <a:t>STEM INNOVATIONS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itchFamily="34" charset="0"/>
              </a:rPr>
              <a:t/>
            </a:r>
            <a:b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itchFamily="34" charset="0"/>
              </a:rPr>
            </a:br>
            <a:endParaRPr lang="en-US" sz="2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Demi Cond" pitchFamily="34" charset="0"/>
            </a:endParaRPr>
          </a:p>
          <a:p>
            <a:pPr marL="457200" indent="-457200">
              <a:buAutoNum type="arabicPlain"/>
            </a:pP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itchFamily="34" charset="0"/>
              </a:rPr>
              <a:t>ASCD Whole Child Initiative – </a:t>
            </a:r>
            <a:r>
              <a:rPr lang="en-US" sz="2400" dirty="0" smtClean="0">
                <a:latin typeface="Franklin Gothic Medium Cond" pitchFamily="34" charset="0"/>
              </a:rPr>
              <a:t>Educators  work with communities to assure ALL children are:  Healthy, Safe, Engaged, Challenged and Supported .</a:t>
            </a:r>
          </a:p>
          <a:p>
            <a:pPr marL="457200" indent="-457200"/>
            <a:endParaRPr lang="en-US" sz="2400" dirty="0" smtClean="0">
              <a:latin typeface="Franklin Gothic Medium Cond" pitchFamily="34" charset="0"/>
            </a:endParaRPr>
          </a:p>
          <a:p>
            <a:pPr lvl="0">
              <a:buAutoNum type="arabicPlain" startAt="2"/>
            </a:pP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itchFamily="34" charset="0"/>
              </a:rPr>
              <a:t>   Common 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itchFamily="34" charset="0"/>
              </a:rPr>
              <a:t>Core State Standards </a:t>
            </a:r>
            <a:endParaRPr lang="en-US" sz="2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Demi Cond" pitchFamily="34" charset="0"/>
            </a:endParaRPr>
          </a:p>
          <a:p>
            <a:pPr lvl="0"/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itchFamily="34" charset="0"/>
              </a:rPr>
              <a:t> </a:t>
            </a:r>
            <a:b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itchFamily="34" charset="0"/>
              </a:rPr>
            </a:b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itchFamily="34" charset="0"/>
              </a:rPr>
              <a:t>                                           and 21</a:t>
            </a:r>
            <a:r>
              <a:rPr lang="en-US" sz="2400" baseline="30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itchFamily="34" charset="0"/>
              </a:rPr>
              <a:t>st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itchFamily="34" charset="0"/>
              </a:rPr>
              <a:t> 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itchFamily="34" charset="0"/>
              </a:rPr>
              <a:t>Century 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itchFamily="34" charset="0"/>
              </a:rPr>
              <a:t>Partnership</a:t>
            </a:r>
            <a:b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itchFamily="34" charset="0"/>
              </a:rPr>
            </a:br>
            <a:r>
              <a:rPr lang="en-US" sz="2400" dirty="0" smtClean="0">
                <a:solidFill>
                  <a:schemeClr val="bg1">
                    <a:lumMod val="50000"/>
                  </a:schemeClr>
                </a:solidFill>
                <a:latin typeface="Franklin Gothic Medium Cond" pitchFamily="34" charset="0"/>
              </a:rPr>
              <a:t>         </a:t>
            </a:r>
            <a:r>
              <a:rPr lang="en-US" sz="2400" dirty="0" smtClean="0">
                <a:latin typeface="Franklin Gothic Medium Cond" pitchFamily="34" charset="0"/>
              </a:rPr>
              <a:t>All </a:t>
            </a:r>
            <a:r>
              <a:rPr lang="en-US" sz="2400" dirty="0" smtClean="0">
                <a:latin typeface="Franklin Gothic Medium Cond" pitchFamily="34" charset="0"/>
              </a:rPr>
              <a:t>children and </a:t>
            </a:r>
            <a:r>
              <a:rPr lang="en-US" sz="2400" dirty="0" smtClean="0">
                <a:latin typeface="Franklin Gothic Medium Cond" pitchFamily="34" charset="0"/>
              </a:rPr>
              <a:t>adolescents: </a:t>
            </a:r>
            <a:br>
              <a:rPr lang="en-US" sz="2400" dirty="0" smtClean="0">
                <a:latin typeface="Franklin Gothic Medium Cond" pitchFamily="34" charset="0"/>
              </a:rPr>
            </a:br>
            <a:r>
              <a:rPr lang="en-US" sz="2400" dirty="0" smtClean="0">
                <a:latin typeface="Franklin Gothic Medium Cond" pitchFamily="34" charset="0"/>
              </a:rPr>
              <a:t>         Have opportunities to </a:t>
            </a:r>
            <a:r>
              <a:rPr lang="en-US" sz="2400" dirty="0" smtClean="0">
                <a:latin typeface="Franklin Gothic Medium Cond" pitchFamily="34" charset="0"/>
              </a:rPr>
              <a:t>become college </a:t>
            </a:r>
            <a:r>
              <a:rPr lang="en-US" sz="2400" dirty="0" smtClean="0">
                <a:latin typeface="Franklin Gothic Medium Cond" pitchFamily="34" charset="0"/>
              </a:rPr>
              <a:t>and</a:t>
            </a:r>
            <a:r>
              <a:rPr lang="en-US" sz="2400" dirty="0" smtClean="0">
                <a:latin typeface="Franklin Gothic Medium Cond" pitchFamily="34" charset="0"/>
              </a:rPr>
              <a:t> </a:t>
            </a:r>
            <a:r>
              <a:rPr lang="en-US" sz="2400" dirty="0" smtClean="0">
                <a:latin typeface="Franklin Gothic Medium Cond" pitchFamily="34" charset="0"/>
              </a:rPr>
              <a:t>career ready; </a:t>
            </a:r>
            <a:br>
              <a:rPr lang="en-US" sz="2400" dirty="0" smtClean="0">
                <a:latin typeface="Franklin Gothic Medium Cond" pitchFamily="34" charset="0"/>
              </a:rPr>
            </a:br>
            <a:r>
              <a:rPr lang="en-US" sz="2400" dirty="0" smtClean="0">
                <a:latin typeface="Franklin Gothic Medium Cond" pitchFamily="34" charset="0"/>
              </a:rPr>
              <a:t>         Acquire </a:t>
            </a:r>
            <a:r>
              <a:rPr lang="en-US" sz="2400" dirty="0" smtClean="0">
                <a:latin typeface="Franklin Gothic Medium Cond" pitchFamily="34" charset="0"/>
              </a:rPr>
              <a:t>four </a:t>
            </a:r>
            <a:r>
              <a:rPr lang="en-US" sz="2400" dirty="0" smtClean="0">
                <a:latin typeface="Franklin Gothic Medium Cond" pitchFamily="34" charset="0"/>
              </a:rPr>
              <a:t>workplace skill-sets</a:t>
            </a:r>
            <a:r>
              <a:rPr lang="en-US" sz="2400" dirty="0" smtClean="0">
                <a:latin typeface="Franklin Gothic Medium Cond" pitchFamily="34" charset="0"/>
              </a:rPr>
              <a:t>: Collaboration; Communication, </a:t>
            </a:r>
            <a:r>
              <a:rPr lang="en-US" sz="2400" dirty="0" smtClean="0">
                <a:latin typeface="Franklin Gothic Medium Cond" pitchFamily="34" charset="0"/>
              </a:rPr>
              <a:t/>
            </a:r>
            <a:br>
              <a:rPr lang="en-US" sz="2400" dirty="0" smtClean="0">
                <a:latin typeface="Franklin Gothic Medium Cond" pitchFamily="34" charset="0"/>
              </a:rPr>
            </a:br>
            <a:r>
              <a:rPr lang="en-US" sz="2400" dirty="0" smtClean="0">
                <a:latin typeface="Franklin Gothic Medium Cond" pitchFamily="34" charset="0"/>
              </a:rPr>
              <a:t>                                                                           Critical </a:t>
            </a:r>
            <a:r>
              <a:rPr lang="en-US" sz="2400" dirty="0" smtClean="0">
                <a:latin typeface="Franklin Gothic Medium Cond" pitchFamily="34" charset="0"/>
              </a:rPr>
              <a:t>Thinking </a:t>
            </a:r>
            <a:r>
              <a:rPr lang="en-US" sz="2400" dirty="0" smtClean="0">
                <a:latin typeface="Franklin Gothic Medium Cond" pitchFamily="34" charset="0"/>
              </a:rPr>
              <a:t> and Creativity.</a:t>
            </a:r>
            <a:r>
              <a:rPr lang="en-US" sz="1050" dirty="0" smtClean="0">
                <a:latin typeface="Franklin Gothic Medium Cond" pitchFamily="34" charset="0"/>
              </a:rPr>
              <a:t/>
            </a:r>
            <a:br>
              <a:rPr lang="en-US" sz="1050" dirty="0" smtClean="0">
                <a:latin typeface="Franklin Gothic Medium Cond" pitchFamily="34" charset="0"/>
              </a:rPr>
            </a:br>
            <a:endParaRPr lang="en-US" sz="2400" dirty="0" smtClean="0">
              <a:latin typeface="Franklin Gothic Medium Cond" pitchFamily="34" charset="0"/>
            </a:endParaRPr>
          </a:p>
          <a:p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itchFamily="34" charset="0"/>
              </a:rPr>
              <a:t>3   Access to Cool 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itchFamily="34" charset="0"/>
              </a:rPr>
              <a:t>Careers in 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itchFamily="34" charset="0"/>
              </a:rPr>
              <a:t>STEM  through NGSS </a:t>
            </a:r>
            <a:b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itchFamily="34" charset="0"/>
              </a:rPr>
            </a:b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itchFamily="34" charset="0"/>
              </a:rPr>
              <a:t> 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itchFamily="34" charset="0"/>
              </a:rPr>
              <a:t>       implementation that serves  d</a:t>
            </a:r>
            <a:r>
              <a:rPr lang="en-US" sz="2400" dirty="0" smtClean="0">
                <a:latin typeface="Franklin Gothic Medium Cond" pitchFamily="34" charset="0"/>
              </a:rPr>
              <a:t>iverse families </a:t>
            </a:r>
            <a:r>
              <a:rPr lang="en-US" sz="2400" dirty="0" smtClean="0">
                <a:latin typeface="Franklin Gothic Medium Cond" pitchFamily="34" charset="0"/>
              </a:rPr>
              <a:t>and </a:t>
            </a:r>
            <a:r>
              <a:rPr lang="en-US" sz="2400" dirty="0" smtClean="0">
                <a:latin typeface="Franklin Gothic Medium Cond" pitchFamily="34" charset="0"/>
              </a:rPr>
              <a:t>students ‘</a:t>
            </a:r>
            <a:br>
              <a:rPr lang="en-US" sz="2400" dirty="0" smtClean="0">
                <a:latin typeface="Franklin Gothic Medium Cond" pitchFamily="34" charset="0"/>
              </a:rPr>
            </a:br>
            <a:r>
              <a:rPr lang="en-US" sz="2400" dirty="0" smtClean="0">
                <a:latin typeface="Franklin Gothic Medium Cond" pitchFamily="34" charset="0"/>
              </a:rPr>
              <a:t>        access to Cool </a:t>
            </a:r>
            <a:r>
              <a:rPr lang="en-US" sz="2400" dirty="0" smtClean="0">
                <a:latin typeface="Franklin Gothic Medium Cond" pitchFamily="34" charset="0"/>
              </a:rPr>
              <a:t>Careers in STEM </a:t>
            </a:r>
            <a:r>
              <a:rPr lang="en-US" sz="2400" dirty="0" smtClean="0">
                <a:latin typeface="Franklin Gothic Medium Cond" pitchFamily="34" charset="0"/>
              </a:rPr>
              <a:t>- Today’s Work Force!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itchFamily="34" charset="0"/>
              </a:rPr>
              <a:t> </a:t>
            </a:r>
            <a:endParaRPr lang="en-US" sz="2000" b="1" dirty="0" smtClean="0"/>
          </a:p>
        </p:txBody>
      </p:sp>
      <p:pic>
        <p:nvPicPr>
          <p:cNvPr id="4" name="Picture 3" descr="wholechild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90800" y="1905000"/>
            <a:ext cx="3265170" cy="418612"/>
          </a:xfrm>
          <a:prstGeom prst="rect">
            <a:avLst/>
          </a:prstGeom>
        </p:spPr>
      </p:pic>
      <p:pic>
        <p:nvPicPr>
          <p:cNvPr id="5" name="Picture 4" descr="CCSS logo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72000" y="2438401"/>
            <a:ext cx="1653085" cy="533400"/>
          </a:xfrm>
          <a:prstGeom prst="rect">
            <a:avLst/>
          </a:prstGeom>
        </p:spPr>
      </p:pic>
      <p:pic>
        <p:nvPicPr>
          <p:cNvPr id="6" name="Picture 5" descr="p2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400800" y="2895600"/>
            <a:ext cx="941329" cy="681037"/>
          </a:xfrm>
          <a:prstGeom prst="rect">
            <a:avLst/>
          </a:prstGeom>
        </p:spPr>
      </p:pic>
      <p:pic>
        <p:nvPicPr>
          <p:cNvPr id="7" name="Picture 6" descr="NGSS LOGO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248400" y="5334000"/>
            <a:ext cx="1214437" cy="49823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/>
          <p:cNvGraphicFramePr/>
          <p:nvPr/>
        </p:nvGraphicFramePr>
        <p:xfrm>
          <a:off x="838200" y="1295400"/>
          <a:ext cx="6858000" cy="4267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2438400" y="304800"/>
            <a:ext cx="38862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accent5">
                    <a:lumMod val="50000"/>
                  </a:schemeClr>
                </a:solidFill>
              </a:rPr>
              <a:t>THE ASCD </a:t>
            </a:r>
            <a:br>
              <a:rPr lang="en-US" sz="3600" b="1" dirty="0" smtClean="0">
                <a:solidFill>
                  <a:schemeClr val="accent5">
                    <a:lumMod val="50000"/>
                  </a:schemeClr>
                </a:solidFill>
              </a:rPr>
            </a:br>
            <a:r>
              <a:rPr lang="en-US" sz="3600" b="1" dirty="0" smtClean="0">
                <a:solidFill>
                  <a:schemeClr val="accent5">
                    <a:lumMod val="50000"/>
                  </a:schemeClr>
                </a:solidFill>
              </a:rPr>
              <a:t>WHOLE CHILD INITIATIVE</a:t>
            </a:r>
          </a:p>
          <a:p>
            <a:pPr algn="ctr"/>
            <a:endParaRPr lang="en-US" dirty="0" smtClean="0"/>
          </a:p>
          <a:p>
            <a:pPr algn="ctr"/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72DE97F5-595F-4625-A134-2D2BAFB6C89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graphicEl>
                                              <a:dgm id="{72DE97F5-595F-4625-A134-2D2BAFB6C89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graphicEl>
                                              <a:dgm id="{72DE97F5-595F-4625-A134-2D2BAFB6C89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graphicEl>
                                              <a:dgm id="{72DE97F5-595F-4625-A134-2D2BAFB6C89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>
                                            <p:graphicEl>
                                              <a:dgm id="{72DE97F5-595F-4625-A134-2D2BAFB6C89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E552104E-BE5F-4D76-BF30-E11415320E5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>
                                            <p:graphicEl>
                                              <a:dgm id="{E552104E-BE5F-4D76-BF30-E11415320E5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1F7F595E-4126-4C20-A9C9-9291F690CD1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graphicEl>
                                              <a:dgm id="{1F7F595E-4126-4C20-A9C9-9291F690CD1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graphicEl>
                                              <a:dgm id="{1F7F595E-4126-4C20-A9C9-9291F690CD1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graphicEl>
                                              <a:dgm id="{1F7F595E-4126-4C20-A9C9-9291F690CD1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graphicEl>
                                              <a:dgm id="{1F7F595E-4126-4C20-A9C9-9291F690CD1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8D88E672-44A6-4EB5-9498-9373A01847A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3">
                                            <p:graphicEl>
                                              <a:dgm id="{8D88E672-44A6-4EB5-9498-9373A01847A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D29D58AC-E17B-4128-B524-F38FC6F34E0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graphicEl>
                                              <a:dgm id="{D29D58AC-E17B-4128-B524-F38FC6F34E0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graphicEl>
                                              <a:dgm id="{D29D58AC-E17B-4128-B524-F38FC6F34E0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graphicEl>
                                              <a:dgm id="{D29D58AC-E17B-4128-B524-F38FC6F34E0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graphicEl>
                                              <a:dgm id="{D29D58AC-E17B-4128-B524-F38FC6F34E0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2F359DFB-2A45-4028-95B1-B783F3BA334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">
                                            <p:graphicEl>
                                              <a:dgm id="{2F359DFB-2A45-4028-95B1-B783F3BA334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31346148-B8F5-4EE2-AF7B-D13BDA9171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graphicEl>
                                              <a:dgm id="{31346148-B8F5-4EE2-AF7B-D13BDA9171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graphicEl>
                                              <a:dgm id="{31346148-B8F5-4EE2-AF7B-D13BDA9171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graphicEl>
                                              <a:dgm id="{31346148-B8F5-4EE2-AF7B-D13BDA9171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graphicEl>
                                              <a:dgm id="{31346148-B8F5-4EE2-AF7B-D13BDA9171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2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E3C5A563-B800-4E71-B752-F745C7A72F5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8" dur="500"/>
                                        <p:tgtEl>
                                          <p:spTgt spid="3">
                                            <p:graphicEl>
                                              <a:dgm id="{E3C5A563-B800-4E71-B752-F745C7A72F5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0A2A604E-9043-4491-AB56-D7E3112497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graphicEl>
                                              <a:dgm id="{0A2A604E-9043-4491-AB56-D7E3112497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">
                                            <p:graphicEl>
                                              <a:dgm id="{0A2A604E-9043-4491-AB56-D7E3112497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">
                                            <p:graphicEl>
                                              <a:dgm id="{0A2A604E-9043-4491-AB56-D7E3112497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">
                                            <p:graphicEl>
                                              <a:dgm id="{0A2A604E-9043-4491-AB56-D7E3112497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6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72DE97F5-595F-4625-A134-2D2BAFB6C89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9" dur="2000"/>
                                        <p:tgtEl>
                                          <p:spTgt spid="3">
                                            <p:graphicEl>
                                              <a:dgm id="{72DE97F5-595F-4625-A134-2D2BAFB6C89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6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E552104E-BE5F-4D76-BF30-E11415320E5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4" dur="2000"/>
                                        <p:tgtEl>
                                          <p:spTgt spid="3">
                                            <p:graphicEl>
                                              <a:dgm id="{E552104E-BE5F-4D76-BF30-E11415320E5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6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1F7F595E-4126-4C20-A9C9-9291F690CD1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7" dur="2000"/>
                                        <p:tgtEl>
                                          <p:spTgt spid="3">
                                            <p:graphicEl>
                                              <a:dgm id="{1F7F595E-4126-4C20-A9C9-9291F690CD1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6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8D88E672-44A6-4EB5-9498-9373A01847A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2" dur="2000"/>
                                        <p:tgtEl>
                                          <p:spTgt spid="3">
                                            <p:graphicEl>
                                              <a:dgm id="{8D88E672-44A6-4EB5-9498-9373A01847A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6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D29D58AC-E17B-4128-B524-F38FC6F34E0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5" dur="2000"/>
                                        <p:tgtEl>
                                          <p:spTgt spid="3">
                                            <p:graphicEl>
                                              <a:dgm id="{D29D58AC-E17B-4128-B524-F38FC6F34E0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6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2F359DFB-2A45-4028-95B1-B783F3BA334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0" dur="2000"/>
                                        <p:tgtEl>
                                          <p:spTgt spid="3">
                                            <p:graphicEl>
                                              <a:dgm id="{2F359DFB-2A45-4028-95B1-B783F3BA334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6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31346148-B8F5-4EE2-AF7B-D13BDA9171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3" dur="2000"/>
                                        <p:tgtEl>
                                          <p:spTgt spid="3">
                                            <p:graphicEl>
                                              <a:dgm id="{31346148-B8F5-4EE2-AF7B-D13BDA9171B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6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E3C5A563-B800-4E71-B752-F745C7A72F5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8" dur="2000"/>
                                        <p:tgtEl>
                                          <p:spTgt spid="3">
                                            <p:graphicEl>
                                              <a:dgm id="{E3C5A563-B800-4E71-B752-F745C7A72F5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6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0A2A604E-9043-4491-AB56-D7E3112497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1" dur="2000"/>
                                        <p:tgtEl>
                                          <p:spTgt spid="3">
                                            <p:graphicEl>
                                              <a:dgm id="{0A2A604E-9043-4491-AB56-D7E31124970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 uiExpand="1">
        <p:bldSub>
          <a:bldDgm bld="lvlOne"/>
        </p:bldSub>
      </p:bldGraphic>
      <p:bldGraphic spid="3" grpId="1">
        <p:bldSub>
          <a:bldDgm bld="lvlOne"/>
        </p:bldSub>
      </p:bldGraphic>
    </p:bldLst>
  </p:timing>
</p:sld>
</file>

<file path=ppt/theme/_rels/them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image" Target="../media/image8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PresenterMedia.com Animated Golden Gears">
  <a:themeElements>
    <a:clrScheme name="Origin">
      <a:dk1>
        <a:sysClr val="windowText" lastClr="000000"/>
      </a:dk1>
      <a:lt1>
        <a:sysClr val="window" lastClr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Grid">
      <a:maj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  <a:font script="Geor" typeface="Sylfaen"/>
      </a:majorFont>
      <a:min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  <a:font script="Geor" typeface="Sylfaen"/>
      </a:minorFont>
    </a:fontScheme>
    <a:fmtScheme name="BlackTie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20000"/>
              </a:schemeClr>
            </a:gs>
            <a:gs pos="30000">
              <a:schemeClr val="phClr">
                <a:tint val="61000"/>
                <a:satMod val="220000"/>
              </a:schemeClr>
            </a:gs>
            <a:gs pos="45000">
              <a:schemeClr val="phClr">
                <a:tint val="66000"/>
                <a:satMod val="240000"/>
              </a:schemeClr>
            </a:gs>
            <a:gs pos="55000">
              <a:schemeClr val="phClr">
                <a:tint val="66000"/>
                <a:satMod val="220000"/>
              </a:schemeClr>
            </a:gs>
            <a:gs pos="73000">
              <a:schemeClr val="phClr">
                <a:tint val="61000"/>
                <a:satMod val="220000"/>
              </a:schemeClr>
            </a:gs>
            <a:gs pos="100000">
              <a:schemeClr val="phClr">
                <a:tint val="45000"/>
                <a:satMod val="22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  <a:satMod val="110000"/>
              </a:schemeClr>
            </a:gs>
            <a:gs pos="30000">
              <a:schemeClr val="phClr">
                <a:shade val="90000"/>
                <a:satMod val="120000"/>
              </a:schemeClr>
            </a:gs>
            <a:gs pos="45000">
              <a:schemeClr val="phClr">
                <a:shade val="100000"/>
                <a:satMod val="128000"/>
              </a:schemeClr>
            </a:gs>
            <a:gs pos="55000">
              <a:schemeClr val="phClr">
                <a:shade val="100000"/>
                <a:satMod val="128000"/>
              </a:schemeClr>
            </a:gs>
            <a:gs pos="73000">
              <a:schemeClr val="phClr">
                <a:shade val="90000"/>
                <a:satMod val="120000"/>
              </a:schemeClr>
            </a:gs>
            <a:gs pos="100000">
              <a:schemeClr val="phClr">
                <a:shade val="63000"/>
                <a:satMod val="110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1909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7150" dist="38100" dir="5400000" algn="br" rotWithShape="0">
              <a:srgbClr val="000000">
                <a:alpha val="57000"/>
              </a:srgbClr>
            </a:outerShdw>
          </a:effectLst>
          <a:scene3d>
            <a:camera prst="orthographicFront">
              <a:rot lat="0" lon="0" rev="0"/>
            </a:camera>
            <a:lightRig rig="twoPt" dir="t">
              <a:rot lat="0" lon="0" rev="1800000"/>
            </a:lightRig>
          </a:scene3d>
          <a:sp3d>
            <a:bevelT w="444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PresenterMedia.com Static Golden Gears">
  <a:themeElements>
    <a:clrScheme name="orange_rain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DC7B1A"/>
      </a:accent2>
      <a:accent3>
        <a:srgbClr val="FFD147"/>
      </a:accent3>
      <a:accent4>
        <a:srgbClr val="BD4343"/>
      </a:accent4>
      <a:accent5>
        <a:srgbClr val="918485"/>
      </a:accent5>
      <a:accent6>
        <a:srgbClr val="9F583B"/>
      </a:accent6>
      <a:hlink>
        <a:srgbClr val="CC9900"/>
      </a:hlink>
      <a:folHlink>
        <a:srgbClr val="96A9A9"/>
      </a:folHlink>
    </a:clrScheme>
    <a:fontScheme name="Grid">
      <a:maj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  <a:font script="Geor" typeface="Sylfaen"/>
      </a:majorFont>
      <a:min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  <a:font script="Geor" typeface="Sylfaen"/>
      </a:minorFont>
    </a:fontScheme>
    <a:fmtScheme name="BlackTie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20000"/>
              </a:schemeClr>
            </a:gs>
            <a:gs pos="30000">
              <a:schemeClr val="phClr">
                <a:tint val="61000"/>
                <a:satMod val="220000"/>
              </a:schemeClr>
            </a:gs>
            <a:gs pos="45000">
              <a:schemeClr val="phClr">
                <a:tint val="66000"/>
                <a:satMod val="240000"/>
              </a:schemeClr>
            </a:gs>
            <a:gs pos="55000">
              <a:schemeClr val="phClr">
                <a:tint val="66000"/>
                <a:satMod val="220000"/>
              </a:schemeClr>
            </a:gs>
            <a:gs pos="73000">
              <a:schemeClr val="phClr">
                <a:tint val="61000"/>
                <a:satMod val="220000"/>
              </a:schemeClr>
            </a:gs>
            <a:gs pos="100000">
              <a:schemeClr val="phClr">
                <a:tint val="45000"/>
                <a:satMod val="22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  <a:satMod val="110000"/>
              </a:schemeClr>
            </a:gs>
            <a:gs pos="30000">
              <a:schemeClr val="phClr">
                <a:shade val="90000"/>
                <a:satMod val="120000"/>
              </a:schemeClr>
            </a:gs>
            <a:gs pos="45000">
              <a:schemeClr val="phClr">
                <a:shade val="100000"/>
                <a:satMod val="128000"/>
              </a:schemeClr>
            </a:gs>
            <a:gs pos="55000">
              <a:schemeClr val="phClr">
                <a:shade val="100000"/>
                <a:satMod val="128000"/>
              </a:schemeClr>
            </a:gs>
            <a:gs pos="73000">
              <a:schemeClr val="phClr">
                <a:shade val="90000"/>
                <a:satMod val="120000"/>
              </a:schemeClr>
            </a:gs>
            <a:gs pos="100000">
              <a:schemeClr val="phClr">
                <a:shade val="63000"/>
                <a:satMod val="110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1909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7150" dist="38100" dir="5400000" algn="br" rotWithShape="0">
              <a:srgbClr val="000000">
                <a:alpha val="57000"/>
              </a:srgbClr>
            </a:outerShdw>
          </a:effectLst>
          <a:scene3d>
            <a:camera prst="orthographicFront">
              <a:rot lat="0" lon="0" rev="0"/>
            </a:camera>
            <a:lightRig rig="twoPt" dir="t">
              <a:rot lat="0" lon="0" rev="1800000"/>
            </a:lightRig>
          </a:scene3d>
          <a:sp3d>
            <a:bevelT w="444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Paper">
  <a:themeElements>
    <a:clrScheme name="Pap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Paper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Paper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AD124390-EE8C-4407-BF47-EEB86FA7613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4719</TotalTime>
  <Words>7123</Words>
  <Application>Microsoft Office PowerPoint</Application>
  <PresentationFormat>On-screen Show (4:3)</PresentationFormat>
  <Paragraphs>468</Paragraphs>
  <Slides>13</Slides>
  <Notes>13</Notes>
  <HiddenSlides>0</HiddenSlides>
  <MMClips>0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Office Theme</vt:lpstr>
      <vt:lpstr>PresenterMedia.com Animated Golden Gears</vt:lpstr>
      <vt:lpstr>PresenterMedia.com Static Golden Gears</vt:lpstr>
      <vt:lpstr>Paper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3. K-12 Teacher Career Awareness </vt:lpstr>
      <vt:lpstr>Slide 13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Animated hierarchy and process graphics with SmartArt</dc:title>
  <dc:creator>Susan Belgrad</dc:creator>
  <cp:lastModifiedBy>Susan Belgrad</cp:lastModifiedBy>
  <cp:revision>75</cp:revision>
  <dcterms:modified xsi:type="dcterms:W3CDTF">2015-01-11T20:21:36Z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TC103382689990</vt:lpwstr>
  </property>
</Properties>
</file>