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customXml/itemProps1.xml" ContentType="application/vnd.openxmlformats-officedocument.customXmlProperties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diagrams/quickStyle2.xml" ContentType="application/vnd.openxmlformats-officedocument.drawingml.diagramStyl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docProps/custom.xml" ContentType="application/vnd.openxmlformats-officedocument.custom-properties+xml"/>
  <Override PartName="/ppt/diagrams/layout3.xml" ContentType="application/vnd.openxmlformats-officedocument.drawingml.diagramLayout+xml"/>
  <Override PartName="/ppt/notesSlides/notesSlide9.xml" ContentType="application/vnd.openxmlformats-officedocument.presentationml.notesSlide+xml"/>
  <Override PartName="/ppt/diagrams/data4.xml" ContentType="application/vnd.openxmlformats-officedocument.drawingml.diagramData+xml"/>
  <Override PartName="/ppt/notesSlides/notesSlide12.xml" ContentType="application/vnd.openxmlformats-officedocument.presentationml.notesSlide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colors6.xml" ContentType="application/vnd.openxmlformats-officedocument.drawingml.diagramColors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notesSlides/notesSlide11.xml" ContentType="application/vnd.openxmlformats-officedocument.presentationml.notesSlide+xml"/>
  <Override PartName="/ppt/slideMasters/slideMaster7.xml" ContentType="application/vnd.openxmlformats-officedocument.presentationml.slideMaster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  <p:sldMasterId id="2147483668" r:id="rId3"/>
    <p:sldMasterId id="2147483684" r:id="rId4"/>
    <p:sldMasterId id="2147483690" r:id="rId5"/>
    <p:sldMasterId id="2147483694" r:id="rId6"/>
    <p:sldMasterId id="2147483708" r:id="rId7"/>
    <p:sldMasterId id="2147483710" r:id="rId8"/>
  </p:sldMasterIdLst>
  <p:notesMasterIdLst>
    <p:notesMasterId r:id="rId21"/>
  </p:notesMasterIdLst>
  <p:sldIdLst>
    <p:sldId id="281" r:id="rId9"/>
    <p:sldId id="286" r:id="rId10"/>
    <p:sldId id="287" r:id="rId11"/>
    <p:sldId id="260" r:id="rId12"/>
    <p:sldId id="283" r:id="rId13"/>
    <p:sldId id="271" r:id="rId14"/>
    <p:sldId id="282" r:id="rId15"/>
    <p:sldId id="273" r:id="rId16"/>
    <p:sldId id="262" r:id="rId17"/>
    <p:sldId id="268" r:id="rId18"/>
    <p:sldId id="285" r:id="rId19"/>
    <p:sldId id="28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31" autoAdjust="0"/>
    <p:restoredTop sz="51585" autoAdjust="0"/>
  </p:normalViewPr>
  <p:slideViewPr>
    <p:cSldViewPr showGuides="1">
      <p:cViewPr varScale="1">
        <p:scale>
          <a:sx n="71" d="100"/>
          <a:sy n="71" d="100"/>
        </p:scale>
        <p:origin x="-4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7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3" Type="http://schemas.openxmlformats.org/officeDocument/2006/relationships/slideMaster" Target="slideMasters/slideMaster2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6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5.xml"/><Relationship Id="rId11" Type="http://schemas.openxmlformats.org/officeDocument/2006/relationships/slide" Target="slides/slide3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4.xml"/><Relationship Id="rId15" Type="http://schemas.openxmlformats.org/officeDocument/2006/relationships/slide" Target="slides/slide7.xml"/><Relationship Id="rId23" Type="http://schemas.openxmlformats.org/officeDocument/2006/relationships/viewProps" Target="viewProp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3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presProps" Target="presProps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jpe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image" Target="../media/image10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jpe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image" Target="../media/image10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648E1C-5979-4E96-9B11-19BBA834C7B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1ED71FB-F29A-4551-AB0C-C7A1788139BD}">
      <dgm:prSet phldrT="[Text]" custT="1"/>
      <dgm:spPr>
        <a:gradFill flip="none" rotWithShape="1">
          <a:gsLst>
            <a:gs pos="0">
              <a:schemeClr val="accent3">
                <a:alpha val="10000"/>
              </a:schemeClr>
            </a:gs>
            <a:gs pos="100000">
              <a:schemeClr val="accent3"/>
            </a:gs>
          </a:gsLst>
          <a:lin ang="0" scaled="1"/>
          <a:tileRect/>
        </a:gradFill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gm:spPr>
      <dgm:t>
        <a:bodyPr lIns="2743200"/>
        <a:lstStyle/>
        <a:p>
          <a:pPr marL="0" indent="0"/>
          <a:r>
            <a: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 Cond" pitchFamily="34" charset="0"/>
            </a:rPr>
            <a:t>1   ASCD Whole Child Initiative</a:t>
          </a:r>
          <a:endParaRPr lang="en-US" sz="2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Franklin Gothic Demi Cond" pitchFamily="34" charset="0"/>
          </a:endParaRPr>
        </a:p>
      </dgm:t>
    </dgm:pt>
    <dgm:pt modelId="{6E434B21-E687-4146-A575-01681DBBBC41}" type="parTrans" cxnId="{E07372D8-A618-496F-8C91-84744B077574}">
      <dgm:prSet/>
      <dgm:spPr/>
      <dgm:t>
        <a:bodyPr/>
        <a:lstStyle/>
        <a:p>
          <a:endParaRPr lang="en-US"/>
        </a:p>
      </dgm:t>
    </dgm:pt>
    <dgm:pt modelId="{16C4C80D-00D1-443C-A969-4489A814F229}" type="sibTrans" cxnId="{E07372D8-A618-496F-8C91-84744B077574}">
      <dgm:prSet/>
      <dgm:spPr/>
      <dgm:t>
        <a:bodyPr/>
        <a:lstStyle/>
        <a:p>
          <a:endParaRPr lang="en-US"/>
        </a:p>
      </dgm:t>
    </dgm:pt>
    <dgm:pt modelId="{5B3A6A8A-E771-4D31-9211-6426EC1D3009}">
      <dgm:prSet phldrT="[Text]" custT="1"/>
      <dgm:spPr/>
      <dgm:t>
        <a:bodyPr lIns="3474720" tIns="182880" bIns="182880" anchor="ctr" anchorCtr="0"/>
        <a:lstStyle/>
        <a:p>
          <a:pPr marL="0" indent="0"/>
          <a:r>
            <a:rPr lang="en-US" sz="2200" dirty="0" smtClean="0">
              <a:solidFill>
                <a:schemeClr val="bg1">
                  <a:lumMod val="50000"/>
                </a:schemeClr>
              </a:solidFill>
              <a:latin typeface="Franklin Gothic Medium Cond" pitchFamily="34" charset="0"/>
            </a:rPr>
            <a:t>Calls for Educators to Work with Communities to assure all children are:  Healthy, Safe, Engaged ,Challenged and Supported</a:t>
          </a:r>
          <a:endParaRPr lang="en-US" sz="2200" dirty="0">
            <a:solidFill>
              <a:schemeClr val="bg1">
                <a:lumMod val="50000"/>
              </a:schemeClr>
            </a:solidFill>
            <a:latin typeface="Franklin Gothic Medium Cond" pitchFamily="34" charset="0"/>
          </a:endParaRPr>
        </a:p>
      </dgm:t>
    </dgm:pt>
    <dgm:pt modelId="{89C15884-2459-4268-8F6B-CF75D9C5CD8B}" type="parTrans" cxnId="{84EDA9F8-4B9E-454D-84D6-13E56B79738F}">
      <dgm:prSet/>
      <dgm:spPr/>
      <dgm:t>
        <a:bodyPr/>
        <a:lstStyle/>
        <a:p>
          <a:endParaRPr lang="en-US"/>
        </a:p>
      </dgm:t>
    </dgm:pt>
    <dgm:pt modelId="{C7284EAD-E7F8-47F8-80AA-3DB5EE7910A7}" type="sibTrans" cxnId="{84EDA9F8-4B9E-454D-84D6-13E56B79738F}">
      <dgm:prSet/>
      <dgm:spPr/>
      <dgm:t>
        <a:bodyPr/>
        <a:lstStyle/>
        <a:p>
          <a:endParaRPr lang="en-US"/>
        </a:p>
      </dgm:t>
    </dgm:pt>
    <dgm:pt modelId="{793E1329-EE07-4D46-B962-72F9BF9D6F6B}">
      <dgm:prSet phldrT="[Text]" custT="1"/>
      <dgm:spPr>
        <a:gradFill rotWithShape="0">
          <a:gsLst>
            <a:gs pos="0">
              <a:schemeClr val="accent1">
                <a:alpha val="10000"/>
              </a:schemeClr>
            </a:gs>
            <a:gs pos="100000">
              <a:schemeClr val="accent1"/>
            </a:gs>
          </a:gsLst>
          <a:lin ang="0" scaled="1"/>
        </a:gradFill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gm:spPr>
      <dgm:t>
        <a:bodyPr lIns="2743200"/>
        <a:lstStyle/>
        <a:p>
          <a:endParaRPr lang="en-US" sz="8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Franklin Gothic Demi Cond" pitchFamily="34" charset="0"/>
          </a:endParaRPr>
        </a:p>
        <a:p>
          <a:r>
            <a:rPr lang="en-US" sz="8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 Cond" pitchFamily="34" charset="0"/>
            </a:rPr>
            <a:t/>
          </a:r>
          <a:br>
            <a:rPr lang="en-US" sz="8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 Cond" pitchFamily="34" charset="0"/>
            </a:rPr>
          </a:br>
          <a:r>
            <a:rPr lang="en-US" sz="3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 Cond" pitchFamily="34" charset="0"/>
            </a:rPr>
            <a:t>2   </a:t>
          </a:r>
          <a:r>
            <a: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 Cond" pitchFamily="34" charset="0"/>
            </a:rPr>
            <a:t>Common Core State Standards and 21</a:t>
          </a:r>
          <a:r>
            <a:rPr lang="en-US" sz="3200" baseline="30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 Cond" pitchFamily="34" charset="0"/>
            </a:rPr>
            <a:t>st</a:t>
          </a:r>
          <a:r>
            <a: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 Cond" pitchFamily="34" charset="0"/>
            </a:rPr>
            <a:t> </a:t>
          </a:r>
          <a:r>
            <a:rPr lang="en-US" sz="3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 Cond" pitchFamily="34" charset="0"/>
            </a:rPr>
            <a:t>Century </a:t>
          </a:r>
          <a:r>
            <a:rPr lang="en-US" sz="3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 Cond" pitchFamily="34" charset="0"/>
            </a:rPr>
            <a:t>Partnership</a:t>
          </a:r>
          <a:r>
            <a:rPr lang="en-US" sz="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 Cond" pitchFamily="34" charset="0"/>
            </a:rPr>
            <a:t/>
          </a:r>
          <a:br>
            <a:rPr lang="en-US" sz="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 Cond" pitchFamily="34" charset="0"/>
            </a:rPr>
          </a:br>
          <a:r>
            <a:rPr lang="en-US" sz="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 Cond" pitchFamily="34" charset="0"/>
            </a:rPr>
            <a:t/>
          </a:r>
          <a:br>
            <a:rPr lang="en-US" sz="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 Cond" pitchFamily="34" charset="0"/>
            </a:rPr>
          </a:br>
          <a:r>
            <a: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 Cond" pitchFamily="34" charset="0"/>
            </a:rPr>
            <a:t>	</a:t>
          </a:r>
          <a:endParaRPr lang="en-US" sz="3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Franklin Gothic Demi Cond" pitchFamily="34" charset="0"/>
          </a:endParaRPr>
        </a:p>
      </dgm:t>
    </dgm:pt>
    <dgm:pt modelId="{1157B75B-7941-4E2C-B109-A90618127076}" type="parTrans" cxnId="{4E118BDD-33AA-4A12-9BEB-CAA9C7565B2E}">
      <dgm:prSet/>
      <dgm:spPr/>
      <dgm:t>
        <a:bodyPr/>
        <a:lstStyle/>
        <a:p>
          <a:endParaRPr lang="en-US"/>
        </a:p>
      </dgm:t>
    </dgm:pt>
    <dgm:pt modelId="{C6069D9C-7FB0-4D41-8237-8B696767F240}" type="sibTrans" cxnId="{4E118BDD-33AA-4A12-9BEB-CAA9C7565B2E}">
      <dgm:prSet/>
      <dgm:spPr/>
      <dgm:t>
        <a:bodyPr/>
        <a:lstStyle/>
        <a:p>
          <a:endParaRPr lang="en-US"/>
        </a:p>
      </dgm:t>
    </dgm:pt>
    <dgm:pt modelId="{5F15946C-ECA8-4220-AEA4-F5D4FACB1025}">
      <dgm:prSet phldrT="[Text]" custT="1"/>
      <dgm:spPr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gm:spPr>
      <dgm:t>
        <a:bodyPr lIns="3474720" tIns="182880" bIns="182880" anchor="ctr" anchorCtr="0"/>
        <a:lstStyle/>
        <a:p>
          <a:r>
            <a:rPr lang="en-US" sz="2200" dirty="0" smtClean="0">
              <a:solidFill>
                <a:schemeClr val="bg1">
                  <a:lumMod val="50000"/>
                </a:schemeClr>
              </a:solidFill>
              <a:latin typeface="Franklin Gothic Medium Cond" pitchFamily="34" charset="0"/>
            </a:rPr>
            <a:t>Asserts </a:t>
          </a:r>
          <a:r>
            <a:rPr lang="en-US" sz="2200" dirty="0" smtClean="0">
              <a:solidFill>
                <a:schemeClr val="bg1">
                  <a:lumMod val="50000"/>
                </a:schemeClr>
              </a:solidFill>
              <a:latin typeface="Franklin Gothic Medium Cond" pitchFamily="34" charset="0"/>
            </a:rPr>
            <a:t>that children and adolescents have opportunity to become college and career ready</a:t>
          </a:r>
          <a:endParaRPr lang="en-US" sz="2200" dirty="0">
            <a:solidFill>
              <a:schemeClr val="bg1">
                <a:lumMod val="50000"/>
              </a:schemeClr>
            </a:solidFill>
            <a:latin typeface="Franklin Gothic Medium Cond" pitchFamily="34" charset="0"/>
          </a:endParaRPr>
        </a:p>
      </dgm:t>
    </dgm:pt>
    <dgm:pt modelId="{B5B0E041-DDED-4613-878E-C5C02CCD6966}" type="parTrans" cxnId="{3C2A480C-CA4C-4F46-A2F0-1A98B506FF49}">
      <dgm:prSet/>
      <dgm:spPr/>
      <dgm:t>
        <a:bodyPr/>
        <a:lstStyle/>
        <a:p>
          <a:endParaRPr lang="en-US"/>
        </a:p>
      </dgm:t>
    </dgm:pt>
    <dgm:pt modelId="{615AE4D8-C7A9-4150-AE06-25520398D110}" type="sibTrans" cxnId="{3C2A480C-CA4C-4F46-A2F0-1A98B506FF49}">
      <dgm:prSet/>
      <dgm:spPr/>
      <dgm:t>
        <a:bodyPr/>
        <a:lstStyle/>
        <a:p>
          <a:endParaRPr lang="en-US"/>
        </a:p>
      </dgm:t>
    </dgm:pt>
    <dgm:pt modelId="{0B6ECA8C-CF47-4AE6-8BF7-F6E4B5C330F1}">
      <dgm:prSet phldrT="[Text]" custT="1"/>
      <dgm:spPr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gm:spPr>
      <dgm:t>
        <a:bodyPr lIns="3474720" tIns="182880" bIns="182880" anchor="ctr" anchorCtr="0"/>
        <a:lstStyle/>
        <a:p>
          <a:r>
            <a:rPr lang="en-US" sz="2200" dirty="0" smtClean="0">
              <a:solidFill>
                <a:schemeClr val="bg1">
                  <a:lumMod val="50000"/>
                </a:schemeClr>
              </a:solidFill>
              <a:latin typeface="Franklin Gothic Medium Cond" pitchFamily="34" charset="0"/>
            </a:rPr>
            <a:t>Acquire </a:t>
          </a:r>
          <a:r>
            <a:rPr lang="en-US" sz="2200" dirty="0" smtClean="0">
              <a:solidFill>
                <a:schemeClr val="bg1">
                  <a:lumMod val="50000"/>
                </a:schemeClr>
              </a:solidFill>
              <a:latin typeface="Franklin Gothic Medium Cond" pitchFamily="34" charset="0"/>
            </a:rPr>
            <a:t>four skill-sets</a:t>
          </a:r>
          <a:r>
            <a:rPr lang="en-US" sz="2200" dirty="0" smtClean="0">
              <a:solidFill>
                <a:schemeClr val="bg1">
                  <a:lumMod val="50000"/>
                </a:schemeClr>
              </a:solidFill>
              <a:latin typeface="Franklin Gothic Medium Cond" pitchFamily="34" charset="0"/>
            </a:rPr>
            <a:t>: Collaboration; Communication, Critical Thinking , Creativity</a:t>
          </a:r>
          <a:endParaRPr lang="en-US" sz="2200" dirty="0">
            <a:solidFill>
              <a:schemeClr val="bg1">
                <a:lumMod val="50000"/>
              </a:schemeClr>
            </a:solidFill>
            <a:latin typeface="Franklin Gothic Medium Cond" pitchFamily="34" charset="0"/>
          </a:endParaRPr>
        </a:p>
      </dgm:t>
    </dgm:pt>
    <dgm:pt modelId="{F81566DE-A005-4EF4-8C84-79747A016080}" type="parTrans" cxnId="{DE7FCAF7-8C2B-4E30-A332-2914640143B1}">
      <dgm:prSet/>
      <dgm:spPr/>
      <dgm:t>
        <a:bodyPr/>
        <a:lstStyle/>
        <a:p>
          <a:endParaRPr lang="en-US"/>
        </a:p>
      </dgm:t>
    </dgm:pt>
    <dgm:pt modelId="{D1CDC11E-BC1B-4ABD-BF17-8529E605116C}" type="sibTrans" cxnId="{DE7FCAF7-8C2B-4E30-A332-2914640143B1}">
      <dgm:prSet/>
      <dgm:spPr/>
      <dgm:t>
        <a:bodyPr/>
        <a:lstStyle/>
        <a:p>
          <a:endParaRPr lang="en-US"/>
        </a:p>
      </dgm:t>
    </dgm:pt>
    <dgm:pt modelId="{34A12492-4B1D-4ED4-8F17-B61C128A0110}">
      <dgm:prSet phldrT="[Text]" custT="1"/>
      <dgm:spPr>
        <a:gradFill rotWithShape="0">
          <a:gsLst>
            <a:gs pos="0">
              <a:schemeClr val="accent6">
                <a:alpha val="10000"/>
              </a:schemeClr>
            </a:gs>
            <a:gs pos="100000">
              <a:schemeClr val="accent6"/>
            </a:gs>
          </a:gsLst>
          <a:lin ang="0" scaled="1"/>
        </a:gradFill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gm:spPr>
      <dgm:t>
        <a:bodyPr lIns="2743200"/>
        <a:lstStyle/>
        <a:p>
          <a:r>
            <a: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 Cond" pitchFamily="34" charset="0"/>
            </a:rPr>
            <a:t>3  Cool Careers in </a:t>
          </a:r>
          <a:r>
            <a: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 Cond" pitchFamily="34" charset="0"/>
            </a:rPr>
            <a:t>STEM</a:t>
          </a:r>
          <a:endParaRPr lang="en-US" sz="3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Franklin Gothic Demi Cond" pitchFamily="34" charset="0"/>
          </a:endParaRPr>
        </a:p>
      </dgm:t>
    </dgm:pt>
    <dgm:pt modelId="{DF88E912-2858-4166-91CE-FB42DDB6BD2B}" type="parTrans" cxnId="{CFF0642B-4C22-478C-A9E9-20AF81070E2D}">
      <dgm:prSet/>
      <dgm:spPr/>
      <dgm:t>
        <a:bodyPr/>
        <a:lstStyle/>
        <a:p>
          <a:endParaRPr lang="en-US"/>
        </a:p>
      </dgm:t>
    </dgm:pt>
    <dgm:pt modelId="{88128CF8-F1E7-4D0B-9668-81447D845737}" type="sibTrans" cxnId="{CFF0642B-4C22-478C-A9E9-20AF81070E2D}">
      <dgm:prSet/>
      <dgm:spPr/>
      <dgm:t>
        <a:bodyPr/>
        <a:lstStyle/>
        <a:p>
          <a:endParaRPr lang="en-US"/>
        </a:p>
      </dgm:t>
    </dgm:pt>
    <dgm:pt modelId="{E97683F8-A6EB-44EF-99E5-6D53F22F06EE}">
      <dgm:prSet phldrT="[Text]" custT="1"/>
      <dgm:spPr/>
      <dgm:t>
        <a:bodyPr lIns="3474720" tIns="182880" bIns="182880" anchor="ctr" anchorCtr="0"/>
        <a:lstStyle/>
        <a:p>
          <a:endParaRPr lang="en-US" sz="2200" smtClean="0">
            <a:solidFill>
              <a:schemeClr val="bg1">
                <a:lumMod val="50000"/>
              </a:schemeClr>
            </a:solidFill>
            <a:latin typeface="Franklin Gothic Medium Cond" pitchFamily="34" charset="0"/>
          </a:endParaRPr>
        </a:p>
      </dgm:t>
    </dgm:pt>
    <dgm:pt modelId="{3B404BF0-CE16-4798-B61B-14FB56940D3C}" type="parTrans" cxnId="{745B36FC-D2A2-4FC9-822B-E44CE47A47C4}">
      <dgm:prSet/>
      <dgm:spPr/>
      <dgm:t>
        <a:bodyPr/>
        <a:lstStyle/>
        <a:p>
          <a:endParaRPr lang="en-US"/>
        </a:p>
      </dgm:t>
    </dgm:pt>
    <dgm:pt modelId="{0321986B-7E49-4EE7-8283-2322BC553CAC}" type="sibTrans" cxnId="{745B36FC-D2A2-4FC9-822B-E44CE47A47C4}">
      <dgm:prSet/>
      <dgm:spPr/>
      <dgm:t>
        <a:bodyPr/>
        <a:lstStyle/>
        <a:p>
          <a:endParaRPr lang="en-US"/>
        </a:p>
      </dgm:t>
    </dgm:pt>
    <dgm:pt modelId="{C84E2AF5-E956-4485-8A3F-6FF581AA81BA}">
      <dgm:prSet phldrT="[Text]" custT="1"/>
      <dgm:spPr/>
      <dgm:t>
        <a:bodyPr lIns="3474720" tIns="182880" bIns="182880" anchor="ctr" anchorCtr="0"/>
        <a:lstStyle/>
        <a:p>
          <a:r>
            <a:rPr lang="en-US" sz="2200" dirty="0" smtClean="0">
              <a:solidFill>
                <a:schemeClr val="bg1">
                  <a:lumMod val="50000"/>
                </a:schemeClr>
              </a:solidFill>
              <a:latin typeface="Franklin Gothic Medium Cond" pitchFamily="34" charset="0"/>
            </a:rPr>
            <a:t>Preparing Families and Kids to Access Cool Careers in </a:t>
          </a:r>
          <a:r>
            <a:rPr lang="en-US" sz="2200" dirty="0" smtClean="0">
              <a:solidFill>
                <a:schemeClr val="bg1">
                  <a:lumMod val="50000"/>
                </a:schemeClr>
              </a:solidFill>
              <a:latin typeface="Franklin Gothic Medium Cond" pitchFamily="34" charset="0"/>
            </a:rPr>
            <a:t>STEM – the Work Force Today</a:t>
          </a:r>
          <a:endParaRPr lang="en-US" sz="2200" dirty="0">
            <a:solidFill>
              <a:schemeClr val="bg1">
                <a:lumMod val="50000"/>
              </a:schemeClr>
            </a:solidFill>
            <a:latin typeface="Franklin Gothic Medium Cond" pitchFamily="34" charset="0"/>
          </a:endParaRPr>
        </a:p>
      </dgm:t>
    </dgm:pt>
    <dgm:pt modelId="{06B7340F-5514-44E3-B84E-41D57C8784DC}" type="sibTrans" cxnId="{86D80061-1EC6-42CB-B33C-4F0118A247C8}">
      <dgm:prSet/>
      <dgm:spPr/>
      <dgm:t>
        <a:bodyPr/>
        <a:lstStyle/>
        <a:p>
          <a:endParaRPr lang="en-US"/>
        </a:p>
      </dgm:t>
    </dgm:pt>
    <dgm:pt modelId="{25905AA8-4610-4150-87DC-2FA2D2557E59}" type="parTrans" cxnId="{86D80061-1EC6-42CB-B33C-4F0118A247C8}">
      <dgm:prSet/>
      <dgm:spPr/>
      <dgm:t>
        <a:bodyPr/>
        <a:lstStyle/>
        <a:p>
          <a:endParaRPr lang="en-US"/>
        </a:p>
      </dgm:t>
    </dgm:pt>
    <dgm:pt modelId="{064591C5-3136-44E9-8DD7-FC67AC975F92}" type="pres">
      <dgm:prSet presAssocID="{66648E1C-5979-4E96-9B11-19BBA834C7B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D570E31-9E0C-460C-A8AB-7B42020FAA41}" type="pres">
      <dgm:prSet presAssocID="{D1ED71FB-F29A-4551-AB0C-C7A1788139BD}" presName="parentText" presStyleLbl="node1" presStyleIdx="0" presStyleCnt="3" custLinFactNeighborY="-89188">
        <dgm:presLayoutVars>
          <dgm:chMax val="0"/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endParaRPr lang="en-US"/>
        </a:p>
      </dgm:t>
    </dgm:pt>
    <dgm:pt modelId="{C83FBA1B-B38F-437C-A4D7-414C5850125B}" type="pres">
      <dgm:prSet presAssocID="{D1ED71FB-F29A-4551-AB0C-C7A1788139BD}" presName="childText" presStyleLbl="revTx" presStyleIdx="0" presStyleCnt="3" custScaleY="2254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5BC73E-CD31-4BF5-B1C5-4A4ACAA7115F}" type="pres">
      <dgm:prSet presAssocID="{793E1329-EE07-4D46-B962-72F9BF9D6F6B}" presName="parentText" presStyleLbl="node1" presStyleIdx="1" presStyleCnt="3">
        <dgm:presLayoutVars>
          <dgm:chMax val="0"/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endParaRPr lang="en-US"/>
        </a:p>
      </dgm:t>
    </dgm:pt>
    <dgm:pt modelId="{7446473B-C5F4-406F-AC14-BD4F036A6A94}" type="pres">
      <dgm:prSet presAssocID="{793E1329-EE07-4D46-B962-72F9BF9D6F6B}" presName="childText" presStyleLbl="revTx" presStyleIdx="1" presStyleCnt="3" custScaleY="1619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6B8186-5A51-43CF-804C-BC101821A790}" type="pres">
      <dgm:prSet presAssocID="{34A12492-4B1D-4ED4-8F17-B61C128A0110}" presName="parentText" presStyleLbl="node1" presStyleIdx="2" presStyleCnt="3" custScaleY="59186" custLinFactNeighborY="4319">
        <dgm:presLayoutVars>
          <dgm:chMax val="0"/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endParaRPr lang="en-US"/>
        </a:p>
      </dgm:t>
    </dgm:pt>
    <dgm:pt modelId="{48EDEDC3-1590-451D-A055-5F7567D62FD1}" type="pres">
      <dgm:prSet presAssocID="{34A12492-4B1D-4ED4-8F17-B61C128A0110}" presName="childText" presStyleLbl="revTx" presStyleIdx="2" presStyleCnt="3" custScaleY="52752" custLinFactNeighborX="877" custLinFactNeighborY="152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3A3E782-6E4E-4E57-8680-6197FB1104AE}" type="presOf" srcId="{E97683F8-A6EB-44EF-99E5-6D53F22F06EE}" destId="{48EDEDC3-1590-451D-A055-5F7567D62FD1}" srcOrd="0" destOrd="0" presId="urn:microsoft.com/office/officeart/2005/8/layout/vList2"/>
    <dgm:cxn modelId="{551C51DF-4343-475E-9300-4F6EB2399645}" type="presOf" srcId="{793E1329-EE07-4D46-B962-72F9BF9D6F6B}" destId="{755BC73E-CD31-4BF5-B1C5-4A4ACAA7115F}" srcOrd="0" destOrd="0" presId="urn:microsoft.com/office/officeart/2005/8/layout/vList2"/>
    <dgm:cxn modelId="{86D80061-1EC6-42CB-B33C-4F0118A247C8}" srcId="{34A12492-4B1D-4ED4-8F17-B61C128A0110}" destId="{C84E2AF5-E956-4485-8A3F-6FF581AA81BA}" srcOrd="1" destOrd="0" parTransId="{25905AA8-4610-4150-87DC-2FA2D2557E59}" sibTransId="{06B7340F-5514-44E3-B84E-41D57C8784DC}"/>
    <dgm:cxn modelId="{D463CEAF-72EA-44F9-89CD-D85865099F23}" type="presOf" srcId="{0B6ECA8C-CF47-4AE6-8BF7-F6E4B5C330F1}" destId="{7446473B-C5F4-406F-AC14-BD4F036A6A94}" srcOrd="0" destOrd="1" presId="urn:microsoft.com/office/officeart/2005/8/layout/vList2"/>
    <dgm:cxn modelId="{3C9435FA-6807-43E0-9426-367D3160EAC2}" type="presOf" srcId="{5F15946C-ECA8-4220-AEA4-F5D4FACB1025}" destId="{7446473B-C5F4-406F-AC14-BD4F036A6A94}" srcOrd="0" destOrd="0" presId="urn:microsoft.com/office/officeart/2005/8/layout/vList2"/>
    <dgm:cxn modelId="{E07372D8-A618-496F-8C91-84744B077574}" srcId="{66648E1C-5979-4E96-9B11-19BBA834C7B8}" destId="{D1ED71FB-F29A-4551-AB0C-C7A1788139BD}" srcOrd="0" destOrd="0" parTransId="{6E434B21-E687-4146-A575-01681DBBBC41}" sibTransId="{16C4C80D-00D1-443C-A969-4489A814F229}"/>
    <dgm:cxn modelId="{DE7FCAF7-8C2B-4E30-A332-2914640143B1}" srcId="{793E1329-EE07-4D46-B962-72F9BF9D6F6B}" destId="{0B6ECA8C-CF47-4AE6-8BF7-F6E4B5C330F1}" srcOrd="1" destOrd="0" parTransId="{F81566DE-A005-4EF4-8C84-79747A016080}" sibTransId="{D1CDC11E-BC1B-4ABD-BF17-8529E605116C}"/>
    <dgm:cxn modelId="{AD7F82C9-AC48-4173-9E0E-EA0103852931}" type="presOf" srcId="{66648E1C-5979-4E96-9B11-19BBA834C7B8}" destId="{064591C5-3136-44E9-8DD7-FC67AC975F92}" srcOrd="0" destOrd="0" presId="urn:microsoft.com/office/officeart/2005/8/layout/vList2"/>
    <dgm:cxn modelId="{349DD7FC-F23A-4EE6-8277-19870308CB94}" type="presOf" srcId="{C84E2AF5-E956-4485-8A3F-6FF581AA81BA}" destId="{48EDEDC3-1590-451D-A055-5F7567D62FD1}" srcOrd="0" destOrd="1" presId="urn:microsoft.com/office/officeart/2005/8/layout/vList2"/>
    <dgm:cxn modelId="{84EDA9F8-4B9E-454D-84D6-13E56B79738F}" srcId="{D1ED71FB-F29A-4551-AB0C-C7A1788139BD}" destId="{5B3A6A8A-E771-4D31-9211-6426EC1D3009}" srcOrd="0" destOrd="0" parTransId="{89C15884-2459-4268-8F6B-CF75D9C5CD8B}" sibTransId="{C7284EAD-E7F8-47F8-80AA-3DB5EE7910A7}"/>
    <dgm:cxn modelId="{9E5DF263-95C1-43AE-B1C2-419A95DD2377}" type="presOf" srcId="{5B3A6A8A-E771-4D31-9211-6426EC1D3009}" destId="{C83FBA1B-B38F-437C-A4D7-414C5850125B}" srcOrd="0" destOrd="0" presId="urn:microsoft.com/office/officeart/2005/8/layout/vList2"/>
    <dgm:cxn modelId="{745B36FC-D2A2-4FC9-822B-E44CE47A47C4}" srcId="{34A12492-4B1D-4ED4-8F17-B61C128A0110}" destId="{E97683F8-A6EB-44EF-99E5-6D53F22F06EE}" srcOrd="0" destOrd="0" parTransId="{3B404BF0-CE16-4798-B61B-14FB56940D3C}" sibTransId="{0321986B-7E49-4EE7-8283-2322BC553CAC}"/>
    <dgm:cxn modelId="{3C2A480C-CA4C-4F46-A2F0-1A98B506FF49}" srcId="{793E1329-EE07-4D46-B962-72F9BF9D6F6B}" destId="{5F15946C-ECA8-4220-AEA4-F5D4FACB1025}" srcOrd="0" destOrd="0" parTransId="{B5B0E041-DDED-4613-878E-C5C02CCD6966}" sibTransId="{615AE4D8-C7A9-4150-AE06-25520398D110}"/>
    <dgm:cxn modelId="{CFF0642B-4C22-478C-A9E9-20AF81070E2D}" srcId="{66648E1C-5979-4E96-9B11-19BBA834C7B8}" destId="{34A12492-4B1D-4ED4-8F17-B61C128A0110}" srcOrd="2" destOrd="0" parTransId="{DF88E912-2858-4166-91CE-FB42DDB6BD2B}" sibTransId="{88128CF8-F1E7-4D0B-9668-81447D845737}"/>
    <dgm:cxn modelId="{4E118BDD-33AA-4A12-9BEB-CAA9C7565B2E}" srcId="{66648E1C-5979-4E96-9B11-19BBA834C7B8}" destId="{793E1329-EE07-4D46-B962-72F9BF9D6F6B}" srcOrd="1" destOrd="0" parTransId="{1157B75B-7941-4E2C-B109-A90618127076}" sibTransId="{C6069D9C-7FB0-4D41-8237-8B696767F240}"/>
    <dgm:cxn modelId="{C41C5F96-C387-401D-9E80-53FC7CFEF588}" type="presOf" srcId="{34A12492-4B1D-4ED4-8F17-B61C128A0110}" destId="{396B8186-5A51-43CF-804C-BC101821A790}" srcOrd="0" destOrd="0" presId="urn:microsoft.com/office/officeart/2005/8/layout/vList2"/>
    <dgm:cxn modelId="{AC444DC1-4FB2-4B72-87EC-F4FCA20481BD}" type="presOf" srcId="{D1ED71FB-F29A-4551-AB0C-C7A1788139BD}" destId="{9D570E31-9E0C-460C-A8AB-7B42020FAA41}" srcOrd="0" destOrd="0" presId="urn:microsoft.com/office/officeart/2005/8/layout/vList2"/>
    <dgm:cxn modelId="{8B80FE06-A8C4-4A45-A40C-D1CE10A53F91}" type="presParOf" srcId="{064591C5-3136-44E9-8DD7-FC67AC975F92}" destId="{9D570E31-9E0C-460C-A8AB-7B42020FAA41}" srcOrd="0" destOrd="0" presId="urn:microsoft.com/office/officeart/2005/8/layout/vList2"/>
    <dgm:cxn modelId="{B1C9D679-24F4-4916-84EB-7899E6ADEB2D}" type="presParOf" srcId="{064591C5-3136-44E9-8DD7-FC67AC975F92}" destId="{C83FBA1B-B38F-437C-A4D7-414C5850125B}" srcOrd="1" destOrd="0" presId="urn:microsoft.com/office/officeart/2005/8/layout/vList2"/>
    <dgm:cxn modelId="{5BE0B5A3-0E0F-4F4A-87FE-B3737448EA67}" type="presParOf" srcId="{064591C5-3136-44E9-8DD7-FC67AC975F92}" destId="{755BC73E-CD31-4BF5-B1C5-4A4ACAA7115F}" srcOrd="2" destOrd="0" presId="urn:microsoft.com/office/officeart/2005/8/layout/vList2"/>
    <dgm:cxn modelId="{2E34D22B-78EB-4A29-9679-0F2FCD73DAEA}" type="presParOf" srcId="{064591C5-3136-44E9-8DD7-FC67AC975F92}" destId="{7446473B-C5F4-406F-AC14-BD4F036A6A94}" srcOrd="3" destOrd="0" presId="urn:microsoft.com/office/officeart/2005/8/layout/vList2"/>
    <dgm:cxn modelId="{5241EE1D-D4F4-40BC-9F0C-C34A24261F86}" type="presParOf" srcId="{064591C5-3136-44E9-8DD7-FC67AC975F92}" destId="{396B8186-5A51-43CF-804C-BC101821A790}" srcOrd="4" destOrd="0" presId="urn:microsoft.com/office/officeart/2005/8/layout/vList2"/>
    <dgm:cxn modelId="{9EF009AC-81C6-4558-8937-B240109F29F3}" type="presParOf" srcId="{064591C5-3136-44E9-8DD7-FC67AC975F92}" destId="{48EDEDC3-1590-451D-A055-5F7567D62FD1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51F3920-E693-49B5-A0F7-0FB374982F27}" type="doc">
      <dgm:prSet loTypeId="urn:microsoft.com/office/officeart/2005/8/layout/radial1" loCatId="relationship" qsTypeId="urn:microsoft.com/office/officeart/2005/8/quickstyle/simple5" qsCatId="simple" csTypeId="urn:microsoft.com/office/officeart/2005/8/colors/accent1_2" csCatId="accent1" phldr="1"/>
      <dgm:spPr>
        <a:scene3d>
          <a:camera prst="orthographicFront"/>
          <a:lightRig rig="harsh" dir="t">
            <a:rot lat="0" lon="0" rev="1800000"/>
          </a:lightRig>
        </a:scene3d>
      </dgm:spPr>
      <dgm:t>
        <a:bodyPr/>
        <a:lstStyle/>
        <a:p>
          <a:endParaRPr lang="en-US"/>
        </a:p>
      </dgm:t>
    </dgm:pt>
    <dgm:pt modelId="{40CAA0A7-DD7E-4A7E-A665-5569E1549C55}">
      <dgm:prSet phldrT="[Text]" custT="1"/>
      <dgm:spPr>
        <a:effectLst>
          <a:outerShdw blurRad="114300" dist="38100" dir="5400000" sx="103000" sy="103000" rotWithShape="0">
            <a:srgbClr val="000000">
              <a:alpha val="35000"/>
            </a:srgbClr>
          </a:outerShdw>
        </a:effectLst>
        <a:scene3d>
          <a:camera prst="orthographicFront"/>
          <a:lightRig rig="harsh" dir="t">
            <a:rot lat="0" lon="0" rev="1800000"/>
          </a:lightRig>
        </a:scene3d>
        <a:sp3d prstMaterial="softEdge">
          <a:bevelT w="304800" h="152400"/>
        </a:sp3d>
      </dgm:spPr>
      <dgm:t>
        <a:bodyPr/>
        <a:lstStyle/>
        <a:p>
          <a:r>
            <a:rPr lang="en-US" sz="2100" b="1" dirty="0" smtClean="0">
              <a:solidFill>
                <a:schemeClr val="tx1"/>
              </a:solidFill>
            </a:rPr>
            <a:t>Healthy</a:t>
          </a:r>
          <a:endParaRPr lang="en-US" sz="2100" b="1" dirty="0">
            <a:solidFill>
              <a:schemeClr val="tx1"/>
            </a:solidFill>
          </a:endParaRPr>
        </a:p>
      </dgm:t>
    </dgm:pt>
    <dgm:pt modelId="{70230889-224E-42F7-A41B-A7135218D2B1}" type="parTrans" cxnId="{37C4E347-3517-460F-B6C2-F3E30DAF72C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B1E29BE-30DE-4613-AA1C-5EE521FD0401}" type="sibTrans" cxnId="{37C4E347-3517-460F-B6C2-F3E30DAF72C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5397341-E4DE-4D4B-93FD-7F8F0C2B1278}">
      <dgm:prSet phldrT="[Text]" custT="1"/>
      <dgm:spPr>
        <a:solidFill>
          <a:schemeClr val="accent2"/>
        </a:solidFill>
        <a:effectLst>
          <a:outerShdw blurRad="114300" dist="38100" dir="5400000" sx="103000" sy="103000" rotWithShape="0">
            <a:srgbClr val="000000">
              <a:alpha val="35000"/>
            </a:srgbClr>
          </a:outerShdw>
        </a:effectLst>
        <a:scene3d>
          <a:camera prst="orthographicFront"/>
          <a:lightRig rig="harsh" dir="t">
            <a:rot lat="0" lon="0" rev="1800000"/>
          </a:lightRig>
        </a:scene3d>
        <a:sp3d prstMaterial="softEdge">
          <a:bevelT w="254000" h="190500"/>
        </a:sp3d>
      </dgm:spPr>
      <dgm:t>
        <a:bodyPr/>
        <a:lstStyle/>
        <a:p>
          <a:r>
            <a:rPr lang="en-US" sz="2400" b="1" dirty="0" smtClean="0">
              <a:solidFill>
                <a:schemeClr val="tx1"/>
              </a:solidFill>
            </a:rPr>
            <a:t>Safe</a:t>
          </a:r>
          <a:endParaRPr lang="en-US" sz="1800" b="1" dirty="0">
            <a:solidFill>
              <a:schemeClr val="tx1"/>
            </a:solidFill>
          </a:endParaRPr>
        </a:p>
      </dgm:t>
    </dgm:pt>
    <dgm:pt modelId="{F0C232A7-71E4-4629-96AB-677EF5C65813}" type="parTrans" cxnId="{69A8BEDF-58BF-4BB3-9C9B-8B3BC387AB9C}">
      <dgm:prSet/>
      <dgm:spPr>
        <a:ln w="44450">
          <a:gradFill flip="none" rotWithShape="1">
            <a:gsLst>
              <a:gs pos="0">
                <a:schemeClr val="tx2">
                  <a:lumMod val="10000"/>
                </a:schemeClr>
              </a:gs>
              <a:gs pos="100000">
                <a:schemeClr val="tx1">
                  <a:alpha val="0"/>
                </a:schemeClr>
              </a:gs>
            </a:gsLst>
            <a:lin ang="0" scaled="1"/>
            <a:tileRect/>
          </a:gradFill>
          <a:prstDash val="sysDot"/>
        </a:ln>
        <a:sp3d prstMaterial="softEdge"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A13D5F79-F880-4526-AF05-66E1F5B94C11}" type="sibTrans" cxnId="{69A8BEDF-58BF-4BB3-9C9B-8B3BC387AB9C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D2DE8DD-9EBA-4FEA-9648-E05B4679363A}">
      <dgm:prSet phldrT="[Text]" custT="1"/>
      <dgm:spPr>
        <a:solidFill>
          <a:schemeClr val="accent4"/>
        </a:solidFill>
        <a:effectLst>
          <a:outerShdw blurRad="114300" dist="38100" dir="5400000" sx="103000" sy="103000" rotWithShape="0">
            <a:srgbClr val="000000">
              <a:alpha val="35000"/>
            </a:srgbClr>
          </a:outerShdw>
        </a:effectLst>
        <a:scene3d>
          <a:camera prst="orthographicFront"/>
          <a:lightRig rig="harsh" dir="t">
            <a:rot lat="0" lon="0" rev="1800000"/>
          </a:lightRig>
        </a:scene3d>
        <a:sp3d prstMaterial="softEdge">
          <a:bevelT w="304800" h="152400"/>
        </a:sp3d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</a:rPr>
            <a:t>Engaged</a:t>
          </a:r>
          <a:endParaRPr lang="en-US" sz="1800" b="1" dirty="0">
            <a:solidFill>
              <a:schemeClr val="tx1"/>
            </a:solidFill>
          </a:endParaRPr>
        </a:p>
      </dgm:t>
    </dgm:pt>
    <dgm:pt modelId="{56CB7B04-9E53-4821-8047-54A0628C13D4}" type="parTrans" cxnId="{E4CA0A90-62D6-4CF5-A4FF-C0777A146CAD}">
      <dgm:prSet/>
      <dgm:spPr>
        <a:ln w="44450">
          <a:gradFill flip="none" rotWithShape="1">
            <a:gsLst>
              <a:gs pos="0">
                <a:schemeClr val="tx2">
                  <a:lumMod val="10000"/>
                </a:schemeClr>
              </a:gs>
              <a:gs pos="100000">
                <a:schemeClr val="tx1">
                  <a:alpha val="0"/>
                </a:schemeClr>
              </a:gs>
            </a:gsLst>
            <a:lin ang="0" scaled="1"/>
            <a:tileRect/>
          </a:gradFill>
          <a:prstDash val="sysDot"/>
        </a:ln>
        <a:sp3d prstMaterial="softEdge"/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D46F548-A6C7-4EAB-ABBE-E17499C67F8A}" type="sibTrans" cxnId="{E4CA0A90-62D6-4CF5-A4FF-C0777A146CA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8F64F63-43CC-4DE0-AB20-D27EDA23F433}">
      <dgm:prSet phldrT="[Text]" custT="1"/>
      <dgm:spPr>
        <a:solidFill>
          <a:schemeClr val="accent5"/>
        </a:solidFill>
        <a:effectLst>
          <a:outerShdw blurRad="114300" dist="38100" dir="5400000" sx="103000" sy="103000" rotWithShape="0">
            <a:srgbClr val="000000">
              <a:alpha val="35000"/>
            </a:srgbClr>
          </a:outerShdw>
        </a:effectLst>
        <a:scene3d>
          <a:camera prst="orthographicFront"/>
          <a:lightRig rig="harsh" dir="t">
            <a:rot lat="0" lon="0" rev="1800000"/>
          </a:lightRig>
        </a:scene3d>
        <a:sp3d prstMaterial="softEdge">
          <a:bevelT w="304800" h="152400"/>
        </a:sp3d>
      </dgm:spPr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Supported</a:t>
          </a:r>
          <a:endParaRPr lang="en-US" sz="2000" dirty="0">
            <a:solidFill>
              <a:schemeClr val="tx1"/>
            </a:solidFill>
          </a:endParaRPr>
        </a:p>
      </dgm:t>
    </dgm:pt>
    <dgm:pt modelId="{C39EA527-F4A7-4BB3-ABE8-3D1F15FC49E8}" type="parTrans" cxnId="{BFE3DD9B-58AA-4DA1-8ED0-2967CBF54C8A}">
      <dgm:prSet/>
      <dgm:spPr>
        <a:ln w="44450">
          <a:gradFill flip="none" rotWithShape="1">
            <a:gsLst>
              <a:gs pos="0">
                <a:srgbClr val="002060"/>
              </a:gs>
              <a:gs pos="100000">
                <a:schemeClr val="tx1">
                  <a:alpha val="0"/>
                </a:schemeClr>
              </a:gs>
            </a:gsLst>
            <a:lin ang="0" scaled="1"/>
            <a:tileRect/>
          </a:gradFill>
          <a:prstDash val="sysDot"/>
        </a:ln>
        <a:sp3d prstMaterial="softEdge"/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D1DBC34-70BF-4000-8AD5-AC6CC9D762B8}" type="sibTrans" cxnId="{BFE3DD9B-58AA-4DA1-8ED0-2967CBF54C8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E1500CA-8A72-4E8F-8895-CEAD9D03E2B8}">
      <dgm:prSet phldrT="[Text]" custT="1"/>
      <dgm:spPr>
        <a:solidFill>
          <a:schemeClr val="accent3"/>
        </a:solidFill>
        <a:effectLst>
          <a:outerShdw blurRad="114300" dist="38100" dir="5400000" sx="103000" sy="103000" rotWithShape="0">
            <a:srgbClr val="000000">
              <a:alpha val="35000"/>
            </a:srgbClr>
          </a:outerShdw>
        </a:effectLst>
        <a:scene3d>
          <a:camera prst="orthographicFront"/>
          <a:lightRig rig="harsh" dir="t">
            <a:rot lat="0" lon="0" rev="1800000"/>
          </a:lightRig>
        </a:scene3d>
        <a:sp3d prstMaterial="softEdge">
          <a:bevelT w="381000" h="381000"/>
        </a:sp3d>
      </dgm:spPr>
      <dgm:t>
        <a:bodyPr/>
        <a:lstStyle/>
        <a:p>
          <a:r>
            <a:rPr lang="en-US" sz="1800" b="1" dirty="0" smtClean="0">
              <a:solidFill>
                <a:schemeClr val="tx1"/>
              </a:solidFill>
            </a:rPr>
            <a:t>Challenged</a:t>
          </a:r>
          <a:endParaRPr lang="en-US" sz="2000" b="1" dirty="0">
            <a:solidFill>
              <a:schemeClr val="tx1"/>
            </a:solidFill>
          </a:endParaRPr>
        </a:p>
      </dgm:t>
    </dgm:pt>
    <dgm:pt modelId="{C021AB83-2975-4127-9B78-4D230E096C29}" type="parTrans" cxnId="{E0723E9B-F7EF-4F32-AC30-9D3A0D371554}">
      <dgm:prSet/>
      <dgm:spPr>
        <a:ln w="44450">
          <a:gradFill flip="none" rotWithShape="1">
            <a:gsLst>
              <a:gs pos="0">
                <a:srgbClr val="002060"/>
              </a:gs>
              <a:gs pos="100000">
                <a:schemeClr val="tx1">
                  <a:alpha val="0"/>
                </a:schemeClr>
              </a:gs>
            </a:gsLst>
            <a:lin ang="0" scaled="1"/>
            <a:tileRect/>
          </a:gradFill>
          <a:prstDash val="sysDot"/>
        </a:ln>
        <a:sp3d prstMaterial="softEdge"/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F1A2C27A-EA03-4633-B963-71053B818AE5}" type="sibTrans" cxnId="{E0723E9B-F7EF-4F32-AC30-9D3A0D37155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9EA1F18-FA7F-4A06-B6EB-B8DA7652FF41}">
      <dgm:prSet phldrT="[Text]" custScaleX="132629" custScaleY="137160" custRadScaleRad="139303" custRadScaleInc="-61330"/>
      <dgm:spPr>
        <a:prstGeom prst="ellipse">
          <a:avLst/>
        </a:prstGeom>
        <a:solidFill>
          <a:schemeClr val="accent3"/>
        </a:solidFill>
        <a:effectLst>
          <a:outerShdw blurRad="114300" dist="38100" dir="5400000" sx="103000" sy="103000" rotWithShape="0">
            <a:srgbClr val="000000">
              <a:alpha val="35000"/>
            </a:srgbClr>
          </a:outerShdw>
        </a:effectLst>
        <a:scene3d>
          <a:camera prst="orthographicFront"/>
          <a:lightRig rig="harsh" dir="t">
            <a:rot lat="0" lon="0" rev="1800000"/>
          </a:lightRig>
        </a:scene3d>
        <a:sp3d prstMaterial="softEdge">
          <a:bevelT w="381000" h="381000"/>
        </a:sp3d>
      </dgm:spPr>
      <dgm:t>
        <a:bodyPr/>
        <a:lstStyle/>
        <a:p>
          <a:endParaRPr lang="en-US"/>
        </a:p>
      </dgm:t>
    </dgm:pt>
    <dgm:pt modelId="{59623EEE-0C47-4DC2-908C-770FD2719BCA}" type="parTrans" cxnId="{AD9F63CF-2B8A-4A07-86AB-6B276C0ED7EB}">
      <dgm:prSet/>
      <dgm:spPr/>
      <dgm:t>
        <a:bodyPr/>
        <a:lstStyle/>
        <a:p>
          <a:endParaRPr lang="en-US"/>
        </a:p>
      </dgm:t>
    </dgm:pt>
    <dgm:pt modelId="{9D22DA28-E227-44FC-A125-11A0B998862E}" type="sibTrans" cxnId="{AD9F63CF-2B8A-4A07-86AB-6B276C0ED7EB}">
      <dgm:prSet/>
      <dgm:spPr/>
      <dgm:t>
        <a:bodyPr/>
        <a:lstStyle/>
        <a:p>
          <a:endParaRPr lang="en-US"/>
        </a:p>
      </dgm:t>
    </dgm:pt>
    <dgm:pt modelId="{D9E8D725-37B5-4C2D-AC9C-139A51300B74}" type="pres">
      <dgm:prSet presAssocID="{251F3920-E693-49B5-A0F7-0FB374982F27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2DE97F5-595F-4625-A134-2D2BAFB6C89E}" type="pres">
      <dgm:prSet presAssocID="{40CAA0A7-DD7E-4A7E-A665-5569E1549C55}" presName="centerShape" presStyleLbl="node0" presStyleIdx="0" presStyleCnt="1" custScaleX="132530" custScaleY="146344"/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E552104E-BE5F-4D76-BF30-E11415320E53}" type="pres">
      <dgm:prSet presAssocID="{F0C232A7-71E4-4629-96AB-677EF5C65813}" presName="Name9" presStyleLbl="parChTrans1D2" presStyleIdx="0" presStyleCnt="4"/>
      <dgm:spPr/>
      <dgm:t>
        <a:bodyPr/>
        <a:lstStyle/>
        <a:p>
          <a:endParaRPr lang="en-US"/>
        </a:p>
      </dgm:t>
    </dgm:pt>
    <dgm:pt modelId="{E1830A61-FEA4-443B-8124-A315F1F90AC2}" type="pres">
      <dgm:prSet presAssocID="{F0C232A7-71E4-4629-96AB-677EF5C65813}" presName="connTx" presStyleLbl="parChTrans1D2" presStyleIdx="0" presStyleCnt="4"/>
      <dgm:spPr/>
      <dgm:t>
        <a:bodyPr/>
        <a:lstStyle/>
        <a:p>
          <a:endParaRPr lang="en-US"/>
        </a:p>
      </dgm:t>
    </dgm:pt>
    <dgm:pt modelId="{1F7F595E-4126-4C20-A9C9-9291F690CD1C}" type="pres">
      <dgm:prSet presAssocID="{A5397341-E4DE-4D4B-93FD-7F8F0C2B1278}" presName="node" presStyleLbl="node1" presStyleIdx="0" presStyleCnt="4" custScaleX="125069" custScaleY="142206" custRadScaleRad="139326" custRadScaleInc="2573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88E672-44A6-4EB5-9498-9373A01847AF}" type="pres">
      <dgm:prSet presAssocID="{56CB7B04-9E53-4821-8047-54A0628C13D4}" presName="Name9" presStyleLbl="parChTrans1D2" presStyleIdx="1" presStyleCnt="4"/>
      <dgm:spPr/>
      <dgm:t>
        <a:bodyPr/>
        <a:lstStyle/>
        <a:p>
          <a:endParaRPr lang="en-US"/>
        </a:p>
      </dgm:t>
    </dgm:pt>
    <dgm:pt modelId="{83C4B4C6-A4D7-4496-B3B4-4A55291E6DF1}" type="pres">
      <dgm:prSet presAssocID="{56CB7B04-9E53-4821-8047-54A0628C13D4}" presName="connTx" presStyleLbl="parChTrans1D2" presStyleIdx="1" presStyleCnt="4"/>
      <dgm:spPr/>
      <dgm:t>
        <a:bodyPr/>
        <a:lstStyle/>
        <a:p>
          <a:endParaRPr lang="en-US"/>
        </a:p>
      </dgm:t>
    </dgm:pt>
    <dgm:pt modelId="{D29D58AC-E17B-4128-B524-F38FC6F34E00}" type="pres">
      <dgm:prSet presAssocID="{4D2DE8DD-9EBA-4FEA-9648-E05B4679363A}" presName="node" presStyleLbl="node1" presStyleIdx="1" presStyleCnt="4" custScaleX="124398" custScaleY="142379" custRadScaleRad="144795" custRadScaleInc="-584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359DFB-2A45-4028-95B1-B783F3BA334F}" type="pres">
      <dgm:prSet presAssocID="{C39EA527-F4A7-4BB3-ABE8-3D1F15FC49E8}" presName="Name9" presStyleLbl="parChTrans1D2" presStyleIdx="2" presStyleCnt="4"/>
      <dgm:spPr/>
      <dgm:t>
        <a:bodyPr/>
        <a:lstStyle/>
        <a:p>
          <a:endParaRPr lang="en-US"/>
        </a:p>
      </dgm:t>
    </dgm:pt>
    <dgm:pt modelId="{332A0633-93F7-4A2D-BFE4-D1946652C97F}" type="pres">
      <dgm:prSet presAssocID="{C39EA527-F4A7-4BB3-ABE8-3D1F15FC49E8}" presName="connTx" presStyleLbl="parChTrans1D2" presStyleIdx="2" presStyleCnt="4"/>
      <dgm:spPr/>
      <dgm:t>
        <a:bodyPr/>
        <a:lstStyle/>
        <a:p>
          <a:endParaRPr lang="en-US"/>
        </a:p>
      </dgm:t>
    </dgm:pt>
    <dgm:pt modelId="{31346148-B8F5-4EE2-AF7B-D13BDA9171B0}" type="pres">
      <dgm:prSet presAssocID="{58F64F63-43CC-4DE0-AB20-D27EDA23F433}" presName="node" presStyleLbl="node1" presStyleIdx="2" presStyleCnt="4" custScaleX="126599" custScaleY="128445" custRadScaleRad="144539" custRadScaleInc="2656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C5A563-B800-4E71-B752-F745C7A72F53}" type="pres">
      <dgm:prSet presAssocID="{C021AB83-2975-4127-9B78-4D230E096C29}" presName="Name9" presStyleLbl="parChTrans1D2" presStyleIdx="3" presStyleCnt="4"/>
      <dgm:spPr/>
      <dgm:t>
        <a:bodyPr/>
        <a:lstStyle/>
        <a:p>
          <a:endParaRPr lang="en-US"/>
        </a:p>
      </dgm:t>
    </dgm:pt>
    <dgm:pt modelId="{F4FD76D3-0366-4ECD-8548-BB289E698ADA}" type="pres">
      <dgm:prSet presAssocID="{C021AB83-2975-4127-9B78-4D230E096C29}" presName="connTx" presStyleLbl="parChTrans1D2" presStyleIdx="3" presStyleCnt="4"/>
      <dgm:spPr/>
      <dgm:t>
        <a:bodyPr/>
        <a:lstStyle/>
        <a:p>
          <a:endParaRPr lang="en-US"/>
        </a:p>
      </dgm:t>
    </dgm:pt>
    <dgm:pt modelId="{0A2A604E-9043-4491-AB56-D7E31124970C}" type="pres">
      <dgm:prSet presAssocID="{0E1500CA-8A72-4E8F-8895-CEAD9D03E2B8}" presName="node" presStyleLbl="node1" presStyleIdx="3" presStyleCnt="4" custScaleX="132629" custScaleY="137160" custRadScaleRad="143437" custRadScaleInc="-59419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</dgm:ptLst>
  <dgm:cxnLst>
    <dgm:cxn modelId="{7A9F3CCB-6C60-46E1-BAC6-CA984E516CEE}" type="presOf" srcId="{0E1500CA-8A72-4E8F-8895-CEAD9D03E2B8}" destId="{0A2A604E-9043-4491-AB56-D7E31124970C}" srcOrd="0" destOrd="0" presId="urn:microsoft.com/office/officeart/2005/8/layout/radial1"/>
    <dgm:cxn modelId="{20D7073B-E43C-4D69-B6DD-B0EE5429D322}" type="presOf" srcId="{4D2DE8DD-9EBA-4FEA-9648-E05B4679363A}" destId="{D29D58AC-E17B-4128-B524-F38FC6F34E00}" srcOrd="0" destOrd="0" presId="urn:microsoft.com/office/officeart/2005/8/layout/radial1"/>
    <dgm:cxn modelId="{4D7E1EB8-0736-487C-8909-E3EA5706ECF6}" type="presOf" srcId="{C021AB83-2975-4127-9B78-4D230E096C29}" destId="{E3C5A563-B800-4E71-B752-F745C7A72F53}" srcOrd="0" destOrd="0" presId="urn:microsoft.com/office/officeart/2005/8/layout/radial1"/>
    <dgm:cxn modelId="{A2619EF0-CAF6-4EDB-90DC-A5AD112281F4}" type="presOf" srcId="{40CAA0A7-DD7E-4A7E-A665-5569E1549C55}" destId="{72DE97F5-595F-4625-A134-2D2BAFB6C89E}" srcOrd="0" destOrd="0" presId="urn:microsoft.com/office/officeart/2005/8/layout/radial1"/>
    <dgm:cxn modelId="{E0723E9B-F7EF-4F32-AC30-9D3A0D371554}" srcId="{40CAA0A7-DD7E-4A7E-A665-5569E1549C55}" destId="{0E1500CA-8A72-4E8F-8895-CEAD9D03E2B8}" srcOrd="3" destOrd="0" parTransId="{C021AB83-2975-4127-9B78-4D230E096C29}" sibTransId="{F1A2C27A-EA03-4633-B963-71053B818AE5}"/>
    <dgm:cxn modelId="{D247696F-2442-4779-A2CF-CAFB923F1D52}" type="presOf" srcId="{C39EA527-F4A7-4BB3-ABE8-3D1F15FC49E8}" destId="{2F359DFB-2A45-4028-95B1-B783F3BA334F}" srcOrd="0" destOrd="0" presId="urn:microsoft.com/office/officeart/2005/8/layout/radial1"/>
    <dgm:cxn modelId="{AD9F63CF-2B8A-4A07-86AB-6B276C0ED7EB}" srcId="{251F3920-E693-49B5-A0F7-0FB374982F27}" destId="{39EA1F18-FA7F-4A06-B6EB-B8DA7652FF41}" srcOrd="1" destOrd="0" parTransId="{59623EEE-0C47-4DC2-908C-770FD2719BCA}" sibTransId="{9D22DA28-E227-44FC-A125-11A0B998862E}"/>
    <dgm:cxn modelId="{69A8BEDF-58BF-4BB3-9C9B-8B3BC387AB9C}" srcId="{40CAA0A7-DD7E-4A7E-A665-5569E1549C55}" destId="{A5397341-E4DE-4D4B-93FD-7F8F0C2B1278}" srcOrd="0" destOrd="0" parTransId="{F0C232A7-71E4-4629-96AB-677EF5C65813}" sibTransId="{A13D5F79-F880-4526-AF05-66E1F5B94C11}"/>
    <dgm:cxn modelId="{9DF5482F-87DB-4013-90BF-A7995ADD42B9}" type="presOf" srcId="{56CB7B04-9E53-4821-8047-54A0628C13D4}" destId="{83C4B4C6-A4D7-4496-B3B4-4A55291E6DF1}" srcOrd="1" destOrd="0" presId="urn:microsoft.com/office/officeart/2005/8/layout/radial1"/>
    <dgm:cxn modelId="{5705D7CE-B51B-440A-AC04-383B9881A089}" type="presOf" srcId="{56CB7B04-9E53-4821-8047-54A0628C13D4}" destId="{8D88E672-44A6-4EB5-9498-9373A01847AF}" srcOrd="0" destOrd="0" presId="urn:microsoft.com/office/officeart/2005/8/layout/radial1"/>
    <dgm:cxn modelId="{37C4E347-3517-460F-B6C2-F3E30DAF72C7}" srcId="{251F3920-E693-49B5-A0F7-0FB374982F27}" destId="{40CAA0A7-DD7E-4A7E-A665-5569E1549C55}" srcOrd="0" destOrd="0" parTransId="{70230889-224E-42F7-A41B-A7135218D2B1}" sibTransId="{DB1E29BE-30DE-4613-AA1C-5EE521FD0401}"/>
    <dgm:cxn modelId="{E4CA0A90-62D6-4CF5-A4FF-C0777A146CAD}" srcId="{40CAA0A7-DD7E-4A7E-A665-5569E1549C55}" destId="{4D2DE8DD-9EBA-4FEA-9648-E05B4679363A}" srcOrd="1" destOrd="0" parTransId="{56CB7B04-9E53-4821-8047-54A0628C13D4}" sibTransId="{BD46F548-A6C7-4EAB-ABBE-E17499C67F8A}"/>
    <dgm:cxn modelId="{319BC445-9439-4924-A73F-20822A054BAA}" type="presOf" srcId="{58F64F63-43CC-4DE0-AB20-D27EDA23F433}" destId="{31346148-B8F5-4EE2-AF7B-D13BDA9171B0}" srcOrd="0" destOrd="0" presId="urn:microsoft.com/office/officeart/2005/8/layout/radial1"/>
    <dgm:cxn modelId="{6AA65384-ADCC-4B2D-BC07-6E4B6152A0B8}" type="presOf" srcId="{F0C232A7-71E4-4629-96AB-677EF5C65813}" destId="{E552104E-BE5F-4D76-BF30-E11415320E53}" srcOrd="0" destOrd="0" presId="urn:microsoft.com/office/officeart/2005/8/layout/radial1"/>
    <dgm:cxn modelId="{C9C45167-B3F5-4CF1-8402-FC384FA5C191}" type="presOf" srcId="{C39EA527-F4A7-4BB3-ABE8-3D1F15FC49E8}" destId="{332A0633-93F7-4A2D-BFE4-D1946652C97F}" srcOrd="1" destOrd="0" presId="urn:microsoft.com/office/officeart/2005/8/layout/radial1"/>
    <dgm:cxn modelId="{9755B7CB-CD6E-4725-9F90-C214CD45947D}" type="presOf" srcId="{A5397341-E4DE-4D4B-93FD-7F8F0C2B1278}" destId="{1F7F595E-4126-4C20-A9C9-9291F690CD1C}" srcOrd="0" destOrd="0" presId="urn:microsoft.com/office/officeart/2005/8/layout/radial1"/>
    <dgm:cxn modelId="{BFE3DD9B-58AA-4DA1-8ED0-2967CBF54C8A}" srcId="{40CAA0A7-DD7E-4A7E-A665-5569E1549C55}" destId="{58F64F63-43CC-4DE0-AB20-D27EDA23F433}" srcOrd="2" destOrd="0" parTransId="{C39EA527-F4A7-4BB3-ABE8-3D1F15FC49E8}" sibTransId="{0D1DBC34-70BF-4000-8AD5-AC6CC9D762B8}"/>
    <dgm:cxn modelId="{E62BC226-6ABA-4226-8403-378A6D3B0A6E}" type="presOf" srcId="{251F3920-E693-49B5-A0F7-0FB374982F27}" destId="{D9E8D725-37B5-4C2D-AC9C-139A51300B74}" srcOrd="0" destOrd="0" presId="urn:microsoft.com/office/officeart/2005/8/layout/radial1"/>
    <dgm:cxn modelId="{B9592FFD-9404-410B-8DC6-47AF01A8B81F}" type="presOf" srcId="{F0C232A7-71E4-4629-96AB-677EF5C65813}" destId="{E1830A61-FEA4-443B-8124-A315F1F90AC2}" srcOrd="1" destOrd="0" presId="urn:microsoft.com/office/officeart/2005/8/layout/radial1"/>
    <dgm:cxn modelId="{AC1C07C4-CA28-475F-B389-D1A84E555C0A}" type="presOf" srcId="{C021AB83-2975-4127-9B78-4D230E096C29}" destId="{F4FD76D3-0366-4ECD-8548-BB289E698ADA}" srcOrd="1" destOrd="0" presId="urn:microsoft.com/office/officeart/2005/8/layout/radial1"/>
    <dgm:cxn modelId="{DA5C17E8-E768-4C89-91D0-719D9223C749}" type="presParOf" srcId="{D9E8D725-37B5-4C2D-AC9C-139A51300B74}" destId="{72DE97F5-595F-4625-A134-2D2BAFB6C89E}" srcOrd="0" destOrd="0" presId="urn:microsoft.com/office/officeart/2005/8/layout/radial1"/>
    <dgm:cxn modelId="{B0C28040-32E0-4CD4-AF7B-F04F115ACDAD}" type="presParOf" srcId="{D9E8D725-37B5-4C2D-AC9C-139A51300B74}" destId="{E552104E-BE5F-4D76-BF30-E11415320E53}" srcOrd="1" destOrd="0" presId="urn:microsoft.com/office/officeart/2005/8/layout/radial1"/>
    <dgm:cxn modelId="{1287DA9C-C0E7-41CC-966B-9547CFB09681}" type="presParOf" srcId="{E552104E-BE5F-4D76-BF30-E11415320E53}" destId="{E1830A61-FEA4-443B-8124-A315F1F90AC2}" srcOrd="0" destOrd="0" presId="urn:microsoft.com/office/officeart/2005/8/layout/radial1"/>
    <dgm:cxn modelId="{61DC03E2-84CD-4DB9-993E-1D891FF2DDDB}" type="presParOf" srcId="{D9E8D725-37B5-4C2D-AC9C-139A51300B74}" destId="{1F7F595E-4126-4C20-A9C9-9291F690CD1C}" srcOrd="2" destOrd="0" presId="urn:microsoft.com/office/officeart/2005/8/layout/radial1"/>
    <dgm:cxn modelId="{0D6DFF5E-6563-44EB-9A68-02FD80434ED6}" type="presParOf" srcId="{D9E8D725-37B5-4C2D-AC9C-139A51300B74}" destId="{8D88E672-44A6-4EB5-9498-9373A01847AF}" srcOrd="3" destOrd="0" presId="urn:microsoft.com/office/officeart/2005/8/layout/radial1"/>
    <dgm:cxn modelId="{9D48892D-481F-4741-92EB-DC29F8607F11}" type="presParOf" srcId="{8D88E672-44A6-4EB5-9498-9373A01847AF}" destId="{83C4B4C6-A4D7-4496-B3B4-4A55291E6DF1}" srcOrd="0" destOrd="0" presId="urn:microsoft.com/office/officeart/2005/8/layout/radial1"/>
    <dgm:cxn modelId="{36EDE625-8858-4BFE-B026-30AAF76EE30A}" type="presParOf" srcId="{D9E8D725-37B5-4C2D-AC9C-139A51300B74}" destId="{D29D58AC-E17B-4128-B524-F38FC6F34E00}" srcOrd="4" destOrd="0" presId="urn:microsoft.com/office/officeart/2005/8/layout/radial1"/>
    <dgm:cxn modelId="{A02ED629-4176-4A10-9C57-996106775B25}" type="presParOf" srcId="{D9E8D725-37B5-4C2D-AC9C-139A51300B74}" destId="{2F359DFB-2A45-4028-95B1-B783F3BA334F}" srcOrd="5" destOrd="0" presId="urn:microsoft.com/office/officeart/2005/8/layout/radial1"/>
    <dgm:cxn modelId="{F142FFAA-128F-4464-AB3C-E73257D12899}" type="presParOf" srcId="{2F359DFB-2A45-4028-95B1-B783F3BA334F}" destId="{332A0633-93F7-4A2D-BFE4-D1946652C97F}" srcOrd="0" destOrd="0" presId="urn:microsoft.com/office/officeart/2005/8/layout/radial1"/>
    <dgm:cxn modelId="{38617CEA-87DE-4810-9B18-DE42A270ECF2}" type="presParOf" srcId="{D9E8D725-37B5-4C2D-AC9C-139A51300B74}" destId="{31346148-B8F5-4EE2-AF7B-D13BDA9171B0}" srcOrd="6" destOrd="0" presId="urn:microsoft.com/office/officeart/2005/8/layout/radial1"/>
    <dgm:cxn modelId="{3B224236-7E49-4317-BF76-3974A0B87D8F}" type="presParOf" srcId="{D9E8D725-37B5-4C2D-AC9C-139A51300B74}" destId="{E3C5A563-B800-4E71-B752-F745C7A72F53}" srcOrd="7" destOrd="0" presId="urn:microsoft.com/office/officeart/2005/8/layout/radial1"/>
    <dgm:cxn modelId="{91922CF1-2CDB-4874-9481-250EE4EA05F5}" type="presParOf" srcId="{E3C5A563-B800-4E71-B752-F745C7A72F53}" destId="{F4FD76D3-0366-4ECD-8548-BB289E698ADA}" srcOrd="0" destOrd="0" presId="urn:microsoft.com/office/officeart/2005/8/layout/radial1"/>
    <dgm:cxn modelId="{AC550140-6346-412B-847E-CFDD6314E6C6}" type="presParOf" srcId="{D9E8D725-37B5-4C2D-AC9C-139A51300B74}" destId="{0A2A604E-9043-4491-AB56-D7E31124970C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392CA2D-9C23-4AA5-9BA6-EF7AE93CA977}" type="doc">
      <dgm:prSet loTypeId="urn:microsoft.com/office/officeart/2005/8/layout/radial2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F4013AE-9112-4428-B2FD-20A59D3F2FD5}">
      <dgm:prSet phldrT="[Text]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n-US" dirty="0" smtClean="0"/>
            <a:t>Mind</a:t>
          </a:r>
          <a:endParaRPr lang="en-US" dirty="0"/>
        </a:p>
      </dgm:t>
    </dgm:pt>
    <dgm:pt modelId="{2B069C1C-91FC-4914-9701-0A783D6F8733}" type="parTrans" cxnId="{32649AE1-A42E-4BC9-9E2C-9B2D0A07B790}">
      <dgm:prSet/>
      <dgm:spPr/>
      <dgm:t>
        <a:bodyPr/>
        <a:lstStyle/>
        <a:p>
          <a:endParaRPr lang="en-US"/>
        </a:p>
      </dgm:t>
    </dgm:pt>
    <dgm:pt modelId="{CEC47EE2-24B9-4A5D-B751-9D010E3F5F3C}" type="sibTrans" cxnId="{32649AE1-A42E-4BC9-9E2C-9B2D0A07B790}">
      <dgm:prSet/>
      <dgm:spPr/>
      <dgm:t>
        <a:bodyPr/>
        <a:lstStyle/>
        <a:p>
          <a:endParaRPr lang="en-US"/>
        </a:p>
      </dgm:t>
    </dgm:pt>
    <dgm:pt modelId="{E12DF050-1558-4DF7-BDC4-B6BCFFA52859}">
      <dgm:prSet phldrT="[Text]" custT="1"/>
      <dgm:spPr/>
      <dgm:t>
        <a:bodyPr/>
        <a:lstStyle/>
        <a:p>
          <a:r>
            <a:rPr lang="en-US" sz="160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Problem Solving; Critical Thinking</a:t>
          </a:r>
          <a:endParaRPr lang="en-US" sz="1600" kern="1200" dirty="0">
            <a:solidFill>
              <a:schemeClr val="tx1"/>
            </a:solidFill>
            <a:latin typeface="+mn-lt"/>
            <a:ea typeface="+mn-ea"/>
            <a:cs typeface="+mn-cs"/>
          </a:endParaRPr>
        </a:p>
      </dgm:t>
    </dgm:pt>
    <dgm:pt modelId="{DEE0BA15-E53F-4A79-8095-AA792CE02D86}" type="parTrans" cxnId="{E73C0B5E-49E7-4315-BEA5-89CD6688C601}">
      <dgm:prSet/>
      <dgm:spPr/>
      <dgm:t>
        <a:bodyPr/>
        <a:lstStyle/>
        <a:p>
          <a:endParaRPr lang="en-US"/>
        </a:p>
      </dgm:t>
    </dgm:pt>
    <dgm:pt modelId="{C19F7EE8-0F8C-46F1-BD7E-0979F0185E94}" type="sibTrans" cxnId="{E73C0B5E-49E7-4315-BEA5-89CD6688C601}">
      <dgm:prSet/>
      <dgm:spPr/>
      <dgm:t>
        <a:bodyPr/>
        <a:lstStyle/>
        <a:p>
          <a:endParaRPr lang="en-US"/>
        </a:p>
      </dgm:t>
    </dgm:pt>
    <dgm:pt modelId="{F87743AA-9B62-48AA-B624-A467F69AE744}">
      <dgm:prSet phldrT="[Text]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n-US" dirty="0" smtClean="0"/>
            <a:t>Skill</a:t>
          </a:r>
          <a:endParaRPr lang="en-US" dirty="0"/>
        </a:p>
      </dgm:t>
    </dgm:pt>
    <dgm:pt modelId="{84CCFB37-C8DB-4798-8CF9-2D5CC5844011}" type="parTrans" cxnId="{98D4FC5D-09CA-42DC-A85D-05647FC15CDA}">
      <dgm:prSet/>
      <dgm:spPr/>
      <dgm:t>
        <a:bodyPr/>
        <a:lstStyle/>
        <a:p>
          <a:endParaRPr lang="en-US"/>
        </a:p>
      </dgm:t>
    </dgm:pt>
    <dgm:pt modelId="{CB529411-5CC0-4B41-90E1-68139E60E840}" type="sibTrans" cxnId="{98D4FC5D-09CA-42DC-A85D-05647FC15CDA}">
      <dgm:prSet/>
      <dgm:spPr/>
      <dgm:t>
        <a:bodyPr/>
        <a:lstStyle/>
        <a:p>
          <a:endParaRPr lang="en-US"/>
        </a:p>
      </dgm:t>
    </dgm:pt>
    <dgm:pt modelId="{7E970C24-C094-4612-AA78-395DCF2648A0}">
      <dgm:prSet phldrT="[Text]" custT="1"/>
      <dgm:spPr/>
      <dgm:t>
        <a:bodyPr/>
        <a:lstStyle/>
        <a:p>
          <a:r>
            <a:rPr lang="en-US" sz="1600" dirty="0" smtClean="0"/>
            <a:t>Multiple Literacies, Technical Abilities</a:t>
          </a:r>
          <a:endParaRPr lang="en-US" sz="1600" dirty="0"/>
        </a:p>
      </dgm:t>
    </dgm:pt>
    <dgm:pt modelId="{2CB689AF-F89E-4476-9DA6-8FBB8515BC78}" type="parTrans" cxnId="{5CF49F65-094A-4E26-946A-28DDC6FE11DF}">
      <dgm:prSet/>
      <dgm:spPr/>
      <dgm:t>
        <a:bodyPr/>
        <a:lstStyle/>
        <a:p>
          <a:endParaRPr lang="en-US"/>
        </a:p>
      </dgm:t>
    </dgm:pt>
    <dgm:pt modelId="{59A27C3C-1D6C-4274-8EE5-6B6919D98DCA}" type="sibTrans" cxnId="{5CF49F65-094A-4E26-946A-28DDC6FE11DF}">
      <dgm:prSet/>
      <dgm:spPr/>
      <dgm:t>
        <a:bodyPr/>
        <a:lstStyle/>
        <a:p>
          <a:endParaRPr lang="en-US"/>
        </a:p>
      </dgm:t>
    </dgm:pt>
    <dgm:pt modelId="{9E790344-7160-4148-9B58-F25DAD773F26}">
      <dgm:prSet phldrT="[Text]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n-US" dirty="0" smtClean="0"/>
            <a:t>Character</a:t>
          </a:r>
          <a:endParaRPr lang="en-US" dirty="0"/>
        </a:p>
      </dgm:t>
    </dgm:pt>
    <dgm:pt modelId="{9BA54E2E-15D8-4590-9C54-19E46860BA2C}" type="parTrans" cxnId="{B17AB414-9794-45F5-A83A-9F5B2766D4E2}">
      <dgm:prSet/>
      <dgm:spPr/>
      <dgm:t>
        <a:bodyPr/>
        <a:lstStyle/>
        <a:p>
          <a:endParaRPr lang="en-US"/>
        </a:p>
      </dgm:t>
    </dgm:pt>
    <dgm:pt modelId="{A752D730-9600-4EC6-8D54-2109D8F249AE}" type="sibTrans" cxnId="{B17AB414-9794-45F5-A83A-9F5B2766D4E2}">
      <dgm:prSet/>
      <dgm:spPr/>
      <dgm:t>
        <a:bodyPr/>
        <a:lstStyle/>
        <a:p>
          <a:endParaRPr lang="en-US"/>
        </a:p>
      </dgm:t>
    </dgm:pt>
    <dgm:pt modelId="{B0155F90-CD19-41BF-85F7-A6C9A6D50952}">
      <dgm:prSet phldrT="[Text]" custT="1"/>
      <dgm:spPr/>
      <dgm:t>
        <a:bodyPr/>
        <a:lstStyle/>
        <a:p>
          <a:r>
            <a:rPr lang="en-US" sz="1600" dirty="0" smtClean="0"/>
            <a:t>Caring, Empathy, Courage, Persistence, etc.</a:t>
          </a:r>
          <a:endParaRPr lang="en-US" sz="2400" dirty="0"/>
        </a:p>
      </dgm:t>
    </dgm:pt>
    <dgm:pt modelId="{3C5A656A-6831-462C-8CA2-DE6469096F5C}" type="parTrans" cxnId="{FC0F70F4-69CB-4C63-99AD-686C4973C024}">
      <dgm:prSet/>
      <dgm:spPr/>
      <dgm:t>
        <a:bodyPr/>
        <a:lstStyle/>
        <a:p>
          <a:endParaRPr lang="en-US"/>
        </a:p>
      </dgm:t>
    </dgm:pt>
    <dgm:pt modelId="{9DC7CE15-702F-402D-8F9E-B21F512484ED}" type="sibTrans" cxnId="{FC0F70F4-69CB-4C63-99AD-686C4973C024}">
      <dgm:prSet/>
      <dgm:spPr/>
      <dgm:t>
        <a:bodyPr/>
        <a:lstStyle/>
        <a:p>
          <a:endParaRPr lang="en-US"/>
        </a:p>
      </dgm:t>
    </dgm:pt>
    <dgm:pt modelId="{F10B95BD-08B1-4324-8F6A-B86048F0863F}">
      <dgm:prSet phldrT="[Text]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n-US" dirty="0" smtClean="0"/>
            <a:t>Knowledge</a:t>
          </a:r>
          <a:endParaRPr lang="en-US" dirty="0"/>
        </a:p>
      </dgm:t>
    </dgm:pt>
    <dgm:pt modelId="{2B356FB7-AF00-40CB-AF22-2E1DB9CB30C5}" type="parTrans" cxnId="{38404A66-68A0-4749-99D0-2E4D53F018FF}">
      <dgm:prSet/>
      <dgm:spPr/>
      <dgm:t>
        <a:bodyPr/>
        <a:lstStyle/>
        <a:p>
          <a:endParaRPr lang="en-US"/>
        </a:p>
      </dgm:t>
    </dgm:pt>
    <dgm:pt modelId="{CAD9B943-5034-4EAC-9332-EDF5ED0B1E6A}" type="sibTrans" cxnId="{38404A66-68A0-4749-99D0-2E4D53F018FF}">
      <dgm:prSet/>
      <dgm:spPr/>
      <dgm:t>
        <a:bodyPr/>
        <a:lstStyle/>
        <a:p>
          <a:endParaRPr lang="en-US"/>
        </a:p>
      </dgm:t>
    </dgm:pt>
    <dgm:pt modelId="{FACCEAD9-88FE-4F17-80DE-AD58AA13FB48}" type="pres">
      <dgm:prSet presAssocID="{3392CA2D-9C23-4AA5-9BA6-EF7AE93CA977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11BD101-E0B5-476C-A360-32AA4964D2BC}" type="pres">
      <dgm:prSet presAssocID="{3392CA2D-9C23-4AA5-9BA6-EF7AE93CA977}" presName="cycle" presStyleCnt="0"/>
      <dgm:spPr/>
      <dgm:t>
        <a:bodyPr/>
        <a:lstStyle/>
        <a:p>
          <a:endParaRPr lang="en-US"/>
        </a:p>
      </dgm:t>
    </dgm:pt>
    <dgm:pt modelId="{2B1FA9FB-9D14-4E28-992F-96270AD0CB74}" type="pres">
      <dgm:prSet presAssocID="{3392CA2D-9C23-4AA5-9BA6-EF7AE93CA977}" presName="centerShape" presStyleCnt="0"/>
      <dgm:spPr/>
      <dgm:t>
        <a:bodyPr/>
        <a:lstStyle/>
        <a:p>
          <a:endParaRPr lang="en-US"/>
        </a:p>
      </dgm:t>
    </dgm:pt>
    <dgm:pt modelId="{40644952-A28B-4746-A9A8-0D9E5C429189}" type="pres">
      <dgm:prSet presAssocID="{3392CA2D-9C23-4AA5-9BA6-EF7AE93CA977}" presName="connSite" presStyleLbl="node1" presStyleIdx="0" presStyleCnt="5"/>
      <dgm:spPr/>
      <dgm:t>
        <a:bodyPr/>
        <a:lstStyle/>
        <a:p>
          <a:endParaRPr lang="en-US"/>
        </a:p>
      </dgm:t>
    </dgm:pt>
    <dgm:pt modelId="{51F4EAD3-1682-4678-A02B-7707F22B1C85}" type="pres">
      <dgm:prSet presAssocID="{3392CA2D-9C23-4AA5-9BA6-EF7AE93CA977}" presName="visible" presStyleLbl="node1" presStyleIdx="0" presStyleCnt="5" custScaleX="126862" custScaleY="131352" custLinFactNeighborX="-40200" custLinFactNeighborY="-10281"/>
      <dgm:spPr>
        <a:blipFill dpi="0" rotWithShape="0">
          <a:blip xmlns:r="http://schemas.openxmlformats.org/officeDocument/2006/relationships" r:embed="rId1"/>
          <a:srcRect/>
          <a:tile tx="-184150" ty="-406400" sx="40000" sy="40000" flip="none" algn="tl"/>
        </a:blipFill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en-US"/>
        </a:p>
      </dgm:t>
    </dgm:pt>
    <dgm:pt modelId="{22BCEA4B-0890-4220-9556-1CDDFB0A4512}" type="pres">
      <dgm:prSet presAssocID="{2B069C1C-91FC-4914-9701-0A783D6F8733}" presName="Name25" presStyleLbl="parChTrans1D1" presStyleIdx="0" presStyleCnt="4"/>
      <dgm:spPr/>
      <dgm:t>
        <a:bodyPr/>
        <a:lstStyle/>
        <a:p>
          <a:endParaRPr lang="en-US"/>
        </a:p>
      </dgm:t>
    </dgm:pt>
    <dgm:pt modelId="{E9D8A64E-7677-4DC0-8658-47073AC3F3AF}" type="pres">
      <dgm:prSet presAssocID="{FF4013AE-9112-4428-B2FD-20A59D3F2FD5}" presName="node" presStyleCnt="0"/>
      <dgm:spPr/>
      <dgm:t>
        <a:bodyPr/>
        <a:lstStyle/>
        <a:p>
          <a:endParaRPr lang="en-US"/>
        </a:p>
      </dgm:t>
    </dgm:pt>
    <dgm:pt modelId="{87BA93AC-D3AD-4B28-9115-39B8C4A3C7C0}" type="pres">
      <dgm:prSet presAssocID="{FF4013AE-9112-4428-B2FD-20A59D3F2FD5}" presName="parentNode" presStyleLbl="node1" presStyleIdx="1" presStyleCnt="5" custScaleX="101710" custLinFactNeighborX="-1174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5DC621-B2C0-4549-964A-6C5A16796B82}" type="pres">
      <dgm:prSet presAssocID="{FF4013AE-9112-4428-B2FD-20A59D3F2FD5}" presName="child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E94016-D3A5-4FCE-8301-70944FF87E8F}" type="pres">
      <dgm:prSet presAssocID="{84CCFB37-C8DB-4798-8CF9-2D5CC5844011}" presName="Name25" presStyleLbl="parChTrans1D1" presStyleIdx="1" presStyleCnt="4"/>
      <dgm:spPr/>
      <dgm:t>
        <a:bodyPr/>
        <a:lstStyle/>
        <a:p>
          <a:endParaRPr lang="en-US"/>
        </a:p>
      </dgm:t>
    </dgm:pt>
    <dgm:pt modelId="{C8452CED-EBC5-4585-8101-7D13C68CE06D}" type="pres">
      <dgm:prSet presAssocID="{F87743AA-9B62-48AA-B624-A467F69AE744}" presName="node" presStyleCnt="0"/>
      <dgm:spPr/>
      <dgm:t>
        <a:bodyPr/>
        <a:lstStyle/>
        <a:p>
          <a:endParaRPr lang="en-US"/>
        </a:p>
      </dgm:t>
    </dgm:pt>
    <dgm:pt modelId="{2351FE39-4179-4DB3-94A8-84EFD1524303}" type="pres">
      <dgm:prSet presAssocID="{F87743AA-9B62-48AA-B624-A467F69AE744}" presName="parentNode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E2FF25-E3C6-4F63-A072-FBDC9C3F6BED}" type="pres">
      <dgm:prSet presAssocID="{F87743AA-9B62-48AA-B624-A467F69AE744}" presName="child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3DC158-D5CF-44D3-AC74-FD003E28D70A}" type="pres">
      <dgm:prSet presAssocID="{9BA54E2E-15D8-4590-9C54-19E46860BA2C}" presName="Name25" presStyleLbl="parChTrans1D1" presStyleIdx="2" presStyleCnt="4"/>
      <dgm:spPr/>
      <dgm:t>
        <a:bodyPr/>
        <a:lstStyle/>
        <a:p>
          <a:endParaRPr lang="en-US"/>
        </a:p>
      </dgm:t>
    </dgm:pt>
    <dgm:pt modelId="{6194B5B1-7CCE-4DCF-AE16-59A56DECF32E}" type="pres">
      <dgm:prSet presAssocID="{9E790344-7160-4148-9B58-F25DAD773F26}" presName="node" presStyleCnt="0"/>
      <dgm:spPr/>
      <dgm:t>
        <a:bodyPr/>
        <a:lstStyle/>
        <a:p>
          <a:endParaRPr lang="en-US"/>
        </a:p>
      </dgm:t>
    </dgm:pt>
    <dgm:pt modelId="{8176EEDF-F573-4220-AC4D-C8DBE2CCB231}" type="pres">
      <dgm:prSet presAssocID="{9E790344-7160-4148-9B58-F25DAD773F26}" presName="parentNode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02A07B-55BD-4964-87A5-153E84EB806C}" type="pres">
      <dgm:prSet presAssocID="{9E790344-7160-4148-9B58-F25DAD773F26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4781D6-6FF3-43CA-B792-72B4146196BD}" type="pres">
      <dgm:prSet presAssocID="{2B356FB7-AF00-40CB-AF22-2E1DB9CB30C5}" presName="Name25" presStyleLbl="parChTrans1D1" presStyleIdx="3" presStyleCnt="4"/>
      <dgm:spPr/>
      <dgm:t>
        <a:bodyPr/>
        <a:lstStyle/>
        <a:p>
          <a:endParaRPr lang="en-US"/>
        </a:p>
      </dgm:t>
    </dgm:pt>
    <dgm:pt modelId="{A5A972A8-C1AB-4E74-9C25-6404CCBB5EB4}" type="pres">
      <dgm:prSet presAssocID="{F10B95BD-08B1-4324-8F6A-B86048F0863F}" presName="node" presStyleCnt="0"/>
      <dgm:spPr/>
      <dgm:t>
        <a:bodyPr/>
        <a:lstStyle/>
        <a:p>
          <a:endParaRPr lang="en-US"/>
        </a:p>
      </dgm:t>
    </dgm:pt>
    <dgm:pt modelId="{D1CA1628-97E6-4A74-ADC6-75D159373522}" type="pres">
      <dgm:prSet presAssocID="{F10B95BD-08B1-4324-8F6A-B86048F0863F}" presName="parentNode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C21912-D65D-4DDF-9658-655273D08012}" type="pres">
      <dgm:prSet presAssocID="{F10B95BD-08B1-4324-8F6A-B86048F0863F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FBFDCD8-A7C3-4C79-9818-C0F1AA3B41A2}" type="presOf" srcId="{3392CA2D-9C23-4AA5-9BA6-EF7AE93CA977}" destId="{FACCEAD9-88FE-4F17-80DE-AD58AA13FB48}" srcOrd="0" destOrd="0" presId="urn:microsoft.com/office/officeart/2005/8/layout/radial2"/>
    <dgm:cxn modelId="{E73C0B5E-49E7-4315-BEA5-89CD6688C601}" srcId="{FF4013AE-9112-4428-B2FD-20A59D3F2FD5}" destId="{E12DF050-1558-4DF7-BDC4-B6BCFFA52859}" srcOrd="0" destOrd="0" parTransId="{DEE0BA15-E53F-4A79-8095-AA792CE02D86}" sibTransId="{C19F7EE8-0F8C-46F1-BD7E-0979F0185E94}"/>
    <dgm:cxn modelId="{2E826FE7-3714-4FA4-92D7-3045DABB5466}" type="presOf" srcId="{2B356FB7-AF00-40CB-AF22-2E1DB9CB30C5}" destId="{6A4781D6-6FF3-43CA-B792-72B4146196BD}" srcOrd="0" destOrd="0" presId="urn:microsoft.com/office/officeart/2005/8/layout/radial2"/>
    <dgm:cxn modelId="{AF47596D-6512-4F33-B264-13754B165E73}" type="presOf" srcId="{84CCFB37-C8DB-4798-8CF9-2D5CC5844011}" destId="{63E94016-D3A5-4FCE-8301-70944FF87E8F}" srcOrd="0" destOrd="0" presId="urn:microsoft.com/office/officeart/2005/8/layout/radial2"/>
    <dgm:cxn modelId="{FFD1EDDB-6C37-4CF8-9CBA-43C84773C06D}" type="presOf" srcId="{9E790344-7160-4148-9B58-F25DAD773F26}" destId="{8176EEDF-F573-4220-AC4D-C8DBE2CCB231}" srcOrd="0" destOrd="0" presId="urn:microsoft.com/office/officeart/2005/8/layout/radial2"/>
    <dgm:cxn modelId="{FC0F70F4-69CB-4C63-99AD-686C4973C024}" srcId="{9E790344-7160-4148-9B58-F25DAD773F26}" destId="{B0155F90-CD19-41BF-85F7-A6C9A6D50952}" srcOrd="0" destOrd="0" parTransId="{3C5A656A-6831-462C-8CA2-DE6469096F5C}" sibTransId="{9DC7CE15-702F-402D-8F9E-B21F512484ED}"/>
    <dgm:cxn modelId="{AD0650EB-112B-4203-989A-A2B186957992}" type="presOf" srcId="{9BA54E2E-15D8-4590-9C54-19E46860BA2C}" destId="{9D3DC158-D5CF-44D3-AC74-FD003E28D70A}" srcOrd="0" destOrd="0" presId="urn:microsoft.com/office/officeart/2005/8/layout/radial2"/>
    <dgm:cxn modelId="{D9694EC7-A13E-41F8-84D8-9FD54897EFB4}" type="presOf" srcId="{FF4013AE-9112-4428-B2FD-20A59D3F2FD5}" destId="{87BA93AC-D3AD-4B28-9115-39B8C4A3C7C0}" srcOrd="0" destOrd="0" presId="urn:microsoft.com/office/officeart/2005/8/layout/radial2"/>
    <dgm:cxn modelId="{5CF49F65-094A-4E26-946A-28DDC6FE11DF}" srcId="{F87743AA-9B62-48AA-B624-A467F69AE744}" destId="{7E970C24-C094-4612-AA78-395DCF2648A0}" srcOrd="0" destOrd="0" parTransId="{2CB689AF-F89E-4476-9DA6-8FBB8515BC78}" sibTransId="{59A27C3C-1D6C-4274-8EE5-6B6919D98DCA}"/>
    <dgm:cxn modelId="{98D4FC5D-09CA-42DC-A85D-05647FC15CDA}" srcId="{3392CA2D-9C23-4AA5-9BA6-EF7AE93CA977}" destId="{F87743AA-9B62-48AA-B624-A467F69AE744}" srcOrd="1" destOrd="0" parTransId="{84CCFB37-C8DB-4798-8CF9-2D5CC5844011}" sibTransId="{CB529411-5CC0-4B41-90E1-68139E60E840}"/>
    <dgm:cxn modelId="{B17AB414-9794-45F5-A83A-9F5B2766D4E2}" srcId="{3392CA2D-9C23-4AA5-9BA6-EF7AE93CA977}" destId="{9E790344-7160-4148-9B58-F25DAD773F26}" srcOrd="2" destOrd="0" parTransId="{9BA54E2E-15D8-4590-9C54-19E46860BA2C}" sibTransId="{A752D730-9600-4EC6-8D54-2109D8F249AE}"/>
    <dgm:cxn modelId="{A3CF45ED-8233-4630-9441-EDFCE9B09F88}" type="presOf" srcId="{7E970C24-C094-4612-AA78-395DCF2648A0}" destId="{0BE2FF25-E3C6-4F63-A072-FBDC9C3F6BED}" srcOrd="0" destOrd="0" presId="urn:microsoft.com/office/officeart/2005/8/layout/radial2"/>
    <dgm:cxn modelId="{90DBE403-755A-4249-B47F-264B4DE6893B}" type="presOf" srcId="{F10B95BD-08B1-4324-8F6A-B86048F0863F}" destId="{D1CA1628-97E6-4A74-ADC6-75D159373522}" srcOrd="0" destOrd="0" presId="urn:microsoft.com/office/officeart/2005/8/layout/radial2"/>
    <dgm:cxn modelId="{32649AE1-A42E-4BC9-9E2C-9B2D0A07B790}" srcId="{3392CA2D-9C23-4AA5-9BA6-EF7AE93CA977}" destId="{FF4013AE-9112-4428-B2FD-20A59D3F2FD5}" srcOrd="0" destOrd="0" parTransId="{2B069C1C-91FC-4914-9701-0A783D6F8733}" sibTransId="{CEC47EE2-24B9-4A5D-B751-9D010E3F5F3C}"/>
    <dgm:cxn modelId="{88A8B779-C11B-4725-8DC5-6F5FE25ECF24}" type="presOf" srcId="{B0155F90-CD19-41BF-85F7-A6C9A6D50952}" destId="{C302A07B-55BD-4964-87A5-153E84EB806C}" srcOrd="0" destOrd="0" presId="urn:microsoft.com/office/officeart/2005/8/layout/radial2"/>
    <dgm:cxn modelId="{D445C46A-41A3-4330-8C2D-32E3526182A9}" type="presOf" srcId="{E12DF050-1558-4DF7-BDC4-B6BCFFA52859}" destId="{165DC621-B2C0-4549-964A-6C5A16796B82}" srcOrd="0" destOrd="0" presId="urn:microsoft.com/office/officeart/2005/8/layout/radial2"/>
    <dgm:cxn modelId="{1948EC6E-F02D-417F-A1CC-3E734D3E1A48}" type="presOf" srcId="{F87743AA-9B62-48AA-B624-A467F69AE744}" destId="{2351FE39-4179-4DB3-94A8-84EFD1524303}" srcOrd="0" destOrd="0" presId="urn:microsoft.com/office/officeart/2005/8/layout/radial2"/>
    <dgm:cxn modelId="{72CA69BD-7B65-40F7-B0E7-DE7B2B23AD0A}" type="presOf" srcId="{2B069C1C-91FC-4914-9701-0A783D6F8733}" destId="{22BCEA4B-0890-4220-9556-1CDDFB0A4512}" srcOrd="0" destOrd="0" presId="urn:microsoft.com/office/officeart/2005/8/layout/radial2"/>
    <dgm:cxn modelId="{38404A66-68A0-4749-99D0-2E4D53F018FF}" srcId="{3392CA2D-9C23-4AA5-9BA6-EF7AE93CA977}" destId="{F10B95BD-08B1-4324-8F6A-B86048F0863F}" srcOrd="3" destOrd="0" parTransId="{2B356FB7-AF00-40CB-AF22-2E1DB9CB30C5}" sibTransId="{CAD9B943-5034-4EAC-9332-EDF5ED0B1E6A}"/>
    <dgm:cxn modelId="{566ED5C3-2BD4-4566-AC62-D9A6064AAC80}" type="presParOf" srcId="{FACCEAD9-88FE-4F17-80DE-AD58AA13FB48}" destId="{E11BD101-E0B5-476C-A360-32AA4964D2BC}" srcOrd="0" destOrd="0" presId="urn:microsoft.com/office/officeart/2005/8/layout/radial2"/>
    <dgm:cxn modelId="{2F1B34E4-3422-4813-9B72-7396E3C6DBBF}" type="presParOf" srcId="{E11BD101-E0B5-476C-A360-32AA4964D2BC}" destId="{2B1FA9FB-9D14-4E28-992F-96270AD0CB74}" srcOrd="0" destOrd="0" presId="urn:microsoft.com/office/officeart/2005/8/layout/radial2"/>
    <dgm:cxn modelId="{05F7D125-71E1-43F4-946C-1D7C2E63C412}" type="presParOf" srcId="{2B1FA9FB-9D14-4E28-992F-96270AD0CB74}" destId="{40644952-A28B-4746-A9A8-0D9E5C429189}" srcOrd="0" destOrd="0" presId="urn:microsoft.com/office/officeart/2005/8/layout/radial2"/>
    <dgm:cxn modelId="{667FEBE7-7865-48A3-B1F2-3B55CD3F790E}" type="presParOf" srcId="{2B1FA9FB-9D14-4E28-992F-96270AD0CB74}" destId="{51F4EAD3-1682-4678-A02B-7707F22B1C85}" srcOrd="1" destOrd="0" presId="urn:microsoft.com/office/officeart/2005/8/layout/radial2"/>
    <dgm:cxn modelId="{DB48B441-4E2B-48AB-B1E3-DACE4A4E7C48}" type="presParOf" srcId="{E11BD101-E0B5-476C-A360-32AA4964D2BC}" destId="{22BCEA4B-0890-4220-9556-1CDDFB0A4512}" srcOrd="1" destOrd="0" presId="urn:microsoft.com/office/officeart/2005/8/layout/radial2"/>
    <dgm:cxn modelId="{A10F7FE7-5BF7-4E5A-8332-612F6B77C93F}" type="presParOf" srcId="{E11BD101-E0B5-476C-A360-32AA4964D2BC}" destId="{E9D8A64E-7677-4DC0-8658-47073AC3F3AF}" srcOrd="2" destOrd="0" presId="urn:microsoft.com/office/officeart/2005/8/layout/radial2"/>
    <dgm:cxn modelId="{F91CDBDB-4053-4DE2-9CEB-7A248385159F}" type="presParOf" srcId="{E9D8A64E-7677-4DC0-8658-47073AC3F3AF}" destId="{87BA93AC-D3AD-4B28-9115-39B8C4A3C7C0}" srcOrd="0" destOrd="0" presId="urn:microsoft.com/office/officeart/2005/8/layout/radial2"/>
    <dgm:cxn modelId="{1CA140D2-22E0-430E-A2BD-117263D04B5C}" type="presParOf" srcId="{E9D8A64E-7677-4DC0-8658-47073AC3F3AF}" destId="{165DC621-B2C0-4549-964A-6C5A16796B82}" srcOrd="1" destOrd="0" presId="urn:microsoft.com/office/officeart/2005/8/layout/radial2"/>
    <dgm:cxn modelId="{B5BEA9D8-0BD0-464B-B96D-C07B96423A6E}" type="presParOf" srcId="{E11BD101-E0B5-476C-A360-32AA4964D2BC}" destId="{63E94016-D3A5-4FCE-8301-70944FF87E8F}" srcOrd="3" destOrd="0" presId="urn:microsoft.com/office/officeart/2005/8/layout/radial2"/>
    <dgm:cxn modelId="{7DADADF2-7C5B-4F0F-BA9D-F9A9A81E0A51}" type="presParOf" srcId="{E11BD101-E0B5-476C-A360-32AA4964D2BC}" destId="{C8452CED-EBC5-4585-8101-7D13C68CE06D}" srcOrd="4" destOrd="0" presId="urn:microsoft.com/office/officeart/2005/8/layout/radial2"/>
    <dgm:cxn modelId="{23DE7E53-5972-4321-9684-9B8E723B3EC4}" type="presParOf" srcId="{C8452CED-EBC5-4585-8101-7D13C68CE06D}" destId="{2351FE39-4179-4DB3-94A8-84EFD1524303}" srcOrd="0" destOrd="0" presId="urn:microsoft.com/office/officeart/2005/8/layout/radial2"/>
    <dgm:cxn modelId="{8AF4CA93-ECD1-4669-954C-7849D9E3AD0A}" type="presParOf" srcId="{C8452CED-EBC5-4585-8101-7D13C68CE06D}" destId="{0BE2FF25-E3C6-4F63-A072-FBDC9C3F6BED}" srcOrd="1" destOrd="0" presId="urn:microsoft.com/office/officeart/2005/8/layout/radial2"/>
    <dgm:cxn modelId="{D3BAC5D6-229D-423A-B7C1-4B5A05F4E90E}" type="presParOf" srcId="{E11BD101-E0B5-476C-A360-32AA4964D2BC}" destId="{9D3DC158-D5CF-44D3-AC74-FD003E28D70A}" srcOrd="5" destOrd="0" presId="urn:microsoft.com/office/officeart/2005/8/layout/radial2"/>
    <dgm:cxn modelId="{3365ABF6-DDC3-4CA8-9C12-04A18FF8E9A1}" type="presParOf" srcId="{E11BD101-E0B5-476C-A360-32AA4964D2BC}" destId="{6194B5B1-7CCE-4DCF-AE16-59A56DECF32E}" srcOrd="6" destOrd="0" presId="urn:microsoft.com/office/officeart/2005/8/layout/radial2"/>
    <dgm:cxn modelId="{1F71D864-5780-41EA-8482-4DBBBFF361F7}" type="presParOf" srcId="{6194B5B1-7CCE-4DCF-AE16-59A56DECF32E}" destId="{8176EEDF-F573-4220-AC4D-C8DBE2CCB231}" srcOrd="0" destOrd="0" presId="urn:microsoft.com/office/officeart/2005/8/layout/radial2"/>
    <dgm:cxn modelId="{153D1F1C-8E89-4A8C-8196-0DBE45DBD1F4}" type="presParOf" srcId="{6194B5B1-7CCE-4DCF-AE16-59A56DECF32E}" destId="{C302A07B-55BD-4964-87A5-153E84EB806C}" srcOrd="1" destOrd="0" presId="urn:microsoft.com/office/officeart/2005/8/layout/radial2"/>
    <dgm:cxn modelId="{93EF1109-AFF5-4303-B0E3-D8D840ED6EEF}" type="presParOf" srcId="{E11BD101-E0B5-476C-A360-32AA4964D2BC}" destId="{6A4781D6-6FF3-43CA-B792-72B4146196BD}" srcOrd="7" destOrd="0" presId="urn:microsoft.com/office/officeart/2005/8/layout/radial2"/>
    <dgm:cxn modelId="{18A00BF5-6C65-4B47-AF00-546481E4DFA0}" type="presParOf" srcId="{E11BD101-E0B5-476C-A360-32AA4964D2BC}" destId="{A5A972A8-C1AB-4E74-9C25-6404CCBB5EB4}" srcOrd="8" destOrd="0" presId="urn:microsoft.com/office/officeart/2005/8/layout/radial2"/>
    <dgm:cxn modelId="{39B0D1DB-7BE4-4533-AE82-38F1B65C43D2}" type="presParOf" srcId="{A5A972A8-C1AB-4E74-9C25-6404CCBB5EB4}" destId="{D1CA1628-97E6-4A74-ADC6-75D159373522}" srcOrd="0" destOrd="0" presId="urn:microsoft.com/office/officeart/2005/8/layout/radial2"/>
    <dgm:cxn modelId="{4FCCD71F-933A-4F50-8E77-68DAA8BB416C}" type="presParOf" srcId="{A5A972A8-C1AB-4E74-9C25-6404CCBB5EB4}" destId="{6DC21912-D65D-4DDF-9658-655273D08012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13D702B-F7C7-4C9A-84C4-FA02C2CC7DCA}" type="doc">
      <dgm:prSet loTypeId="urn:microsoft.com/office/officeart/2005/8/layout/radial6" loCatId="cycle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DAFD599-CFDC-4CB9-BB14-23138F35C917}">
      <dgm:prSet phldrT="[Text]" custT="1"/>
      <dgm:spPr/>
      <dgm:t>
        <a:bodyPr/>
        <a:lstStyle/>
        <a:p>
          <a:r>
            <a:rPr lang="en-US" sz="2400" dirty="0" smtClean="0"/>
            <a:t>Education and the Arts</a:t>
          </a:r>
          <a:endParaRPr lang="en-US" sz="2400" dirty="0"/>
        </a:p>
      </dgm:t>
    </dgm:pt>
    <dgm:pt modelId="{5A4F46AA-E4C1-445D-9624-DD65ED159DF6}" type="parTrans" cxnId="{D7B4A36F-D968-436A-B72B-7BF8CB58E993}">
      <dgm:prSet/>
      <dgm:spPr/>
      <dgm:t>
        <a:bodyPr/>
        <a:lstStyle/>
        <a:p>
          <a:endParaRPr lang="en-US"/>
        </a:p>
      </dgm:t>
    </dgm:pt>
    <dgm:pt modelId="{3C1CB08C-C136-4ACA-86DE-2C0FA04B79F1}" type="sibTrans" cxnId="{D7B4A36F-D968-436A-B72B-7BF8CB58E993}">
      <dgm:prSet/>
      <dgm:spPr/>
      <dgm:t>
        <a:bodyPr/>
        <a:lstStyle/>
        <a:p>
          <a:endParaRPr lang="en-US"/>
        </a:p>
      </dgm:t>
    </dgm:pt>
    <dgm:pt modelId="{7348FF48-6573-4347-B135-D8B86211BBA5}">
      <dgm:prSet phldrT="[Text]"/>
      <dgm:spPr/>
      <dgm:t>
        <a:bodyPr/>
        <a:lstStyle/>
        <a:p>
          <a:r>
            <a:rPr lang="en-US" dirty="0" smtClean="0"/>
            <a:t>Science</a:t>
          </a:r>
          <a:endParaRPr lang="en-US" dirty="0"/>
        </a:p>
      </dgm:t>
    </dgm:pt>
    <dgm:pt modelId="{376B1D05-569D-493A-AB3E-4890D54B522F}" type="parTrans" cxnId="{8422202C-E9DB-4C7C-93DB-26096FCFE0EF}">
      <dgm:prSet/>
      <dgm:spPr/>
      <dgm:t>
        <a:bodyPr/>
        <a:lstStyle/>
        <a:p>
          <a:endParaRPr lang="en-US"/>
        </a:p>
      </dgm:t>
    </dgm:pt>
    <dgm:pt modelId="{7509A90B-9C0C-46C2-89C2-BC49D304A4D7}" type="sibTrans" cxnId="{8422202C-E9DB-4C7C-93DB-26096FCFE0EF}">
      <dgm:prSet/>
      <dgm:spPr/>
      <dgm:t>
        <a:bodyPr/>
        <a:lstStyle/>
        <a:p>
          <a:endParaRPr lang="en-US"/>
        </a:p>
      </dgm:t>
    </dgm:pt>
    <dgm:pt modelId="{309EC081-C14F-4365-AB5E-77C8177ED14E}">
      <dgm:prSet phldrT="[Text]"/>
      <dgm:spPr/>
      <dgm:t>
        <a:bodyPr/>
        <a:lstStyle/>
        <a:p>
          <a:r>
            <a:rPr lang="en-US" dirty="0" smtClean="0"/>
            <a:t>Technology</a:t>
          </a:r>
          <a:endParaRPr lang="en-US" dirty="0"/>
        </a:p>
      </dgm:t>
    </dgm:pt>
    <dgm:pt modelId="{DFFC468D-66D5-4E43-90B9-00B9C5E877F8}" type="parTrans" cxnId="{DCC83300-AAEF-4717-882A-4DE3459B07BB}">
      <dgm:prSet/>
      <dgm:spPr/>
      <dgm:t>
        <a:bodyPr/>
        <a:lstStyle/>
        <a:p>
          <a:endParaRPr lang="en-US"/>
        </a:p>
      </dgm:t>
    </dgm:pt>
    <dgm:pt modelId="{068F367B-FE5B-4CF0-AB68-9BB59907461F}" type="sibTrans" cxnId="{DCC83300-AAEF-4717-882A-4DE3459B07BB}">
      <dgm:prSet/>
      <dgm:spPr/>
      <dgm:t>
        <a:bodyPr/>
        <a:lstStyle/>
        <a:p>
          <a:endParaRPr lang="en-US"/>
        </a:p>
      </dgm:t>
    </dgm:pt>
    <dgm:pt modelId="{E5F65EE9-4861-48C0-B22F-FF8A3CAD33D7}">
      <dgm:prSet phldrT="[Text]"/>
      <dgm:spPr/>
      <dgm:t>
        <a:bodyPr/>
        <a:lstStyle/>
        <a:p>
          <a:r>
            <a:rPr lang="en-US" dirty="0" smtClean="0"/>
            <a:t>Engineering</a:t>
          </a:r>
          <a:endParaRPr lang="en-US" dirty="0"/>
        </a:p>
      </dgm:t>
    </dgm:pt>
    <dgm:pt modelId="{4FA9561C-4ACD-4E03-A8B2-132F4717A5BB}" type="parTrans" cxnId="{C61AB2F8-DA48-4F4D-82E6-C16D7775BB8C}">
      <dgm:prSet/>
      <dgm:spPr/>
      <dgm:t>
        <a:bodyPr/>
        <a:lstStyle/>
        <a:p>
          <a:endParaRPr lang="en-US"/>
        </a:p>
      </dgm:t>
    </dgm:pt>
    <dgm:pt modelId="{D7319E4B-CB1C-4928-8C05-382E9C35EC3D}" type="sibTrans" cxnId="{C61AB2F8-DA48-4F4D-82E6-C16D7775BB8C}">
      <dgm:prSet/>
      <dgm:spPr/>
      <dgm:t>
        <a:bodyPr/>
        <a:lstStyle/>
        <a:p>
          <a:endParaRPr lang="en-US"/>
        </a:p>
      </dgm:t>
    </dgm:pt>
    <dgm:pt modelId="{EB8E0D4E-3DBD-4F10-88D0-285F11854C32}">
      <dgm:prSet phldrT="[Text]"/>
      <dgm:spPr/>
      <dgm:t>
        <a:bodyPr/>
        <a:lstStyle/>
        <a:p>
          <a:r>
            <a:rPr lang="en-US" dirty="0" smtClean="0"/>
            <a:t>Math</a:t>
          </a:r>
          <a:endParaRPr lang="en-US" dirty="0"/>
        </a:p>
      </dgm:t>
    </dgm:pt>
    <dgm:pt modelId="{4920267B-0BBB-409E-A38E-E400901F5874}" type="parTrans" cxnId="{376A158E-4F66-4D4B-B492-561FC073C612}">
      <dgm:prSet/>
      <dgm:spPr/>
      <dgm:t>
        <a:bodyPr/>
        <a:lstStyle/>
        <a:p>
          <a:endParaRPr lang="en-US"/>
        </a:p>
      </dgm:t>
    </dgm:pt>
    <dgm:pt modelId="{30DE4276-D14B-4A34-9A55-D04CAB5D0A1D}" type="sibTrans" cxnId="{376A158E-4F66-4D4B-B492-561FC073C612}">
      <dgm:prSet/>
      <dgm:spPr/>
      <dgm:t>
        <a:bodyPr/>
        <a:lstStyle/>
        <a:p>
          <a:endParaRPr lang="en-US"/>
        </a:p>
      </dgm:t>
    </dgm:pt>
    <dgm:pt modelId="{DC406B86-3B9E-446B-8CDE-E6A19215F3C4}" type="pres">
      <dgm:prSet presAssocID="{513D702B-F7C7-4C9A-84C4-FA02C2CC7DCA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9662EB9-60EA-4C16-9ED6-E5ABAA1322BC}" type="pres">
      <dgm:prSet presAssocID="{0DAFD599-CFDC-4CB9-BB14-23138F35C917}" presName="centerShape" presStyleLbl="node0" presStyleIdx="0" presStyleCnt="1" custScaleX="129667" custScaleY="112378"/>
      <dgm:spPr/>
      <dgm:t>
        <a:bodyPr/>
        <a:lstStyle/>
        <a:p>
          <a:endParaRPr lang="en-US"/>
        </a:p>
      </dgm:t>
    </dgm:pt>
    <dgm:pt modelId="{D5A15665-17B6-49E8-92B9-7099824338D8}" type="pres">
      <dgm:prSet presAssocID="{7348FF48-6573-4347-B135-D8B86211BBA5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E387FB-8FA6-4DBF-ABE9-F87F43C188DC}" type="pres">
      <dgm:prSet presAssocID="{7348FF48-6573-4347-B135-D8B86211BBA5}" presName="dummy" presStyleCnt="0"/>
      <dgm:spPr/>
      <dgm:t>
        <a:bodyPr/>
        <a:lstStyle/>
        <a:p>
          <a:endParaRPr lang="en-US"/>
        </a:p>
      </dgm:t>
    </dgm:pt>
    <dgm:pt modelId="{8228FF21-17F5-4FE6-8274-4BE6E55F78CA}" type="pres">
      <dgm:prSet presAssocID="{7509A90B-9C0C-46C2-89C2-BC49D304A4D7}" presName="sibTrans" presStyleLbl="sibTrans2D1" presStyleIdx="0" presStyleCnt="4"/>
      <dgm:spPr/>
      <dgm:t>
        <a:bodyPr/>
        <a:lstStyle/>
        <a:p>
          <a:endParaRPr lang="en-US"/>
        </a:p>
      </dgm:t>
    </dgm:pt>
    <dgm:pt modelId="{B64E0E6B-77E2-4699-B495-8B12EF34308C}" type="pres">
      <dgm:prSet presAssocID="{309EC081-C14F-4365-AB5E-77C8177ED14E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053EC4-2CA6-46D2-8AA1-97444EA20C47}" type="pres">
      <dgm:prSet presAssocID="{309EC081-C14F-4365-AB5E-77C8177ED14E}" presName="dummy" presStyleCnt="0"/>
      <dgm:spPr/>
      <dgm:t>
        <a:bodyPr/>
        <a:lstStyle/>
        <a:p>
          <a:endParaRPr lang="en-US"/>
        </a:p>
      </dgm:t>
    </dgm:pt>
    <dgm:pt modelId="{F063537D-A405-4A44-963C-29F186A5AC3B}" type="pres">
      <dgm:prSet presAssocID="{068F367B-FE5B-4CF0-AB68-9BB59907461F}" presName="sibTrans" presStyleLbl="sibTrans2D1" presStyleIdx="1" presStyleCnt="4"/>
      <dgm:spPr/>
      <dgm:t>
        <a:bodyPr/>
        <a:lstStyle/>
        <a:p>
          <a:endParaRPr lang="en-US"/>
        </a:p>
      </dgm:t>
    </dgm:pt>
    <dgm:pt modelId="{DDDFE6EF-7819-40FC-846A-FDB502042534}" type="pres">
      <dgm:prSet presAssocID="{E5F65EE9-4861-48C0-B22F-FF8A3CAD33D7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53FD81-F9A3-406B-9200-750F1C1A5843}" type="pres">
      <dgm:prSet presAssocID="{E5F65EE9-4861-48C0-B22F-FF8A3CAD33D7}" presName="dummy" presStyleCnt="0"/>
      <dgm:spPr/>
      <dgm:t>
        <a:bodyPr/>
        <a:lstStyle/>
        <a:p>
          <a:endParaRPr lang="en-US"/>
        </a:p>
      </dgm:t>
    </dgm:pt>
    <dgm:pt modelId="{0B52176B-7794-406E-B61F-BDFD89FF563E}" type="pres">
      <dgm:prSet presAssocID="{D7319E4B-CB1C-4928-8C05-382E9C35EC3D}" presName="sibTrans" presStyleLbl="sibTrans2D1" presStyleIdx="2" presStyleCnt="4"/>
      <dgm:spPr/>
      <dgm:t>
        <a:bodyPr/>
        <a:lstStyle/>
        <a:p>
          <a:endParaRPr lang="en-US"/>
        </a:p>
      </dgm:t>
    </dgm:pt>
    <dgm:pt modelId="{247144F8-85B6-46BC-B6D4-FEEA2C3B90A4}" type="pres">
      <dgm:prSet presAssocID="{EB8E0D4E-3DBD-4F10-88D0-285F11854C32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3CE005-78A6-43C3-95C4-003271035F2A}" type="pres">
      <dgm:prSet presAssocID="{EB8E0D4E-3DBD-4F10-88D0-285F11854C32}" presName="dummy" presStyleCnt="0"/>
      <dgm:spPr/>
      <dgm:t>
        <a:bodyPr/>
        <a:lstStyle/>
        <a:p>
          <a:endParaRPr lang="en-US"/>
        </a:p>
      </dgm:t>
    </dgm:pt>
    <dgm:pt modelId="{7E8F5CD5-2A03-4F00-A6B5-68327D392C01}" type="pres">
      <dgm:prSet presAssocID="{30DE4276-D14B-4A34-9A55-D04CAB5D0A1D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01E71F1C-87AA-4CB0-BCB7-29B21B03F908}" type="presOf" srcId="{30DE4276-D14B-4A34-9A55-D04CAB5D0A1D}" destId="{7E8F5CD5-2A03-4F00-A6B5-68327D392C01}" srcOrd="0" destOrd="0" presId="urn:microsoft.com/office/officeart/2005/8/layout/radial6"/>
    <dgm:cxn modelId="{8ADBE0DF-E3E1-43DC-B04D-E42BE211DE3A}" type="presOf" srcId="{513D702B-F7C7-4C9A-84C4-FA02C2CC7DCA}" destId="{DC406B86-3B9E-446B-8CDE-E6A19215F3C4}" srcOrd="0" destOrd="0" presId="urn:microsoft.com/office/officeart/2005/8/layout/radial6"/>
    <dgm:cxn modelId="{7FD1AD92-7B79-4D53-B7A5-81AE29D54FEC}" type="presOf" srcId="{7509A90B-9C0C-46C2-89C2-BC49D304A4D7}" destId="{8228FF21-17F5-4FE6-8274-4BE6E55F78CA}" srcOrd="0" destOrd="0" presId="urn:microsoft.com/office/officeart/2005/8/layout/radial6"/>
    <dgm:cxn modelId="{DCC83300-AAEF-4717-882A-4DE3459B07BB}" srcId="{0DAFD599-CFDC-4CB9-BB14-23138F35C917}" destId="{309EC081-C14F-4365-AB5E-77C8177ED14E}" srcOrd="1" destOrd="0" parTransId="{DFFC468D-66D5-4E43-90B9-00B9C5E877F8}" sibTransId="{068F367B-FE5B-4CF0-AB68-9BB59907461F}"/>
    <dgm:cxn modelId="{554CB13A-7D8D-4B12-970A-A790EC2CFCBA}" type="presOf" srcId="{EB8E0D4E-3DBD-4F10-88D0-285F11854C32}" destId="{247144F8-85B6-46BC-B6D4-FEEA2C3B90A4}" srcOrd="0" destOrd="0" presId="urn:microsoft.com/office/officeart/2005/8/layout/radial6"/>
    <dgm:cxn modelId="{1ABCB416-48AD-431F-BBE0-33C9E9431600}" type="presOf" srcId="{0DAFD599-CFDC-4CB9-BB14-23138F35C917}" destId="{A9662EB9-60EA-4C16-9ED6-E5ABAA1322BC}" srcOrd="0" destOrd="0" presId="urn:microsoft.com/office/officeart/2005/8/layout/radial6"/>
    <dgm:cxn modelId="{C61AB2F8-DA48-4F4D-82E6-C16D7775BB8C}" srcId="{0DAFD599-CFDC-4CB9-BB14-23138F35C917}" destId="{E5F65EE9-4861-48C0-B22F-FF8A3CAD33D7}" srcOrd="2" destOrd="0" parTransId="{4FA9561C-4ACD-4E03-A8B2-132F4717A5BB}" sibTransId="{D7319E4B-CB1C-4928-8C05-382E9C35EC3D}"/>
    <dgm:cxn modelId="{A6B4EDE8-FEE9-4701-957C-CD5261AA305E}" type="presOf" srcId="{068F367B-FE5B-4CF0-AB68-9BB59907461F}" destId="{F063537D-A405-4A44-963C-29F186A5AC3B}" srcOrd="0" destOrd="0" presId="urn:microsoft.com/office/officeart/2005/8/layout/radial6"/>
    <dgm:cxn modelId="{8422202C-E9DB-4C7C-93DB-26096FCFE0EF}" srcId="{0DAFD599-CFDC-4CB9-BB14-23138F35C917}" destId="{7348FF48-6573-4347-B135-D8B86211BBA5}" srcOrd="0" destOrd="0" parTransId="{376B1D05-569D-493A-AB3E-4890D54B522F}" sibTransId="{7509A90B-9C0C-46C2-89C2-BC49D304A4D7}"/>
    <dgm:cxn modelId="{3F62A1E1-7CF3-436C-9B91-D3D04D779E31}" type="presOf" srcId="{309EC081-C14F-4365-AB5E-77C8177ED14E}" destId="{B64E0E6B-77E2-4699-B495-8B12EF34308C}" srcOrd="0" destOrd="0" presId="urn:microsoft.com/office/officeart/2005/8/layout/radial6"/>
    <dgm:cxn modelId="{D7B4A36F-D968-436A-B72B-7BF8CB58E993}" srcId="{513D702B-F7C7-4C9A-84C4-FA02C2CC7DCA}" destId="{0DAFD599-CFDC-4CB9-BB14-23138F35C917}" srcOrd="0" destOrd="0" parTransId="{5A4F46AA-E4C1-445D-9624-DD65ED159DF6}" sibTransId="{3C1CB08C-C136-4ACA-86DE-2C0FA04B79F1}"/>
    <dgm:cxn modelId="{32F1A82D-2086-4F87-8AAC-AF9837C58328}" type="presOf" srcId="{E5F65EE9-4861-48C0-B22F-FF8A3CAD33D7}" destId="{DDDFE6EF-7819-40FC-846A-FDB502042534}" srcOrd="0" destOrd="0" presId="urn:microsoft.com/office/officeart/2005/8/layout/radial6"/>
    <dgm:cxn modelId="{68B799AE-67B5-4D65-894A-850E7A0C31F6}" type="presOf" srcId="{7348FF48-6573-4347-B135-D8B86211BBA5}" destId="{D5A15665-17B6-49E8-92B9-7099824338D8}" srcOrd="0" destOrd="0" presId="urn:microsoft.com/office/officeart/2005/8/layout/radial6"/>
    <dgm:cxn modelId="{12C71954-C197-434D-AA29-7CB9671E43C6}" type="presOf" srcId="{D7319E4B-CB1C-4928-8C05-382E9C35EC3D}" destId="{0B52176B-7794-406E-B61F-BDFD89FF563E}" srcOrd="0" destOrd="0" presId="urn:microsoft.com/office/officeart/2005/8/layout/radial6"/>
    <dgm:cxn modelId="{376A158E-4F66-4D4B-B492-561FC073C612}" srcId="{0DAFD599-CFDC-4CB9-BB14-23138F35C917}" destId="{EB8E0D4E-3DBD-4F10-88D0-285F11854C32}" srcOrd="3" destOrd="0" parTransId="{4920267B-0BBB-409E-A38E-E400901F5874}" sibTransId="{30DE4276-D14B-4A34-9A55-D04CAB5D0A1D}"/>
    <dgm:cxn modelId="{3B573D85-D36F-4F28-9DA1-7104ED2080E3}" type="presParOf" srcId="{DC406B86-3B9E-446B-8CDE-E6A19215F3C4}" destId="{A9662EB9-60EA-4C16-9ED6-E5ABAA1322BC}" srcOrd="0" destOrd="0" presId="urn:microsoft.com/office/officeart/2005/8/layout/radial6"/>
    <dgm:cxn modelId="{D38DB1B1-6240-4558-A1D5-D21CBD76DD18}" type="presParOf" srcId="{DC406B86-3B9E-446B-8CDE-E6A19215F3C4}" destId="{D5A15665-17B6-49E8-92B9-7099824338D8}" srcOrd="1" destOrd="0" presId="urn:microsoft.com/office/officeart/2005/8/layout/radial6"/>
    <dgm:cxn modelId="{4C5FFF09-BD83-464D-B62D-44206E3C32D8}" type="presParOf" srcId="{DC406B86-3B9E-446B-8CDE-E6A19215F3C4}" destId="{92E387FB-8FA6-4DBF-ABE9-F87F43C188DC}" srcOrd="2" destOrd="0" presId="urn:microsoft.com/office/officeart/2005/8/layout/radial6"/>
    <dgm:cxn modelId="{797BBBA2-3080-46A4-A6AB-38E829BE6B49}" type="presParOf" srcId="{DC406B86-3B9E-446B-8CDE-E6A19215F3C4}" destId="{8228FF21-17F5-4FE6-8274-4BE6E55F78CA}" srcOrd="3" destOrd="0" presId="urn:microsoft.com/office/officeart/2005/8/layout/radial6"/>
    <dgm:cxn modelId="{CD1FC63C-3536-47D0-B398-91E51B555A1A}" type="presParOf" srcId="{DC406B86-3B9E-446B-8CDE-E6A19215F3C4}" destId="{B64E0E6B-77E2-4699-B495-8B12EF34308C}" srcOrd="4" destOrd="0" presId="urn:microsoft.com/office/officeart/2005/8/layout/radial6"/>
    <dgm:cxn modelId="{D469500E-DF8D-4CDE-B905-E022E749DC6F}" type="presParOf" srcId="{DC406B86-3B9E-446B-8CDE-E6A19215F3C4}" destId="{F0053EC4-2CA6-46D2-8AA1-97444EA20C47}" srcOrd="5" destOrd="0" presId="urn:microsoft.com/office/officeart/2005/8/layout/radial6"/>
    <dgm:cxn modelId="{DEE137BE-9E38-4EEF-8048-876270E6B152}" type="presParOf" srcId="{DC406B86-3B9E-446B-8CDE-E6A19215F3C4}" destId="{F063537D-A405-4A44-963C-29F186A5AC3B}" srcOrd="6" destOrd="0" presId="urn:microsoft.com/office/officeart/2005/8/layout/radial6"/>
    <dgm:cxn modelId="{E5C06D2C-2CFD-4148-8687-76A3638B634A}" type="presParOf" srcId="{DC406B86-3B9E-446B-8CDE-E6A19215F3C4}" destId="{DDDFE6EF-7819-40FC-846A-FDB502042534}" srcOrd="7" destOrd="0" presId="urn:microsoft.com/office/officeart/2005/8/layout/radial6"/>
    <dgm:cxn modelId="{83A394AE-61EF-4FE7-8C51-C0B8C59211D1}" type="presParOf" srcId="{DC406B86-3B9E-446B-8CDE-E6A19215F3C4}" destId="{A953FD81-F9A3-406B-9200-750F1C1A5843}" srcOrd="8" destOrd="0" presId="urn:microsoft.com/office/officeart/2005/8/layout/radial6"/>
    <dgm:cxn modelId="{1B27E4A9-F53B-43AF-BAE5-657DB27EC0CE}" type="presParOf" srcId="{DC406B86-3B9E-446B-8CDE-E6A19215F3C4}" destId="{0B52176B-7794-406E-B61F-BDFD89FF563E}" srcOrd="9" destOrd="0" presId="urn:microsoft.com/office/officeart/2005/8/layout/radial6"/>
    <dgm:cxn modelId="{52E5E9B0-536B-45EE-BD3B-27836C150AD6}" type="presParOf" srcId="{DC406B86-3B9E-446B-8CDE-E6A19215F3C4}" destId="{247144F8-85B6-46BC-B6D4-FEEA2C3B90A4}" srcOrd="10" destOrd="0" presId="urn:microsoft.com/office/officeart/2005/8/layout/radial6"/>
    <dgm:cxn modelId="{9422857E-A90B-4D0D-B662-2BFB1244C8A1}" type="presParOf" srcId="{DC406B86-3B9E-446B-8CDE-E6A19215F3C4}" destId="{C83CE005-78A6-43C3-95C4-003271035F2A}" srcOrd="11" destOrd="0" presId="urn:microsoft.com/office/officeart/2005/8/layout/radial6"/>
    <dgm:cxn modelId="{8B99A1B9-8262-42DA-B2CE-494EF68BFCB5}" type="presParOf" srcId="{DC406B86-3B9E-446B-8CDE-E6A19215F3C4}" destId="{7E8F5CD5-2A03-4F00-A6B5-68327D392C01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A690160-D328-4B69-A035-90D3C82FA0A6}" type="doc">
      <dgm:prSet loTypeId="urn:microsoft.com/office/officeart/2005/8/layout/pList2" loCatId="list" qsTypeId="urn:microsoft.com/office/officeart/2005/8/quickstyle/simple1" qsCatId="simple" csTypeId="urn:microsoft.com/office/officeart/2005/8/colors/accent1_2" csCatId="accent1" phldr="1"/>
      <dgm:spPr/>
    </dgm:pt>
    <dgm:pt modelId="{476E4177-EF8D-419E-AB8A-93E66CC82482}">
      <dgm:prSet phldrT="[Text]"/>
      <dgm:spPr/>
      <dgm:t>
        <a:bodyPr/>
        <a:lstStyle/>
        <a:p>
          <a:r>
            <a:rPr lang="en-US" dirty="0" err="1" smtClean="0"/>
            <a:t>STEaM</a:t>
          </a:r>
          <a:r>
            <a:rPr lang="en-US" dirty="0" smtClean="0"/>
            <a:t> in Early Childhood	</a:t>
          </a:r>
          <a:endParaRPr lang="en-US" dirty="0"/>
        </a:p>
      </dgm:t>
    </dgm:pt>
    <dgm:pt modelId="{50A25A56-CEA1-40EB-822C-18475EA4B47A}" type="parTrans" cxnId="{9A40B199-C1E6-4AA6-9486-07915ED7CAE7}">
      <dgm:prSet/>
      <dgm:spPr/>
      <dgm:t>
        <a:bodyPr/>
        <a:lstStyle/>
        <a:p>
          <a:endParaRPr lang="en-US"/>
        </a:p>
      </dgm:t>
    </dgm:pt>
    <dgm:pt modelId="{A91F7A1B-DD1E-4B26-839C-2A5EF0A403AD}" type="sibTrans" cxnId="{9A40B199-C1E6-4AA6-9486-07915ED7CAE7}">
      <dgm:prSet/>
      <dgm:spPr/>
      <dgm:t>
        <a:bodyPr/>
        <a:lstStyle/>
        <a:p>
          <a:endParaRPr lang="en-US"/>
        </a:p>
      </dgm:t>
    </dgm:pt>
    <dgm:pt modelId="{5DD0A7D4-5781-4819-AF33-C5CE25A2D297}">
      <dgm:prSet phldrT="[Text]"/>
      <dgm:spPr/>
      <dgm:t>
        <a:bodyPr/>
        <a:lstStyle/>
        <a:p>
          <a:r>
            <a:rPr lang="en-US" dirty="0" err="1" smtClean="0"/>
            <a:t>STEaM</a:t>
          </a:r>
          <a:r>
            <a:rPr lang="en-US" dirty="0" smtClean="0"/>
            <a:t> in Elementary</a:t>
          </a:r>
          <a:endParaRPr lang="en-US" dirty="0"/>
        </a:p>
      </dgm:t>
    </dgm:pt>
    <dgm:pt modelId="{05B7C26E-C389-4346-849B-05526EF2C457}" type="parTrans" cxnId="{7417CC53-98FE-43F4-BF56-8508FB7DA803}">
      <dgm:prSet/>
      <dgm:spPr/>
      <dgm:t>
        <a:bodyPr/>
        <a:lstStyle/>
        <a:p>
          <a:endParaRPr lang="en-US"/>
        </a:p>
      </dgm:t>
    </dgm:pt>
    <dgm:pt modelId="{FD53903F-8A86-4D24-917A-36748269F973}" type="sibTrans" cxnId="{7417CC53-98FE-43F4-BF56-8508FB7DA803}">
      <dgm:prSet/>
      <dgm:spPr/>
      <dgm:t>
        <a:bodyPr/>
        <a:lstStyle/>
        <a:p>
          <a:endParaRPr lang="en-US"/>
        </a:p>
      </dgm:t>
    </dgm:pt>
    <dgm:pt modelId="{77AF15ED-F058-4A0B-B979-9880C6062DF0}">
      <dgm:prSet phldrT="[Text]"/>
      <dgm:spPr/>
      <dgm:t>
        <a:bodyPr/>
        <a:lstStyle/>
        <a:p>
          <a:r>
            <a:rPr lang="en-US" dirty="0" err="1" smtClean="0"/>
            <a:t>STEaM</a:t>
          </a:r>
          <a:r>
            <a:rPr lang="en-US" dirty="0" smtClean="0"/>
            <a:t> in Middle School</a:t>
          </a:r>
          <a:endParaRPr lang="en-US" dirty="0"/>
        </a:p>
      </dgm:t>
    </dgm:pt>
    <dgm:pt modelId="{0DF2CDB2-0880-4047-8447-A17EAE7580E4}" type="parTrans" cxnId="{CD3B69F4-72CF-49E2-8926-8FD63E771977}">
      <dgm:prSet/>
      <dgm:spPr/>
      <dgm:t>
        <a:bodyPr/>
        <a:lstStyle/>
        <a:p>
          <a:endParaRPr lang="en-US"/>
        </a:p>
      </dgm:t>
    </dgm:pt>
    <dgm:pt modelId="{E3B236AA-E864-46E4-BC91-F2D73633FEA4}" type="sibTrans" cxnId="{CD3B69F4-72CF-49E2-8926-8FD63E771977}">
      <dgm:prSet/>
      <dgm:spPr/>
      <dgm:t>
        <a:bodyPr/>
        <a:lstStyle/>
        <a:p>
          <a:endParaRPr lang="en-US"/>
        </a:p>
      </dgm:t>
    </dgm:pt>
    <dgm:pt modelId="{5DF8D196-4D3D-4940-9F32-682169997D7A}">
      <dgm:prSet phldrT="[Text]"/>
      <dgm:spPr/>
      <dgm:t>
        <a:bodyPr/>
        <a:lstStyle/>
        <a:p>
          <a:r>
            <a:rPr lang="en-US" dirty="0" err="1" smtClean="0"/>
            <a:t>STEaM</a:t>
          </a:r>
          <a:r>
            <a:rPr lang="en-US" dirty="0" smtClean="0"/>
            <a:t> in Secondary School </a:t>
          </a:r>
          <a:endParaRPr lang="en-US" dirty="0"/>
        </a:p>
      </dgm:t>
    </dgm:pt>
    <dgm:pt modelId="{51CE1848-AB2A-4E28-8CF5-8442E546E0C5}" type="parTrans" cxnId="{B9B85342-AC50-4E97-8E9E-2FD870B1E881}">
      <dgm:prSet/>
      <dgm:spPr/>
      <dgm:t>
        <a:bodyPr/>
        <a:lstStyle/>
        <a:p>
          <a:endParaRPr lang="en-US"/>
        </a:p>
      </dgm:t>
    </dgm:pt>
    <dgm:pt modelId="{90C1E242-23BD-452C-B222-DCFA2D4DAE3B}" type="sibTrans" cxnId="{B9B85342-AC50-4E97-8E9E-2FD870B1E881}">
      <dgm:prSet/>
      <dgm:spPr/>
      <dgm:t>
        <a:bodyPr/>
        <a:lstStyle/>
        <a:p>
          <a:endParaRPr lang="en-US"/>
        </a:p>
      </dgm:t>
    </dgm:pt>
    <dgm:pt modelId="{C20F2834-7A4B-463C-ABDE-12FFE93933A3}">
      <dgm:prSet phldrT="[Text]"/>
      <dgm:spPr/>
      <dgm:t>
        <a:bodyPr/>
        <a:lstStyle/>
        <a:p>
          <a:r>
            <a:rPr lang="en-US" dirty="0" err="1" smtClean="0"/>
            <a:t>STEam</a:t>
          </a:r>
          <a:r>
            <a:rPr lang="en-US" dirty="0" smtClean="0"/>
            <a:t> in Workforce</a:t>
          </a:r>
          <a:endParaRPr lang="en-US" dirty="0"/>
        </a:p>
      </dgm:t>
    </dgm:pt>
    <dgm:pt modelId="{BCFE97E8-F389-4CB9-AF67-54F99688D24C}" type="parTrans" cxnId="{4C839C11-576D-4F8B-A506-F28B1DFFF881}">
      <dgm:prSet/>
      <dgm:spPr/>
      <dgm:t>
        <a:bodyPr/>
        <a:lstStyle/>
        <a:p>
          <a:endParaRPr lang="en-US"/>
        </a:p>
      </dgm:t>
    </dgm:pt>
    <dgm:pt modelId="{CAE5F0D1-5C6A-4BF8-ACC0-DB67084C99C7}" type="sibTrans" cxnId="{4C839C11-576D-4F8B-A506-F28B1DFFF881}">
      <dgm:prSet/>
      <dgm:spPr/>
      <dgm:t>
        <a:bodyPr/>
        <a:lstStyle/>
        <a:p>
          <a:endParaRPr lang="en-US"/>
        </a:p>
      </dgm:t>
    </dgm:pt>
    <dgm:pt modelId="{9E4DC8AD-1AC7-4E53-B32C-25202AFDB195}" type="pres">
      <dgm:prSet presAssocID="{AA690160-D328-4B69-A035-90D3C82FA0A6}" presName="Name0" presStyleCnt="0">
        <dgm:presLayoutVars>
          <dgm:dir/>
          <dgm:resizeHandles val="exact"/>
        </dgm:presLayoutVars>
      </dgm:prSet>
      <dgm:spPr/>
    </dgm:pt>
    <dgm:pt modelId="{ACBF4AF3-FAB8-444C-81AB-52C89640E279}" type="pres">
      <dgm:prSet presAssocID="{AA690160-D328-4B69-A035-90D3C82FA0A6}" presName="bkgdShp" presStyleLbl="alignAccFollowNode1" presStyleIdx="0" presStyleCnt="1"/>
      <dgm:spPr/>
    </dgm:pt>
    <dgm:pt modelId="{78248EF9-FFBB-4EB0-94C4-16A1D0A1A170}" type="pres">
      <dgm:prSet presAssocID="{AA690160-D328-4B69-A035-90D3C82FA0A6}" presName="linComp" presStyleCnt="0"/>
      <dgm:spPr/>
    </dgm:pt>
    <dgm:pt modelId="{CC8831C0-DF59-484B-83B2-A708366B3EB6}" type="pres">
      <dgm:prSet presAssocID="{476E4177-EF8D-419E-AB8A-93E66CC82482}" presName="compNode" presStyleCnt="0"/>
      <dgm:spPr/>
    </dgm:pt>
    <dgm:pt modelId="{2572025E-E8B8-4F94-94D0-DC22D7F762FB}" type="pres">
      <dgm:prSet presAssocID="{476E4177-EF8D-419E-AB8A-93E66CC8248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2B4276-DB06-4C66-80FF-919CDE10A5FE}" type="pres">
      <dgm:prSet presAssocID="{476E4177-EF8D-419E-AB8A-93E66CC82482}" presName="invisiNode" presStyleLbl="node1" presStyleIdx="0" presStyleCnt="5"/>
      <dgm:spPr/>
    </dgm:pt>
    <dgm:pt modelId="{C43EB61A-2E04-409F-8F87-79F190ED3CE0}" type="pres">
      <dgm:prSet presAssocID="{476E4177-EF8D-419E-AB8A-93E66CC82482}" presName="imagNode" presStyleLbl="fgImgPlace1" presStyleIdx="0" presStyleCnt="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3DB5F289-A8C3-40D5-8393-8636D9BFFD29}" type="pres">
      <dgm:prSet presAssocID="{A91F7A1B-DD1E-4B26-839C-2A5EF0A403AD}" presName="sibTrans" presStyleLbl="sibTrans2D1" presStyleIdx="0" presStyleCnt="0"/>
      <dgm:spPr/>
      <dgm:t>
        <a:bodyPr/>
        <a:lstStyle/>
        <a:p>
          <a:endParaRPr lang="en-US"/>
        </a:p>
      </dgm:t>
    </dgm:pt>
    <dgm:pt modelId="{0C509E44-86D3-42D8-94FF-9B9788BAB857}" type="pres">
      <dgm:prSet presAssocID="{5DD0A7D4-5781-4819-AF33-C5CE25A2D297}" presName="compNode" presStyleCnt="0"/>
      <dgm:spPr/>
    </dgm:pt>
    <dgm:pt modelId="{E4B0666F-2CF1-4C21-A251-46E6EBFF7C1D}" type="pres">
      <dgm:prSet presAssocID="{5DD0A7D4-5781-4819-AF33-C5CE25A2D29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FA0B92-8C45-4EAA-A200-A78384D846A7}" type="pres">
      <dgm:prSet presAssocID="{5DD0A7D4-5781-4819-AF33-C5CE25A2D297}" presName="invisiNode" presStyleLbl="node1" presStyleIdx="1" presStyleCnt="5"/>
      <dgm:spPr/>
    </dgm:pt>
    <dgm:pt modelId="{BF646D7A-C7D0-4489-A68F-61F32B7DB0C6}" type="pres">
      <dgm:prSet presAssocID="{5DD0A7D4-5781-4819-AF33-C5CE25A2D297}" presName="imagNode" presStyleLbl="fgImgPlace1" presStyleIdx="1" presStyleCnt="5" custScaleX="75199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CAAEED2F-AC44-4514-84C2-160FDC42F579}" type="pres">
      <dgm:prSet presAssocID="{FD53903F-8A86-4D24-917A-36748269F973}" presName="sibTrans" presStyleLbl="sibTrans2D1" presStyleIdx="0" presStyleCnt="0"/>
      <dgm:spPr/>
      <dgm:t>
        <a:bodyPr/>
        <a:lstStyle/>
        <a:p>
          <a:endParaRPr lang="en-US"/>
        </a:p>
      </dgm:t>
    </dgm:pt>
    <dgm:pt modelId="{3617A269-0CD9-4948-9932-FA1AD12DE27E}" type="pres">
      <dgm:prSet presAssocID="{77AF15ED-F058-4A0B-B979-9880C6062DF0}" presName="compNode" presStyleCnt="0"/>
      <dgm:spPr/>
    </dgm:pt>
    <dgm:pt modelId="{5284ED54-4761-44DA-8086-D5FD397A1C95}" type="pres">
      <dgm:prSet presAssocID="{77AF15ED-F058-4A0B-B979-9880C6062DF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66B65F-B8AB-44AD-8F33-AF566667E781}" type="pres">
      <dgm:prSet presAssocID="{77AF15ED-F058-4A0B-B979-9880C6062DF0}" presName="invisiNode" presStyleLbl="node1" presStyleIdx="2" presStyleCnt="5"/>
      <dgm:spPr/>
    </dgm:pt>
    <dgm:pt modelId="{41BC1ABA-1F87-4B1E-94EC-41724CD12655}" type="pres">
      <dgm:prSet presAssocID="{77AF15ED-F058-4A0B-B979-9880C6062DF0}" presName="imagNode" presStyleLbl="fgImgPlace1" presStyleIdx="2" presStyleCnt="5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A9D6457D-CBBF-4A28-8C38-C3F75EA43CF1}" type="pres">
      <dgm:prSet presAssocID="{E3B236AA-E864-46E4-BC91-F2D73633FEA4}" presName="sibTrans" presStyleLbl="sibTrans2D1" presStyleIdx="0" presStyleCnt="0"/>
      <dgm:spPr/>
      <dgm:t>
        <a:bodyPr/>
        <a:lstStyle/>
        <a:p>
          <a:endParaRPr lang="en-US"/>
        </a:p>
      </dgm:t>
    </dgm:pt>
    <dgm:pt modelId="{CDFA4098-C274-4C84-9513-F0698696D98A}" type="pres">
      <dgm:prSet presAssocID="{5DF8D196-4D3D-4940-9F32-682169997D7A}" presName="compNode" presStyleCnt="0"/>
      <dgm:spPr/>
    </dgm:pt>
    <dgm:pt modelId="{87B5BDBA-3C7A-41F1-8C33-F13937A84B36}" type="pres">
      <dgm:prSet presAssocID="{5DF8D196-4D3D-4940-9F32-682169997D7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8528D1-DD5F-4687-9BFE-878C43D23D5D}" type="pres">
      <dgm:prSet presAssocID="{5DF8D196-4D3D-4940-9F32-682169997D7A}" presName="invisiNode" presStyleLbl="node1" presStyleIdx="3" presStyleCnt="5"/>
      <dgm:spPr/>
    </dgm:pt>
    <dgm:pt modelId="{D88C7409-AB93-4FE3-A61D-F51EE8A4B008}" type="pres">
      <dgm:prSet presAssocID="{5DF8D196-4D3D-4940-9F32-682169997D7A}" presName="imagNode" presStyleLbl="fgImgPlace1" presStyleIdx="3" presStyleCnt="5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CA6E58D0-F06D-4082-9183-0F2955E6C631}" type="pres">
      <dgm:prSet presAssocID="{90C1E242-23BD-452C-B222-DCFA2D4DAE3B}" presName="sibTrans" presStyleLbl="sibTrans2D1" presStyleIdx="0" presStyleCnt="0"/>
      <dgm:spPr/>
      <dgm:t>
        <a:bodyPr/>
        <a:lstStyle/>
        <a:p>
          <a:endParaRPr lang="en-US"/>
        </a:p>
      </dgm:t>
    </dgm:pt>
    <dgm:pt modelId="{8AC8F713-1879-4B70-BB31-C5C195E24471}" type="pres">
      <dgm:prSet presAssocID="{C20F2834-7A4B-463C-ABDE-12FFE93933A3}" presName="compNode" presStyleCnt="0"/>
      <dgm:spPr/>
    </dgm:pt>
    <dgm:pt modelId="{9B706799-997B-4F74-B652-58B58A51EA58}" type="pres">
      <dgm:prSet presAssocID="{C20F2834-7A4B-463C-ABDE-12FFE93933A3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8C36F4-A127-4733-8CAC-70994BB842F2}" type="pres">
      <dgm:prSet presAssocID="{C20F2834-7A4B-463C-ABDE-12FFE93933A3}" presName="invisiNode" presStyleLbl="node1" presStyleIdx="4" presStyleCnt="5"/>
      <dgm:spPr/>
    </dgm:pt>
    <dgm:pt modelId="{B68F94D2-D73D-420A-802B-DFDC9BE4ED4C}" type="pres">
      <dgm:prSet presAssocID="{C20F2834-7A4B-463C-ABDE-12FFE93933A3}" presName="imagNode" presStyleLbl="fgImgPlace1" presStyleIdx="4" presStyleCnt="5"/>
      <dgm:spPr>
        <a:blipFill rotWithShape="0">
          <a:blip xmlns:r="http://schemas.openxmlformats.org/officeDocument/2006/relationships" r:embed="rId5"/>
          <a:stretch>
            <a:fillRect/>
          </a:stretch>
        </a:blipFill>
      </dgm:spPr>
    </dgm:pt>
  </dgm:ptLst>
  <dgm:cxnLst>
    <dgm:cxn modelId="{949F0299-73E9-4417-82FC-CA725CC0A193}" type="presOf" srcId="{E3B236AA-E864-46E4-BC91-F2D73633FEA4}" destId="{A9D6457D-CBBF-4A28-8C38-C3F75EA43CF1}" srcOrd="0" destOrd="0" presId="urn:microsoft.com/office/officeart/2005/8/layout/pList2"/>
    <dgm:cxn modelId="{22E2F3FE-91E7-486E-85B7-ACB1ADAF96C5}" type="presOf" srcId="{90C1E242-23BD-452C-B222-DCFA2D4DAE3B}" destId="{CA6E58D0-F06D-4082-9183-0F2955E6C631}" srcOrd="0" destOrd="0" presId="urn:microsoft.com/office/officeart/2005/8/layout/pList2"/>
    <dgm:cxn modelId="{F546FC67-7DF1-4BF2-AAE0-A41210C2F008}" type="presOf" srcId="{77AF15ED-F058-4A0B-B979-9880C6062DF0}" destId="{5284ED54-4761-44DA-8086-D5FD397A1C95}" srcOrd="0" destOrd="0" presId="urn:microsoft.com/office/officeart/2005/8/layout/pList2"/>
    <dgm:cxn modelId="{F75663EA-D40B-4DC3-9BDD-59437EA88F83}" type="presOf" srcId="{C20F2834-7A4B-463C-ABDE-12FFE93933A3}" destId="{9B706799-997B-4F74-B652-58B58A51EA58}" srcOrd="0" destOrd="0" presId="urn:microsoft.com/office/officeart/2005/8/layout/pList2"/>
    <dgm:cxn modelId="{3C7E19A9-1A62-4EE9-89B2-1B0254AEDDC8}" type="presOf" srcId="{FD53903F-8A86-4D24-917A-36748269F973}" destId="{CAAEED2F-AC44-4514-84C2-160FDC42F579}" srcOrd="0" destOrd="0" presId="urn:microsoft.com/office/officeart/2005/8/layout/pList2"/>
    <dgm:cxn modelId="{7417CC53-98FE-43F4-BF56-8508FB7DA803}" srcId="{AA690160-D328-4B69-A035-90D3C82FA0A6}" destId="{5DD0A7D4-5781-4819-AF33-C5CE25A2D297}" srcOrd="1" destOrd="0" parTransId="{05B7C26E-C389-4346-849B-05526EF2C457}" sibTransId="{FD53903F-8A86-4D24-917A-36748269F973}"/>
    <dgm:cxn modelId="{915F5EC7-F54C-47CF-938C-A7728AD14B2C}" type="presOf" srcId="{476E4177-EF8D-419E-AB8A-93E66CC82482}" destId="{2572025E-E8B8-4F94-94D0-DC22D7F762FB}" srcOrd="0" destOrd="0" presId="urn:microsoft.com/office/officeart/2005/8/layout/pList2"/>
    <dgm:cxn modelId="{CD3B69F4-72CF-49E2-8926-8FD63E771977}" srcId="{AA690160-D328-4B69-A035-90D3C82FA0A6}" destId="{77AF15ED-F058-4A0B-B979-9880C6062DF0}" srcOrd="2" destOrd="0" parTransId="{0DF2CDB2-0880-4047-8447-A17EAE7580E4}" sibTransId="{E3B236AA-E864-46E4-BC91-F2D73633FEA4}"/>
    <dgm:cxn modelId="{4C839C11-576D-4F8B-A506-F28B1DFFF881}" srcId="{AA690160-D328-4B69-A035-90D3C82FA0A6}" destId="{C20F2834-7A4B-463C-ABDE-12FFE93933A3}" srcOrd="4" destOrd="0" parTransId="{BCFE97E8-F389-4CB9-AF67-54F99688D24C}" sibTransId="{CAE5F0D1-5C6A-4BF8-ACC0-DB67084C99C7}"/>
    <dgm:cxn modelId="{E7FF7FCF-7802-406B-B2DF-029219F24E09}" type="presOf" srcId="{A91F7A1B-DD1E-4B26-839C-2A5EF0A403AD}" destId="{3DB5F289-A8C3-40D5-8393-8636D9BFFD29}" srcOrd="0" destOrd="0" presId="urn:microsoft.com/office/officeart/2005/8/layout/pList2"/>
    <dgm:cxn modelId="{B9B85342-AC50-4E97-8E9E-2FD870B1E881}" srcId="{AA690160-D328-4B69-A035-90D3C82FA0A6}" destId="{5DF8D196-4D3D-4940-9F32-682169997D7A}" srcOrd="3" destOrd="0" parTransId="{51CE1848-AB2A-4E28-8CF5-8442E546E0C5}" sibTransId="{90C1E242-23BD-452C-B222-DCFA2D4DAE3B}"/>
    <dgm:cxn modelId="{5EFD03D3-565C-4B3D-9544-39EEAE62E035}" type="presOf" srcId="{5DD0A7D4-5781-4819-AF33-C5CE25A2D297}" destId="{E4B0666F-2CF1-4C21-A251-46E6EBFF7C1D}" srcOrd="0" destOrd="0" presId="urn:microsoft.com/office/officeart/2005/8/layout/pList2"/>
    <dgm:cxn modelId="{5323AA95-00A2-4692-A5A7-0CE01F61915E}" type="presOf" srcId="{5DF8D196-4D3D-4940-9F32-682169997D7A}" destId="{87B5BDBA-3C7A-41F1-8C33-F13937A84B36}" srcOrd="0" destOrd="0" presId="urn:microsoft.com/office/officeart/2005/8/layout/pList2"/>
    <dgm:cxn modelId="{85E28BD2-2688-4F33-B12E-84C5D25E397B}" type="presOf" srcId="{AA690160-D328-4B69-A035-90D3C82FA0A6}" destId="{9E4DC8AD-1AC7-4E53-B32C-25202AFDB195}" srcOrd="0" destOrd="0" presId="urn:microsoft.com/office/officeart/2005/8/layout/pList2"/>
    <dgm:cxn modelId="{9A40B199-C1E6-4AA6-9486-07915ED7CAE7}" srcId="{AA690160-D328-4B69-A035-90D3C82FA0A6}" destId="{476E4177-EF8D-419E-AB8A-93E66CC82482}" srcOrd="0" destOrd="0" parTransId="{50A25A56-CEA1-40EB-822C-18475EA4B47A}" sibTransId="{A91F7A1B-DD1E-4B26-839C-2A5EF0A403AD}"/>
    <dgm:cxn modelId="{AD43AEEC-495D-4A94-AE00-20F54AE9F8E1}" type="presParOf" srcId="{9E4DC8AD-1AC7-4E53-B32C-25202AFDB195}" destId="{ACBF4AF3-FAB8-444C-81AB-52C89640E279}" srcOrd="0" destOrd="0" presId="urn:microsoft.com/office/officeart/2005/8/layout/pList2"/>
    <dgm:cxn modelId="{0A4C038E-CA9B-4931-92A1-A0E2C375FCD4}" type="presParOf" srcId="{9E4DC8AD-1AC7-4E53-B32C-25202AFDB195}" destId="{78248EF9-FFBB-4EB0-94C4-16A1D0A1A170}" srcOrd="1" destOrd="0" presId="urn:microsoft.com/office/officeart/2005/8/layout/pList2"/>
    <dgm:cxn modelId="{089602E8-677C-4767-89A2-F79859318CB4}" type="presParOf" srcId="{78248EF9-FFBB-4EB0-94C4-16A1D0A1A170}" destId="{CC8831C0-DF59-484B-83B2-A708366B3EB6}" srcOrd="0" destOrd="0" presId="urn:microsoft.com/office/officeart/2005/8/layout/pList2"/>
    <dgm:cxn modelId="{462DF11C-3C52-4141-BDDF-FB4A2D84D258}" type="presParOf" srcId="{CC8831C0-DF59-484B-83B2-A708366B3EB6}" destId="{2572025E-E8B8-4F94-94D0-DC22D7F762FB}" srcOrd="0" destOrd="0" presId="urn:microsoft.com/office/officeart/2005/8/layout/pList2"/>
    <dgm:cxn modelId="{DCAF203A-BE68-4AA7-8C17-E6F6A0D3C68B}" type="presParOf" srcId="{CC8831C0-DF59-484B-83B2-A708366B3EB6}" destId="{2E2B4276-DB06-4C66-80FF-919CDE10A5FE}" srcOrd="1" destOrd="0" presId="urn:microsoft.com/office/officeart/2005/8/layout/pList2"/>
    <dgm:cxn modelId="{873510E1-E52B-4C65-93C9-029B69B6F5D5}" type="presParOf" srcId="{CC8831C0-DF59-484B-83B2-A708366B3EB6}" destId="{C43EB61A-2E04-409F-8F87-79F190ED3CE0}" srcOrd="2" destOrd="0" presId="urn:microsoft.com/office/officeart/2005/8/layout/pList2"/>
    <dgm:cxn modelId="{5741DB79-3DF8-45A9-9133-42079C72E545}" type="presParOf" srcId="{78248EF9-FFBB-4EB0-94C4-16A1D0A1A170}" destId="{3DB5F289-A8C3-40D5-8393-8636D9BFFD29}" srcOrd="1" destOrd="0" presId="urn:microsoft.com/office/officeart/2005/8/layout/pList2"/>
    <dgm:cxn modelId="{C4E8BB90-DBDD-4BB7-8684-21667A467D0C}" type="presParOf" srcId="{78248EF9-FFBB-4EB0-94C4-16A1D0A1A170}" destId="{0C509E44-86D3-42D8-94FF-9B9788BAB857}" srcOrd="2" destOrd="0" presId="urn:microsoft.com/office/officeart/2005/8/layout/pList2"/>
    <dgm:cxn modelId="{544CB998-83D8-4D7D-A941-E36DD9A03677}" type="presParOf" srcId="{0C509E44-86D3-42D8-94FF-9B9788BAB857}" destId="{E4B0666F-2CF1-4C21-A251-46E6EBFF7C1D}" srcOrd="0" destOrd="0" presId="urn:microsoft.com/office/officeart/2005/8/layout/pList2"/>
    <dgm:cxn modelId="{1AA4ABAD-B041-4051-9BD2-ABC01E22984F}" type="presParOf" srcId="{0C509E44-86D3-42D8-94FF-9B9788BAB857}" destId="{BBFA0B92-8C45-4EAA-A200-A78384D846A7}" srcOrd="1" destOrd="0" presId="urn:microsoft.com/office/officeart/2005/8/layout/pList2"/>
    <dgm:cxn modelId="{2ABD2B0B-C451-41B1-AFEE-6888C893CAD0}" type="presParOf" srcId="{0C509E44-86D3-42D8-94FF-9B9788BAB857}" destId="{BF646D7A-C7D0-4489-A68F-61F32B7DB0C6}" srcOrd="2" destOrd="0" presId="urn:microsoft.com/office/officeart/2005/8/layout/pList2"/>
    <dgm:cxn modelId="{4B0B50B5-B712-4388-979B-2B2569D33EC8}" type="presParOf" srcId="{78248EF9-FFBB-4EB0-94C4-16A1D0A1A170}" destId="{CAAEED2F-AC44-4514-84C2-160FDC42F579}" srcOrd="3" destOrd="0" presId="urn:microsoft.com/office/officeart/2005/8/layout/pList2"/>
    <dgm:cxn modelId="{DECEDBEE-4060-4817-B045-6D6193A42585}" type="presParOf" srcId="{78248EF9-FFBB-4EB0-94C4-16A1D0A1A170}" destId="{3617A269-0CD9-4948-9932-FA1AD12DE27E}" srcOrd="4" destOrd="0" presId="urn:microsoft.com/office/officeart/2005/8/layout/pList2"/>
    <dgm:cxn modelId="{784BD6BD-8158-4425-B7C8-224DB65273F0}" type="presParOf" srcId="{3617A269-0CD9-4948-9932-FA1AD12DE27E}" destId="{5284ED54-4761-44DA-8086-D5FD397A1C95}" srcOrd="0" destOrd="0" presId="urn:microsoft.com/office/officeart/2005/8/layout/pList2"/>
    <dgm:cxn modelId="{04F964A7-8DAE-45AF-93EE-C290FFB884E2}" type="presParOf" srcId="{3617A269-0CD9-4948-9932-FA1AD12DE27E}" destId="{9666B65F-B8AB-44AD-8F33-AF566667E781}" srcOrd="1" destOrd="0" presId="urn:microsoft.com/office/officeart/2005/8/layout/pList2"/>
    <dgm:cxn modelId="{764C0C61-E243-4EA9-88D6-251A09617553}" type="presParOf" srcId="{3617A269-0CD9-4948-9932-FA1AD12DE27E}" destId="{41BC1ABA-1F87-4B1E-94EC-41724CD12655}" srcOrd="2" destOrd="0" presId="urn:microsoft.com/office/officeart/2005/8/layout/pList2"/>
    <dgm:cxn modelId="{D3A1DF18-84D6-4996-A80E-4EFE5C6343F2}" type="presParOf" srcId="{78248EF9-FFBB-4EB0-94C4-16A1D0A1A170}" destId="{A9D6457D-CBBF-4A28-8C38-C3F75EA43CF1}" srcOrd="5" destOrd="0" presId="urn:microsoft.com/office/officeart/2005/8/layout/pList2"/>
    <dgm:cxn modelId="{20EC7874-1A54-4FEB-AB33-56E16C16E16D}" type="presParOf" srcId="{78248EF9-FFBB-4EB0-94C4-16A1D0A1A170}" destId="{CDFA4098-C274-4C84-9513-F0698696D98A}" srcOrd="6" destOrd="0" presId="urn:microsoft.com/office/officeart/2005/8/layout/pList2"/>
    <dgm:cxn modelId="{0BB36B4F-5669-4FFD-9ACB-1147811B4917}" type="presParOf" srcId="{CDFA4098-C274-4C84-9513-F0698696D98A}" destId="{87B5BDBA-3C7A-41F1-8C33-F13937A84B36}" srcOrd="0" destOrd="0" presId="urn:microsoft.com/office/officeart/2005/8/layout/pList2"/>
    <dgm:cxn modelId="{F04175F8-0E71-4DB0-BF5C-101C0E0A2086}" type="presParOf" srcId="{CDFA4098-C274-4C84-9513-F0698696D98A}" destId="{928528D1-DD5F-4687-9BFE-878C43D23D5D}" srcOrd="1" destOrd="0" presId="urn:microsoft.com/office/officeart/2005/8/layout/pList2"/>
    <dgm:cxn modelId="{5486FCAE-1BBA-4089-8DC0-0C20BE16D942}" type="presParOf" srcId="{CDFA4098-C274-4C84-9513-F0698696D98A}" destId="{D88C7409-AB93-4FE3-A61D-F51EE8A4B008}" srcOrd="2" destOrd="0" presId="urn:microsoft.com/office/officeart/2005/8/layout/pList2"/>
    <dgm:cxn modelId="{816357A7-780B-4A6F-A3BF-C0A8854C69B9}" type="presParOf" srcId="{78248EF9-FFBB-4EB0-94C4-16A1D0A1A170}" destId="{CA6E58D0-F06D-4082-9183-0F2955E6C631}" srcOrd="7" destOrd="0" presId="urn:microsoft.com/office/officeart/2005/8/layout/pList2"/>
    <dgm:cxn modelId="{265F9872-0F6F-4550-BA87-DDEFF45438B8}" type="presParOf" srcId="{78248EF9-FFBB-4EB0-94C4-16A1D0A1A170}" destId="{8AC8F713-1879-4B70-BB31-C5C195E24471}" srcOrd="8" destOrd="0" presId="urn:microsoft.com/office/officeart/2005/8/layout/pList2"/>
    <dgm:cxn modelId="{9D8FD3DC-85CB-48E0-82EE-B4E3EF71EBD8}" type="presParOf" srcId="{8AC8F713-1879-4B70-BB31-C5C195E24471}" destId="{9B706799-997B-4F74-B652-58B58A51EA58}" srcOrd="0" destOrd="0" presId="urn:microsoft.com/office/officeart/2005/8/layout/pList2"/>
    <dgm:cxn modelId="{BFC29437-070A-427F-ABBF-58467DE1FA94}" type="presParOf" srcId="{8AC8F713-1879-4B70-BB31-C5C195E24471}" destId="{AF8C36F4-A127-4733-8CAC-70994BB842F2}" srcOrd="1" destOrd="0" presId="urn:microsoft.com/office/officeart/2005/8/layout/pList2"/>
    <dgm:cxn modelId="{67A14A84-C5C1-4C57-8BF2-6BDFD94C052F}" type="presParOf" srcId="{8AC8F713-1879-4B70-BB31-C5C195E24471}" destId="{B68F94D2-D73D-420A-802B-DFDC9BE4ED4C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39AB230-308F-4AFE-94F7-B9103103DC3C}" type="doc">
      <dgm:prSet loTypeId="urn:microsoft.com/office/officeart/2005/8/layout/venn2" loCatId="relationship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1243553-3D29-48FC-9214-F920D39CBB85}">
      <dgm:prSet phldrT="[Text]" custT="1"/>
      <dgm:spPr/>
      <dgm:t>
        <a:bodyPr lIns="0" tIns="91440" rIns="0" bIns="91440"/>
        <a:lstStyle/>
        <a:p>
          <a:r>
            <a:rPr lang="en-US" sz="2000" dirty="0" smtClean="0">
              <a:latin typeface="Franklin Gothic Medium Cond" pitchFamily="34" charset="0"/>
            </a:rPr>
            <a:t>Community</a:t>
          </a:r>
          <a:endParaRPr lang="en-US" sz="2000" dirty="0">
            <a:latin typeface="Franklin Gothic Medium Cond" pitchFamily="34" charset="0"/>
          </a:endParaRPr>
        </a:p>
      </dgm:t>
    </dgm:pt>
    <dgm:pt modelId="{0CDFA5D5-883D-4B22-8689-99AC5D5AE105}" type="parTrans" cxnId="{87585404-F137-492C-A71B-9898FB483B83}">
      <dgm:prSet/>
      <dgm:spPr/>
      <dgm:t>
        <a:bodyPr/>
        <a:lstStyle/>
        <a:p>
          <a:endParaRPr lang="en-US" sz="1600">
            <a:solidFill>
              <a:schemeClr val="tx1"/>
            </a:solidFill>
            <a:latin typeface="Franklin Gothic Medium Cond" pitchFamily="34" charset="0"/>
          </a:endParaRPr>
        </a:p>
      </dgm:t>
    </dgm:pt>
    <dgm:pt modelId="{D99670AB-C2AB-4C38-9FD5-2D267262AC74}" type="sibTrans" cxnId="{87585404-F137-492C-A71B-9898FB483B83}">
      <dgm:prSet/>
      <dgm:spPr/>
      <dgm:t>
        <a:bodyPr/>
        <a:lstStyle/>
        <a:p>
          <a:endParaRPr lang="en-US" sz="1600">
            <a:solidFill>
              <a:schemeClr val="tx1"/>
            </a:solidFill>
            <a:latin typeface="Franklin Gothic Medium Cond" pitchFamily="34" charset="0"/>
          </a:endParaRPr>
        </a:p>
      </dgm:t>
    </dgm:pt>
    <dgm:pt modelId="{B73C7D1C-9C48-454C-9E5F-071C776CF2BB}">
      <dgm:prSet phldrT="[Text]" custT="1"/>
      <dgm:spPr/>
      <dgm:t>
        <a:bodyPr lIns="0" tIns="91440" rIns="0" bIns="91440"/>
        <a:lstStyle/>
        <a:p>
          <a:r>
            <a:rPr lang="en-US" sz="2000" dirty="0" err="1" smtClean="0">
              <a:latin typeface="Franklin Gothic Medium Cond" pitchFamily="34" charset="0"/>
            </a:rPr>
            <a:t>STEaM</a:t>
          </a:r>
          <a:r>
            <a:rPr lang="en-US" sz="2000" dirty="0" smtClean="0">
              <a:latin typeface="Franklin Gothic Medium Cond" pitchFamily="34" charset="0"/>
            </a:rPr>
            <a:t> -focused Leaders </a:t>
          </a:r>
          <a:endParaRPr lang="en-US" sz="2000" dirty="0">
            <a:latin typeface="Franklin Gothic Medium Cond" pitchFamily="34" charset="0"/>
          </a:endParaRPr>
        </a:p>
      </dgm:t>
    </dgm:pt>
    <dgm:pt modelId="{A6D45D15-73B6-4AC6-8D33-6A107C8D8110}" type="parTrans" cxnId="{E47BD26E-394E-45D0-88B6-B63F9C0F826B}">
      <dgm:prSet/>
      <dgm:spPr/>
      <dgm:t>
        <a:bodyPr/>
        <a:lstStyle/>
        <a:p>
          <a:endParaRPr lang="en-US" sz="1600">
            <a:solidFill>
              <a:schemeClr val="tx1"/>
            </a:solidFill>
            <a:latin typeface="Franklin Gothic Medium Cond" pitchFamily="34" charset="0"/>
          </a:endParaRPr>
        </a:p>
      </dgm:t>
    </dgm:pt>
    <dgm:pt modelId="{5F4907A1-1435-4F06-A7AF-C5A259BD4F30}" type="sibTrans" cxnId="{E47BD26E-394E-45D0-88B6-B63F9C0F826B}">
      <dgm:prSet/>
      <dgm:spPr/>
      <dgm:t>
        <a:bodyPr/>
        <a:lstStyle/>
        <a:p>
          <a:endParaRPr lang="en-US" sz="1600">
            <a:solidFill>
              <a:schemeClr val="tx1"/>
            </a:solidFill>
            <a:latin typeface="Franklin Gothic Medium Cond" pitchFamily="34" charset="0"/>
          </a:endParaRPr>
        </a:p>
      </dgm:t>
    </dgm:pt>
    <dgm:pt modelId="{76175444-AD5F-465E-90E9-68A895A77263}">
      <dgm:prSet phldrT="[Text]" custT="1"/>
      <dgm:spPr/>
      <dgm:t>
        <a:bodyPr lIns="0" tIns="91440" rIns="0" bIns="91440"/>
        <a:lstStyle/>
        <a:p>
          <a:r>
            <a:rPr lang="en-US" sz="2000" dirty="0" smtClean="0">
              <a:latin typeface="Franklin Gothic Medium Cond" pitchFamily="34" charset="0"/>
            </a:rPr>
            <a:t>School </a:t>
          </a:r>
          <a:r>
            <a:rPr lang="en-US" sz="2000" dirty="0" err="1" smtClean="0">
              <a:latin typeface="Franklin Gothic Medium Cond" pitchFamily="34" charset="0"/>
            </a:rPr>
            <a:t>STEaM</a:t>
          </a:r>
          <a:r>
            <a:rPr lang="en-US" sz="2000" dirty="0" smtClean="0">
              <a:latin typeface="Franklin Gothic Medium Cond" pitchFamily="34" charset="0"/>
            </a:rPr>
            <a:t> PLCs</a:t>
          </a:r>
          <a:endParaRPr lang="en-US" sz="2000" dirty="0">
            <a:latin typeface="Franklin Gothic Medium Cond" pitchFamily="34" charset="0"/>
          </a:endParaRPr>
        </a:p>
      </dgm:t>
    </dgm:pt>
    <dgm:pt modelId="{CA43B6F6-5966-4B2A-8F7E-B87CFFE0D5D3}" type="parTrans" cxnId="{8FCB861E-51C8-43A2-A3C7-EB629735DAB7}">
      <dgm:prSet/>
      <dgm:spPr/>
      <dgm:t>
        <a:bodyPr/>
        <a:lstStyle/>
        <a:p>
          <a:endParaRPr lang="en-US" sz="1600">
            <a:solidFill>
              <a:schemeClr val="tx1"/>
            </a:solidFill>
            <a:latin typeface="Franklin Gothic Medium Cond" pitchFamily="34" charset="0"/>
          </a:endParaRPr>
        </a:p>
      </dgm:t>
    </dgm:pt>
    <dgm:pt modelId="{C452818C-8AEC-4A80-955A-908455FD846A}" type="sibTrans" cxnId="{8FCB861E-51C8-43A2-A3C7-EB629735DAB7}">
      <dgm:prSet/>
      <dgm:spPr/>
      <dgm:t>
        <a:bodyPr/>
        <a:lstStyle/>
        <a:p>
          <a:endParaRPr lang="en-US" sz="1600">
            <a:solidFill>
              <a:schemeClr val="tx1"/>
            </a:solidFill>
            <a:latin typeface="Franklin Gothic Medium Cond" pitchFamily="34" charset="0"/>
          </a:endParaRPr>
        </a:p>
      </dgm:t>
    </dgm:pt>
    <dgm:pt modelId="{F7E6F160-63CE-4DA3-82DD-63EB040AA5EC}">
      <dgm:prSet phldrT="[Text]" custT="1"/>
      <dgm:spPr/>
      <dgm:t>
        <a:bodyPr lIns="0" tIns="91440" rIns="0" bIns="91440"/>
        <a:lstStyle/>
        <a:p>
          <a:endParaRPr lang="en-US" sz="2800" dirty="0">
            <a:latin typeface="Franklin Gothic Medium Cond" pitchFamily="34" charset="0"/>
          </a:endParaRPr>
        </a:p>
      </dgm:t>
    </dgm:pt>
    <dgm:pt modelId="{E415D5A7-DB37-4635-A107-B1C57547EF81}" type="parTrans" cxnId="{2AA42EE1-68A6-4EF7-B865-28A34793D647}">
      <dgm:prSet/>
      <dgm:spPr/>
      <dgm:t>
        <a:bodyPr/>
        <a:lstStyle/>
        <a:p>
          <a:endParaRPr lang="en-US" sz="1600">
            <a:solidFill>
              <a:schemeClr val="tx1"/>
            </a:solidFill>
            <a:latin typeface="Franklin Gothic Medium Cond" pitchFamily="34" charset="0"/>
          </a:endParaRPr>
        </a:p>
      </dgm:t>
    </dgm:pt>
    <dgm:pt modelId="{C0A26453-E2B2-4036-BBCB-FB7181114948}" type="sibTrans" cxnId="{2AA42EE1-68A6-4EF7-B865-28A34793D647}">
      <dgm:prSet/>
      <dgm:spPr/>
      <dgm:t>
        <a:bodyPr/>
        <a:lstStyle/>
        <a:p>
          <a:endParaRPr lang="en-US" sz="1600">
            <a:solidFill>
              <a:schemeClr val="tx1"/>
            </a:solidFill>
            <a:latin typeface="Franklin Gothic Medium Cond" pitchFamily="34" charset="0"/>
          </a:endParaRPr>
        </a:p>
      </dgm:t>
    </dgm:pt>
    <dgm:pt modelId="{A9CE28FA-05BD-4980-845B-22A57832D118}" type="pres">
      <dgm:prSet presAssocID="{439AB230-308F-4AFE-94F7-B9103103DC3C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327B1B6-B67D-41FF-A60C-4B4F4EB43AFA}" type="pres">
      <dgm:prSet presAssocID="{439AB230-308F-4AFE-94F7-B9103103DC3C}" presName="comp1" presStyleCnt="0"/>
      <dgm:spPr/>
    </dgm:pt>
    <dgm:pt modelId="{D6366C5E-C7B9-45C3-A2EA-D11168D17D06}" type="pres">
      <dgm:prSet presAssocID="{439AB230-308F-4AFE-94F7-B9103103DC3C}" presName="circle1" presStyleLbl="node1" presStyleIdx="0" presStyleCnt="4"/>
      <dgm:spPr/>
      <dgm:t>
        <a:bodyPr/>
        <a:lstStyle/>
        <a:p>
          <a:endParaRPr lang="en-US"/>
        </a:p>
      </dgm:t>
    </dgm:pt>
    <dgm:pt modelId="{16E46E75-5F78-48FD-B7C1-8ECCF6D37EDF}" type="pres">
      <dgm:prSet presAssocID="{439AB230-308F-4AFE-94F7-B9103103DC3C}" presName="c1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873DD5-D3A9-40B7-8766-D941FAC151DA}" type="pres">
      <dgm:prSet presAssocID="{439AB230-308F-4AFE-94F7-B9103103DC3C}" presName="comp2" presStyleCnt="0"/>
      <dgm:spPr/>
    </dgm:pt>
    <dgm:pt modelId="{E5755DDE-101F-4060-BB59-483CA7098683}" type="pres">
      <dgm:prSet presAssocID="{439AB230-308F-4AFE-94F7-B9103103DC3C}" presName="circle2" presStyleLbl="node1" presStyleIdx="1" presStyleCnt="4"/>
      <dgm:spPr/>
      <dgm:t>
        <a:bodyPr/>
        <a:lstStyle/>
        <a:p>
          <a:endParaRPr lang="en-US"/>
        </a:p>
      </dgm:t>
    </dgm:pt>
    <dgm:pt modelId="{A6F31BFE-1422-443F-9328-8B8E09ABFECF}" type="pres">
      <dgm:prSet presAssocID="{439AB230-308F-4AFE-94F7-B9103103DC3C}" presName="c2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9AC977-4918-449B-B958-046B35DA2751}" type="pres">
      <dgm:prSet presAssocID="{439AB230-308F-4AFE-94F7-B9103103DC3C}" presName="comp3" presStyleCnt="0"/>
      <dgm:spPr/>
    </dgm:pt>
    <dgm:pt modelId="{CD0E4A16-4D03-4286-B746-1DFC109DF77B}" type="pres">
      <dgm:prSet presAssocID="{439AB230-308F-4AFE-94F7-B9103103DC3C}" presName="circle3" presStyleLbl="node1" presStyleIdx="2" presStyleCnt="4"/>
      <dgm:spPr/>
      <dgm:t>
        <a:bodyPr/>
        <a:lstStyle/>
        <a:p>
          <a:endParaRPr lang="en-US"/>
        </a:p>
      </dgm:t>
    </dgm:pt>
    <dgm:pt modelId="{482EFF86-D6C4-4EE9-90C6-BB90B73F0722}" type="pres">
      <dgm:prSet presAssocID="{439AB230-308F-4AFE-94F7-B9103103DC3C}" presName="c3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61BAFD-9961-47D8-8BB8-ACABD6CDE2F9}" type="pres">
      <dgm:prSet presAssocID="{439AB230-308F-4AFE-94F7-B9103103DC3C}" presName="comp4" presStyleCnt="0"/>
      <dgm:spPr/>
    </dgm:pt>
    <dgm:pt modelId="{04EA5054-6F38-4392-9FC8-45EA51C81A2C}" type="pres">
      <dgm:prSet presAssocID="{439AB230-308F-4AFE-94F7-B9103103DC3C}" presName="circle4" presStyleLbl="node1" presStyleIdx="3" presStyleCnt="4"/>
      <dgm:spPr/>
      <dgm:t>
        <a:bodyPr/>
        <a:lstStyle/>
        <a:p>
          <a:endParaRPr lang="en-US"/>
        </a:p>
      </dgm:t>
    </dgm:pt>
    <dgm:pt modelId="{7836BE70-0D97-459A-90A0-33A5BE66E717}" type="pres">
      <dgm:prSet presAssocID="{439AB230-308F-4AFE-94F7-B9103103DC3C}" presName="c4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AA42EE1-68A6-4EF7-B865-28A34793D647}" srcId="{439AB230-308F-4AFE-94F7-B9103103DC3C}" destId="{F7E6F160-63CE-4DA3-82DD-63EB040AA5EC}" srcOrd="3" destOrd="0" parTransId="{E415D5A7-DB37-4635-A107-B1C57547EF81}" sibTransId="{C0A26453-E2B2-4036-BBCB-FB7181114948}"/>
    <dgm:cxn modelId="{CFE4B344-722A-4CE4-A696-B05AF87668FF}" type="presOf" srcId="{F7E6F160-63CE-4DA3-82DD-63EB040AA5EC}" destId="{04EA5054-6F38-4392-9FC8-45EA51C81A2C}" srcOrd="0" destOrd="0" presId="urn:microsoft.com/office/officeart/2005/8/layout/venn2"/>
    <dgm:cxn modelId="{8FCB861E-51C8-43A2-A3C7-EB629735DAB7}" srcId="{439AB230-308F-4AFE-94F7-B9103103DC3C}" destId="{76175444-AD5F-465E-90E9-68A895A77263}" srcOrd="2" destOrd="0" parTransId="{CA43B6F6-5966-4B2A-8F7E-B87CFFE0D5D3}" sibTransId="{C452818C-8AEC-4A80-955A-908455FD846A}"/>
    <dgm:cxn modelId="{57FA9491-6C8D-4E07-8A79-5E3C6ED32585}" type="presOf" srcId="{B73C7D1C-9C48-454C-9E5F-071C776CF2BB}" destId="{E5755DDE-101F-4060-BB59-483CA7098683}" srcOrd="0" destOrd="0" presId="urn:microsoft.com/office/officeart/2005/8/layout/venn2"/>
    <dgm:cxn modelId="{0B7DDEFE-EA70-44F7-BEA2-C3EED86772ED}" type="presOf" srcId="{76175444-AD5F-465E-90E9-68A895A77263}" destId="{CD0E4A16-4D03-4286-B746-1DFC109DF77B}" srcOrd="0" destOrd="0" presId="urn:microsoft.com/office/officeart/2005/8/layout/venn2"/>
    <dgm:cxn modelId="{58CE7E2D-BAB6-49DB-90ED-A935A1CD9009}" type="presOf" srcId="{439AB230-308F-4AFE-94F7-B9103103DC3C}" destId="{A9CE28FA-05BD-4980-845B-22A57832D118}" srcOrd="0" destOrd="0" presId="urn:microsoft.com/office/officeart/2005/8/layout/venn2"/>
    <dgm:cxn modelId="{3E71BF5D-1972-462B-86C2-4E9B6D6C3C9A}" type="presOf" srcId="{F7E6F160-63CE-4DA3-82DD-63EB040AA5EC}" destId="{7836BE70-0D97-459A-90A0-33A5BE66E717}" srcOrd="1" destOrd="0" presId="urn:microsoft.com/office/officeart/2005/8/layout/venn2"/>
    <dgm:cxn modelId="{5C9EBBC5-B03F-4601-BBF5-20D0E7EC4B68}" type="presOf" srcId="{C1243553-3D29-48FC-9214-F920D39CBB85}" destId="{16E46E75-5F78-48FD-B7C1-8ECCF6D37EDF}" srcOrd="1" destOrd="0" presId="urn:microsoft.com/office/officeart/2005/8/layout/venn2"/>
    <dgm:cxn modelId="{E2ACA19F-00EC-4F84-932E-03A3D5F715CF}" type="presOf" srcId="{B73C7D1C-9C48-454C-9E5F-071C776CF2BB}" destId="{A6F31BFE-1422-443F-9328-8B8E09ABFECF}" srcOrd="1" destOrd="0" presId="urn:microsoft.com/office/officeart/2005/8/layout/venn2"/>
    <dgm:cxn modelId="{E47BD26E-394E-45D0-88B6-B63F9C0F826B}" srcId="{439AB230-308F-4AFE-94F7-B9103103DC3C}" destId="{B73C7D1C-9C48-454C-9E5F-071C776CF2BB}" srcOrd="1" destOrd="0" parTransId="{A6D45D15-73B6-4AC6-8D33-6A107C8D8110}" sibTransId="{5F4907A1-1435-4F06-A7AF-C5A259BD4F30}"/>
    <dgm:cxn modelId="{87585404-F137-492C-A71B-9898FB483B83}" srcId="{439AB230-308F-4AFE-94F7-B9103103DC3C}" destId="{C1243553-3D29-48FC-9214-F920D39CBB85}" srcOrd="0" destOrd="0" parTransId="{0CDFA5D5-883D-4B22-8689-99AC5D5AE105}" sibTransId="{D99670AB-C2AB-4C38-9FD5-2D267262AC74}"/>
    <dgm:cxn modelId="{617FF689-4897-4E0B-8598-6AB20CB2617A}" type="presOf" srcId="{76175444-AD5F-465E-90E9-68A895A77263}" destId="{482EFF86-D6C4-4EE9-90C6-BB90B73F0722}" srcOrd="1" destOrd="0" presId="urn:microsoft.com/office/officeart/2005/8/layout/venn2"/>
    <dgm:cxn modelId="{53E8CBFF-3316-475E-BB39-D839F74A43DB}" type="presOf" srcId="{C1243553-3D29-48FC-9214-F920D39CBB85}" destId="{D6366C5E-C7B9-45C3-A2EA-D11168D17D06}" srcOrd="0" destOrd="0" presId="urn:microsoft.com/office/officeart/2005/8/layout/venn2"/>
    <dgm:cxn modelId="{F10DBCCC-6853-4B14-ABD1-9DC08F067E5F}" type="presParOf" srcId="{A9CE28FA-05BD-4980-845B-22A57832D118}" destId="{F327B1B6-B67D-41FF-A60C-4B4F4EB43AFA}" srcOrd="0" destOrd="0" presId="urn:microsoft.com/office/officeart/2005/8/layout/venn2"/>
    <dgm:cxn modelId="{61871A1D-F3D3-46A6-A49B-677490C54C03}" type="presParOf" srcId="{F327B1B6-B67D-41FF-A60C-4B4F4EB43AFA}" destId="{D6366C5E-C7B9-45C3-A2EA-D11168D17D06}" srcOrd="0" destOrd="0" presId="urn:microsoft.com/office/officeart/2005/8/layout/venn2"/>
    <dgm:cxn modelId="{7C22BA49-3F81-4303-8342-1193EC86F0E4}" type="presParOf" srcId="{F327B1B6-B67D-41FF-A60C-4B4F4EB43AFA}" destId="{16E46E75-5F78-48FD-B7C1-8ECCF6D37EDF}" srcOrd="1" destOrd="0" presId="urn:microsoft.com/office/officeart/2005/8/layout/venn2"/>
    <dgm:cxn modelId="{1FD06C7D-8C50-4AAE-8A4C-45F0EB3654B4}" type="presParOf" srcId="{A9CE28FA-05BD-4980-845B-22A57832D118}" destId="{30873DD5-D3A9-40B7-8766-D941FAC151DA}" srcOrd="1" destOrd="0" presId="urn:microsoft.com/office/officeart/2005/8/layout/venn2"/>
    <dgm:cxn modelId="{FDDCE643-CBE6-4DB7-B8B2-34516EE0C32A}" type="presParOf" srcId="{30873DD5-D3A9-40B7-8766-D941FAC151DA}" destId="{E5755DDE-101F-4060-BB59-483CA7098683}" srcOrd="0" destOrd="0" presId="urn:microsoft.com/office/officeart/2005/8/layout/venn2"/>
    <dgm:cxn modelId="{2DBBCA66-E61F-4F65-A514-5FBC9F76E334}" type="presParOf" srcId="{30873DD5-D3A9-40B7-8766-D941FAC151DA}" destId="{A6F31BFE-1422-443F-9328-8B8E09ABFECF}" srcOrd="1" destOrd="0" presId="urn:microsoft.com/office/officeart/2005/8/layout/venn2"/>
    <dgm:cxn modelId="{9E6A2849-7F09-4E70-90FD-923EAADBE2C7}" type="presParOf" srcId="{A9CE28FA-05BD-4980-845B-22A57832D118}" destId="{B99AC977-4918-449B-B958-046B35DA2751}" srcOrd="2" destOrd="0" presId="urn:microsoft.com/office/officeart/2005/8/layout/venn2"/>
    <dgm:cxn modelId="{7F1F11AD-EDBA-4C47-BA25-0901F3ED96EF}" type="presParOf" srcId="{B99AC977-4918-449B-B958-046B35DA2751}" destId="{CD0E4A16-4D03-4286-B746-1DFC109DF77B}" srcOrd="0" destOrd="0" presId="urn:microsoft.com/office/officeart/2005/8/layout/venn2"/>
    <dgm:cxn modelId="{A654F758-FB7F-41A0-B4E7-EDDF58F75BC7}" type="presParOf" srcId="{B99AC977-4918-449B-B958-046B35DA2751}" destId="{482EFF86-D6C4-4EE9-90C6-BB90B73F0722}" srcOrd="1" destOrd="0" presId="urn:microsoft.com/office/officeart/2005/8/layout/venn2"/>
    <dgm:cxn modelId="{D3E2C3BB-65F7-4264-B2E9-167A7546A14E}" type="presParOf" srcId="{A9CE28FA-05BD-4980-845B-22A57832D118}" destId="{8D61BAFD-9961-47D8-8BB8-ACABD6CDE2F9}" srcOrd="3" destOrd="0" presId="urn:microsoft.com/office/officeart/2005/8/layout/venn2"/>
    <dgm:cxn modelId="{CEDDD213-746C-471F-90AD-9305D54BC5AD}" type="presParOf" srcId="{8D61BAFD-9961-47D8-8BB8-ACABD6CDE2F9}" destId="{04EA5054-6F38-4392-9FC8-45EA51C81A2C}" srcOrd="0" destOrd="0" presId="urn:microsoft.com/office/officeart/2005/8/layout/venn2"/>
    <dgm:cxn modelId="{6795D04E-4542-4C12-AA38-46CCCA09AA9F}" type="presParOf" srcId="{8D61BAFD-9961-47D8-8BB8-ACABD6CDE2F9}" destId="{7836BE70-0D97-459A-90A0-33A5BE66E717}" srcOrd="1" destOrd="0" presId="urn:microsoft.com/office/officeart/2005/8/layout/venn2"/>
  </dgm:cxnLst>
  <dgm:bg>
    <a:effectLst>
      <a:outerShdw blurRad="152400" dist="317500" dir="5400000" sx="90000" sy="-19000" rotWithShape="0">
        <a:prstClr val="black">
          <a:alpha val="15000"/>
        </a:prstClr>
      </a:outerShdw>
    </a:effectLst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D570E31-9E0C-460C-A8AB-7B42020FAA41}">
      <dsp:nvSpPr>
        <dsp:cNvPr id="0" name=""/>
        <dsp:cNvSpPr/>
      </dsp:nvSpPr>
      <dsp:spPr>
        <a:xfrm>
          <a:off x="0" y="0"/>
          <a:ext cx="8610600" cy="1085919"/>
        </a:xfrm>
        <a:prstGeom prst="round2DiagRect">
          <a:avLst/>
        </a:prstGeom>
        <a:gradFill flip="none" rotWithShape="1">
          <a:gsLst>
            <a:gs pos="0">
              <a:schemeClr val="accent3">
                <a:alpha val="10000"/>
              </a:schemeClr>
            </a:gs>
            <a:gs pos="100000">
              <a:schemeClr val="accent3"/>
            </a:gs>
          </a:gsLst>
          <a:lin ang="0" scaled="1"/>
          <a:tileRect/>
        </a:gradFill>
        <a:ln w="25400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4320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 Cond" pitchFamily="34" charset="0"/>
            </a:rPr>
            <a:t>1   ASCD Whole Child Initiative</a:t>
          </a:r>
          <a:endParaRPr lang="en-US" sz="2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Franklin Gothic Demi Cond" pitchFamily="34" charset="0"/>
          </a:endParaRPr>
        </a:p>
      </dsp:txBody>
      <dsp:txXfrm>
        <a:off x="0" y="0"/>
        <a:ext cx="8610600" cy="1085919"/>
      </dsp:txXfrm>
    </dsp:sp>
    <dsp:sp modelId="{C83FBA1B-B38F-437C-A4D7-414C5850125B}">
      <dsp:nvSpPr>
        <dsp:cNvPr id="0" name=""/>
        <dsp:cNvSpPr/>
      </dsp:nvSpPr>
      <dsp:spPr>
        <a:xfrm>
          <a:off x="0" y="1086595"/>
          <a:ext cx="8610600" cy="13331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74720" tIns="182880" rIns="156464" bIns="182880" numCol="1" spcCol="1270" anchor="ctr" anchorCtr="0">
          <a:noAutofit/>
        </a:bodyPr>
        <a:lstStyle/>
        <a:p>
          <a:pPr marL="0" lvl="1" indent="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200" kern="1200" dirty="0" smtClean="0">
              <a:solidFill>
                <a:schemeClr val="bg1">
                  <a:lumMod val="50000"/>
                </a:schemeClr>
              </a:solidFill>
              <a:latin typeface="Franklin Gothic Medium Cond" pitchFamily="34" charset="0"/>
            </a:rPr>
            <a:t>Calls for Educators to Work with Communities to assure all children are:  Healthy, Safe, Engaged ,Challenged and Supported</a:t>
          </a:r>
          <a:endParaRPr lang="en-US" sz="2200" kern="1200" dirty="0">
            <a:solidFill>
              <a:schemeClr val="bg1">
                <a:lumMod val="50000"/>
              </a:schemeClr>
            </a:solidFill>
            <a:latin typeface="Franklin Gothic Medium Cond" pitchFamily="34" charset="0"/>
          </a:endParaRPr>
        </a:p>
      </dsp:txBody>
      <dsp:txXfrm>
        <a:off x="0" y="1086595"/>
        <a:ext cx="8610600" cy="1333138"/>
      </dsp:txXfrm>
    </dsp:sp>
    <dsp:sp modelId="{755BC73E-CD31-4BF5-B1C5-4A4ACAA7115F}">
      <dsp:nvSpPr>
        <dsp:cNvPr id="0" name=""/>
        <dsp:cNvSpPr/>
      </dsp:nvSpPr>
      <dsp:spPr>
        <a:xfrm>
          <a:off x="0" y="2419734"/>
          <a:ext cx="8610600" cy="1085919"/>
        </a:xfrm>
        <a:prstGeom prst="round2DiagRect">
          <a:avLst/>
        </a:prstGeom>
        <a:gradFill rotWithShape="0">
          <a:gsLst>
            <a:gs pos="0">
              <a:schemeClr val="accent1">
                <a:alpha val="10000"/>
              </a:schemeClr>
            </a:gs>
            <a:gs pos="100000">
              <a:schemeClr val="accent1"/>
            </a:gs>
          </a:gsLst>
          <a:lin ang="0" scaled="1"/>
        </a:gradFill>
        <a:ln w="25400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43200" tIns="30480" rIns="30480" bIns="30480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Franklin Gothic Demi Cond" pitchFamily="34" charset="0"/>
          </a:endParaRPr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 Cond" pitchFamily="34" charset="0"/>
            </a:rPr>
            <a:t/>
          </a:r>
          <a:br>
            <a:rPr lang="en-US" sz="800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 Cond" pitchFamily="34" charset="0"/>
            </a:rPr>
          </a:br>
          <a:r>
            <a:rPr lang="en-US" sz="3200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 Cond" pitchFamily="34" charset="0"/>
            </a:rPr>
            <a:t>2   </a:t>
          </a:r>
          <a:r>
            <a:rPr lang="en-US" sz="3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 Cond" pitchFamily="34" charset="0"/>
            </a:rPr>
            <a:t>Common Core State Standards and 21</a:t>
          </a:r>
          <a:r>
            <a:rPr lang="en-US" sz="3200" kern="1200" baseline="30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 Cond" pitchFamily="34" charset="0"/>
            </a:rPr>
            <a:t>st</a:t>
          </a:r>
          <a:r>
            <a:rPr lang="en-US" sz="3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 Cond" pitchFamily="34" charset="0"/>
            </a:rPr>
            <a:t> </a:t>
          </a:r>
          <a:r>
            <a:rPr lang="en-US" sz="3200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 Cond" pitchFamily="34" charset="0"/>
            </a:rPr>
            <a:t>Century </a:t>
          </a:r>
          <a:r>
            <a:rPr lang="en-US" sz="3200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 Cond" pitchFamily="34" charset="0"/>
            </a:rPr>
            <a:t>Partnership</a:t>
          </a:r>
          <a:r>
            <a:rPr lang="en-US" sz="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 Cond" pitchFamily="34" charset="0"/>
            </a:rPr>
            <a:t/>
          </a:r>
          <a:br>
            <a:rPr lang="en-US" sz="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 Cond" pitchFamily="34" charset="0"/>
            </a:rPr>
          </a:br>
          <a:r>
            <a:rPr lang="en-US" sz="9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 Cond" pitchFamily="34" charset="0"/>
            </a:rPr>
            <a:t/>
          </a:r>
          <a:br>
            <a:rPr lang="en-US" sz="9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 Cond" pitchFamily="34" charset="0"/>
            </a:rPr>
          </a:br>
          <a:r>
            <a:rPr lang="en-US" sz="3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 Cond" pitchFamily="34" charset="0"/>
            </a:rPr>
            <a:t>	</a:t>
          </a:r>
          <a:endParaRPr lang="en-US" sz="32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Franklin Gothic Demi Cond" pitchFamily="34" charset="0"/>
          </a:endParaRPr>
        </a:p>
      </dsp:txBody>
      <dsp:txXfrm>
        <a:off x="0" y="2419734"/>
        <a:ext cx="8610600" cy="1085919"/>
      </dsp:txXfrm>
    </dsp:sp>
    <dsp:sp modelId="{7446473B-C5F4-406F-AC14-BD4F036A6A94}">
      <dsp:nvSpPr>
        <dsp:cNvPr id="0" name=""/>
        <dsp:cNvSpPr/>
      </dsp:nvSpPr>
      <dsp:spPr>
        <a:xfrm>
          <a:off x="0" y="3505653"/>
          <a:ext cx="8610600" cy="1461419"/>
        </a:xfrm>
        <a:prstGeom prst="rect">
          <a:avLst/>
        </a:prstGeom>
        <a:noFill/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74720" tIns="182880" rIns="156464" bIns="18288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200" kern="1200" dirty="0" smtClean="0">
              <a:solidFill>
                <a:schemeClr val="bg1">
                  <a:lumMod val="50000"/>
                </a:schemeClr>
              </a:solidFill>
              <a:latin typeface="Franklin Gothic Medium Cond" pitchFamily="34" charset="0"/>
            </a:rPr>
            <a:t>Asserts </a:t>
          </a:r>
          <a:r>
            <a:rPr lang="en-US" sz="2200" kern="1200" dirty="0" smtClean="0">
              <a:solidFill>
                <a:schemeClr val="bg1">
                  <a:lumMod val="50000"/>
                </a:schemeClr>
              </a:solidFill>
              <a:latin typeface="Franklin Gothic Medium Cond" pitchFamily="34" charset="0"/>
            </a:rPr>
            <a:t>that children and adolescents have opportunity to become college and career ready</a:t>
          </a:r>
          <a:endParaRPr lang="en-US" sz="2200" kern="1200" dirty="0">
            <a:solidFill>
              <a:schemeClr val="bg1">
                <a:lumMod val="50000"/>
              </a:schemeClr>
            </a:solidFill>
            <a:latin typeface="Franklin Gothic Medium Cond" pitchFamily="34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200" kern="1200" dirty="0" smtClean="0">
              <a:solidFill>
                <a:schemeClr val="bg1">
                  <a:lumMod val="50000"/>
                </a:schemeClr>
              </a:solidFill>
              <a:latin typeface="Franklin Gothic Medium Cond" pitchFamily="34" charset="0"/>
            </a:rPr>
            <a:t>Acquire </a:t>
          </a:r>
          <a:r>
            <a:rPr lang="en-US" sz="2200" kern="1200" dirty="0" smtClean="0">
              <a:solidFill>
                <a:schemeClr val="bg1">
                  <a:lumMod val="50000"/>
                </a:schemeClr>
              </a:solidFill>
              <a:latin typeface="Franklin Gothic Medium Cond" pitchFamily="34" charset="0"/>
            </a:rPr>
            <a:t>four skill-sets</a:t>
          </a:r>
          <a:r>
            <a:rPr lang="en-US" sz="2200" kern="1200" dirty="0" smtClean="0">
              <a:solidFill>
                <a:schemeClr val="bg1">
                  <a:lumMod val="50000"/>
                </a:schemeClr>
              </a:solidFill>
              <a:latin typeface="Franklin Gothic Medium Cond" pitchFamily="34" charset="0"/>
            </a:rPr>
            <a:t>: Collaboration; Communication, Critical Thinking , Creativity</a:t>
          </a:r>
          <a:endParaRPr lang="en-US" sz="2200" kern="1200" dirty="0">
            <a:solidFill>
              <a:schemeClr val="bg1">
                <a:lumMod val="50000"/>
              </a:schemeClr>
            </a:solidFill>
            <a:latin typeface="Franklin Gothic Medium Cond" pitchFamily="34" charset="0"/>
          </a:endParaRPr>
        </a:p>
      </dsp:txBody>
      <dsp:txXfrm>
        <a:off x="0" y="3505653"/>
        <a:ext cx="8610600" cy="1461419"/>
      </dsp:txXfrm>
    </dsp:sp>
    <dsp:sp modelId="{396B8186-5A51-43CF-804C-BC101821A790}">
      <dsp:nvSpPr>
        <dsp:cNvPr id="0" name=""/>
        <dsp:cNvSpPr/>
      </dsp:nvSpPr>
      <dsp:spPr>
        <a:xfrm>
          <a:off x="0" y="4994348"/>
          <a:ext cx="8610600" cy="642712"/>
        </a:xfrm>
        <a:prstGeom prst="round2DiagRect">
          <a:avLst/>
        </a:prstGeom>
        <a:gradFill rotWithShape="0">
          <a:gsLst>
            <a:gs pos="0">
              <a:schemeClr val="accent6">
                <a:alpha val="10000"/>
              </a:schemeClr>
            </a:gs>
            <a:gs pos="100000">
              <a:schemeClr val="accent6"/>
            </a:gs>
          </a:gsLst>
          <a:lin ang="0" scaled="1"/>
        </a:gradFill>
        <a:ln w="25400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4320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 Cond" pitchFamily="34" charset="0"/>
            </a:rPr>
            <a:t>3  Cool Careers in </a:t>
          </a:r>
          <a:r>
            <a:rPr lang="en-US" sz="3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 Cond" pitchFamily="34" charset="0"/>
            </a:rPr>
            <a:t>STEM</a:t>
          </a:r>
          <a:endParaRPr lang="en-US" sz="32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Franklin Gothic Demi Cond" pitchFamily="34" charset="0"/>
          </a:endParaRPr>
        </a:p>
      </dsp:txBody>
      <dsp:txXfrm>
        <a:off x="0" y="4994348"/>
        <a:ext cx="8610600" cy="642712"/>
      </dsp:txXfrm>
    </dsp:sp>
    <dsp:sp modelId="{48EDEDC3-1590-451D-A055-5F7567D62FD1}">
      <dsp:nvSpPr>
        <dsp:cNvPr id="0" name=""/>
        <dsp:cNvSpPr/>
      </dsp:nvSpPr>
      <dsp:spPr>
        <a:xfrm>
          <a:off x="0" y="5610462"/>
          <a:ext cx="8610600" cy="3331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74720" tIns="182880" rIns="156464" bIns="18288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2200" kern="1200" smtClean="0">
            <a:solidFill>
              <a:schemeClr val="bg1">
                <a:lumMod val="50000"/>
              </a:schemeClr>
            </a:solidFill>
            <a:latin typeface="Franklin Gothic Medium Cond" pitchFamily="34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200" kern="1200" dirty="0" smtClean="0">
              <a:solidFill>
                <a:schemeClr val="bg1">
                  <a:lumMod val="50000"/>
                </a:schemeClr>
              </a:solidFill>
              <a:latin typeface="Franklin Gothic Medium Cond" pitchFamily="34" charset="0"/>
            </a:rPr>
            <a:t>Preparing Families and Kids to Access Cool Careers in </a:t>
          </a:r>
          <a:r>
            <a:rPr lang="en-US" sz="2200" kern="1200" dirty="0" smtClean="0">
              <a:solidFill>
                <a:schemeClr val="bg1">
                  <a:lumMod val="50000"/>
                </a:schemeClr>
              </a:solidFill>
              <a:latin typeface="Franklin Gothic Medium Cond" pitchFamily="34" charset="0"/>
            </a:rPr>
            <a:t>STEM – the Work Force Today</a:t>
          </a:r>
          <a:endParaRPr lang="en-US" sz="2200" kern="1200" dirty="0">
            <a:solidFill>
              <a:schemeClr val="bg1">
                <a:lumMod val="50000"/>
              </a:schemeClr>
            </a:solidFill>
            <a:latin typeface="Franklin Gothic Medium Cond" pitchFamily="34" charset="0"/>
          </a:endParaRPr>
        </a:p>
      </dsp:txBody>
      <dsp:txXfrm>
        <a:off x="0" y="5610462"/>
        <a:ext cx="8610600" cy="33313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2DE97F5-595F-4625-A134-2D2BAFB6C89E}">
      <dsp:nvSpPr>
        <dsp:cNvPr id="0" name=""/>
        <dsp:cNvSpPr/>
      </dsp:nvSpPr>
      <dsp:spPr>
        <a:xfrm>
          <a:off x="2620491" y="1407926"/>
          <a:ext cx="1668839" cy="184278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114300" dist="38100" dir="5400000" sx="103000" sy="103000" rotWithShape="0">
            <a:srgbClr val="000000">
              <a:alpha val="35000"/>
            </a:srgbClr>
          </a:outerShdw>
        </a:effectLst>
        <a:scene3d>
          <a:camera prst="orthographicFront"/>
          <a:lightRig rig="harsh" dir="t">
            <a:rot lat="0" lon="0" rev="1800000"/>
          </a:lightRig>
        </a:scene3d>
        <a:sp3d prstMaterial="softEdge">
          <a:bevelT w="304800" h="152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>
              <a:solidFill>
                <a:schemeClr val="tx1"/>
              </a:solidFill>
            </a:rPr>
            <a:t>Healthy</a:t>
          </a:r>
          <a:endParaRPr lang="en-US" sz="2100" b="1" kern="1200" dirty="0">
            <a:solidFill>
              <a:schemeClr val="tx1"/>
            </a:solidFill>
          </a:endParaRPr>
        </a:p>
      </dsp:txBody>
      <dsp:txXfrm>
        <a:off x="2620491" y="1407926"/>
        <a:ext cx="1668839" cy="1842788"/>
      </dsp:txXfrm>
    </dsp:sp>
    <dsp:sp modelId="{E552104E-BE5F-4D76-BF30-E11415320E53}">
      <dsp:nvSpPr>
        <dsp:cNvPr id="0" name=""/>
        <dsp:cNvSpPr/>
      </dsp:nvSpPr>
      <dsp:spPr>
        <a:xfrm rot="1548720">
          <a:off x="4187748" y="2819844"/>
          <a:ext cx="630969" cy="33050"/>
        </a:xfrm>
        <a:custGeom>
          <a:avLst/>
          <a:gdLst/>
          <a:ahLst/>
          <a:cxnLst/>
          <a:rect l="0" t="0" r="0" b="0"/>
          <a:pathLst>
            <a:path>
              <a:moveTo>
                <a:pt x="0" y="16525"/>
              </a:moveTo>
              <a:lnTo>
                <a:pt x="630969" y="16525"/>
              </a:lnTo>
            </a:path>
          </a:pathLst>
        </a:custGeom>
        <a:noFill/>
        <a:ln w="44450" cap="flat" cmpd="sng" algn="ctr">
          <a:gradFill flip="none" rotWithShape="1">
            <a:gsLst>
              <a:gs pos="0">
                <a:schemeClr val="tx2">
                  <a:lumMod val="10000"/>
                </a:schemeClr>
              </a:gs>
              <a:gs pos="100000">
                <a:schemeClr val="tx1">
                  <a:alpha val="0"/>
                </a:schemeClr>
              </a:gs>
            </a:gsLst>
            <a:lin ang="0" scaled="1"/>
            <a:tileRect/>
          </a:gradFill>
          <a:prstDash val="sysDot"/>
        </a:ln>
        <a:effectLst/>
        <a:scene3d>
          <a:camera prst="orthographicFront"/>
          <a:lightRig rig="harsh" dir="t">
            <a:rot lat="0" lon="0" rev="1800000"/>
          </a:lightRig>
        </a:scene3d>
        <a:sp3d prstMaterial="softEdg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b="1" kern="1200">
            <a:solidFill>
              <a:schemeClr val="tx1"/>
            </a:solidFill>
          </a:endParaRPr>
        </a:p>
      </dsp:txBody>
      <dsp:txXfrm rot="1548720">
        <a:off x="4487458" y="2820595"/>
        <a:ext cx="31548" cy="31548"/>
      </dsp:txXfrm>
    </dsp:sp>
    <dsp:sp modelId="{1F7F595E-4126-4C20-A9C9-9291F690CD1C}">
      <dsp:nvSpPr>
        <dsp:cNvPr id="0" name=""/>
        <dsp:cNvSpPr/>
      </dsp:nvSpPr>
      <dsp:spPr>
        <a:xfrm>
          <a:off x="4724404" y="2428873"/>
          <a:ext cx="1574889" cy="1790681"/>
        </a:xfrm>
        <a:prstGeom prst="ellipse">
          <a:avLst/>
        </a:prstGeom>
        <a:solidFill>
          <a:schemeClr val="accent2"/>
        </a:solidFill>
        <a:ln>
          <a:noFill/>
        </a:ln>
        <a:effectLst>
          <a:outerShdw blurRad="114300" dist="38100" dir="5400000" sx="103000" sy="103000" rotWithShape="0">
            <a:srgbClr val="000000">
              <a:alpha val="35000"/>
            </a:srgbClr>
          </a:outerShdw>
        </a:effectLst>
        <a:scene3d>
          <a:camera prst="orthographicFront"/>
          <a:lightRig rig="harsh" dir="t">
            <a:rot lat="0" lon="0" rev="1800000"/>
          </a:lightRig>
        </a:scene3d>
        <a:sp3d prstMaterial="softEdge">
          <a:bevelT w="254000" h="190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tx1"/>
              </a:solidFill>
            </a:rPr>
            <a:t>Safe</a:t>
          </a:r>
          <a:endParaRPr lang="en-US" sz="1800" b="1" kern="1200" dirty="0">
            <a:solidFill>
              <a:schemeClr val="tx1"/>
            </a:solidFill>
          </a:endParaRPr>
        </a:p>
      </dsp:txBody>
      <dsp:txXfrm>
        <a:off x="4724404" y="2428873"/>
        <a:ext cx="1574889" cy="1790681"/>
      </dsp:txXfrm>
    </dsp:sp>
    <dsp:sp modelId="{8D88E672-44A6-4EB5-9498-9373A01847AF}">
      <dsp:nvSpPr>
        <dsp:cNvPr id="0" name=""/>
        <dsp:cNvSpPr/>
      </dsp:nvSpPr>
      <dsp:spPr>
        <a:xfrm rot="20022363">
          <a:off x="4179156" y="1776331"/>
          <a:ext cx="722987" cy="33050"/>
        </a:xfrm>
        <a:custGeom>
          <a:avLst/>
          <a:gdLst/>
          <a:ahLst/>
          <a:cxnLst/>
          <a:rect l="0" t="0" r="0" b="0"/>
          <a:pathLst>
            <a:path>
              <a:moveTo>
                <a:pt x="0" y="16525"/>
              </a:moveTo>
              <a:lnTo>
                <a:pt x="722987" y="16525"/>
              </a:lnTo>
            </a:path>
          </a:pathLst>
        </a:custGeom>
        <a:noFill/>
        <a:ln w="44450" cap="flat" cmpd="sng" algn="ctr">
          <a:gradFill flip="none" rotWithShape="1">
            <a:gsLst>
              <a:gs pos="0">
                <a:schemeClr val="tx2">
                  <a:lumMod val="10000"/>
                </a:schemeClr>
              </a:gs>
              <a:gs pos="100000">
                <a:schemeClr val="tx1">
                  <a:alpha val="0"/>
                </a:schemeClr>
              </a:gs>
            </a:gsLst>
            <a:lin ang="0" scaled="1"/>
            <a:tileRect/>
          </a:gradFill>
          <a:prstDash val="sysDot"/>
        </a:ln>
        <a:effectLst/>
        <a:scene3d>
          <a:camera prst="orthographicFront"/>
          <a:lightRig rig="harsh" dir="t">
            <a:rot lat="0" lon="0" rev="1800000"/>
          </a:lightRig>
        </a:scene3d>
        <a:sp3d prstMaterial="softEdg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chemeClr val="tx1"/>
            </a:solidFill>
          </a:endParaRPr>
        </a:p>
      </dsp:txBody>
      <dsp:txXfrm rot="20022363">
        <a:off x="4522576" y="1774782"/>
        <a:ext cx="36149" cy="36149"/>
      </dsp:txXfrm>
    </dsp:sp>
    <dsp:sp modelId="{D29D58AC-E17B-4128-B524-F38FC6F34E00}">
      <dsp:nvSpPr>
        <dsp:cNvPr id="0" name=""/>
        <dsp:cNvSpPr/>
      </dsp:nvSpPr>
      <dsp:spPr>
        <a:xfrm>
          <a:off x="4800597" y="380998"/>
          <a:ext cx="1566440" cy="1792860"/>
        </a:xfrm>
        <a:prstGeom prst="ellipse">
          <a:avLst/>
        </a:prstGeom>
        <a:solidFill>
          <a:schemeClr val="accent4"/>
        </a:solidFill>
        <a:ln>
          <a:noFill/>
        </a:ln>
        <a:effectLst>
          <a:outerShdw blurRad="114300" dist="38100" dir="5400000" sx="103000" sy="103000" rotWithShape="0">
            <a:srgbClr val="000000">
              <a:alpha val="35000"/>
            </a:srgbClr>
          </a:outerShdw>
        </a:effectLst>
        <a:scene3d>
          <a:camera prst="orthographicFront"/>
          <a:lightRig rig="harsh" dir="t">
            <a:rot lat="0" lon="0" rev="1800000"/>
          </a:lightRig>
        </a:scene3d>
        <a:sp3d prstMaterial="softEdge">
          <a:bevelT w="304800" h="152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Engaged</a:t>
          </a:r>
          <a:endParaRPr lang="en-US" sz="1800" b="1" kern="1200" dirty="0">
            <a:solidFill>
              <a:schemeClr val="tx1"/>
            </a:solidFill>
          </a:endParaRPr>
        </a:p>
      </dsp:txBody>
      <dsp:txXfrm>
        <a:off x="4800597" y="380998"/>
        <a:ext cx="1566440" cy="1792860"/>
      </dsp:txXfrm>
    </dsp:sp>
    <dsp:sp modelId="{2F359DFB-2A45-4028-95B1-B783F3BA334F}">
      <dsp:nvSpPr>
        <dsp:cNvPr id="0" name=""/>
        <dsp:cNvSpPr/>
      </dsp:nvSpPr>
      <dsp:spPr>
        <a:xfrm rot="12571578">
          <a:off x="2041756" y="1715539"/>
          <a:ext cx="717278" cy="33050"/>
        </a:xfrm>
        <a:custGeom>
          <a:avLst/>
          <a:gdLst/>
          <a:ahLst/>
          <a:cxnLst/>
          <a:rect l="0" t="0" r="0" b="0"/>
          <a:pathLst>
            <a:path>
              <a:moveTo>
                <a:pt x="0" y="16525"/>
              </a:moveTo>
              <a:lnTo>
                <a:pt x="717278" y="16525"/>
              </a:lnTo>
            </a:path>
          </a:pathLst>
        </a:custGeom>
        <a:noFill/>
        <a:ln w="44450" cap="flat" cmpd="sng" algn="ctr">
          <a:gradFill flip="none" rotWithShape="1">
            <a:gsLst>
              <a:gs pos="0">
                <a:srgbClr val="002060"/>
              </a:gs>
              <a:gs pos="100000">
                <a:schemeClr val="tx1">
                  <a:alpha val="0"/>
                </a:schemeClr>
              </a:gs>
            </a:gsLst>
            <a:lin ang="0" scaled="1"/>
            <a:tileRect/>
          </a:gradFill>
          <a:prstDash val="sysDot"/>
        </a:ln>
        <a:effectLst/>
        <a:scene3d>
          <a:camera prst="orthographicFront"/>
          <a:lightRig rig="harsh" dir="t">
            <a:rot lat="0" lon="0" rev="1800000"/>
          </a:lightRig>
        </a:scene3d>
        <a:sp3d prstMaterial="softEdg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chemeClr val="tx1"/>
            </a:solidFill>
          </a:endParaRPr>
        </a:p>
      </dsp:txBody>
      <dsp:txXfrm rot="12571578">
        <a:off x="2382464" y="1714132"/>
        <a:ext cx="35863" cy="35863"/>
      </dsp:txXfrm>
    </dsp:sp>
    <dsp:sp modelId="{31346148-B8F5-4EE2-AF7B-D13BDA9171B0}">
      <dsp:nvSpPr>
        <dsp:cNvPr id="0" name=""/>
        <dsp:cNvSpPr/>
      </dsp:nvSpPr>
      <dsp:spPr>
        <a:xfrm>
          <a:off x="595278" y="352431"/>
          <a:ext cx="1594155" cy="1617400"/>
        </a:xfrm>
        <a:prstGeom prst="ellipse">
          <a:avLst/>
        </a:prstGeom>
        <a:solidFill>
          <a:schemeClr val="accent5"/>
        </a:solidFill>
        <a:ln>
          <a:noFill/>
        </a:ln>
        <a:effectLst>
          <a:outerShdw blurRad="114300" dist="38100" dir="5400000" sx="103000" sy="103000" rotWithShape="0">
            <a:srgbClr val="000000">
              <a:alpha val="35000"/>
            </a:srgbClr>
          </a:outerShdw>
        </a:effectLst>
        <a:scene3d>
          <a:camera prst="orthographicFront"/>
          <a:lightRig rig="harsh" dir="t">
            <a:rot lat="0" lon="0" rev="1800000"/>
          </a:lightRig>
        </a:scene3d>
        <a:sp3d prstMaterial="softEdge">
          <a:bevelT w="304800" h="152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Supported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595278" y="352431"/>
        <a:ext cx="1594155" cy="1617400"/>
      </dsp:txXfrm>
    </dsp:sp>
    <dsp:sp modelId="{E3C5A563-B800-4E71-B752-F745C7A72F53}">
      <dsp:nvSpPr>
        <dsp:cNvPr id="0" name=""/>
        <dsp:cNvSpPr/>
      </dsp:nvSpPr>
      <dsp:spPr>
        <a:xfrm rot="9195687">
          <a:off x="2069447" y="2844100"/>
          <a:ext cx="661698" cy="33050"/>
        </a:xfrm>
        <a:custGeom>
          <a:avLst/>
          <a:gdLst/>
          <a:ahLst/>
          <a:cxnLst/>
          <a:rect l="0" t="0" r="0" b="0"/>
          <a:pathLst>
            <a:path>
              <a:moveTo>
                <a:pt x="0" y="16525"/>
              </a:moveTo>
              <a:lnTo>
                <a:pt x="661698" y="16525"/>
              </a:lnTo>
            </a:path>
          </a:pathLst>
        </a:custGeom>
        <a:noFill/>
        <a:ln w="44450" cap="flat" cmpd="sng" algn="ctr">
          <a:gradFill flip="none" rotWithShape="1">
            <a:gsLst>
              <a:gs pos="0">
                <a:srgbClr val="002060"/>
              </a:gs>
              <a:gs pos="100000">
                <a:schemeClr val="tx1">
                  <a:alpha val="0"/>
                </a:schemeClr>
              </a:gs>
            </a:gsLst>
            <a:lin ang="0" scaled="1"/>
            <a:tileRect/>
          </a:gradFill>
          <a:prstDash val="sysDot"/>
        </a:ln>
        <a:effectLst/>
        <a:scene3d>
          <a:camera prst="orthographicFront"/>
          <a:lightRig rig="harsh" dir="t">
            <a:rot lat="0" lon="0" rev="1800000"/>
          </a:lightRig>
        </a:scene3d>
        <a:sp3d prstMaterial="softEdg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chemeClr val="tx1"/>
            </a:solidFill>
          </a:endParaRPr>
        </a:p>
      </dsp:txBody>
      <dsp:txXfrm rot="9195687">
        <a:off x="2383754" y="2844083"/>
        <a:ext cx="33084" cy="33084"/>
      </dsp:txXfrm>
    </dsp:sp>
    <dsp:sp modelId="{0A2A604E-9043-4491-AB56-D7E31124970C}">
      <dsp:nvSpPr>
        <dsp:cNvPr id="0" name=""/>
        <dsp:cNvSpPr/>
      </dsp:nvSpPr>
      <dsp:spPr>
        <a:xfrm>
          <a:off x="519077" y="2524108"/>
          <a:ext cx="1670086" cy="1727141"/>
        </a:xfrm>
        <a:prstGeom prst="ellipse">
          <a:avLst/>
        </a:prstGeom>
        <a:solidFill>
          <a:schemeClr val="accent3"/>
        </a:solidFill>
        <a:ln>
          <a:noFill/>
        </a:ln>
        <a:effectLst>
          <a:outerShdw blurRad="114300" dist="38100" dir="5400000" sx="103000" sy="103000" rotWithShape="0">
            <a:srgbClr val="000000">
              <a:alpha val="35000"/>
            </a:srgbClr>
          </a:outerShdw>
        </a:effectLst>
        <a:scene3d>
          <a:camera prst="orthographicFront"/>
          <a:lightRig rig="harsh" dir="t">
            <a:rot lat="0" lon="0" rev="1800000"/>
          </a:lightRig>
        </a:scene3d>
        <a:sp3d prstMaterial="softEdge">
          <a:bevelT w="381000" h="381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</a:rPr>
            <a:t>Challenged</a:t>
          </a:r>
          <a:endParaRPr lang="en-US" sz="2000" b="1" kern="1200" dirty="0">
            <a:solidFill>
              <a:schemeClr val="tx1"/>
            </a:solidFill>
          </a:endParaRPr>
        </a:p>
      </dsp:txBody>
      <dsp:txXfrm>
        <a:off x="519077" y="2524108"/>
        <a:ext cx="1670086" cy="172714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A4781D6-6FF3-43CA-B792-72B4146196BD}">
      <dsp:nvSpPr>
        <dsp:cNvPr id="0" name=""/>
        <dsp:cNvSpPr/>
      </dsp:nvSpPr>
      <dsp:spPr>
        <a:xfrm rot="3720143">
          <a:off x="2340118" y="3353976"/>
          <a:ext cx="842862" cy="45615"/>
        </a:xfrm>
        <a:custGeom>
          <a:avLst/>
          <a:gdLst/>
          <a:ahLst/>
          <a:cxnLst/>
          <a:rect l="0" t="0" r="0" b="0"/>
          <a:pathLst>
            <a:path>
              <a:moveTo>
                <a:pt x="0" y="22807"/>
              </a:moveTo>
              <a:lnTo>
                <a:pt x="842862" y="22807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3DC158-D5CF-44D3-AC74-FD003E28D70A}">
      <dsp:nvSpPr>
        <dsp:cNvPr id="0" name=""/>
        <dsp:cNvSpPr/>
      </dsp:nvSpPr>
      <dsp:spPr>
        <a:xfrm rot="1290196">
          <a:off x="2838056" y="2719052"/>
          <a:ext cx="666755" cy="45615"/>
        </a:xfrm>
        <a:custGeom>
          <a:avLst/>
          <a:gdLst/>
          <a:ahLst/>
          <a:cxnLst/>
          <a:rect l="0" t="0" r="0" b="0"/>
          <a:pathLst>
            <a:path>
              <a:moveTo>
                <a:pt x="0" y="22807"/>
              </a:moveTo>
              <a:lnTo>
                <a:pt x="666755" y="22807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E94016-D3A5-4FCE-8301-70944FF87E8F}">
      <dsp:nvSpPr>
        <dsp:cNvPr id="0" name=""/>
        <dsp:cNvSpPr/>
      </dsp:nvSpPr>
      <dsp:spPr>
        <a:xfrm rot="20309804">
          <a:off x="2838056" y="1974053"/>
          <a:ext cx="666755" cy="45615"/>
        </a:xfrm>
        <a:custGeom>
          <a:avLst/>
          <a:gdLst/>
          <a:ahLst/>
          <a:cxnLst/>
          <a:rect l="0" t="0" r="0" b="0"/>
          <a:pathLst>
            <a:path>
              <a:moveTo>
                <a:pt x="0" y="22807"/>
              </a:moveTo>
              <a:lnTo>
                <a:pt x="666755" y="22807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BCEA4B-0890-4220-9556-1CDDFB0A4512}">
      <dsp:nvSpPr>
        <dsp:cNvPr id="0" name=""/>
        <dsp:cNvSpPr/>
      </dsp:nvSpPr>
      <dsp:spPr>
        <a:xfrm rot="17787596">
          <a:off x="2304126" y="1326900"/>
          <a:ext cx="858621" cy="45615"/>
        </a:xfrm>
        <a:custGeom>
          <a:avLst/>
          <a:gdLst/>
          <a:ahLst/>
          <a:cxnLst/>
          <a:rect l="0" t="0" r="0" b="0"/>
          <a:pathLst>
            <a:path>
              <a:moveTo>
                <a:pt x="0" y="22807"/>
              </a:moveTo>
              <a:lnTo>
                <a:pt x="858621" y="22807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F4EAD3-1682-4678-A02B-7707F22B1C85}">
      <dsp:nvSpPr>
        <dsp:cNvPr id="0" name=""/>
        <dsp:cNvSpPr/>
      </dsp:nvSpPr>
      <dsp:spPr>
        <a:xfrm>
          <a:off x="344855" y="990602"/>
          <a:ext cx="2302776" cy="2384278"/>
        </a:xfrm>
        <a:prstGeom prst="ellipse">
          <a:avLst/>
        </a:prstGeom>
        <a:blipFill dpi="0" rotWithShape="0">
          <a:blip xmlns:r="http://schemas.openxmlformats.org/officeDocument/2006/relationships" r:embed="rId1"/>
          <a:srcRect/>
          <a:tile tx="-184150" ty="-406400" sx="40000" sy="4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BA93AC-D3AD-4B28-9115-39B8C4A3C7C0}">
      <dsp:nvSpPr>
        <dsp:cNvPr id="0" name=""/>
        <dsp:cNvSpPr/>
      </dsp:nvSpPr>
      <dsp:spPr>
        <a:xfrm>
          <a:off x="2635098" y="926"/>
          <a:ext cx="1033528" cy="101615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Mind</a:t>
          </a:r>
          <a:endParaRPr lang="en-US" sz="1300" kern="1200" dirty="0"/>
        </a:p>
      </dsp:txBody>
      <dsp:txXfrm>
        <a:off x="2635098" y="926"/>
        <a:ext cx="1033528" cy="1016152"/>
      </dsp:txXfrm>
    </dsp:sp>
    <dsp:sp modelId="{165DC621-B2C0-4549-964A-6C5A16796B82}">
      <dsp:nvSpPr>
        <dsp:cNvPr id="0" name=""/>
        <dsp:cNvSpPr/>
      </dsp:nvSpPr>
      <dsp:spPr>
        <a:xfrm>
          <a:off x="3748522" y="926"/>
          <a:ext cx="1550293" cy="10161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Problem Solving; Critical Thinking</a:t>
          </a:r>
          <a:endParaRPr lang="en-US" sz="1600" kern="1200" dirty="0">
            <a:solidFill>
              <a:schemeClr val="tx1"/>
            </a:solidFill>
            <a:latin typeface="+mn-lt"/>
            <a:ea typeface="+mn-ea"/>
            <a:cs typeface="+mn-cs"/>
          </a:endParaRPr>
        </a:p>
      </dsp:txBody>
      <dsp:txXfrm>
        <a:off x="3748522" y="926"/>
        <a:ext cx="1550293" cy="1016152"/>
      </dsp:txXfrm>
    </dsp:sp>
    <dsp:sp modelId="{2351FE39-4179-4DB3-94A8-84EFD1524303}">
      <dsp:nvSpPr>
        <dsp:cNvPr id="0" name=""/>
        <dsp:cNvSpPr/>
      </dsp:nvSpPr>
      <dsp:spPr>
        <a:xfrm>
          <a:off x="3446244" y="1180346"/>
          <a:ext cx="1016152" cy="101615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Skill</a:t>
          </a:r>
          <a:endParaRPr lang="en-US" sz="1300" kern="1200" dirty="0"/>
        </a:p>
      </dsp:txBody>
      <dsp:txXfrm>
        <a:off x="3446244" y="1180346"/>
        <a:ext cx="1016152" cy="1016152"/>
      </dsp:txXfrm>
    </dsp:sp>
    <dsp:sp modelId="{0BE2FF25-E3C6-4F63-A072-FBDC9C3F6BED}">
      <dsp:nvSpPr>
        <dsp:cNvPr id="0" name=""/>
        <dsp:cNvSpPr/>
      </dsp:nvSpPr>
      <dsp:spPr>
        <a:xfrm>
          <a:off x="4564012" y="1180346"/>
          <a:ext cx="1524229" cy="10161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Multiple Literacies, Technical Abilities</a:t>
          </a:r>
          <a:endParaRPr lang="en-US" sz="1600" kern="1200" dirty="0"/>
        </a:p>
      </dsp:txBody>
      <dsp:txXfrm>
        <a:off x="4564012" y="1180346"/>
        <a:ext cx="1524229" cy="1016152"/>
      </dsp:txXfrm>
    </dsp:sp>
    <dsp:sp modelId="{8176EEDF-F573-4220-AC4D-C8DBE2CCB231}">
      <dsp:nvSpPr>
        <dsp:cNvPr id="0" name=""/>
        <dsp:cNvSpPr/>
      </dsp:nvSpPr>
      <dsp:spPr>
        <a:xfrm>
          <a:off x="3446244" y="2542222"/>
          <a:ext cx="1016152" cy="1016152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Character</a:t>
          </a:r>
          <a:endParaRPr lang="en-US" sz="1300" kern="1200" dirty="0"/>
        </a:p>
      </dsp:txBody>
      <dsp:txXfrm>
        <a:off x="3446244" y="2542222"/>
        <a:ext cx="1016152" cy="1016152"/>
      </dsp:txXfrm>
    </dsp:sp>
    <dsp:sp modelId="{C302A07B-55BD-4964-87A5-153E84EB806C}">
      <dsp:nvSpPr>
        <dsp:cNvPr id="0" name=""/>
        <dsp:cNvSpPr/>
      </dsp:nvSpPr>
      <dsp:spPr>
        <a:xfrm>
          <a:off x="4564012" y="2542222"/>
          <a:ext cx="1524229" cy="10161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Caring, Empathy, Courage, Persistence, etc.</a:t>
          </a:r>
          <a:endParaRPr lang="en-US" sz="2400" kern="1200" dirty="0"/>
        </a:p>
      </dsp:txBody>
      <dsp:txXfrm>
        <a:off x="4564012" y="2542222"/>
        <a:ext cx="1524229" cy="1016152"/>
      </dsp:txXfrm>
    </dsp:sp>
    <dsp:sp modelId="{D1CA1628-97E6-4A74-ADC6-75D159373522}">
      <dsp:nvSpPr>
        <dsp:cNvPr id="0" name=""/>
        <dsp:cNvSpPr/>
      </dsp:nvSpPr>
      <dsp:spPr>
        <a:xfrm>
          <a:off x="2670462" y="3685163"/>
          <a:ext cx="1089109" cy="1089109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Knowledge</a:t>
          </a:r>
          <a:endParaRPr lang="en-US" sz="1300" kern="1200" dirty="0"/>
        </a:p>
      </dsp:txBody>
      <dsp:txXfrm>
        <a:off x="2670462" y="3685163"/>
        <a:ext cx="1089109" cy="1089109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E8F5CD5-2A03-4F00-A6B5-68327D392C01}">
      <dsp:nvSpPr>
        <dsp:cNvPr id="0" name=""/>
        <dsp:cNvSpPr/>
      </dsp:nvSpPr>
      <dsp:spPr>
        <a:xfrm>
          <a:off x="1819474" y="574874"/>
          <a:ext cx="3828650" cy="3828650"/>
        </a:xfrm>
        <a:prstGeom prst="blockArc">
          <a:avLst>
            <a:gd name="adj1" fmla="val 10800000"/>
            <a:gd name="adj2" fmla="val 16200000"/>
            <a:gd name="adj3" fmla="val 4642"/>
          </a:avLst>
        </a:prstGeom>
        <a:gradFill rotWithShape="0">
          <a:gsLst>
            <a:gs pos="0">
              <a:schemeClr val="accent2">
                <a:hueOff val="9239433"/>
                <a:satOff val="-35173"/>
                <a:lumOff val="13335"/>
                <a:alphaOff val="0"/>
                <a:shade val="51000"/>
                <a:satMod val="130000"/>
              </a:schemeClr>
            </a:gs>
            <a:gs pos="80000">
              <a:schemeClr val="accent2">
                <a:hueOff val="9239433"/>
                <a:satOff val="-35173"/>
                <a:lumOff val="13335"/>
                <a:alphaOff val="0"/>
                <a:shade val="93000"/>
                <a:satMod val="130000"/>
              </a:schemeClr>
            </a:gs>
            <a:gs pos="100000">
              <a:schemeClr val="accent2">
                <a:hueOff val="9239433"/>
                <a:satOff val="-35173"/>
                <a:lumOff val="1333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B52176B-7794-406E-B61F-BDFD89FF563E}">
      <dsp:nvSpPr>
        <dsp:cNvPr id="0" name=""/>
        <dsp:cNvSpPr/>
      </dsp:nvSpPr>
      <dsp:spPr>
        <a:xfrm>
          <a:off x="1819474" y="574874"/>
          <a:ext cx="3828650" cy="3828650"/>
        </a:xfrm>
        <a:prstGeom prst="blockArc">
          <a:avLst>
            <a:gd name="adj1" fmla="val 5400000"/>
            <a:gd name="adj2" fmla="val 10800000"/>
            <a:gd name="adj3" fmla="val 4642"/>
          </a:avLst>
        </a:prstGeom>
        <a:gradFill rotWithShape="0">
          <a:gsLst>
            <a:gs pos="0">
              <a:schemeClr val="accent2">
                <a:hueOff val="6159622"/>
                <a:satOff val="-23449"/>
                <a:lumOff val="8890"/>
                <a:alphaOff val="0"/>
                <a:shade val="51000"/>
                <a:satMod val="130000"/>
              </a:schemeClr>
            </a:gs>
            <a:gs pos="80000">
              <a:schemeClr val="accent2">
                <a:hueOff val="6159622"/>
                <a:satOff val="-23449"/>
                <a:lumOff val="8890"/>
                <a:alphaOff val="0"/>
                <a:shade val="93000"/>
                <a:satMod val="130000"/>
              </a:schemeClr>
            </a:gs>
            <a:gs pos="100000">
              <a:schemeClr val="accent2">
                <a:hueOff val="6159622"/>
                <a:satOff val="-23449"/>
                <a:lumOff val="889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063537D-A405-4A44-963C-29F186A5AC3B}">
      <dsp:nvSpPr>
        <dsp:cNvPr id="0" name=""/>
        <dsp:cNvSpPr/>
      </dsp:nvSpPr>
      <dsp:spPr>
        <a:xfrm>
          <a:off x="1819474" y="574874"/>
          <a:ext cx="3828650" cy="3828650"/>
        </a:xfrm>
        <a:prstGeom prst="blockArc">
          <a:avLst>
            <a:gd name="adj1" fmla="val 0"/>
            <a:gd name="adj2" fmla="val 5400000"/>
            <a:gd name="adj3" fmla="val 4642"/>
          </a:avLst>
        </a:prstGeom>
        <a:gradFill rotWithShape="0">
          <a:gsLst>
            <a:gs pos="0">
              <a:schemeClr val="accent2">
                <a:hueOff val="3079811"/>
                <a:satOff val="-11724"/>
                <a:lumOff val="4445"/>
                <a:alphaOff val="0"/>
                <a:shade val="51000"/>
                <a:satMod val="130000"/>
              </a:schemeClr>
            </a:gs>
            <a:gs pos="80000">
              <a:schemeClr val="accent2">
                <a:hueOff val="3079811"/>
                <a:satOff val="-11724"/>
                <a:lumOff val="4445"/>
                <a:alphaOff val="0"/>
                <a:shade val="93000"/>
                <a:satMod val="130000"/>
              </a:schemeClr>
            </a:gs>
            <a:gs pos="100000">
              <a:schemeClr val="accent2">
                <a:hueOff val="3079811"/>
                <a:satOff val="-11724"/>
                <a:lumOff val="44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228FF21-17F5-4FE6-8274-4BE6E55F78CA}">
      <dsp:nvSpPr>
        <dsp:cNvPr id="0" name=""/>
        <dsp:cNvSpPr/>
      </dsp:nvSpPr>
      <dsp:spPr>
        <a:xfrm>
          <a:off x="1819474" y="574874"/>
          <a:ext cx="3828650" cy="3828650"/>
        </a:xfrm>
        <a:prstGeom prst="blockArc">
          <a:avLst>
            <a:gd name="adj1" fmla="val 16200000"/>
            <a:gd name="adj2" fmla="val 0"/>
            <a:gd name="adj3" fmla="val 4642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9662EB9-60EA-4C16-9ED6-E5ABAA1322BC}">
      <dsp:nvSpPr>
        <dsp:cNvPr id="0" name=""/>
        <dsp:cNvSpPr/>
      </dsp:nvSpPr>
      <dsp:spPr>
        <a:xfrm>
          <a:off x="2590797" y="1498598"/>
          <a:ext cx="2286004" cy="198120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Education and the Arts</a:t>
          </a:r>
          <a:endParaRPr lang="en-US" sz="2400" kern="1200" dirty="0"/>
        </a:p>
      </dsp:txBody>
      <dsp:txXfrm>
        <a:off x="2590797" y="1498598"/>
        <a:ext cx="2286004" cy="1981202"/>
      </dsp:txXfrm>
    </dsp:sp>
    <dsp:sp modelId="{D5A15665-17B6-49E8-92B9-7099824338D8}">
      <dsp:nvSpPr>
        <dsp:cNvPr id="0" name=""/>
        <dsp:cNvSpPr/>
      </dsp:nvSpPr>
      <dsp:spPr>
        <a:xfrm>
          <a:off x="3116756" y="2258"/>
          <a:ext cx="1234086" cy="1234086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Science</a:t>
          </a:r>
          <a:endParaRPr lang="en-US" sz="1200" kern="1200" dirty="0"/>
        </a:p>
      </dsp:txBody>
      <dsp:txXfrm>
        <a:off x="3116756" y="2258"/>
        <a:ext cx="1234086" cy="1234086"/>
      </dsp:txXfrm>
    </dsp:sp>
    <dsp:sp modelId="{B64E0E6B-77E2-4699-B495-8B12EF34308C}">
      <dsp:nvSpPr>
        <dsp:cNvPr id="0" name=""/>
        <dsp:cNvSpPr/>
      </dsp:nvSpPr>
      <dsp:spPr>
        <a:xfrm>
          <a:off x="4986654" y="1872156"/>
          <a:ext cx="1234086" cy="1234086"/>
        </a:xfrm>
        <a:prstGeom prst="ellipse">
          <a:avLst/>
        </a:prstGeom>
        <a:gradFill rotWithShape="0">
          <a:gsLst>
            <a:gs pos="0">
              <a:schemeClr val="accent2">
                <a:hueOff val="3079811"/>
                <a:satOff val="-11724"/>
                <a:lumOff val="4445"/>
                <a:alphaOff val="0"/>
                <a:shade val="51000"/>
                <a:satMod val="130000"/>
              </a:schemeClr>
            </a:gs>
            <a:gs pos="80000">
              <a:schemeClr val="accent2">
                <a:hueOff val="3079811"/>
                <a:satOff val="-11724"/>
                <a:lumOff val="4445"/>
                <a:alphaOff val="0"/>
                <a:shade val="93000"/>
                <a:satMod val="130000"/>
              </a:schemeClr>
            </a:gs>
            <a:gs pos="100000">
              <a:schemeClr val="accent2">
                <a:hueOff val="3079811"/>
                <a:satOff val="-11724"/>
                <a:lumOff val="44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Technology</a:t>
          </a:r>
          <a:endParaRPr lang="en-US" sz="1200" kern="1200" dirty="0"/>
        </a:p>
      </dsp:txBody>
      <dsp:txXfrm>
        <a:off x="4986654" y="1872156"/>
        <a:ext cx="1234086" cy="1234086"/>
      </dsp:txXfrm>
    </dsp:sp>
    <dsp:sp modelId="{DDDFE6EF-7819-40FC-846A-FDB502042534}">
      <dsp:nvSpPr>
        <dsp:cNvPr id="0" name=""/>
        <dsp:cNvSpPr/>
      </dsp:nvSpPr>
      <dsp:spPr>
        <a:xfrm>
          <a:off x="3116756" y="3742054"/>
          <a:ext cx="1234086" cy="1234086"/>
        </a:xfrm>
        <a:prstGeom prst="ellipse">
          <a:avLst/>
        </a:prstGeom>
        <a:gradFill rotWithShape="0">
          <a:gsLst>
            <a:gs pos="0">
              <a:schemeClr val="accent2">
                <a:hueOff val="6159622"/>
                <a:satOff val="-23449"/>
                <a:lumOff val="8890"/>
                <a:alphaOff val="0"/>
                <a:shade val="51000"/>
                <a:satMod val="130000"/>
              </a:schemeClr>
            </a:gs>
            <a:gs pos="80000">
              <a:schemeClr val="accent2">
                <a:hueOff val="6159622"/>
                <a:satOff val="-23449"/>
                <a:lumOff val="8890"/>
                <a:alphaOff val="0"/>
                <a:shade val="93000"/>
                <a:satMod val="130000"/>
              </a:schemeClr>
            </a:gs>
            <a:gs pos="100000">
              <a:schemeClr val="accent2">
                <a:hueOff val="6159622"/>
                <a:satOff val="-23449"/>
                <a:lumOff val="889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Engineering</a:t>
          </a:r>
          <a:endParaRPr lang="en-US" sz="1200" kern="1200" dirty="0"/>
        </a:p>
      </dsp:txBody>
      <dsp:txXfrm>
        <a:off x="3116756" y="3742054"/>
        <a:ext cx="1234086" cy="1234086"/>
      </dsp:txXfrm>
    </dsp:sp>
    <dsp:sp modelId="{247144F8-85B6-46BC-B6D4-FEEA2C3B90A4}">
      <dsp:nvSpPr>
        <dsp:cNvPr id="0" name=""/>
        <dsp:cNvSpPr/>
      </dsp:nvSpPr>
      <dsp:spPr>
        <a:xfrm>
          <a:off x="1246858" y="1872156"/>
          <a:ext cx="1234086" cy="1234086"/>
        </a:xfrm>
        <a:prstGeom prst="ellipse">
          <a:avLst/>
        </a:prstGeom>
        <a:gradFill rotWithShape="0">
          <a:gsLst>
            <a:gs pos="0">
              <a:schemeClr val="accent2">
                <a:hueOff val="9239433"/>
                <a:satOff val="-35173"/>
                <a:lumOff val="13335"/>
                <a:alphaOff val="0"/>
                <a:shade val="51000"/>
                <a:satMod val="130000"/>
              </a:schemeClr>
            </a:gs>
            <a:gs pos="80000">
              <a:schemeClr val="accent2">
                <a:hueOff val="9239433"/>
                <a:satOff val="-35173"/>
                <a:lumOff val="13335"/>
                <a:alphaOff val="0"/>
                <a:shade val="93000"/>
                <a:satMod val="130000"/>
              </a:schemeClr>
            </a:gs>
            <a:gs pos="100000">
              <a:schemeClr val="accent2">
                <a:hueOff val="9239433"/>
                <a:satOff val="-35173"/>
                <a:lumOff val="1333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Math</a:t>
          </a:r>
          <a:endParaRPr lang="en-US" sz="1200" kern="1200" dirty="0"/>
        </a:p>
      </dsp:txBody>
      <dsp:txXfrm>
        <a:off x="1246858" y="1872156"/>
        <a:ext cx="1234086" cy="1234086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CBF4AF3-FAB8-444C-81AB-52C89640E279}">
      <dsp:nvSpPr>
        <dsp:cNvPr id="0" name=""/>
        <dsp:cNvSpPr/>
      </dsp:nvSpPr>
      <dsp:spPr>
        <a:xfrm>
          <a:off x="0" y="0"/>
          <a:ext cx="8458200" cy="182880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3EB61A-2E04-409F-8F87-79F190ED3CE0}">
      <dsp:nvSpPr>
        <dsp:cNvPr id="0" name=""/>
        <dsp:cNvSpPr/>
      </dsp:nvSpPr>
      <dsp:spPr>
        <a:xfrm>
          <a:off x="256463" y="243840"/>
          <a:ext cx="1471346" cy="134112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72025E-E8B8-4F94-94D0-DC22D7F762FB}">
      <dsp:nvSpPr>
        <dsp:cNvPr id="0" name=""/>
        <dsp:cNvSpPr/>
      </dsp:nvSpPr>
      <dsp:spPr>
        <a:xfrm rot="10800000">
          <a:off x="256463" y="1828799"/>
          <a:ext cx="1471346" cy="2235200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STEaM</a:t>
          </a:r>
          <a:r>
            <a:rPr lang="en-US" sz="1800" kern="1200" dirty="0" smtClean="0"/>
            <a:t> in Early Childhood	</a:t>
          </a:r>
          <a:endParaRPr lang="en-US" sz="1800" kern="1200" dirty="0"/>
        </a:p>
      </dsp:txBody>
      <dsp:txXfrm rot="10800000">
        <a:off x="256463" y="1828799"/>
        <a:ext cx="1471346" cy="2235200"/>
      </dsp:txXfrm>
    </dsp:sp>
    <dsp:sp modelId="{BF646D7A-C7D0-4489-A68F-61F32B7DB0C6}">
      <dsp:nvSpPr>
        <dsp:cNvPr id="0" name=""/>
        <dsp:cNvSpPr/>
      </dsp:nvSpPr>
      <dsp:spPr>
        <a:xfrm>
          <a:off x="2057399" y="243840"/>
          <a:ext cx="1106438" cy="134112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B0666F-2CF1-4C21-A251-46E6EBFF7C1D}">
      <dsp:nvSpPr>
        <dsp:cNvPr id="0" name=""/>
        <dsp:cNvSpPr/>
      </dsp:nvSpPr>
      <dsp:spPr>
        <a:xfrm rot="10800000">
          <a:off x="1874945" y="1828799"/>
          <a:ext cx="1471346" cy="2235200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STEaM</a:t>
          </a:r>
          <a:r>
            <a:rPr lang="en-US" sz="1800" kern="1200" dirty="0" smtClean="0"/>
            <a:t> in Elementary</a:t>
          </a:r>
          <a:endParaRPr lang="en-US" sz="1800" kern="1200" dirty="0"/>
        </a:p>
      </dsp:txBody>
      <dsp:txXfrm rot="10800000">
        <a:off x="1874945" y="1828799"/>
        <a:ext cx="1471346" cy="2235200"/>
      </dsp:txXfrm>
    </dsp:sp>
    <dsp:sp modelId="{41BC1ABA-1F87-4B1E-94EC-41724CD12655}">
      <dsp:nvSpPr>
        <dsp:cNvPr id="0" name=""/>
        <dsp:cNvSpPr/>
      </dsp:nvSpPr>
      <dsp:spPr>
        <a:xfrm>
          <a:off x="3493426" y="243840"/>
          <a:ext cx="1471346" cy="134112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84ED54-4761-44DA-8086-D5FD397A1C95}">
      <dsp:nvSpPr>
        <dsp:cNvPr id="0" name=""/>
        <dsp:cNvSpPr/>
      </dsp:nvSpPr>
      <dsp:spPr>
        <a:xfrm rot="10800000">
          <a:off x="3493426" y="1828799"/>
          <a:ext cx="1471346" cy="2235200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STEaM</a:t>
          </a:r>
          <a:r>
            <a:rPr lang="en-US" sz="1800" kern="1200" dirty="0" smtClean="0"/>
            <a:t> in Middle School</a:t>
          </a:r>
          <a:endParaRPr lang="en-US" sz="1800" kern="1200" dirty="0"/>
        </a:p>
      </dsp:txBody>
      <dsp:txXfrm rot="10800000">
        <a:off x="3493426" y="1828799"/>
        <a:ext cx="1471346" cy="2235200"/>
      </dsp:txXfrm>
    </dsp:sp>
    <dsp:sp modelId="{D88C7409-AB93-4FE3-A61D-F51EE8A4B008}">
      <dsp:nvSpPr>
        <dsp:cNvPr id="0" name=""/>
        <dsp:cNvSpPr/>
      </dsp:nvSpPr>
      <dsp:spPr>
        <a:xfrm>
          <a:off x="5111908" y="243840"/>
          <a:ext cx="1471346" cy="134112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B5BDBA-3C7A-41F1-8C33-F13937A84B36}">
      <dsp:nvSpPr>
        <dsp:cNvPr id="0" name=""/>
        <dsp:cNvSpPr/>
      </dsp:nvSpPr>
      <dsp:spPr>
        <a:xfrm rot="10800000">
          <a:off x="5111908" y="1828799"/>
          <a:ext cx="1471346" cy="2235200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STEaM</a:t>
          </a:r>
          <a:r>
            <a:rPr lang="en-US" sz="1800" kern="1200" dirty="0" smtClean="0"/>
            <a:t> in Secondary School </a:t>
          </a:r>
          <a:endParaRPr lang="en-US" sz="1800" kern="1200" dirty="0"/>
        </a:p>
      </dsp:txBody>
      <dsp:txXfrm rot="10800000">
        <a:off x="5111908" y="1828799"/>
        <a:ext cx="1471346" cy="2235200"/>
      </dsp:txXfrm>
    </dsp:sp>
    <dsp:sp modelId="{B68F94D2-D73D-420A-802B-DFDC9BE4ED4C}">
      <dsp:nvSpPr>
        <dsp:cNvPr id="0" name=""/>
        <dsp:cNvSpPr/>
      </dsp:nvSpPr>
      <dsp:spPr>
        <a:xfrm>
          <a:off x="6730389" y="243840"/>
          <a:ext cx="1471346" cy="134112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5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706799-997B-4F74-B652-58B58A51EA58}">
      <dsp:nvSpPr>
        <dsp:cNvPr id="0" name=""/>
        <dsp:cNvSpPr/>
      </dsp:nvSpPr>
      <dsp:spPr>
        <a:xfrm rot="10800000">
          <a:off x="6730389" y="1828799"/>
          <a:ext cx="1471346" cy="2235200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STEam</a:t>
          </a:r>
          <a:r>
            <a:rPr lang="en-US" sz="1800" kern="1200" dirty="0" smtClean="0"/>
            <a:t> in Workforce</a:t>
          </a:r>
          <a:endParaRPr lang="en-US" sz="1800" kern="1200" dirty="0"/>
        </a:p>
      </dsp:txBody>
      <dsp:txXfrm rot="10800000">
        <a:off x="6730389" y="1828799"/>
        <a:ext cx="1471346" cy="223520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6366C5E-C7B9-45C3-A2EA-D11168D17D06}">
      <dsp:nvSpPr>
        <dsp:cNvPr id="0" name=""/>
        <dsp:cNvSpPr/>
      </dsp:nvSpPr>
      <dsp:spPr>
        <a:xfrm>
          <a:off x="1016000" y="0"/>
          <a:ext cx="4064000" cy="4064000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91440" rIns="0" bIns="914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Franklin Gothic Medium Cond" pitchFamily="34" charset="0"/>
            </a:rPr>
            <a:t>Community</a:t>
          </a:r>
          <a:endParaRPr lang="en-US" sz="2000" kern="1200" dirty="0">
            <a:latin typeface="Franklin Gothic Medium Cond" pitchFamily="34" charset="0"/>
          </a:endParaRPr>
        </a:p>
      </dsp:txBody>
      <dsp:txXfrm>
        <a:off x="2479852" y="203199"/>
        <a:ext cx="1136294" cy="609600"/>
      </dsp:txXfrm>
    </dsp:sp>
    <dsp:sp modelId="{E5755DDE-101F-4060-BB59-483CA7098683}">
      <dsp:nvSpPr>
        <dsp:cNvPr id="0" name=""/>
        <dsp:cNvSpPr/>
      </dsp:nvSpPr>
      <dsp:spPr>
        <a:xfrm>
          <a:off x="1422400" y="812799"/>
          <a:ext cx="3251200" cy="3251200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91440" rIns="0" bIns="914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latin typeface="Franklin Gothic Medium Cond" pitchFamily="34" charset="0"/>
            </a:rPr>
            <a:t>STEaM</a:t>
          </a:r>
          <a:r>
            <a:rPr lang="en-US" sz="2000" kern="1200" dirty="0" smtClean="0">
              <a:latin typeface="Franklin Gothic Medium Cond" pitchFamily="34" charset="0"/>
            </a:rPr>
            <a:t> -focused Leaders </a:t>
          </a:r>
          <a:endParaRPr lang="en-US" sz="2000" kern="1200" dirty="0">
            <a:latin typeface="Franklin Gothic Medium Cond" pitchFamily="34" charset="0"/>
          </a:endParaRPr>
        </a:p>
      </dsp:txBody>
      <dsp:txXfrm>
        <a:off x="2479852" y="1007871"/>
        <a:ext cx="1136294" cy="585216"/>
      </dsp:txXfrm>
    </dsp:sp>
    <dsp:sp modelId="{CD0E4A16-4D03-4286-B746-1DFC109DF77B}">
      <dsp:nvSpPr>
        <dsp:cNvPr id="0" name=""/>
        <dsp:cNvSpPr/>
      </dsp:nvSpPr>
      <dsp:spPr>
        <a:xfrm>
          <a:off x="1828800" y="1625599"/>
          <a:ext cx="2438400" cy="2438400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91440" rIns="0" bIns="914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Franklin Gothic Medium Cond" pitchFamily="34" charset="0"/>
            </a:rPr>
            <a:t>School </a:t>
          </a:r>
          <a:r>
            <a:rPr lang="en-US" sz="2000" kern="1200" dirty="0" err="1" smtClean="0">
              <a:latin typeface="Franklin Gothic Medium Cond" pitchFamily="34" charset="0"/>
            </a:rPr>
            <a:t>STEaM</a:t>
          </a:r>
          <a:r>
            <a:rPr lang="en-US" sz="2000" kern="1200" dirty="0" smtClean="0">
              <a:latin typeface="Franklin Gothic Medium Cond" pitchFamily="34" charset="0"/>
            </a:rPr>
            <a:t> PLCs</a:t>
          </a:r>
          <a:endParaRPr lang="en-US" sz="2000" kern="1200" dirty="0">
            <a:latin typeface="Franklin Gothic Medium Cond" pitchFamily="34" charset="0"/>
          </a:endParaRPr>
        </a:p>
      </dsp:txBody>
      <dsp:txXfrm>
        <a:off x="2479852" y="1808479"/>
        <a:ext cx="1136294" cy="548640"/>
      </dsp:txXfrm>
    </dsp:sp>
    <dsp:sp modelId="{04EA5054-6F38-4392-9FC8-45EA51C81A2C}">
      <dsp:nvSpPr>
        <dsp:cNvPr id="0" name=""/>
        <dsp:cNvSpPr/>
      </dsp:nvSpPr>
      <dsp:spPr>
        <a:xfrm>
          <a:off x="2235200" y="2438399"/>
          <a:ext cx="1625600" cy="1625600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91440" rIns="0" bIns="914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 dirty="0">
            <a:latin typeface="Franklin Gothic Medium Cond" pitchFamily="34" charset="0"/>
          </a:endParaRPr>
        </a:p>
      </dsp:txBody>
      <dsp:txXfrm>
        <a:off x="2473263" y="2844799"/>
        <a:ext cx="1149472" cy="812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BF77A4-95C4-49A7-B18D-D234C078783D}" type="datetimeFigureOut">
              <a:rPr lang="en-US" smtClean="0"/>
              <a:pPr/>
              <a:t>11/14/2014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F40DFA-B482-4AD0-A536-856EB395CE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40DFA-B482-4AD0-A536-856EB395CEA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400" b="1" dirty="0" smtClean="0"/>
              <a:t>SmartArt custom animation effects: horizontal picture list</a:t>
            </a:r>
          </a:p>
          <a:p>
            <a:r>
              <a:rPr lang="en-US" sz="1400" dirty="0" smtClean="0"/>
              <a:t>(Intermediate)</a:t>
            </a:r>
          </a:p>
          <a:p>
            <a:endParaRPr lang="en-US" sz="1200" dirty="0" smtClean="0"/>
          </a:p>
          <a:p>
            <a:endParaRPr lang="en-US" sz="1200" dirty="0" smtClean="0"/>
          </a:p>
          <a:p>
            <a:r>
              <a:rPr lang="en-US" sz="1200" dirty="0" smtClean="0"/>
              <a:t>To reproduce the SmartArt effects on this page, do the following: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dirty="0" smtClean="0"/>
              <a:t>On the </a:t>
            </a:r>
            <a:r>
              <a:rPr lang="en-US" sz="1200" b="1" dirty="0" smtClean="0"/>
              <a:t>Home</a:t>
            </a:r>
            <a:r>
              <a:rPr lang="en-US" sz="1200" b="0" dirty="0" smtClean="0"/>
              <a:t> tab, in the </a:t>
            </a:r>
            <a:r>
              <a:rPr lang="en-US" sz="1200" b="1" dirty="0" smtClean="0"/>
              <a:t>Slides</a:t>
            </a:r>
            <a:r>
              <a:rPr lang="en-US" sz="1200" b="0" dirty="0" smtClean="0"/>
              <a:t> group, click </a:t>
            </a:r>
            <a:r>
              <a:rPr lang="en-US" sz="1200" b="1" dirty="0" smtClean="0"/>
              <a:t>Layout</a:t>
            </a:r>
            <a:r>
              <a:rPr lang="en-US" sz="1200" b="0" dirty="0" smtClean="0"/>
              <a:t>, and then click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Blank</a:t>
            </a:r>
            <a:r>
              <a:rPr lang="en-US" sz="1200" b="0" baseline="0" dirty="0" smtClean="0"/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dirty="0" smtClean="0"/>
              <a:t>On the </a:t>
            </a:r>
            <a:r>
              <a:rPr lang="en-US" sz="1200" b="1" dirty="0" smtClean="0"/>
              <a:t>Insert tab</a:t>
            </a:r>
            <a:r>
              <a:rPr lang="en-US" sz="1200" b="0" dirty="0" smtClean="0"/>
              <a:t>, in the </a:t>
            </a:r>
            <a:r>
              <a:rPr lang="en-US" sz="1200" b="1" dirty="0" smtClean="0"/>
              <a:t>Illustrations</a:t>
            </a:r>
            <a:r>
              <a:rPr lang="en-US" sz="1200" dirty="0" smtClean="0"/>
              <a:t> group, click </a:t>
            </a:r>
            <a:r>
              <a:rPr lang="en-US" sz="1200" b="1" dirty="0" smtClean="0"/>
              <a:t>SmartArt</a:t>
            </a:r>
            <a:r>
              <a:rPr lang="en-US" sz="1200" b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Choose a SmartArt Graphic </a:t>
            </a:r>
            <a:r>
              <a:rPr lang="en-US" sz="1200" b="0" baseline="0" dirty="0" smtClean="0"/>
              <a:t>dialog box, in the left pane, click </a:t>
            </a:r>
            <a:r>
              <a:rPr lang="en-US" sz="1200" b="1" baseline="0" dirty="0" smtClean="0"/>
              <a:t>List</a:t>
            </a:r>
            <a:r>
              <a:rPr lang="en-US" sz="1200" b="0" baseline="0" dirty="0" smtClean="0"/>
              <a:t>. In the </a:t>
            </a:r>
            <a:r>
              <a:rPr lang="en-US" sz="1200" b="1" baseline="0" dirty="0" smtClean="0"/>
              <a:t>List</a:t>
            </a:r>
            <a:r>
              <a:rPr lang="en-US" sz="1200" b="0" baseline="0" dirty="0" smtClean="0"/>
              <a:t> pane, double-click </a:t>
            </a:r>
            <a:r>
              <a:rPr lang="en-US" sz="1200" b="1" baseline="0" dirty="0" smtClean="0"/>
              <a:t>Horizontal Picture List </a:t>
            </a:r>
            <a:r>
              <a:rPr lang="en-US" sz="1200" baseline="0" dirty="0" smtClean="0"/>
              <a:t>(third row, third option from the left) to insert the graphic into the slide.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 smtClean="0"/>
              <a:t>Press and hold CTRL, and select the picture placeholder and text shape (top and bottom shape) in one of the objects. Under </a:t>
            </a:r>
            <a:r>
              <a:rPr lang="en-US" sz="1200" b="1" baseline="0" dirty="0" smtClean="0"/>
              <a:t>SmartArt Tools</a:t>
            </a:r>
            <a:r>
              <a:rPr lang="en-US" sz="1200" b="0" baseline="0" dirty="0" smtClean="0"/>
              <a:t>,</a:t>
            </a:r>
            <a:r>
              <a:rPr lang="en-US" sz="1200" b="1" baseline="0" dirty="0" smtClean="0"/>
              <a:t> </a:t>
            </a:r>
            <a:r>
              <a:rPr lang="en-US" sz="1200" b="0" baseline="0" dirty="0" smtClean="0"/>
              <a:t>on the </a:t>
            </a:r>
            <a:r>
              <a:rPr lang="en-US" sz="1200" b="1" baseline="0" dirty="0" smtClean="0"/>
              <a:t>Design</a:t>
            </a:r>
            <a:r>
              <a:rPr lang="en-US" sz="1200" b="0" baseline="0" dirty="0" smtClean="0"/>
              <a:t> tab, in the </a:t>
            </a:r>
            <a:r>
              <a:rPr lang="en-US" sz="1200" b="1" baseline="0" dirty="0" smtClean="0"/>
              <a:t>Create Graphic </a:t>
            </a:r>
            <a:r>
              <a:rPr lang="en-US" sz="1200" b="0" baseline="0" dirty="0" smtClean="0"/>
              <a:t>group, click </a:t>
            </a:r>
            <a:r>
              <a:rPr lang="en-US" sz="1200" b="1" baseline="0" dirty="0" smtClean="0"/>
              <a:t>Add Shape</a:t>
            </a:r>
            <a:r>
              <a:rPr lang="en-US" sz="1200" b="0" baseline="0" dirty="0" smtClean="0"/>
              <a:t>, and then click </a:t>
            </a:r>
            <a:r>
              <a:rPr lang="en-US" sz="1200" b="1" baseline="0" dirty="0" smtClean="0"/>
              <a:t>Add Shape After</a:t>
            </a:r>
            <a:r>
              <a:rPr lang="en-US" sz="1200" b="0" baseline="0" dirty="0" smtClean="0"/>
              <a:t>. Repeat this process one more time for a total of five picture placeholders and text shapes.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baseline="0" dirty="0" smtClean="0"/>
              <a:t>Select the graphic. Under </a:t>
            </a:r>
            <a:r>
              <a:rPr lang="en-US" sz="1200" b="1" baseline="0" dirty="0" smtClean="0"/>
              <a:t>SmartArt Tools</a:t>
            </a:r>
            <a:r>
              <a:rPr lang="en-US" sz="1200" b="0" baseline="0" dirty="0" smtClean="0"/>
              <a:t>, on the </a:t>
            </a:r>
            <a:r>
              <a:rPr lang="en-US" sz="1200" b="1" baseline="0" dirty="0" smtClean="0"/>
              <a:t>Format</a:t>
            </a:r>
            <a:r>
              <a:rPr lang="en-US" sz="1200" b="0" baseline="0" dirty="0" smtClean="0"/>
              <a:t> tab, click </a:t>
            </a:r>
            <a:r>
              <a:rPr lang="en-US" sz="1200" b="1" baseline="0" dirty="0" smtClean="0"/>
              <a:t>Size</a:t>
            </a:r>
            <a:r>
              <a:rPr lang="en-US" sz="1200" b="0" baseline="0" dirty="0" smtClean="0"/>
              <a:t>, and then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Height</a:t>
            </a:r>
            <a:r>
              <a:rPr lang="en-US" sz="1200" b="0" baseline="0" dirty="0" smtClean="0"/>
              <a:t> box, enter </a:t>
            </a:r>
            <a:r>
              <a:rPr lang="en-US" sz="1200" b="1" baseline="0" dirty="0" smtClean="0"/>
              <a:t>4.44”</a:t>
            </a:r>
            <a:r>
              <a:rPr lang="en-US" sz="1200" b="0" baseline="0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Width</a:t>
            </a:r>
            <a:r>
              <a:rPr lang="en-US" sz="1200" b="0" baseline="0" dirty="0" smtClean="0"/>
              <a:t> box, enter </a:t>
            </a:r>
            <a:r>
              <a:rPr lang="en-US" sz="1200" b="1" baseline="0" dirty="0" smtClean="0"/>
              <a:t>9.25”</a:t>
            </a:r>
            <a:r>
              <a:rPr lang="en-US" sz="1200" b="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baseline="0" dirty="0" smtClean="0"/>
              <a:t>Under </a:t>
            </a:r>
            <a:r>
              <a:rPr lang="en-US" sz="1200" b="1" baseline="0" dirty="0" smtClean="0"/>
              <a:t>SmartArt Tools</a:t>
            </a:r>
            <a:r>
              <a:rPr lang="en-US" sz="1200" b="0" baseline="0" dirty="0" smtClean="0"/>
              <a:t>, on the </a:t>
            </a:r>
            <a:r>
              <a:rPr lang="en-US" sz="1200" b="1" baseline="0" dirty="0" smtClean="0"/>
              <a:t>Format</a:t>
            </a:r>
            <a:r>
              <a:rPr lang="en-US" sz="1200" b="0" baseline="0" dirty="0" smtClean="0"/>
              <a:t> tab, click </a:t>
            </a:r>
            <a:r>
              <a:rPr lang="en-US" sz="1200" b="1" baseline="0" dirty="0" smtClean="0"/>
              <a:t>Arrange</a:t>
            </a:r>
            <a:r>
              <a:rPr lang="en-US" sz="1200" b="0" baseline="0" dirty="0" smtClean="0"/>
              <a:t>, click </a:t>
            </a:r>
            <a:r>
              <a:rPr lang="en-US" sz="1200" b="1" baseline="0" dirty="0" smtClean="0"/>
              <a:t>Align</a:t>
            </a:r>
            <a:r>
              <a:rPr lang="en-US" sz="1200" b="0" baseline="0" dirty="0" smtClean="0"/>
              <a:t>, and then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baseline="0" dirty="0" smtClean="0"/>
              <a:t>Click </a:t>
            </a:r>
            <a:r>
              <a:rPr lang="en-US" sz="1200" b="1" baseline="0" dirty="0" smtClean="0"/>
              <a:t>Align to Slide</a:t>
            </a:r>
            <a:r>
              <a:rPr lang="en-US" sz="1200" b="0" baseline="0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baseline="0" dirty="0" smtClean="0"/>
              <a:t>Click </a:t>
            </a:r>
            <a:r>
              <a:rPr lang="en-US" sz="1200" b="1" baseline="0" dirty="0" smtClean="0"/>
              <a:t>Align Middle</a:t>
            </a:r>
            <a:r>
              <a:rPr lang="en-US" sz="1200" b="0" baseline="0" dirty="0" smtClean="0"/>
              <a:t>. 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baseline="0" dirty="0" smtClean="0"/>
              <a:t>Click </a:t>
            </a:r>
            <a:r>
              <a:rPr lang="en-US" sz="1200" b="1" baseline="0" dirty="0" smtClean="0"/>
              <a:t>Align Center</a:t>
            </a:r>
            <a:r>
              <a:rPr lang="en-US" sz="1200" b="0" baseline="0" dirty="0" smtClean="0"/>
              <a:t>. </a:t>
            </a:r>
            <a:endParaRPr lang="en-US" sz="1200" baseline="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7"/>
              <a:tabLst/>
              <a:defRPr/>
            </a:pPr>
            <a:r>
              <a:rPr lang="en-US" sz="1200" dirty="0" smtClean="0"/>
              <a:t>Select</a:t>
            </a:r>
            <a:r>
              <a:rPr lang="en-US" sz="1200" baseline="0" dirty="0" smtClean="0"/>
              <a:t> the graphic, and then click one of the arrows on the left border. In the </a:t>
            </a:r>
            <a:r>
              <a:rPr lang="en-US" sz="1200" b="1" baseline="0" dirty="0" smtClean="0"/>
              <a:t>Type your text here </a:t>
            </a:r>
            <a:r>
              <a:rPr lang="en-US" sz="1200" baseline="0" dirty="0" smtClean="0"/>
              <a:t>dialog box, enter text.</a:t>
            </a:r>
          </a:p>
          <a:p>
            <a:pPr marL="228600" indent="-228600">
              <a:buFont typeface="+mj-lt"/>
              <a:buAutoNum type="arabicPeriod" startAt="7"/>
            </a:pPr>
            <a:r>
              <a:rPr lang="en-US" sz="1200" dirty="0" smtClean="0"/>
              <a:t>Press and hold </a:t>
            </a:r>
            <a:r>
              <a:rPr lang="en-US" sz="1200" baseline="0" dirty="0" smtClean="0"/>
              <a:t>CTRL, and then select all five text boxes in the graphic. On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Font</a:t>
            </a:r>
            <a:r>
              <a:rPr lang="en-US" sz="1200" baseline="0" dirty="0" smtClean="0"/>
              <a:t> group, </a:t>
            </a:r>
            <a:r>
              <a:rPr lang="en-US" sz="1200" b="0" baseline="0" dirty="0" smtClean="0"/>
              <a:t>select </a:t>
            </a:r>
            <a:r>
              <a:rPr lang="en-US" sz="1200" b="1" baseline="0" dirty="0" smtClean="0"/>
              <a:t>Corbel </a:t>
            </a:r>
            <a:r>
              <a:rPr lang="en-US" sz="1200" baseline="0" dirty="0" smtClean="0"/>
              <a:t>from the </a:t>
            </a:r>
            <a:r>
              <a:rPr lang="en-US" sz="1200" b="1" baseline="0" dirty="0" smtClean="0"/>
              <a:t>Font </a:t>
            </a:r>
            <a:r>
              <a:rPr lang="en-US" sz="1200" b="0" baseline="0" dirty="0" smtClean="0"/>
              <a:t>list,</a:t>
            </a:r>
            <a:r>
              <a:rPr lang="en-US" sz="1200" b="1" baseline="0" dirty="0" smtClean="0"/>
              <a:t> </a:t>
            </a:r>
            <a:r>
              <a:rPr lang="en-US" sz="1200" b="0" baseline="0" dirty="0" smtClean="0"/>
              <a:t>and then enter </a:t>
            </a:r>
            <a:r>
              <a:rPr lang="en-US" sz="1200" b="1" baseline="0" dirty="0" smtClean="0"/>
              <a:t>22 </a:t>
            </a: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Font Size </a:t>
            </a:r>
            <a:r>
              <a:rPr lang="en-US" sz="1200" b="0" baseline="0" dirty="0" smtClean="0"/>
              <a:t>box</a:t>
            </a:r>
            <a:r>
              <a:rPr lang="en-US" sz="1200" baseline="0" dirty="0" smtClean="0"/>
              <a:t>.</a:t>
            </a:r>
          </a:p>
          <a:p>
            <a:pPr marL="228600" indent="-228600">
              <a:buFont typeface="+mj-lt"/>
              <a:buAutoNum type="arabicPeriod" startAt="7"/>
            </a:pPr>
            <a:r>
              <a:rPr lang="en-US" sz="1200" dirty="0" smtClean="0"/>
              <a:t>Select</a:t>
            </a:r>
            <a:r>
              <a:rPr lang="en-US" sz="1200" baseline="0" dirty="0" smtClean="0"/>
              <a:t> the graphic. </a:t>
            </a:r>
            <a:r>
              <a:rPr lang="en-US" sz="1200" b="0" baseline="0" dirty="0" smtClean="0"/>
              <a:t>Under</a:t>
            </a:r>
            <a:r>
              <a:rPr lang="en-US" sz="1200" b="1" baseline="0" dirty="0" smtClean="0"/>
              <a:t> SmartArt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Tools</a:t>
            </a:r>
            <a:r>
              <a:rPr lang="en-US" sz="1200" b="0" baseline="0" dirty="0" smtClean="0"/>
              <a:t>, on the </a:t>
            </a:r>
            <a:r>
              <a:rPr lang="en-US" sz="1200" b="1" baseline="0" dirty="0" smtClean="0"/>
              <a:t>Design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SmartArt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Styles</a:t>
            </a:r>
            <a:r>
              <a:rPr lang="en-US" sz="1200" baseline="0" dirty="0" smtClean="0"/>
              <a:t> group, do the following: 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Click </a:t>
            </a:r>
            <a:r>
              <a:rPr lang="en-US" sz="1200" b="1" baseline="0" dirty="0" smtClean="0"/>
              <a:t>Change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Colors</a:t>
            </a:r>
            <a:r>
              <a:rPr lang="en-US" sz="1200" b="0" baseline="0" dirty="0" smtClean="0"/>
              <a:t>, and then under </a:t>
            </a:r>
            <a:r>
              <a:rPr lang="en-US" sz="1200" b="1" baseline="0" dirty="0" smtClean="0"/>
              <a:t>Colorful</a:t>
            </a:r>
            <a:r>
              <a:rPr lang="en-US" sz="1200" b="0" baseline="0" dirty="0" smtClean="0"/>
              <a:t> click </a:t>
            </a:r>
            <a:r>
              <a:rPr lang="en-US" sz="1200" b="1" baseline="0" dirty="0" smtClean="0"/>
              <a:t>Colorful Range – Accent Colors 2 to 3 </a:t>
            </a:r>
            <a:r>
              <a:rPr lang="en-US" sz="1200" b="0" baseline="0" dirty="0" smtClean="0"/>
              <a:t>(second option from the left).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="0" baseline="0" dirty="0" smtClean="0"/>
              <a:t>Click </a:t>
            </a:r>
            <a:r>
              <a:rPr lang="en-US" sz="1200" b="1" baseline="0" dirty="0" smtClean="0"/>
              <a:t>More</a:t>
            </a:r>
            <a:r>
              <a:rPr lang="en-US" sz="1200" b="0" baseline="0" dirty="0" smtClean="0"/>
              <a:t>, and then under </a:t>
            </a:r>
            <a:r>
              <a:rPr lang="en-US" sz="1200" b="1" baseline="0" dirty="0" smtClean="0"/>
              <a:t>Best Match for Document</a:t>
            </a:r>
            <a:r>
              <a:rPr lang="en-US" sz="1200" b="0" baseline="0" dirty="0" smtClean="0"/>
              <a:t> click </a:t>
            </a:r>
            <a:r>
              <a:rPr lang="en-US" sz="1200" b="1" baseline="0" dirty="0" smtClean="0"/>
              <a:t>Moderate Effect </a:t>
            </a:r>
            <a:r>
              <a:rPr lang="en-US" sz="1200" b="0" baseline="0" dirty="0" smtClean="0"/>
              <a:t>(fourth option from the left).</a:t>
            </a:r>
          </a:p>
          <a:p>
            <a:pPr marL="228600" indent="-228600">
              <a:buFont typeface="+mj-lt"/>
              <a:buAutoNum type="arabicPeriod" startAt="10"/>
            </a:pPr>
            <a:r>
              <a:rPr lang="en-US" sz="1200" baseline="0" dirty="0" smtClean="0"/>
              <a:t>Select the rounded rectangle at the top of the graphic. </a:t>
            </a:r>
            <a:r>
              <a:rPr lang="en-US" sz="1200" b="0" baseline="0" dirty="0" smtClean="0"/>
              <a:t>Under</a:t>
            </a:r>
            <a:r>
              <a:rPr lang="en-US" sz="1200" b="1" baseline="0" dirty="0" smtClean="0"/>
              <a:t> SmartArt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Tools</a:t>
            </a:r>
            <a:r>
              <a:rPr lang="en-US" sz="1200" b="0" baseline="0" dirty="0" smtClean="0"/>
              <a:t>, on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Styles</a:t>
            </a:r>
            <a:r>
              <a:rPr lang="en-US" sz="1200" baseline="0" dirty="0" smtClean="0"/>
              <a:t> group, click the arrow next to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Fill</a:t>
            </a:r>
            <a:r>
              <a:rPr lang="en-US" sz="1200" b="0" baseline="0" dirty="0" smtClean="0"/>
              <a:t>, and then under </a:t>
            </a:r>
            <a:r>
              <a:rPr lang="en-US" sz="1200" b="1" baseline="0" dirty="0" smtClean="0"/>
              <a:t>Theme Colors </a:t>
            </a:r>
            <a:r>
              <a:rPr lang="en-US" sz="1200" b="0" baseline="0" dirty="0" smtClean="0"/>
              <a:t>click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White, Background 1, Darker 35% </a:t>
            </a:r>
            <a:r>
              <a:rPr lang="en-US" sz="1200" b="0" baseline="0" dirty="0" smtClean="0"/>
              <a:t>(fifth row, first option from the left)</a:t>
            </a:r>
            <a:r>
              <a:rPr lang="en-US" sz="120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10"/>
              <a:tabLst/>
              <a:defRPr/>
            </a:pPr>
            <a:r>
              <a:rPr lang="en-US" sz="1200" baseline="0" dirty="0" smtClean="0"/>
              <a:t>Click each of the five picture placeholders in the SmartArt graphic, select a picture, and then click </a:t>
            </a:r>
            <a:r>
              <a:rPr lang="en-US" sz="1200" b="1" baseline="0" dirty="0" smtClean="0"/>
              <a:t>Insert</a:t>
            </a:r>
            <a:r>
              <a:rPr lang="en-US" sz="1200" baseline="0" dirty="0" smtClean="0"/>
              <a:t>.</a:t>
            </a:r>
          </a:p>
          <a:p>
            <a:endParaRPr lang="en-US" sz="1200" baseline="0" dirty="0" smtClean="0"/>
          </a:p>
          <a:p>
            <a:endParaRPr lang="en-US" sz="1200" baseline="0" dirty="0" smtClean="0"/>
          </a:p>
          <a:p>
            <a:r>
              <a:rPr lang="en-US" sz="1200" baseline="0" dirty="0" smtClean="0"/>
              <a:t>To reproduce the animation effects on this slide, do the following: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Custom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On the slide, select the graphic. </a:t>
            </a: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Custom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task pane,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 smtClean="0"/>
              <a:t>Click </a:t>
            </a:r>
            <a:r>
              <a:rPr lang="en-US" sz="1200" b="1" baseline="0" dirty="0" smtClean="0"/>
              <a:t>Add Effect</a:t>
            </a:r>
            <a:r>
              <a:rPr lang="en-US" sz="1200" baseline="0" dirty="0" smtClean="0"/>
              <a:t>, point to </a:t>
            </a:r>
            <a:r>
              <a:rPr lang="en-US" sz="1200" b="1" baseline="0" dirty="0" smtClean="0"/>
              <a:t>Entrance</a:t>
            </a:r>
            <a:r>
              <a:rPr lang="en-US" sz="1200" baseline="0" dirty="0" smtClean="0"/>
              <a:t>, and then click </a:t>
            </a:r>
            <a:r>
              <a:rPr lang="en-US" sz="1200" b="1" baseline="0" dirty="0" smtClean="0"/>
              <a:t>More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Effects</a:t>
            </a:r>
            <a:r>
              <a:rPr lang="en-US" sz="1200" b="0" baseline="0" dirty="0" smtClean="0"/>
              <a:t>. In the </a:t>
            </a:r>
            <a:r>
              <a:rPr lang="en-US" sz="1200" b="1" baseline="0" dirty="0" smtClean="0"/>
              <a:t>Add Entrance Effect </a:t>
            </a:r>
            <a:r>
              <a:rPr lang="en-US" sz="1200" b="0" baseline="0" dirty="0" smtClean="0"/>
              <a:t>dialog box, under </a:t>
            </a:r>
            <a:r>
              <a:rPr lang="en-US" sz="1200" b="1" baseline="0" dirty="0" smtClean="0"/>
              <a:t>Moderate</a:t>
            </a:r>
            <a:r>
              <a:rPr lang="en-US" sz="1200" b="0" baseline="0" dirty="0" smtClean="0"/>
              <a:t>, click </a:t>
            </a:r>
            <a:r>
              <a:rPr lang="en-US" sz="1200" b="1" baseline="0" dirty="0" smtClean="0"/>
              <a:t>Ascend</a:t>
            </a:r>
            <a:r>
              <a:rPr lang="en-US" sz="1200" baseline="0" dirty="0" smtClean="0"/>
              <a:t>. 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Under </a:t>
            </a:r>
            <a:r>
              <a:rPr lang="en-US" sz="1200" b="1" baseline="0" dirty="0" smtClean="0"/>
              <a:t>Modify: Ascend</a:t>
            </a:r>
            <a:r>
              <a:rPr lang="en-US" sz="1200" b="0" baseline="0" dirty="0" smtClean="0"/>
              <a:t>, in</a:t>
            </a:r>
            <a:r>
              <a:rPr lang="en-US" sz="1200" baseline="0" dirty="0" smtClean="0"/>
              <a:t> the </a:t>
            </a:r>
            <a:r>
              <a:rPr lang="en-US" sz="1200" b="1" baseline="0" dirty="0" smtClean="0"/>
              <a:t>Speed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Fast</a:t>
            </a:r>
            <a:r>
              <a:rPr lang="en-US" sz="120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Also in the </a:t>
            </a:r>
            <a:r>
              <a:rPr lang="en-US" sz="1200" b="1" baseline="0" dirty="0" smtClean="0"/>
              <a:t>Custom Animation </a:t>
            </a:r>
            <a:r>
              <a:rPr lang="en-US" sz="1200" b="0" baseline="0" dirty="0" smtClean="0"/>
              <a:t>task</a:t>
            </a:r>
            <a:r>
              <a:rPr lang="en-US" sz="1200" b="1" baseline="0" dirty="0" smtClean="0"/>
              <a:t> </a:t>
            </a:r>
            <a:r>
              <a:rPr lang="en-US" sz="1200" baseline="0" dirty="0" smtClean="0"/>
              <a:t>pane, click the arrow to the right of the animation effect, and then click </a:t>
            </a:r>
            <a:r>
              <a:rPr lang="en-US" sz="1200" b="1" baseline="0" dirty="0" smtClean="0"/>
              <a:t>Effect Options</a:t>
            </a:r>
            <a:r>
              <a:rPr lang="en-US" sz="1200" baseline="0" dirty="0" smtClean="0"/>
              <a:t>. In the </a:t>
            </a:r>
            <a:r>
              <a:rPr lang="en-US" sz="1200" b="1" baseline="0" dirty="0" smtClean="0"/>
              <a:t>Ascend</a:t>
            </a:r>
            <a:r>
              <a:rPr lang="en-US" sz="1200" baseline="0" dirty="0" smtClean="0"/>
              <a:t> dialog box, on the </a:t>
            </a:r>
            <a:r>
              <a:rPr lang="en-US" sz="1200" b="1" baseline="0" dirty="0" smtClean="0"/>
              <a:t>SmartArt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Group Graphic </a:t>
            </a:r>
            <a:r>
              <a:rPr lang="en-US" sz="1200" baseline="0" dirty="0" smtClean="0"/>
              <a:t>list, select </a:t>
            </a:r>
            <a:r>
              <a:rPr lang="en-US" sz="1200" b="1" baseline="0" dirty="0" smtClean="0"/>
              <a:t>One by one</a:t>
            </a:r>
            <a:r>
              <a:rPr lang="en-US" sz="120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Also in the </a:t>
            </a:r>
            <a:r>
              <a:rPr lang="en-US" sz="1200" b="1" baseline="0" dirty="0" smtClean="0"/>
              <a:t>Custom Animation </a:t>
            </a:r>
            <a:r>
              <a:rPr lang="en-US" sz="1200" b="0" baseline="0" dirty="0" smtClean="0"/>
              <a:t>task </a:t>
            </a:r>
            <a:r>
              <a:rPr lang="en-US" sz="1200" baseline="0" dirty="0" smtClean="0"/>
              <a:t>pane, click the double-arrow below the animation effect to expand the list of effects.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Also in the </a:t>
            </a:r>
            <a:r>
              <a:rPr lang="en-US" sz="1200" b="1" baseline="0" dirty="0" smtClean="0"/>
              <a:t>Custom Animation </a:t>
            </a:r>
            <a:r>
              <a:rPr lang="en-US" sz="1200" b="0" baseline="0" dirty="0" smtClean="0"/>
              <a:t>task </a:t>
            </a:r>
            <a:r>
              <a:rPr lang="en-US" sz="1200" baseline="0" dirty="0" smtClean="0"/>
              <a:t>pane, do the following to modify the list of effects: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Select the first animation effect, and then do the following: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Click </a:t>
            </a:r>
            <a:r>
              <a:rPr lang="en-US" sz="1200" b="1" baseline="0" dirty="0" smtClean="0"/>
              <a:t>Change</a:t>
            </a:r>
            <a:r>
              <a:rPr lang="en-US" sz="1200" b="0" baseline="0" dirty="0" smtClean="0"/>
              <a:t>, point to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Entrance</a:t>
            </a:r>
            <a:r>
              <a:rPr lang="en-US" sz="1200" b="0" baseline="0" dirty="0" smtClean="0"/>
              <a:t>, and then click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More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Effects</a:t>
            </a:r>
            <a:r>
              <a:rPr lang="en-US" sz="1200" b="0" baseline="0" dirty="0" smtClean="0"/>
              <a:t>. In the </a:t>
            </a:r>
            <a:r>
              <a:rPr lang="en-US" sz="1200" b="1" baseline="0" dirty="0" smtClean="0"/>
              <a:t>Change Entrance Effect </a:t>
            </a:r>
            <a:r>
              <a:rPr lang="en-US" sz="1200" b="0" baseline="0" dirty="0" smtClean="0"/>
              <a:t>dialog box, under </a:t>
            </a:r>
            <a:r>
              <a:rPr lang="en-US" sz="1200" b="1" baseline="0" dirty="0" smtClean="0"/>
              <a:t>Moderate</a:t>
            </a:r>
            <a:r>
              <a:rPr lang="en-US" sz="1200" b="0" baseline="0" dirty="0" smtClean="0"/>
              <a:t>, click </a:t>
            </a:r>
            <a:r>
              <a:rPr lang="en-US" sz="1200" b="1" baseline="0" dirty="0" smtClean="0"/>
              <a:t>Compress</a:t>
            </a:r>
            <a:r>
              <a:rPr lang="en-US" sz="1200" baseline="0" dirty="0" smtClean="0"/>
              <a:t>. 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Under </a:t>
            </a:r>
            <a:r>
              <a:rPr lang="en-US" sz="1200" b="1" baseline="0" dirty="0" smtClean="0"/>
              <a:t>Modify: Compress</a:t>
            </a:r>
            <a:r>
              <a:rPr lang="en-US" sz="1200" b="0" baseline="0" dirty="0" smtClean="0"/>
              <a:t>, in the </a:t>
            </a:r>
            <a:r>
              <a:rPr lang="en-US" sz="1200" b="1" baseline="0" dirty="0" smtClean="0"/>
              <a:t>Start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With Previous</a:t>
            </a:r>
            <a:r>
              <a:rPr lang="en-US" sz="1200" baseline="0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Press and hold CTRL, select the third, fifth, seventh, ninth, and 11</a:t>
            </a:r>
            <a:r>
              <a:rPr lang="en-US" sz="1200" baseline="30000" dirty="0" smtClean="0"/>
              <a:t>th</a:t>
            </a:r>
            <a:r>
              <a:rPr lang="en-US" sz="1200" baseline="0" dirty="0" smtClean="0"/>
              <a:t> animation effects (effects for the text shapes), and then do the following: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Click </a:t>
            </a:r>
            <a:r>
              <a:rPr lang="en-US" sz="1200" b="1" baseline="0" dirty="0" smtClean="0"/>
              <a:t>Change</a:t>
            </a:r>
            <a:r>
              <a:rPr lang="en-US" sz="1200" b="0" baseline="0" dirty="0" smtClean="0"/>
              <a:t>, point to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Entrance</a:t>
            </a:r>
            <a:r>
              <a:rPr lang="en-US" sz="1200" b="0" baseline="0" dirty="0" smtClean="0"/>
              <a:t>, and then click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More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Effects</a:t>
            </a:r>
            <a:r>
              <a:rPr lang="en-US" sz="1200" b="0" baseline="0" dirty="0" smtClean="0"/>
              <a:t>. In the </a:t>
            </a:r>
            <a:r>
              <a:rPr lang="en-US" sz="1200" b="1" baseline="0" dirty="0" smtClean="0"/>
              <a:t>Change Entrance Effect </a:t>
            </a:r>
            <a:r>
              <a:rPr lang="en-US" sz="1200" b="0" baseline="0" dirty="0" smtClean="0"/>
              <a:t>dialog box, under </a:t>
            </a:r>
            <a:r>
              <a:rPr lang="en-US" sz="1200" b="1" baseline="0" dirty="0" smtClean="0"/>
              <a:t>Basic</a:t>
            </a:r>
            <a:r>
              <a:rPr lang="en-US" sz="1200" b="0" baseline="0" dirty="0" smtClean="0"/>
              <a:t>, click </a:t>
            </a:r>
            <a:r>
              <a:rPr lang="en-US" sz="1200" b="1" baseline="0" dirty="0" smtClean="0"/>
              <a:t>Peek In</a:t>
            </a:r>
            <a:r>
              <a:rPr lang="en-US" sz="1200" b="0" baseline="0" dirty="0" smtClean="0"/>
              <a:t>, and then click </a:t>
            </a:r>
            <a:r>
              <a:rPr lang="en-US" sz="1200" b="1" baseline="0" dirty="0" smtClean="0"/>
              <a:t>OK</a:t>
            </a:r>
            <a:r>
              <a:rPr lang="en-US" sz="1200" baseline="0" dirty="0" smtClean="0"/>
              <a:t>. 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Under </a:t>
            </a:r>
            <a:r>
              <a:rPr lang="en-US" sz="1200" b="1" baseline="0" dirty="0" smtClean="0"/>
              <a:t>Modify: Peek In</a:t>
            </a:r>
            <a:r>
              <a:rPr lang="en-US" sz="1200" b="0" baseline="0" dirty="0" smtClean="0"/>
              <a:t>, in the </a:t>
            </a:r>
            <a:r>
              <a:rPr lang="en-US" sz="1200" b="1" baseline="0" dirty="0" smtClean="0"/>
              <a:t>Direction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From Top</a:t>
            </a:r>
            <a:r>
              <a:rPr lang="en-US" sz="1200" b="0" baseline="0" dirty="0" smtClean="0"/>
              <a:t>.</a:t>
            </a:r>
            <a:r>
              <a:rPr lang="en-US" sz="1200" b="1" baseline="0" dirty="0" smtClean="0"/>
              <a:t> 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Under </a:t>
            </a:r>
            <a:r>
              <a:rPr lang="en-US" sz="1200" b="1" baseline="0" dirty="0" smtClean="0"/>
              <a:t>Modify: Peek In</a:t>
            </a:r>
            <a:r>
              <a:rPr lang="en-US" sz="1200" b="0" baseline="0" dirty="0" smtClean="0"/>
              <a:t>, in the </a:t>
            </a:r>
            <a:r>
              <a:rPr lang="en-US" sz="1200" b="1" baseline="0" dirty="0" smtClean="0"/>
              <a:t>Speed </a:t>
            </a:r>
            <a:r>
              <a:rPr lang="en-US" sz="1200" b="0" baseline="0" dirty="0" smtClean="0"/>
              <a:t>list, select </a:t>
            </a:r>
            <a:r>
              <a:rPr lang="en-US" sz="1200" b="1" baseline="0" dirty="0" smtClean="0"/>
              <a:t>Fast</a:t>
            </a:r>
            <a:r>
              <a:rPr lang="en-US" sz="1200" baseline="0" dirty="0" smtClean="0"/>
              <a:t>.</a:t>
            </a:r>
            <a:endParaRPr lang="en-US" sz="1200" b="0" baseline="0" dirty="0" smtClean="0"/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Press and hold CTRL, select the second, fourth, sixth, eighth, and 10</a:t>
            </a:r>
            <a:r>
              <a:rPr lang="en-US" sz="1200" baseline="30000" dirty="0" smtClean="0"/>
              <a:t>th</a:t>
            </a:r>
            <a:r>
              <a:rPr lang="en-US" sz="1200" baseline="0" dirty="0" smtClean="0"/>
              <a:t>  animation effects (effects for the pictures). Under </a:t>
            </a:r>
            <a:r>
              <a:rPr lang="en-US" sz="1200" b="1" baseline="0" dirty="0" smtClean="0"/>
              <a:t>Modify</a:t>
            </a:r>
            <a:r>
              <a:rPr lang="en-US" sz="1200" baseline="0" dirty="0" smtClean="0"/>
              <a:t>: </a:t>
            </a:r>
            <a:r>
              <a:rPr lang="en-US" sz="1200" b="1" baseline="0" dirty="0" smtClean="0"/>
              <a:t>Ascend</a:t>
            </a:r>
            <a:r>
              <a:rPr lang="en-US" sz="1200" b="0" baseline="0" dirty="0" smtClean="0"/>
              <a:t>, in the </a:t>
            </a:r>
            <a:r>
              <a:rPr lang="en-US" sz="1200" b="1" baseline="0" dirty="0" smtClean="0"/>
              <a:t>Start</a:t>
            </a:r>
            <a:r>
              <a:rPr lang="en-US" sz="1200" b="0" baseline="0" dirty="0" smtClean="0"/>
              <a:t> list, select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After Previous</a:t>
            </a:r>
            <a:r>
              <a:rPr lang="en-US" sz="1200" baseline="0" dirty="0" smtClean="0"/>
              <a:t>.</a:t>
            </a:r>
          </a:p>
          <a:p>
            <a:endParaRPr lang="en-US" sz="1200" dirty="0" smtClean="0"/>
          </a:p>
          <a:p>
            <a:endParaRPr lang="en-US" sz="1200" dirty="0" smtClean="0"/>
          </a:p>
          <a:p>
            <a:r>
              <a:rPr lang="en-US" sz="1200" baseline="0" dirty="0" smtClean="0"/>
              <a:t>To reproduce the background effects on this slide, do the following: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Right-click the slide background area, and then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dialog box,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left pane,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pane, and then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Linear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Direction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Linear Down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 row, second option from the left).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Add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Remove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until two stops appear in the drop-down list.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customize the gradient stops as follows: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 1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 the list, and then do the following: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 position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0%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dirty="0" smtClean="0"/>
              <a:t>click </a:t>
            </a:r>
            <a:r>
              <a:rPr lang="en-US" sz="1200" b="1" dirty="0" smtClean="0"/>
              <a:t>More Colors</a:t>
            </a:r>
            <a:r>
              <a:rPr lang="en-US" sz="1200" dirty="0" smtClean="0"/>
              <a:t>, and then in the </a:t>
            </a:r>
            <a:r>
              <a:rPr lang="en-US" sz="1200" b="1" dirty="0" smtClean="0"/>
              <a:t>Colors</a:t>
            </a:r>
            <a:r>
              <a:rPr lang="en-US" sz="1200" dirty="0" smtClean="0"/>
              <a:t> dialog box, on the </a:t>
            </a:r>
            <a:r>
              <a:rPr lang="en-US" sz="1200" b="1" dirty="0" smtClean="0"/>
              <a:t>Custom</a:t>
            </a:r>
            <a:r>
              <a:rPr lang="en-US" sz="1200" dirty="0" smtClean="0"/>
              <a:t> tab, enter values for Red: </a:t>
            </a:r>
            <a:r>
              <a:rPr lang="en-US" sz="1200" b="1" dirty="0" smtClean="0"/>
              <a:t>130</a:t>
            </a:r>
            <a:r>
              <a:rPr lang="en-US" sz="1200" dirty="0" smtClean="0"/>
              <a:t>, Green: </a:t>
            </a:r>
            <a:r>
              <a:rPr lang="en-US" sz="1200" b="1" dirty="0" smtClean="0"/>
              <a:t>126</a:t>
            </a:r>
            <a:r>
              <a:rPr lang="en-US" sz="1200" dirty="0" smtClean="0"/>
              <a:t>, and Blue: </a:t>
            </a:r>
            <a:r>
              <a:rPr lang="en-US" sz="1200" b="1" dirty="0" smtClean="0"/>
              <a:t>102</a:t>
            </a:r>
            <a:r>
              <a:rPr lang="en-US" sz="1200" dirty="0" smtClean="0"/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 2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 the list, and then do the following: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 position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71%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Black, Text 1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 row, second option from the left). </a:t>
            </a:r>
          </a:p>
          <a:p>
            <a:endParaRPr lang="en-US" sz="1200" dirty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>
          <a:xfrm>
            <a:off x="533400" y="460375"/>
            <a:ext cx="3144838" cy="2359025"/>
          </a:xfr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C6223D-39D7-40D9-A3CF-CA4FE755EF6F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400" b="1" dirty="0" smtClean="0"/>
              <a:t>SmartArt </a:t>
            </a:r>
            <a:r>
              <a:rPr lang="en-US" sz="1400" b="1" baseline="0" dirty="0" smtClean="0"/>
              <a:t>custom </a:t>
            </a:r>
            <a:r>
              <a:rPr lang="en-US" sz="1400" b="1" dirty="0" smtClean="0"/>
              <a:t>animation effects: stacked Venn diagram</a:t>
            </a:r>
          </a:p>
          <a:p>
            <a:r>
              <a:rPr lang="en-US" sz="1400" dirty="0" smtClean="0"/>
              <a:t>(Intermediate)</a:t>
            </a:r>
          </a:p>
          <a:p>
            <a:endParaRPr lang="en-US" sz="1200" dirty="0" smtClean="0"/>
          </a:p>
          <a:p>
            <a:endParaRPr lang="en-US" sz="1200" dirty="0" smtClean="0"/>
          </a:p>
          <a:p>
            <a:r>
              <a:rPr lang="en-US" sz="1200" dirty="0" smtClean="0"/>
              <a:t>To reproduce the SmartArt effects on this slide, do the following: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dirty="0" smtClean="0"/>
              <a:t>On the </a:t>
            </a:r>
            <a:r>
              <a:rPr lang="en-US" sz="1200" b="1" dirty="0" smtClean="0"/>
              <a:t>Home</a:t>
            </a:r>
            <a:r>
              <a:rPr lang="en-US" sz="1200" b="0" dirty="0" smtClean="0"/>
              <a:t> tab, in the </a:t>
            </a:r>
            <a:r>
              <a:rPr lang="en-US" sz="1200" b="1" dirty="0" smtClean="0"/>
              <a:t>Slides</a:t>
            </a:r>
            <a:r>
              <a:rPr lang="en-US" sz="1200" b="0" dirty="0" smtClean="0"/>
              <a:t> group, click </a:t>
            </a:r>
            <a:r>
              <a:rPr lang="en-US" sz="1200" b="1" dirty="0" smtClean="0"/>
              <a:t>Layout</a:t>
            </a:r>
            <a:r>
              <a:rPr lang="en-US" sz="1200" b="0" dirty="0" smtClean="0"/>
              <a:t>, and then click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Blank</a:t>
            </a:r>
            <a:r>
              <a:rPr lang="en-US" sz="1200" b="0" baseline="0" dirty="0" smtClean="0"/>
              <a:t>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dirty="0" smtClean="0"/>
              <a:t>On the </a:t>
            </a:r>
            <a:r>
              <a:rPr lang="en-US" sz="1200" b="1" dirty="0" smtClean="0"/>
              <a:t>Insert tab</a:t>
            </a:r>
            <a:r>
              <a:rPr lang="en-US" sz="1200" b="0" dirty="0" smtClean="0"/>
              <a:t>, in the </a:t>
            </a:r>
            <a:r>
              <a:rPr lang="en-US" sz="1200" b="1" dirty="0" smtClean="0"/>
              <a:t>Illustrations</a:t>
            </a:r>
            <a:r>
              <a:rPr lang="en-US" sz="1200" dirty="0" smtClean="0"/>
              <a:t> group, click </a:t>
            </a:r>
            <a:r>
              <a:rPr lang="en-US" sz="1200" b="1" dirty="0" err="1" smtClean="0"/>
              <a:t>SmartArt</a:t>
            </a:r>
            <a:r>
              <a:rPr lang="en-US" sz="1200" b="0" dirty="0" smtClean="0"/>
              <a:t>. </a:t>
            </a: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Choose a </a:t>
            </a:r>
            <a:r>
              <a:rPr lang="en-US" sz="1200" b="1" baseline="0" dirty="0" err="1" smtClean="0"/>
              <a:t>SmartArt</a:t>
            </a:r>
            <a:r>
              <a:rPr lang="en-US" sz="1200" b="1" baseline="0" dirty="0" smtClean="0"/>
              <a:t> Graphic</a:t>
            </a:r>
            <a:r>
              <a:rPr lang="en-US" sz="1200" b="0" baseline="0" dirty="0" smtClean="0"/>
              <a:t> dialog box, in the left pane, click </a:t>
            </a:r>
            <a:r>
              <a:rPr lang="en-US" sz="1200" b="1" baseline="0" dirty="0" smtClean="0"/>
              <a:t>Relationship</a:t>
            </a:r>
            <a:r>
              <a:rPr lang="en-US" sz="1200" b="0" baseline="0" dirty="0" smtClean="0"/>
              <a:t>. In the </a:t>
            </a:r>
            <a:r>
              <a:rPr lang="en-US" sz="1200" b="1" baseline="0" dirty="0" smtClean="0"/>
              <a:t>Relationship</a:t>
            </a:r>
            <a:r>
              <a:rPr lang="en-US" sz="1200" b="0" baseline="0" dirty="0" smtClean="0"/>
              <a:t> pane, click </a:t>
            </a:r>
            <a:r>
              <a:rPr lang="en-US" sz="1200" b="1" baseline="0" dirty="0" smtClean="0"/>
              <a:t>Stacked Venn </a:t>
            </a:r>
            <a:r>
              <a:rPr lang="en-US" sz="1200" baseline="0" dirty="0" smtClean="0"/>
              <a:t>(eighth row, second option from the left), and then click </a:t>
            </a:r>
            <a:r>
              <a:rPr lang="en-US" sz="1200" b="1" baseline="0" dirty="0" smtClean="0"/>
              <a:t>OK</a:t>
            </a:r>
            <a:r>
              <a:rPr lang="en-US" sz="1200" baseline="0" dirty="0" smtClean="0"/>
              <a:t> to insert the graphic into the slide.</a:t>
            </a:r>
            <a:endParaRPr lang="en-US" sz="1200" b="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Select</a:t>
            </a:r>
            <a:r>
              <a:rPr lang="en-US" sz="1200" baseline="0" dirty="0" smtClean="0"/>
              <a:t> the graphic, and then click one of the arrows on the left border. In the </a:t>
            </a:r>
            <a:r>
              <a:rPr lang="en-US" sz="1200" b="1" baseline="0" dirty="0" smtClean="0"/>
              <a:t>Type your text here </a:t>
            </a:r>
            <a:r>
              <a:rPr lang="en-US" sz="1200" baseline="0" dirty="0" smtClean="0"/>
              <a:t>dialog box, enter text.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 smtClean="0"/>
              <a:t>Select the graphic. </a:t>
            </a: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Design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Themes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Colors</a:t>
            </a:r>
            <a:r>
              <a:rPr lang="en-US" sz="1200" b="0" baseline="0" dirty="0" smtClean="0"/>
              <a:t>,</a:t>
            </a:r>
            <a:r>
              <a:rPr lang="en-US" sz="1200" b="1" baseline="0" dirty="0" smtClean="0"/>
              <a:t> </a:t>
            </a:r>
            <a:r>
              <a:rPr lang="en-US" sz="1200" b="0" baseline="0" dirty="0" smtClean="0"/>
              <a:t>and then under </a:t>
            </a:r>
            <a:r>
              <a:rPr lang="en-US" sz="1200" b="1" baseline="0" dirty="0" smtClean="0"/>
              <a:t>Built-in</a:t>
            </a:r>
            <a:r>
              <a:rPr lang="en-US" sz="1200" b="0" baseline="0" dirty="0" smtClean="0"/>
              <a:t> click </a:t>
            </a:r>
            <a:r>
              <a:rPr lang="en-US" sz="1200" b="1" baseline="0" dirty="0" smtClean="0"/>
              <a:t>Median</a:t>
            </a:r>
            <a:r>
              <a:rPr lang="en-US" sz="1200" b="0" baseline="0" dirty="0" smtClean="0"/>
              <a:t>. (</a:t>
            </a:r>
            <a:r>
              <a:rPr lang="en-US" sz="1200" b="1" dirty="0" smtClean="0"/>
              <a:t>Note: </a:t>
            </a:r>
            <a:r>
              <a:rPr lang="en-US" sz="1200" dirty="0" smtClean="0"/>
              <a:t>if this action is taken in a PowerPoint presentation containing more than one slide, the theme color will be applied to all of the slides.)</a:t>
            </a:r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 smtClean="0"/>
              <a:t>Under</a:t>
            </a:r>
            <a:r>
              <a:rPr lang="en-US" sz="1200" b="1" baseline="0" dirty="0" smtClean="0"/>
              <a:t> SmartArt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Tools</a:t>
            </a:r>
            <a:r>
              <a:rPr lang="en-US" sz="1200" b="0" baseline="0" dirty="0" smtClean="0"/>
              <a:t>, on the </a:t>
            </a:r>
            <a:r>
              <a:rPr lang="en-US" sz="1200" b="1" baseline="0" dirty="0" smtClean="0"/>
              <a:t>Design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SmartArt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Styles</a:t>
            </a:r>
            <a:r>
              <a:rPr lang="en-US" sz="1200" baseline="0" dirty="0" smtClean="0"/>
              <a:t> group, do the following: 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Click </a:t>
            </a:r>
            <a:r>
              <a:rPr lang="en-US" sz="1200" b="1" baseline="0" dirty="0" smtClean="0"/>
              <a:t>Change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Colors</a:t>
            </a:r>
            <a:r>
              <a:rPr lang="en-US" sz="1200" b="0" baseline="0" dirty="0" smtClean="0"/>
              <a:t>, and then under </a:t>
            </a:r>
            <a:r>
              <a:rPr lang="en-US" sz="1200" b="1" baseline="0" dirty="0" smtClean="0"/>
              <a:t>Colorful</a:t>
            </a:r>
            <a:r>
              <a:rPr lang="en-US" sz="1200" b="0" baseline="0" dirty="0" smtClean="0"/>
              <a:t> click </a:t>
            </a:r>
            <a:r>
              <a:rPr lang="en-US" sz="1200" b="1" baseline="0" dirty="0" smtClean="0"/>
              <a:t>Colorful – Accent Colors </a:t>
            </a:r>
            <a:r>
              <a:rPr lang="en-US" sz="1200" b="0" baseline="0" dirty="0" smtClean="0"/>
              <a:t>(first option from the left).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Click </a:t>
            </a:r>
            <a:r>
              <a:rPr lang="en-US" sz="1200" b="1" baseline="0" dirty="0" smtClean="0"/>
              <a:t>More</a:t>
            </a:r>
            <a:r>
              <a:rPr lang="en-US" sz="1200" b="0" baseline="0" dirty="0" smtClean="0"/>
              <a:t>, and then under </a:t>
            </a:r>
            <a:r>
              <a:rPr lang="en-US" sz="1200" b="1" baseline="0" dirty="0" smtClean="0"/>
              <a:t>3-D</a:t>
            </a:r>
            <a:r>
              <a:rPr lang="en-US" sz="1200" b="0" baseline="0" dirty="0" smtClean="0"/>
              <a:t> click </a:t>
            </a:r>
            <a:r>
              <a:rPr lang="en-US" sz="1200" b="1" baseline="0" dirty="0" smtClean="0"/>
              <a:t>Polished  </a:t>
            </a:r>
            <a:r>
              <a:rPr lang="en-US" sz="1200" b="0" baseline="0" dirty="0" smtClean="0"/>
              <a:t>(first row, first option from the left).</a:t>
            </a:r>
          </a:p>
          <a:p>
            <a:pPr marL="228600" indent="-228600">
              <a:buFont typeface="+mj-lt"/>
              <a:buAutoNum type="arabicPeriod" startAt="6"/>
            </a:pPr>
            <a:r>
              <a:rPr lang="en-US" sz="1200" b="0" baseline="0" dirty="0" smtClean="0"/>
              <a:t>On the </a:t>
            </a:r>
            <a:r>
              <a:rPr lang="en-US" sz="1200" b="1" baseline="0" dirty="0" smtClean="0"/>
              <a:t>Home</a:t>
            </a:r>
            <a:r>
              <a:rPr lang="en-US" sz="1200" b="0" baseline="0" dirty="0" smtClean="0"/>
              <a:t> tab, in the </a:t>
            </a:r>
            <a:r>
              <a:rPr lang="en-US" sz="1200" b="1" baseline="0" dirty="0" smtClean="0"/>
              <a:t>Font </a:t>
            </a:r>
            <a:r>
              <a:rPr lang="en-US" sz="1200" b="0" baseline="0" dirty="0" smtClean="0"/>
              <a:t>group, select </a:t>
            </a:r>
            <a:r>
              <a:rPr lang="en-US" sz="1200" b="1" baseline="0" dirty="0" smtClean="0"/>
              <a:t>Franklin Gothic Medium </a:t>
            </a:r>
            <a:r>
              <a:rPr lang="en-US" sz="1200" b="1" baseline="0" dirty="0" err="1" smtClean="0"/>
              <a:t>Cond</a:t>
            </a:r>
            <a:r>
              <a:rPr lang="en-US" sz="1200" b="0" baseline="0" dirty="0" smtClean="0"/>
              <a:t> from the </a:t>
            </a:r>
            <a:r>
              <a:rPr lang="en-US" sz="1200" b="1" baseline="0" dirty="0" smtClean="0"/>
              <a:t>Font</a:t>
            </a:r>
            <a:r>
              <a:rPr lang="en-US" sz="1200" b="0" baseline="0" dirty="0" smtClean="0"/>
              <a:t> list, and then select </a:t>
            </a:r>
            <a:r>
              <a:rPr lang="en-US" sz="1200" b="1" baseline="0" dirty="0" smtClean="0"/>
              <a:t>28 </a:t>
            </a:r>
            <a:r>
              <a:rPr lang="en-US" sz="1200" b="0" baseline="0" dirty="0" smtClean="0"/>
              <a:t>from the </a:t>
            </a:r>
            <a:r>
              <a:rPr lang="en-US" sz="1200" b="1" baseline="0" dirty="0" smtClean="0"/>
              <a:t>Font Size </a:t>
            </a:r>
            <a:r>
              <a:rPr lang="en-US" sz="1200" b="0" baseline="0" dirty="0" smtClean="0"/>
              <a:t>list.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dirty="0" smtClean="0"/>
          </a:p>
          <a:p>
            <a:r>
              <a:rPr lang="en-US" sz="1200" dirty="0" smtClean="0"/>
              <a:t>To reproduce</a:t>
            </a:r>
            <a:r>
              <a:rPr lang="en-US" sz="1200" baseline="0" dirty="0" smtClean="0"/>
              <a:t> the animation effects on this slide, do the following: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Custom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On the slide, select the graphic. </a:t>
            </a: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Custom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task pane,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 smtClean="0"/>
              <a:t>Click </a:t>
            </a:r>
            <a:r>
              <a:rPr lang="en-US" sz="1200" b="1" baseline="0" dirty="0" smtClean="0"/>
              <a:t>Add Effect</a:t>
            </a:r>
            <a:r>
              <a:rPr lang="en-US" sz="1200" baseline="0" dirty="0" smtClean="0"/>
              <a:t>, point to </a:t>
            </a:r>
            <a:r>
              <a:rPr lang="en-US" sz="1200" b="1" baseline="0" dirty="0" smtClean="0"/>
              <a:t>Entrance</a:t>
            </a:r>
            <a:r>
              <a:rPr lang="en-US" sz="1200" baseline="0" dirty="0" smtClean="0"/>
              <a:t>, and then click </a:t>
            </a:r>
            <a:r>
              <a:rPr lang="en-US" sz="1200" b="1" baseline="0" dirty="0" smtClean="0"/>
              <a:t>More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Effects</a:t>
            </a:r>
            <a:r>
              <a:rPr lang="en-US" sz="1200" b="0" baseline="0" dirty="0" smtClean="0"/>
              <a:t>. In the </a:t>
            </a:r>
            <a:r>
              <a:rPr lang="en-US" sz="1200" b="1" baseline="0" dirty="0" smtClean="0"/>
              <a:t>Add Entrance Effect </a:t>
            </a:r>
            <a:r>
              <a:rPr lang="en-US" sz="1200" b="0" baseline="0" dirty="0" smtClean="0"/>
              <a:t>dialog box, under </a:t>
            </a:r>
            <a:r>
              <a:rPr lang="en-US" sz="1200" b="1" baseline="0" dirty="0" smtClean="0"/>
              <a:t>Basic</a:t>
            </a:r>
            <a:r>
              <a:rPr lang="en-US" sz="1200" b="0" baseline="0" dirty="0" smtClean="0"/>
              <a:t>, click </a:t>
            </a:r>
            <a:r>
              <a:rPr lang="en-US" sz="1200" b="1" baseline="0" dirty="0" smtClean="0"/>
              <a:t>Fly-In</a:t>
            </a:r>
            <a:r>
              <a:rPr lang="en-US" sz="1200" baseline="0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Under </a:t>
            </a:r>
            <a:r>
              <a:rPr lang="en-US" sz="1200" b="1" baseline="0" dirty="0" smtClean="0"/>
              <a:t>Modify: Fly-In</a:t>
            </a:r>
            <a:r>
              <a:rPr lang="en-US" sz="1200" b="0" baseline="0" dirty="0" smtClean="0"/>
              <a:t>, </a:t>
            </a: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Speed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Fast</a:t>
            </a:r>
            <a:r>
              <a:rPr lang="en-US" sz="1200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 smtClean="0"/>
              <a:t>Also in the </a:t>
            </a:r>
            <a:r>
              <a:rPr lang="en-US" sz="1200" b="1" baseline="0" dirty="0" smtClean="0"/>
              <a:t>Custom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task pane,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 smtClean="0"/>
              <a:t>Click </a:t>
            </a:r>
            <a:r>
              <a:rPr lang="en-US" sz="1200" b="1" baseline="0" dirty="0" smtClean="0"/>
              <a:t>Add Effect</a:t>
            </a:r>
            <a:r>
              <a:rPr lang="en-US" sz="1200" baseline="0" dirty="0" smtClean="0"/>
              <a:t>, point to </a:t>
            </a:r>
            <a:r>
              <a:rPr lang="en-US" sz="1200" b="1" baseline="0" dirty="0" smtClean="0"/>
              <a:t>Entrance</a:t>
            </a:r>
            <a:r>
              <a:rPr lang="en-US" sz="1200" baseline="0" dirty="0" smtClean="0"/>
              <a:t>, and then click </a:t>
            </a:r>
            <a:r>
              <a:rPr lang="en-US" sz="1200" b="1" baseline="0" dirty="0" smtClean="0"/>
              <a:t>More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Effects</a:t>
            </a:r>
            <a:r>
              <a:rPr lang="en-US" sz="1200" b="0" baseline="0" dirty="0" smtClean="0"/>
              <a:t>. In the </a:t>
            </a:r>
            <a:r>
              <a:rPr lang="en-US" sz="1200" b="1" baseline="0" dirty="0" smtClean="0"/>
              <a:t>Add Entrance Effect </a:t>
            </a:r>
            <a:r>
              <a:rPr lang="en-US" sz="1200" b="0" baseline="0" dirty="0" smtClean="0"/>
              <a:t>dialog box, under </a:t>
            </a:r>
            <a:r>
              <a:rPr lang="en-US" sz="1200" b="1" baseline="0" dirty="0" smtClean="0"/>
              <a:t>Subtle</a:t>
            </a:r>
            <a:r>
              <a:rPr lang="en-US" sz="1200" b="0" baseline="0" dirty="0" smtClean="0"/>
              <a:t>, click </a:t>
            </a:r>
            <a:r>
              <a:rPr lang="en-US" sz="1200" b="1" baseline="0" dirty="0" smtClean="0"/>
              <a:t>Faded Zoom</a:t>
            </a:r>
            <a:r>
              <a:rPr lang="en-US" sz="1200" baseline="0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Under </a:t>
            </a:r>
            <a:r>
              <a:rPr lang="en-US" sz="1200" b="1" baseline="0" dirty="0" smtClean="0"/>
              <a:t>Modify: Faded Zoom</a:t>
            </a:r>
            <a:r>
              <a:rPr lang="en-US" sz="1200" b="0" baseline="0" dirty="0" smtClean="0"/>
              <a:t>, </a:t>
            </a: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Speed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Fast</a:t>
            </a:r>
            <a:r>
              <a:rPr lang="en-US" sz="1200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 smtClean="0"/>
              <a:t>Also in the </a:t>
            </a:r>
            <a:r>
              <a:rPr lang="en-US" sz="1200" b="1" baseline="0" dirty="0" smtClean="0"/>
              <a:t>Custom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task pane,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 smtClean="0"/>
              <a:t>Click </a:t>
            </a:r>
            <a:r>
              <a:rPr lang="en-US" sz="1200" b="1" baseline="0" dirty="0" smtClean="0"/>
              <a:t>Add Effect</a:t>
            </a:r>
            <a:r>
              <a:rPr lang="en-US" sz="1200" baseline="0" dirty="0" smtClean="0"/>
              <a:t>, point to </a:t>
            </a:r>
            <a:r>
              <a:rPr lang="en-US" sz="1200" b="1" baseline="0" dirty="0" smtClean="0"/>
              <a:t>Emphasis</a:t>
            </a:r>
            <a:r>
              <a:rPr lang="en-US" sz="1200" baseline="0" dirty="0" smtClean="0"/>
              <a:t>, and then click </a:t>
            </a:r>
            <a:r>
              <a:rPr lang="en-US" sz="1200" b="1" baseline="0" dirty="0" smtClean="0"/>
              <a:t>More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Effects</a:t>
            </a:r>
            <a:r>
              <a:rPr lang="en-US" sz="1200" b="0" baseline="0" dirty="0" smtClean="0"/>
              <a:t>. In the </a:t>
            </a:r>
            <a:r>
              <a:rPr lang="en-US" sz="1200" b="1" baseline="0" dirty="0" smtClean="0"/>
              <a:t>Add Entrance Effect </a:t>
            </a:r>
            <a:r>
              <a:rPr lang="en-US" sz="1200" b="0" baseline="0" dirty="0" smtClean="0"/>
              <a:t>dialog box, under </a:t>
            </a:r>
            <a:r>
              <a:rPr lang="en-US" sz="1200" b="1" baseline="0" dirty="0" smtClean="0"/>
              <a:t>Basic</a:t>
            </a:r>
            <a:r>
              <a:rPr lang="en-US" sz="1200" b="0" baseline="0" dirty="0" smtClean="0"/>
              <a:t>, click </a:t>
            </a:r>
            <a:r>
              <a:rPr lang="en-US" sz="1200" b="1" baseline="0" dirty="0" smtClean="0"/>
              <a:t>Grow/Shrink</a:t>
            </a:r>
            <a:r>
              <a:rPr lang="en-US" sz="1200" baseline="0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Under </a:t>
            </a:r>
            <a:r>
              <a:rPr lang="en-US" sz="1200" b="1" baseline="0" dirty="0" smtClean="0"/>
              <a:t>Modify: Grow/Shrink</a:t>
            </a:r>
            <a:r>
              <a:rPr lang="en-US" sz="1200" b="0" baseline="0" dirty="0" smtClean="0"/>
              <a:t>, </a:t>
            </a: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Size</a:t>
            </a:r>
            <a:r>
              <a:rPr lang="en-US" sz="1200" baseline="0" dirty="0" smtClean="0"/>
              <a:t> list, in the </a:t>
            </a:r>
            <a:r>
              <a:rPr lang="en-US" sz="1200" b="1" baseline="0" dirty="0" smtClean="0"/>
              <a:t>Custom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30%</a:t>
            </a:r>
            <a:r>
              <a:rPr lang="en-US" sz="1200" b="0" baseline="0" dirty="0" smtClean="0"/>
              <a:t>, and then press ENTER. Also in the </a:t>
            </a:r>
            <a:r>
              <a:rPr lang="en-US" sz="1200" b="1" baseline="0" dirty="0" smtClean="0"/>
              <a:t>Size</a:t>
            </a:r>
            <a:r>
              <a:rPr lang="en-US" sz="1200" b="0" baseline="0" dirty="0" smtClean="0"/>
              <a:t> list, click </a:t>
            </a:r>
            <a:r>
              <a:rPr lang="en-US" sz="1200" b="1" baseline="0" dirty="0" smtClean="0"/>
              <a:t>Vertical</a:t>
            </a:r>
            <a:r>
              <a:rPr lang="en-US" sz="1200" b="0" baseline="0" dirty="0" smtClean="0"/>
              <a:t>. 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Under </a:t>
            </a:r>
            <a:r>
              <a:rPr lang="en-US" sz="1200" b="1" baseline="0" dirty="0" smtClean="0"/>
              <a:t>Modify: Grow/Shrink</a:t>
            </a:r>
            <a:r>
              <a:rPr lang="en-US" sz="1200" b="0" baseline="0" dirty="0" smtClean="0"/>
              <a:t>, </a:t>
            </a: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Speed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Very Fast</a:t>
            </a:r>
            <a:r>
              <a:rPr lang="en-US" sz="120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baseline="0" dirty="0" smtClean="0"/>
              <a:t>Also in the </a:t>
            </a:r>
            <a:r>
              <a:rPr lang="en-US" sz="1200" b="1" baseline="0" dirty="0" smtClean="0"/>
              <a:t>Custom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task pane, select the third animation effect (grow/shrink effect). C</a:t>
            </a:r>
            <a:r>
              <a:rPr lang="en-US" sz="1200" b="0" baseline="0" dirty="0" smtClean="0"/>
              <a:t>lick the arrow to the right of the animation effect, click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Options</a:t>
            </a:r>
            <a:r>
              <a:rPr lang="en-US" sz="1200" b="0" baseline="0" dirty="0" smtClean="0"/>
              <a:t>, and then do the following in the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Grow/Shrink</a:t>
            </a:r>
            <a:r>
              <a:rPr lang="en-US" sz="1200" baseline="0" dirty="0" smtClean="0"/>
              <a:t> dialog box: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baseline="0" dirty="0" smtClean="0"/>
              <a:t>On the </a:t>
            </a:r>
            <a:r>
              <a:rPr lang="en-US" sz="1200" b="1" baseline="0" dirty="0" smtClean="0"/>
              <a:t>SmartArt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Group graphic </a:t>
            </a:r>
            <a:r>
              <a:rPr lang="en-US" sz="1200" baseline="0" dirty="0" smtClean="0"/>
              <a:t>list, select </a:t>
            </a:r>
            <a:r>
              <a:rPr lang="en-US" sz="1200" b="1" baseline="0" dirty="0" smtClean="0"/>
              <a:t>One by one</a:t>
            </a:r>
            <a:r>
              <a:rPr lang="en-US" sz="1200" baseline="0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tab, under </a:t>
            </a:r>
            <a:r>
              <a:rPr lang="en-US" sz="1200" b="1" baseline="0" dirty="0" smtClean="0"/>
              <a:t>Settings</a:t>
            </a:r>
            <a:r>
              <a:rPr lang="en-US" sz="1200" baseline="0" dirty="0" smtClean="0"/>
              <a:t>, select </a:t>
            </a:r>
            <a:r>
              <a:rPr lang="en-US" sz="1200" b="1" baseline="0" dirty="0" smtClean="0"/>
              <a:t>Auto-reverse</a:t>
            </a:r>
            <a:r>
              <a:rPr lang="en-US" sz="1200" baseline="0" dirty="0" smtClean="0"/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Press and hold CTRL, and then select all three animation effects in the </a:t>
            </a:r>
            <a:r>
              <a:rPr lang="en-US" sz="1200" b="1" baseline="0" dirty="0" smtClean="0"/>
              <a:t>Custom Animation </a:t>
            </a:r>
            <a:r>
              <a:rPr lang="en-US" sz="1200" b="0" baseline="0" dirty="0" smtClean="0"/>
              <a:t>task </a:t>
            </a:r>
            <a:r>
              <a:rPr lang="en-US" sz="1200" baseline="0" dirty="0" smtClean="0"/>
              <a:t>pane. C</a:t>
            </a:r>
            <a:r>
              <a:rPr lang="en-US" sz="1200" b="0" baseline="0" dirty="0" smtClean="0"/>
              <a:t>lick the arrow to the right of one of the selected effects, and then click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Options</a:t>
            </a:r>
            <a:r>
              <a:rPr lang="en-US" sz="1200" baseline="0" dirty="0" smtClean="0"/>
              <a:t>. In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Options</a:t>
            </a:r>
            <a:r>
              <a:rPr lang="en-US" sz="1200" baseline="0" dirty="0" smtClean="0"/>
              <a:t> dialog box, o</a:t>
            </a:r>
            <a:r>
              <a:rPr lang="en-US" sz="1200" b="0" baseline="0" dirty="0" smtClean="0"/>
              <a:t>n the </a:t>
            </a:r>
            <a:r>
              <a:rPr lang="en-US" sz="1200" b="1" baseline="0" dirty="0" smtClean="0"/>
              <a:t>SmartArt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Group graphic </a:t>
            </a:r>
            <a:r>
              <a:rPr lang="en-US" sz="1200" baseline="0" dirty="0" smtClean="0"/>
              <a:t>list, select </a:t>
            </a:r>
            <a:r>
              <a:rPr lang="en-US" sz="1200" b="1" baseline="0" dirty="0" smtClean="0"/>
              <a:t>One by one</a:t>
            </a:r>
            <a:r>
              <a:rPr lang="en-US" sz="120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Also in the </a:t>
            </a:r>
            <a:r>
              <a:rPr lang="en-US" sz="1200" b="1" i="0" baseline="0" dirty="0" smtClean="0"/>
              <a:t>Custom Animation </a:t>
            </a:r>
            <a:r>
              <a:rPr lang="en-US" sz="1200" b="0" i="0" baseline="0" dirty="0" smtClean="0"/>
              <a:t>task </a:t>
            </a:r>
            <a:r>
              <a:rPr lang="en-US" sz="1200" i="0" baseline="0" dirty="0" smtClean="0"/>
              <a:t>pane, click the double arrow under each animation effect to expand the contents of the list of effects, and then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dirty="0" smtClean="0"/>
              <a:t>Select the first animation effect (first</a:t>
            </a:r>
            <a:r>
              <a:rPr lang="en-US" sz="1200" baseline="0" dirty="0" smtClean="0"/>
              <a:t> fly-in effect), and then do the following: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b="0" baseline="0" dirty="0" smtClean="0"/>
              <a:t>Under</a:t>
            </a:r>
            <a:r>
              <a:rPr lang="en-US" sz="1200" b="1" baseline="0" dirty="0" smtClean="0"/>
              <a:t> Modify: Fly-In</a:t>
            </a:r>
            <a:r>
              <a:rPr lang="en-US" sz="1200" b="0" baseline="0" dirty="0" smtClean="0"/>
              <a:t>, in the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Start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With Previous</a:t>
            </a:r>
            <a:r>
              <a:rPr lang="en-US" sz="1200" baseline="0" dirty="0" smtClean="0"/>
              <a:t>. 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b="0" baseline="0" dirty="0" smtClean="0"/>
              <a:t>Under</a:t>
            </a:r>
            <a:r>
              <a:rPr lang="en-US" sz="1200" b="1" baseline="0" dirty="0" smtClean="0"/>
              <a:t> Modify: Fly-In</a:t>
            </a:r>
            <a:r>
              <a:rPr lang="en-US" sz="1200" b="0" baseline="0" dirty="0" smtClean="0"/>
              <a:t>, in the </a:t>
            </a:r>
            <a:r>
              <a:rPr lang="en-US" sz="1200" b="1" baseline="0" dirty="0" smtClean="0"/>
              <a:t>Direction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From Bottom-Left</a:t>
            </a:r>
            <a:r>
              <a:rPr lang="en-US" sz="1200" b="0" baseline="0" dirty="0" smtClean="0"/>
              <a:t>.</a:t>
            </a:r>
            <a:endParaRPr lang="en-US" sz="1200" b="1" baseline="0" dirty="0" smtClean="0"/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dirty="0" smtClean="0"/>
              <a:t>Select the second animation effect (second fly-in effect), and then under</a:t>
            </a:r>
            <a:r>
              <a:rPr lang="en-US" sz="1200" b="1" baseline="0" dirty="0" smtClean="0"/>
              <a:t> Modify: Fly-In</a:t>
            </a:r>
            <a:r>
              <a:rPr lang="en-US" sz="1200" b="0" baseline="0" dirty="0" smtClean="0"/>
              <a:t>,</a:t>
            </a:r>
            <a:r>
              <a:rPr lang="en-US" sz="1200" b="1" baseline="0" dirty="0" smtClean="0"/>
              <a:t> </a:t>
            </a: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Direction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From Bottom-Right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dirty="0" smtClean="0"/>
              <a:t>Select the third animation effect (third fly-in effect),</a:t>
            </a:r>
            <a:r>
              <a:rPr lang="en-US" sz="1200" baseline="0" dirty="0" smtClean="0"/>
              <a:t> and then under </a:t>
            </a:r>
            <a:r>
              <a:rPr lang="en-US" sz="1200" b="1" baseline="0" dirty="0" smtClean="0"/>
              <a:t>Modify: Fly-In</a:t>
            </a:r>
            <a:r>
              <a:rPr lang="en-US" sz="1200" b="0" baseline="0" dirty="0" smtClean="0"/>
              <a:t>, in the </a:t>
            </a:r>
            <a:r>
              <a:rPr lang="en-US" sz="1200" b="1" baseline="0" dirty="0" smtClean="0"/>
              <a:t>Direction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From Bottom-Left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dirty="0" smtClean="0"/>
              <a:t>Select the fourth animation effect (fourth fly-in effect), and then under </a:t>
            </a:r>
            <a:r>
              <a:rPr lang="en-US" sz="1200" b="1" baseline="0" dirty="0" smtClean="0"/>
              <a:t>Modify: Fly-In</a:t>
            </a:r>
            <a:r>
              <a:rPr lang="en-US" sz="1200" b="0" baseline="0" dirty="0" smtClean="0"/>
              <a:t>, in the </a:t>
            </a:r>
            <a:r>
              <a:rPr lang="en-US" sz="1200" b="1" baseline="0" dirty="0" smtClean="0"/>
              <a:t>Direction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From Bottom-Right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Press and hold CTRL, select the fifth, sixth, seventh, eighth, ninth, 10</a:t>
            </a:r>
            <a:r>
              <a:rPr lang="en-US" sz="1200" baseline="30000" dirty="0" smtClean="0"/>
              <a:t>th</a:t>
            </a:r>
            <a:r>
              <a:rPr lang="en-US" sz="1200" baseline="0" dirty="0" smtClean="0"/>
              <a:t>, 11</a:t>
            </a:r>
            <a:r>
              <a:rPr lang="en-US" sz="1200" baseline="30000" dirty="0" smtClean="0"/>
              <a:t>th</a:t>
            </a:r>
            <a:r>
              <a:rPr lang="en-US" sz="1200" baseline="0" dirty="0" smtClean="0"/>
              <a:t>, and 12</a:t>
            </a:r>
            <a:r>
              <a:rPr lang="en-US" sz="1200" baseline="30000" dirty="0" smtClean="0"/>
              <a:t>th</a:t>
            </a:r>
            <a:r>
              <a:rPr lang="en-US" sz="1200" baseline="0" dirty="0" smtClean="0"/>
              <a:t> animation effects (all of the faded zoom effects and grow/shrink effects), and then under </a:t>
            </a:r>
            <a:r>
              <a:rPr lang="en-US" sz="1200" b="1" baseline="0" dirty="0" smtClean="0"/>
              <a:t>Modify selected effects</a:t>
            </a:r>
            <a:r>
              <a:rPr lang="en-US" sz="1200" b="0" baseline="0" dirty="0" smtClean="0"/>
              <a:t>, in the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Start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With Previous</a:t>
            </a:r>
            <a:r>
              <a:rPr lang="en-US" sz="1200" baseline="0" dirty="0" smtClean="0"/>
              <a:t>.</a:t>
            </a:r>
          </a:p>
          <a:p>
            <a:pPr marL="228600" indent="-228600">
              <a:buFont typeface="+mj-lt"/>
              <a:buAutoNum type="arabicPeriod" startAt="8"/>
            </a:pPr>
            <a:r>
              <a:rPr lang="en-US" sz="1200" i="0" baseline="0" dirty="0" smtClean="0"/>
              <a:t>Also in the </a:t>
            </a:r>
            <a:r>
              <a:rPr lang="en-US" sz="1200" b="1" i="0" baseline="0" dirty="0" smtClean="0"/>
              <a:t>Custom Animation </a:t>
            </a:r>
            <a:r>
              <a:rPr lang="en-US" sz="1200" b="0" i="0" baseline="0" dirty="0" smtClean="0"/>
              <a:t>task </a:t>
            </a:r>
            <a:r>
              <a:rPr lang="en-US" sz="1200" i="0" baseline="0" dirty="0" smtClean="0"/>
              <a:t>pane, do the following to reorder the list of effects: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 smtClean="0"/>
              <a:t>Drag the fifth animation effect </a:t>
            </a:r>
            <a:r>
              <a:rPr lang="en-US" sz="1200" i="0" baseline="0" dirty="0" smtClean="0"/>
              <a:t>(first </a:t>
            </a:r>
            <a:r>
              <a:rPr lang="en-US" sz="1200" baseline="0" dirty="0" smtClean="0"/>
              <a:t>faded zoom effect</a:t>
            </a:r>
            <a:r>
              <a:rPr lang="en-US" sz="1200" i="0" baseline="0" dirty="0" smtClean="0"/>
              <a:t>) </a:t>
            </a:r>
            <a:r>
              <a:rPr lang="en-US" sz="1200" baseline="0" dirty="0" smtClean="0"/>
              <a:t>until it is second in the list of effects.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Drag the sixth animation effect </a:t>
            </a:r>
            <a:r>
              <a:rPr lang="en-US" sz="1200" i="0" baseline="0" dirty="0" smtClean="0"/>
              <a:t>(second </a:t>
            </a:r>
            <a:r>
              <a:rPr lang="en-US" sz="1200" baseline="0" dirty="0" smtClean="0"/>
              <a:t>faded zoom effect</a:t>
            </a:r>
            <a:r>
              <a:rPr lang="en-US" sz="1200" i="0" baseline="0" dirty="0" smtClean="0"/>
              <a:t>) </a:t>
            </a:r>
            <a:r>
              <a:rPr lang="en-US" sz="1200" baseline="0" dirty="0" smtClean="0"/>
              <a:t>until it is fourth in the list of effects.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Drag the seventh animation effect </a:t>
            </a:r>
            <a:r>
              <a:rPr lang="en-US" sz="1200" i="0" baseline="0" dirty="0" smtClean="0"/>
              <a:t>(third </a:t>
            </a:r>
            <a:r>
              <a:rPr lang="en-US" sz="1200" baseline="0" dirty="0" smtClean="0"/>
              <a:t>faded zoom effect</a:t>
            </a:r>
            <a:r>
              <a:rPr lang="en-US" sz="1200" i="0" baseline="0" dirty="0" smtClean="0"/>
              <a:t>) </a:t>
            </a:r>
            <a:r>
              <a:rPr lang="en-US" sz="1200" baseline="0" dirty="0" smtClean="0"/>
              <a:t>until it is sixth in the list of effects.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Drag the ninth animation effect </a:t>
            </a:r>
            <a:r>
              <a:rPr lang="en-US" sz="1200" i="0" baseline="0" dirty="0" smtClean="0"/>
              <a:t>(first grow/shrink </a:t>
            </a:r>
            <a:r>
              <a:rPr lang="en-US" sz="1200" baseline="0" dirty="0" smtClean="0"/>
              <a:t>effect</a:t>
            </a:r>
            <a:r>
              <a:rPr lang="en-US" sz="1200" i="0" baseline="0" dirty="0" smtClean="0"/>
              <a:t>) </a:t>
            </a:r>
            <a:r>
              <a:rPr lang="en-US" sz="1200" baseline="0" dirty="0" smtClean="0"/>
              <a:t>until it is third in the list of effects.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Drag the 10th animation effect </a:t>
            </a:r>
            <a:r>
              <a:rPr lang="en-US" sz="1200" i="0" baseline="0" dirty="0" smtClean="0"/>
              <a:t>(second grow/shrink</a:t>
            </a:r>
            <a:r>
              <a:rPr lang="en-US" sz="1200" baseline="0" dirty="0" smtClean="0"/>
              <a:t> effect</a:t>
            </a:r>
            <a:r>
              <a:rPr lang="en-US" sz="1200" i="0" baseline="0" dirty="0" smtClean="0"/>
              <a:t>) </a:t>
            </a:r>
            <a:r>
              <a:rPr lang="en-US" sz="1200" baseline="0" dirty="0" smtClean="0"/>
              <a:t>until it is sixth in the list of effects.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Drag the 11th animation effect </a:t>
            </a:r>
            <a:r>
              <a:rPr lang="en-US" sz="1200" i="0" baseline="0" dirty="0" smtClean="0"/>
              <a:t>(third grow/shrink</a:t>
            </a:r>
            <a:r>
              <a:rPr lang="en-US" sz="1200" baseline="0" dirty="0" smtClean="0"/>
              <a:t> effect</a:t>
            </a:r>
            <a:r>
              <a:rPr lang="en-US" sz="1200" i="0" baseline="0" dirty="0" smtClean="0"/>
              <a:t>) </a:t>
            </a:r>
            <a:r>
              <a:rPr lang="en-US" sz="1200" baseline="0" dirty="0" smtClean="0"/>
              <a:t>until it is ninth in the list of effects.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aseline="0" dirty="0" smtClean="0"/>
          </a:p>
          <a:p>
            <a:endParaRPr lang="en-US" sz="1200" dirty="0" smtClean="0"/>
          </a:p>
          <a:p>
            <a:r>
              <a:rPr lang="en-US" sz="1200" baseline="0" dirty="0" smtClean="0"/>
              <a:t>To reproduce the background effects on this slide, do the following: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Right-click the slide background area, and then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dialog box,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left pane,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right pane, and then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Radial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Direction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list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 Corner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(first row, second option from the left).</a:t>
            </a:r>
            <a:endParaRPr lang="en-US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Add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Remove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until two stops appear in the drop-down list.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customize the gradient stops as follows: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 1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 the list, and then do the following: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 position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0%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Theme Colors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White, Background 1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(first row, first option from the left). </a:t>
            </a:r>
            <a:endParaRPr lang="en-US" sz="1200" b="1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 2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 the list, and then do the following: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 position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Theme Colors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White, Background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1, Darker 35% 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(fifth row, first option from the left).</a:t>
            </a:r>
            <a:endParaRPr lang="en-US" sz="1200" b="0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40DFA-B482-4AD0-A536-856EB395CEA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40DFA-B482-4AD0-A536-856EB395CEA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2" spcCol="182880">
            <a:noAutofit/>
          </a:bodyPr>
          <a:lstStyle/>
          <a:p>
            <a:r>
              <a:rPr lang="en-US" sz="1400" b="1" dirty="0" smtClean="0"/>
              <a:t>SmartArt</a:t>
            </a:r>
            <a:r>
              <a:rPr lang="en-US" sz="1400" b="1" baseline="0" dirty="0" smtClean="0"/>
              <a:t> </a:t>
            </a:r>
            <a:r>
              <a:rPr lang="en-US" sz="1400" b="1" dirty="0" smtClean="0"/>
              <a:t>custom animation effects: vertical bullet list</a:t>
            </a:r>
          </a:p>
          <a:p>
            <a:r>
              <a:rPr lang="en-US" sz="1400" dirty="0" smtClean="0"/>
              <a:t>(Basic)</a:t>
            </a:r>
          </a:p>
          <a:p>
            <a:endParaRPr lang="en-US" sz="1200" dirty="0" smtClean="0"/>
          </a:p>
          <a:p>
            <a:endParaRPr lang="en-US" sz="1200" dirty="0" smtClean="0"/>
          </a:p>
          <a:p>
            <a:r>
              <a:rPr lang="en-US" sz="1200" dirty="0" smtClean="0"/>
              <a:t>To reproduce the SmartArt effects on this slide, do the following: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dirty="0" smtClean="0"/>
              <a:t>On the </a:t>
            </a:r>
            <a:r>
              <a:rPr lang="en-US" sz="1200" b="1" dirty="0" smtClean="0"/>
              <a:t>Home</a:t>
            </a:r>
            <a:r>
              <a:rPr lang="en-US" sz="1200" b="0" dirty="0" smtClean="0"/>
              <a:t> tab, in the </a:t>
            </a:r>
            <a:r>
              <a:rPr lang="en-US" sz="1200" b="1" dirty="0" smtClean="0"/>
              <a:t>Slides</a:t>
            </a:r>
            <a:r>
              <a:rPr lang="en-US" sz="1200" b="0" dirty="0" smtClean="0"/>
              <a:t> group, click </a:t>
            </a:r>
            <a:r>
              <a:rPr lang="en-US" sz="1200" b="1" dirty="0" smtClean="0"/>
              <a:t>Layout</a:t>
            </a:r>
            <a:r>
              <a:rPr lang="en-US" sz="1200" b="0" dirty="0" smtClean="0"/>
              <a:t>, and then click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Blank</a:t>
            </a:r>
            <a:r>
              <a:rPr lang="en-US" sz="1200" b="0" baseline="0" dirty="0" smtClean="0"/>
              <a:t>. 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b="0" dirty="0" smtClean="0"/>
              <a:t>On the </a:t>
            </a:r>
            <a:r>
              <a:rPr lang="en-US" sz="1200" b="1" dirty="0" smtClean="0"/>
              <a:t>Insert tab</a:t>
            </a:r>
            <a:r>
              <a:rPr lang="en-US" sz="1200" b="0" dirty="0" smtClean="0"/>
              <a:t>, in the </a:t>
            </a:r>
            <a:r>
              <a:rPr lang="en-US" sz="1200" b="1" dirty="0" smtClean="0"/>
              <a:t>Illustrations</a:t>
            </a:r>
            <a:r>
              <a:rPr lang="en-US" sz="1200" dirty="0" smtClean="0"/>
              <a:t> group, click </a:t>
            </a:r>
            <a:r>
              <a:rPr lang="en-US" sz="1200" b="1" dirty="0" err="1" smtClean="0"/>
              <a:t>SmartArt</a:t>
            </a:r>
            <a:r>
              <a:rPr lang="en-US" sz="1200" b="0" dirty="0" smtClean="0"/>
              <a:t>.</a:t>
            </a:r>
            <a:r>
              <a:rPr lang="en-US" sz="1200" b="0" baseline="0" dirty="0" smtClean="0"/>
              <a:t> In the </a:t>
            </a:r>
            <a:r>
              <a:rPr lang="en-US" sz="1200" b="1" baseline="0" dirty="0" smtClean="0"/>
              <a:t>Choose a </a:t>
            </a:r>
            <a:r>
              <a:rPr lang="en-US" sz="1200" b="1" baseline="0" dirty="0" err="1" smtClean="0"/>
              <a:t>SmartArt</a:t>
            </a:r>
            <a:r>
              <a:rPr lang="en-US" sz="1200" b="1" baseline="0" dirty="0" smtClean="0"/>
              <a:t> Graphic</a:t>
            </a:r>
            <a:r>
              <a:rPr lang="en-US" sz="1200" b="0" baseline="0" dirty="0" smtClean="0"/>
              <a:t> dialog box, in the left pane, click </a:t>
            </a:r>
            <a:r>
              <a:rPr lang="en-US" sz="1200" b="1" baseline="0" dirty="0" smtClean="0"/>
              <a:t>List</a:t>
            </a:r>
            <a:r>
              <a:rPr lang="en-US" sz="1200" b="0" baseline="0" dirty="0" smtClean="0"/>
              <a:t>. In the </a:t>
            </a:r>
            <a:r>
              <a:rPr lang="en-US" sz="1200" b="1" baseline="0" dirty="0" smtClean="0"/>
              <a:t>List </a:t>
            </a:r>
            <a:r>
              <a:rPr lang="en-US" sz="1200" b="0" baseline="0" dirty="0" smtClean="0"/>
              <a:t>pane, click </a:t>
            </a:r>
            <a:r>
              <a:rPr lang="en-US" sz="1200" b="1" baseline="0" dirty="0" smtClean="0"/>
              <a:t>Vertical Bullet List </a:t>
            </a:r>
            <a:r>
              <a:rPr lang="en-US" sz="1200" baseline="0" dirty="0" smtClean="0"/>
              <a:t>(first row, third option from the left), and then click </a:t>
            </a:r>
            <a:r>
              <a:rPr lang="en-US" sz="1200" b="1" baseline="0" dirty="0" smtClean="0"/>
              <a:t>OK</a:t>
            </a:r>
            <a:r>
              <a:rPr lang="en-US" sz="1200" baseline="0" dirty="0" smtClean="0"/>
              <a:t> to insert the graphic into the slide.</a:t>
            </a:r>
            <a:r>
              <a:rPr lang="en-US" sz="1200" b="0" baseline="0" dirty="0" smtClean="0"/>
              <a:t>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To create another row, </a:t>
            </a:r>
            <a:r>
              <a:rPr lang="en-US" sz="1200" b="0" baseline="0" dirty="0" smtClean="0"/>
              <a:t>select the bottom, first-level (color-filled) rectangle, and then under </a:t>
            </a:r>
            <a:r>
              <a:rPr lang="en-US" sz="1200" b="1" baseline="0" dirty="0" smtClean="0"/>
              <a:t>SmartArt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Tools</a:t>
            </a:r>
            <a:r>
              <a:rPr lang="en-US" sz="1200" b="0" baseline="0" dirty="0" smtClean="0"/>
              <a:t>, on the </a:t>
            </a:r>
            <a:r>
              <a:rPr lang="en-US" sz="1200" b="1" baseline="0" dirty="0" smtClean="0"/>
              <a:t>Design</a:t>
            </a:r>
            <a:r>
              <a:rPr lang="en-US" sz="1200" b="0" baseline="0" dirty="0" smtClean="0"/>
              <a:t> tab, in the </a:t>
            </a:r>
            <a:r>
              <a:rPr lang="en-US" sz="1200" b="1" baseline="0" dirty="0" smtClean="0"/>
              <a:t>Create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Graphic</a:t>
            </a:r>
            <a:r>
              <a:rPr lang="en-US" sz="1200" b="0" baseline="0" dirty="0" smtClean="0"/>
              <a:t> group, click the arrow next to </a:t>
            </a:r>
            <a:r>
              <a:rPr lang="en-US" sz="1200" b="1" baseline="0" dirty="0" smtClean="0"/>
              <a:t>Add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Shape</a:t>
            </a:r>
            <a:r>
              <a:rPr lang="en-US" sz="1200" b="0" baseline="0" dirty="0" smtClean="0"/>
              <a:t>, and select </a:t>
            </a:r>
            <a:r>
              <a:rPr lang="en-US" sz="1200" b="1" baseline="0" dirty="0" smtClean="0"/>
              <a:t>Add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Shape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After</a:t>
            </a:r>
            <a:r>
              <a:rPr lang="en-US" sz="1200" b="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baseline="0" dirty="0" smtClean="0"/>
              <a:t>To add bullet text area, select the new first-level (color-filled) rectangle, and then under </a:t>
            </a:r>
            <a:r>
              <a:rPr lang="en-US" sz="1200" b="1" baseline="0" dirty="0" smtClean="0"/>
              <a:t>SmartArt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Tools</a:t>
            </a:r>
            <a:r>
              <a:rPr lang="en-US" sz="1200" b="0" baseline="0" dirty="0" smtClean="0"/>
              <a:t>, on the </a:t>
            </a:r>
            <a:r>
              <a:rPr lang="en-US" sz="1200" b="1" baseline="0" dirty="0" smtClean="0"/>
              <a:t>Design</a:t>
            </a:r>
            <a:r>
              <a:rPr lang="en-US" sz="1200" b="0" baseline="0" dirty="0" smtClean="0"/>
              <a:t> tab, in the </a:t>
            </a:r>
            <a:r>
              <a:rPr lang="en-US" sz="1200" b="1" baseline="0" dirty="0" smtClean="0"/>
              <a:t>Create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Graphic</a:t>
            </a:r>
            <a:r>
              <a:rPr lang="en-US" sz="1200" b="0" baseline="0" dirty="0" smtClean="0"/>
              <a:t> group, click </a:t>
            </a:r>
            <a:r>
              <a:rPr lang="en-US" sz="1200" b="1" baseline="0" dirty="0" smtClean="0"/>
              <a:t>Add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Bullet</a:t>
            </a:r>
            <a:r>
              <a:rPr lang="en-US" sz="1200" b="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 smtClean="0"/>
              <a:t>To</a:t>
            </a:r>
            <a:r>
              <a:rPr lang="en-US" sz="1200" baseline="0" dirty="0" smtClean="0"/>
              <a:t> enter text, s</a:t>
            </a:r>
            <a:r>
              <a:rPr lang="en-US" sz="1200" dirty="0" smtClean="0"/>
              <a:t>elect</a:t>
            </a:r>
            <a:r>
              <a:rPr lang="en-US" sz="1200" baseline="0" dirty="0" smtClean="0"/>
              <a:t> the graphic, and then click one of the arrows on the left border. In the </a:t>
            </a:r>
            <a:r>
              <a:rPr lang="en-US" sz="1200" b="1" baseline="0" dirty="0" smtClean="0"/>
              <a:t>Type your text here </a:t>
            </a:r>
            <a:r>
              <a:rPr lang="en-US" sz="1200" baseline="0" dirty="0" smtClean="0"/>
              <a:t>dialog box, enter text for each level. (</a:t>
            </a:r>
            <a:r>
              <a:rPr lang="en-US" sz="1200" b="1" baseline="0" dirty="0" smtClean="0"/>
              <a:t>Note: </a:t>
            </a:r>
            <a:r>
              <a:rPr lang="en-US" sz="1200" baseline="0" dirty="0" smtClean="0"/>
              <a:t>In the example slide, the first-level text is “Topic One,” “Topic Two,” and “Topic Three.” The second-level text is “Supporting Text.”)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Select the border of the </a:t>
            </a:r>
            <a:r>
              <a:rPr lang="en-US" sz="1200" dirty="0" err="1" smtClean="0"/>
              <a:t>SmartArt</a:t>
            </a:r>
            <a:r>
              <a:rPr lang="en-US" sz="1200" dirty="0" smtClean="0"/>
              <a:t> graphic. Drag the left center sizing handle to the left edge of the slide to resize the width of the </a:t>
            </a:r>
            <a:r>
              <a:rPr lang="en-US" sz="1200" dirty="0" err="1" smtClean="0"/>
              <a:t>SmartArt</a:t>
            </a:r>
            <a:r>
              <a:rPr lang="en-US" sz="1200" dirty="0" smtClean="0"/>
              <a:t> graphic.</a:t>
            </a:r>
          </a:p>
          <a:p>
            <a:pPr marL="228600" indent="-228600">
              <a:buFont typeface="+mj-lt"/>
              <a:buAutoNum type="arabicPeriod"/>
            </a:pP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To reproduce the rectangle</a:t>
            </a:r>
            <a:r>
              <a:rPr lang="en-US" sz="1200" baseline="0" dirty="0" smtClean="0"/>
              <a:t> effects</a:t>
            </a:r>
            <a:r>
              <a:rPr lang="en-US" sz="1200" dirty="0" smtClean="0"/>
              <a:t> on this slide, do the following: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Press and hold</a:t>
            </a:r>
            <a:r>
              <a:rPr lang="en-US" sz="1200" baseline="0" dirty="0" smtClean="0"/>
              <a:t> CTRL, and select the three color-filled rectangles (in the example above, these are the “Topic One,” “Topic Two,” and “Topic Three” rectangles).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baseline="0" dirty="0" smtClean="0"/>
              <a:t>Under </a:t>
            </a:r>
            <a:r>
              <a:rPr lang="en-US" sz="1200" b="1" baseline="0" dirty="0" err="1" smtClean="0"/>
              <a:t>SmartArt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Tools</a:t>
            </a:r>
            <a:r>
              <a:rPr lang="en-US" sz="1200" baseline="0" dirty="0" smtClean="0"/>
              <a:t>, on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Shapes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Change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, and under </a:t>
            </a:r>
            <a:r>
              <a:rPr lang="en-US" sz="1200" b="1" baseline="0" dirty="0" smtClean="0"/>
              <a:t>Rectangles</a:t>
            </a:r>
            <a:r>
              <a:rPr lang="en-US" sz="1200" baseline="0" dirty="0" smtClean="0"/>
              <a:t> select </a:t>
            </a:r>
            <a:r>
              <a:rPr lang="en-US" sz="1200" b="1" baseline="0" dirty="0" smtClean="0"/>
              <a:t>Round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Diagonal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Corner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Rectangle </a:t>
            </a:r>
            <a:r>
              <a:rPr lang="en-US" sz="1200" b="0" baseline="0" dirty="0" smtClean="0"/>
              <a:t>(ninth option from the left)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228600" lvl="0" indent="-228600">
              <a:buFont typeface="+mj-lt"/>
              <a:buAutoNum type="arabicPeriod"/>
            </a:pPr>
            <a:r>
              <a:rPr lang="en-US" sz="1200" dirty="0" smtClean="0"/>
              <a:t>Under </a:t>
            </a:r>
            <a:r>
              <a:rPr lang="en-US" sz="1200" b="1" dirty="0" err="1" smtClean="0"/>
              <a:t>SmartArt</a:t>
            </a:r>
            <a:r>
              <a:rPr lang="en-US" sz="1200" dirty="0" smtClean="0"/>
              <a:t> </a:t>
            </a:r>
            <a:r>
              <a:rPr lang="en-US" sz="1200" b="1" dirty="0" smtClean="0"/>
              <a:t>Tools</a:t>
            </a:r>
            <a:r>
              <a:rPr lang="en-US" sz="1200" dirty="0" smtClean="0"/>
              <a:t>, on</a:t>
            </a:r>
            <a:r>
              <a:rPr lang="en-US" sz="1200" baseline="0" dirty="0" smtClean="0"/>
              <a:t>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Styles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Effects</a:t>
            </a:r>
            <a:r>
              <a:rPr lang="en-US" sz="1200" baseline="0" dirty="0" smtClean="0"/>
              <a:t>, point to </a:t>
            </a:r>
            <a:r>
              <a:rPr lang="en-US" sz="1200" b="1" baseline="0" dirty="0" smtClean="0"/>
              <a:t>Presets</a:t>
            </a:r>
            <a:r>
              <a:rPr lang="en-US" sz="1200" baseline="0" dirty="0" smtClean="0"/>
              <a:t> and select </a:t>
            </a:r>
            <a:r>
              <a:rPr lang="en-US" sz="1200" b="1" baseline="0" dirty="0" smtClean="0"/>
              <a:t>Preset 7</a:t>
            </a:r>
            <a:r>
              <a:rPr lang="en-US" sz="1200" baseline="0" dirty="0" smtClean="0"/>
              <a:t> (second row, third option from the left). </a:t>
            </a:r>
            <a:endParaRPr lang="en-US" sz="1200" dirty="0" smtClean="0"/>
          </a:p>
          <a:p>
            <a:pPr marL="228600" lvl="0" indent="-228600">
              <a:buFont typeface="+mj-lt"/>
              <a:buAutoNum type="arabicPeriod"/>
            </a:pPr>
            <a:r>
              <a:rPr lang="en-US" sz="1200" dirty="0" smtClean="0"/>
              <a:t>On the </a:t>
            </a:r>
            <a:r>
              <a:rPr lang="en-US" sz="1200" b="1" dirty="0" smtClean="0"/>
              <a:t>Home</a:t>
            </a:r>
            <a:r>
              <a:rPr lang="en-US" sz="1200" dirty="0" smtClean="0"/>
              <a:t> tab, in the </a:t>
            </a:r>
            <a:r>
              <a:rPr lang="en-US" sz="1200" b="1" dirty="0" smtClean="0"/>
              <a:t>Font</a:t>
            </a:r>
            <a:r>
              <a:rPr lang="en-US" sz="1200" dirty="0" smtClean="0"/>
              <a:t> group</a:t>
            </a:r>
            <a:r>
              <a:rPr lang="en-US" sz="1200" baseline="0" dirty="0" smtClean="0"/>
              <a:t>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Font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Franklin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Gothic</a:t>
            </a:r>
            <a:r>
              <a:rPr lang="en-US" sz="1200" baseline="0" dirty="0" smtClean="0"/>
              <a:t> </a:t>
            </a:r>
            <a:r>
              <a:rPr lang="en-US" sz="1200" b="1" baseline="0" dirty="0" err="1" smtClean="0"/>
              <a:t>Demi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Cond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Font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Size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32 pt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Click </a:t>
            </a:r>
            <a:r>
              <a:rPr lang="en-US" sz="1200" b="1" baseline="0" dirty="0" smtClean="0"/>
              <a:t>Shadow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228600" lvl="0" indent="-228600">
              <a:buFont typeface="+mj-lt"/>
              <a:buAutoNum type="arabicPeriod"/>
            </a:pPr>
            <a:r>
              <a:rPr lang="en-US" sz="1200" dirty="0" smtClean="0"/>
              <a:t>On</a:t>
            </a:r>
            <a:r>
              <a:rPr lang="en-US" sz="1200" baseline="0" dirty="0" smtClean="0"/>
              <a:t>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bottom right corner of the </a:t>
            </a:r>
            <a:r>
              <a:rPr lang="en-US" sz="1200" b="1" baseline="0" dirty="0" smtClean="0"/>
              <a:t>Drawing</a:t>
            </a:r>
            <a:r>
              <a:rPr lang="en-US" sz="1200" baseline="0" dirty="0" smtClean="0"/>
              <a:t> group, click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dialog box launcher. In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dialog box, click </a:t>
            </a:r>
            <a:r>
              <a:rPr lang="en-US" sz="1200" b="1" baseline="0" dirty="0" smtClean="0"/>
              <a:t>Text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Box</a:t>
            </a:r>
            <a:r>
              <a:rPr lang="en-US" sz="1200" baseline="0" dirty="0" smtClean="0"/>
              <a:t> in the left pane, and in the </a:t>
            </a:r>
            <a:r>
              <a:rPr lang="en-US" sz="1200" b="1" baseline="0" dirty="0" smtClean="0"/>
              <a:t>Text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Box</a:t>
            </a:r>
            <a:r>
              <a:rPr lang="en-US" sz="1200" baseline="0" dirty="0" smtClean="0"/>
              <a:t> pane, under </a:t>
            </a:r>
            <a:r>
              <a:rPr lang="en-US" sz="1200" b="1" baseline="0" dirty="0" smtClean="0"/>
              <a:t>Internal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margin</a:t>
            </a:r>
            <a:r>
              <a:rPr lang="en-US" sz="1200" baseline="0" dirty="0" smtClean="0"/>
              <a:t>, in the </a:t>
            </a:r>
            <a:r>
              <a:rPr lang="en-US" sz="1200" b="1" baseline="0" dirty="0" smtClean="0"/>
              <a:t>Left</a:t>
            </a:r>
            <a:r>
              <a:rPr lang="en-US" sz="1200" baseline="0" dirty="0" smtClean="0"/>
              <a:t> box enter </a:t>
            </a:r>
            <a:r>
              <a:rPr lang="en-US" sz="1200" b="1" baseline="0" dirty="0" smtClean="0"/>
              <a:t>3”</a:t>
            </a:r>
            <a:r>
              <a:rPr lang="en-US" sz="1200" baseline="0" dirty="0" smtClean="0"/>
              <a:t>. 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Select the first</a:t>
            </a:r>
            <a:r>
              <a:rPr lang="en-US" sz="1200" baseline="0" dirty="0" smtClean="0"/>
              <a:t> color-filled rectangle from the top (in the example slide, “Topic One”).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dirty="0" smtClean="0"/>
              <a:t>On</a:t>
            </a:r>
            <a:r>
              <a:rPr lang="en-US" sz="1200" baseline="0" dirty="0" smtClean="0"/>
              <a:t>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bottom right corner of the </a:t>
            </a:r>
            <a:r>
              <a:rPr lang="en-US" sz="1200" b="1" baseline="0" dirty="0" smtClean="0"/>
              <a:t>Drawing</a:t>
            </a:r>
            <a:r>
              <a:rPr lang="en-US" sz="1200" baseline="0" dirty="0" smtClean="0"/>
              <a:t> group, click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dialog box launcher. In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dialog box, click </a:t>
            </a:r>
            <a:r>
              <a:rPr lang="en-US" sz="1200" b="1" baseline="0" dirty="0" smtClean="0"/>
              <a:t>Fill</a:t>
            </a:r>
            <a:r>
              <a:rPr lang="en-US" sz="1200" baseline="0" dirty="0" smtClean="0"/>
              <a:t> in the left pane, select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baseline="0" dirty="0" smtClean="0"/>
              <a:t> in the </a:t>
            </a:r>
            <a:r>
              <a:rPr lang="en-US" sz="1200" b="1" baseline="0" dirty="0" smtClean="0"/>
              <a:t>Fill</a:t>
            </a:r>
            <a:r>
              <a:rPr lang="en-US" sz="1200" baseline="0" dirty="0" smtClean="0"/>
              <a:t> pane, and then do the following:</a:t>
            </a:r>
            <a:endParaRPr lang="en-US" sz="1200" dirty="0" smtClean="0"/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Linear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Direction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Linear Right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 row, fourth option from the left). </a:t>
            </a:r>
            <a:endParaRPr lang="en-US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Add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Remove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until two stops appear in the drop-down list.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customize the gradient stops that you added as follows: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 1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 the list, and then do the following: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 position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0%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Theme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select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Olive Green, Accent 3 </a:t>
            </a:r>
            <a:r>
              <a:rPr lang="en-US" sz="1200" b="0" baseline="0" dirty="0" smtClean="0">
                <a:solidFill>
                  <a:schemeClr val="accent6"/>
                </a:solidFill>
                <a:latin typeface="+mn-lt"/>
              </a:rPr>
              <a:t>(first row, seventh option from the left).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b="0" kern="1200" baseline="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rPr>
              <a:t>Transparency</a:t>
            </a:r>
            <a:r>
              <a:rPr lang="en-US" sz="1200" b="0" kern="1200" baseline="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rPr>
              <a:t>90</a:t>
            </a:r>
            <a:r>
              <a:rPr lang="en-US" sz="1200" b="0" kern="1200" baseline="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rPr>
              <a:t>%</a:t>
            </a:r>
            <a:endParaRPr lang="en-US" sz="1200" b="1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 2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 the list, and then do the following: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 position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dirty="0" smtClean="0"/>
              <a:t>Click the button next to </a:t>
            </a:r>
            <a:r>
              <a:rPr lang="en-US" sz="1200" b="1" dirty="0" smtClean="0"/>
              <a:t>Color</a:t>
            </a:r>
            <a:r>
              <a:rPr lang="en-US" sz="1200" dirty="0" smtClean="0"/>
              <a:t>,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then 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Theme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select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Olive Green, Accent 3 </a:t>
            </a:r>
            <a:r>
              <a:rPr lang="en-US" sz="1200" b="0" baseline="0" dirty="0" smtClean="0">
                <a:solidFill>
                  <a:schemeClr val="accent6"/>
                </a:solidFill>
                <a:latin typeface="+mn-lt"/>
              </a:rPr>
              <a:t>(first row, seventh option from the left).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b="0" kern="1200" baseline="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rPr>
              <a:t>Transparency</a:t>
            </a:r>
            <a:r>
              <a:rPr lang="en-US" sz="1200" b="0" kern="1200" baseline="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rPr>
              <a:t>0</a:t>
            </a:r>
            <a:r>
              <a:rPr lang="en-US" sz="1200" b="0" kern="1200" baseline="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rPr>
              <a:t>%.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Select the second </a:t>
            </a:r>
            <a:r>
              <a:rPr lang="en-US" sz="1200" baseline="0" dirty="0" smtClean="0"/>
              <a:t>color-filled rectangle from the top (in the example above, “Topic Two”).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dirty="0" smtClean="0"/>
              <a:t>On</a:t>
            </a:r>
            <a:r>
              <a:rPr lang="en-US" sz="1200" baseline="0" dirty="0" smtClean="0"/>
              <a:t>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bottom right corner of the </a:t>
            </a:r>
            <a:r>
              <a:rPr lang="en-US" sz="1200" b="1" baseline="0" dirty="0" smtClean="0"/>
              <a:t>Drawing</a:t>
            </a:r>
            <a:r>
              <a:rPr lang="en-US" sz="1200" baseline="0" dirty="0" smtClean="0"/>
              <a:t> group, click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dialog box launcher. In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dialog box, click </a:t>
            </a:r>
            <a:r>
              <a:rPr lang="en-US" sz="1200" b="1" baseline="0" dirty="0" smtClean="0"/>
              <a:t>Fill</a:t>
            </a:r>
            <a:r>
              <a:rPr lang="en-US" sz="1200" baseline="0" dirty="0" smtClean="0"/>
              <a:t> in the left pane, select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baseline="0" dirty="0" smtClean="0"/>
              <a:t> in the </a:t>
            </a:r>
            <a:r>
              <a:rPr lang="en-US" sz="1200" b="1" baseline="0" dirty="0" smtClean="0"/>
              <a:t>Fill</a:t>
            </a:r>
            <a:r>
              <a:rPr lang="en-US" sz="1200" baseline="0" dirty="0" smtClean="0"/>
              <a:t> pane, and then do the following:</a:t>
            </a:r>
            <a:endParaRPr lang="en-US" sz="1200" dirty="0" smtClean="0"/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Linear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Direction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Linear Right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 row, fourth option from the left). </a:t>
            </a:r>
            <a:endParaRPr lang="en-US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Add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Remove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until two stops appear in the drop-down list.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customize the gradient stops that you added as follows: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 1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 the list, and then do the following: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 position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0%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Theme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select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Blue, Accent 1 </a:t>
            </a:r>
            <a:r>
              <a:rPr lang="en-US" sz="1200" b="0" baseline="0" dirty="0" smtClean="0">
                <a:solidFill>
                  <a:schemeClr val="accent6"/>
                </a:solidFill>
                <a:latin typeface="+mn-lt"/>
              </a:rPr>
              <a:t>(first row, the fifth option from the left).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b="0" kern="1200" baseline="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rPr>
              <a:t>Transparency</a:t>
            </a:r>
            <a:r>
              <a:rPr lang="en-US" sz="1200" b="0" kern="1200" baseline="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rPr>
              <a:t>90</a:t>
            </a:r>
            <a:r>
              <a:rPr lang="en-US" sz="1200" b="0" kern="1200" baseline="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rPr>
              <a:t>%</a:t>
            </a:r>
            <a:endParaRPr lang="en-US" sz="1200" b="1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 2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 the list, and then do the following: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 position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dirty="0" smtClean="0"/>
              <a:t>Click the button next to </a:t>
            </a:r>
            <a:r>
              <a:rPr lang="en-US" sz="1200" b="1" dirty="0" smtClean="0"/>
              <a:t>Color</a:t>
            </a:r>
            <a:r>
              <a:rPr lang="en-US" sz="1200" dirty="0" smtClean="0"/>
              <a:t>,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then 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Theme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select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Blue, Accent 1 </a:t>
            </a:r>
            <a:r>
              <a:rPr lang="en-US" sz="1200" b="0" baseline="0" dirty="0" smtClean="0">
                <a:solidFill>
                  <a:schemeClr val="accent6"/>
                </a:solidFill>
                <a:latin typeface="+mn-lt"/>
              </a:rPr>
              <a:t>(first row, the fifth option from the left).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b="0" kern="1200" baseline="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rPr>
              <a:t>Transparency</a:t>
            </a:r>
            <a:r>
              <a:rPr lang="en-US" sz="1200" b="0" kern="1200" baseline="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rPr>
              <a:t>0</a:t>
            </a:r>
            <a:r>
              <a:rPr lang="en-US" sz="1200" b="0" kern="1200" baseline="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rPr>
              <a:t>%</a:t>
            </a:r>
            <a:r>
              <a:rPr lang="en-US" sz="120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Select the third </a:t>
            </a:r>
            <a:r>
              <a:rPr lang="en-US" sz="1200" baseline="0" dirty="0" smtClean="0"/>
              <a:t>color-filled rectangle from the top (in the example slide, “Topic Three”).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dirty="0" smtClean="0"/>
              <a:t>On</a:t>
            </a:r>
            <a:r>
              <a:rPr lang="en-US" sz="1200" baseline="0" dirty="0" smtClean="0"/>
              <a:t>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bottom right corner of the </a:t>
            </a:r>
            <a:r>
              <a:rPr lang="en-US" sz="1200" b="1" baseline="0" dirty="0" smtClean="0"/>
              <a:t>Drawing</a:t>
            </a:r>
            <a:r>
              <a:rPr lang="en-US" sz="1200" baseline="0" dirty="0" smtClean="0"/>
              <a:t> group, click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dialog box launcher. In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dialog box, click </a:t>
            </a:r>
            <a:r>
              <a:rPr lang="en-US" sz="1200" b="1" baseline="0" dirty="0" smtClean="0"/>
              <a:t>Fill</a:t>
            </a:r>
            <a:r>
              <a:rPr lang="en-US" sz="1200" baseline="0" dirty="0" smtClean="0"/>
              <a:t> in the left pane, select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baseline="0" dirty="0" smtClean="0"/>
              <a:t> in the </a:t>
            </a:r>
            <a:r>
              <a:rPr lang="en-US" sz="1200" b="1" baseline="0" dirty="0" smtClean="0"/>
              <a:t>Fill</a:t>
            </a:r>
            <a:r>
              <a:rPr lang="en-US" sz="1200" baseline="0" dirty="0" smtClean="0"/>
              <a:t> pane, and then do the following:</a:t>
            </a:r>
            <a:endParaRPr lang="en-US" sz="1200" dirty="0" smtClean="0"/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Linear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Direction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Linear Right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 row, fourth option from the left). </a:t>
            </a:r>
            <a:endParaRPr lang="en-US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Add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Remove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until two stops appear in the drop-down list.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customize the gradient stops that you added as follows: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 1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 the list, and then do the following: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 position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0%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Theme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select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Orange, Accent 6 </a:t>
            </a:r>
            <a:r>
              <a:rPr lang="en-US" sz="1200" b="0" baseline="0" dirty="0" smtClean="0">
                <a:solidFill>
                  <a:schemeClr val="accent6"/>
                </a:solidFill>
                <a:latin typeface="+mn-lt"/>
              </a:rPr>
              <a:t>(first row, 10</a:t>
            </a:r>
            <a:r>
              <a:rPr lang="en-US" sz="1200" b="0" baseline="30000" dirty="0" smtClean="0">
                <a:solidFill>
                  <a:schemeClr val="accent6"/>
                </a:solidFill>
                <a:latin typeface="+mn-lt"/>
              </a:rPr>
              <a:t>th</a:t>
            </a:r>
            <a:r>
              <a:rPr lang="en-US" sz="1200" b="0" baseline="0" dirty="0" smtClean="0">
                <a:solidFill>
                  <a:schemeClr val="accent6"/>
                </a:solidFill>
                <a:latin typeface="+mn-lt"/>
              </a:rPr>
              <a:t> option from the left).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b="0" kern="1200" baseline="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rPr>
              <a:t>Transparency</a:t>
            </a:r>
            <a:r>
              <a:rPr lang="en-US" sz="1200" b="0" kern="1200" baseline="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rPr>
              <a:t>90</a:t>
            </a:r>
            <a:r>
              <a:rPr lang="en-US" sz="1200" b="0" kern="1200" baseline="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rPr>
              <a:t>%</a:t>
            </a:r>
            <a:endParaRPr lang="en-US" sz="1200" b="1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 2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 the list, and then do the following: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 position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dirty="0" smtClean="0"/>
              <a:t>Click the button next to </a:t>
            </a:r>
            <a:r>
              <a:rPr lang="en-US" sz="1200" b="1" dirty="0" smtClean="0"/>
              <a:t>Color</a:t>
            </a:r>
            <a:r>
              <a:rPr lang="en-US" sz="1200" dirty="0" smtClean="0"/>
              <a:t>,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then 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Theme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select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Orange, Accent 6 </a:t>
            </a:r>
            <a:r>
              <a:rPr lang="en-US" sz="1200" b="0" baseline="0" dirty="0" smtClean="0">
                <a:solidFill>
                  <a:schemeClr val="accent6"/>
                </a:solidFill>
                <a:latin typeface="+mn-lt"/>
              </a:rPr>
              <a:t>(first row, 10</a:t>
            </a:r>
            <a:r>
              <a:rPr lang="en-US" sz="1200" b="0" baseline="30000" dirty="0" smtClean="0">
                <a:solidFill>
                  <a:schemeClr val="accent6"/>
                </a:solidFill>
                <a:latin typeface="+mn-lt"/>
              </a:rPr>
              <a:t>th</a:t>
            </a:r>
            <a:r>
              <a:rPr lang="en-US" sz="1200" b="0" baseline="0" dirty="0" smtClean="0">
                <a:solidFill>
                  <a:schemeClr val="accent6"/>
                </a:solidFill>
                <a:latin typeface="+mn-lt"/>
              </a:rPr>
              <a:t> option from the left).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b="0" kern="1200" baseline="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rPr>
              <a:t>Transparency</a:t>
            </a:r>
            <a:r>
              <a:rPr lang="en-US" sz="1200" b="0" kern="1200" baseline="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rPr>
              <a:t>0</a:t>
            </a:r>
            <a:r>
              <a:rPr lang="en-US" sz="1200" b="0" kern="1200" baseline="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rPr>
              <a:t>%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To reproduce the </a:t>
            </a:r>
            <a:r>
              <a:rPr lang="en-US" sz="1200" baseline="0" dirty="0" smtClean="0"/>
              <a:t>bulleted text </a:t>
            </a:r>
            <a:r>
              <a:rPr lang="en-US" sz="1200" dirty="0" smtClean="0"/>
              <a:t>on this slide, do the following: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Press and hold CTRL, and select the </a:t>
            </a:r>
            <a:r>
              <a:rPr lang="en-US" sz="1200" baseline="0" dirty="0" smtClean="0"/>
              <a:t>three second-level, bulleted text boxes. On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Font</a:t>
            </a:r>
            <a:r>
              <a:rPr lang="en-US" sz="1200" baseline="0" dirty="0" smtClean="0"/>
              <a:t> group,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Font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Franklin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Gothic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Medium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Cond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Font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Size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22 pt.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Font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Color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White, Background 1, Darker 50% </a:t>
            </a:r>
            <a:r>
              <a:rPr lang="en-US" sz="1200" baseline="0" dirty="0" smtClean="0"/>
              <a:t>(sixth row, first option from the left).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On the </a:t>
            </a:r>
            <a:r>
              <a:rPr lang="en-US" sz="1200" b="1" dirty="0" smtClean="0"/>
              <a:t>Home</a:t>
            </a:r>
            <a:r>
              <a:rPr lang="en-US" sz="1200" dirty="0" smtClean="0"/>
              <a:t> tab, in the bottom right corner</a:t>
            </a:r>
            <a:r>
              <a:rPr lang="en-US" sz="1200" baseline="0" dirty="0" smtClean="0"/>
              <a:t> of the</a:t>
            </a:r>
            <a:r>
              <a:rPr lang="en-US" sz="1200" dirty="0" smtClean="0"/>
              <a:t> </a:t>
            </a:r>
            <a:r>
              <a:rPr lang="en-US" sz="1200" b="1" dirty="0" smtClean="0"/>
              <a:t>Drawing</a:t>
            </a:r>
            <a:r>
              <a:rPr lang="en-US" sz="1200" dirty="0" smtClean="0"/>
              <a:t> group, click the </a:t>
            </a:r>
            <a:r>
              <a:rPr lang="en-US" sz="1200" b="1" dirty="0" smtClean="0"/>
              <a:t>Format</a:t>
            </a:r>
            <a:r>
              <a:rPr lang="en-US" sz="1200" dirty="0" smtClean="0"/>
              <a:t> </a:t>
            </a:r>
            <a:r>
              <a:rPr lang="en-US" sz="1200" b="1" dirty="0" smtClean="0"/>
              <a:t>Shape</a:t>
            </a:r>
            <a:r>
              <a:rPr lang="en-US" sz="1200" dirty="0" smtClean="0"/>
              <a:t> dialog</a:t>
            </a:r>
            <a:r>
              <a:rPr lang="en-US" sz="1200" baseline="0" dirty="0" smtClean="0"/>
              <a:t> box launcher. In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dialog box, select </a:t>
            </a:r>
            <a:r>
              <a:rPr lang="en-US" sz="1200" b="1" baseline="0" dirty="0" smtClean="0"/>
              <a:t>Text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Box </a:t>
            </a:r>
            <a:r>
              <a:rPr lang="en-US" sz="1200" baseline="0" dirty="0" smtClean="0"/>
              <a:t>in the left pane, and in the </a:t>
            </a:r>
            <a:r>
              <a:rPr lang="en-US" sz="1200" b="1" baseline="0" dirty="0" smtClean="0"/>
              <a:t>Text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Box</a:t>
            </a:r>
            <a:r>
              <a:rPr lang="en-US" sz="1200" baseline="0" dirty="0" smtClean="0"/>
              <a:t> pane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dirty="0" smtClean="0"/>
              <a:t>Under </a:t>
            </a:r>
            <a:r>
              <a:rPr lang="en-US" sz="1200" b="1" dirty="0" smtClean="0"/>
              <a:t>Text</a:t>
            </a:r>
            <a:r>
              <a:rPr lang="en-US" sz="1200" dirty="0" smtClean="0"/>
              <a:t> </a:t>
            </a:r>
            <a:r>
              <a:rPr lang="en-US" sz="1200" b="1" dirty="0" smtClean="0"/>
              <a:t>layout</a:t>
            </a:r>
            <a:r>
              <a:rPr lang="en-US" sz="1200" dirty="0" smtClean="0"/>
              <a:t>, in the </a:t>
            </a:r>
            <a:r>
              <a:rPr lang="en-US" sz="1200" b="1" dirty="0" smtClean="0"/>
              <a:t>Vertical</a:t>
            </a:r>
            <a:r>
              <a:rPr lang="en-US" sz="1200" dirty="0" smtClean="0"/>
              <a:t> </a:t>
            </a:r>
            <a:r>
              <a:rPr lang="en-US" sz="1200" b="1" dirty="0" smtClean="0"/>
              <a:t>alignment</a:t>
            </a:r>
            <a:r>
              <a:rPr lang="en-US" sz="1200" baseline="0" dirty="0" smtClean="0"/>
              <a:t> list select </a:t>
            </a:r>
            <a:r>
              <a:rPr lang="en-US" sz="1200" b="1" baseline="0" dirty="0" smtClean="0"/>
              <a:t>Middle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Under </a:t>
            </a:r>
            <a:r>
              <a:rPr lang="en-US" sz="1200" b="1" baseline="0" dirty="0" smtClean="0"/>
              <a:t>Internal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margin</a:t>
            </a:r>
            <a:r>
              <a:rPr lang="en-US" sz="1200" baseline="0" dirty="0" smtClean="0"/>
              <a:t>, do the following: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Left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3.8”</a:t>
            </a:r>
            <a:r>
              <a:rPr lang="en-US" sz="1200" baseline="0" dirty="0" smtClean="0"/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Top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0.2”</a:t>
            </a:r>
            <a:r>
              <a:rPr lang="en-US" sz="1200" baseline="0" dirty="0" smtClean="0"/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Right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0.17”</a:t>
            </a:r>
            <a:r>
              <a:rPr lang="en-US" sz="1200" baseline="0" dirty="0" smtClean="0"/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Bottom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0.2”</a:t>
            </a:r>
            <a:r>
              <a:rPr lang="en-US" sz="1200" baseline="0" dirty="0" smtClean="0"/>
              <a:t>. </a:t>
            </a:r>
            <a:endParaRPr lang="en-US" sz="1200" dirty="0" smtClean="0"/>
          </a:p>
          <a:p>
            <a:pPr marL="228600" indent="-228600" algn="l" defTabSz="914400" rtl="0" eaLnBrk="1" latinLnBrk="0" hangingPunct="1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Increase the height of the SmartArt graphic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by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dragging the top or bottom sizing handle. </a:t>
            </a:r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r>
              <a:rPr lang="en-US" sz="1200" dirty="0" smtClean="0"/>
              <a:t>To reproduce the animation effects on this slide, do the following: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On</a:t>
            </a:r>
            <a:r>
              <a:rPr lang="en-US" sz="1200" baseline="0" dirty="0" smtClean="0"/>
              <a:t>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Custom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 smtClean="0"/>
              <a:t>Select the SmartArt graphic</a:t>
            </a:r>
            <a:r>
              <a:rPr lang="en-US" sz="1200" baseline="0" dirty="0" smtClean="0"/>
              <a:t> on the slide, and then in the </a:t>
            </a:r>
            <a:r>
              <a:rPr lang="en-US" sz="1200" b="1" baseline="0" dirty="0" smtClean="0"/>
              <a:t>Custom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task pane,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Click </a:t>
            </a:r>
            <a:r>
              <a:rPr lang="en-US" sz="1200" b="1" baseline="0" dirty="0" smtClean="0"/>
              <a:t>Add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, point to </a:t>
            </a:r>
            <a:r>
              <a:rPr lang="en-US" sz="1200" b="1" baseline="0" dirty="0" smtClean="0"/>
              <a:t>Entrance</a:t>
            </a:r>
            <a:r>
              <a:rPr lang="en-US" sz="1200" b="0" baseline="0" dirty="0" smtClean="0"/>
              <a:t>,</a:t>
            </a:r>
            <a:r>
              <a:rPr lang="en-US" sz="1200" baseline="0" dirty="0" smtClean="0"/>
              <a:t> and select </a:t>
            </a:r>
            <a:r>
              <a:rPr lang="en-US" sz="1200" b="1" baseline="0" dirty="0" smtClean="0"/>
              <a:t>More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Effects</a:t>
            </a:r>
            <a:r>
              <a:rPr lang="en-US" sz="1200" baseline="0" dirty="0" smtClean="0"/>
              <a:t>. In the </a:t>
            </a:r>
            <a:r>
              <a:rPr lang="en-US" sz="1200" b="1" baseline="0" dirty="0" smtClean="0"/>
              <a:t>Add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Entrance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dialog box, under </a:t>
            </a:r>
            <a:r>
              <a:rPr lang="en-US" sz="1200" b="1" baseline="0" dirty="0" smtClean="0"/>
              <a:t>Moderate</a:t>
            </a:r>
            <a:r>
              <a:rPr lang="en-US" sz="1200" b="0" baseline="0" dirty="0" smtClean="0"/>
              <a:t>,</a:t>
            </a:r>
            <a:r>
              <a:rPr lang="en-US" sz="1200" b="1" baseline="0" dirty="0" smtClean="0"/>
              <a:t> </a:t>
            </a:r>
            <a:r>
              <a:rPr lang="en-US" sz="1200" baseline="0" dirty="0" smtClean="0"/>
              <a:t>select </a:t>
            </a:r>
            <a:r>
              <a:rPr lang="en-US" sz="1200" b="1" baseline="0" dirty="0" smtClean="0"/>
              <a:t>Ascend</a:t>
            </a:r>
            <a:r>
              <a:rPr lang="en-US" sz="1200" baseline="0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Click the arrow to the right of the </a:t>
            </a:r>
            <a:r>
              <a:rPr lang="en-US" sz="1200" dirty="0" smtClean="0"/>
              <a:t>a</a:t>
            </a:r>
            <a:r>
              <a:rPr lang="en-US" sz="1200" baseline="0" dirty="0" smtClean="0"/>
              <a:t>scend entrance effect, and then select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Options</a:t>
            </a:r>
            <a:r>
              <a:rPr lang="en-US" sz="1200" baseline="0" dirty="0" smtClean="0"/>
              <a:t>. In the </a:t>
            </a:r>
            <a:r>
              <a:rPr lang="en-US" sz="1200" b="1" baseline="0" dirty="0" smtClean="0"/>
              <a:t>Ascend</a:t>
            </a:r>
            <a:r>
              <a:rPr lang="en-US" sz="1200" baseline="0" dirty="0" smtClean="0"/>
              <a:t> dialog box, do the following: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Speed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1 seconds (Fast)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On the </a:t>
            </a:r>
            <a:r>
              <a:rPr lang="en-US" sz="1200" b="1" baseline="0" dirty="0" err="1" smtClean="0"/>
              <a:t>SmartArt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Group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graphic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One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by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one</a:t>
            </a:r>
            <a:r>
              <a:rPr lang="en-US" sz="1200" baseline="0" dirty="0" smtClean="0"/>
              <a:t>. 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dirty="0" smtClean="0"/>
              <a:t>Click the double arrow below the animation effect to expand the list of effects.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dirty="0" smtClean="0"/>
              <a:t>Press and hold CTRL, and select</a:t>
            </a:r>
            <a:r>
              <a:rPr lang="en-US" sz="1200" baseline="0" dirty="0" smtClean="0"/>
              <a:t> all the effects in the </a:t>
            </a:r>
            <a:r>
              <a:rPr lang="en-US" sz="1200" b="1" baseline="0" dirty="0" smtClean="0"/>
              <a:t>Custom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task pane. Then under </a:t>
            </a:r>
            <a:r>
              <a:rPr lang="en-US" sz="1200" b="1" baseline="0" dirty="0" smtClean="0"/>
              <a:t>Modify: Ascend</a:t>
            </a:r>
            <a:r>
              <a:rPr lang="en-US" sz="1200" baseline="0" dirty="0" smtClean="0"/>
              <a:t>, in the </a:t>
            </a:r>
            <a:r>
              <a:rPr lang="en-US" sz="1200" b="1" baseline="0" dirty="0" smtClean="0"/>
              <a:t>Start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After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Previous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685800" lvl="1" indent="-228600">
              <a:buFont typeface="+mj-lt"/>
              <a:buAutoNum type="arabicPeriod"/>
            </a:pPr>
            <a:r>
              <a:rPr lang="en-US" sz="1200" dirty="0" smtClean="0"/>
              <a:t>Press and hold CTRL,</a:t>
            </a:r>
            <a:r>
              <a:rPr lang="en-US" sz="1200" baseline="0" dirty="0" smtClean="0"/>
              <a:t> and select the second, fourth, and sixth effects (ascend entrance effects) in the </a:t>
            </a:r>
            <a:r>
              <a:rPr lang="en-US" sz="1200" b="1" baseline="0" dirty="0" smtClean="0"/>
              <a:t>Custom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task pane. Click </a:t>
            </a:r>
            <a:r>
              <a:rPr lang="en-US" sz="1200" b="1" baseline="0" dirty="0" smtClean="0"/>
              <a:t>Change</a:t>
            </a:r>
            <a:r>
              <a:rPr lang="en-US" sz="1200" baseline="0" dirty="0" smtClean="0"/>
              <a:t>, point to </a:t>
            </a:r>
            <a:r>
              <a:rPr lang="en-US" sz="1200" b="1" baseline="0" dirty="0" smtClean="0"/>
              <a:t>Entrance</a:t>
            </a:r>
            <a:r>
              <a:rPr lang="en-US" sz="1200" b="0" baseline="0" dirty="0" smtClean="0"/>
              <a:t>,</a:t>
            </a:r>
            <a:r>
              <a:rPr lang="en-US" sz="1200" baseline="0" dirty="0" smtClean="0"/>
              <a:t> and then select </a:t>
            </a:r>
            <a:r>
              <a:rPr lang="en-US" sz="1200" b="1" baseline="0" dirty="0" smtClean="0"/>
              <a:t>More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Effects</a:t>
            </a:r>
            <a:r>
              <a:rPr lang="en-US" sz="1200" baseline="0" dirty="0" smtClean="0"/>
              <a:t>. In the </a:t>
            </a:r>
            <a:r>
              <a:rPr lang="en-US" sz="1200" b="1" baseline="0" dirty="0" smtClean="0"/>
              <a:t>Change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Entrance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dialog box, under </a:t>
            </a:r>
            <a:r>
              <a:rPr lang="en-US" sz="1200" b="1" baseline="0" dirty="0" smtClean="0"/>
              <a:t>Moderate</a:t>
            </a:r>
            <a:r>
              <a:rPr lang="en-US" sz="1200" b="0" baseline="0" dirty="0" smtClean="0"/>
              <a:t>,</a:t>
            </a:r>
            <a:r>
              <a:rPr lang="en-US" sz="1200" baseline="0" dirty="0" smtClean="0"/>
              <a:t> select </a:t>
            </a:r>
            <a:r>
              <a:rPr lang="en-US" sz="1200" b="1" baseline="0" dirty="0" smtClean="0"/>
              <a:t>Ease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In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228600" indent="-228600">
              <a:buFont typeface="+mj-lt"/>
              <a:buNone/>
            </a:pPr>
            <a:endParaRPr lang="en-US" sz="1200" b="1" dirty="0" smtClean="0"/>
          </a:p>
          <a:p>
            <a:pPr marL="228600" indent="-228600">
              <a:buFont typeface="+mj-lt"/>
              <a:buNone/>
            </a:pPr>
            <a:endParaRPr lang="en-US" sz="1200" b="1" dirty="0" smtClean="0"/>
          </a:p>
          <a:p>
            <a:r>
              <a:rPr lang="en-US" sz="1200" baseline="0" dirty="0" smtClean="0">
                <a:latin typeface="+mn-lt"/>
              </a:rPr>
              <a:t>To reproduce the background effects on this slide, do the following: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Right-click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slide background area, and then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dialog box,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left pane,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pane, and then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Linear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Direction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Linear Left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 row, fifth option from the left). </a:t>
            </a:r>
            <a:endParaRPr lang="en-US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Add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Remove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until three stops appear in the drop-down list.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customize the gradient stops that you added as follows: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 1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 the list, and then do the following: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 position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60%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Theme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select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White, Background 1 </a:t>
            </a:r>
            <a:r>
              <a:rPr lang="en-US" sz="1200" b="0" baseline="0" dirty="0" smtClean="0">
                <a:solidFill>
                  <a:schemeClr val="accent6"/>
                </a:solidFill>
                <a:latin typeface="+mn-lt"/>
              </a:rPr>
              <a:t>(first row, first option from the left). </a:t>
            </a:r>
            <a:endParaRPr lang="en-US" sz="1200" b="1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 2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 the list, and then do the following: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 position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90%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dirty="0" smtClean="0"/>
              <a:t>Click the button next to </a:t>
            </a:r>
            <a:r>
              <a:rPr lang="en-US" sz="1200" b="1" dirty="0" smtClean="0"/>
              <a:t>Color</a:t>
            </a:r>
            <a:r>
              <a:rPr lang="en-US" sz="1200" dirty="0" smtClean="0"/>
              <a:t>,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then 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Theme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select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White, Background 1, Darker 25% </a:t>
            </a:r>
            <a:r>
              <a:rPr lang="en-US" sz="1200" b="0" baseline="0" dirty="0" smtClean="0">
                <a:solidFill>
                  <a:schemeClr val="accent6"/>
                </a:solidFill>
                <a:latin typeface="+mn-lt"/>
              </a:rPr>
              <a:t>(fourth row, first option from the left). </a:t>
            </a:r>
            <a:endParaRPr lang="en-US" sz="1200" dirty="0" smtClean="0"/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 3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 the list, and then do the following: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 position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dirty="0" smtClean="0"/>
              <a:t>Click the button next to </a:t>
            </a:r>
            <a:r>
              <a:rPr lang="en-US" sz="1200" b="1" dirty="0" smtClean="0"/>
              <a:t>Color</a:t>
            </a:r>
            <a:r>
              <a:rPr lang="en-US" sz="1200" dirty="0" smtClean="0"/>
              <a:t>,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then 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Theme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select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Black, Text 1, Lighter 50% </a:t>
            </a:r>
            <a:r>
              <a:rPr lang="en-US" sz="1200" b="0" baseline="0" dirty="0" smtClean="0">
                <a:solidFill>
                  <a:schemeClr val="accent6"/>
                </a:solidFill>
                <a:latin typeface="+mn-lt"/>
              </a:rPr>
              <a:t>(second row, second option from the left). </a:t>
            </a:r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>
          <a:xfrm>
            <a:off x="539750" y="503238"/>
            <a:ext cx="3143250" cy="2359025"/>
          </a:xfr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40DFA-B482-4AD0-A536-856EB395CEA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2" spcCol="182880">
            <a:noAutofit/>
          </a:bodyPr>
          <a:lstStyle/>
          <a:p>
            <a:r>
              <a:rPr lang="en-US" sz="1400" b="1" dirty="0" err="1" smtClean="0"/>
              <a:t>SmartArt</a:t>
            </a:r>
            <a:r>
              <a:rPr lang="en-US" sz="1400" b="1" dirty="0" smtClean="0"/>
              <a:t> custom animation effects: basic radial</a:t>
            </a:r>
          </a:p>
          <a:p>
            <a:r>
              <a:rPr lang="en-US" sz="1400" dirty="0" smtClean="0"/>
              <a:t>(Intermediate)</a:t>
            </a:r>
          </a:p>
          <a:p>
            <a:endParaRPr lang="en-US" sz="1200" dirty="0" smtClean="0"/>
          </a:p>
          <a:p>
            <a:endParaRPr lang="en-US" sz="1200" dirty="0" smtClean="0"/>
          </a:p>
          <a:p>
            <a:r>
              <a:rPr lang="en-US" sz="1200" dirty="0" smtClean="0"/>
              <a:t>To reproduce the </a:t>
            </a:r>
            <a:r>
              <a:rPr lang="en-US" sz="1200" dirty="0" err="1" smtClean="0"/>
              <a:t>SmartArt</a:t>
            </a:r>
            <a:r>
              <a:rPr lang="en-US" sz="1200" dirty="0" smtClean="0"/>
              <a:t> on this slide, do the following: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dirty="0" smtClean="0"/>
              <a:t>On the </a:t>
            </a:r>
            <a:r>
              <a:rPr lang="en-US" sz="1200" b="1" dirty="0" smtClean="0"/>
              <a:t>Home</a:t>
            </a:r>
            <a:r>
              <a:rPr lang="en-US" sz="1200" b="0" dirty="0" smtClean="0"/>
              <a:t> tab, in the </a:t>
            </a:r>
            <a:r>
              <a:rPr lang="en-US" sz="1200" b="1" dirty="0" smtClean="0"/>
              <a:t>Slides</a:t>
            </a:r>
            <a:r>
              <a:rPr lang="en-US" sz="1200" b="0" dirty="0" smtClean="0"/>
              <a:t> group, click </a:t>
            </a:r>
            <a:r>
              <a:rPr lang="en-US" sz="1200" b="1" dirty="0" smtClean="0"/>
              <a:t>Layout</a:t>
            </a:r>
            <a:r>
              <a:rPr lang="en-US" sz="1200" b="0" dirty="0" smtClean="0"/>
              <a:t>, and then click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Blank</a:t>
            </a:r>
            <a:r>
              <a:rPr lang="en-US" sz="1200" b="0" baseline="0" dirty="0" smtClean="0"/>
              <a:t>. 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b="0" dirty="0" smtClean="0"/>
              <a:t>On the </a:t>
            </a:r>
            <a:r>
              <a:rPr lang="en-US" sz="1200" b="1" dirty="0" smtClean="0"/>
              <a:t>Insert tab</a:t>
            </a:r>
            <a:r>
              <a:rPr lang="en-US" sz="1200" b="0" dirty="0" smtClean="0"/>
              <a:t>, in the </a:t>
            </a:r>
            <a:r>
              <a:rPr lang="en-US" sz="1200" b="1" dirty="0" smtClean="0"/>
              <a:t>Illustrations</a:t>
            </a:r>
            <a:r>
              <a:rPr lang="en-US" sz="1200" dirty="0" smtClean="0"/>
              <a:t> group, click </a:t>
            </a:r>
            <a:r>
              <a:rPr lang="en-US" sz="1200" b="1" dirty="0" err="1" smtClean="0"/>
              <a:t>SmartArt</a:t>
            </a:r>
            <a:r>
              <a:rPr lang="en-US" sz="1200" b="0" dirty="0" smtClean="0"/>
              <a:t>.</a:t>
            </a:r>
            <a:r>
              <a:rPr lang="en-US" sz="1200" b="0" baseline="0" dirty="0" smtClean="0"/>
              <a:t> In the </a:t>
            </a:r>
            <a:r>
              <a:rPr lang="en-US" sz="1200" b="1" baseline="0" dirty="0" smtClean="0"/>
              <a:t>Choose a </a:t>
            </a:r>
            <a:r>
              <a:rPr lang="en-US" sz="1200" b="1" baseline="0" dirty="0" err="1" smtClean="0"/>
              <a:t>SmartArt</a:t>
            </a:r>
            <a:r>
              <a:rPr lang="en-US" sz="1200" b="1" baseline="0" dirty="0" smtClean="0"/>
              <a:t> Graphic</a:t>
            </a:r>
            <a:r>
              <a:rPr lang="en-US" sz="1200" b="0" baseline="0" dirty="0" smtClean="0"/>
              <a:t> dialog box, in the left pane, click </a:t>
            </a:r>
            <a:r>
              <a:rPr lang="en-US" sz="1200" b="1" baseline="0" dirty="0" smtClean="0"/>
              <a:t>Relationship</a:t>
            </a:r>
            <a:r>
              <a:rPr lang="en-US" sz="1200" b="0" baseline="0" dirty="0" smtClean="0"/>
              <a:t>. In the </a:t>
            </a:r>
            <a:r>
              <a:rPr lang="en-US" sz="1200" b="1" baseline="0" dirty="0" smtClean="0"/>
              <a:t>Relationship </a:t>
            </a:r>
            <a:r>
              <a:rPr lang="en-US" sz="1200" b="0" baseline="0" dirty="0" smtClean="0"/>
              <a:t>pane, click </a:t>
            </a:r>
            <a:r>
              <a:rPr lang="en-US" sz="1200" b="1" baseline="0" dirty="0" smtClean="0"/>
              <a:t>Basic Radial </a:t>
            </a:r>
            <a:r>
              <a:rPr lang="en-US" sz="1200" baseline="0" dirty="0" smtClean="0"/>
              <a:t>(sixth row, second option from the left), and then click </a:t>
            </a:r>
            <a:r>
              <a:rPr lang="en-US" sz="1200" b="1" baseline="0" dirty="0" smtClean="0"/>
              <a:t>OK</a:t>
            </a:r>
            <a:r>
              <a:rPr lang="en-US" sz="1200" baseline="0" dirty="0" smtClean="0"/>
              <a:t> to insert the graphic into the slide.</a:t>
            </a:r>
            <a:r>
              <a:rPr lang="en-US" sz="1200" b="0" baseline="0" dirty="0" smtClean="0"/>
              <a:t>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On</a:t>
            </a:r>
            <a:r>
              <a:rPr lang="en-US" sz="1200" baseline="0" dirty="0" smtClean="0"/>
              <a:t> the slide, s</a:t>
            </a:r>
            <a:r>
              <a:rPr lang="en-US" sz="1200" dirty="0" smtClean="0"/>
              <a:t>elect</a:t>
            </a:r>
            <a:r>
              <a:rPr lang="en-US" sz="1200" baseline="0" dirty="0" smtClean="0"/>
              <a:t> the </a:t>
            </a:r>
            <a:r>
              <a:rPr lang="en-US" sz="1200" dirty="0" err="1" smtClean="0"/>
              <a:t>SmartArt</a:t>
            </a:r>
            <a:r>
              <a:rPr lang="en-US" sz="1200" dirty="0" smtClean="0"/>
              <a:t> </a:t>
            </a:r>
            <a:r>
              <a:rPr lang="en-US" sz="1200" baseline="0" dirty="0" smtClean="0"/>
              <a:t>graphic, and then click one of the arrows on the left border. In the </a:t>
            </a:r>
            <a:r>
              <a:rPr lang="en-US" sz="1200" b="1" baseline="0" dirty="0" smtClean="0"/>
              <a:t>Type your text here </a:t>
            </a:r>
            <a:r>
              <a:rPr lang="en-US" sz="1200" baseline="0" dirty="0" smtClean="0"/>
              <a:t>dialog box, in the  top level bullet, enter the text for the center circle of the graphic. In the second-level bullets, enter the text for all the other shapes in the </a:t>
            </a:r>
            <a:r>
              <a:rPr lang="en-US" sz="1200" baseline="0" dirty="0" err="1" smtClean="0"/>
              <a:t>SmartArt</a:t>
            </a:r>
            <a:r>
              <a:rPr lang="en-US" sz="1200" baseline="0" dirty="0" smtClean="0"/>
              <a:t> graphic.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With the SmartArt graphic still selected, on the </a:t>
            </a:r>
            <a:r>
              <a:rPr lang="en-US" sz="1200" b="1" dirty="0" smtClean="0"/>
              <a:t>Design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Themes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Colors</a:t>
            </a:r>
            <a:r>
              <a:rPr lang="en-US" sz="1200" b="0" baseline="0" dirty="0" smtClean="0"/>
              <a:t>,</a:t>
            </a:r>
            <a:r>
              <a:rPr lang="en-US" sz="1200" baseline="0" dirty="0" smtClean="0"/>
              <a:t> and then select </a:t>
            </a:r>
            <a:r>
              <a:rPr lang="en-US" sz="1200" b="1" baseline="0" dirty="0" smtClean="0"/>
              <a:t>Median</a:t>
            </a:r>
            <a:r>
              <a:rPr lang="en-US" sz="1200" baseline="0" dirty="0" smtClean="0"/>
              <a:t>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Under </a:t>
            </a:r>
            <a:r>
              <a:rPr lang="en-US" sz="1200" b="1" baseline="0" dirty="0" err="1" smtClean="0"/>
              <a:t>SmartArt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Tools</a:t>
            </a:r>
            <a:r>
              <a:rPr lang="en-US" sz="1200" baseline="0" dirty="0" smtClean="0"/>
              <a:t>, on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Size</a:t>
            </a:r>
            <a:r>
              <a:rPr lang="en-US" sz="1200" baseline="0" dirty="0" smtClean="0"/>
              <a:t> group,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Height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5”</a:t>
            </a:r>
            <a:r>
              <a:rPr lang="en-US" sz="1200" b="0" baseline="0" dirty="0" smtClean="0"/>
              <a:t>.</a:t>
            </a:r>
            <a:r>
              <a:rPr lang="en-US" sz="1200" baseline="0" dirty="0" smtClean="0"/>
              <a:t> 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Width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7.5”</a:t>
            </a:r>
            <a:r>
              <a:rPr lang="en-US" sz="1200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Under </a:t>
            </a:r>
            <a:r>
              <a:rPr lang="en-US" sz="1200" b="1" baseline="0" dirty="0" smtClean="0"/>
              <a:t>SmartArt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Tools</a:t>
            </a:r>
            <a:r>
              <a:rPr lang="en-US" sz="1200" baseline="0" dirty="0" smtClean="0"/>
              <a:t>, on the </a:t>
            </a:r>
            <a:r>
              <a:rPr lang="en-US" sz="1200" b="1" baseline="0" dirty="0" smtClean="0"/>
              <a:t>Design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SmartArt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Styles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SmartArt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Styles</a:t>
            </a:r>
            <a:r>
              <a:rPr lang="en-US" sz="1200" baseline="0" dirty="0" smtClean="0"/>
              <a:t>, and then under </a:t>
            </a:r>
            <a:r>
              <a:rPr lang="en-US" sz="1200" b="1" baseline="0" dirty="0" smtClean="0"/>
              <a:t>Best Match for Document </a:t>
            </a:r>
            <a:r>
              <a:rPr lang="en-US" sz="1200" baseline="0" dirty="0" smtClean="0"/>
              <a:t>select </a:t>
            </a:r>
            <a:r>
              <a:rPr lang="en-US" sz="1200" b="1" baseline="0" dirty="0" smtClean="0"/>
              <a:t>Intense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(fifth option from the left).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On the </a:t>
            </a:r>
            <a:r>
              <a:rPr lang="en-US" sz="1200" b="1" dirty="0" smtClean="0"/>
              <a:t>Home</a:t>
            </a:r>
            <a:r>
              <a:rPr lang="en-US" sz="1200" dirty="0" smtClean="0"/>
              <a:t> tab, in the </a:t>
            </a:r>
            <a:r>
              <a:rPr lang="en-US" sz="1200" b="1" dirty="0" smtClean="0"/>
              <a:t>Font</a:t>
            </a:r>
            <a:r>
              <a:rPr lang="en-US" sz="1200" dirty="0" smtClean="0"/>
              <a:t> group, click the button next to </a:t>
            </a:r>
            <a:r>
              <a:rPr lang="en-US" sz="1200" b="1" dirty="0" smtClean="0"/>
              <a:t>Font</a:t>
            </a:r>
            <a:r>
              <a:rPr lang="en-US" sz="1200" dirty="0" smtClean="0"/>
              <a:t> </a:t>
            </a:r>
            <a:r>
              <a:rPr lang="en-US" sz="1200" b="1" dirty="0" smtClean="0"/>
              <a:t>Color</a:t>
            </a:r>
            <a:r>
              <a:rPr lang="en-US" sz="1200" dirty="0" smtClean="0"/>
              <a:t>,</a:t>
            </a:r>
            <a:r>
              <a:rPr lang="en-US" sz="1200" baseline="0" dirty="0" smtClean="0"/>
              <a:t> and then under </a:t>
            </a:r>
            <a:r>
              <a:rPr lang="en-US" sz="1200" b="1" baseline="0" dirty="0" smtClean="0"/>
              <a:t>Theme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Colors</a:t>
            </a:r>
            <a:r>
              <a:rPr lang="en-US" sz="1200" baseline="0" dirty="0" smtClean="0"/>
              <a:t> select </a:t>
            </a:r>
            <a:r>
              <a:rPr lang="en-US" sz="1200" b="1" baseline="0" dirty="0" smtClean="0"/>
              <a:t>Black, Text 1 </a:t>
            </a:r>
            <a:r>
              <a:rPr lang="en-US" sz="1200" baseline="0" dirty="0" smtClean="0"/>
              <a:t>(first row, second option from the left). 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On</a:t>
            </a:r>
            <a:r>
              <a:rPr lang="en-US" sz="1200" baseline="0" dirty="0" smtClean="0"/>
              <a:t>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bottom right corner of the  </a:t>
            </a:r>
            <a:r>
              <a:rPr lang="en-US" sz="1200" b="1" baseline="0" dirty="0" smtClean="0"/>
              <a:t>Drawing</a:t>
            </a:r>
            <a:r>
              <a:rPr lang="en-US" sz="1200" baseline="0" dirty="0" smtClean="0"/>
              <a:t> group, click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dialog box launcher. In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dialog box, click </a:t>
            </a:r>
            <a:r>
              <a:rPr lang="en-US" sz="1200" b="1" baseline="0" dirty="0" smtClean="0"/>
              <a:t>3-D Format </a:t>
            </a:r>
            <a:r>
              <a:rPr lang="en-US" sz="1200" baseline="0" dirty="0" smtClean="0"/>
              <a:t>in the left pane, and in the </a:t>
            </a:r>
            <a:r>
              <a:rPr lang="en-US" sz="1200" b="1" baseline="0" dirty="0" smtClean="0"/>
              <a:t>3-D Format </a:t>
            </a:r>
            <a:r>
              <a:rPr lang="en-US" sz="1200" baseline="0" dirty="0" smtClean="0"/>
              <a:t>pane, under </a:t>
            </a:r>
            <a:r>
              <a:rPr lang="en-US" sz="1200" b="1" baseline="0" dirty="0" smtClean="0"/>
              <a:t>Surface</a:t>
            </a:r>
            <a:r>
              <a:rPr lang="en-US" sz="1200" b="0" baseline="0" dirty="0" smtClean="0"/>
              <a:t>,</a:t>
            </a:r>
            <a:r>
              <a:rPr lang="en-US" sz="1200" baseline="0" dirty="0" smtClean="0"/>
              <a:t>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Material</a:t>
            </a:r>
            <a:r>
              <a:rPr lang="en-US" sz="1200" baseline="0" dirty="0" smtClean="0"/>
              <a:t> list, under </a:t>
            </a:r>
            <a:r>
              <a:rPr lang="en-US" sz="1200" b="1" baseline="0" dirty="0" smtClean="0"/>
              <a:t>Special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, select </a:t>
            </a:r>
            <a:r>
              <a:rPr lang="en-US" sz="1200" b="1" baseline="0" dirty="0" smtClean="0"/>
              <a:t>Soft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Edge</a:t>
            </a:r>
            <a:r>
              <a:rPr lang="en-US" sz="1200" baseline="0" dirty="0" smtClean="0"/>
              <a:t> (first row, second option from the left).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Lighting</a:t>
            </a:r>
            <a:r>
              <a:rPr lang="en-US" sz="1200" baseline="0" dirty="0" smtClean="0"/>
              <a:t> list, under </a:t>
            </a:r>
            <a:r>
              <a:rPr lang="en-US" sz="1200" b="1" baseline="0" dirty="0" smtClean="0"/>
              <a:t>Neutral</a:t>
            </a:r>
            <a:r>
              <a:rPr lang="en-US" sz="1200" baseline="0" dirty="0" smtClean="0"/>
              <a:t>, select </a:t>
            </a:r>
            <a:r>
              <a:rPr lang="en-US" sz="1200" b="1" baseline="0" dirty="0" smtClean="0"/>
              <a:t>Harsh</a:t>
            </a:r>
            <a:r>
              <a:rPr lang="en-US" sz="1200" baseline="0" dirty="0" smtClean="0"/>
              <a:t> (first row, fourth option from the left).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Angle</a:t>
            </a:r>
            <a:r>
              <a:rPr lang="en-US" sz="1200" baseline="0" dirty="0" smtClean="0"/>
              <a:t> box, enter </a:t>
            </a:r>
            <a:r>
              <a:rPr lang="en-US" sz="1200" b="1" dirty="0" smtClean="0"/>
              <a:t>30°</a:t>
            </a:r>
            <a:r>
              <a:rPr lang="en-US" sz="1200" dirty="0" smtClean="0"/>
              <a:t>.</a:t>
            </a:r>
          </a:p>
          <a:p>
            <a:pPr marL="2286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 smtClean="0"/>
              <a:t>Press and hold CTRL</a:t>
            </a:r>
            <a:r>
              <a:rPr lang="en-US" sz="1200" baseline="0" dirty="0" smtClean="0"/>
              <a:t>, and select all five shapes in the SmartArt graphic. On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bottom right corner of the </a:t>
            </a:r>
            <a:r>
              <a:rPr lang="en-US" sz="1200" b="1" baseline="0" dirty="0" smtClean="0"/>
              <a:t>Drawing</a:t>
            </a:r>
            <a:r>
              <a:rPr lang="en-US" sz="1200" baseline="0" dirty="0" smtClean="0"/>
              <a:t> group, click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dialog box launcher. In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dialog box, click </a:t>
            </a:r>
            <a:r>
              <a:rPr lang="en-US" sz="1200" b="1" baseline="0" dirty="0" smtClean="0"/>
              <a:t>Shadow</a:t>
            </a:r>
            <a:r>
              <a:rPr lang="en-US" sz="1200" baseline="0" dirty="0" smtClean="0"/>
              <a:t> in the left pane. In the </a:t>
            </a:r>
            <a:r>
              <a:rPr lang="en-US" sz="1200" b="1" baseline="0" dirty="0" smtClean="0"/>
              <a:t>Shadow</a:t>
            </a:r>
            <a:r>
              <a:rPr lang="en-US" sz="1200" baseline="0" dirty="0" smtClean="0"/>
              <a:t> pane, in the </a:t>
            </a:r>
            <a:r>
              <a:rPr lang="en-US" sz="1200" b="1" baseline="0" dirty="0" smtClean="0"/>
              <a:t>Presets</a:t>
            </a:r>
            <a:r>
              <a:rPr lang="en-US" sz="1200" baseline="0" dirty="0" smtClean="0"/>
              <a:t> list, under </a:t>
            </a:r>
            <a:r>
              <a:rPr lang="en-US" sz="1200" b="1" baseline="0" dirty="0" smtClean="0"/>
              <a:t>Outer</a:t>
            </a:r>
            <a:r>
              <a:rPr lang="en-US" sz="1200" baseline="0" dirty="0" smtClean="0"/>
              <a:t> select </a:t>
            </a:r>
            <a:r>
              <a:rPr lang="en-US" sz="1200" b="1" baseline="0" dirty="0" smtClean="0"/>
              <a:t>Offset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Bottom</a:t>
            </a:r>
            <a:r>
              <a:rPr lang="en-US" sz="1200" baseline="0" dirty="0" smtClean="0"/>
              <a:t> (first row, second option from the left), and then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Transparency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65%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Size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103%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Blur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9 pt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Angle</a:t>
            </a:r>
            <a:r>
              <a:rPr lang="en-US" sz="1200" baseline="0" dirty="0" smtClean="0"/>
              <a:t> box, enter </a:t>
            </a:r>
            <a:r>
              <a:rPr lang="en-US" sz="1200" b="1" dirty="0" smtClean="0"/>
              <a:t>90°</a:t>
            </a:r>
            <a:r>
              <a:rPr lang="en-US" sz="1200" dirty="0" smtClean="0"/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dirty="0" smtClean="0"/>
              <a:t>In the </a:t>
            </a:r>
            <a:r>
              <a:rPr lang="en-US" sz="1200" b="1" dirty="0" smtClean="0"/>
              <a:t>Distance</a:t>
            </a:r>
            <a:r>
              <a:rPr lang="en-US" sz="1200" dirty="0" smtClean="0"/>
              <a:t> box, enter </a:t>
            </a:r>
            <a:r>
              <a:rPr lang="en-US" sz="1200" b="1" dirty="0" smtClean="0"/>
              <a:t>3 pt</a:t>
            </a:r>
            <a:r>
              <a:rPr lang="en-US" sz="120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To reproduce the </a:t>
            </a:r>
            <a:r>
              <a:rPr lang="en-US" sz="1200" dirty="0" err="1" smtClean="0"/>
              <a:t>SmartArt</a:t>
            </a:r>
            <a:r>
              <a:rPr lang="en-US" sz="1200" dirty="0" smtClean="0"/>
              <a:t> effects on</a:t>
            </a:r>
            <a:r>
              <a:rPr lang="en-US" sz="1200" baseline="0" dirty="0" smtClean="0"/>
              <a:t> this slide, do the following: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On</a:t>
            </a:r>
            <a:r>
              <a:rPr lang="en-US" sz="1200" baseline="0" dirty="0" smtClean="0"/>
              <a:t> the slide, s</a:t>
            </a:r>
            <a:r>
              <a:rPr lang="en-US" sz="1200" dirty="0" smtClean="0"/>
              <a:t>elect the center circle in the SmartArt graphic,</a:t>
            </a:r>
            <a:r>
              <a:rPr lang="en-US" sz="1200" baseline="0" dirty="0" smtClean="0"/>
              <a:t> and then on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bottom right corner of the </a:t>
            </a:r>
            <a:r>
              <a:rPr lang="en-US" sz="1200" b="1" baseline="0" dirty="0" smtClean="0"/>
              <a:t>Drawing</a:t>
            </a:r>
            <a:r>
              <a:rPr lang="en-US" sz="1200" baseline="0" dirty="0" smtClean="0"/>
              <a:t> group, click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dialog box launcher. In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dialog box, click </a:t>
            </a:r>
            <a:r>
              <a:rPr lang="en-US" sz="1200" b="1" baseline="0" dirty="0" smtClean="0"/>
              <a:t>3-D Format </a:t>
            </a:r>
            <a:r>
              <a:rPr lang="en-US" sz="1200" baseline="0" dirty="0" smtClean="0"/>
              <a:t>in the left pane, and in the </a:t>
            </a:r>
            <a:r>
              <a:rPr lang="en-US" sz="1200" b="1" baseline="0" dirty="0" smtClean="0"/>
              <a:t>3-D Format </a:t>
            </a:r>
            <a:r>
              <a:rPr lang="en-US" sz="1200" baseline="0" dirty="0" smtClean="0"/>
              <a:t>pane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Under </a:t>
            </a:r>
            <a:r>
              <a:rPr lang="en-US" sz="1200" b="1" baseline="0" dirty="0" smtClean="0"/>
              <a:t>Bevel</a:t>
            </a:r>
            <a:r>
              <a:rPr lang="en-US" sz="1200" baseline="0" dirty="0" smtClean="0"/>
              <a:t>, in the </a:t>
            </a:r>
            <a:r>
              <a:rPr lang="en-US" sz="1200" b="1" baseline="0" dirty="0" smtClean="0"/>
              <a:t>Top </a:t>
            </a:r>
            <a:r>
              <a:rPr lang="en-US" sz="1200" b="0" baseline="0" dirty="0" smtClean="0"/>
              <a:t>list, under </a:t>
            </a:r>
            <a:r>
              <a:rPr lang="en-US" sz="1200" b="1" baseline="0" dirty="0" smtClean="0"/>
              <a:t>Bevel</a:t>
            </a:r>
            <a:r>
              <a:rPr lang="en-US" sz="1200" b="0" baseline="0" dirty="0" smtClean="0"/>
              <a:t>, select </a:t>
            </a:r>
            <a:r>
              <a:rPr lang="en-US" sz="1200" b="1" baseline="0" dirty="0" smtClean="0"/>
              <a:t>Circle</a:t>
            </a:r>
            <a:r>
              <a:rPr lang="en-US" sz="1200" b="0" baseline="0" dirty="0" smtClean="0"/>
              <a:t> (first row, first option from the left).</a:t>
            </a:r>
            <a:endParaRPr lang="en-US" sz="1200" baseline="0" dirty="0" smtClean="0"/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Also under </a:t>
            </a:r>
            <a:r>
              <a:rPr lang="en-US" sz="1200" b="1" baseline="0" dirty="0" smtClean="0"/>
              <a:t>Bevel</a:t>
            </a:r>
            <a:r>
              <a:rPr lang="en-US" sz="1200" baseline="0" dirty="0" smtClean="0"/>
              <a:t>, to the right of the </a:t>
            </a:r>
            <a:r>
              <a:rPr lang="en-US" sz="1200" b="1" baseline="0" dirty="0" smtClean="0"/>
              <a:t>Top</a:t>
            </a:r>
            <a:r>
              <a:rPr lang="en-US" sz="1200" baseline="0" dirty="0" smtClean="0"/>
              <a:t> list, in the </a:t>
            </a:r>
            <a:r>
              <a:rPr lang="en-US" sz="1200" b="1" baseline="0" dirty="0" smtClean="0"/>
              <a:t>Width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24 pt</a:t>
            </a:r>
            <a:r>
              <a:rPr lang="en-US" sz="1200" baseline="0" dirty="0" smtClean="0"/>
              <a:t>. 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Also under </a:t>
            </a:r>
            <a:r>
              <a:rPr lang="en-US" sz="1200" b="1" baseline="0" dirty="0" smtClean="0"/>
              <a:t>Bevel</a:t>
            </a:r>
            <a:r>
              <a:rPr lang="en-US" sz="1200" baseline="0" dirty="0" smtClean="0"/>
              <a:t>, to the right of the </a:t>
            </a:r>
            <a:r>
              <a:rPr lang="en-US" sz="1200" b="1" baseline="0" dirty="0" smtClean="0"/>
              <a:t>Top</a:t>
            </a:r>
            <a:r>
              <a:rPr lang="en-US" sz="1200" baseline="0" dirty="0" smtClean="0"/>
              <a:t> list, in the </a:t>
            </a:r>
            <a:r>
              <a:rPr lang="en-US" sz="1200" b="1" baseline="0" dirty="0" smtClean="0"/>
              <a:t>Height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12 pt</a:t>
            </a:r>
            <a:r>
              <a:rPr lang="en-US" sz="1200" b="0" baseline="0" dirty="0" smtClean="0"/>
              <a:t>.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On</a:t>
            </a:r>
            <a:r>
              <a:rPr lang="en-US" sz="1200" baseline="0" dirty="0" smtClean="0"/>
              <a:t> the slide, s</a:t>
            </a:r>
            <a:r>
              <a:rPr lang="en-US" sz="1200" dirty="0" smtClean="0"/>
              <a:t>elect the top circle in the </a:t>
            </a:r>
            <a:r>
              <a:rPr lang="en-US" sz="1200" dirty="0" err="1" smtClean="0"/>
              <a:t>SmartArt</a:t>
            </a:r>
            <a:r>
              <a:rPr lang="en-US" sz="1200" dirty="0" smtClean="0"/>
              <a:t> graphic,</a:t>
            </a:r>
            <a:r>
              <a:rPr lang="en-US" sz="1200" baseline="0" dirty="0" smtClean="0"/>
              <a:t> and then on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bottom right corner of the </a:t>
            </a:r>
            <a:r>
              <a:rPr lang="en-US" sz="1200" b="1" baseline="0" dirty="0" smtClean="0"/>
              <a:t>Drawing</a:t>
            </a:r>
            <a:r>
              <a:rPr lang="en-US" sz="1200" baseline="0" dirty="0" smtClean="0"/>
              <a:t> group, click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dialog box launcher. In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dialog box, click </a:t>
            </a:r>
            <a:r>
              <a:rPr lang="en-US" sz="1200" b="1" baseline="0" dirty="0" smtClean="0"/>
              <a:t>Fill </a:t>
            </a:r>
            <a:r>
              <a:rPr lang="en-US" sz="1200" baseline="0" dirty="0" smtClean="0"/>
              <a:t>in the left pane, and in the </a:t>
            </a:r>
            <a:r>
              <a:rPr lang="en-US" sz="1200" b="1" baseline="0" dirty="0" smtClean="0"/>
              <a:t>Fill </a:t>
            </a:r>
            <a:r>
              <a:rPr lang="en-US" sz="1200" baseline="0" dirty="0" smtClean="0"/>
              <a:t>pane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 smtClean="0"/>
              <a:t>Click </a:t>
            </a:r>
            <a:r>
              <a:rPr lang="en-US" sz="1200" b="1" baseline="0" dirty="0" smtClean="0"/>
              <a:t>Solid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fill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 smtClean="0"/>
              <a:t>Click the button next to </a:t>
            </a:r>
            <a:r>
              <a:rPr lang="en-US" sz="1200" b="1" baseline="0" dirty="0" smtClean="0"/>
              <a:t>Color</a:t>
            </a:r>
            <a:r>
              <a:rPr lang="en-US" sz="1200" baseline="0" dirty="0" smtClean="0"/>
              <a:t>, and then under </a:t>
            </a:r>
            <a:r>
              <a:rPr lang="en-US" sz="1200" b="1" baseline="0" dirty="0" smtClean="0"/>
              <a:t>Theme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Colors</a:t>
            </a:r>
            <a:r>
              <a:rPr lang="en-US" sz="1200" baseline="0" dirty="0" smtClean="0"/>
              <a:t> select </a:t>
            </a:r>
            <a:r>
              <a:rPr lang="en-US" sz="1200" b="1" baseline="0" dirty="0" smtClean="0"/>
              <a:t>Orange, Accent 2</a:t>
            </a:r>
            <a:r>
              <a:rPr lang="en-US" sz="1200" b="0" baseline="0" dirty="0" smtClean="0"/>
              <a:t> (first row, sixth option from the left).</a:t>
            </a:r>
            <a:endParaRPr lang="en-US" sz="1200" b="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Also in</a:t>
            </a:r>
            <a:r>
              <a:rPr lang="en-US" sz="1200" baseline="0" dirty="0" smtClean="0"/>
              <a:t>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dialog box, click </a:t>
            </a:r>
            <a:r>
              <a:rPr lang="en-US" sz="1200" b="1" baseline="0" dirty="0" smtClean="0"/>
              <a:t>3-D Format </a:t>
            </a:r>
            <a:r>
              <a:rPr lang="en-US" sz="1200" baseline="0" dirty="0" smtClean="0"/>
              <a:t>in the left pane, and in the </a:t>
            </a:r>
            <a:r>
              <a:rPr lang="en-US" sz="1200" b="1" baseline="0" dirty="0" smtClean="0"/>
              <a:t>3-D Format </a:t>
            </a:r>
            <a:r>
              <a:rPr lang="en-US" sz="1200" baseline="0" dirty="0" smtClean="0"/>
              <a:t>pane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 smtClean="0"/>
              <a:t>Under </a:t>
            </a:r>
            <a:r>
              <a:rPr lang="en-US" sz="1200" b="1" baseline="0" dirty="0" smtClean="0"/>
              <a:t>Bevel</a:t>
            </a:r>
            <a:r>
              <a:rPr lang="en-US" sz="1200" baseline="0" dirty="0" smtClean="0"/>
              <a:t>, in the </a:t>
            </a:r>
            <a:r>
              <a:rPr lang="en-US" sz="1200" b="1" baseline="0" dirty="0" smtClean="0"/>
              <a:t>Top </a:t>
            </a:r>
            <a:r>
              <a:rPr lang="en-US" sz="1200" b="0" baseline="0" dirty="0" smtClean="0"/>
              <a:t>list, under </a:t>
            </a:r>
            <a:r>
              <a:rPr lang="en-US" sz="1200" b="1" baseline="0" dirty="0" smtClean="0"/>
              <a:t>Bevel</a:t>
            </a:r>
            <a:r>
              <a:rPr lang="en-US" sz="1200" b="0" baseline="0" dirty="0" smtClean="0"/>
              <a:t>, select </a:t>
            </a:r>
            <a:r>
              <a:rPr lang="en-US" sz="1200" b="1" baseline="0" dirty="0" smtClean="0"/>
              <a:t>Circle</a:t>
            </a:r>
            <a:r>
              <a:rPr lang="en-US" sz="1200" b="0" baseline="0" dirty="0" smtClean="0"/>
              <a:t> (first row, first option from the left).</a:t>
            </a:r>
            <a:endParaRPr lang="en-US" sz="1200" baseline="0" dirty="0" smtClean="0"/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 smtClean="0"/>
              <a:t>Also under </a:t>
            </a:r>
            <a:r>
              <a:rPr lang="en-US" sz="1200" b="1" baseline="0" dirty="0" smtClean="0"/>
              <a:t>Bevel</a:t>
            </a:r>
            <a:r>
              <a:rPr lang="en-US" sz="1200" baseline="0" dirty="0" smtClean="0"/>
              <a:t>, to the right of the </a:t>
            </a:r>
            <a:r>
              <a:rPr lang="en-US" sz="1200" b="1" baseline="0" dirty="0" smtClean="0"/>
              <a:t>Top</a:t>
            </a:r>
            <a:r>
              <a:rPr lang="en-US" sz="1200" baseline="0" dirty="0" smtClean="0"/>
              <a:t> list, in the </a:t>
            </a:r>
            <a:r>
              <a:rPr lang="en-US" sz="1200" b="1" baseline="0" dirty="0" smtClean="0"/>
              <a:t>Width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20 pt</a:t>
            </a:r>
            <a:r>
              <a:rPr lang="en-US" sz="1200" baseline="0" dirty="0" smtClean="0"/>
              <a:t>. 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 smtClean="0"/>
              <a:t>Also under </a:t>
            </a:r>
            <a:r>
              <a:rPr lang="en-US" sz="1200" b="1" baseline="0" dirty="0" smtClean="0"/>
              <a:t>Bevel</a:t>
            </a:r>
            <a:r>
              <a:rPr lang="en-US" sz="1200" baseline="0" dirty="0" smtClean="0"/>
              <a:t>, to the right of the </a:t>
            </a:r>
            <a:r>
              <a:rPr lang="en-US" sz="1200" b="1" baseline="0" dirty="0" smtClean="0"/>
              <a:t>Top</a:t>
            </a:r>
            <a:r>
              <a:rPr lang="en-US" sz="1200" baseline="0" dirty="0" smtClean="0"/>
              <a:t> list, in the </a:t>
            </a:r>
            <a:r>
              <a:rPr lang="en-US" sz="1200" b="1" baseline="0" dirty="0" smtClean="0"/>
              <a:t>Height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15 pt</a:t>
            </a:r>
            <a:r>
              <a:rPr lang="en-US" sz="1200" b="0" baseline="0" dirty="0" smtClean="0"/>
              <a:t>.</a:t>
            </a:r>
            <a:endParaRPr lang="en-US" sz="1200" b="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Press and hold SHIFT,</a:t>
            </a:r>
            <a:r>
              <a:rPr lang="en-US" sz="1200" baseline="0" dirty="0" smtClean="0"/>
              <a:t> and then on the top circle, </a:t>
            </a:r>
            <a:r>
              <a:rPr lang="en-US" sz="1200" dirty="0" smtClean="0"/>
              <a:t>drag a corner adjustment handle toward the center to decrease the size.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Font</a:t>
            </a:r>
            <a:r>
              <a:rPr lang="en-US" sz="1200" baseline="0" dirty="0" smtClean="0"/>
              <a:t> group, in the </a:t>
            </a:r>
            <a:r>
              <a:rPr lang="en-US" sz="1200" b="1" baseline="0" dirty="0" smtClean="0"/>
              <a:t>Font Size </a:t>
            </a:r>
            <a:r>
              <a:rPr lang="en-US" sz="1200" baseline="0" dirty="0" smtClean="0"/>
              <a:t>box, enter </a:t>
            </a:r>
            <a:r>
              <a:rPr lang="en-US" sz="1200" b="1" baseline="0" dirty="0" smtClean="0"/>
              <a:t>20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Drag the top circle approximately</a:t>
            </a:r>
            <a:r>
              <a:rPr lang="en-US" sz="1200" baseline="0" dirty="0" smtClean="0"/>
              <a:t> 0.5” </a:t>
            </a:r>
            <a:r>
              <a:rPr lang="en-US" sz="1200" dirty="0" smtClean="0"/>
              <a:t>to the right.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Select the right circle in the </a:t>
            </a:r>
            <a:r>
              <a:rPr lang="en-US" sz="1200" dirty="0" err="1" smtClean="0"/>
              <a:t>SmartArt</a:t>
            </a:r>
            <a:r>
              <a:rPr lang="en-US" sz="1200" dirty="0" smtClean="0"/>
              <a:t> graphic, and then o</a:t>
            </a:r>
            <a:r>
              <a:rPr lang="en-US" sz="1200" baseline="0" dirty="0" smtClean="0"/>
              <a:t>n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bottom right corner of the </a:t>
            </a:r>
            <a:r>
              <a:rPr lang="en-US" sz="1200" b="1" baseline="0" dirty="0" smtClean="0"/>
              <a:t>Drawing</a:t>
            </a:r>
            <a:r>
              <a:rPr lang="en-US" sz="1200" baseline="0" dirty="0" smtClean="0"/>
              <a:t> group, click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dialog box launcher. In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dialog box, click </a:t>
            </a:r>
            <a:r>
              <a:rPr lang="en-US" sz="1200" b="1" baseline="0" dirty="0" smtClean="0"/>
              <a:t>Fill </a:t>
            </a:r>
            <a:r>
              <a:rPr lang="en-US" sz="1200" baseline="0" dirty="0" smtClean="0"/>
              <a:t>in the left pane, and in the </a:t>
            </a:r>
            <a:r>
              <a:rPr lang="en-US" sz="1200" b="1" baseline="0" dirty="0" smtClean="0"/>
              <a:t>Fill </a:t>
            </a:r>
            <a:r>
              <a:rPr lang="en-US" sz="1200" baseline="0" dirty="0" smtClean="0"/>
              <a:t>pane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 smtClean="0"/>
              <a:t>Click </a:t>
            </a:r>
            <a:r>
              <a:rPr lang="en-US" sz="1200" b="1" baseline="0" dirty="0" smtClean="0"/>
              <a:t>Solid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fill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 smtClean="0"/>
              <a:t>Click the button next to </a:t>
            </a:r>
            <a:r>
              <a:rPr lang="en-US" sz="1200" b="1" baseline="0" dirty="0" smtClean="0"/>
              <a:t>Color</a:t>
            </a:r>
            <a:r>
              <a:rPr lang="en-US" sz="1200" baseline="0" dirty="0" smtClean="0"/>
              <a:t>, and then under </a:t>
            </a:r>
            <a:r>
              <a:rPr lang="en-US" sz="1200" b="1" baseline="0" dirty="0" smtClean="0"/>
              <a:t>Theme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Colors</a:t>
            </a:r>
            <a:r>
              <a:rPr lang="en-US" sz="1200" baseline="0" dirty="0" smtClean="0"/>
              <a:t> click </a:t>
            </a:r>
            <a:r>
              <a:rPr lang="en-US" sz="1200" b="1" baseline="0" dirty="0" smtClean="0"/>
              <a:t>Gold, Accent 4 </a:t>
            </a:r>
            <a:r>
              <a:rPr lang="en-US" sz="1200" b="0" baseline="0" dirty="0" smtClean="0"/>
              <a:t>(first row, eighth option from the left).</a:t>
            </a:r>
            <a:endParaRPr lang="en-US" sz="1200" b="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Also in</a:t>
            </a:r>
            <a:r>
              <a:rPr lang="en-US" sz="1200" baseline="0" dirty="0" smtClean="0"/>
              <a:t>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dialog box, click </a:t>
            </a:r>
            <a:r>
              <a:rPr lang="en-US" sz="1200" b="1" baseline="0" dirty="0" smtClean="0"/>
              <a:t>3-D Format </a:t>
            </a:r>
            <a:r>
              <a:rPr lang="en-US" sz="1200" baseline="0" dirty="0" smtClean="0"/>
              <a:t>in the left pane, and in the </a:t>
            </a:r>
            <a:r>
              <a:rPr lang="en-US" sz="1200" b="1" baseline="0" dirty="0" smtClean="0"/>
              <a:t>3-D Format </a:t>
            </a:r>
            <a:r>
              <a:rPr lang="en-US" sz="1200" baseline="0" dirty="0" smtClean="0"/>
              <a:t>pane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 smtClean="0"/>
              <a:t>Under </a:t>
            </a:r>
            <a:r>
              <a:rPr lang="en-US" sz="1200" b="1" baseline="0" dirty="0" smtClean="0"/>
              <a:t>Bevel</a:t>
            </a:r>
            <a:r>
              <a:rPr lang="en-US" sz="1200" baseline="0" dirty="0" smtClean="0"/>
              <a:t>, in the </a:t>
            </a:r>
            <a:r>
              <a:rPr lang="en-US" sz="1200" b="1" baseline="0" dirty="0" smtClean="0"/>
              <a:t>Top </a:t>
            </a:r>
            <a:r>
              <a:rPr lang="en-US" sz="1200" b="0" baseline="0" dirty="0" smtClean="0"/>
              <a:t>list, under </a:t>
            </a:r>
            <a:r>
              <a:rPr lang="en-US" sz="1200" b="1" baseline="0" dirty="0" smtClean="0"/>
              <a:t>Bevel</a:t>
            </a:r>
            <a:r>
              <a:rPr lang="en-US" sz="1200" b="0" baseline="0" dirty="0" smtClean="0"/>
              <a:t>, select </a:t>
            </a:r>
            <a:r>
              <a:rPr lang="en-US" sz="1200" b="1" baseline="0" dirty="0" smtClean="0"/>
              <a:t>Circle</a:t>
            </a:r>
            <a:r>
              <a:rPr lang="en-US" sz="1200" b="0" baseline="0" dirty="0" smtClean="0"/>
              <a:t> (first row, first option from the left).</a:t>
            </a:r>
            <a:endParaRPr lang="en-US" sz="1200" baseline="0" dirty="0" smtClean="0"/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 smtClean="0"/>
              <a:t>Also under </a:t>
            </a:r>
            <a:r>
              <a:rPr lang="en-US" sz="1200" b="1" baseline="0" dirty="0" smtClean="0"/>
              <a:t>Bevel</a:t>
            </a:r>
            <a:r>
              <a:rPr lang="en-US" sz="1200" baseline="0" dirty="0" smtClean="0"/>
              <a:t>, to the right of the </a:t>
            </a:r>
            <a:r>
              <a:rPr lang="en-US" sz="1200" b="1" baseline="0" dirty="0" smtClean="0"/>
              <a:t>Top</a:t>
            </a:r>
            <a:r>
              <a:rPr lang="en-US" sz="1200" baseline="0" dirty="0" smtClean="0"/>
              <a:t> list, in the </a:t>
            </a:r>
            <a:r>
              <a:rPr lang="en-US" sz="1200" b="1" baseline="0" dirty="0" smtClean="0"/>
              <a:t>Width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24 pt</a:t>
            </a:r>
            <a:r>
              <a:rPr lang="en-US" sz="1200" baseline="0" dirty="0" smtClean="0"/>
              <a:t>. 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 smtClean="0"/>
              <a:t>Also under </a:t>
            </a:r>
            <a:r>
              <a:rPr lang="en-US" sz="1200" b="1" baseline="0" dirty="0" smtClean="0"/>
              <a:t>Bevel</a:t>
            </a:r>
            <a:r>
              <a:rPr lang="en-US" sz="1200" baseline="0" dirty="0" smtClean="0"/>
              <a:t>, to the right of the </a:t>
            </a:r>
            <a:r>
              <a:rPr lang="en-US" sz="1200" b="1" baseline="0" dirty="0" smtClean="0"/>
              <a:t>Top</a:t>
            </a:r>
            <a:r>
              <a:rPr lang="en-US" sz="1200" baseline="0" dirty="0" smtClean="0"/>
              <a:t> list, in the </a:t>
            </a:r>
            <a:r>
              <a:rPr lang="en-US" sz="1200" b="1" baseline="0" dirty="0" smtClean="0"/>
              <a:t>Height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12 pt</a:t>
            </a:r>
            <a:r>
              <a:rPr lang="en-US" sz="1200" b="0" baseline="0" dirty="0" smtClean="0"/>
              <a:t>.</a:t>
            </a:r>
            <a:endParaRPr lang="en-US" sz="1200" b="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Press and hold SHIFT,</a:t>
            </a:r>
            <a:r>
              <a:rPr lang="en-US" sz="1200" baseline="0" dirty="0" smtClean="0"/>
              <a:t> and then on the right circle, </a:t>
            </a:r>
            <a:r>
              <a:rPr lang="en-US" sz="1200" dirty="0" smtClean="0"/>
              <a:t>drag a corner adjustment handle toward the center to decrease the size.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Font</a:t>
            </a:r>
            <a:r>
              <a:rPr lang="en-US" sz="1200" baseline="0" dirty="0" smtClean="0"/>
              <a:t> group, in the </a:t>
            </a:r>
            <a:r>
              <a:rPr lang="en-US" sz="1200" b="1" baseline="0" dirty="0" smtClean="0"/>
              <a:t>Font Size </a:t>
            </a:r>
            <a:r>
              <a:rPr lang="en-US" sz="1200" baseline="0" dirty="0" smtClean="0"/>
              <a:t>box, enter </a:t>
            </a:r>
            <a:r>
              <a:rPr lang="en-US" sz="1200" b="1" baseline="0" dirty="0" smtClean="0"/>
              <a:t>28 pt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Drag the right circle slightly toward the</a:t>
            </a:r>
            <a:r>
              <a:rPr lang="en-US" sz="1200" baseline="0" dirty="0" smtClean="0"/>
              <a:t> right corner of the slide.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One</a:t>
            </a:r>
            <a:r>
              <a:rPr lang="en-US" sz="1200" baseline="0" dirty="0" smtClean="0"/>
              <a:t> the slide, s</a:t>
            </a:r>
            <a:r>
              <a:rPr lang="en-US" sz="1200" dirty="0" smtClean="0"/>
              <a:t>elect the bottom circle in the </a:t>
            </a:r>
            <a:r>
              <a:rPr lang="en-US" sz="1200" dirty="0" err="1" smtClean="0"/>
              <a:t>SmartArt</a:t>
            </a:r>
            <a:r>
              <a:rPr lang="en-US" sz="1200" dirty="0" smtClean="0"/>
              <a:t> graphic,</a:t>
            </a:r>
            <a:r>
              <a:rPr lang="en-US" sz="1200" baseline="0" dirty="0" smtClean="0"/>
              <a:t> and then on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bottom right corner of the </a:t>
            </a:r>
            <a:r>
              <a:rPr lang="en-US" sz="1200" b="1" baseline="0" dirty="0" smtClean="0"/>
              <a:t>Drawing</a:t>
            </a:r>
            <a:r>
              <a:rPr lang="en-US" sz="1200" baseline="0" dirty="0" smtClean="0"/>
              <a:t> group, click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dialog box launcher. In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dialog box, click </a:t>
            </a:r>
            <a:r>
              <a:rPr lang="en-US" sz="1200" b="1" baseline="0" dirty="0" smtClean="0"/>
              <a:t>Fill </a:t>
            </a:r>
            <a:r>
              <a:rPr lang="en-US" sz="1200" baseline="0" dirty="0" smtClean="0"/>
              <a:t>in the left pane, and in the </a:t>
            </a:r>
            <a:r>
              <a:rPr lang="en-US" sz="1200" b="1" baseline="0" dirty="0" smtClean="0"/>
              <a:t>Fill </a:t>
            </a:r>
            <a:r>
              <a:rPr lang="en-US" sz="1200" baseline="0" dirty="0" smtClean="0"/>
              <a:t>pane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 smtClean="0"/>
              <a:t>Click </a:t>
            </a:r>
            <a:r>
              <a:rPr lang="en-US" sz="1200" b="1" baseline="0" dirty="0" smtClean="0"/>
              <a:t>Solid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fill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 smtClean="0"/>
              <a:t>Click the button next to </a:t>
            </a:r>
            <a:r>
              <a:rPr lang="en-US" sz="1200" b="1" baseline="0" dirty="0" smtClean="0"/>
              <a:t>Color</a:t>
            </a:r>
            <a:r>
              <a:rPr lang="en-US" sz="1200" baseline="0" dirty="0" smtClean="0"/>
              <a:t>, and then under </a:t>
            </a:r>
            <a:r>
              <a:rPr lang="en-US" sz="1200" b="1" baseline="0" dirty="0" smtClean="0"/>
              <a:t>Theme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Colors</a:t>
            </a:r>
            <a:r>
              <a:rPr lang="en-US" sz="1200" baseline="0" dirty="0" smtClean="0"/>
              <a:t> click </a:t>
            </a:r>
            <a:r>
              <a:rPr lang="en-US" sz="1200" b="1" baseline="0" dirty="0" smtClean="0"/>
              <a:t>Green, Accent 5 </a:t>
            </a:r>
            <a:r>
              <a:rPr lang="en-US" sz="1200" b="0" baseline="0" dirty="0" smtClean="0"/>
              <a:t>(first row, ninth option from the left)</a:t>
            </a:r>
            <a:endParaRPr lang="en-US" sz="1200" b="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Also in</a:t>
            </a:r>
            <a:r>
              <a:rPr lang="en-US" sz="1200" baseline="0" dirty="0" smtClean="0"/>
              <a:t>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dialog box, click </a:t>
            </a:r>
            <a:r>
              <a:rPr lang="en-US" sz="1200" b="1" baseline="0" dirty="0" smtClean="0"/>
              <a:t>3-D Format </a:t>
            </a:r>
            <a:r>
              <a:rPr lang="en-US" sz="1200" baseline="0" dirty="0" smtClean="0"/>
              <a:t>in the left pane, and in the </a:t>
            </a:r>
            <a:r>
              <a:rPr lang="en-US" sz="1200" b="1" baseline="0" dirty="0" smtClean="0"/>
              <a:t>3-D Format </a:t>
            </a:r>
            <a:r>
              <a:rPr lang="en-US" sz="1200" baseline="0" dirty="0" smtClean="0"/>
              <a:t>pane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 smtClean="0"/>
              <a:t>Under </a:t>
            </a:r>
            <a:r>
              <a:rPr lang="en-US" sz="1200" b="1" baseline="0" dirty="0" smtClean="0"/>
              <a:t>Bevel</a:t>
            </a:r>
            <a:r>
              <a:rPr lang="en-US" sz="1200" baseline="0" dirty="0" smtClean="0"/>
              <a:t>, in the </a:t>
            </a:r>
            <a:r>
              <a:rPr lang="en-US" sz="1200" b="1" baseline="0" dirty="0" smtClean="0"/>
              <a:t>Top </a:t>
            </a:r>
            <a:r>
              <a:rPr lang="en-US" sz="1200" b="0" baseline="0" dirty="0" smtClean="0"/>
              <a:t>list, select </a:t>
            </a:r>
            <a:r>
              <a:rPr lang="en-US" sz="1200" b="1" baseline="0" dirty="0" smtClean="0"/>
              <a:t>Circle</a:t>
            </a:r>
            <a:r>
              <a:rPr lang="en-US" sz="1200" b="0" baseline="0" dirty="0" smtClean="0"/>
              <a:t> (first row, first option from the left).</a:t>
            </a:r>
            <a:endParaRPr lang="en-US" sz="1200" baseline="0" dirty="0" smtClean="0"/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 smtClean="0"/>
              <a:t>Also under </a:t>
            </a:r>
            <a:r>
              <a:rPr lang="en-US" sz="1200" b="1" baseline="0" dirty="0" smtClean="0"/>
              <a:t>Bevel</a:t>
            </a:r>
            <a:r>
              <a:rPr lang="en-US" sz="1200" baseline="0" dirty="0" smtClean="0"/>
              <a:t>, to the right of the </a:t>
            </a:r>
            <a:r>
              <a:rPr lang="en-US" sz="1200" b="1" baseline="0" dirty="0" smtClean="0"/>
              <a:t>Top</a:t>
            </a:r>
            <a:r>
              <a:rPr lang="en-US" sz="1200" baseline="0" dirty="0" smtClean="0"/>
              <a:t> list, in the </a:t>
            </a:r>
            <a:r>
              <a:rPr lang="en-US" sz="1200" b="1" baseline="0" dirty="0" smtClean="0"/>
              <a:t>Width</a:t>
            </a:r>
            <a:r>
              <a:rPr lang="en-US" sz="1200" baseline="0" dirty="0" smtClean="0"/>
              <a:t> box enter </a:t>
            </a:r>
            <a:r>
              <a:rPr lang="en-US" sz="1200" b="1" baseline="0" dirty="0" smtClean="0"/>
              <a:t>24 pt</a:t>
            </a:r>
            <a:r>
              <a:rPr lang="en-US" sz="1200" baseline="0" dirty="0" smtClean="0"/>
              <a:t>. 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 smtClean="0"/>
              <a:t>Also under </a:t>
            </a:r>
            <a:r>
              <a:rPr lang="en-US" sz="1200" b="1" baseline="0" dirty="0" smtClean="0"/>
              <a:t>Bevel</a:t>
            </a:r>
            <a:r>
              <a:rPr lang="en-US" sz="1200" baseline="0" dirty="0" smtClean="0"/>
              <a:t>, to the right of the </a:t>
            </a:r>
            <a:r>
              <a:rPr lang="en-US" sz="1200" b="1" baseline="0" dirty="0" smtClean="0"/>
              <a:t>Top</a:t>
            </a:r>
            <a:r>
              <a:rPr lang="en-US" sz="1200" baseline="0" dirty="0" smtClean="0"/>
              <a:t> list, in the </a:t>
            </a:r>
            <a:r>
              <a:rPr lang="en-US" sz="1200" b="1" baseline="0" dirty="0" smtClean="0"/>
              <a:t>Height</a:t>
            </a:r>
            <a:r>
              <a:rPr lang="en-US" sz="1200" baseline="0" dirty="0" smtClean="0"/>
              <a:t> box enter </a:t>
            </a:r>
            <a:r>
              <a:rPr lang="en-US" sz="1200" b="1" baseline="0" dirty="0" smtClean="0"/>
              <a:t>12 pt</a:t>
            </a:r>
            <a:r>
              <a:rPr lang="en-US" sz="1200" b="0" baseline="0" dirty="0" smtClean="0"/>
              <a:t>.</a:t>
            </a:r>
            <a:endParaRPr lang="en-US" sz="1200" b="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Press and hold SHIFT,</a:t>
            </a:r>
            <a:r>
              <a:rPr lang="en-US" sz="1200" baseline="0" dirty="0" smtClean="0"/>
              <a:t> and then on the bottom circle, </a:t>
            </a:r>
            <a:r>
              <a:rPr lang="en-US" sz="1200" dirty="0" smtClean="0"/>
              <a:t>drag a corner adjustment handle away from the center to increase the size.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Font</a:t>
            </a:r>
            <a:r>
              <a:rPr lang="en-US" sz="1200" baseline="0" dirty="0" smtClean="0"/>
              <a:t> group, in the </a:t>
            </a:r>
            <a:r>
              <a:rPr lang="en-US" sz="1200" b="1" baseline="0" dirty="0" smtClean="0"/>
              <a:t>Font Size </a:t>
            </a:r>
            <a:r>
              <a:rPr lang="en-US" sz="1200" baseline="0" dirty="0" smtClean="0"/>
              <a:t>box, enter </a:t>
            </a:r>
            <a:r>
              <a:rPr lang="en-US" sz="1200" b="1" baseline="0" dirty="0" smtClean="0"/>
              <a:t>28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On</a:t>
            </a:r>
            <a:r>
              <a:rPr lang="en-US" sz="1200" baseline="0" dirty="0" smtClean="0"/>
              <a:t> the slide, s</a:t>
            </a:r>
            <a:r>
              <a:rPr lang="en-US" sz="1200" dirty="0" smtClean="0"/>
              <a:t>elect the left circle in the </a:t>
            </a:r>
            <a:r>
              <a:rPr lang="en-US" sz="1200" dirty="0" err="1" smtClean="0"/>
              <a:t>SmartArt</a:t>
            </a:r>
            <a:r>
              <a:rPr lang="en-US" sz="1200" dirty="0" smtClean="0"/>
              <a:t> graphic,</a:t>
            </a:r>
            <a:r>
              <a:rPr lang="en-US" sz="1200" baseline="0" dirty="0" smtClean="0"/>
              <a:t> and then on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bottom right corner of the </a:t>
            </a:r>
            <a:r>
              <a:rPr lang="en-US" sz="1200" b="1" baseline="0" dirty="0" smtClean="0"/>
              <a:t>Drawing</a:t>
            </a:r>
            <a:r>
              <a:rPr lang="en-US" sz="1200" baseline="0" dirty="0" smtClean="0"/>
              <a:t> group, click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dialog box launcher. In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dialog box, click </a:t>
            </a:r>
            <a:r>
              <a:rPr lang="en-US" sz="1200" b="1" baseline="0" dirty="0" smtClean="0"/>
              <a:t>Fill </a:t>
            </a:r>
            <a:r>
              <a:rPr lang="en-US" sz="1200" baseline="0" dirty="0" smtClean="0"/>
              <a:t>in the left pane, and in the </a:t>
            </a:r>
            <a:r>
              <a:rPr lang="en-US" sz="1200" b="1" baseline="0" dirty="0" smtClean="0"/>
              <a:t>Fill </a:t>
            </a:r>
            <a:r>
              <a:rPr lang="en-US" sz="1200" baseline="0" dirty="0" smtClean="0"/>
              <a:t>pane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 smtClean="0"/>
              <a:t>Click </a:t>
            </a:r>
            <a:r>
              <a:rPr lang="en-US" sz="1200" b="1" baseline="0" dirty="0" smtClean="0"/>
              <a:t>Solid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fill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Color</a:t>
            </a:r>
            <a:r>
              <a:rPr lang="en-US" sz="1200" baseline="0" dirty="0" smtClean="0"/>
              <a:t> list, under </a:t>
            </a:r>
            <a:r>
              <a:rPr lang="en-US" sz="1200" b="1" baseline="0" dirty="0" smtClean="0"/>
              <a:t>Theme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Colors</a:t>
            </a:r>
            <a:r>
              <a:rPr lang="en-US" sz="1200" baseline="0" dirty="0" smtClean="0"/>
              <a:t> select </a:t>
            </a:r>
            <a:r>
              <a:rPr lang="en-US" sz="1200" b="1" baseline="0" dirty="0" smtClean="0"/>
              <a:t>Olive Green, Accent 3 </a:t>
            </a:r>
            <a:r>
              <a:rPr lang="en-US" sz="1200" b="0" baseline="0" dirty="0" smtClean="0"/>
              <a:t>(first row, seventh option from the left).</a:t>
            </a:r>
            <a:endParaRPr lang="en-US" sz="1200" b="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Also in</a:t>
            </a:r>
            <a:r>
              <a:rPr lang="en-US" sz="1200" baseline="0" dirty="0" smtClean="0"/>
              <a:t>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dialog box, click </a:t>
            </a:r>
            <a:r>
              <a:rPr lang="en-US" sz="1200" b="1" baseline="0" dirty="0" smtClean="0"/>
              <a:t>3-D Format </a:t>
            </a:r>
            <a:r>
              <a:rPr lang="en-US" sz="1200" baseline="0" dirty="0" smtClean="0"/>
              <a:t>in the left pane, and in the </a:t>
            </a:r>
            <a:r>
              <a:rPr lang="en-US" sz="1200" b="1" baseline="0" dirty="0" smtClean="0"/>
              <a:t>3-D Format </a:t>
            </a:r>
            <a:r>
              <a:rPr lang="en-US" sz="1200" baseline="0" dirty="0" smtClean="0"/>
              <a:t>pane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 smtClean="0"/>
              <a:t>Under </a:t>
            </a:r>
            <a:r>
              <a:rPr lang="en-US" sz="1200" b="1" baseline="0" dirty="0" smtClean="0"/>
              <a:t>Bevel</a:t>
            </a:r>
            <a:r>
              <a:rPr lang="en-US" sz="1200" baseline="0" dirty="0" smtClean="0"/>
              <a:t>, in the </a:t>
            </a:r>
            <a:r>
              <a:rPr lang="en-US" sz="1200" b="1" baseline="0" dirty="0" smtClean="0"/>
              <a:t>Top </a:t>
            </a:r>
            <a:r>
              <a:rPr lang="en-US" sz="1200" b="0" baseline="0" dirty="0" smtClean="0"/>
              <a:t>list, under </a:t>
            </a:r>
            <a:r>
              <a:rPr lang="en-US" sz="1200" b="1" baseline="0" dirty="0" smtClean="0"/>
              <a:t>Bevel</a:t>
            </a:r>
            <a:r>
              <a:rPr lang="en-US" sz="1200" b="0" baseline="0" dirty="0" smtClean="0"/>
              <a:t>, select </a:t>
            </a:r>
            <a:r>
              <a:rPr lang="en-US" sz="1200" b="1" baseline="0" dirty="0" smtClean="0"/>
              <a:t>Circle</a:t>
            </a:r>
            <a:r>
              <a:rPr lang="en-US" sz="1200" b="0" baseline="0" dirty="0" smtClean="0"/>
              <a:t> (first row, first option from the left).</a:t>
            </a:r>
            <a:endParaRPr lang="en-US" sz="1200" baseline="0" dirty="0" smtClean="0"/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 smtClean="0"/>
              <a:t>Also under </a:t>
            </a:r>
            <a:r>
              <a:rPr lang="en-US" sz="1200" b="1" baseline="0" dirty="0" smtClean="0"/>
              <a:t>Bevel</a:t>
            </a:r>
            <a:r>
              <a:rPr lang="en-US" sz="1200" baseline="0" dirty="0" smtClean="0"/>
              <a:t>, to the right of the </a:t>
            </a:r>
            <a:r>
              <a:rPr lang="en-US" sz="1200" b="1" baseline="0" dirty="0" smtClean="0"/>
              <a:t>Top</a:t>
            </a:r>
            <a:r>
              <a:rPr lang="en-US" sz="1200" baseline="0" dirty="0" smtClean="0"/>
              <a:t> list, in the </a:t>
            </a:r>
            <a:r>
              <a:rPr lang="en-US" sz="1200" b="1" baseline="0" dirty="0" smtClean="0"/>
              <a:t>Width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30 pt</a:t>
            </a:r>
            <a:r>
              <a:rPr lang="en-US" sz="1200" baseline="0" dirty="0" smtClean="0"/>
              <a:t>. 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 smtClean="0"/>
              <a:t>Also under </a:t>
            </a:r>
            <a:r>
              <a:rPr lang="en-US" sz="1200" b="1" baseline="0" dirty="0" smtClean="0"/>
              <a:t>Bevel</a:t>
            </a:r>
            <a:r>
              <a:rPr lang="en-US" sz="1200" baseline="0" dirty="0" smtClean="0"/>
              <a:t>, to the right of the </a:t>
            </a:r>
            <a:r>
              <a:rPr lang="en-US" sz="1200" b="1" baseline="0" dirty="0" smtClean="0"/>
              <a:t>Top</a:t>
            </a:r>
            <a:r>
              <a:rPr lang="en-US" sz="1200" baseline="0" dirty="0" smtClean="0"/>
              <a:t> list, in the </a:t>
            </a:r>
            <a:r>
              <a:rPr lang="en-US" sz="1200" b="1" baseline="0" dirty="0" smtClean="0"/>
              <a:t>Height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30 pt</a:t>
            </a:r>
            <a:r>
              <a:rPr lang="en-US" sz="1200" b="0" baseline="0" dirty="0" smtClean="0"/>
              <a:t>.</a:t>
            </a:r>
            <a:endParaRPr lang="en-US" sz="1200" b="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Press and hold SHIFT,</a:t>
            </a:r>
            <a:r>
              <a:rPr lang="en-US" sz="1200" baseline="0" dirty="0" smtClean="0"/>
              <a:t> and then on the left circle, </a:t>
            </a:r>
            <a:r>
              <a:rPr lang="en-US" sz="1200" dirty="0" smtClean="0"/>
              <a:t>drag a corner adjustment handle toward the center to decrease the size.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Font</a:t>
            </a:r>
            <a:r>
              <a:rPr lang="en-US" sz="1200" baseline="0" dirty="0" smtClean="0"/>
              <a:t> group, in the </a:t>
            </a:r>
            <a:r>
              <a:rPr lang="en-US" sz="1200" b="1" baseline="0" dirty="0" smtClean="0"/>
              <a:t>Font Size </a:t>
            </a:r>
            <a:r>
              <a:rPr lang="en-US" sz="1200" baseline="0" dirty="0" smtClean="0"/>
              <a:t>box, enter </a:t>
            </a:r>
            <a:r>
              <a:rPr lang="en-US" sz="1200" b="1" baseline="0" dirty="0" smtClean="0"/>
              <a:t>40</a:t>
            </a:r>
            <a:r>
              <a:rPr lang="en-US" sz="1200" b="0" baseline="0" dirty="0" smtClean="0"/>
              <a:t>,</a:t>
            </a:r>
            <a:r>
              <a:rPr lang="en-US" sz="1200" baseline="0" dirty="0" smtClean="0"/>
              <a:t> and then click </a:t>
            </a:r>
            <a:r>
              <a:rPr lang="en-US" sz="1200" b="1" baseline="0" dirty="0" smtClean="0"/>
              <a:t>Bold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Drag the top circle slightly toward the</a:t>
            </a:r>
            <a:r>
              <a:rPr lang="en-US" sz="1200" baseline="0" dirty="0" smtClean="0"/>
              <a:t> bottom of the slide.</a:t>
            </a:r>
            <a:endParaRPr lang="en-US" sz="1200" dirty="0" smtClean="0"/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r>
              <a:rPr lang="en-US" sz="1200" dirty="0" smtClean="0"/>
              <a:t>To reproduce the line effects on</a:t>
            </a:r>
            <a:r>
              <a:rPr lang="en-US" sz="1200" baseline="0" dirty="0" smtClean="0"/>
              <a:t> this slide, do the following: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Press and hold CTRL, and then select each</a:t>
            </a:r>
            <a:r>
              <a:rPr lang="en-US" sz="1200" baseline="0" dirty="0" smtClean="0"/>
              <a:t> of the four lines connecting the circles in the SmartArt graphic. 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O</a:t>
            </a:r>
            <a:r>
              <a:rPr lang="en-US" sz="1200" baseline="0" dirty="0" smtClean="0"/>
              <a:t>n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bottom right corner of the </a:t>
            </a:r>
            <a:r>
              <a:rPr lang="en-US" sz="1200" b="1" baseline="0" dirty="0" smtClean="0"/>
              <a:t>Drawing</a:t>
            </a:r>
            <a:r>
              <a:rPr lang="en-US" sz="1200" baseline="0" dirty="0" smtClean="0"/>
              <a:t> group, click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dialog box launcher. In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dialog box, click </a:t>
            </a:r>
            <a:r>
              <a:rPr lang="en-US" sz="1200" b="1" baseline="0" dirty="0" smtClean="0"/>
              <a:t>Line Color </a:t>
            </a:r>
            <a:r>
              <a:rPr lang="en-US" sz="1200" baseline="0" dirty="0" smtClean="0"/>
              <a:t>in the left pane, select </a:t>
            </a:r>
            <a:r>
              <a:rPr lang="en-US" sz="1200" b="1" baseline="0" dirty="0" smtClean="0"/>
              <a:t>Gradient line </a:t>
            </a: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Line Color </a:t>
            </a:r>
            <a:r>
              <a:rPr lang="en-US" sz="1200" baseline="0" dirty="0" smtClean="0"/>
              <a:t>pane, and then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Type</a:t>
            </a:r>
            <a:r>
              <a:rPr lang="en-US" sz="1200" b="0" baseline="0" dirty="0" smtClean="0"/>
              <a:t> list, select </a:t>
            </a:r>
            <a:r>
              <a:rPr lang="en-US" sz="1200" b="1" baseline="0" dirty="0" smtClean="0"/>
              <a:t>Linear</a:t>
            </a:r>
            <a:r>
              <a:rPr lang="en-US" sz="1200" b="0" baseline="0" dirty="0" smtClean="0"/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Direction</a:t>
            </a:r>
            <a:r>
              <a:rPr lang="en-US" sz="1200" b="0" baseline="0" dirty="0" smtClean="0"/>
              <a:t> list, select </a:t>
            </a:r>
            <a:r>
              <a:rPr lang="en-US" sz="1200" b="1" baseline="0" dirty="0" smtClean="0"/>
              <a:t>Linear Right </a:t>
            </a:r>
            <a:r>
              <a:rPr lang="en-US" sz="1200" b="0" baseline="0" dirty="0" smtClean="0"/>
              <a:t>(first row, fourth option from the left).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Add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Remove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until two stops appear in the drop-down list.</a:t>
            </a:r>
            <a:endParaRPr lang="en-US" sz="1200" b="0" baseline="0" dirty="0" smtClean="0"/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customize the gradient stops as follows: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 1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 the list, and then do the following: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 position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0%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Theme Colors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Black, Text 1 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 row, second option from the left). </a:t>
            </a:r>
            <a:endParaRPr lang="en-US" sz="1200" b="1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 2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 the list, and then do the following: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 position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Theme Colors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Black, Text 1 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 row, second option from the left).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Transparency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100%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Also in the </a:t>
            </a:r>
            <a:r>
              <a:rPr lang="en-US" sz="1200" b="1" dirty="0" smtClean="0"/>
              <a:t>Format</a:t>
            </a:r>
            <a:r>
              <a:rPr lang="en-US" sz="1200" dirty="0" smtClean="0"/>
              <a:t> </a:t>
            </a:r>
            <a:r>
              <a:rPr lang="en-US" sz="1200" b="1" dirty="0" smtClean="0"/>
              <a:t>Shape</a:t>
            </a:r>
            <a:r>
              <a:rPr lang="en-US" sz="1200" dirty="0" smtClean="0"/>
              <a:t> dialog box, click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Line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Style</a:t>
            </a:r>
            <a:r>
              <a:rPr lang="en-US" sz="1200" baseline="0" dirty="0" smtClean="0"/>
              <a:t> in the left pane, and in the </a:t>
            </a:r>
            <a:r>
              <a:rPr lang="en-US" sz="1200" b="1" baseline="0" dirty="0" smtClean="0"/>
              <a:t>Line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Style</a:t>
            </a:r>
            <a:r>
              <a:rPr lang="en-US" sz="1200" baseline="0" dirty="0" smtClean="0"/>
              <a:t> pane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Width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3.5 pt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Dash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type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Round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Dot </a:t>
            </a:r>
            <a:r>
              <a:rPr lang="en-US" sz="1200" b="0" baseline="0" dirty="0" smtClean="0"/>
              <a:t>(second option from the top)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r>
              <a:rPr lang="en-US" sz="1200" dirty="0" smtClean="0"/>
              <a:t>To reproduce the animation effects on</a:t>
            </a:r>
            <a:r>
              <a:rPr lang="en-US" sz="1200" baseline="0" dirty="0" smtClean="0"/>
              <a:t> this slide, do the following: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On the </a:t>
            </a:r>
            <a:r>
              <a:rPr lang="en-US" sz="1200" b="1" dirty="0" smtClean="0"/>
              <a:t>Animation</a:t>
            </a:r>
            <a:r>
              <a:rPr lang="en-US" sz="1200" dirty="0" smtClean="0"/>
              <a:t> tab, in the </a:t>
            </a:r>
            <a:r>
              <a:rPr lang="en-US" sz="1200" b="1" dirty="0" smtClean="0"/>
              <a:t>Animations</a:t>
            </a:r>
            <a:r>
              <a:rPr lang="en-US" sz="1200" dirty="0" smtClean="0"/>
              <a:t> group, click </a:t>
            </a:r>
            <a:r>
              <a:rPr lang="en-US" sz="1200" b="1" dirty="0" smtClean="0"/>
              <a:t>Custom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. 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On</a:t>
            </a:r>
            <a:r>
              <a:rPr lang="en-US" sz="1200" baseline="0" dirty="0" smtClean="0"/>
              <a:t> the slide, select the </a:t>
            </a:r>
            <a:r>
              <a:rPr lang="en-US" sz="1200" baseline="0" dirty="0" err="1" smtClean="0"/>
              <a:t>SmartArt</a:t>
            </a:r>
            <a:r>
              <a:rPr lang="en-US" sz="1200" baseline="0" dirty="0" smtClean="0"/>
              <a:t> graphic, and then i</a:t>
            </a:r>
            <a:r>
              <a:rPr lang="en-US" sz="1200" dirty="0" smtClean="0"/>
              <a:t>n the </a:t>
            </a:r>
            <a:r>
              <a:rPr lang="en-US" sz="1200" b="1" dirty="0" smtClean="0"/>
              <a:t>Custom</a:t>
            </a:r>
            <a:r>
              <a:rPr lang="en-US" sz="1200" dirty="0" smtClean="0"/>
              <a:t> </a:t>
            </a:r>
            <a:r>
              <a:rPr lang="en-US" sz="1200" b="1" dirty="0" smtClean="0"/>
              <a:t>Animation</a:t>
            </a:r>
            <a:r>
              <a:rPr lang="en-US" sz="1200" dirty="0" smtClean="0"/>
              <a:t> task pane, to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dirty="0" smtClean="0"/>
              <a:t>Click </a:t>
            </a:r>
            <a:r>
              <a:rPr lang="en-US" sz="1200" b="1" dirty="0" smtClean="0"/>
              <a:t>Add</a:t>
            </a:r>
            <a:r>
              <a:rPr lang="en-US" sz="1200" dirty="0" smtClean="0"/>
              <a:t> </a:t>
            </a:r>
            <a:r>
              <a:rPr lang="en-US" sz="1200" b="1" dirty="0" smtClean="0"/>
              <a:t>Effect</a:t>
            </a:r>
            <a:r>
              <a:rPr lang="en-US" sz="1200" dirty="0" smtClean="0"/>
              <a:t>, point to </a:t>
            </a:r>
            <a:r>
              <a:rPr lang="en-US" sz="1200" b="1" dirty="0" smtClean="0"/>
              <a:t>Entrance</a:t>
            </a:r>
            <a:r>
              <a:rPr lang="en-US" sz="1200" b="0" dirty="0" smtClean="0"/>
              <a:t>,</a:t>
            </a:r>
            <a:r>
              <a:rPr lang="en-US" sz="1200" dirty="0" smtClean="0"/>
              <a:t> and select </a:t>
            </a:r>
            <a:r>
              <a:rPr lang="en-US" sz="1200" b="1" dirty="0" smtClean="0"/>
              <a:t>More</a:t>
            </a:r>
            <a:r>
              <a:rPr lang="en-US" sz="1200" dirty="0" smtClean="0"/>
              <a:t> </a:t>
            </a:r>
            <a:r>
              <a:rPr lang="en-US" sz="1200" b="1" dirty="0" smtClean="0"/>
              <a:t>Effects</a:t>
            </a:r>
            <a:r>
              <a:rPr lang="en-US" sz="1200" dirty="0" smtClean="0"/>
              <a:t>.</a:t>
            </a:r>
            <a:r>
              <a:rPr lang="en-US" sz="1200" baseline="0" dirty="0" smtClean="0"/>
              <a:t> In the </a:t>
            </a:r>
            <a:r>
              <a:rPr lang="en-US" sz="1200" b="1" baseline="0" dirty="0" smtClean="0"/>
              <a:t>Add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Entrance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dialog box, under </a:t>
            </a:r>
            <a:r>
              <a:rPr lang="en-US" sz="1200" b="1" baseline="0" dirty="0" smtClean="0"/>
              <a:t>Moderate</a:t>
            </a:r>
            <a:r>
              <a:rPr lang="en-US" sz="1200" baseline="0" dirty="0" smtClean="0"/>
              <a:t>, select </a:t>
            </a:r>
            <a:r>
              <a:rPr lang="en-US" sz="1200" b="1" baseline="0" dirty="0" smtClean="0"/>
              <a:t>Zoom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 smtClean="0"/>
              <a:t>Click the arrow to the right of the zoom entrance effect, and then select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Options</a:t>
            </a:r>
            <a:r>
              <a:rPr lang="en-US" sz="1200" b="0" baseline="0" dirty="0" smtClean="0"/>
              <a:t>. In the </a:t>
            </a:r>
            <a:r>
              <a:rPr lang="en-US" sz="1200" b="1" baseline="0" dirty="0" smtClean="0"/>
              <a:t>Zoom</a:t>
            </a:r>
            <a:r>
              <a:rPr lang="en-US" sz="1200" b="0" baseline="0" dirty="0" smtClean="0"/>
              <a:t> dialog box, </a:t>
            </a:r>
            <a:r>
              <a:rPr lang="en-US" sz="1200" baseline="0" dirty="0" smtClean="0"/>
              <a:t>do the following: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Zoom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In from Screen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Center</a:t>
            </a:r>
            <a:r>
              <a:rPr lang="en-US" sz="1200" baseline="0" dirty="0" smtClean="0"/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Speed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1 seconds (Fast)</a:t>
            </a:r>
            <a:r>
              <a:rPr lang="en-US" sz="1200" dirty="0" smtClean="0"/>
              <a:t>.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SmartArt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Group graphic </a:t>
            </a:r>
            <a:r>
              <a:rPr lang="en-US" sz="1200" baseline="0" dirty="0" smtClean="0"/>
              <a:t>list, select </a:t>
            </a:r>
            <a:r>
              <a:rPr lang="en-US" sz="1200" b="1" baseline="0" dirty="0" smtClean="0"/>
              <a:t>From center one by one</a:t>
            </a:r>
            <a:r>
              <a:rPr lang="en-US" sz="1200" baseline="0" dirty="0" smtClean="0"/>
              <a:t>. 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In the </a:t>
            </a:r>
            <a:r>
              <a:rPr lang="en-US" sz="1200" b="1" dirty="0" smtClean="0"/>
              <a:t>Custom</a:t>
            </a:r>
            <a:r>
              <a:rPr lang="en-US" sz="1200" dirty="0" smtClean="0"/>
              <a:t> </a:t>
            </a:r>
            <a:r>
              <a:rPr lang="en-US" sz="1200" b="1" dirty="0" smtClean="0"/>
              <a:t>Animation</a:t>
            </a:r>
            <a:r>
              <a:rPr lang="en-US" sz="1200" dirty="0" smtClean="0"/>
              <a:t> task pane, expand the contents of the list by clicking the double arrow under the </a:t>
            </a:r>
            <a:r>
              <a:rPr lang="en-US" sz="1200" baseline="0" dirty="0" smtClean="0"/>
              <a:t>zoom entrance effect, and then do the following:</a:t>
            </a:r>
            <a:endParaRPr lang="en-US" sz="1200" dirty="0" smtClean="0"/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 smtClean="0"/>
              <a:t>Select the first effect (zoom entrance effect), and under </a:t>
            </a:r>
            <a:r>
              <a:rPr lang="en-US" sz="1200" b="1" baseline="0" dirty="0" smtClean="0"/>
              <a:t>Modify: Zoom</a:t>
            </a:r>
            <a:r>
              <a:rPr lang="en-US" sz="1200" baseline="0" dirty="0" smtClean="0"/>
              <a:t>, in the </a:t>
            </a:r>
            <a:r>
              <a:rPr lang="en-US" sz="1200" b="1" baseline="0" dirty="0" smtClean="0"/>
              <a:t>Start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With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Previous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685800" lvl="1" indent="-228600">
              <a:buFont typeface="+mj-lt"/>
              <a:buAutoNum type="arabicPeriod"/>
            </a:pPr>
            <a:r>
              <a:rPr lang="en-US" sz="1200" dirty="0" smtClean="0"/>
              <a:t>Select </a:t>
            </a:r>
            <a:r>
              <a:rPr lang="en-US" sz="1200" baseline="0" dirty="0" smtClean="0"/>
              <a:t>the second effect (zoom entrance effect), click </a:t>
            </a:r>
            <a:r>
              <a:rPr lang="en-US" sz="1200" b="1" baseline="0" dirty="0" smtClean="0"/>
              <a:t>Change</a:t>
            </a:r>
            <a:r>
              <a:rPr lang="en-US" sz="1200" baseline="0" dirty="0" smtClean="0"/>
              <a:t>, point to </a:t>
            </a:r>
            <a:r>
              <a:rPr lang="en-US" sz="1200" b="1" baseline="0" dirty="0" smtClean="0"/>
              <a:t>Entrance</a:t>
            </a:r>
            <a:r>
              <a:rPr lang="en-US" sz="1200" b="0" baseline="0" dirty="0" smtClean="0"/>
              <a:t>,</a:t>
            </a:r>
            <a:r>
              <a:rPr lang="en-US" sz="1200" baseline="0" dirty="0" smtClean="0"/>
              <a:t> and then select </a:t>
            </a:r>
            <a:r>
              <a:rPr lang="en-US" sz="1200" b="1" baseline="0" dirty="0" smtClean="0"/>
              <a:t>More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Effects</a:t>
            </a:r>
            <a:r>
              <a:rPr lang="en-US" sz="1200" baseline="0" dirty="0" smtClean="0"/>
              <a:t>. In the </a:t>
            </a:r>
            <a:r>
              <a:rPr lang="en-US" sz="1200" b="1" baseline="0" dirty="0" smtClean="0"/>
              <a:t>Change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Entrance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dialog box, under </a:t>
            </a:r>
            <a:r>
              <a:rPr lang="en-US" sz="1200" b="1" baseline="0" dirty="0" smtClean="0"/>
              <a:t>Basic</a:t>
            </a:r>
            <a:r>
              <a:rPr lang="en-US" sz="1200" b="0" baseline="0" dirty="0" smtClean="0"/>
              <a:t>,</a:t>
            </a:r>
            <a:r>
              <a:rPr lang="en-US" sz="1200" baseline="0" dirty="0" smtClean="0"/>
              <a:t> select </a:t>
            </a:r>
            <a:r>
              <a:rPr lang="en-US" sz="1200" b="1" baseline="0" dirty="0" smtClean="0"/>
              <a:t>Wipe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 smtClean="0"/>
              <a:t>Click the arrow to the right of the second effect (now wipe effect) and select </a:t>
            </a:r>
            <a:r>
              <a:rPr lang="en-US" sz="1200" b="1" baseline="0" dirty="0" smtClean="0"/>
              <a:t>Effect Options</a:t>
            </a:r>
            <a:r>
              <a:rPr lang="en-US" sz="1200" b="0" baseline="0" dirty="0" smtClean="0"/>
              <a:t>, and then in the </a:t>
            </a:r>
            <a:r>
              <a:rPr lang="en-US" sz="1200" b="1" baseline="0" dirty="0" smtClean="0"/>
              <a:t>Wipe</a:t>
            </a:r>
            <a:r>
              <a:rPr lang="en-US" sz="1200" b="0" baseline="0" dirty="0" smtClean="0"/>
              <a:t> dialog box do</a:t>
            </a:r>
            <a:r>
              <a:rPr lang="en-US" sz="1200" b="1" baseline="0" dirty="0" smtClean="0"/>
              <a:t> </a:t>
            </a:r>
            <a:r>
              <a:rPr lang="en-US" sz="1200" baseline="0" dirty="0" smtClean="0"/>
              <a:t>the following: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Direction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From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Bottom</a:t>
            </a:r>
            <a:r>
              <a:rPr lang="en-US" sz="1200" baseline="0" dirty="0" smtClean="0"/>
              <a:t>.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Delay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0.5</a:t>
            </a:r>
            <a:r>
              <a:rPr lang="en-US" sz="1200" b="0" baseline="0" dirty="0" smtClean="0"/>
              <a:t>.</a:t>
            </a:r>
            <a:endParaRPr lang="en-US" sz="1200" b="0" dirty="0" smtClean="0"/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Speed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0.5 seconds </a:t>
            </a:r>
            <a:r>
              <a:rPr lang="en-US" sz="1200" baseline="0" dirty="0" smtClean="0"/>
              <a:t>(</a:t>
            </a:r>
            <a:r>
              <a:rPr lang="en-US" sz="1200" b="1" baseline="0" dirty="0" smtClean="0"/>
              <a:t>Very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Fast)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dirty="0" smtClean="0"/>
              <a:t>Select </a:t>
            </a:r>
            <a:r>
              <a:rPr lang="en-US" sz="1200" baseline="0" dirty="0" smtClean="0"/>
              <a:t>the fourth effect (zoom entrance effect), click </a:t>
            </a:r>
            <a:r>
              <a:rPr lang="en-US" sz="1200" b="1" baseline="0" dirty="0" smtClean="0"/>
              <a:t>Change</a:t>
            </a:r>
            <a:r>
              <a:rPr lang="en-US" sz="1200" baseline="0" dirty="0" smtClean="0"/>
              <a:t>, point to </a:t>
            </a:r>
            <a:r>
              <a:rPr lang="en-US" sz="1200" b="1" baseline="0" dirty="0" smtClean="0"/>
              <a:t>Entrance, </a:t>
            </a:r>
            <a:r>
              <a:rPr lang="en-US" sz="1200" baseline="0" dirty="0" smtClean="0"/>
              <a:t>and select </a:t>
            </a:r>
            <a:r>
              <a:rPr lang="en-US" sz="1200" b="1" baseline="0" dirty="0" smtClean="0"/>
              <a:t>More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Effects</a:t>
            </a:r>
            <a:r>
              <a:rPr lang="en-US" sz="1200" baseline="0" dirty="0" smtClean="0"/>
              <a:t>. In the </a:t>
            </a:r>
            <a:r>
              <a:rPr lang="en-US" sz="1200" b="1" baseline="0" dirty="0" smtClean="0"/>
              <a:t>Change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Entrance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dialog box, under </a:t>
            </a:r>
            <a:r>
              <a:rPr lang="en-US" sz="1200" b="1" baseline="0" dirty="0" smtClean="0"/>
              <a:t>Basic</a:t>
            </a:r>
            <a:r>
              <a:rPr lang="en-US" sz="1200" b="0" baseline="0" dirty="0" smtClean="0"/>
              <a:t>,</a:t>
            </a:r>
            <a:r>
              <a:rPr lang="en-US" sz="1200" baseline="0" dirty="0" smtClean="0"/>
              <a:t> select </a:t>
            </a:r>
            <a:r>
              <a:rPr lang="en-US" sz="1200" b="1" baseline="0" dirty="0" smtClean="0"/>
              <a:t>Wipe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 smtClean="0"/>
              <a:t>Click the arrow to the right of the fourth effect (now wipe effect) and select </a:t>
            </a:r>
            <a:r>
              <a:rPr lang="en-US" sz="1200" b="1" baseline="0" dirty="0" smtClean="0"/>
              <a:t>Effect Options</a:t>
            </a:r>
            <a:r>
              <a:rPr lang="en-US" sz="1200" b="0" baseline="0" dirty="0" smtClean="0"/>
              <a:t>, and then in the </a:t>
            </a:r>
            <a:r>
              <a:rPr lang="en-US" sz="1200" b="1" baseline="0" dirty="0" smtClean="0"/>
              <a:t>Wipe</a:t>
            </a:r>
            <a:r>
              <a:rPr lang="en-US" sz="1200" b="0" baseline="0" dirty="0" smtClean="0"/>
              <a:t> dialog box, do</a:t>
            </a:r>
            <a:r>
              <a:rPr lang="en-US" sz="1200" b="1" baseline="0" dirty="0" smtClean="0"/>
              <a:t> </a:t>
            </a:r>
            <a:r>
              <a:rPr lang="en-US" sz="1200" baseline="0" dirty="0" smtClean="0"/>
              <a:t>the following: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Direction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From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Left</a:t>
            </a:r>
            <a:r>
              <a:rPr lang="en-US" sz="1200" baseline="0" dirty="0" smtClean="0"/>
              <a:t>.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Delay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0.5</a:t>
            </a:r>
            <a:r>
              <a:rPr lang="en-US" sz="1200" b="0" baseline="0" dirty="0" smtClean="0"/>
              <a:t>.</a:t>
            </a:r>
            <a:endParaRPr lang="en-US" sz="1200" b="0" dirty="0" smtClean="0"/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Speed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0.5 seconds </a:t>
            </a:r>
            <a:r>
              <a:rPr lang="en-US" sz="1200" baseline="0" dirty="0" smtClean="0"/>
              <a:t>(</a:t>
            </a:r>
            <a:r>
              <a:rPr lang="en-US" sz="1200" b="1" baseline="0" dirty="0" smtClean="0"/>
              <a:t>Very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Fast)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dirty="0" smtClean="0"/>
              <a:t>Select </a:t>
            </a:r>
            <a:r>
              <a:rPr lang="en-US" sz="1200" baseline="0" dirty="0" smtClean="0"/>
              <a:t>the sixth effect (zoom entrance effect), click </a:t>
            </a:r>
            <a:r>
              <a:rPr lang="en-US" sz="1200" b="1" baseline="0" dirty="0" smtClean="0"/>
              <a:t>Change</a:t>
            </a:r>
            <a:r>
              <a:rPr lang="en-US" sz="1200" baseline="0" dirty="0" smtClean="0"/>
              <a:t>, point to </a:t>
            </a:r>
            <a:r>
              <a:rPr lang="en-US" sz="1200" b="1" baseline="0" dirty="0" smtClean="0"/>
              <a:t>Entrance</a:t>
            </a:r>
            <a:r>
              <a:rPr lang="en-US" sz="1200" b="0" baseline="0" dirty="0" smtClean="0"/>
              <a:t>,</a:t>
            </a:r>
            <a:r>
              <a:rPr lang="en-US" sz="1200" baseline="0" dirty="0" smtClean="0"/>
              <a:t> and select </a:t>
            </a:r>
            <a:r>
              <a:rPr lang="en-US" sz="1200" b="1" baseline="0" dirty="0" smtClean="0"/>
              <a:t>More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Effects</a:t>
            </a:r>
            <a:r>
              <a:rPr lang="en-US" sz="1200" baseline="0" dirty="0" smtClean="0"/>
              <a:t>. In the </a:t>
            </a:r>
            <a:r>
              <a:rPr lang="en-US" sz="1200" b="1" baseline="0" dirty="0" smtClean="0"/>
              <a:t>Change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Entrance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dialog box, under </a:t>
            </a:r>
            <a:r>
              <a:rPr lang="en-US" sz="1200" b="1" baseline="0" dirty="0" smtClean="0"/>
              <a:t>Basic</a:t>
            </a:r>
            <a:r>
              <a:rPr lang="en-US" sz="1200" b="0" baseline="0" dirty="0" smtClean="0"/>
              <a:t>,</a:t>
            </a:r>
            <a:r>
              <a:rPr lang="en-US" sz="1200" baseline="0" dirty="0" smtClean="0"/>
              <a:t> select </a:t>
            </a:r>
            <a:r>
              <a:rPr lang="en-US" sz="1200" b="1" baseline="0" dirty="0" smtClean="0"/>
              <a:t>Wipe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 smtClean="0"/>
              <a:t>Click the arrow to the right of the sixth effect (now wipe effect) and select </a:t>
            </a:r>
            <a:r>
              <a:rPr lang="en-US" sz="1200" b="1" baseline="0" dirty="0" smtClean="0"/>
              <a:t>Effect Options</a:t>
            </a:r>
            <a:r>
              <a:rPr lang="en-US" sz="1200" b="0" baseline="0" dirty="0" smtClean="0"/>
              <a:t>, and then in the </a:t>
            </a:r>
            <a:r>
              <a:rPr lang="en-US" sz="1200" b="1" baseline="0" dirty="0" smtClean="0"/>
              <a:t>Wipe</a:t>
            </a:r>
            <a:r>
              <a:rPr lang="en-US" sz="1200" b="0" baseline="0" dirty="0" smtClean="0"/>
              <a:t> dialog box, do</a:t>
            </a:r>
            <a:r>
              <a:rPr lang="en-US" sz="1200" b="1" baseline="0" dirty="0" smtClean="0"/>
              <a:t> </a:t>
            </a:r>
            <a:r>
              <a:rPr lang="en-US" sz="1200" baseline="0" dirty="0" smtClean="0"/>
              <a:t>the following: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Direction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From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Left</a:t>
            </a:r>
            <a:r>
              <a:rPr lang="en-US" sz="1200" baseline="0" dirty="0" smtClean="0"/>
              <a:t>.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Delay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0.5</a:t>
            </a:r>
            <a:r>
              <a:rPr lang="en-US" sz="1200" b="0" baseline="0" dirty="0" smtClean="0"/>
              <a:t>.</a:t>
            </a:r>
            <a:endParaRPr lang="en-US" sz="1200" b="0" dirty="0" smtClean="0"/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Speed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0.5 seconds </a:t>
            </a:r>
            <a:r>
              <a:rPr lang="en-US" sz="1200" baseline="0" dirty="0" smtClean="0"/>
              <a:t>(</a:t>
            </a:r>
            <a:r>
              <a:rPr lang="en-US" sz="1200" b="1" baseline="0" dirty="0" smtClean="0"/>
              <a:t>Very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Fast)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dirty="0" smtClean="0"/>
              <a:t>Select </a:t>
            </a:r>
            <a:r>
              <a:rPr lang="en-US" sz="1200" baseline="0" dirty="0" smtClean="0"/>
              <a:t>the eighth effect (zoom entrance effect), click </a:t>
            </a:r>
            <a:r>
              <a:rPr lang="en-US" sz="1200" b="1" baseline="0" dirty="0" smtClean="0"/>
              <a:t>Change</a:t>
            </a:r>
            <a:r>
              <a:rPr lang="en-US" sz="1200" baseline="0" dirty="0" smtClean="0"/>
              <a:t>, point to </a:t>
            </a:r>
            <a:r>
              <a:rPr lang="en-US" sz="1200" b="1" baseline="0" dirty="0" smtClean="0"/>
              <a:t>Entrance</a:t>
            </a:r>
            <a:r>
              <a:rPr lang="en-US" sz="1200" b="0" baseline="0" dirty="0" smtClean="0"/>
              <a:t>,</a:t>
            </a:r>
            <a:r>
              <a:rPr lang="en-US" sz="1200" baseline="0" dirty="0" smtClean="0"/>
              <a:t> and then select </a:t>
            </a:r>
            <a:r>
              <a:rPr lang="en-US" sz="1200" b="1" baseline="0" dirty="0" smtClean="0"/>
              <a:t>More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Effects</a:t>
            </a:r>
            <a:r>
              <a:rPr lang="en-US" sz="1200" baseline="0" dirty="0" smtClean="0"/>
              <a:t>. In the </a:t>
            </a:r>
            <a:r>
              <a:rPr lang="en-US" sz="1200" b="1" baseline="0" dirty="0" smtClean="0"/>
              <a:t>Change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Entrance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dialog box, under </a:t>
            </a:r>
            <a:r>
              <a:rPr lang="en-US" sz="1200" b="1" baseline="0" dirty="0" smtClean="0"/>
              <a:t>Basic</a:t>
            </a:r>
            <a:r>
              <a:rPr lang="en-US" sz="1200" b="0" baseline="0" dirty="0" smtClean="0"/>
              <a:t>,</a:t>
            </a:r>
            <a:r>
              <a:rPr lang="en-US" sz="1200" baseline="0" dirty="0" smtClean="0"/>
              <a:t> select </a:t>
            </a:r>
            <a:r>
              <a:rPr lang="en-US" sz="1200" b="1" baseline="0" dirty="0" smtClean="0"/>
              <a:t>Wipe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 smtClean="0"/>
              <a:t>Click the arrow to the right of the eighth effect (now wipe effect) and select </a:t>
            </a:r>
            <a:r>
              <a:rPr lang="en-US" sz="1200" b="1" baseline="0" dirty="0" smtClean="0"/>
              <a:t>Effect Options</a:t>
            </a:r>
            <a:r>
              <a:rPr lang="en-US" sz="1200" b="0" baseline="0" dirty="0" smtClean="0"/>
              <a:t>, and then in the </a:t>
            </a:r>
            <a:r>
              <a:rPr lang="en-US" sz="1200" b="1" baseline="0" dirty="0" smtClean="0"/>
              <a:t>Wipe</a:t>
            </a:r>
            <a:r>
              <a:rPr lang="en-US" sz="1200" b="0" baseline="0" dirty="0" smtClean="0"/>
              <a:t> dialog box, do</a:t>
            </a:r>
            <a:r>
              <a:rPr lang="en-US" sz="1200" b="1" baseline="0" dirty="0" smtClean="0"/>
              <a:t> </a:t>
            </a:r>
            <a:r>
              <a:rPr lang="en-US" sz="1200" baseline="0" dirty="0" smtClean="0"/>
              <a:t>the following: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Direction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From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Right</a:t>
            </a:r>
            <a:r>
              <a:rPr lang="en-US" sz="1200" baseline="0" dirty="0" smtClean="0"/>
              <a:t>.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Delay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0.5</a:t>
            </a:r>
            <a:r>
              <a:rPr lang="en-US" sz="1200" b="0" baseline="0" dirty="0" smtClean="0"/>
              <a:t>.</a:t>
            </a:r>
            <a:endParaRPr lang="en-US" sz="1200" b="0" dirty="0" smtClean="0"/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Speed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0.5 seconds </a:t>
            </a:r>
            <a:r>
              <a:rPr lang="en-US" sz="1200" baseline="0" dirty="0" smtClean="0"/>
              <a:t>(</a:t>
            </a:r>
            <a:r>
              <a:rPr lang="en-US" sz="1200" b="1" baseline="0" dirty="0" smtClean="0"/>
              <a:t>Very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Fast)</a:t>
            </a:r>
            <a:r>
              <a:rPr lang="en-US" sz="1200" baseline="0" dirty="0" smtClean="0"/>
              <a:t>.</a:t>
            </a:r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r>
              <a:rPr lang="en-US" sz="1200" b="0" dirty="0" smtClean="0">
                <a:solidFill>
                  <a:schemeClr val="accent6"/>
                </a:solidFill>
              </a:rPr>
              <a:t>To reproduce the background on this slide</a:t>
            </a:r>
            <a:r>
              <a:rPr lang="en-US" sz="1200" b="0" baseline="0" dirty="0" smtClean="0">
                <a:solidFill>
                  <a:schemeClr val="accent6"/>
                </a:solidFill>
              </a:rPr>
              <a:t>, do the following:</a:t>
            </a:r>
            <a:endParaRPr lang="en-US" sz="1200" b="0" dirty="0" smtClean="0">
              <a:solidFill>
                <a:schemeClr val="accent6"/>
              </a:solidFill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Right-click the slide background area, and then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dialog box,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left pane,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pane, and then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Radial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Direction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list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 Center 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(third option from the left).</a:t>
            </a:r>
            <a:endParaRPr lang="en-US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Add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Remove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until two stops appear in the drop-down list.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customize the gradient stops as follows: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 1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 the list, and then do the following: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 position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0%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Theme Colors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Black, Text 1, Lighter 35% 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(third row, second option from the left). </a:t>
            </a:r>
            <a:endParaRPr lang="en-US" sz="1200" b="1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 2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 the list, and then do the following: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 position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Theme Colors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Black, Text 1 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 row, second option from the left). </a:t>
            </a:r>
            <a:endParaRPr lang="en-US" sz="1200" dirty="0" smtClean="0"/>
          </a:p>
          <a:p>
            <a:pPr marL="228600" indent="-228600">
              <a:buFont typeface="+mj-lt"/>
              <a:buNone/>
            </a:pPr>
            <a:endParaRPr lang="en-US" sz="1200" dirty="0" smtClean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>
          <a:xfrm>
            <a:off x="539750" y="503238"/>
            <a:ext cx="3143250" cy="2359025"/>
          </a:xfr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40DFA-B482-4AD0-A536-856EB395CEA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otes Placeholder 4"/>
          <p:cNvSpPr>
            <a:spLocks noGrp="1"/>
          </p:cNvSpPr>
          <p:nvPr>
            <p:ph type="body" idx="1"/>
          </p:nvPr>
        </p:nvSpPr>
        <p:spPr/>
        <p:txBody>
          <a:bodyPr numCol="2" spcCol="182880">
            <a:noAutofit/>
          </a:bodyPr>
          <a:lstStyle/>
          <a:p>
            <a:r>
              <a:rPr lang="en-US" sz="1400" b="1" dirty="0" err="1" smtClean="0"/>
              <a:t>SmartArt</a:t>
            </a:r>
            <a:r>
              <a:rPr lang="en-US" sz="1400" b="1" dirty="0" smtClean="0"/>
              <a:t> custom animation effects: radial list</a:t>
            </a:r>
          </a:p>
          <a:p>
            <a:r>
              <a:rPr lang="en-US" sz="1400" dirty="0" smtClean="0"/>
              <a:t>(Intermediate)</a:t>
            </a:r>
          </a:p>
          <a:p>
            <a:endParaRPr lang="en-US" sz="1200" dirty="0" smtClean="0"/>
          </a:p>
          <a:p>
            <a:endParaRPr lang="en-US" sz="1200" dirty="0" smtClean="0"/>
          </a:p>
          <a:p>
            <a:r>
              <a:rPr lang="en-US" sz="1200" dirty="0" smtClean="0"/>
              <a:t>To reproduce the </a:t>
            </a:r>
            <a:r>
              <a:rPr lang="en-US" sz="1200" dirty="0" err="1" smtClean="0"/>
              <a:t>SmartArt</a:t>
            </a:r>
            <a:r>
              <a:rPr lang="en-US" sz="1200" baseline="0" dirty="0" smtClean="0"/>
              <a:t> effects on this slide, do the following:</a:t>
            </a: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dirty="0" smtClean="0"/>
              <a:t>On the </a:t>
            </a:r>
            <a:r>
              <a:rPr lang="en-US" sz="1200" b="1" dirty="0" smtClean="0"/>
              <a:t>Home</a:t>
            </a:r>
            <a:r>
              <a:rPr lang="en-US" sz="1200" b="0" dirty="0" smtClean="0"/>
              <a:t> tab, in the </a:t>
            </a:r>
            <a:r>
              <a:rPr lang="en-US" sz="1200" b="1" dirty="0" smtClean="0"/>
              <a:t>Slides</a:t>
            </a:r>
            <a:r>
              <a:rPr lang="en-US" sz="1200" b="0" dirty="0" smtClean="0"/>
              <a:t> group, click </a:t>
            </a:r>
            <a:r>
              <a:rPr lang="en-US" sz="1200" b="1" dirty="0" smtClean="0"/>
              <a:t>Layout</a:t>
            </a:r>
            <a:r>
              <a:rPr lang="en-US" sz="1200" b="0" dirty="0" smtClean="0"/>
              <a:t>, and then click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Blank</a:t>
            </a:r>
            <a:r>
              <a:rPr lang="en-US" sz="1200" b="0" baseline="0" dirty="0" smtClean="0"/>
              <a:t>. 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b="0" dirty="0" smtClean="0"/>
              <a:t>On the </a:t>
            </a:r>
            <a:r>
              <a:rPr lang="en-US" sz="1200" b="1" dirty="0" smtClean="0"/>
              <a:t>Insert tab</a:t>
            </a:r>
            <a:r>
              <a:rPr lang="en-US" sz="1200" b="0" dirty="0" smtClean="0"/>
              <a:t>, in the </a:t>
            </a:r>
            <a:r>
              <a:rPr lang="en-US" sz="1200" b="1" dirty="0" smtClean="0"/>
              <a:t>Illustrations</a:t>
            </a:r>
            <a:r>
              <a:rPr lang="en-US" sz="1200" dirty="0" smtClean="0"/>
              <a:t> group, click </a:t>
            </a:r>
            <a:r>
              <a:rPr lang="en-US" sz="1200" b="1" dirty="0" err="1" smtClean="0"/>
              <a:t>SmartArt</a:t>
            </a:r>
            <a:r>
              <a:rPr lang="en-US" sz="1200" b="0" dirty="0" smtClean="0"/>
              <a:t>.</a:t>
            </a:r>
            <a:r>
              <a:rPr lang="en-US" sz="1200" b="0" baseline="0" dirty="0" smtClean="0"/>
              <a:t> In the </a:t>
            </a:r>
            <a:r>
              <a:rPr lang="en-US" sz="1200" b="1" baseline="0" dirty="0" smtClean="0"/>
              <a:t>Choose a </a:t>
            </a:r>
            <a:r>
              <a:rPr lang="en-US" sz="1200" b="1" baseline="0" dirty="0" err="1" smtClean="0"/>
              <a:t>SmartArt</a:t>
            </a:r>
            <a:r>
              <a:rPr lang="en-US" sz="1200" b="1" baseline="0" dirty="0" smtClean="0"/>
              <a:t> Graphic</a:t>
            </a:r>
            <a:r>
              <a:rPr lang="en-US" sz="1200" b="0" baseline="0" dirty="0" smtClean="0"/>
              <a:t> dialog box, in the left pane, click </a:t>
            </a:r>
            <a:r>
              <a:rPr lang="en-US" sz="1200" b="1" baseline="0" dirty="0" smtClean="0"/>
              <a:t>Relationship</a:t>
            </a:r>
            <a:r>
              <a:rPr lang="en-US" sz="1200" b="0" baseline="0" dirty="0" smtClean="0"/>
              <a:t>. In the </a:t>
            </a:r>
            <a:r>
              <a:rPr lang="en-US" sz="1200" b="1" baseline="0" dirty="0" smtClean="0"/>
              <a:t>Relationship </a:t>
            </a:r>
            <a:r>
              <a:rPr lang="en-US" sz="1200" b="0" baseline="0" dirty="0" smtClean="0"/>
              <a:t>pane, click </a:t>
            </a:r>
            <a:r>
              <a:rPr lang="en-US" sz="1200" b="1" baseline="0" dirty="0" smtClean="0"/>
              <a:t>Radial List </a:t>
            </a:r>
            <a:r>
              <a:rPr lang="en-US" sz="1200" baseline="0" dirty="0" smtClean="0"/>
              <a:t>(fifth row, fourth option from the left), and then click </a:t>
            </a:r>
            <a:r>
              <a:rPr lang="en-US" sz="1200" b="1" baseline="0" dirty="0" smtClean="0"/>
              <a:t>OK</a:t>
            </a:r>
            <a:r>
              <a:rPr lang="en-US" sz="1200" baseline="0" dirty="0" smtClean="0"/>
              <a:t> to insert the graphic into the slide.</a:t>
            </a:r>
            <a:r>
              <a:rPr lang="en-US" sz="1200" b="0" baseline="0" dirty="0" smtClean="0"/>
              <a:t>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 smtClean="0"/>
              <a:t>To</a:t>
            </a:r>
            <a:r>
              <a:rPr lang="en-US" sz="1200" baseline="0" dirty="0" smtClean="0"/>
              <a:t> enter text, s</a:t>
            </a:r>
            <a:r>
              <a:rPr lang="en-US" sz="1200" dirty="0" smtClean="0"/>
              <a:t>elect</a:t>
            </a:r>
            <a:r>
              <a:rPr lang="en-US" sz="1200" baseline="0" dirty="0" smtClean="0"/>
              <a:t> the graphic, and then click one of the arrows on the left border. In the </a:t>
            </a:r>
            <a:r>
              <a:rPr lang="en-US" sz="1200" b="1" baseline="0" dirty="0" smtClean="0"/>
              <a:t>Type your text here </a:t>
            </a:r>
            <a:r>
              <a:rPr lang="en-US" sz="1200" baseline="0" dirty="0" smtClean="0"/>
              <a:t>dialog box, in the top level bullets, enter the text for the three, smaller circle shapes in the graphic. In the second-level bullets, type the text for the bullets to the right of the three, smaller circle shapes.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On</a:t>
            </a:r>
            <a:r>
              <a:rPr lang="en-US" sz="1200" baseline="0" dirty="0" smtClean="0"/>
              <a:t> the slide, s</a:t>
            </a:r>
            <a:r>
              <a:rPr lang="en-US" sz="1200" dirty="0" smtClean="0"/>
              <a:t>elect the </a:t>
            </a:r>
            <a:r>
              <a:rPr lang="en-US" sz="1200" dirty="0" err="1" smtClean="0"/>
              <a:t>SmartArt</a:t>
            </a:r>
            <a:r>
              <a:rPr lang="en-US" sz="1200" dirty="0" smtClean="0"/>
              <a:t>, and then on</a:t>
            </a:r>
            <a:r>
              <a:rPr lang="en-US" sz="1200" baseline="0" dirty="0" smtClean="0"/>
              <a:t> the </a:t>
            </a:r>
            <a:r>
              <a:rPr lang="en-US" sz="1200" b="1" baseline="0" dirty="0" smtClean="0"/>
              <a:t>Design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Themes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Colors</a:t>
            </a:r>
            <a:r>
              <a:rPr lang="en-US" sz="1200" baseline="0" dirty="0" smtClean="0"/>
              <a:t>, and under </a:t>
            </a:r>
            <a:r>
              <a:rPr lang="en-US" sz="1200" b="1" baseline="0" dirty="0" smtClean="0"/>
              <a:t>Built-In</a:t>
            </a:r>
            <a:r>
              <a:rPr lang="en-US" sz="1200" b="0" baseline="0" dirty="0" smtClean="0"/>
              <a:t>,</a:t>
            </a:r>
            <a:r>
              <a:rPr lang="en-US" sz="1200" baseline="0" dirty="0" smtClean="0"/>
              <a:t> select </a:t>
            </a:r>
            <a:r>
              <a:rPr lang="en-US" sz="1200" b="1" baseline="0" dirty="0" err="1" smtClean="0"/>
              <a:t>Technic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Press and hold CTRL, and on the slide, select</a:t>
            </a:r>
            <a:r>
              <a:rPr lang="en-US" sz="1200" baseline="0" dirty="0" smtClean="0"/>
              <a:t> the large circle and all three small circles.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On the </a:t>
            </a:r>
            <a:r>
              <a:rPr lang="en-US" sz="1200" b="1" dirty="0" smtClean="0"/>
              <a:t>Home</a:t>
            </a:r>
            <a:r>
              <a:rPr lang="en-US" sz="1200" dirty="0" smtClean="0"/>
              <a:t> tab, in the </a:t>
            </a:r>
            <a:r>
              <a:rPr lang="en-US" sz="1200" b="1" dirty="0" smtClean="0"/>
              <a:t>Drawing</a:t>
            </a:r>
            <a:r>
              <a:rPr lang="en-US" sz="1200" dirty="0" smtClean="0"/>
              <a:t> group, click the arrow to the right of </a:t>
            </a:r>
            <a:r>
              <a:rPr lang="en-US" sz="1200" b="1" dirty="0" smtClean="0"/>
              <a:t>Shape</a:t>
            </a:r>
            <a:r>
              <a:rPr lang="en-US" sz="1200" dirty="0" smtClean="0"/>
              <a:t> </a:t>
            </a:r>
            <a:r>
              <a:rPr lang="en-US" sz="1200" b="1" dirty="0" smtClean="0"/>
              <a:t>Effects</a:t>
            </a:r>
            <a:r>
              <a:rPr lang="en-US" sz="1200" dirty="0" smtClean="0"/>
              <a:t>, point to </a:t>
            </a:r>
            <a:r>
              <a:rPr lang="en-US" sz="1200" b="1" dirty="0" smtClean="0"/>
              <a:t>Preset</a:t>
            </a:r>
            <a:r>
              <a:rPr lang="en-US" sz="1200" dirty="0" smtClean="0"/>
              <a:t>, and then under </a:t>
            </a:r>
            <a:r>
              <a:rPr lang="en-US" sz="1200" b="1" dirty="0" smtClean="0"/>
              <a:t>Presets</a:t>
            </a:r>
            <a:r>
              <a:rPr lang="en-US" sz="1200" baseline="0" dirty="0" smtClean="0"/>
              <a:t> select </a:t>
            </a:r>
            <a:r>
              <a:rPr lang="en-US" sz="1200" b="1" baseline="0" dirty="0" smtClean="0"/>
              <a:t>Preset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2 </a:t>
            </a:r>
            <a:r>
              <a:rPr lang="en-US" sz="1200" baseline="0" dirty="0" smtClean="0"/>
              <a:t>(first row, second option from the left).</a:t>
            </a: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 smtClean="0"/>
              <a:t>On the slide, click the picture placeholder in the center of the large circle. In the </a:t>
            </a:r>
            <a:r>
              <a:rPr lang="en-US" sz="1200" b="1" dirty="0" smtClean="0"/>
              <a:t>Insert</a:t>
            </a:r>
            <a:r>
              <a:rPr lang="en-US" sz="1200" b="1" baseline="0" dirty="0" smtClean="0"/>
              <a:t> Picture </a:t>
            </a:r>
            <a:r>
              <a:rPr lang="en-US" sz="1200" baseline="0" dirty="0" smtClean="0"/>
              <a:t>dialog box, select a picture, and then click </a:t>
            </a:r>
            <a:r>
              <a:rPr lang="en-US" sz="1200" b="1" baseline="0" dirty="0" smtClean="0"/>
              <a:t>Insert</a:t>
            </a:r>
            <a:r>
              <a:rPr lang="en-US" sz="1200" baseline="0" dirty="0" smtClean="0"/>
              <a:t>. (</a:t>
            </a:r>
            <a:r>
              <a:rPr lang="en-US" sz="1200" b="1" baseline="0" dirty="0" smtClean="0"/>
              <a:t>Notes: (1) </a:t>
            </a:r>
            <a:r>
              <a:rPr lang="en-US" sz="1200" b="0" baseline="0" dirty="0" smtClean="0"/>
              <a:t>If the picture in the large circle is distorted, tile the picture as a texture by s</a:t>
            </a:r>
            <a:r>
              <a:rPr lang="en-US" sz="1200" dirty="0" smtClean="0"/>
              <a:t>electing the large, picture-filled circle,</a:t>
            </a:r>
            <a:r>
              <a:rPr lang="en-US" sz="1200" baseline="0" dirty="0" smtClean="0"/>
              <a:t> and then o</a:t>
            </a:r>
            <a:r>
              <a:rPr lang="en-US" sz="1200" dirty="0" smtClean="0"/>
              <a:t>n the </a:t>
            </a:r>
            <a:r>
              <a:rPr lang="en-US" sz="1200" b="1" dirty="0" smtClean="0"/>
              <a:t>Home</a:t>
            </a:r>
            <a:r>
              <a:rPr lang="en-US" sz="1200" dirty="0" smtClean="0"/>
              <a:t> tab, in the bottom right corner of the </a:t>
            </a:r>
            <a:r>
              <a:rPr lang="en-US" sz="1200" b="1" dirty="0" smtClean="0"/>
              <a:t>Drawing</a:t>
            </a:r>
            <a:r>
              <a:rPr lang="en-US" sz="1200" dirty="0" smtClean="0"/>
              <a:t> group,</a:t>
            </a:r>
            <a:r>
              <a:rPr lang="en-US" sz="1200" baseline="0" dirty="0" smtClean="0"/>
              <a:t> click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dialog box launcher. In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dialog box, click </a:t>
            </a:r>
            <a:r>
              <a:rPr lang="en-US" sz="1200" b="1" baseline="0" dirty="0" smtClean="0"/>
              <a:t>Fill</a:t>
            </a:r>
            <a:r>
              <a:rPr lang="en-US" sz="1200" baseline="0" dirty="0" smtClean="0"/>
              <a:t> in the left pane, and in the </a:t>
            </a:r>
            <a:r>
              <a:rPr lang="en-US" sz="1200" b="1" baseline="0" dirty="0" smtClean="0"/>
              <a:t>Fill</a:t>
            </a:r>
            <a:r>
              <a:rPr lang="en-US" sz="1200" baseline="0" dirty="0" smtClean="0"/>
              <a:t> pane check </a:t>
            </a:r>
            <a:r>
              <a:rPr lang="en-US" sz="1200" b="1" baseline="0" dirty="0" smtClean="0"/>
              <a:t>Tile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picture as texture.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(2)</a:t>
            </a:r>
            <a:r>
              <a:rPr lang="en-US" sz="1200" b="0" baseline="0" dirty="0" smtClean="0"/>
              <a:t> If necessary, change the tile position of the picture within the shape. To do this, in the </a:t>
            </a:r>
            <a:r>
              <a:rPr lang="en-US" sz="1200" b="1" baseline="0" dirty="0" smtClean="0"/>
              <a:t>Format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Shape</a:t>
            </a:r>
            <a:r>
              <a:rPr lang="en-US" sz="1200" b="0" baseline="0" dirty="0" smtClean="0"/>
              <a:t> dialog box, in the </a:t>
            </a:r>
            <a:r>
              <a:rPr lang="en-US" sz="1200" b="1" baseline="0" dirty="0" smtClean="0"/>
              <a:t>Fill</a:t>
            </a:r>
            <a:r>
              <a:rPr lang="en-US" sz="1200" b="0" baseline="0" dirty="0" smtClean="0"/>
              <a:t> pane, under </a:t>
            </a:r>
            <a:r>
              <a:rPr lang="en-US" sz="1200" b="1" baseline="0" dirty="0" smtClean="0"/>
              <a:t>Tiling</a:t>
            </a:r>
            <a:r>
              <a:rPr lang="en-US" sz="1200" b="0" baseline="0" dirty="0" smtClean="0"/>
              <a:t> options, enter values into the </a:t>
            </a:r>
            <a:r>
              <a:rPr lang="en-US" sz="1200" b="1" baseline="0" dirty="0" smtClean="0"/>
              <a:t>Offset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X </a:t>
            </a:r>
            <a:r>
              <a:rPr lang="en-US" sz="1200" b="0" baseline="0" dirty="0" smtClean="0"/>
              <a:t>and </a:t>
            </a:r>
            <a:r>
              <a:rPr lang="en-US" sz="1200" b="1" baseline="0" dirty="0" smtClean="0"/>
              <a:t>Offset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Y</a:t>
            </a:r>
            <a:r>
              <a:rPr lang="en-US" sz="1200" b="0" baseline="0" dirty="0" smtClean="0"/>
              <a:t> boxes to reposition the focal point of the picture. To resize the picture, in the </a:t>
            </a:r>
            <a:r>
              <a:rPr lang="en-US" sz="1200" b="1" baseline="0" dirty="0" smtClean="0"/>
              <a:t>Format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Shape</a:t>
            </a:r>
            <a:r>
              <a:rPr lang="en-US" sz="1200" b="0" baseline="0" dirty="0" smtClean="0"/>
              <a:t> dialog box, in the </a:t>
            </a:r>
            <a:r>
              <a:rPr lang="en-US" sz="1200" b="1" baseline="0" dirty="0" smtClean="0"/>
              <a:t>Fill</a:t>
            </a:r>
            <a:r>
              <a:rPr lang="en-US" sz="1200" b="0" baseline="0" dirty="0" smtClean="0"/>
              <a:t> pane, under </a:t>
            </a:r>
            <a:r>
              <a:rPr lang="en-US" sz="1200" b="1" baseline="0" dirty="0" smtClean="0"/>
              <a:t>Tiling</a:t>
            </a:r>
            <a:r>
              <a:rPr lang="en-US" sz="1200" b="0" baseline="0" dirty="0" smtClean="0"/>
              <a:t> options, enter values into the </a:t>
            </a:r>
            <a:r>
              <a:rPr lang="en-US" sz="1200" b="1" baseline="0" dirty="0" smtClean="0"/>
              <a:t>Scale X </a:t>
            </a:r>
            <a:r>
              <a:rPr lang="en-US" sz="1200" b="0" baseline="0" dirty="0" smtClean="0"/>
              <a:t>and </a:t>
            </a:r>
            <a:r>
              <a:rPr lang="en-US" sz="1200" b="1" baseline="0" dirty="0" smtClean="0"/>
              <a:t>Scale Y </a:t>
            </a:r>
            <a:r>
              <a:rPr lang="en-US" sz="1200" b="0" baseline="0" dirty="0" smtClean="0"/>
              <a:t>boxes.)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Select the top,</a:t>
            </a:r>
            <a:r>
              <a:rPr lang="en-US" sz="1200" baseline="0" dirty="0" smtClean="0"/>
              <a:t> small circle in the </a:t>
            </a:r>
            <a:r>
              <a:rPr lang="en-US" sz="1200" baseline="0" dirty="0" err="1" smtClean="0"/>
              <a:t>SmartArt</a:t>
            </a:r>
            <a:r>
              <a:rPr lang="en-US" sz="1200" baseline="0" dirty="0" smtClean="0"/>
              <a:t> graphic. </a:t>
            </a:r>
            <a:r>
              <a:rPr lang="en-US" sz="1200" dirty="0" smtClean="0"/>
              <a:t>On</a:t>
            </a:r>
            <a:r>
              <a:rPr lang="en-US" sz="1200" baseline="0" dirty="0" smtClean="0"/>
              <a:t>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bottom right corner of the </a:t>
            </a:r>
            <a:r>
              <a:rPr lang="en-US" sz="1200" b="1" baseline="0" dirty="0" smtClean="0"/>
              <a:t>Drawing</a:t>
            </a:r>
            <a:r>
              <a:rPr lang="en-US" sz="1200" baseline="0" dirty="0" smtClean="0"/>
              <a:t> group, click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dialog box launcher. In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dialog box, click </a:t>
            </a:r>
            <a:r>
              <a:rPr lang="en-US" sz="1200" b="1" baseline="0" dirty="0" smtClean="0"/>
              <a:t>Fill</a:t>
            </a:r>
            <a:r>
              <a:rPr lang="en-US" sz="1200" baseline="0" dirty="0" smtClean="0"/>
              <a:t> in the left pane, and in the </a:t>
            </a:r>
            <a:r>
              <a:rPr lang="en-US" sz="1200" b="1" baseline="0" dirty="0" smtClean="0"/>
              <a:t>Fill</a:t>
            </a:r>
            <a:r>
              <a:rPr lang="en-US" sz="1200" baseline="0" dirty="0" smtClean="0"/>
              <a:t> pane click </a:t>
            </a:r>
            <a:r>
              <a:rPr lang="en-US" sz="1200" b="1" baseline="0" dirty="0" smtClean="0"/>
              <a:t>Solid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fill</a:t>
            </a:r>
            <a:r>
              <a:rPr lang="en-US" sz="1200" baseline="0" dirty="0" smtClean="0"/>
              <a:t>, and then in the </a:t>
            </a:r>
            <a:r>
              <a:rPr lang="en-US" sz="1200" b="1" baseline="0" dirty="0" smtClean="0"/>
              <a:t>Color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Gray-25%, Background 2, Darker 75% </a:t>
            </a:r>
            <a:r>
              <a:rPr lang="en-US" sz="1200" baseline="0" dirty="0" smtClean="0"/>
              <a:t>(fifth row, third option from the left).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Select the middle small circle in the </a:t>
            </a:r>
            <a:r>
              <a:rPr lang="en-US" sz="1200" dirty="0" err="1" smtClean="0"/>
              <a:t>SmartArt</a:t>
            </a:r>
            <a:r>
              <a:rPr lang="en-US" sz="1200" dirty="0" smtClean="0"/>
              <a:t> graphic.</a:t>
            </a:r>
            <a:r>
              <a:rPr lang="en-US" sz="1200" baseline="0" dirty="0" smtClean="0"/>
              <a:t> </a:t>
            </a:r>
            <a:r>
              <a:rPr lang="en-US" sz="1200" dirty="0" smtClean="0"/>
              <a:t>On</a:t>
            </a:r>
            <a:r>
              <a:rPr lang="en-US" sz="1200" baseline="0" dirty="0" smtClean="0"/>
              <a:t>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bottom right corner of the </a:t>
            </a:r>
            <a:r>
              <a:rPr lang="en-US" sz="1200" b="1" baseline="0" dirty="0" smtClean="0"/>
              <a:t>Drawing</a:t>
            </a:r>
            <a:r>
              <a:rPr lang="en-US" sz="1200" baseline="0" dirty="0" smtClean="0"/>
              <a:t> group, click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dialog box launcher. In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dialog box, click </a:t>
            </a:r>
            <a:r>
              <a:rPr lang="en-US" sz="1200" b="1" baseline="0" dirty="0" smtClean="0"/>
              <a:t>Fill</a:t>
            </a:r>
            <a:r>
              <a:rPr lang="en-US" sz="1200" baseline="0" dirty="0" smtClean="0"/>
              <a:t> in the left pane, click </a:t>
            </a:r>
            <a:r>
              <a:rPr lang="en-US" sz="1200" b="1" baseline="0" dirty="0" smtClean="0"/>
              <a:t>Solid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fill </a:t>
            </a: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Fill</a:t>
            </a:r>
            <a:r>
              <a:rPr lang="en-US" sz="1200" baseline="0" dirty="0" smtClean="0"/>
              <a:t> pane, and then in the </a:t>
            </a:r>
            <a:r>
              <a:rPr lang="en-US" sz="1200" b="1" baseline="0" dirty="0" smtClean="0"/>
              <a:t>Color</a:t>
            </a:r>
            <a:r>
              <a:rPr lang="en-US" sz="1200" baseline="0" dirty="0" smtClean="0"/>
              <a:t> list select </a:t>
            </a:r>
            <a:r>
              <a:rPr lang="en-US" sz="1200" b="1" baseline="0" dirty="0" smtClean="0"/>
              <a:t>Gold, Accent 2 </a:t>
            </a:r>
            <a:r>
              <a:rPr lang="en-US" sz="1200" baseline="0" dirty="0" smtClean="0"/>
              <a:t>(first row, sixth option from the left).</a:t>
            </a:r>
            <a:endParaRPr lang="en-US" sz="1200" b="1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Select</a:t>
            </a:r>
            <a:r>
              <a:rPr lang="en-US" sz="1200" baseline="0" dirty="0" smtClean="0"/>
              <a:t> the bottom small circle in the </a:t>
            </a:r>
            <a:r>
              <a:rPr lang="en-US" sz="1200" baseline="0" dirty="0" err="1" smtClean="0"/>
              <a:t>SmartArt</a:t>
            </a:r>
            <a:r>
              <a:rPr lang="en-US" sz="1200" baseline="0" dirty="0" smtClean="0"/>
              <a:t> graphic. </a:t>
            </a:r>
            <a:r>
              <a:rPr lang="en-US" sz="1200" dirty="0" smtClean="0"/>
              <a:t>On</a:t>
            </a:r>
            <a:r>
              <a:rPr lang="en-US" sz="1200" baseline="0" dirty="0" smtClean="0"/>
              <a:t>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bottom right corner of the </a:t>
            </a:r>
            <a:r>
              <a:rPr lang="en-US" sz="1200" b="1" baseline="0" dirty="0" smtClean="0"/>
              <a:t>Drawing</a:t>
            </a:r>
            <a:r>
              <a:rPr lang="en-US" sz="1200" baseline="0" dirty="0" smtClean="0"/>
              <a:t> group, click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dialog box launcher.  In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dialog box, click </a:t>
            </a:r>
            <a:r>
              <a:rPr lang="en-US" sz="1200" b="1" baseline="0" dirty="0" smtClean="0"/>
              <a:t>Fill</a:t>
            </a:r>
            <a:r>
              <a:rPr lang="en-US" sz="1200" baseline="0" dirty="0" smtClean="0"/>
              <a:t> in the left pane, click </a:t>
            </a:r>
            <a:r>
              <a:rPr lang="en-US" sz="1200" b="1" baseline="0" dirty="0" smtClean="0"/>
              <a:t>Solid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fill</a:t>
            </a:r>
            <a:r>
              <a:rPr lang="en-US" sz="1200" baseline="0" dirty="0" smtClean="0"/>
              <a:t> in the </a:t>
            </a:r>
            <a:r>
              <a:rPr lang="en-US" sz="1200" b="1" baseline="0" dirty="0" smtClean="0"/>
              <a:t>Fill</a:t>
            </a:r>
            <a:r>
              <a:rPr lang="en-US" sz="1200" baseline="0" dirty="0" smtClean="0"/>
              <a:t> pane, and then in the </a:t>
            </a:r>
            <a:r>
              <a:rPr lang="en-US" sz="1200" b="1" baseline="0" dirty="0" smtClean="0"/>
              <a:t>Color</a:t>
            </a:r>
            <a:r>
              <a:rPr lang="en-US" sz="1200" baseline="0" dirty="0" smtClean="0"/>
              <a:t> list select </a:t>
            </a:r>
            <a:r>
              <a:rPr lang="en-US" sz="1200" b="1" baseline="0" dirty="0" smtClean="0"/>
              <a:t>Lavender, Accent 3 </a:t>
            </a:r>
            <a:r>
              <a:rPr lang="en-US" sz="1200" baseline="0" dirty="0" smtClean="0"/>
              <a:t>(first row, seventh option from the left).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Press and hold</a:t>
            </a:r>
            <a:r>
              <a:rPr lang="en-US" sz="1200" baseline="0" dirty="0" smtClean="0"/>
              <a:t> CTRL, and select all three lines connecting the large circle to the three smaller circles. </a:t>
            </a:r>
            <a:r>
              <a:rPr lang="en-US" sz="1200" dirty="0" smtClean="0"/>
              <a:t>On</a:t>
            </a:r>
            <a:r>
              <a:rPr lang="en-US" sz="1200" baseline="0" dirty="0" smtClean="0"/>
              <a:t>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bottom right corner of the </a:t>
            </a:r>
            <a:r>
              <a:rPr lang="en-US" sz="1200" b="1" baseline="0" dirty="0" smtClean="0"/>
              <a:t>Drawing</a:t>
            </a:r>
            <a:r>
              <a:rPr lang="en-US" sz="1200" baseline="0" dirty="0" smtClean="0"/>
              <a:t> group, click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dialog box launcher.  In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dialog box,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 smtClean="0"/>
              <a:t>Click </a:t>
            </a:r>
            <a:r>
              <a:rPr lang="en-US" sz="1200" b="1" baseline="0" dirty="0" smtClean="0"/>
              <a:t>Line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Color</a:t>
            </a:r>
            <a:r>
              <a:rPr lang="en-US" sz="1200" baseline="0" dirty="0" smtClean="0"/>
              <a:t> in the left pane, and in the </a:t>
            </a:r>
            <a:r>
              <a:rPr lang="en-US" sz="1200" b="1" baseline="0" dirty="0" smtClean="0"/>
              <a:t>Line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Color</a:t>
            </a:r>
            <a:r>
              <a:rPr lang="en-US" sz="1200" baseline="0" dirty="0" smtClean="0"/>
              <a:t> pane click </a:t>
            </a:r>
            <a:r>
              <a:rPr lang="en-US" sz="1200" b="1" baseline="0" dirty="0" smtClean="0"/>
              <a:t>Solid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line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 smtClean="0"/>
              <a:t>Also in the </a:t>
            </a:r>
            <a:r>
              <a:rPr lang="en-US" sz="1200" b="1" baseline="0" dirty="0" smtClean="0"/>
              <a:t>Line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Color</a:t>
            </a:r>
            <a:r>
              <a:rPr lang="en-US" sz="1200" baseline="0" dirty="0" smtClean="0"/>
              <a:t> pane, in the </a:t>
            </a:r>
            <a:r>
              <a:rPr lang="en-US" sz="1200" b="1" baseline="0" dirty="0" smtClean="0"/>
              <a:t>Color</a:t>
            </a:r>
            <a:r>
              <a:rPr lang="en-US" sz="1200" baseline="0" dirty="0" smtClean="0"/>
              <a:t> list select </a:t>
            </a:r>
            <a:r>
              <a:rPr lang="en-US" sz="1200" b="1" baseline="0" dirty="0" smtClean="0"/>
              <a:t>White, Background 1, Darker 25% </a:t>
            </a:r>
            <a:r>
              <a:rPr lang="en-US" sz="1200" b="0" baseline="0" dirty="0" smtClean="0"/>
              <a:t>(fourth row, first option from the left)</a:t>
            </a:r>
            <a:r>
              <a:rPr lang="en-US" sz="1200" baseline="0" dirty="0" smtClean="0"/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baseline="0" dirty="0" smtClean="0"/>
              <a:t>Also in the </a:t>
            </a:r>
            <a:r>
              <a:rPr lang="en-US" sz="1200" b="1" baseline="0" dirty="0" smtClean="0"/>
              <a:t>Format Shape </a:t>
            </a:r>
            <a:r>
              <a:rPr lang="en-US" sz="1200" baseline="0" dirty="0" smtClean="0"/>
              <a:t>dialog box, click </a:t>
            </a:r>
            <a:r>
              <a:rPr lang="en-US" sz="1200" b="1" baseline="0" dirty="0" smtClean="0"/>
              <a:t>Line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Style</a:t>
            </a:r>
            <a:r>
              <a:rPr lang="en-US" sz="1200" baseline="0" dirty="0" smtClean="0"/>
              <a:t> in the left pane, and in the </a:t>
            </a:r>
            <a:r>
              <a:rPr lang="en-US" sz="1200" b="1" baseline="0" dirty="0" smtClean="0"/>
              <a:t>Line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Style</a:t>
            </a:r>
            <a:r>
              <a:rPr lang="en-US" sz="1200" baseline="0" dirty="0" smtClean="0"/>
              <a:t> pane,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 In the </a:t>
            </a:r>
            <a:r>
              <a:rPr lang="en-US" sz="1200" b="1" baseline="0" dirty="0" smtClean="0"/>
              <a:t>Width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2.5 pt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Dash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type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Round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Dot </a:t>
            </a:r>
            <a:r>
              <a:rPr lang="en-US" sz="1200" b="0" baseline="0" dirty="0" smtClean="0"/>
              <a:t>(second option from the top)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Press and hold CTRL, and select all</a:t>
            </a:r>
            <a:r>
              <a:rPr lang="en-US" sz="1200" baseline="0" dirty="0" smtClean="0"/>
              <a:t> three text boxes in the </a:t>
            </a:r>
            <a:r>
              <a:rPr lang="en-US" sz="1200" baseline="0" dirty="0" err="1" smtClean="0"/>
              <a:t>SmartArt</a:t>
            </a:r>
            <a:r>
              <a:rPr lang="en-US" sz="1200" baseline="0" dirty="0" smtClean="0"/>
              <a:t> graphic. On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Font</a:t>
            </a:r>
            <a:r>
              <a:rPr lang="en-US" sz="1200" baseline="0" dirty="0" smtClean="0"/>
              <a:t> group, in the </a:t>
            </a:r>
            <a:r>
              <a:rPr lang="en-US" sz="1200" b="1" baseline="0" dirty="0" smtClean="0"/>
              <a:t>Font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Size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22.</a:t>
            </a:r>
            <a:endParaRPr lang="en-US" sz="1200" b="1" dirty="0" smtClean="0"/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r>
              <a:rPr lang="en-US" sz="1200" dirty="0" smtClean="0"/>
              <a:t>To reproduce the animation effects on this slide, do the following: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On the </a:t>
            </a:r>
            <a:r>
              <a:rPr lang="en-US" sz="1200" b="1" dirty="0" smtClean="0"/>
              <a:t>Animations</a:t>
            </a:r>
            <a:r>
              <a:rPr lang="en-US" sz="1200" dirty="0" smtClean="0"/>
              <a:t> tab, in the </a:t>
            </a:r>
            <a:r>
              <a:rPr lang="en-US" sz="1200" b="1" dirty="0" smtClean="0"/>
              <a:t>Animations</a:t>
            </a:r>
            <a:r>
              <a:rPr lang="en-US" sz="1200" dirty="0" smtClean="0"/>
              <a:t> group, click </a:t>
            </a:r>
            <a:r>
              <a:rPr lang="en-US" sz="1200" b="1" dirty="0" smtClean="0"/>
              <a:t>Custom</a:t>
            </a:r>
            <a:r>
              <a:rPr lang="en-US" sz="1200" dirty="0" smtClean="0"/>
              <a:t> </a:t>
            </a:r>
            <a:r>
              <a:rPr lang="en-US" sz="1200" b="1" dirty="0" smtClean="0"/>
              <a:t>Animation</a:t>
            </a:r>
            <a:r>
              <a:rPr lang="en-US" sz="1200" dirty="0" smtClean="0"/>
              <a:t>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Select the SmartArt</a:t>
            </a:r>
            <a:r>
              <a:rPr lang="en-US" sz="1200" baseline="0" dirty="0" smtClean="0"/>
              <a:t> graphic on the slide, and then in the </a:t>
            </a:r>
            <a:r>
              <a:rPr lang="en-US" sz="1200" b="1" baseline="0" dirty="0" smtClean="0"/>
              <a:t>Custom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task pane,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 smtClean="0"/>
              <a:t>Click </a:t>
            </a:r>
            <a:r>
              <a:rPr lang="en-US" sz="1200" b="1" baseline="0" dirty="0" smtClean="0"/>
              <a:t>Add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, point to </a:t>
            </a:r>
            <a:r>
              <a:rPr lang="en-US" sz="1200" b="1" baseline="0" dirty="0" smtClean="0"/>
              <a:t>Entrance</a:t>
            </a:r>
            <a:r>
              <a:rPr lang="en-US" sz="1200" b="0" baseline="0" dirty="0" smtClean="0"/>
              <a:t>,</a:t>
            </a:r>
            <a:r>
              <a:rPr lang="en-US" sz="1200" baseline="0" dirty="0" smtClean="0"/>
              <a:t> and select </a:t>
            </a:r>
            <a:r>
              <a:rPr lang="en-US" sz="1200" b="1" baseline="0" dirty="0" smtClean="0"/>
              <a:t>More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Effects</a:t>
            </a:r>
            <a:r>
              <a:rPr lang="en-US" sz="1200" baseline="0" dirty="0" smtClean="0"/>
              <a:t>. In the </a:t>
            </a:r>
            <a:r>
              <a:rPr lang="en-US" sz="1200" b="1" baseline="0" dirty="0" smtClean="0"/>
              <a:t>Add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Entrance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dialog box, under </a:t>
            </a:r>
            <a:r>
              <a:rPr lang="en-US" sz="1200" b="1" baseline="0" dirty="0" smtClean="0"/>
              <a:t>Subtle</a:t>
            </a:r>
            <a:r>
              <a:rPr lang="en-US" sz="1200" b="0" baseline="0" dirty="0" smtClean="0"/>
              <a:t>,</a:t>
            </a:r>
            <a:r>
              <a:rPr lang="en-US" sz="1200" baseline="0" dirty="0" smtClean="0"/>
              <a:t> select </a:t>
            </a:r>
            <a:r>
              <a:rPr lang="en-US" sz="1200" b="1" baseline="0" dirty="0" smtClean="0"/>
              <a:t>Fade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dirty="0" smtClean="0"/>
              <a:t>Click</a:t>
            </a:r>
            <a:r>
              <a:rPr lang="en-US" sz="1200" baseline="0" dirty="0" smtClean="0"/>
              <a:t> the arrow to the right of the fade entrance effect and select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Options</a:t>
            </a:r>
            <a:r>
              <a:rPr lang="en-US" sz="1200" baseline="0" dirty="0" smtClean="0"/>
              <a:t>. In the </a:t>
            </a:r>
            <a:r>
              <a:rPr lang="en-US" sz="1200" b="1" baseline="0" dirty="0" smtClean="0"/>
              <a:t>Fade</a:t>
            </a:r>
            <a:r>
              <a:rPr lang="en-US" sz="1200" baseline="0" dirty="0" smtClean="0"/>
              <a:t> dialog box, do the following: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Start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With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Previous</a:t>
            </a:r>
            <a:r>
              <a:rPr lang="en-US" sz="1200" baseline="0" dirty="0" smtClean="0"/>
              <a:t>.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Speed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1 seconds (Fast)</a:t>
            </a:r>
            <a:r>
              <a:rPr lang="en-US" sz="1200" baseline="0" dirty="0" smtClean="0"/>
              <a:t>.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baseline="0" dirty="0" smtClean="0"/>
              <a:t>On the </a:t>
            </a:r>
            <a:r>
              <a:rPr lang="en-US" sz="1200" b="1" baseline="0" dirty="0" err="1" smtClean="0"/>
              <a:t>SmartArt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Group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graphic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One by one</a:t>
            </a:r>
            <a:r>
              <a:rPr lang="en-US" sz="1200" baseline="0" dirty="0" smtClean="0"/>
              <a:t>. 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dirty="0" smtClean="0"/>
              <a:t>Click the double arrow under the animation effect to expand the list of effects.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 smtClean="0"/>
              <a:t>Select the first effect in the list (fade entrance effect), and then click </a:t>
            </a:r>
            <a:r>
              <a:rPr lang="en-US" sz="1200" b="1" baseline="0" dirty="0" smtClean="0"/>
              <a:t>Change</a:t>
            </a:r>
            <a:r>
              <a:rPr lang="en-US" sz="1200" baseline="0" dirty="0" smtClean="0"/>
              <a:t>, point to </a:t>
            </a:r>
            <a:r>
              <a:rPr lang="en-US" sz="1200" b="1" baseline="0" dirty="0" smtClean="0"/>
              <a:t>Entrance, </a:t>
            </a:r>
            <a:r>
              <a:rPr lang="en-US" sz="1200" baseline="0" dirty="0" smtClean="0"/>
              <a:t>and select </a:t>
            </a:r>
            <a:r>
              <a:rPr lang="en-US" sz="1200" b="1" baseline="0" dirty="0" smtClean="0"/>
              <a:t>More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Effects</a:t>
            </a:r>
            <a:r>
              <a:rPr lang="en-US" sz="1200" baseline="0" dirty="0" smtClean="0"/>
              <a:t>. In the </a:t>
            </a:r>
            <a:r>
              <a:rPr lang="en-US" sz="1200" b="1" baseline="0" dirty="0" smtClean="0"/>
              <a:t>Change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Entrance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dialog box, under </a:t>
            </a:r>
            <a:r>
              <a:rPr lang="en-US" sz="1200" b="1" baseline="0" dirty="0" smtClean="0"/>
              <a:t>Moderate</a:t>
            </a:r>
            <a:r>
              <a:rPr lang="en-US" sz="1200" b="0" baseline="0" dirty="0" smtClean="0"/>
              <a:t>, </a:t>
            </a:r>
            <a:r>
              <a:rPr lang="en-US" sz="1200" baseline="0" dirty="0" smtClean="0"/>
              <a:t>select </a:t>
            </a:r>
            <a:r>
              <a:rPr lang="en-US" sz="1200" b="1" baseline="0" dirty="0" smtClean="0"/>
              <a:t>Grow &amp; Turn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 smtClean="0"/>
              <a:t>Select the second effect in the list (fade entrance effect), and then click </a:t>
            </a:r>
            <a:r>
              <a:rPr lang="en-US" sz="1200" b="1" baseline="0" dirty="0" smtClean="0"/>
              <a:t>Change</a:t>
            </a:r>
            <a:r>
              <a:rPr lang="en-US" sz="1200" baseline="0" dirty="0" smtClean="0"/>
              <a:t>, point to </a:t>
            </a:r>
            <a:r>
              <a:rPr lang="en-US" sz="1200" b="1" baseline="0" dirty="0" smtClean="0"/>
              <a:t>Entrance</a:t>
            </a:r>
            <a:r>
              <a:rPr lang="en-US" sz="1200" baseline="0" dirty="0" smtClean="0"/>
              <a:t> and select </a:t>
            </a:r>
            <a:r>
              <a:rPr lang="en-US" sz="1200" b="1" baseline="0" dirty="0" smtClean="0"/>
              <a:t>More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Effects</a:t>
            </a:r>
            <a:r>
              <a:rPr lang="en-US" sz="1200" baseline="0" dirty="0" smtClean="0"/>
              <a:t>. In the </a:t>
            </a:r>
            <a:r>
              <a:rPr lang="en-US" sz="1200" b="1" baseline="0" dirty="0" smtClean="0"/>
              <a:t>Change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Entrance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dialog box, under </a:t>
            </a:r>
            <a:r>
              <a:rPr lang="en-US" sz="1200" b="1" baseline="0" dirty="0" smtClean="0"/>
              <a:t>Basic</a:t>
            </a:r>
            <a:r>
              <a:rPr lang="en-US" sz="1200" b="0" baseline="0" dirty="0" smtClean="0"/>
              <a:t>,</a:t>
            </a:r>
            <a:r>
              <a:rPr lang="en-US" sz="1200" baseline="0" dirty="0" smtClean="0"/>
              <a:t> select </a:t>
            </a:r>
            <a:r>
              <a:rPr lang="en-US" sz="1200" b="1" baseline="0" dirty="0" smtClean="0"/>
              <a:t>Wipe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 smtClean="0"/>
              <a:t>Select the second effect in the list again (wipe entrance effect). Under </a:t>
            </a:r>
            <a:r>
              <a:rPr lang="en-US" sz="1200" b="1" baseline="0" dirty="0" smtClean="0"/>
              <a:t>Modify: Wipe</a:t>
            </a:r>
            <a:r>
              <a:rPr lang="en-US" sz="1200" b="0" baseline="0" dirty="0" smtClean="0"/>
              <a:t>,</a:t>
            </a:r>
            <a:r>
              <a:rPr lang="en-US" sz="1200" b="1" baseline="0" dirty="0" smtClean="0"/>
              <a:t> </a:t>
            </a:r>
            <a:r>
              <a:rPr lang="en-US" sz="1200" baseline="0" dirty="0" smtClean="0"/>
              <a:t>do the following: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dirty="0" smtClean="0"/>
              <a:t>In the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Start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After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Previous</a:t>
            </a:r>
            <a:r>
              <a:rPr lang="en-US" sz="1200" baseline="0" dirty="0" smtClean="0"/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Direction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From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Left</a:t>
            </a:r>
            <a:r>
              <a:rPr lang="en-US" sz="1200" baseline="0" dirty="0" smtClean="0"/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Speed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Very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Fast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685800" lvl="1" indent="-228600">
              <a:buFont typeface="+mj-lt"/>
              <a:buAutoNum type="arabicPeriod"/>
            </a:pPr>
            <a:r>
              <a:rPr lang="en-US" sz="1200" dirty="0" smtClean="0"/>
              <a:t>Select the third</a:t>
            </a:r>
            <a:r>
              <a:rPr lang="en-US" sz="1200" baseline="0" dirty="0" smtClean="0"/>
              <a:t> effect in the list (fade entrance effect), and then click </a:t>
            </a:r>
            <a:r>
              <a:rPr lang="en-US" sz="1200" b="1" baseline="0" dirty="0" smtClean="0"/>
              <a:t>Change</a:t>
            </a:r>
            <a:r>
              <a:rPr lang="en-US" sz="1200" baseline="0" dirty="0" smtClean="0"/>
              <a:t>, point to </a:t>
            </a:r>
            <a:r>
              <a:rPr lang="en-US" sz="1200" b="1" baseline="0" dirty="0" smtClean="0"/>
              <a:t>Entrance</a:t>
            </a:r>
            <a:r>
              <a:rPr lang="en-US" sz="1200" b="0" baseline="0" dirty="0" smtClean="0"/>
              <a:t>,</a:t>
            </a:r>
            <a:r>
              <a:rPr lang="en-US" sz="1200" baseline="0" dirty="0" smtClean="0"/>
              <a:t> and select </a:t>
            </a:r>
            <a:r>
              <a:rPr lang="en-US" sz="1200" b="1" baseline="0" dirty="0" smtClean="0"/>
              <a:t>More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Effects</a:t>
            </a:r>
            <a:r>
              <a:rPr lang="en-US" sz="1200" baseline="0" dirty="0" smtClean="0"/>
              <a:t>. In the </a:t>
            </a:r>
            <a:r>
              <a:rPr lang="en-US" sz="1200" b="1" baseline="0" dirty="0" smtClean="0"/>
              <a:t>Change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Entrance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dialog box, under </a:t>
            </a:r>
            <a:r>
              <a:rPr lang="en-US" sz="1200" b="1" baseline="0" dirty="0" smtClean="0"/>
              <a:t>Subtle</a:t>
            </a:r>
            <a:r>
              <a:rPr lang="en-US" sz="1200" b="0" baseline="0" dirty="0" smtClean="0"/>
              <a:t>,</a:t>
            </a:r>
            <a:r>
              <a:rPr lang="en-US" sz="1200" baseline="0" dirty="0" smtClean="0"/>
              <a:t> select </a:t>
            </a:r>
            <a:r>
              <a:rPr lang="en-US" sz="1200" b="1" baseline="0" dirty="0" smtClean="0"/>
              <a:t>Faded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Zoom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 smtClean="0"/>
              <a:t>Select the third effect in the list again (faded zoom entrance effect). Under </a:t>
            </a:r>
            <a:r>
              <a:rPr lang="en-US" sz="1200" b="1" baseline="0" dirty="0" smtClean="0"/>
              <a:t>Modify: Faded Zoom</a:t>
            </a:r>
            <a:r>
              <a:rPr lang="en-US" sz="1200" b="0" baseline="0" dirty="0" smtClean="0"/>
              <a:t>,</a:t>
            </a:r>
            <a:r>
              <a:rPr lang="en-US" sz="1200" baseline="0" dirty="0" smtClean="0"/>
              <a:t> do the following: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Start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With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Previous</a:t>
            </a:r>
            <a:r>
              <a:rPr lang="en-US" sz="1200" baseline="0" dirty="0" smtClean="0"/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Speed</a:t>
            </a:r>
            <a:r>
              <a:rPr lang="en-US" sz="1200" baseline="0" dirty="0" smtClean="0"/>
              <a:t> list, select</a:t>
            </a:r>
            <a:r>
              <a:rPr lang="en-US" sz="1200" b="1" baseline="0" dirty="0" smtClean="0"/>
              <a:t> Fast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685800" lvl="1" indent="-228600">
              <a:buFont typeface="+mj-lt"/>
              <a:buAutoNum type="arabicPeriod"/>
            </a:pPr>
            <a:r>
              <a:rPr lang="en-US" sz="1200" dirty="0" smtClean="0"/>
              <a:t>Select the fourth effect in the list (fade entrance effect), and under </a:t>
            </a:r>
            <a:r>
              <a:rPr lang="en-US" sz="1200" b="1" dirty="0" smtClean="0"/>
              <a:t>Modify: Fade</a:t>
            </a:r>
            <a:r>
              <a:rPr lang="en-US" sz="1200" dirty="0" smtClean="0"/>
              <a:t>, in the </a:t>
            </a:r>
            <a:r>
              <a:rPr lang="en-US" sz="1200" b="1" dirty="0" smtClean="0"/>
              <a:t>Start</a:t>
            </a:r>
            <a:r>
              <a:rPr lang="en-US" sz="1200" dirty="0" smtClean="0"/>
              <a:t> list select </a:t>
            </a:r>
            <a:r>
              <a:rPr lang="en-US" sz="1200" b="1" dirty="0" smtClean="0"/>
              <a:t>With</a:t>
            </a:r>
            <a:r>
              <a:rPr lang="en-US" sz="1200" dirty="0" smtClean="0"/>
              <a:t> </a:t>
            </a:r>
            <a:r>
              <a:rPr lang="en-US" sz="1200" b="1" dirty="0" smtClean="0"/>
              <a:t>Previous</a:t>
            </a:r>
            <a:r>
              <a:rPr lang="en-US" sz="120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dirty="0" smtClean="0"/>
              <a:t>Press and hold CTRL, and select the fifth</a:t>
            </a:r>
            <a:r>
              <a:rPr lang="en-US" sz="1200" baseline="0" dirty="0" smtClean="0"/>
              <a:t> and eighth effects in the list (fade entrance effects), and then click </a:t>
            </a:r>
            <a:r>
              <a:rPr lang="en-US" sz="1200" b="1" baseline="0" dirty="0" smtClean="0"/>
              <a:t>Change</a:t>
            </a:r>
            <a:r>
              <a:rPr lang="en-US" sz="1200" baseline="0" dirty="0" smtClean="0"/>
              <a:t>, point to </a:t>
            </a:r>
            <a:r>
              <a:rPr lang="en-US" sz="1200" b="1" baseline="0" dirty="0" smtClean="0"/>
              <a:t>Entrance</a:t>
            </a:r>
            <a:r>
              <a:rPr lang="en-US" sz="1200" baseline="0" dirty="0" smtClean="0"/>
              <a:t>, and select </a:t>
            </a:r>
            <a:r>
              <a:rPr lang="en-US" sz="1200" b="1" baseline="0" dirty="0" smtClean="0"/>
              <a:t>More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Effects</a:t>
            </a:r>
            <a:r>
              <a:rPr lang="en-US" sz="1200" baseline="0" dirty="0" smtClean="0"/>
              <a:t>. In the </a:t>
            </a:r>
            <a:r>
              <a:rPr lang="en-US" sz="1200" b="1" baseline="0" dirty="0" smtClean="0"/>
              <a:t>Change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Entrance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dialog box, under </a:t>
            </a:r>
            <a:r>
              <a:rPr lang="en-US" sz="1200" b="1" baseline="0" dirty="0" smtClean="0"/>
              <a:t>Basic</a:t>
            </a:r>
            <a:r>
              <a:rPr lang="en-US" sz="1200" baseline="0" dirty="0" smtClean="0"/>
              <a:t> select </a:t>
            </a:r>
            <a:r>
              <a:rPr lang="en-US" sz="1200" b="1" baseline="0" dirty="0" smtClean="0"/>
              <a:t>Wipe</a:t>
            </a:r>
            <a:r>
              <a:rPr lang="en-US" sz="1200" b="0" baseline="0" dirty="0" smtClean="0"/>
              <a:t>, and then click</a:t>
            </a:r>
            <a:r>
              <a:rPr lang="en-US" sz="1200" b="1" baseline="0" dirty="0" smtClean="0"/>
              <a:t> OK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 smtClean="0"/>
              <a:t>With the fifth and eighth effects in the list still selected (wipe entrance effects), under </a:t>
            </a:r>
            <a:r>
              <a:rPr lang="en-US" sz="1200" b="1" baseline="0" dirty="0" smtClean="0"/>
              <a:t>Modify: Wipe</a:t>
            </a:r>
            <a:r>
              <a:rPr lang="en-US" sz="1200" b="0" baseline="0" dirty="0" smtClean="0"/>
              <a:t>,</a:t>
            </a:r>
            <a:r>
              <a:rPr lang="en-US" sz="1200" b="1" baseline="0" dirty="0" smtClean="0"/>
              <a:t> </a:t>
            </a:r>
            <a:r>
              <a:rPr lang="en-US" sz="1200" baseline="0" dirty="0" smtClean="0"/>
              <a:t>do the following: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dirty="0" smtClean="0"/>
              <a:t>In the </a:t>
            </a:r>
            <a:r>
              <a:rPr lang="en-US" sz="1200" b="1" dirty="0" smtClean="0"/>
              <a:t>Direction</a:t>
            </a:r>
            <a:r>
              <a:rPr lang="en-US" sz="1200" dirty="0" smtClean="0"/>
              <a:t> list, select </a:t>
            </a:r>
            <a:r>
              <a:rPr lang="en-US" sz="1200" b="1" dirty="0" smtClean="0"/>
              <a:t>From</a:t>
            </a:r>
            <a:r>
              <a:rPr lang="en-US" sz="1200" dirty="0" smtClean="0"/>
              <a:t> </a:t>
            </a:r>
            <a:r>
              <a:rPr lang="en-US" sz="1200" b="1" dirty="0" smtClean="0"/>
              <a:t>Left</a:t>
            </a:r>
            <a:r>
              <a:rPr lang="en-US" sz="1200" dirty="0" smtClean="0"/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dirty="0" smtClean="0"/>
              <a:t>In the </a:t>
            </a:r>
            <a:r>
              <a:rPr lang="en-US" sz="1200" b="1" dirty="0" smtClean="0"/>
              <a:t>Speed</a:t>
            </a:r>
            <a:r>
              <a:rPr lang="en-US" sz="1200" dirty="0" smtClean="0"/>
              <a:t> list, select </a:t>
            </a:r>
            <a:r>
              <a:rPr lang="en-US" sz="1200" b="1" dirty="0" smtClean="0"/>
              <a:t>Very</a:t>
            </a:r>
            <a:r>
              <a:rPr lang="en-US" sz="1200" dirty="0" smtClean="0"/>
              <a:t> </a:t>
            </a:r>
            <a:r>
              <a:rPr lang="en-US" sz="1200" b="1" dirty="0" smtClean="0"/>
              <a:t>Fast</a:t>
            </a:r>
            <a:r>
              <a:rPr lang="en-US" sz="120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dirty="0" smtClean="0"/>
              <a:t>Press and hold CTRL, and select the sixth and ninth</a:t>
            </a:r>
            <a:r>
              <a:rPr lang="en-US" sz="1200" baseline="0" dirty="0" smtClean="0"/>
              <a:t> effects in the list (fade entrance effects). Click </a:t>
            </a:r>
            <a:r>
              <a:rPr lang="en-US" sz="1200" b="1" baseline="0" dirty="0" smtClean="0"/>
              <a:t>Change</a:t>
            </a:r>
            <a:r>
              <a:rPr lang="en-US" sz="1200" baseline="0" dirty="0" smtClean="0"/>
              <a:t>, point to </a:t>
            </a:r>
            <a:r>
              <a:rPr lang="en-US" sz="1200" b="1" baseline="0" dirty="0" smtClean="0"/>
              <a:t>Entrance</a:t>
            </a:r>
            <a:r>
              <a:rPr lang="en-US" sz="1200" baseline="0" dirty="0" smtClean="0"/>
              <a:t>, and select </a:t>
            </a:r>
            <a:r>
              <a:rPr lang="en-US" sz="1200" b="1" baseline="0" dirty="0" smtClean="0"/>
              <a:t>More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Effects</a:t>
            </a:r>
            <a:r>
              <a:rPr lang="en-US" sz="1200" baseline="0" dirty="0" smtClean="0"/>
              <a:t>. In the </a:t>
            </a:r>
            <a:r>
              <a:rPr lang="en-US" sz="1200" b="1" baseline="0" dirty="0" smtClean="0"/>
              <a:t>Change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Entrance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dialog box, under </a:t>
            </a:r>
            <a:r>
              <a:rPr lang="en-US" sz="1200" b="1" baseline="0" dirty="0" smtClean="0"/>
              <a:t>Subtle</a:t>
            </a:r>
            <a:r>
              <a:rPr lang="en-US" sz="1200" b="0" baseline="0" dirty="0" smtClean="0"/>
              <a:t>,</a:t>
            </a:r>
            <a:r>
              <a:rPr lang="en-US" sz="1200" baseline="0" dirty="0" smtClean="0"/>
              <a:t> select </a:t>
            </a:r>
            <a:r>
              <a:rPr lang="en-US" sz="1200" b="1" baseline="0" dirty="0" smtClean="0"/>
              <a:t>Faded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Zoom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 smtClean="0"/>
              <a:t>With the sixth and ninth effects in the list still selected (faded zoom entrance effects), under </a:t>
            </a:r>
            <a:r>
              <a:rPr lang="en-US" sz="1200" b="1" baseline="0" dirty="0" smtClean="0"/>
              <a:t>Modify: Faded Zoom</a:t>
            </a:r>
            <a:r>
              <a:rPr lang="en-US" sz="1200" b="0" baseline="0" dirty="0" smtClean="0"/>
              <a:t>,</a:t>
            </a:r>
            <a:r>
              <a:rPr lang="en-US" sz="1200" b="1" baseline="0" dirty="0" smtClean="0"/>
              <a:t> </a:t>
            </a:r>
            <a:r>
              <a:rPr lang="en-US" sz="1200" baseline="0" dirty="0" smtClean="0"/>
              <a:t>do the following: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Start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With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Previous</a:t>
            </a:r>
            <a:r>
              <a:rPr lang="en-US" sz="1200" baseline="0" dirty="0" smtClean="0"/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Speed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Very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Fast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685800" lvl="1" indent="-228600">
              <a:buFont typeface="+mj-lt"/>
              <a:buAutoNum type="arabicPeriod"/>
            </a:pPr>
            <a:r>
              <a:rPr lang="en-US" sz="1200" dirty="0" smtClean="0"/>
              <a:t>Press</a:t>
            </a:r>
            <a:r>
              <a:rPr lang="en-US" sz="1200" baseline="0" dirty="0" smtClean="0"/>
              <a:t> and hold CTRL, and select the seventh and 10</a:t>
            </a:r>
            <a:r>
              <a:rPr lang="en-US" sz="1200" baseline="30000" dirty="0" smtClean="0"/>
              <a:t>th</a:t>
            </a:r>
            <a:r>
              <a:rPr lang="en-US" sz="1200" baseline="0" dirty="0" smtClean="0"/>
              <a:t> animation effects in the list (fade entrance effects), and then under </a:t>
            </a:r>
            <a:r>
              <a:rPr lang="en-US" sz="1200" b="1" baseline="0" dirty="0" smtClean="0"/>
              <a:t>Modify: Fade</a:t>
            </a:r>
            <a:r>
              <a:rPr lang="en-US" sz="1200" baseline="0" dirty="0" smtClean="0"/>
              <a:t>, in the </a:t>
            </a:r>
            <a:r>
              <a:rPr lang="en-US" sz="1200" b="1" baseline="0" dirty="0" smtClean="0"/>
              <a:t>Start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After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Previous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r>
              <a:rPr lang="en-US" sz="1200" baseline="0" dirty="0" smtClean="0">
                <a:latin typeface="+mn-lt"/>
              </a:rPr>
              <a:t>To reproduce the background effects on this slide, do the following: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Right-click the slide background area, and then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dialog box,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left pane,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pane, and then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Radial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Direction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 Center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(third option from the left). </a:t>
            </a:r>
            <a:endParaRPr lang="en-US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Add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Remove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until two stops appear in the drop-down list.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customize the gradient stops that you added as follows: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 1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 the list, and then do the following: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 position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0%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Theme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select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White, Background 1 </a:t>
            </a:r>
            <a:r>
              <a:rPr lang="en-US" sz="1200" b="0" baseline="0" dirty="0" smtClean="0">
                <a:solidFill>
                  <a:schemeClr val="accent6"/>
                </a:solidFill>
                <a:latin typeface="+mn-lt"/>
              </a:rPr>
              <a:t>(first row, first option from the left). </a:t>
            </a:r>
            <a:endParaRPr lang="en-US" sz="1200" b="1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 2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 the list, and then do the following: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 position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dirty="0" smtClean="0"/>
              <a:t>Click the button next to </a:t>
            </a:r>
            <a:r>
              <a:rPr lang="en-US" sz="1200" b="1" dirty="0" smtClean="0"/>
              <a:t>Color</a:t>
            </a:r>
            <a:r>
              <a:rPr lang="en-US" sz="1200" dirty="0" smtClean="0"/>
              <a:t>,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then 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Theme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select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White, Background 1, Darker 35% </a:t>
            </a:r>
            <a:r>
              <a:rPr lang="en-US" sz="1200" b="0" baseline="0" dirty="0" smtClean="0">
                <a:solidFill>
                  <a:schemeClr val="accent6"/>
                </a:solidFill>
                <a:latin typeface="+mn-lt"/>
              </a:rPr>
              <a:t>(fifth row, first option from the left). </a:t>
            </a:r>
            <a:endParaRPr lang="en-US" sz="1200" dirty="0" smtClean="0"/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endParaRPr lang="en-US" sz="1200" dirty="0"/>
          </a:p>
        </p:txBody>
      </p:sp>
      <p:sp>
        <p:nvSpPr>
          <p:cNvPr id="7" name="Slide Image Placeholder 6"/>
          <p:cNvSpPr>
            <a:spLocks noGrp="1" noRot="1" noChangeAspect="1"/>
          </p:cNvSpPr>
          <p:nvPr>
            <p:ph type="sldImg"/>
          </p:nvPr>
        </p:nvSpPr>
        <p:spPr>
          <a:xfrm>
            <a:off x="539750" y="503238"/>
            <a:ext cx="3143250" cy="2359025"/>
          </a:xfr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400" b="1" dirty="0" smtClean="0"/>
              <a:t>Transition effect: wedge</a:t>
            </a:r>
          </a:p>
          <a:p>
            <a:r>
              <a:rPr lang="en-US" sz="1400" dirty="0" smtClean="0"/>
              <a:t>(Basic)</a:t>
            </a:r>
          </a:p>
          <a:p>
            <a:endParaRPr lang="en-US" sz="1200" dirty="0" smtClean="0"/>
          </a:p>
          <a:p>
            <a:endParaRPr lang="en-US" sz="1200" dirty="0" smtClean="0"/>
          </a:p>
          <a:p>
            <a:r>
              <a:rPr lang="en-US" sz="1200" b="1" dirty="0" smtClean="0"/>
              <a:t>Tip</a:t>
            </a:r>
            <a:r>
              <a:rPr lang="en-US" sz="1200" b="0" dirty="0" smtClean="0"/>
              <a:t>: </a:t>
            </a:r>
            <a:r>
              <a:rPr lang="en-US" sz="1200" dirty="0" smtClean="0"/>
              <a:t>This transition can be used with </a:t>
            </a:r>
            <a:r>
              <a:rPr lang="en-US" sz="1200" dirty="0" err="1" smtClean="0"/>
              <a:t>SmartArt</a:t>
            </a:r>
            <a:r>
              <a:rPr lang="en-US" sz="1200" dirty="0" smtClean="0"/>
              <a:t> Cycle layouts, pie charts, or other circular graphics.</a:t>
            </a:r>
          </a:p>
          <a:p>
            <a:endParaRPr lang="en-US" sz="1200" baseline="0" dirty="0" smtClean="0"/>
          </a:p>
          <a:p>
            <a:endParaRPr lang="en-US" sz="1200" baseline="0" dirty="0" smtClean="0"/>
          </a:p>
          <a:p>
            <a:r>
              <a:rPr lang="en-US" sz="1200" dirty="0" smtClean="0"/>
              <a:t>To reproduce the SmartArt effects on this slide, do the following: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On the </a:t>
            </a:r>
            <a:r>
              <a:rPr lang="en-US" sz="1200" b="1" dirty="0" smtClean="0"/>
              <a:t>Home</a:t>
            </a:r>
            <a:r>
              <a:rPr lang="en-US" sz="1200" dirty="0" smtClean="0"/>
              <a:t> tab, in the </a:t>
            </a:r>
            <a:r>
              <a:rPr lang="en-US" sz="1200" b="1" dirty="0" smtClean="0"/>
              <a:t>Slides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Blank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b="0" dirty="0" smtClean="0"/>
              <a:t>On the </a:t>
            </a:r>
            <a:r>
              <a:rPr lang="en-US" sz="1200" b="1" dirty="0" smtClean="0"/>
              <a:t>Insert</a:t>
            </a:r>
            <a:r>
              <a:rPr lang="en-US" sz="1200" dirty="0" smtClean="0"/>
              <a:t> tab,</a:t>
            </a:r>
            <a:r>
              <a:rPr lang="en-US" sz="1200" baseline="0" dirty="0" smtClean="0"/>
              <a:t> in the</a:t>
            </a:r>
            <a:r>
              <a:rPr lang="en-US" sz="1200" dirty="0" smtClean="0"/>
              <a:t> </a:t>
            </a:r>
            <a:r>
              <a:rPr lang="en-US" sz="1200" b="1" dirty="0" smtClean="0"/>
              <a:t>Illustrations</a:t>
            </a:r>
            <a:r>
              <a:rPr lang="en-US" sz="1200" dirty="0" smtClean="0"/>
              <a:t> group, click </a:t>
            </a:r>
            <a:r>
              <a:rPr lang="en-US" sz="1200" b="1" dirty="0" smtClean="0"/>
              <a:t>SmartArt</a:t>
            </a:r>
            <a:r>
              <a:rPr lang="en-US" sz="1200" b="0" dirty="0" smtClean="0"/>
              <a:t>.</a:t>
            </a:r>
            <a:r>
              <a:rPr lang="en-US" sz="1200" b="1" baseline="0" dirty="0" smtClean="0"/>
              <a:t> </a:t>
            </a: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Choose a SmartArt Graphic</a:t>
            </a:r>
            <a:r>
              <a:rPr lang="en-US" sz="1200" b="0" baseline="0" dirty="0" smtClean="0"/>
              <a:t> dialog box, in the left pane, click </a:t>
            </a:r>
            <a:r>
              <a:rPr lang="en-US" sz="1200" b="1" baseline="0" dirty="0" smtClean="0"/>
              <a:t>Cycle</a:t>
            </a:r>
            <a:r>
              <a:rPr lang="en-US" sz="1200" b="0" baseline="0" dirty="0" smtClean="0"/>
              <a:t>.</a:t>
            </a:r>
            <a:r>
              <a:rPr lang="en-US" sz="1200" b="1" baseline="0" dirty="0" smtClean="0"/>
              <a:t> </a:t>
            </a: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Cycle</a:t>
            </a:r>
            <a:r>
              <a:rPr lang="en-US" sz="1200" b="0" baseline="0" dirty="0" smtClean="0"/>
              <a:t> pane, click </a:t>
            </a:r>
            <a:r>
              <a:rPr lang="en-US" sz="1200" b="1" baseline="0" dirty="0" smtClean="0"/>
              <a:t>Radial Cycle </a:t>
            </a:r>
            <a:r>
              <a:rPr lang="en-US" sz="1200" b="0" baseline="0" dirty="0" smtClean="0"/>
              <a:t>(third row, first option from the left), and then click </a:t>
            </a:r>
            <a:r>
              <a:rPr lang="en-US" sz="1200" b="1" baseline="0" dirty="0" smtClean="0"/>
              <a:t>OK</a:t>
            </a:r>
            <a:r>
              <a:rPr lang="en-US" sz="1200" b="0" baseline="0" dirty="0" smtClean="0"/>
              <a:t> to insert the graphic into the slide.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 smtClean="0"/>
              <a:t>To create a fifth circle shape, select the small circle at the bottom of the graphic, and then under </a:t>
            </a:r>
            <a:r>
              <a:rPr lang="en-US" sz="1200" b="1" baseline="0" dirty="0" smtClean="0"/>
              <a:t>SmartArt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Tools</a:t>
            </a:r>
            <a:r>
              <a:rPr lang="en-US" sz="1200" b="0" baseline="0" dirty="0" smtClean="0"/>
              <a:t>, on the </a:t>
            </a:r>
            <a:r>
              <a:rPr lang="en-US" sz="1200" b="1" baseline="0" dirty="0" smtClean="0"/>
              <a:t>Design</a:t>
            </a:r>
            <a:r>
              <a:rPr lang="en-US" sz="1200" b="0" baseline="0" dirty="0" smtClean="0"/>
              <a:t> tab, in the </a:t>
            </a:r>
            <a:r>
              <a:rPr lang="en-US" sz="1200" b="1" baseline="0" dirty="0" smtClean="0"/>
              <a:t>Create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Graphic</a:t>
            </a:r>
            <a:r>
              <a:rPr lang="en-US" sz="1200" b="0" baseline="0" dirty="0" smtClean="0"/>
              <a:t> group, click the arrow next to </a:t>
            </a:r>
            <a:r>
              <a:rPr lang="en-US" sz="1200" b="1" baseline="0" dirty="0" smtClean="0"/>
              <a:t>Add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Shape</a:t>
            </a:r>
            <a:r>
              <a:rPr lang="en-US" sz="1200" b="0" baseline="0" dirty="0" smtClean="0"/>
              <a:t>, and click </a:t>
            </a:r>
            <a:r>
              <a:rPr lang="en-US" sz="1200" b="1" baseline="0" dirty="0" smtClean="0"/>
              <a:t>Add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Shape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After</a:t>
            </a:r>
            <a:r>
              <a:rPr lang="en-US" sz="1200" b="0" baseline="0" dirty="0" smtClean="0"/>
              <a:t>.</a:t>
            </a:r>
            <a:endParaRPr lang="en-US" sz="1200" b="1" baseline="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Select</a:t>
            </a:r>
            <a:r>
              <a:rPr lang="en-US" sz="1200" baseline="0" dirty="0" smtClean="0"/>
              <a:t> the graphic, and then click one of the arrows on the left border. In the </a:t>
            </a:r>
            <a:r>
              <a:rPr lang="en-US" sz="1200" b="1" baseline="0" dirty="0" smtClean="0"/>
              <a:t>Type your text here </a:t>
            </a:r>
            <a:r>
              <a:rPr lang="en-US" sz="1200" baseline="0" dirty="0" smtClean="0"/>
              <a:t>dialog box, enter text.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On</a:t>
            </a:r>
            <a:r>
              <a:rPr lang="en-US" sz="1200" baseline="0" dirty="0" smtClean="0"/>
              <a:t> the slide, s</a:t>
            </a:r>
            <a:r>
              <a:rPr lang="en-US" sz="1200" dirty="0" smtClean="0"/>
              <a:t>elect the</a:t>
            </a:r>
            <a:r>
              <a:rPr lang="en-US" sz="1200" baseline="0" dirty="0" smtClean="0"/>
              <a:t> graphic. </a:t>
            </a:r>
            <a:r>
              <a:rPr lang="en-US" sz="1200" b="0" baseline="0" dirty="0" smtClean="0"/>
              <a:t>Under</a:t>
            </a:r>
            <a:r>
              <a:rPr lang="en-US" sz="1200" b="1" baseline="0" dirty="0" smtClean="0"/>
              <a:t> SmartArt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Tools</a:t>
            </a:r>
            <a:r>
              <a:rPr lang="en-US" sz="1200" b="0" baseline="0" dirty="0" smtClean="0"/>
              <a:t>, on the </a:t>
            </a:r>
            <a:r>
              <a:rPr lang="en-US" sz="1200" b="1" baseline="0" dirty="0" smtClean="0"/>
              <a:t>Design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SmartArt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Styles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Change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Colors</a:t>
            </a:r>
            <a:r>
              <a:rPr lang="en-US" sz="1200" b="0" baseline="0" dirty="0" smtClean="0"/>
              <a:t>, and then under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Colorful</a:t>
            </a:r>
            <a:r>
              <a:rPr lang="en-US" sz="1200" b="0" baseline="0" dirty="0" smtClean="0"/>
              <a:t> click </a:t>
            </a:r>
            <a:r>
              <a:rPr lang="en-US" sz="1200" b="1" baseline="0" dirty="0" smtClean="0"/>
              <a:t>Colorful Range – Accent Colors 4 to 5 </a:t>
            </a:r>
            <a:r>
              <a:rPr lang="en-US" sz="1200" b="0" baseline="0" dirty="0" smtClean="0"/>
              <a:t>(fourth option from the left).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 smtClean="0"/>
              <a:t>Under</a:t>
            </a:r>
            <a:r>
              <a:rPr lang="en-US" sz="1200" b="1" baseline="0" dirty="0" smtClean="0"/>
              <a:t> SmartArt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Tools</a:t>
            </a:r>
            <a:r>
              <a:rPr lang="en-US" sz="1200" b="0" baseline="0" dirty="0" smtClean="0"/>
              <a:t>, on the </a:t>
            </a:r>
            <a:r>
              <a:rPr lang="en-US" sz="1200" b="1" baseline="0" dirty="0" smtClean="0"/>
              <a:t>Design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SmartArt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Styles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More</a:t>
            </a:r>
            <a:r>
              <a:rPr lang="en-US" sz="1200" b="0" baseline="0" dirty="0" smtClean="0"/>
              <a:t>, and then u</a:t>
            </a:r>
            <a:r>
              <a:rPr lang="en-US" sz="1200" baseline="0" dirty="0" smtClean="0"/>
              <a:t>nder </a:t>
            </a:r>
            <a:r>
              <a:rPr lang="en-US" sz="1200" b="1" baseline="0" dirty="0" smtClean="0"/>
              <a:t>3-D</a:t>
            </a:r>
            <a:r>
              <a:rPr lang="en-US" sz="1200" b="0" baseline="0" dirty="0" smtClean="0"/>
              <a:t> click </a:t>
            </a:r>
            <a:r>
              <a:rPr lang="en-US" sz="1200" b="1" baseline="0" dirty="0" smtClean="0"/>
              <a:t>Polished </a:t>
            </a:r>
            <a:r>
              <a:rPr lang="en-US" sz="1200" b="0" baseline="0" dirty="0" smtClean="0"/>
              <a:t>(first row, first option from the left).</a:t>
            </a:r>
          </a:p>
          <a:p>
            <a:endParaRPr lang="en-US" sz="1200" b="1" baseline="0" dirty="0" smtClean="0"/>
          </a:p>
          <a:p>
            <a:endParaRPr lang="en-US" sz="1200" b="1" baseline="0" dirty="0" smtClean="0"/>
          </a:p>
          <a:p>
            <a:r>
              <a:rPr lang="en-US" sz="1200" b="0" baseline="0" dirty="0" smtClean="0"/>
              <a:t>To reproduce the animation effects on this slide, do the following: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 smtClean="0"/>
              <a:t>On the </a:t>
            </a:r>
            <a:r>
              <a:rPr lang="en-US" sz="1200" b="1" baseline="0" dirty="0" smtClean="0"/>
              <a:t>Animations</a:t>
            </a:r>
            <a:r>
              <a:rPr lang="en-US" sz="1200" b="0" baseline="0" dirty="0" smtClean="0"/>
              <a:t> tab, in the </a:t>
            </a:r>
            <a:r>
              <a:rPr lang="en-US" sz="1200" b="1" baseline="0" dirty="0" smtClean="0"/>
              <a:t>Transition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to This Slide </a:t>
            </a:r>
            <a:r>
              <a:rPr lang="en-US" sz="1200" b="0" baseline="0" dirty="0" smtClean="0"/>
              <a:t>group, click </a:t>
            </a:r>
            <a:r>
              <a:rPr lang="en-US" sz="1200" b="1" baseline="0" dirty="0" smtClean="0"/>
              <a:t>More</a:t>
            </a:r>
            <a:r>
              <a:rPr lang="en-US" sz="1200" b="0" baseline="0" dirty="0" smtClean="0"/>
              <a:t>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 smtClean="0"/>
              <a:t>Under </a:t>
            </a:r>
            <a:r>
              <a:rPr lang="en-US" sz="1200" b="1" baseline="0" dirty="0" smtClean="0"/>
              <a:t>Wipes</a:t>
            </a:r>
            <a:r>
              <a:rPr lang="en-US" sz="1200" b="0" baseline="0" dirty="0" smtClean="0"/>
              <a:t>, click </a:t>
            </a:r>
            <a:r>
              <a:rPr lang="en-US" sz="1200" b="1" baseline="0" dirty="0" smtClean="0"/>
              <a:t>Wedge </a:t>
            </a:r>
            <a:r>
              <a:rPr lang="en-US" sz="1200" b="0" baseline="0" dirty="0" smtClean="0"/>
              <a:t>(fifth option from the left).</a:t>
            </a:r>
          </a:p>
          <a:p>
            <a:endParaRPr lang="en-US" sz="1200" b="1" baseline="0" dirty="0" smtClean="0"/>
          </a:p>
          <a:p>
            <a:endParaRPr lang="en-US" sz="1200" b="1" baseline="0" dirty="0" smtClean="0"/>
          </a:p>
          <a:p>
            <a:r>
              <a:rPr lang="en-US" sz="1200" baseline="0" dirty="0" smtClean="0"/>
              <a:t>To reproduce the background effects on this slide, do the following: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Right-click the slide background, and then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dialog box,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left pane,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pane, and then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Radial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Direction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list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 Center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(third option from the left).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Add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Remove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until two stops appear in the drop-down list.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customize the gradient stops as follows: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 1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 the list, and then do the following: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 position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10%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Theme Colors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White, Background 1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 row, first option from the left).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 2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 the list, and then do the following: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 position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Black, Text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1 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 row, second option from the left).</a:t>
            </a:r>
            <a:endParaRPr lang="en-US" sz="1200" b="0" dirty="0" smtClean="0"/>
          </a:p>
          <a:p>
            <a:endParaRPr lang="en-US" sz="1200" dirty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F05EF-6168-407F-8025-E41839E12504}" type="datetimeFigureOut">
              <a:rPr lang="en-US" smtClean="0"/>
              <a:pPr/>
              <a:t>11/14/2014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F05EF-6168-407F-8025-E41839E12504}" type="datetimeFigureOut">
              <a:rPr lang="en-US" smtClean="0"/>
              <a:pPr/>
              <a:t>11/14/2014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F05EF-6168-407F-8025-E41839E12504}" type="datetimeFigureOut">
              <a:rPr lang="en-US" smtClean="0"/>
              <a:pPr/>
              <a:t>11/14/2014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0035A-FD80-46DF-89C3-C164B8E2675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CEB0F-6F70-4883-991C-25F76AF394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11/14/2014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37EDA-C87C-47C8-AA67-84ADCD5363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0035A-FD80-46DF-89C3-C164B8E2675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CEB0F-6F70-4883-991C-25F76AF394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0035A-FD80-46DF-89C3-C164B8E2675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CEB0F-6F70-4883-991C-25F76AF394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D56F3-4731-48E2-9359-0C4944E925B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11/14/2014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F1749-96DE-4B7F-AEED-74927F1452F8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304800"/>
            <a:ext cx="8534400" cy="838200"/>
          </a:xfrm>
        </p:spPr>
        <p:txBody>
          <a:bodyPr/>
          <a:lstStyle>
            <a:lvl1pPr>
              <a:lnSpc>
                <a:spcPct val="65000"/>
              </a:lnSpc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1143000"/>
            <a:ext cx="5791200" cy="609600"/>
          </a:xfrm>
        </p:spPr>
        <p:txBody>
          <a:bodyPr/>
          <a:lstStyle>
            <a:lvl1pPr marL="0" indent="0">
              <a:buFontTx/>
              <a:buNone/>
              <a:defRPr sz="2400" b="1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895600" y="640080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5334000" y="64008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315200" y="6400800"/>
            <a:ext cx="1752600" cy="381000"/>
          </a:xfrm>
        </p:spPr>
        <p:txBody>
          <a:bodyPr/>
          <a:lstStyle>
            <a:lvl1pPr>
              <a:defRPr/>
            </a:lvl1pPr>
          </a:lstStyle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F05EF-6168-407F-8025-E41839E12504}" type="datetimeFigureOut">
              <a:rPr lang="en-US" smtClean="0"/>
              <a:pPr/>
              <a:t>11/14/2014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676400"/>
            <a:ext cx="38862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676400"/>
            <a:ext cx="38862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0400" y="838200"/>
            <a:ext cx="19812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838200"/>
            <a:ext cx="5791200" cy="5181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F05EF-6168-407F-8025-E41839E12504}" type="datetimeFigureOut">
              <a:rPr lang="en-US" smtClean="0"/>
              <a:pPr/>
              <a:t>11/14/2014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F05EF-6168-407F-8025-E41839E12504}" type="datetimeFigureOut">
              <a:rPr lang="en-US" smtClean="0"/>
              <a:pPr/>
              <a:t>11/14/2014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F05EF-6168-407F-8025-E41839E12504}" type="datetimeFigureOut">
              <a:rPr lang="en-US" smtClean="0"/>
              <a:pPr/>
              <a:t>11/14/2014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F05EF-6168-407F-8025-E41839E12504}" type="datetimeFigureOut">
              <a:rPr lang="en-US" smtClean="0"/>
              <a:pPr/>
              <a:t>11/14/2014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F05EF-6168-407F-8025-E41839E12504}" type="datetimeFigureOut">
              <a:rPr lang="en-US" smtClean="0"/>
              <a:pPr/>
              <a:t>11/14/2014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F05EF-6168-407F-8025-E41839E12504}" type="datetimeFigureOut">
              <a:rPr lang="en-US" smtClean="0"/>
              <a:pPr/>
              <a:t>11/14/2014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F05EF-6168-407F-8025-E41839E12504}" type="datetimeFigureOut">
              <a:rPr lang="en-US" smtClean="0"/>
              <a:pPr/>
              <a:t>11/14/2014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5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6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7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F05EF-6168-407F-8025-E41839E12504}" type="datetimeFigureOut">
              <a:rPr lang="en-US" smtClean="0"/>
              <a:pPr/>
              <a:t>11/14/2014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0035A-FD80-46DF-89C3-C164B8E2675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CEB0F-6F70-4883-991C-25F76AF394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722" r:id="rId2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0035A-FD80-46DF-89C3-C164B8E2675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CEB0F-6F70-4883-991C-25F76AF394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0035A-FD80-46DF-89C3-C164B8E2675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11/14/2014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CEB0F-6F70-4883-991C-25F76AF394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D56F3-4731-48E2-9359-0C4944E925B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11/14/2014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F1749-96DE-4B7F-AEED-74927F1452F8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838200"/>
            <a:ext cx="7848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676400"/>
            <a:ext cx="79248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324600"/>
            <a:ext cx="22860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F5EF05EF-6168-407F-8025-E41839E12504}" type="datetimeFigureOut">
              <a:rPr lang="en-US" smtClean="0"/>
              <a:pPr/>
              <a:t>11/14/2014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43200" y="6324600"/>
            <a:ext cx="24384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410200" y="6324600"/>
            <a:ext cx="25908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sun.edu/~sb4310/STEM/Ramps%20and%20Pathways%20-%20Laura%20Josephson.pdf" TargetMode="Externa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openxmlformats.org/officeDocument/2006/relationships/slide" Target="slide1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5.xml"/><Relationship Id="rId11" Type="http://schemas.openxmlformats.org/officeDocument/2006/relationships/hyperlink" Target="http://inhabitat.com/13-year-old-makes-solar-power-breakthrough-by-harnessing-the-fibonacci-sequence/" TargetMode="External"/><Relationship Id="rId5" Type="http://schemas.openxmlformats.org/officeDocument/2006/relationships/diagramQuickStyle" Target="../diagrams/quickStyle5.xml"/><Relationship Id="rId10" Type="http://schemas.openxmlformats.org/officeDocument/2006/relationships/hyperlink" Target="https://www.pltw.org/our-programs/gateway/gateway-curriculum" TargetMode="External"/><Relationship Id="rId4" Type="http://schemas.openxmlformats.org/officeDocument/2006/relationships/diagramLayout" Target="../diagrams/layout5.xml"/><Relationship Id="rId9" Type="http://schemas.openxmlformats.org/officeDocument/2006/relationships/hyperlink" Target="http://www.eie.org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mailto:susan.belgrad@csun.edu" TargetMode="External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6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4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2546389"/>
            <a:ext cx="6400800" cy="4159211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/>
              <a:t>Got S.T.E.A.M.?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b="1" dirty="0" smtClean="0"/>
              <a:t>Science, Technology, Engineering, </a:t>
            </a:r>
            <a:br>
              <a:rPr lang="en-US" sz="3200" b="1" dirty="0" smtClean="0"/>
            </a:br>
            <a:r>
              <a:rPr lang="en-US" sz="3200" b="1" dirty="0" smtClean="0"/>
              <a:t>the Arts, &amp; Math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Dr. Susan Belgrad</a:t>
            </a:r>
          </a:p>
          <a:p>
            <a:pPr algn="ctr"/>
            <a:r>
              <a:rPr lang="en-US" sz="3200" dirty="0" smtClean="0"/>
              <a:t>Cal State Northridge</a:t>
            </a:r>
          </a:p>
          <a:p>
            <a:pPr algn="ctr"/>
            <a:r>
              <a:rPr lang="en-US" sz="3200" dirty="0" smtClean="0"/>
              <a:t>STEM Innovations Team Leader</a:t>
            </a:r>
          </a:p>
        </p:txBody>
      </p:sp>
      <p:sp>
        <p:nvSpPr>
          <p:cNvPr id="3" name="Rectangle 2"/>
          <p:cNvSpPr/>
          <p:nvPr/>
        </p:nvSpPr>
        <p:spPr>
          <a:xfrm>
            <a:off x="1219200" y="959584"/>
            <a:ext cx="6400800" cy="1631216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Glendale Community College 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Mini-Conference in </a:t>
            </a:r>
            <a:br>
              <a:rPr lang="en-US" sz="2400" b="1" dirty="0" smtClean="0">
                <a:solidFill>
                  <a:schemeClr val="bg1"/>
                </a:solidFill>
              </a:rPr>
            </a:br>
            <a:r>
              <a:rPr lang="en-US" sz="2400" b="1" dirty="0" smtClean="0">
                <a:solidFill>
                  <a:schemeClr val="bg1"/>
                </a:solidFill>
              </a:rPr>
              <a:t>Early Childhood Education</a:t>
            </a:r>
          </a:p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Saturday, November 15, 201</a:t>
            </a:r>
            <a:r>
              <a:rPr lang="en-US" sz="2800" dirty="0" smtClean="0"/>
              <a:t>4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27E66"/>
            </a:gs>
            <a:gs pos="71000">
              <a:schemeClr val="tx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 10"/>
          <p:cNvGraphicFramePr/>
          <p:nvPr/>
        </p:nvGraphicFramePr>
        <p:xfrm>
          <a:off x="381000" y="1397000"/>
          <a:ext cx="84582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90600" y="685800"/>
            <a:ext cx="75645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Check out the ways in which </a:t>
            </a:r>
            <a:r>
              <a:rPr lang="en-US" sz="2000" dirty="0" err="1" smtClean="0">
                <a:solidFill>
                  <a:schemeClr val="bg1"/>
                </a:solidFill>
              </a:rPr>
              <a:t>STEaM</a:t>
            </a:r>
            <a:r>
              <a:rPr lang="en-US" sz="2000" dirty="0" smtClean="0">
                <a:solidFill>
                  <a:schemeClr val="bg1"/>
                </a:solidFill>
              </a:rPr>
              <a:t>  Leads Children from ECE to Career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5562600"/>
            <a:ext cx="1219200" cy="6463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hlinkClick r:id="rId8"/>
              </a:rPr>
              <a:t>Ramps and Pathways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09800" y="5562600"/>
            <a:ext cx="1524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hlinkClick r:id="rId9"/>
              </a:rPr>
              <a:t>Engineering is Elementary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86200" y="5562600"/>
            <a:ext cx="13716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hlinkClick r:id="rId10"/>
              </a:rPr>
              <a:t>Gateway to Engineering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24363" y="5562600"/>
            <a:ext cx="1509837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hlinkClick r:id="rId11"/>
              </a:rPr>
              <a:t>Thirteen-year </a:t>
            </a:r>
          </a:p>
          <a:p>
            <a:r>
              <a:rPr lang="en-US" dirty="0" smtClean="0">
                <a:solidFill>
                  <a:schemeClr val="bg1"/>
                </a:solidFill>
                <a:hlinkClick r:id="rId11"/>
              </a:rPr>
              <a:t>old creates …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39000" y="5562600"/>
            <a:ext cx="12192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hlinkClick r:id="rId12" action="ppaction://hlinksldjump"/>
              </a:rPr>
              <a:t>HOT Jobs in STEM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ACBF4AF3-FAB8-444C-81AB-52C89640E2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graphicEl>
                                              <a:dgm id="{ACBF4AF3-FAB8-444C-81AB-52C89640E2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graphicEl>
                                              <a:dgm id="{ACBF4AF3-FAB8-444C-81AB-52C89640E2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>
                                            <p:graphicEl>
                                              <a:dgm id="{ACBF4AF3-FAB8-444C-81AB-52C89640E2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C43EB61A-2E04-409F-8F87-79F190ED3C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>
                                            <p:graphicEl>
                                              <a:dgm id="{C43EB61A-2E04-409F-8F87-79F190ED3C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graphicEl>
                                              <a:dgm id="{C43EB61A-2E04-409F-8F87-79F190ED3C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graphicEl>
                                              <a:dgm id="{C43EB61A-2E04-409F-8F87-79F190ED3C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2572025E-E8B8-4F94-94D0-DC22D7F762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8" dur="1000"/>
                                        <p:tgtEl>
                                          <p:spTgt spid="11">
                                            <p:graphicEl>
                                              <a:dgm id="{2572025E-E8B8-4F94-94D0-DC22D7F762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BF646D7A-C7D0-4489-A68F-61F32B7DB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>
                                            <p:graphicEl>
                                              <a:dgm id="{BF646D7A-C7D0-4489-A68F-61F32B7DB0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graphicEl>
                                              <a:dgm id="{BF646D7A-C7D0-4489-A68F-61F32B7DB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>
                                            <p:graphicEl>
                                              <a:dgm id="{BF646D7A-C7D0-4489-A68F-61F32B7DB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E4B0666F-2CF1-4C21-A251-46E6EBFF7C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" dur="1000"/>
                                        <p:tgtEl>
                                          <p:spTgt spid="11">
                                            <p:graphicEl>
                                              <a:dgm id="{E4B0666F-2CF1-4C21-A251-46E6EBFF7C1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41BC1ABA-1F87-4B1E-94EC-41724CD126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>
                                            <p:graphicEl>
                                              <a:dgm id="{41BC1ABA-1F87-4B1E-94EC-41724CD126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>
                                            <p:graphicEl>
                                              <a:dgm id="{41BC1ABA-1F87-4B1E-94EC-41724CD126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>
                                            <p:graphicEl>
                                              <a:dgm id="{41BC1ABA-1F87-4B1E-94EC-41724CD126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5284ED54-4761-44DA-8086-D5FD397A1C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6" dur="1000"/>
                                        <p:tgtEl>
                                          <p:spTgt spid="11">
                                            <p:graphicEl>
                                              <a:dgm id="{5284ED54-4761-44DA-8086-D5FD397A1C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D88C7409-AB93-4FE3-A61D-F51EE8A4B0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">
                                            <p:graphicEl>
                                              <a:dgm id="{D88C7409-AB93-4FE3-A61D-F51EE8A4B0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>
                                            <p:graphicEl>
                                              <a:dgm id="{D88C7409-AB93-4FE3-A61D-F51EE8A4B0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>
                                            <p:graphicEl>
                                              <a:dgm id="{D88C7409-AB93-4FE3-A61D-F51EE8A4B0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87B5BDBA-3C7A-41F1-8C33-F13937A84B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5" dur="1000"/>
                                        <p:tgtEl>
                                          <p:spTgt spid="11">
                                            <p:graphicEl>
                                              <a:dgm id="{87B5BDBA-3C7A-41F1-8C33-F13937A84B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B68F94D2-D73D-420A-802B-DFDC9BE4ED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graphicEl>
                                              <a:dgm id="{B68F94D2-D73D-420A-802B-DFDC9BE4ED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graphicEl>
                                              <a:dgm id="{B68F94D2-D73D-420A-802B-DFDC9BE4ED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graphicEl>
                                              <a:dgm id="{B68F94D2-D73D-420A-802B-DFDC9BE4ED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9B706799-997B-4F74-B652-58B58A51EA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4" dur="1000"/>
                                        <p:tgtEl>
                                          <p:spTgt spid="11">
                                            <p:graphicEl>
                                              <a:dgm id="{9B706799-997B-4F74-B652-58B58A51EA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369F18-1EB5-4EA1-96CB-74BF411D505C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90114" name="Rectangle 2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655638"/>
          </a:xfrm>
          <a:solidFill>
            <a:schemeClr val="accent3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3. Careers/Jobs in STEM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0" y="685795"/>
          <a:ext cx="9144000" cy="57912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8860"/>
                <a:gridCol w="1645826"/>
                <a:gridCol w="1789314"/>
              </a:tblGrid>
              <a:tr h="3452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Occupation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Median Pay, 2011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Growth, 2010-2020</a:t>
                      </a:r>
                    </a:p>
                  </a:txBody>
                  <a:tcPr marL="9525" marR="9525" marT="9525" marB="0" anchor="b"/>
                </a:tc>
              </a:tr>
              <a:tr h="27441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Biomedical Engineers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$81,540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62%</a:t>
                      </a:r>
                    </a:p>
                  </a:txBody>
                  <a:tcPr marL="9525" marR="9525" marT="9525" marB="0" anchor="b"/>
                </a:tc>
              </a:tr>
              <a:tr h="2321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Medical Scientists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$76,700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36%</a:t>
                      </a:r>
                    </a:p>
                  </a:txBody>
                  <a:tcPr marL="9525" marR="9525" marT="9525" marB="0" anchor="b"/>
                </a:tc>
              </a:tr>
              <a:tr h="27441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Geographers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$72,800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35%</a:t>
                      </a:r>
                    </a:p>
                  </a:txBody>
                  <a:tcPr marL="9525" marR="9525" marT="9525" marB="0" anchor="b"/>
                </a:tc>
              </a:tr>
              <a:tr h="27441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Database Administrators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$73,490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31%</a:t>
                      </a:r>
                    </a:p>
                  </a:txBody>
                  <a:tcPr marL="9525" marR="9525" marT="9525" marB="0" anchor="b"/>
                </a:tc>
              </a:tr>
              <a:tr h="27441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Biochemists and Biophysicists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$79,390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31%</a:t>
                      </a:r>
                    </a:p>
                  </a:txBody>
                  <a:tcPr marL="9525" marR="9525" marT="9525" marB="0" anchor="b"/>
                </a:tc>
              </a:tr>
              <a:tr h="27441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Software Developers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$90,530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30%</a:t>
                      </a:r>
                    </a:p>
                  </a:txBody>
                  <a:tcPr marL="9525" marR="9525" marT="9525" marB="0" anchor="b"/>
                </a:tc>
              </a:tr>
              <a:tr h="27441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Network and Computer Systems Administrators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$69,160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28%</a:t>
                      </a:r>
                    </a:p>
                  </a:txBody>
                  <a:tcPr marL="9525" marR="9525" marT="9525" marB="0" anchor="b"/>
                </a:tc>
              </a:tr>
              <a:tr h="27441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Surveyors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$54,880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25%</a:t>
                      </a:r>
                    </a:p>
                  </a:txBody>
                  <a:tcPr marL="9525" marR="9525" marT="9525" marB="0" anchor="b"/>
                </a:tc>
              </a:tr>
              <a:tr h="27441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Environmental Engineering Technicians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$43,390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24%</a:t>
                      </a:r>
                    </a:p>
                  </a:txBody>
                  <a:tcPr marL="9525" marR="9525" marT="9525" marB="0" anchor="b"/>
                </a:tc>
              </a:tr>
              <a:tr h="27441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Architects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$72,550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24%</a:t>
                      </a:r>
                    </a:p>
                  </a:txBody>
                  <a:tcPr marL="9525" marR="9525" marT="9525" marB="0" anchor="b"/>
                </a:tc>
              </a:tr>
              <a:tr h="27441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Environmental Science and Protection Technicians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$41,380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24%</a:t>
                      </a:r>
                    </a:p>
                  </a:txBody>
                  <a:tcPr marL="9525" marR="9525" marT="9525" marB="0" anchor="b"/>
                </a:tc>
              </a:tr>
              <a:tr h="27441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Epidemiologists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$63,010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24%</a:t>
                      </a:r>
                    </a:p>
                  </a:txBody>
                  <a:tcPr marL="9525" marR="9525" marT="9525" marB="0" anchor="b"/>
                </a:tc>
              </a:tr>
              <a:tr h="27441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Survey Researchers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$36,050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24%</a:t>
                      </a:r>
                    </a:p>
                  </a:txBody>
                  <a:tcPr marL="9525" marR="9525" marT="9525" marB="0" anchor="b"/>
                </a:tc>
              </a:tr>
              <a:tr h="27441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Information Security Analysts, Web Developers, and Computer Network Architects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$75,660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22%</a:t>
                      </a:r>
                    </a:p>
                  </a:txBody>
                  <a:tcPr marL="9525" marR="9525" marT="9525" marB="0" anchor="b"/>
                </a:tc>
              </a:tr>
              <a:tr h="27441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Computer Systems Analysts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$77,740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22%</a:t>
                      </a:r>
                    </a:p>
                  </a:txBody>
                  <a:tcPr marL="9525" marR="9525" marT="9525" marB="0" anchor="b"/>
                </a:tc>
              </a:tr>
              <a:tr h="27441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Cartographers and Photogrammetrists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$54,510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22%</a:t>
                      </a:r>
                    </a:p>
                  </a:txBody>
                  <a:tcPr marL="9525" marR="9525" marT="9525" marB="0" anchor="b"/>
                </a:tc>
              </a:tr>
              <a:tr h="27441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Environmental Engineers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$78,740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22%</a:t>
                      </a:r>
                    </a:p>
                  </a:txBody>
                  <a:tcPr marL="9525" marR="9525" marT="9525" marB="0" anchor="b"/>
                </a:tc>
              </a:tr>
              <a:tr h="27441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Psychologists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$68,640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22%</a:t>
                      </a:r>
                    </a:p>
                  </a:txBody>
                  <a:tcPr marL="9525" marR="9525" marT="9525" marB="0" anchor="b"/>
                </a:tc>
              </a:tr>
              <a:tr h="27441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Anthropologists and Archeologists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$54,230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21%</a:t>
                      </a:r>
                    </a:p>
                  </a:txBody>
                  <a:tcPr marL="9525" marR="9525" marT="9525" marB="0" anchor="b"/>
                </a:tc>
              </a:tr>
              <a:tr h="27441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Geoscientists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$82,500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14400" y="5562600"/>
            <a:ext cx="4038600" cy="2286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 marL="0" marR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Source: U.S.</a:t>
            </a:r>
            <a:r>
              <a:rPr kumimoji="0" lang="en-US" sz="8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 Bureau of Labor</a:t>
            </a:r>
            <a:r>
              <a:rPr lang="en-US" sz="800" dirty="0" smtClean="0">
                <a:solidFill>
                  <a:srgbClr val="000000"/>
                </a:solidFill>
                <a:latin typeface="Tahoma" pitchFamily="34" charset="0"/>
                <a:ea typeface="+mj-ea"/>
                <a:cs typeface="Tahoma" pitchFamily="34" charset="0"/>
              </a:rPr>
              <a:t> Statistics, Occupational Employment Statistics (</a:t>
            </a:r>
            <a:r>
              <a:rPr lang="en-US" sz="800" dirty="0" err="1" smtClean="0">
                <a:solidFill>
                  <a:srgbClr val="000000"/>
                </a:solidFill>
                <a:latin typeface="Tahoma" pitchFamily="34" charset="0"/>
                <a:ea typeface="+mj-ea"/>
                <a:cs typeface="Tahoma" pitchFamily="34" charset="0"/>
              </a:rPr>
              <a:t>OES</a:t>
            </a:r>
            <a:r>
              <a:rPr lang="en-US" sz="800" dirty="0" smtClean="0">
                <a:solidFill>
                  <a:srgbClr val="000000"/>
                </a:solidFill>
                <a:latin typeface="Tahoma" pitchFamily="34" charset="0"/>
                <a:ea typeface="+mj-ea"/>
                <a:cs typeface="Tahoma" pitchFamily="34" charset="0"/>
              </a:rPr>
              <a:t>)</a:t>
            </a:r>
            <a:endParaRPr kumimoji="0" lang="en-US" sz="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80000"/>
                <a:satMod val="300000"/>
              </a:schemeClr>
            </a:gs>
            <a:gs pos="100000">
              <a:schemeClr val="bg1">
                <a:lumMod val="65000"/>
              </a:schemeClr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447800" y="6858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962400" y="41910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Franklin Gothic Medium Cond" pitchFamily="34" charset="0"/>
              </a:rPr>
              <a:t>Children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19200" y="4876800"/>
            <a:ext cx="6934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Contact </a:t>
            </a:r>
            <a:r>
              <a:rPr lang="en-US" b="1" dirty="0" smtClean="0"/>
              <a:t>Susan </a:t>
            </a:r>
            <a:r>
              <a:rPr lang="en-US" b="1" dirty="0" smtClean="0"/>
              <a:t>Belgrad </a:t>
            </a:r>
            <a:r>
              <a:rPr lang="en-US" b="1" dirty="0" smtClean="0"/>
              <a:t>at </a:t>
            </a:r>
            <a:r>
              <a:rPr lang="en-US" b="1" dirty="0" smtClean="0"/>
              <a:t>818-677-4901</a:t>
            </a:r>
          </a:p>
          <a:p>
            <a:pPr algn="ctr"/>
            <a:r>
              <a:rPr lang="en-US" b="1" dirty="0" smtClean="0">
                <a:hlinkClick r:id="rId8"/>
              </a:rPr>
              <a:t>susan.belgrad@csun.edu</a:t>
            </a:r>
            <a:endParaRPr lang="en-US" b="1" dirty="0" smtClean="0"/>
          </a:p>
          <a:p>
            <a:pPr algn="ctr"/>
            <a:endParaRPr lang="en-US" b="1" dirty="0" smtClean="0"/>
          </a:p>
          <a:p>
            <a:pPr algn="ctr"/>
            <a:r>
              <a:rPr lang="en-US" b="1" dirty="0" smtClean="0"/>
              <a:t>http://www.csun.edu/~sb4310</a:t>
            </a:r>
            <a:r>
              <a:rPr lang="en-US" b="1" dirty="0" smtClean="0"/>
              <a:t>/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6366C5E-C7B9-45C3-A2EA-D11168D17D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>
                                            <p:graphicEl>
                                              <a:dgm id="{D6366C5E-C7B9-45C3-A2EA-D11168D17D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D6366C5E-C7B9-45C3-A2EA-D11168D17D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6366C5E-C7B9-45C3-A2EA-D11168D17D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>
                                            <p:graphicEl>
                                              <a:dgm id="{D6366C5E-C7B9-45C3-A2EA-D11168D17D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graphicEl>
                                              <a:dgm id="{D6366C5E-C7B9-45C3-A2EA-D11168D17D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graphicEl>
                                              <a:dgm id="{D6366C5E-C7B9-45C3-A2EA-D11168D17D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mph" presetSubtype="0" autoRev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graphicEl>
                                              <a:dgm id="{D6366C5E-C7B9-45C3-A2EA-D11168D17D06}"/>
                                            </p:graphicEl>
                                          </p:spTgt>
                                        </p:tgtEl>
                                      </p:cBhvr>
                                      <p:by x="100000" y="3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5755DDE-101F-4060-BB59-483CA70986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>
                                            <p:graphicEl>
                                              <a:dgm id="{E5755DDE-101F-4060-BB59-483CA70986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4">
                                            <p:graphicEl>
                                              <a:dgm id="{E5755DDE-101F-4060-BB59-483CA70986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5755DDE-101F-4060-BB59-483CA70986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graphicEl>
                                              <a:dgm id="{E5755DDE-101F-4060-BB59-483CA70986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graphicEl>
                                              <a:dgm id="{E5755DDE-101F-4060-BB59-483CA70986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graphicEl>
                                              <a:dgm id="{E5755DDE-101F-4060-BB59-483CA709868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mph" presetSubtype="0" autoRev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dgm id="{E5755DDE-101F-4060-BB59-483CA7098683}"/>
                                            </p:graphicEl>
                                          </p:spTgt>
                                        </p:tgtEl>
                                      </p:cBhvr>
                                      <p:by x="100000" y="3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D0E4A16-4D03-4286-B746-1DFC109DF7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4">
                                            <p:graphicEl>
                                              <a:dgm id="{CD0E4A16-4D03-4286-B746-1DFC109DF7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4">
                                            <p:graphicEl>
                                              <a:dgm id="{CD0E4A16-4D03-4286-B746-1DFC109DF7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D0E4A16-4D03-4286-B746-1DFC109DF7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graphicEl>
                                              <a:dgm id="{CD0E4A16-4D03-4286-B746-1DFC109DF7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graphicEl>
                                              <a:dgm id="{CD0E4A16-4D03-4286-B746-1DFC109DF7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>
                                            <p:graphicEl>
                                              <a:dgm id="{CD0E4A16-4D03-4286-B746-1DFC109DF77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mph" presetSubtype="0" autoRev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1" dur="500" fill="hold"/>
                                        <p:tgtEl>
                                          <p:spTgt spid="4">
                                            <p:graphicEl>
                                              <a:dgm id="{CD0E4A16-4D03-4286-B746-1DFC109DF77B}"/>
                                            </p:graphicEl>
                                          </p:spTgt>
                                        </p:tgtEl>
                                      </p:cBhvr>
                                      <p:by x="100000" y="3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4EA5054-6F38-4392-9FC8-45EA51C81A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4">
                                            <p:graphicEl>
                                              <a:dgm id="{04EA5054-6F38-4392-9FC8-45EA51C81A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4">
                                            <p:graphicEl>
                                              <a:dgm id="{04EA5054-6F38-4392-9FC8-45EA51C81A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4EA5054-6F38-4392-9FC8-45EA51C81A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graphicEl>
                                              <a:dgm id="{04EA5054-6F38-4392-9FC8-45EA51C81A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graphicEl>
                                              <a:dgm id="{04EA5054-6F38-4392-9FC8-45EA51C81A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">
                                            <p:graphicEl>
                                              <a:dgm id="{04EA5054-6F38-4392-9FC8-45EA51C81A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6" presetClass="emph" presetSubtype="0" autoRev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4" dur="500" fill="hold"/>
                                        <p:tgtEl>
                                          <p:spTgt spid="4">
                                            <p:graphicEl>
                                              <a:dgm id="{04EA5054-6F38-4392-9FC8-45EA51C81A2C}"/>
                                            </p:graphicEl>
                                          </p:spTgt>
                                        </p:tgtEl>
                                      </p:cBhvr>
                                      <p:by x="100000" y="3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  <p:bldGraphic spid="4" grpId="1">
        <p:bldSub>
          <a:bldDgm bld="one"/>
        </p:bldSub>
      </p:bldGraphic>
      <p:bldGraphic spid="4" grpId="2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71600" y="1524000"/>
            <a:ext cx="6693317" cy="440120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Dr. Susan Belgrad is a Professor of Elementary Education at California State University Northridge.</a:t>
            </a:r>
          </a:p>
          <a:p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She currently serves as the STEM MA in Curriculum and Instruction Adviser for the Department of Elementary Education. </a:t>
            </a:r>
          </a:p>
          <a:p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Susan also leads the STEM Innovations Team--with </a:t>
            </a:r>
            <a:br>
              <a:rPr lang="en-US" sz="2000" dirty="0" smtClean="0"/>
            </a:br>
            <a:r>
              <a:rPr lang="en-US" sz="2000" dirty="0" smtClean="0"/>
              <a:t>faculty and administrators from the College of Education </a:t>
            </a:r>
            <a:br>
              <a:rPr lang="en-US" sz="2000" dirty="0" smtClean="0"/>
            </a:br>
            <a:r>
              <a:rPr lang="en-US" sz="2000" dirty="0" smtClean="0"/>
              <a:t>and Engineering and Computer Sciences. The Team </a:t>
            </a:r>
            <a:br>
              <a:rPr lang="en-US" sz="2000" dirty="0" smtClean="0"/>
            </a:br>
            <a:r>
              <a:rPr lang="en-US" sz="2000" dirty="0" smtClean="0"/>
              <a:t>advances the need for educators to focus on</a:t>
            </a:r>
            <a:br>
              <a:rPr lang="en-US" sz="2000" dirty="0" smtClean="0"/>
            </a:br>
            <a:r>
              <a:rPr lang="en-US" sz="2000" dirty="0" smtClean="0"/>
              <a:t>the "T and E" in STEM learning to promote student </a:t>
            </a:r>
            <a:br>
              <a:rPr lang="en-US" sz="2000" dirty="0" smtClean="0"/>
            </a:br>
            <a:r>
              <a:rPr lang="en-US" sz="2000" dirty="0" smtClean="0"/>
              <a:t>achievement from Pre-K to College and Career.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71600" y="1524000"/>
            <a:ext cx="6693317" cy="409342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endParaRPr lang="en-US" sz="2000" dirty="0" smtClean="0"/>
          </a:p>
          <a:p>
            <a:pPr>
              <a:lnSpc>
                <a:spcPct val="200000"/>
              </a:lnSpc>
            </a:pPr>
            <a:r>
              <a:rPr lang="en-US" sz="2000" dirty="0" smtClean="0"/>
              <a:t>Why I am optimistic that  the Common Core State Standards and Next Generation Science Standards will enable us to return to developmentally appropriate practices in </a:t>
            </a:r>
            <a:r>
              <a:rPr lang="en-US" sz="2000" smtClean="0"/>
              <a:t>Pk5 schooling.</a:t>
            </a:r>
            <a:endParaRPr lang="en-US" sz="2000" dirty="0" smtClean="0"/>
          </a:p>
          <a:p>
            <a:pPr>
              <a:lnSpc>
                <a:spcPct val="200000"/>
              </a:lnSpc>
            </a:pPr>
            <a:endParaRPr lang="en-US" sz="2000" dirty="0" smtClean="0"/>
          </a:p>
          <a:p>
            <a:pPr>
              <a:lnSpc>
                <a:spcPct val="200000"/>
              </a:lnSpc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0000">
              <a:schemeClr val="bg1"/>
            </a:gs>
            <a:gs pos="90000">
              <a:schemeClr val="bg1">
                <a:lumMod val="75000"/>
              </a:schemeClr>
            </a:gs>
            <a:gs pos="100000">
              <a:schemeClr val="tx1">
                <a:lumMod val="50000"/>
                <a:lumOff val="50000"/>
              </a:schemeClr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304800" y="457200"/>
          <a:ext cx="8610600" cy="594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D570E31-9E0C-460C-A8AB-7B42020FAA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graphicEl>
                                              <a:dgm id="{9D570E31-9E0C-460C-A8AB-7B42020FAA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graphicEl>
                                              <a:dgm id="{9D570E31-9E0C-460C-A8AB-7B42020FAA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graphicEl>
                                              <a:dgm id="{9D570E31-9E0C-460C-A8AB-7B42020FAA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83FBA1B-B38F-437C-A4D7-414C585012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graphicEl>
                                              <a:dgm id="{C83FBA1B-B38F-437C-A4D7-414C585012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graphicEl>
                                              <a:dgm id="{C83FBA1B-B38F-437C-A4D7-414C585012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>
                                            <p:graphicEl>
                                              <a:dgm id="{C83FBA1B-B38F-437C-A4D7-414C5850125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55BC73E-CD31-4BF5-B1C5-4A4ACAA711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graphicEl>
                                              <a:dgm id="{755BC73E-CD31-4BF5-B1C5-4A4ACAA711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graphicEl>
                                              <a:dgm id="{755BC73E-CD31-4BF5-B1C5-4A4ACAA711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graphicEl>
                                              <a:dgm id="{755BC73E-CD31-4BF5-B1C5-4A4ACAA711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446473B-C5F4-406F-AC14-BD4F036A6A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graphicEl>
                                              <a:dgm id="{7446473B-C5F4-406F-AC14-BD4F036A6A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graphicEl>
                                              <a:dgm id="{7446473B-C5F4-406F-AC14-BD4F036A6A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">
                                            <p:graphicEl>
                                              <a:dgm id="{7446473B-C5F4-406F-AC14-BD4F036A6A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96B8186-5A51-43CF-804C-BC101821A7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graphicEl>
                                              <a:dgm id="{396B8186-5A51-43CF-804C-BC101821A79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graphicEl>
                                              <a:dgm id="{396B8186-5A51-43CF-804C-BC101821A7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graphicEl>
                                              <a:dgm id="{396B8186-5A51-43CF-804C-BC101821A7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8EDEDC3-1590-451D-A055-5F7567D62F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graphicEl>
                                              <a:dgm id="{48EDEDC3-1590-451D-A055-5F7567D62F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graphicEl>
                                              <a:dgm id="{48EDEDC3-1590-451D-A055-5F7567D62F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3">
                                            <p:graphicEl>
                                              <a:dgm id="{48EDEDC3-1590-451D-A055-5F7567D62FD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71600" y="304800"/>
            <a:ext cx="6400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prstClr val="black"/>
                </a:solidFill>
              </a:rPr>
              <a:t>1</a:t>
            </a:r>
          </a:p>
          <a:p>
            <a:pPr algn="ctr"/>
            <a:r>
              <a:rPr lang="en-US" sz="2400" b="1" dirty="0" smtClean="0">
                <a:solidFill>
                  <a:prstClr val="black"/>
                </a:solidFill>
              </a:rPr>
              <a:t>ASCD’s Whole Child Initiative</a:t>
            </a:r>
            <a:endParaRPr lang="en-US" sz="2800" dirty="0"/>
          </a:p>
        </p:txBody>
      </p:sp>
      <p:pic>
        <p:nvPicPr>
          <p:cNvPr id="4" name="Picture 3" descr="wholechil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" y="1600200"/>
            <a:ext cx="7913370" cy="1014535"/>
          </a:xfrm>
          <a:prstGeom prst="rect">
            <a:avLst/>
          </a:prstGeom>
        </p:spPr>
      </p:pic>
      <p:pic>
        <p:nvPicPr>
          <p:cNvPr id="6" name="Picture 5" descr="ascdtenet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90800" y="2590800"/>
            <a:ext cx="3657600" cy="36576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40000"/>
                <a:lumOff val="60000"/>
              </a:schemeClr>
            </a:gs>
            <a:gs pos="100000">
              <a:schemeClr val="tx1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914400" y="1447800"/>
          <a:ext cx="68580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514600" y="533400"/>
            <a:ext cx="3886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B050"/>
                </a:solidFill>
              </a:rPr>
              <a:t>THE ASCD </a:t>
            </a:r>
            <a:br>
              <a:rPr lang="en-US" sz="3600" b="1" dirty="0" smtClean="0">
                <a:solidFill>
                  <a:srgbClr val="00B050"/>
                </a:solidFill>
              </a:rPr>
            </a:br>
            <a:r>
              <a:rPr lang="en-US" sz="3600" b="1" dirty="0" smtClean="0">
                <a:solidFill>
                  <a:srgbClr val="00B050"/>
                </a:solidFill>
              </a:rPr>
              <a:t>WHOLE CHILD INITIATIVE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2DE97F5-595F-4625-A134-2D2BAFB6C8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graphicEl>
                                              <a:dgm id="{72DE97F5-595F-4625-A134-2D2BAFB6C8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graphicEl>
                                              <a:dgm id="{72DE97F5-595F-4625-A134-2D2BAFB6C8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graphicEl>
                                              <a:dgm id="{72DE97F5-595F-4625-A134-2D2BAFB6C8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graphicEl>
                                              <a:dgm id="{72DE97F5-595F-4625-A134-2D2BAFB6C8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552104E-BE5F-4D76-BF30-E11415320E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graphicEl>
                                              <a:dgm id="{E552104E-BE5F-4D76-BF30-E11415320E5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F7F595E-4126-4C20-A9C9-9291F690CD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graphicEl>
                                              <a:dgm id="{1F7F595E-4126-4C20-A9C9-9291F690CD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graphicEl>
                                              <a:dgm id="{1F7F595E-4126-4C20-A9C9-9291F690CD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graphicEl>
                                              <a:dgm id="{1F7F595E-4126-4C20-A9C9-9291F690CD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graphicEl>
                                              <a:dgm id="{1F7F595E-4126-4C20-A9C9-9291F690CD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D88E672-44A6-4EB5-9498-9373A01847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graphicEl>
                                              <a:dgm id="{8D88E672-44A6-4EB5-9498-9373A01847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29D58AC-E17B-4128-B524-F38FC6F34E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graphicEl>
                                              <a:dgm id="{D29D58AC-E17B-4128-B524-F38FC6F34E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graphicEl>
                                              <a:dgm id="{D29D58AC-E17B-4128-B524-F38FC6F34E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graphicEl>
                                              <a:dgm id="{D29D58AC-E17B-4128-B524-F38FC6F34E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graphicEl>
                                              <a:dgm id="{D29D58AC-E17B-4128-B524-F38FC6F34E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F359DFB-2A45-4028-95B1-B783F3BA33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graphicEl>
                                              <a:dgm id="{2F359DFB-2A45-4028-95B1-B783F3BA33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1346148-B8F5-4EE2-AF7B-D13BDA9171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graphicEl>
                                              <a:dgm id="{31346148-B8F5-4EE2-AF7B-D13BDA9171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graphicEl>
                                              <a:dgm id="{31346148-B8F5-4EE2-AF7B-D13BDA9171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graphicEl>
                                              <a:dgm id="{31346148-B8F5-4EE2-AF7B-D13BDA9171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graphicEl>
                                              <a:dgm id="{31346148-B8F5-4EE2-AF7B-D13BDA9171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3C5A563-B800-4E71-B752-F745C7A72F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3">
                                            <p:graphicEl>
                                              <a:dgm id="{E3C5A563-B800-4E71-B752-F745C7A72F5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A2A604E-9043-4491-AB56-D7E3112497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graphicEl>
                                              <a:dgm id="{0A2A604E-9043-4491-AB56-D7E3112497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graphicEl>
                                              <a:dgm id="{0A2A604E-9043-4491-AB56-D7E3112497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graphicEl>
                                              <a:dgm id="{0A2A604E-9043-4491-AB56-D7E3112497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graphicEl>
                                              <a:dgm id="{0A2A604E-9043-4491-AB56-D7E3112497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2DE97F5-595F-4625-A134-2D2BAFB6C8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3">
                                            <p:graphicEl>
                                              <a:dgm id="{72DE97F5-595F-4625-A134-2D2BAFB6C89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552104E-BE5F-4D76-BF30-E11415320E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3">
                                            <p:graphicEl>
                                              <a:dgm id="{E552104E-BE5F-4D76-BF30-E11415320E5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6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F7F595E-4126-4C20-A9C9-9291F690CD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3">
                                            <p:graphicEl>
                                              <a:dgm id="{1F7F595E-4126-4C20-A9C9-9291F690CD1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D88E672-44A6-4EB5-9498-9373A01847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3">
                                            <p:graphicEl>
                                              <a:dgm id="{8D88E672-44A6-4EB5-9498-9373A01847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6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29D58AC-E17B-4128-B524-F38FC6F34E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2000"/>
                                        <p:tgtEl>
                                          <p:spTgt spid="3">
                                            <p:graphicEl>
                                              <a:dgm id="{D29D58AC-E17B-4128-B524-F38FC6F34E0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F359DFB-2A45-4028-95B1-B783F3BA33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0" dur="2000"/>
                                        <p:tgtEl>
                                          <p:spTgt spid="3">
                                            <p:graphicEl>
                                              <a:dgm id="{2F359DFB-2A45-4028-95B1-B783F3BA33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6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1346148-B8F5-4EE2-AF7B-D13BDA9171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3" dur="2000"/>
                                        <p:tgtEl>
                                          <p:spTgt spid="3">
                                            <p:graphicEl>
                                              <a:dgm id="{31346148-B8F5-4EE2-AF7B-D13BDA9171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3C5A563-B800-4E71-B752-F745C7A72F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8" dur="2000"/>
                                        <p:tgtEl>
                                          <p:spTgt spid="3">
                                            <p:graphicEl>
                                              <a:dgm id="{E3C5A563-B800-4E71-B752-F745C7A72F5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6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A2A604E-9043-4491-AB56-D7E3112497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1" dur="2000"/>
                                        <p:tgtEl>
                                          <p:spTgt spid="3">
                                            <p:graphicEl>
                                              <a:dgm id="{0A2A604E-9043-4491-AB56-D7E3112497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 uiExpand="1">
        <p:bldSub>
          <a:bldDgm bld="lvlOne"/>
        </p:bldSub>
      </p:bldGraphic>
      <p:bldGraphic spid="3" grpId="1">
        <p:bldSub>
          <a:bldDgm bld="lvl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css ca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71600" y="457200"/>
            <a:ext cx="3352800" cy="1061720"/>
          </a:xfrm>
          <a:prstGeom prst="rect">
            <a:avLst/>
          </a:prstGeom>
        </p:spPr>
      </p:pic>
      <p:pic>
        <p:nvPicPr>
          <p:cNvPr id="5" name="Picture 4" descr="4cs of common cor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9600" y="2819400"/>
            <a:ext cx="3418647" cy="2295734"/>
          </a:xfrm>
          <a:prstGeom prst="rect">
            <a:avLst/>
          </a:prstGeom>
        </p:spPr>
      </p:pic>
      <p:pic>
        <p:nvPicPr>
          <p:cNvPr id="6" name="Picture 5" descr="art and common cor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172047" y="2133600"/>
            <a:ext cx="4699644" cy="41148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28600" y="30480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</a:t>
            </a:r>
            <a:r>
              <a:rPr lang="en-US" sz="3200" dirty="0" smtClean="0"/>
              <a:t>2</a:t>
            </a:r>
            <a:endParaRPr lang="en-US" sz="3200" dirty="0"/>
          </a:p>
        </p:txBody>
      </p:sp>
      <p:pic>
        <p:nvPicPr>
          <p:cNvPr id="8" name="Picture 7" descr="p21 skills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181600" y="609600"/>
            <a:ext cx="2771628" cy="9334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80000"/>
                <a:satMod val="300000"/>
              </a:schemeClr>
            </a:gs>
            <a:gs pos="100000">
              <a:schemeClr val="bg1">
                <a:lumMod val="6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914400" y="1066800"/>
          <a:ext cx="7162800" cy="4775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295400" y="2590800"/>
            <a:ext cx="21336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pPr algn="ctr"/>
            <a:r>
              <a:rPr lang="en-US" sz="2800" b="1" dirty="0" smtClean="0">
                <a:solidFill>
                  <a:srgbClr val="002060"/>
                </a:solidFill>
              </a:rPr>
              <a:t>EDUCATION</a:t>
            </a:r>
          </a:p>
          <a:p>
            <a:pPr algn="ctr"/>
            <a:r>
              <a:rPr lang="en-US" sz="2800" b="1" dirty="0" smtClean="0">
                <a:solidFill>
                  <a:srgbClr val="002060"/>
                </a:solidFill>
              </a:rPr>
              <a:t>A Definition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81600" y="5334000"/>
            <a:ext cx="29502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 smtClean="0"/>
              <a:t> Arts and Sciences, </a:t>
            </a:r>
            <a:br>
              <a:rPr lang="en-US" sz="1600" dirty="0" smtClean="0"/>
            </a:br>
            <a:r>
              <a:rPr lang="en-US" sz="1600" dirty="0" smtClean="0"/>
              <a:t>       Global Awareness</a:t>
            </a:r>
            <a:endParaRPr lang="en-US" sz="16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1F4EAD3-1682-4678-A02B-7707F22B1C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graphicEl>
                                              <a:dgm id="{51F4EAD3-1682-4678-A02B-7707F22B1C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51F4EAD3-1682-4678-A02B-7707F22B1C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graphicEl>
                                              <a:dgm id="{51F4EAD3-1682-4678-A02B-7707F22B1C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graphicEl>
                                              <a:dgm id="{51F4EAD3-1682-4678-A02B-7707F22B1C8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2BCEA4B-0890-4220-9556-1CDDFB0A45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22BCEA4B-0890-4220-9556-1CDDFB0A451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7BA93AC-D3AD-4B28-9115-39B8C4A3C7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graphicEl>
                                              <a:dgm id="{87BA93AC-D3AD-4B28-9115-39B8C4A3C7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graphicEl>
                                              <a:dgm id="{87BA93AC-D3AD-4B28-9115-39B8C4A3C7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>
                                            <p:graphicEl>
                                              <a:dgm id="{87BA93AC-D3AD-4B28-9115-39B8C4A3C7C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65DC621-B2C0-4549-964A-6C5A16796B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graphicEl>
                                              <a:dgm id="{165DC621-B2C0-4549-964A-6C5A16796B8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3E94016-D3A5-4FCE-8301-70944FF87E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">
                                            <p:graphicEl>
                                              <a:dgm id="{63E94016-D3A5-4FCE-8301-70944FF87E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351FE39-4179-4DB3-94A8-84EFD15243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graphicEl>
                                              <a:dgm id="{2351FE39-4179-4DB3-94A8-84EFD15243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graphicEl>
                                              <a:dgm id="{2351FE39-4179-4DB3-94A8-84EFD15243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graphicEl>
                                              <a:dgm id="{2351FE39-4179-4DB3-94A8-84EFD15243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BE2FF25-E3C6-4F63-A072-FBDC9C3F6B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graphicEl>
                                              <a:dgm id="{0BE2FF25-E3C6-4F63-A072-FBDC9C3F6B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D3DC158-D5CF-44D3-AC74-FD003E28D7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">
                                            <p:graphicEl>
                                              <a:dgm id="{9D3DC158-D5CF-44D3-AC74-FD003E28D70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176EEDF-F573-4220-AC4D-C8DBE2CCB2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graphicEl>
                                              <a:dgm id="{8176EEDF-F573-4220-AC4D-C8DBE2CCB2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graphicEl>
                                              <a:dgm id="{8176EEDF-F573-4220-AC4D-C8DBE2CCB2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>
                                            <p:graphicEl>
                                              <a:dgm id="{8176EEDF-F573-4220-AC4D-C8DBE2CCB2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302A07B-55BD-4964-87A5-153E84EB80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">
                                            <p:graphicEl>
                                              <a:dgm id="{C302A07B-55BD-4964-87A5-153E84EB80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A4781D6-6FF3-43CA-B792-72B4146196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>
                                            <p:graphicEl>
                                              <a:dgm id="{6A4781D6-6FF3-43CA-B792-72B4146196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>
                                            <p:graphicEl>
                                              <a:dgm id="{6A4781D6-6FF3-43CA-B792-72B4146196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">
                                            <p:graphicEl>
                                              <a:dgm id="{6A4781D6-6FF3-43CA-B792-72B4146196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graphicEl>
                                              <a:dgm id="{6A4781D6-6FF3-43CA-B792-72B4146196B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1CA1628-97E6-4A74-ADC6-75D1593735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">
                                            <p:graphicEl>
                                              <a:dgm id="{D1CA1628-97E6-4A74-ADC6-75D1593735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">
                                            <p:graphicEl>
                                              <a:dgm id="{D1CA1628-97E6-4A74-ADC6-75D1593735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">
                                            <p:graphicEl>
                                              <a:dgm id="{D1CA1628-97E6-4A74-ADC6-75D1593735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">
                                            <p:graphicEl>
                                              <a:dgm id="{D1CA1628-97E6-4A74-ADC6-75D1593735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DC21912-D65D-4DDF-9658-655273D080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">
                                            <p:graphicEl>
                                              <a:dgm id="{6DC21912-D65D-4DDF-9658-655273D080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">
                                            <p:graphicEl>
                                              <a:dgm id="{6DC21912-D65D-4DDF-9658-655273D080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">
                                            <p:graphicEl>
                                              <a:dgm id="{6DC21912-D65D-4DDF-9658-655273D080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">
                                            <p:graphicEl>
                                              <a:dgm id="{6DC21912-D65D-4DDF-9658-655273D0801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bg1"/>
            </a:gs>
            <a:gs pos="100000">
              <a:schemeClr val="tx1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838200" y="939800"/>
          <a:ext cx="7467600" cy="497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81000" y="533400"/>
            <a:ext cx="2881943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rgbClr val="0070C0"/>
                </a:solidFill>
              </a:rPr>
              <a:t>STEM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is science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technology, engineering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and mathematics 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INTEGRATED in 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meaningful contexts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6_Office Theme">
  <a:themeElements>
    <a:clrScheme name="Custom 2">
      <a:dk1>
        <a:srgbClr val="FFFCF9"/>
      </a:dk1>
      <a:lt1>
        <a:sysClr val="window" lastClr="FFFFFF"/>
      </a:lt1>
      <a:dk2>
        <a:srgbClr val="D7D8D9"/>
      </a:dk2>
      <a:lt2>
        <a:srgbClr val="FFFFFF"/>
      </a:lt2>
      <a:accent1>
        <a:srgbClr val="E6E6E6"/>
      </a:accent1>
      <a:accent2>
        <a:srgbClr val="F9AF18"/>
      </a:accent2>
      <a:accent3>
        <a:srgbClr val="78C5DD"/>
      </a:accent3>
      <a:accent4>
        <a:srgbClr val="0081BE"/>
      </a:accent4>
      <a:accent5>
        <a:srgbClr val="FAB900"/>
      </a:accent5>
      <a:accent6>
        <a:srgbClr val="E7711C"/>
      </a:accent6>
      <a:hlink>
        <a:srgbClr val="C00000"/>
      </a:hlink>
      <a:folHlink>
        <a:srgbClr val="7EB22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8_Office Theme">
  <a:themeElements>
    <a:clrScheme name="Custom 6">
      <a:dk1>
        <a:sysClr val="windowText" lastClr="000000"/>
      </a:dk1>
      <a:lt1>
        <a:sysClr val="window" lastClr="FFFFFF"/>
      </a:lt1>
      <a:dk2>
        <a:srgbClr val="00B050"/>
      </a:dk2>
      <a:lt2>
        <a:srgbClr val="33CC33"/>
      </a:lt2>
      <a:accent1>
        <a:srgbClr val="4F81BD"/>
      </a:accent1>
      <a:accent2>
        <a:srgbClr val="C0504D"/>
      </a:accent2>
      <a:accent3>
        <a:srgbClr val="00B050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25_Office Theme">
  <a:themeElements>
    <a:clrScheme name="Custom 6">
      <a:dk1>
        <a:sysClr val="windowText" lastClr="000000"/>
      </a:dk1>
      <a:lt1>
        <a:sysClr val="window" lastClr="FFFFFF"/>
      </a:lt1>
      <a:dk2>
        <a:srgbClr val="00B050"/>
      </a:dk2>
      <a:lt2>
        <a:srgbClr val="33CC33"/>
      </a:lt2>
      <a:accent1>
        <a:srgbClr val="4F81BD"/>
      </a:accent1>
      <a:accent2>
        <a:srgbClr val="C0504D"/>
      </a:accent2>
      <a:accent3>
        <a:srgbClr val="00B050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AW-1001">
  <a:themeElements>
    <a:clrScheme name="Custom 2">
      <a:dk1>
        <a:srgbClr val="FFFCF9"/>
      </a:dk1>
      <a:lt1>
        <a:sysClr val="window" lastClr="FFFFFF"/>
      </a:lt1>
      <a:dk2>
        <a:srgbClr val="D7D8D9"/>
      </a:dk2>
      <a:lt2>
        <a:srgbClr val="FFFFFF"/>
      </a:lt2>
      <a:accent1>
        <a:srgbClr val="E6E6E6"/>
      </a:accent1>
      <a:accent2>
        <a:srgbClr val="F9AF18"/>
      </a:accent2>
      <a:accent3>
        <a:srgbClr val="78C5DD"/>
      </a:accent3>
      <a:accent4>
        <a:srgbClr val="0081BE"/>
      </a:accent4>
      <a:accent5>
        <a:srgbClr val="FAB900"/>
      </a:accent5>
      <a:accent6>
        <a:srgbClr val="E7711C"/>
      </a:accent6>
      <a:hlink>
        <a:srgbClr val="C00000"/>
      </a:hlink>
      <a:folHlink>
        <a:srgbClr val="7EB220"/>
      </a:folHlink>
    </a:clrScheme>
    <a:fontScheme name="AW-100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W-1001 1">
        <a:dk1>
          <a:srgbClr val="236CBE"/>
        </a:dk1>
        <a:lt1>
          <a:srgbClr val="EAEAEA"/>
        </a:lt1>
        <a:dk2>
          <a:srgbClr val="DB110E"/>
        </a:dk2>
        <a:lt2>
          <a:srgbClr val="FF9999"/>
        </a:lt2>
        <a:accent1>
          <a:srgbClr val="FF0000"/>
        </a:accent1>
        <a:accent2>
          <a:srgbClr val="CCFF33"/>
        </a:accent2>
        <a:accent3>
          <a:srgbClr val="F3F3F3"/>
        </a:accent3>
        <a:accent4>
          <a:srgbClr val="1C5BA2"/>
        </a:accent4>
        <a:accent5>
          <a:srgbClr val="FFAAAA"/>
        </a:accent5>
        <a:accent6>
          <a:srgbClr val="B9E72D"/>
        </a:accent6>
        <a:hlink>
          <a:srgbClr val="0000FF"/>
        </a:hlink>
        <a:folHlink>
          <a:srgbClr val="06D41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D124390-EE8C-4407-BF47-EEB86FA7613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3495</TotalTime>
  <Words>9606</Words>
  <Application>Microsoft Office PowerPoint</Application>
  <PresentationFormat>On-screen Show (4:3)</PresentationFormat>
  <Paragraphs>601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Office Theme</vt:lpstr>
      <vt:lpstr>5_Office Theme</vt:lpstr>
      <vt:lpstr>13_Office Theme</vt:lpstr>
      <vt:lpstr>16_Office Theme</vt:lpstr>
      <vt:lpstr>18_Office Theme</vt:lpstr>
      <vt:lpstr>25_Office Theme</vt:lpstr>
      <vt:lpstr>AW-1001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3. Careers/Jobs in STEM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Animated hierarchy and process graphics with SmartArt</dc:title>
  <dc:creator>Susan Belgrad</dc:creator>
  <cp:lastModifiedBy>Susan Belgrad</cp:lastModifiedBy>
  <cp:revision>67</cp:revision>
  <dcterms:modified xsi:type="dcterms:W3CDTF">2014-11-16T18:06:36Z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TC103382689990</vt:lpwstr>
  </property>
</Properties>
</file>