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Roboto Slab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ffc209e6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ffc209e6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ffc209e6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ffc209e6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ffc209e6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ffc209e6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ffc209e6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ffc209e6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ffc209e6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ffc209e6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ec8837a3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ec8837a3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ec8837a3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ec8837a3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 Project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At Pacoima Charter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 was inspired by the use of plastics and waste at PCS. 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50" y="1097128"/>
            <a:ext cx="5152399" cy="38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150" y="1097125"/>
            <a:ext cx="5152401" cy="38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025" y="1144126"/>
            <a:ext cx="5152401" cy="3864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67025" y="1504100"/>
            <a:ext cx="2566500" cy="3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created a  wash station!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325" y="564050"/>
            <a:ext cx="5870775" cy="44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held an assembly to educate students about the importance of our project. 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400" y="1235575"/>
            <a:ext cx="5274651" cy="39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school is implementing 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Trash Free Tuesday!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l="17091" t="3771" r="-10794" b="14940"/>
          <a:stretch/>
        </p:blipFill>
        <p:spPr>
          <a:xfrm rot="5400000">
            <a:off x="106675" y="1976775"/>
            <a:ext cx="4203425" cy="28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7125" y="1249400"/>
            <a:ext cx="4968974" cy="37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7700" y="1306688"/>
            <a:ext cx="4593549" cy="34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6">
            <a:alphaModFix/>
          </a:blip>
          <a:srcRect r="10530" b="1826"/>
          <a:stretch/>
        </p:blipFill>
        <p:spPr>
          <a:xfrm>
            <a:off x="0" y="1373225"/>
            <a:ext cx="4378025" cy="3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290688"/>
            <a:ext cx="5023966" cy="376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550" y="1471399"/>
            <a:ext cx="4467542" cy="33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Betancourt in 4th grade arranged for Sam Bencheghib to give us a visit. 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2566500" cy="14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 ran across the U.S to bring awareness to the problem of plastic pollution!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825" y="1471400"/>
            <a:ext cx="6189600" cy="335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1824" y="1144125"/>
            <a:ext cx="5181875" cy="38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so far...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0" y="1459025"/>
            <a:ext cx="89718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We have spent $366 on materials for our project.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As of February 29th we have saved 1575 units.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Side note: </a:t>
            </a:r>
            <a:endParaRPr sz="30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Box of 500 trays cost $22.00</a:t>
            </a:r>
            <a:endParaRPr sz="30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Box of 1000 spork and straw packets cost $13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 (There is still much to do)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will continue to add classes to our project and increase the amount of units saved. 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33" y="1995658"/>
            <a:ext cx="4265225" cy="28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786F326123745BEF56A2992C55CDD" ma:contentTypeVersion="13" ma:contentTypeDescription="Create a new document." ma:contentTypeScope="" ma:versionID="58c137cb62df10fb6ff032c621b0fe73">
  <xsd:schema xmlns:xsd="http://www.w3.org/2001/XMLSchema" xmlns:xs="http://www.w3.org/2001/XMLSchema" xmlns:p="http://schemas.microsoft.com/office/2006/metadata/properties" xmlns:ns3="8cc2d3e7-99ae-4424-a7ed-9a4dc9b2d520" xmlns:ns4="289fd4eb-68f8-4d2e-b768-bd76e667a18e" targetNamespace="http://schemas.microsoft.com/office/2006/metadata/properties" ma:root="true" ma:fieldsID="59b50bf1192bc756f4b3c84ceeeea4e3" ns3:_="" ns4:_="">
    <xsd:import namespace="8cc2d3e7-99ae-4424-a7ed-9a4dc9b2d520"/>
    <xsd:import namespace="289fd4eb-68f8-4d2e-b768-bd76e667a1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2d3e7-99ae-4424-a7ed-9a4dc9b2d5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fd4eb-68f8-4d2e-b768-bd76e667a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503F03-88E6-4B4B-AA44-7E42C9E5CB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fd4eb-68f8-4d2e-b768-bd76e667a18e"/>
    <ds:schemaRef ds:uri="http://purl.org/dc/elements/1.1/"/>
    <ds:schemaRef ds:uri="http://schemas.microsoft.com/office/2006/metadata/properties"/>
    <ds:schemaRef ds:uri="8cc2d3e7-99ae-4424-a7ed-9a4dc9b2d52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FC4DFE-7AC1-4394-B584-CB3451E2C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FD6FA-3BD3-4840-BA29-24DA35F93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c2d3e7-99ae-4424-a7ed-9a4dc9b2d520"/>
    <ds:schemaRef ds:uri="289fd4eb-68f8-4d2e-b768-bd76e667a1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(16:9)</PresentationFormat>
  <Paragraphs>17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Roboto</vt:lpstr>
      <vt:lpstr>Arial</vt:lpstr>
      <vt:lpstr>Roboto Slab</vt:lpstr>
      <vt:lpstr>Marina</vt:lpstr>
      <vt:lpstr>Sustainability Project   At Pacoima Charter</vt:lpstr>
      <vt:lpstr>Our project was inspired by the use of plastics and waste at PCS. </vt:lpstr>
      <vt:lpstr>So we created a  wash station!  </vt:lpstr>
      <vt:lpstr>We also held an assembly to educate students about the importance of our project. </vt:lpstr>
      <vt:lpstr>Our school is implementing a  Trash Free Tuesday!</vt:lpstr>
      <vt:lpstr>Mrs. Betancourt in 4th grade arranged for Sam Bencheghib to give us a visit. </vt:lpstr>
      <vt:lpstr>Progress so far...</vt:lpstr>
      <vt:lpstr>Moving forward (There is still much to do)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Project   At Pacoima Charter</dc:title>
  <dc:creator>Susan</dc:creator>
  <cp:lastModifiedBy>Belgrad, Susan F</cp:lastModifiedBy>
  <cp:revision>1</cp:revision>
  <dcterms:modified xsi:type="dcterms:W3CDTF">2020-02-29T01:45:45Z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0x010100E5E786F326123745BEF56A2992C55CDD</vt:lpwstr>
  </property>
</Properties>
</file>