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embeddedFontLst>
    <p:embeddedFont>
      <p:font typeface="Georgia" pitchFamily="18"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0" d="100"/>
          <a:sy n="110" d="100"/>
        </p:scale>
        <p:origin x="-558" y="-90"/>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a:endParaRPr/>
          </a:p>
        </p:txBody>
      </p:sp>
    </p:spTree>
    <p:extLst>
      <p:ext uri="{BB962C8B-B14F-4D97-AF65-F5344CB8AC3E}">
        <p14:creationId xmlns:p14="http://schemas.microsoft.com/office/powerpoint/2010/main" xmlns="" val="1367190891"/>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98" name="Shape 9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74" name="Shape 17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3" name="Shape 22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06" name="Shape 10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0" name="Shape 23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9" name="Shape 23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27" name="Shape 12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34" name="Shape 13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40" name="Shape 14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47" name="Shape 14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2417779" y="802298"/>
            <a:ext cx="8637073" cy="2541431"/>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SzPts val="6600"/>
              <a:buFont typeface="Cabin"/>
              <a:buNone/>
              <a:defRPr sz="6600" b="0" i="0" u="none" strike="noStrike" cap="none">
                <a:solidFill>
                  <a:schemeClr val="dk1"/>
                </a:solidFill>
                <a:latin typeface="Cabin"/>
                <a:ea typeface="Cabin"/>
                <a:cs typeface="Cabin"/>
                <a:sym typeface="Cabin"/>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16" name="Shape 16"/>
          <p:cNvSpPr txBox="1">
            <a:spLocks noGrp="1"/>
          </p:cNvSpPr>
          <p:nvPr>
            <p:ph type="subTitle" idx="1"/>
          </p:nvPr>
        </p:nvSpPr>
        <p:spPr>
          <a:xfrm>
            <a:off x="2417780" y="3531204"/>
            <a:ext cx="8637072" cy="977621"/>
          </a:xfrm>
          <a:prstGeom prst="rect">
            <a:avLst/>
          </a:prstGeom>
          <a:noFill/>
          <a:ln>
            <a:noFill/>
          </a:ln>
        </p:spPr>
        <p:txBody>
          <a:bodyPr wrap="square" lIns="91425" tIns="91425" rIns="91425" bIns="91425" anchor="t" anchorCtr="0"/>
          <a:lstStyle>
            <a:lvl1pPr marL="0" marR="0" lvl="0" indent="0" algn="l" rtl="0">
              <a:lnSpc>
                <a:spcPct val="120000"/>
              </a:lnSpc>
              <a:spcBef>
                <a:spcPts val="1000"/>
              </a:spcBef>
              <a:buClr>
                <a:schemeClr val="accent1"/>
              </a:buClr>
              <a:buSzPts val="1800"/>
              <a:buFont typeface="Arial"/>
              <a:buNone/>
              <a:defRPr sz="1800" b="0" i="0" u="none" strike="noStrike" cap="none">
                <a:solidFill>
                  <a:schemeClr val="dk1"/>
                </a:solidFill>
                <a:latin typeface="Cabin"/>
                <a:ea typeface="Cabin"/>
                <a:cs typeface="Cabin"/>
                <a:sym typeface="Cabin"/>
              </a:defRPr>
            </a:lvl1pPr>
            <a:lvl2pPr marL="457200" marR="0" lvl="1" indent="0" algn="ctr" rtl="0">
              <a:lnSpc>
                <a:spcPct val="120000"/>
              </a:lnSpc>
              <a:spcBef>
                <a:spcPts val="500"/>
              </a:spcBef>
              <a:buClr>
                <a:schemeClr val="accent1"/>
              </a:buClr>
              <a:buSzPts val="1800"/>
              <a:buFont typeface="Arial"/>
              <a:buNone/>
              <a:defRPr sz="1800" b="0" i="0" u="none" strike="noStrike" cap="none">
                <a:solidFill>
                  <a:schemeClr val="dk1"/>
                </a:solidFill>
                <a:latin typeface="Cabin"/>
                <a:ea typeface="Cabin"/>
                <a:cs typeface="Cabin"/>
                <a:sym typeface="Cabin"/>
              </a:defRPr>
            </a:lvl2pPr>
            <a:lvl3pPr marL="914400" marR="0" lvl="2" indent="0" algn="ctr" rtl="0">
              <a:lnSpc>
                <a:spcPct val="120000"/>
              </a:lnSpc>
              <a:spcBef>
                <a:spcPts val="500"/>
              </a:spcBef>
              <a:buClr>
                <a:schemeClr val="accent1"/>
              </a:buClr>
              <a:buSzPts val="1800"/>
              <a:buFont typeface="Arial"/>
              <a:buNone/>
              <a:defRPr sz="1800" b="0" i="0" u="none" strike="noStrike" cap="none">
                <a:solidFill>
                  <a:schemeClr val="dk1"/>
                </a:solidFill>
                <a:latin typeface="Cabin"/>
                <a:ea typeface="Cabin"/>
                <a:cs typeface="Cabin"/>
                <a:sym typeface="Cabin"/>
              </a:defRPr>
            </a:lvl3pPr>
            <a:lvl4pPr marL="1371600" marR="0" lvl="3" indent="0" algn="ctr" rtl="0">
              <a:lnSpc>
                <a:spcPct val="120000"/>
              </a:lnSpc>
              <a:spcBef>
                <a:spcPts val="500"/>
              </a:spcBef>
              <a:buClr>
                <a:schemeClr val="accent1"/>
              </a:buClr>
              <a:buSzPts val="1600"/>
              <a:buFont typeface="Arial"/>
              <a:buNone/>
              <a:defRPr sz="1600" b="0" i="0" u="none" strike="noStrike" cap="none">
                <a:solidFill>
                  <a:schemeClr val="dk1"/>
                </a:solidFill>
                <a:latin typeface="Cabin"/>
                <a:ea typeface="Cabin"/>
                <a:cs typeface="Cabin"/>
                <a:sym typeface="Cabin"/>
              </a:defRPr>
            </a:lvl4pPr>
            <a:lvl5pPr marL="1828800" marR="0" lvl="4" indent="0" algn="ctr" rtl="0">
              <a:lnSpc>
                <a:spcPct val="120000"/>
              </a:lnSpc>
              <a:spcBef>
                <a:spcPts val="500"/>
              </a:spcBef>
              <a:buClr>
                <a:schemeClr val="accent1"/>
              </a:buClr>
              <a:buSzPts val="1600"/>
              <a:buFont typeface="Arial"/>
              <a:buNone/>
              <a:defRPr sz="1600" b="0" i="0" u="none" strike="noStrike" cap="none">
                <a:solidFill>
                  <a:schemeClr val="dk1"/>
                </a:solidFill>
                <a:latin typeface="Cabin"/>
                <a:ea typeface="Cabin"/>
                <a:cs typeface="Cabin"/>
                <a:sym typeface="Cabin"/>
              </a:defRPr>
            </a:lvl5pPr>
            <a:lvl6pPr marL="2286000" marR="0" lvl="5" indent="0" algn="ctr" rtl="0">
              <a:lnSpc>
                <a:spcPct val="120000"/>
              </a:lnSpc>
              <a:spcBef>
                <a:spcPts val="500"/>
              </a:spcBef>
              <a:buClr>
                <a:schemeClr val="accent1"/>
              </a:buClr>
              <a:buSzPts val="1600"/>
              <a:buFont typeface="Arial"/>
              <a:buNone/>
              <a:defRPr sz="1600" b="0" i="0" u="none" strike="noStrike" cap="none">
                <a:solidFill>
                  <a:schemeClr val="dk1"/>
                </a:solidFill>
                <a:latin typeface="Cabin"/>
                <a:ea typeface="Cabin"/>
                <a:cs typeface="Cabin"/>
                <a:sym typeface="Cabin"/>
              </a:defRPr>
            </a:lvl6pPr>
            <a:lvl7pPr marL="2743200" marR="0" lvl="6" indent="0" algn="ctr" rtl="0">
              <a:lnSpc>
                <a:spcPct val="120000"/>
              </a:lnSpc>
              <a:spcBef>
                <a:spcPts val="500"/>
              </a:spcBef>
              <a:buClr>
                <a:schemeClr val="accent1"/>
              </a:buClr>
              <a:buSzPts val="1600"/>
              <a:buFont typeface="Arial"/>
              <a:buNone/>
              <a:defRPr sz="1600" b="0" i="0" u="none" strike="noStrike" cap="none">
                <a:solidFill>
                  <a:schemeClr val="dk1"/>
                </a:solidFill>
                <a:latin typeface="Cabin"/>
                <a:ea typeface="Cabin"/>
                <a:cs typeface="Cabin"/>
                <a:sym typeface="Cabin"/>
              </a:defRPr>
            </a:lvl7pPr>
            <a:lvl8pPr marL="3200400" marR="0" lvl="7" indent="0" algn="ctr" rtl="0">
              <a:lnSpc>
                <a:spcPct val="120000"/>
              </a:lnSpc>
              <a:spcBef>
                <a:spcPts val="500"/>
              </a:spcBef>
              <a:buClr>
                <a:schemeClr val="accent1"/>
              </a:buClr>
              <a:buSzPts val="1600"/>
              <a:buFont typeface="Arial"/>
              <a:buNone/>
              <a:defRPr sz="1600" b="0" i="0" u="none" strike="noStrike" cap="none">
                <a:solidFill>
                  <a:schemeClr val="dk1"/>
                </a:solidFill>
                <a:latin typeface="Cabin"/>
                <a:ea typeface="Cabin"/>
                <a:cs typeface="Cabin"/>
                <a:sym typeface="Cabin"/>
              </a:defRPr>
            </a:lvl8pPr>
            <a:lvl9pPr marL="3657600" marR="0" lvl="8" indent="0" algn="ctr" rtl="0">
              <a:lnSpc>
                <a:spcPct val="120000"/>
              </a:lnSpc>
              <a:spcBef>
                <a:spcPts val="500"/>
              </a:spcBef>
              <a:buClr>
                <a:schemeClr val="accent1"/>
              </a:buClr>
              <a:buSzPts val="1600"/>
              <a:buFont typeface="Arial"/>
              <a:buNone/>
              <a:defRPr sz="1600" b="0" i="0" u="none" strike="noStrike" cap="none">
                <a:solidFill>
                  <a:schemeClr val="dk1"/>
                </a:solidFill>
                <a:latin typeface="Cabin"/>
                <a:ea typeface="Cabin"/>
                <a:cs typeface="Cabin"/>
                <a:sym typeface="Cabin"/>
              </a:defRPr>
            </a:lvl9pPr>
          </a:lstStyle>
          <a:p>
            <a:endParaRPr/>
          </a:p>
        </p:txBody>
      </p:sp>
      <p:sp>
        <p:nvSpPr>
          <p:cNvPr id="17" name="Shape 17"/>
          <p:cNvSpPr txBox="1">
            <a:spLocks noGrp="1"/>
          </p:cNvSpPr>
          <p:nvPr>
            <p:ph type="dt" idx="10"/>
          </p:nvPr>
        </p:nvSpPr>
        <p:spPr>
          <a:xfrm>
            <a:off x="7554138" y="330370"/>
            <a:ext cx="3500715" cy="309201"/>
          </a:xfrm>
          <a:prstGeom prst="rect">
            <a:avLst/>
          </a:prstGeom>
          <a:noFill/>
          <a:ln>
            <a:noFill/>
          </a:ln>
        </p:spPr>
        <p:txBody>
          <a:bodyPr wrap="square" lIns="91425" tIns="91425" rIns="91425" bIns="91425" anchor="ctr" anchorCtr="0"/>
          <a:lstStyle>
            <a:lvl1pPr marL="0" marR="0" lvl="0" indent="0" algn="r" rtl="0">
              <a:spcBef>
                <a:spcPts val="0"/>
              </a:spcBef>
              <a:buSzPts val="1400"/>
              <a:buNone/>
              <a:defRPr sz="1000" b="0" i="0" u="none" strike="noStrike" cap="none">
                <a:solidFill>
                  <a:srgbClr val="888888"/>
                </a:solidFill>
                <a:latin typeface="Cabin"/>
                <a:ea typeface="Cabin"/>
                <a:cs typeface="Cabin"/>
                <a:sym typeface="Cabin"/>
              </a:defRPr>
            </a:lvl1pPr>
            <a:lvl2pPr marL="457200" marR="0" lvl="1" indent="0" algn="l" rtl="0">
              <a:spcBef>
                <a:spcPts val="0"/>
              </a:spcBef>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buSzPts val="1400"/>
              <a:buNone/>
              <a:defRPr sz="1800" b="0" i="0" u="none" strike="noStrike" cap="none">
                <a:solidFill>
                  <a:schemeClr val="dk1"/>
                </a:solidFill>
                <a:latin typeface="Cabin"/>
                <a:ea typeface="Cabin"/>
                <a:cs typeface="Cabin"/>
                <a:sym typeface="Cabin"/>
              </a:defRPr>
            </a:lvl9pPr>
          </a:lstStyle>
          <a:p>
            <a:endParaRPr/>
          </a:p>
        </p:txBody>
      </p:sp>
      <p:sp>
        <p:nvSpPr>
          <p:cNvPr id="18" name="Shape 18"/>
          <p:cNvSpPr txBox="1">
            <a:spLocks noGrp="1"/>
          </p:cNvSpPr>
          <p:nvPr>
            <p:ph type="ftr" idx="11"/>
          </p:nvPr>
        </p:nvSpPr>
        <p:spPr>
          <a:xfrm>
            <a:off x="2416500" y="329307"/>
            <a:ext cx="4973915" cy="309201"/>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000" b="0" i="0" u="none" strike="noStrike" cap="none">
                <a:solidFill>
                  <a:srgbClr val="888888"/>
                </a:solidFill>
                <a:latin typeface="Cabin"/>
                <a:ea typeface="Cabin"/>
                <a:cs typeface="Cabin"/>
                <a:sym typeface="Cabin"/>
              </a:defRPr>
            </a:lvl1pPr>
            <a:lvl2pPr marL="457200" marR="0" lvl="1" indent="0" algn="l" rtl="0">
              <a:spcBef>
                <a:spcPts val="0"/>
              </a:spcBef>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buSzPts val="1400"/>
              <a:buNone/>
              <a:defRPr sz="1800" b="0" i="0" u="none" strike="noStrike" cap="none">
                <a:solidFill>
                  <a:schemeClr val="dk1"/>
                </a:solidFill>
                <a:latin typeface="Cabin"/>
                <a:ea typeface="Cabin"/>
                <a:cs typeface="Cabin"/>
                <a:sym typeface="Cabin"/>
              </a:defRPr>
            </a:lvl9pPr>
          </a:lstStyle>
          <a:p>
            <a:endParaRPr/>
          </a:p>
        </p:txBody>
      </p:sp>
      <p:sp>
        <p:nvSpPr>
          <p:cNvPr id="19" name="Shape 19"/>
          <p:cNvSpPr txBox="1">
            <a:spLocks noGrp="1"/>
          </p:cNvSpPr>
          <p:nvPr>
            <p:ph type="sldNum" idx="12"/>
          </p:nvPr>
        </p:nvSpPr>
        <p:spPr>
          <a:xfrm>
            <a:off x="1437664" y="798973"/>
            <a:ext cx="811019" cy="503578"/>
          </a:xfrm>
          <a:prstGeom prst="rect">
            <a:avLst/>
          </a:prstGeom>
          <a:noFill/>
          <a:ln>
            <a:noFill/>
          </a:ln>
        </p:spPr>
        <p:txBody>
          <a:bodyPr wrap="square" lIns="91425" tIns="45700" rIns="91425" bIns="45700" anchor="t" anchorCtr="0">
            <a:noAutofit/>
          </a:bodyPr>
          <a:lstStyle/>
          <a:p>
            <a:pPr marL="0" marR="0" lvl="0" indent="0" algn="r" rtl="0">
              <a:spcBef>
                <a:spcPts val="0"/>
              </a:spcBef>
              <a:buNone/>
            </a:pPr>
            <a:fld id="{00000000-1234-1234-1234-123412341234}" type="slidenum">
              <a:rPr lang="en-US" sz="2800" b="0" i="0" u="none" strike="noStrike" cap="none">
                <a:solidFill>
                  <a:schemeClr val="accent1"/>
                </a:solidFill>
                <a:latin typeface="Cabin"/>
                <a:ea typeface="Cabin"/>
                <a:cs typeface="Cabin"/>
                <a:sym typeface="Cabin"/>
              </a:rPr>
              <a:pPr marL="0" marR="0" lvl="0" indent="0" algn="r" rtl="0">
                <a:spcBef>
                  <a:spcPts val="0"/>
                </a:spcBef>
                <a:buNone/>
              </a:pPr>
              <a:t>‹#›</a:t>
            </a:fld>
            <a:endParaRPr lang="en-US" sz="2800" b="0" i="0" u="none" strike="noStrike" cap="none">
              <a:solidFill>
                <a:schemeClr val="accent1"/>
              </a:solidFill>
              <a:latin typeface="Cabin"/>
              <a:ea typeface="Cabin"/>
              <a:cs typeface="Cabin"/>
              <a:sym typeface="Cabin"/>
            </a:endParaRPr>
          </a:p>
        </p:txBody>
      </p:sp>
      <p:cxnSp>
        <p:nvCxnSpPr>
          <p:cNvPr id="20" name="Shape 20"/>
          <p:cNvCxnSpPr/>
          <p:nvPr/>
        </p:nvCxnSpPr>
        <p:spPr>
          <a:xfrm>
            <a:off x="2417780" y="3528542"/>
            <a:ext cx="8637072" cy="0"/>
          </a:xfrm>
          <a:prstGeom prst="straightConnector1">
            <a:avLst/>
          </a:prstGeom>
          <a:noFill/>
          <a:ln w="31750" cap="flat" cmpd="sng">
            <a:solidFill>
              <a:schemeClr val="accent1"/>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1451579" y="804519"/>
            <a:ext cx="9603275" cy="1049235"/>
          </a:xfrm>
          <a:prstGeom prst="rect">
            <a:avLst/>
          </a:prstGeom>
          <a:noFill/>
          <a:ln>
            <a:noFill/>
          </a:ln>
        </p:spPr>
        <p:txBody>
          <a:bodyPr wrap="square" lIns="91425" tIns="91425" rIns="91425" bIns="91425" anchor="t" anchorCtr="0"/>
          <a:lstStyle>
            <a:lvl1pPr marL="0" marR="0" lvl="0" indent="0" algn="l" rtl="0">
              <a:lnSpc>
                <a:spcPct val="90000"/>
              </a:lnSpc>
              <a:spcBef>
                <a:spcPts val="0"/>
              </a:spcBef>
              <a:buClr>
                <a:schemeClr val="dk1"/>
              </a:buClr>
              <a:buSzPts val="3200"/>
              <a:buFont typeface="Cabin"/>
              <a:buNone/>
              <a:defRPr sz="3200" b="0" i="0" u="none" strike="noStrike" cap="none">
                <a:solidFill>
                  <a:schemeClr val="dk1"/>
                </a:solidFill>
                <a:latin typeface="Cabin"/>
                <a:ea typeface="Cabin"/>
                <a:cs typeface="Cabin"/>
                <a:sym typeface="Cabin"/>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84" name="Shape 84"/>
          <p:cNvSpPr txBox="1">
            <a:spLocks noGrp="1"/>
          </p:cNvSpPr>
          <p:nvPr>
            <p:ph type="body" idx="1"/>
          </p:nvPr>
        </p:nvSpPr>
        <p:spPr>
          <a:xfrm rot="5400000">
            <a:off x="4527910" y="-1060599"/>
            <a:ext cx="3450613" cy="9603275"/>
          </a:xfrm>
          <a:prstGeom prst="rect">
            <a:avLst/>
          </a:prstGeom>
          <a:noFill/>
          <a:ln>
            <a:noFill/>
          </a:ln>
        </p:spPr>
        <p:txBody>
          <a:bodyPr wrap="square" lIns="91425" tIns="91425" rIns="91425" bIns="91425" anchor="t" anchorCtr="0"/>
          <a:lstStyle>
            <a:lvl1pPr marL="228600" marR="0" lvl="0" indent="-101600" algn="l" rtl="0">
              <a:lnSpc>
                <a:spcPct val="120000"/>
              </a:lnSpc>
              <a:spcBef>
                <a:spcPts val="1000"/>
              </a:spcBef>
              <a:buClr>
                <a:schemeClr val="accent1"/>
              </a:buClr>
              <a:buSzPts val="2000"/>
              <a:buFont typeface="Arial"/>
              <a:buChar char="•"/>
              <a:defRPr sz="2000" b="0" i="0" u="none" strike="noStrike" cap="none">
                <a:solidFill>
                  <a:schemeClr val="dk1"/>
                </a:solidFill>
                <a:latin typeface="Cabin"/>
                <a:ea typeface="Cabin"/>
                <a:cs typeface="Cabin"/>
                <a:sym typeface="Cabin"/>
              </a:defRPr>
            </a:lvl1pPr>
            <a:lvl2pPr marL="685800" marR="0" lvl="1" indent="-114300" algn="l" rtl="0">
              <a:lnSpc>
                <a:spcPct val="120000"/>
              </a:lnSpc>
              <a:spcBef>
                <a:spcPts val="500"/>
              </a:spcBef>
              <a:buClr>
                <a:schemeClr val="accent1"/>
              </a:buClr>
              <a:buSzPts val="1800"/>
              <a:buFont typeface="Arial"/>
              <a:buChar char="•"/>
              <a:defRPr sz="1800" b="0" i="0" u="none" strike="noStrike" cap="none">
                <a:solidFill>
                  <a:schemeClr val="dk1"/>
                </a:solidFill>
                <a:latin typeface="Cabin"/>
                <a:ea typeface="Cabin"/>
                <a:cs typeface="Cabin"/>
                <a:sym typeface="Cabin"/>
              </a:defRPr>
            </a:lvl2pPr>
            <a:lvl3pPr marL="1143000" marR="0" lvl="2" indent="-127000" algn="l" rtl="0">
              <a:lnSpc>
                <a:spcPct val="120000"/>
              </a:lnSpc>
              <a:spcBef>
                <a:spcPts val="500"/>
              </a:spcBef>
              <a:buClr>
                <a:schemeClr val="accent1"/>
              </a:buClr>
              <a:buSzPts val="1600"/>
              <a:buFont typeface="Arial"/>
              <a:buChar char="•"/>
              <a:defRPr sz="1600" b="0" i="0" u="none" strike="noStrike" cap="none">
                <a:solidFill>
                  <a:schemeClr val="dk1"/>
                </a:solidFill>
                <a:latin typeface="Cabin"/>
                <a:ea typeface="Cabin"/>
                <a:cs typeface="Cabin"/>
                <a:sym typeface="Cabin"/>
              </a:defRPr>
            </a:lvl3pPr>
            <a:lvl4pPr marL="1600200" marR="0" lvl="3" indent="-139700" algn="l" rtl="0">
              <a:lnSpc>
                <a:spcPct val="120000"/>
              </a:lnSpc>
              <a:spcBef>
                <a:spcPts val="500"/>
              </a:spcBef>
              <a:buClr>
                <a:schemeClr val="accent1"/>
              </a:buClr>
              <a:buSzPts val="1400"/>
              <a:buFont typeface="Arial"/>
              <a:buChar char="•"/>
              <a:defRPr sz="1400" b="0" i="0" u="none" strike="noStrike" cap="none">
                <a:solidFill>
                  <a:schemeClr val="dk1"/>
                </a:solidFill>
                <a:latin typeface="Cabin"/>
                <a:ea typeface="Cabin"/>
                <a:cs typeface="Cabin"/>
                <a:sym typeface="Cabin"/>
              </a:defRPr>
            </a:lvl4pPr>
            <a:lvl5pPr marL="2057400" marR="0" lvl="4" indent="-152400" algn="l" rtl="0">
              <a:lnSpc>
                <a:spcPct val="120000"/>
              </a:lnSpc>
              <a:spcBef>
                <a:spcPts val="500"/>
              </a:spcBef>
              <a:buClr>
                <a:schemeClr val="accent1"/>
              </a:buClr>
              <a:buSzPts val="1200"/>
              <a:buFont typeface="Arial"/>
              <a:buChar char="•"/>
              <a:defRPr sz="1200" b="0" i="0" u="none" strike="noStrike" cap="none">
                <a:solidFill>
                  <a:schemeClr val="dk1"/>
                </a:solidFill>
                <a:latin typeface="Cabin"/>
                <a:ea typeface="Cabin"/>
                <a:cs typeface="Cabin"/>
                <a:sym typeface="Cabin"/>
              </a:defRPr>
            </a:lvl5pPr>
            <a:lvl6pPr marL="2514600" marR="0" lvl="5" indent="-152400" algn="l" rtl="0">
              <a:lnSpc>
                <a:spcPct val="120000"/>
              </a:lnSpc>
              <a:spcBef>
                <a:spcPts val="500"/>
              </a:spcBef>
              <a:buClr>
                <a:schemeClr val="accent1"/>
              </a:buClr>
              <a:buSzPts val="1200"/>
              <a:buFont typeface="Arial"/>
              <a:buChar char="•"/>
              <a:defRPr sz="1200" b="0" i="0" u="none" strike="noStrike" cap="none">
                <a:solidFill>
                  <a:schemeClr val="dk1"/>
                </a:solidFill>
                <a:latin typeface="Cabin"/>
                <a:ea typeface="Cabin"/>
                <a:cs typeface="Cabin"/>
                <a:sym typeface="Cabin"/>
              </a:defRPr>
            </a:lvl6pPr>
            <a:lvl7pPr marL="2971800" marR="0" lvl="6" indent="-152400" algn="l" rtl="0">
              <a:lnSpc>
                <a:spcPct val="120000"/>
              </a:lnSpc>
              <a:spcBef>
                <a:spcPts val="500"/>
              </a:spcBef>
              <a:buClr>
                <a:schemeClr val="accent1"/>
              </a:buClr>
              <a:buSzPts val="1200"/>
              <a:buFont typeface="Arial"/>
              <a:buChar char="•"/>
              <a:defRPr sz="1200" b="0" i="0" u="none" strike="noStrike" cap="none">
                <a:solidFill>
                  <a:schemeClr val="dk1"/>
                </a:solidFill>
                <a:latin typeface="Cabin"/>
                <a:ea typeface="Cabin"/>
                <a:cs typeface="Cabin"/>
                <a:sym typeface="Cabin"/>
              </a:defRPr>
            </a:lvl7pPr>
            <a:lvl8pPr marL="3429000" marR="0" lvl="7" indent="-152400" algn="l" rtl="0">
              <a:lnSpc>
                <a:spcPct val="120000"/>
              </a:lnSpc>
              <a:spcBef>
                <a:spcPts val="500"/>
              </a:spcBef>
              <a:buClr>
                <a:schemeClr val="accent1"/>
              </a:buClr>
              <a:buSzPts val="1200"/>
              <a:buFont typeface="Arial"/>
              <a:buChar char="•"/>
              <a:defRPr sz="1200" b="0" i="0" u="none" strike="noStrike" cap="none">
                <a:solidFill>
                  <a:schemeClr val="dk1"/>
                </a:solidFill>
                <a:latin typeface="Cabin"/>
                <a:ea typeface="Cabin"/>
                <a:cs typeface="Cabin"/>
                <a:sym typeface="Cabin"/>
              </a:defRPr>
            </a:lvl8pPr>
            <a:lvl9pPr marL="3886200" marR="0" lvl="8" indent="-152400" algn="l" rtl="0">
              <a:lnSpc>
                <a:spcPct val="120000"/>
              </a:lnSpc>
              <a:spcBef>
                <a:spcPts val="500"/>
              </a:spcBef>
              <a:buClr>
                <a:schemeClr val="accent1"/>
              </a:buClr>
              <a:buSzPts val="1200"/>
              <a:buFont typeface="Arial"/>
              <a:buChar char="•"/>
              <a:defRPr sz="1200" b="0" i="0" u="none" strike="noStrike" cap="none">
                <a:solidFill>
                  <a:schemeClr val="dk1"/>
                </a:solidFill>
                <a:latin typeface="Cabin"/>
                <a:ea typeface="Cabin"/>
                <a:cs typeface="Cabin"/>
                <a:sym typeface="Cabin"/>
              </a:defRPr>
            </a:lvl9pPr>
          </a:lstStyle>
          <a:p>
            <a:endParaRPr/>
          </a:p>
        </p:txBody>
      </p:sp>
      <p:sp>
        <p:nvSpPr>
          <p:cNvPr id="85" name="Shape 85"/>
          <p:cNvSpPr txBox="1">
            <a:spLocks noGrp="1"/>
          </p:cNvSpPr>
          <p:nvPr>
            <p:ph type="dt" idx="10"/>
          </p:nvPr>
        </p:nvSpPr>
        <p:spPr>
          <a:xfrm>
            <a:off x="7554138" y="330370"/>
            <a:ext cx="3500715" cy="309201"/>
          </a:xfrm>
          <a:prstGeom prst="rect">
            <a:avLst/>
          </a:prstGeom>
          <a:noFill/>
          <a:ln>
            <a:noFill/>
          </a:ln>
        </p:spPr>
        <p:txBody>
          <a:bodyPr wrap="square" lIns="91425" tIns="91425" rIns="91425" bIns="91425" anchor="ctr" anchorCtr="0"/>
          <a:lstStyle>
            <a:lvl1pPr marL="0" marR="0" lvl="0" indent="0" algn="r" rtl="0">
              <a:spcBef>
                <a:spcPts val="0"/>
              </a:spcBef>
              <a:buSzPts val="1400"/>
              <a:buNone/>
              <a:defRPr sz="1000" b="0" i="0" u="none" strike="noStrike" cap="none">
                <a:solidFill>
                  <a:srgbClr val="888888"/>
                </a:solidFill>
                <a:latin typeface="Cabin"/>
                <a:ea typeface="Cabin"/>
                <a:cs typeface="Cabin"/>
                <a:sym typeface="Cabin"/>
              </a:defRPr>
            </a:lvl1pPr>
            <a:lvl2pPr marL="457200" marR="0" lvl="1" indent="0" algn="l" rtl="0">
              <a:spcBef>
                <a:spcPts val="0"/>
              </a:spcBef>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buSzPts val="1400"/>
              <a:buNone/>
              <a:defRPr sz="1800" b="0" i="0" u="none" strike="noStrike" cap="none">
                <a:solidFill>
                  <a:schemeClr val="dk1"/>
                </a:solidFill>
                <a:latin typeface="Cabin"/>
                <a:ea typeface="Cabin"/>
                <a:cs typeface="Cabin"/>
                <a:sym typeface="Cabin"/>
              </a:defRPr>
            </a:lvl9pPr>
          </a:lstStyle>
          <a:p>
            <a:endParaRPr/>
          </a:p>
        </p:txBody>
      </p:sp>
      <p:sp>
        <p:nvSpPr>
          <p:cNvPr id="86" name="Shape 86"/>
          <p:cNvSpPr txBox="1">
            <a:spLocks noGrp="1"/>
          </p:cNvSpPr>
          <p:nvPr>
            <p:ph type="ftr" idx="11"/>
          </p:nvPr>
        </p:nvSpPr>
        <p:spPr>
          <a:xfrm>
            <a:off x="1451579" y="329307"/>
            <a:ext cx="5938836" cy="309201"/>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000" b="0" i="0" u="none" strike="noStrike" cap="none">
                <a:solidFill>
                  <a:srgbClr val="888888"/>
                </a:solidFill>
                <a:latin typeface="Cabin"/>
                <a:ea typeface="Cabin"/>
                <a:cs typeface="Cabin"/>
                <a:sym typeface="Cabin"/>
              </a:defRPr>
            </a:lvl1pPr>
            <a:lvl2pPr marL="457200" marR="0" lvl="1" indent="0" algn="l" rtl="0">
              <a:spcBef>
                <a:spcPts val="0"/>
              </a:spcBef>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buSzPts val="1400"/>
              <a:buNone/>
              <a:defRPr sz="1800" b="0" i="0" u="none" strike="noStrike" cap="none">
                <a:solidFill>
                  <a:schemeClr val="dk1"/>
                </a:solidFill>
                <a:latin typeface="Cabin"/>
                <a:ea typeface="Cabin"/>
                <a:cs typeface="Cabin"/>
                <a:sym typeface="Cabin"/>
              </a:defRPr>
            </a:lvl9pPr>
          </a:lstStyle>
          <a:p>
            <a:endParaRPr/>
          </a:p>
        </p:txBody>
      </p:sp>
      <p:sp>
        <p:nvSpPr>
          <p:cNvPr id="87" name="Shape 87"/>
          <p:cNvSpPr txBox="1">
            <a:spLocks noGrp="1"/>
          </p:cNvSpPr>
          <p:nvPr>
            <p:ph type="sldNum" idx="12"/>
          </p:nvPr>
        </p:nvSpPr>
        <p:spPr>
          <a:xfrm>
            <a:off x="480060" y="798973"/>
            <a:ext cx="811019" cy="503578"/>
          </a:xfrm>
          <a:prstGeom prst="rect">
            <a:avLst/>
          </a:prstGeom>
          <a:noFill/>
          <a:ln>
            <a:noFill/>
          </a:ln>
        </p:spPr>
        <p:txBody>
          <a:bodyPr wrap="square" lIns="91425" tIns="45700" rIns="91425" bIns="45700" anchor="t" anchorCtr="0">
            <a:noAutofit/>
          </a:bodyPr>
          <a:lstStyle/>
          <a:p>
            <a:pPr marL="0" marR="0" lvl="0" indent="0" algn="r" rtl="0">
              <a:spcBef>
                <a:spcPts val="0"/>
              </a:spcBef>
              <a:buNone/>
            </a:pPr>
            <a:fld id="{00000000-1234-1234-1234-123412341234}" type="slidenum">
              <a:rPr lang="en-US" sz="2800" b="0" i="0" u="none" strike="noStrike" cap="none">
                <a:solidFill>
                  <a:schemeClr val="accent1"/>
                </a:solidFill>
                <a:latin typeface="Cabin"/>
                <a:ea typeface="Cabin"/>
                <a:cs typeface="Cabin"/>
                <a:sym typeface="Cabin"/>
              </a:rPr>
              <a:pPr marL="0" marR="0" lvl="0" indent="0" algn="r" rtl="0">
                <a:spcBef>
                  <a:spcPts val="0"/>
                </a:spcBef>
                <a:buNone/>
              </a:pPr>
              <a:t>‹#›</a:t>
            </a:fld>
            <a:endParaRPr lang="en-US" sz="2800" b="0" i="0" u="none" strike="noStrike" cap="none">
              <a:solidFill>
                <a:schemeClr val="accent1"/>
              </a:solidFill>
              <a:latin typeface="Cabin"/>
              <a:ea typeface="Cabin"/>
              <a:cs typeface="Cabin"/>
              <a:sym typeface="Cabin"/>
            </a:endParaRPr>
          </a:p>
        </p:txBody>
      </p:sp>
      <p:cxnSp>
        <p:nvCxnSpPr>
          <p:cNvPr id="88" name="Shape 88"/>
          <p:cNvCxnSpPr/>
          <p:nvPr/>
        </p:nvCxnSpPr>
        <p:spPr>
          <a:xfrm>
            <a:off x="1453896" y="1847088"/>
            <a:ext cx="9607522" cy="0"/>
          </a:xfrm>
          <a:prstGeom prst="straightConnector1">
            <a:avLst/>
          </a:prstGeom>
          <a:noFill/>
          <a:ln w="31750" cap="flat" cmpd="sng">
            <a:solidFill>
              <a:schemeClr val="accent1"/>
            </a:solidFill>
            <a:prstDash val="solid"/>
            <a:round/>
            <a:headEnd type="none" w="med" len="med"/>
            <a:tailEnd type="none" w="med" len="med"/>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9"/>
        <p:cNvGrpSpPr/>
        <p:nvPr/>
      </p:nvGrpSpPr>
      <p:grpSpPr>
        <a:xfrm>
          <a:off x="0" y="0"/>
          <a:ext cx="0" cy="0"/>
          <a:chOff x="0" y="0"/>
          <a:chExt cx="0" cy="0"/>
        </a:xfrm>
      </p:grpSpPr>
      <p:sp>
        <p:nvSpPr>
          <p:cNvPr id="90" name="Shape 90"/>
          <p:cNvSpPr txBox="1">
            <a:spLocks noGrp="1"/>
          </p:cNvSpPr>
          <p:nvPr>
            <p:ph type="title"/>
          </p:nvPr>
        </p:nvSpPr>
        <p:spPr>
          <a:xfrm rot="5400000">
            <a:off x="7917038" y="2321047"/>
            <a:ext cx="4659889" cy="1615742"/>
          </a:xfrm>
          <a:prstGeom prst="rect">
            <a:avLst/>
          </a:prstGeom>
          <a:noFill/>
          <a:ln>
            <a:noFill/>
          </a:ln>
        </p:spPr>
        <p:txBody>
          <a:bodyPr wrap="square" lIns="91425" tIns="91425" rIns="91425" bIns="91425" anchor="t" anchorCtr="0"/>
          <a:lstStyle>
            <a:lvl1pPr marL="0" marR="0" lvl="0" indent="0" algn="l" rtl="0">
              <a:lnSpc>
                <a:spcPct val="90000"/>
              </a:lnSpc>
              <a:spcBef>
                <a:spcPts val="0"/>
              </a:spcBef>
              <a:buClr>
                <a:schemeClr val="dk1"/>
              </a:buClr>
              <a:buSzPts val="3200"/>
              <a:buFont typeface="Cabin"/>
              <a:buNone/>
              <a:defRPr sz="3200" b="0" i="0" u="none" strike="noStrike" cap="none">
                <a:solidFill>
                  <a:schemeClr val="dk1"/>
                </a:solidFill>
                <a:latin typeface="Cabin"/>
                <a:ea typeface="Cabin"/>
                <a:cs typeface="Cabin"/>
                <a:sym typeface="Cabin"/>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91" name="Shape 91"/>
          <p:cNvSpPr txBox="1">
            <a:spLocks noGrp="1"/>
          </p:cNvSpPr>
          <p:nvPr>
            <p:ph type="body" idx="1"/>
          </p:nvPr>
        </p:nvSpPr>
        <p:spPr>
          <a:xfrm rot="5400000">
            <a:off x="3029143" y="-785498"/>
            <a:ext cx="4659889" cy="7828830"/>
          </a:xfrm>
          <a:prstGeom prst="rect">
            <a:avLst/>
          </a:prstGeom>
          <a:noFill/>
          <a:ln>
            <a:noFill/>
          </a:ln>
        </p:spPr>
        <p:txBody>
          <a:bodyPr wrap="square" lIns="91425" tIns="91425" rIns="91425" bIns="91425" anchor="t" anchorCtr="0"/>
          <a:lstStyle>
            <a:lvl1pPr marL="228600" marR="0" lvl="0" indent="-101600" algn="l" rtl="0">
              <a:lnSpc>
                <a:spcPct val="120000"/>
              </a:lnSpc>
              <a:spcBef>
                <a:spcPts val="1000"/>
              </a:spcBef>
              <a:buClr>
                <a:schemeClr val="accent1"/>
              </a:buClr>
              <a:buSzPts val="2000"/>
              <a:buFont typeface="Arial"/>
              <a:buChar char="•"/>
              <a:defRPr sz="2000" b="0" i="0" u="none" strike="noStrike" cap="none">
                <a:solidFill>
                  <a:schemeClr val="dk1"/>
                </a:solidFill>
                <a:latin typeface="Cabin"/>
                <a:ea typeface="Cabin"/>
                <a:cs typeface="Cabin"/>
                <a:sym typeface="Cabin"/>
              </a:defRPr>
            </a:lvl1pPr>
            <a:lvl2pPr marL="685800" marR="0" lvl="1" indent="-114300" algn="l" rtl="0">
              <a:lnSpc>
                <a:spcPct val="120000"/>
              </a:lnSpc>
              <a:spcBef>
                <a:spcPts val="500"/>
              </a:spcBef>
              <a:buClr>
                <a:schemeClr val="accent1"/>
              </a:buClr>
              <a:buSzPts val="1800"/>
              <a:buFont typeface="Arial"/>
              <a:buChar char="•"/>
              <a:defRPr sz="1800" b="0" i="0" u="none" strike="noStrike" cap="none">
                <a:solidFill>
                  <a:schemeClr val="dk1"/>
                </a:solidFill>
                <a:latin typeface="Cabin"/>
                <a:ea typeface="Cabin"/>
                <a:cs typeface="Cabin"/>
                <a:sym typeface="Cabin"/>
              </a:defRPr>
            </a:lvl2pPr>
            <a:lvl3pPr marL="1143000" marR="0" lvl="2" indent="-127000" algn="l" rtl="0">
              <a:lnSpc>
                <a:spcPct val="120000"/>
              </a:lnSpc>
              <a:spcBef>
                <a:spcPts val="500"/>
              </a:spcBef>
              <a:buClr>
                <a:schemeClr val="accent1"/>
              </a:buClr>
              <a:buSzPts val="1600"/>
              <a:buFont typeface="Arial"/>
              <a:buChar char="•"/>
              <a:defRPr sz="1600" b="0" i="0" u="none" strike="noStrike" cap="none">
                <a:solidFill>
                  <a:schemeClr val="dk1"/>
                </a:solidFill>
                <a:latin typeface="Cabin"/>
                <a:ea typeface="Cabin"/>
                <a:cs typeface="Cabin"/>
                <a:sym typeface="Cabin"/>
              </a:defRPr>
            </a:lvl3pPr>
            <a:lvl4pPr marL="1600200" marR="0" lvl="3" indent="-139700" algn="l" rtl="0">
              <a:lnSpc>
                <a:spcPct val="120000"/>
              </a:lnSpc>
              <a:spcBef>
                <a:spcPts val="500"/>
              </a:spcBef>
              <a:buClr>
                <a:schemeClr val="accent1"/>
              </a:buClr>
              <a:buSzPts val="1400"/>
              <a:buFont typeface="Arial"/>
              <a:buChar char="•"/>
              <a:defRPr sz="1400" b="0" i="0" u="none" strike="noStrike" cap="none">
                <a:solidFill>
                  <a:schemeClr val="dk1"/>
                </a:solidFill>
                <a:latin typeface="Cabin"/>
                <a:ea typeface="Cabin"/>
                <a:cs typeface="Cabin"/>
                <a:sym typeface="Cabin"/>
              </a:defRPr>
            </a:lvl4pPr>
            <a:lvl5pPr marL="2057400" marR="0" lvl="4" indent="-152400" algn="l" rtl="0">
              <a:lnSpc>
                <a:spcPct val="120000"/>
              </a:lnSpc>
              <a:spcBef>
                <a:spcPts val="500"/>
              </a:spcBef>
              <a:buClr>
                <a:schemeClr val="accent1"/>
              </a:buClr>
              <a:buSzPts val="1200"/>
              <a:buFont typeface="Arial"/>
              <a:buChar char="•"/>
              <a:defRPr sz="1200" b="0" i="0" u="none" strike="noStrike" cap="none">
                <a:solidFill>
                  <a:schemeClr val="dk1"/>
                </a:solidFill>
                <a:latin typeface="Cabin"/>
                <a:ea typeface="Cabin"/>
                <a:cs typeface="Cabin"/>
                <a:sym typeface="Cabin"/>
              </a:defRPr>
            </a:lvl5pPr>
            <a:lvl6pPr marL="2514600" marR="0" lvl="5" indent="-152400" algn="l" rtl="0">
              <a:lnSpc>
                <a:spcPct val="120000"/>
              </a:lnSpc>
              <a:spcBef>
                <a:spcPts val="500"/>
              </a:spcBef>
              <a:buClr>
                <a:schemeClr val="accent1"/>
              </a:buClr>
              <a:buSzPts val="1200"/>
              <a:buFont typeface="Arial"/>
              <a:buChar char="•"/>
              <a:defRPr sz="1200" b="0" i="0" u="none" strike="noStrike" cap="none">
                <a:solidFill>
                  <a:schemeClr val="dk1"/>
                </a:solidFill>
                <a:latin typeface="Cabin"/>
                <a:ea typeface="Cabin"/>
                <a:cs typeface="Cabin"/>
                <a:sym typeface="Cabin"/>
              </a:defRPr>
            </a:lvl6pPr>
            <a:lvl7pPr marL="2971800" marR="0" lvl="6" indent="-152400" algn="l" rtl="0">
              <a:lnSpc>
                <a:spcPct val="120000"/>
              </a:lnSpc>
              <a:spcBef>
                <a:spcPts val="500"/>
              </a:spcBef>
              <a:buClr>
                <a:schemeClr val="accent1"/>
              </a:buClr>
              <a:buSzPts val="1200"/>
              <a:buFont typeface="Arial"/>
              <a:buChar char="•"/>
              <a:defRPr sz="1200" b="0" i="0" u="none" strike="noStrike" cap="none">
                <a:solidFill>
                  <a:schemeClr val="dk1"/>
                </a:solidFill>
                <a:latin typeface="Cabin"/>
                <a:ea typeface="Cabin"/>
                <a:cs typeface="Cabin"/>
                <a:sym typeface="Cabin"/>
              </a:defRPr>
            </a:lvl7pPr>
            <a:lvl8pPr marL="3429000" marR="0" lvl="7" indent="-152400" algn="l" rtl="0">
              <a:lnSpc>
                <a:spcPct val="120000"/>
              </a:lnSpc>
              <a:spcBef>
                <a:spcPts val="500"/>
              </a:spcBef>
              <a:buClr>
                <a:schemeClr val="accent1"/>
              </a:buClr>
              <a:buSzPts val="1200"/>
              <a:buFont typeface="Arial"/>
              <a:buChar char="•"/>
              <a:defRPr sz="1200" b="0" i="0" u="none" strike="noStrike" cap="none">
                <a:solidFill>
                  <a:schemeClr val="dk1"/>
                </a:solidFill>
                <a:latin typeface="Cabin"/>
                <a:ea typeface="Cabin"/>
                <a:cs typeface="Cabin"/>
                <a:sym typeface="Cabin"/>
              </a:defRPr>
            </a:lvl8pPr>
            <a:lvl9pPr marL="3886200" marR="0" lvl="8" indent="-152400" algn="l" rtl="0">
              <a:lnSpc>
                <a:spcPct val="120000"/>
              </a:lnSpc>
              <a:spcBef>
                <a:spcPts val="500"/>
              </a:spcBef>
              <a:buClr>
                <a:schemeClr val="accent1"/>
              </a:buClr>
              <a:buSzPts val="1200"/>
              <a:buFont typeface="Arial"/>
              <a:buChar char="•"/>
              <a:defRPr sz="1200" b="0" i="0" u="none" strike="noStrike" cap="none">
                <a:solidFill>
                  <a:schemeClr val="dk1"/>
                </a:solidFill>
                <a:latin typeface="Cabin"/>
                <a:ea typeface="Cabin"/>
                <a:cs typeface="Cabin"/>
                <a:sym typeface="Cabin"/>
              </a:defRPr>
            </a:lvl9pPr>
          </a:lstStyle>
          <a:p>
            <a:endParaRPr/>
          </a:p>
        </p:txBody>
      </p:sp>
      <p:sp>
        <p:nvSpPr>
          <p:cNvPr id="92" name="Shape 92"/>
          <p:cNvSpPr txBox="1">
            <a:spLocks noGrp="1"/>
          </p:cNvSpPr>
          <p:nvPr>
            <p:ph type="dt" idx="10"/>
          </p:nvPr>
        </p:nvSpPr>
        <p:spPr>
          <a:xfrm>
            <a:off x="7554138" y="330370"/>
            <a:ext cx="3500715" cy="309201"/>
          </a:xfrm>
          <a:prstGeom prst="rect">
            <a:avLst/>
          </a:prstGeom>
          <a:noFill/>
          <a:ln>
            <a:noFill/>
          </a:ln>
        </p:spPr>
        <p:txBody>
          <a:bodyPr wrap="square" lIns="91425" tIns="91425" rIns="91425" bIns="91425" anchor="ctr" anchorCtr="0"/>
          <a:lstStyle>
            <a:lvl1pPr marL="0" marR="0" lvl="0" indent="0" algn="r" rtl="0">
              <a:spcBef>
                <a:spcPts val="0"/>
              </a:spcBef>
              <a:buSzPts val="1400"/>
              <a:buNone/>
              <a:defRPr sz="1000" b="0" i="0" u="none" strike="noStrike" cap="none">
                <a:solidFill>
                  <a:srgbClr val="888888"/>
                </a:solidFill>
                <a:latin typeface="Cabin"/>
                <a:ea typeface="Cabin"/>
                <a:cs typeface="Cabin"/>
                <a:sym typeface="Cabin"/>
              </a:defRPr>
            </a:lvl1pPr>
            <a:lvl2pPr marL="457200" marR="0" lvl="1" indent="0" algn="l" rtl="0">
              <a:spcBef>
                <a:spcPts val="0"/>
              </a:spcBef>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buSzPts val="1400"/>
              <a:buNone/>
              <a:defRPr sz="1800" b="0" i="0" u="none" strike="noStrike" cap="none">
                <a:solidFill>
                  <a:schemeClr val="dk1"/>
                </a:solidFill>
                <a:latin typeface="Cabin"/>
                <a:ea typeface="Cabin"/>
                <a:cs typeface="Cabin"/>
                <a:sym typeface="Cabin"/>
              </a:defRPr>
            </a:lvl9pPr>
          </a:lstStyle>
          <a:p>
            <a:endParaRPr/>
          </a:p>
        </p:txBody>
      </p:sp>
      <p:sp>
        <p:nvSpPr>
          <p:cNvPr id="93" name="Shape 93"/>
          <p:cNvSpPr txBox="1">
            <a:spLocks noGrp="1"/>
          </p:cNvSpPr>
          <p:nvPr>
            <p:ph type="ftr" idx="11"/>
          </p:nvPr>
        </p:nvSpPr>
        <p:spPr>
          <a:xfrm>
            <a:off x="1451579" y="329307"/>
            <a:ext cx="5938836" cy="309201"/>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000" b="0" i="0" u="none" strike="noStrike" cap="none">
                <a:solidFill>
                  <a:srgbClr val="888888"/>
                </a:solidFill>
                <a:latin typeface="Cabin"/>
                <a:ea typeface="Cabin"/>
                <a:cs typeface="Cabin"/>
                <a:sym typeface="Cabin"/>
              </a:defRPr>
            </a:lvl1pPr>
            <a:lvl2pPr marL="457200" marR="0" lvl="1" indent="0" algn="l" rtl="0">
              <a:spcBef>
                <a:spcPts val="0"/>
              </a:spcBef>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buSzPts val="1400"/>
              <a:buNone/>
              <a:defRPr sz="1800" b="0" i="0" u="none" strike="noStrike" cap="none">
                <a:solidFill>
                  <a:schemeClr val="dk1"/>
                </a:solidFill>
                <a:latin typeface="Cabin"/>
                <a:ea typeface="Cabin"/>
                <a:cs typeface="Cabin"/>
                <a:sym typeface="Cabin"/>
              </a:defRPr>
            </a:lvl9pPr>
          </a:lstStyle>
          <a:p>
            <a:endParaRPr/>
          </a:p>
        </p:txBody>
      </p:sp>
      <p:sp>
        <p:nvSpPr>
          <p:cNvPr id="94" name="Shape 94"/>
          <p:cNvSpPr txBox="1">
            <a:spLocks noGrp="1"/>
          </p:cNvSpPr>
          <p:nvPr>
            <p:ph type="sldNum" idx="12"/>
          </p:nvPr>
        </p:nvSpPr>
        <p:spPr>
          <a:xfrm>
            <a:off x="480060" y="798973"/>
            <a:ext cx="811019" cy="503578"/>
          </a:xfrm>
          <a:prstGeom prst="rect">
            <a:avLst/>
          </a:prstGeom>
          <a:noFill/>
          <a:ln>
            <a:noFill/>
          </a:ln>
        </p:spPr>
        <p:txBody>
          <a:bodyPr wrap="square" lIns="91425" tIns="45700" rIns="91425" bIns="45700" anchor="t" anchorCtr="0">
            <a:noAutofit/>
          </a:bodyPr>
          <a:lstStyle/>
          <a:p>
            <a:pPr marL="0" marR="0" lvl="0" indent="0" algn="r" rtl="0">
              <a:spcBef>
                <a:spcPts val="0"/>
              </a:spcBef>
              <a:buNone/>
            </a:pPr>
            <a:fld id="{00000000-1234-1234-1234-123412341234}" type="slidenum">
              <a:rPr lang="en-US" sz="2800" b="0" i="0" u="none" strike="noStrike" cap="none">
                <a:solidFill>
                  <a:schemeClr val="accent1"/>
                </a:solidFill>
                <a:latin typeface="Cabin"/>
                <a:ea typeface="Cabin"/>
                <a:cs typeface="Cabin"/>
                <a:sym typeface="Cabin"/>
              </a:rPr>
              <a:pPr marL="0" marR="0" lvl="0" indent="0" algn="r" rtl="0">
                <a:spcBef>
                  <a:spcPts val="0"/>
                </a:spcBef>
                <a:buNone/>
              </a:pPr>
              <a:t>‹#›</a:t>
            </a:fld>
            <a:endParaRPr lang="en-US" sz="2800" b="0" i="0" u="none" strike="noStrike" cap="none">
              <a:solidFill>
                <a:schemeClr val="accent1"/>
              </a:solidFill>
              <a:latin typeface="Cabin"/>
              <a:ea typeface="Cabin"/>
              <a:cs typeface="Cabin"/>
              <a:sym typeface="Cabin"/>
            </a:endParaRPr>
          </a:p>
        </p:txBody>
      </p:sp>
      <p:cxnSp>
        <p:nvCxnSpPr>
          <p:cNvPr id="95" name="Shape 95"/>
          <p:cNvCxnSpPr/>
          <p:nvPr/>
        </p:nvCxnSpPr>
        <p:spPr>
          <a:xfrm>
            <a:off x="9439111" y="798973"/>
            <a:ext cx="0" cy="4659889"/>
          </a:xfrm>
          <a:prstGeom prst="straightConnector1">
            <a:avLst/>
          </a:prstGeom>
          <a:noFill/>
          <a:ln w="31750" cap="flat" cmpd="sng">
            <a:solidFill>
              <a:schemeClr val="accent1"/>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1451579" y="804519"/>
            <a:ext cx="9603275" cy="1049235"/>
          </a:xfrm>
          <a:prstGeom prst="rect">
            <a:avLst/>
          </a:prstGeom>
          <a:noFill/>
          <a:ln>
            <a:noFill/>
          </a:ln>
        </p:spPr>
        <p:txBody>
          <a:bodyPr wrap="square" lIns="91425" tIns="91425" rIns="91425" bIns="91425" anchor="t" anchorCtr="0"/>
          <a:lstStyle>
            <a:lvl1pPr marL="0" marR="0" lvl="0" indent="0" algn="l" rtl="0">
              <a:lnSpc>
                <a:spcPct val="90000"/>
              </a:lnSpc>
              <a:spcBef>
                <a:spcPts val="0"/>
              </a:spcBef>
              <a:buClr>
                <a:schemeClr val="dk1"/>
              </a:buClr>
              <a:buSzPts val="3200"/>
              <a:buFont typeface="Cabin"/>
              <a:buNone/>
              <a:defRPr sz="3200" b="0" i="0" u="none" strike="noStrike" cap="none">
                <a:solidFill>
                  <a:schemeClr val="dk1"/>
                </a:solidFill>
                <a:latin typeface="Cabin"/>
                <a:ea typeface="Cabin"/>
                <a:cs typeface="Cabin"/>
                <a:sym typeface="Cabin"/>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23" name="Shape 23"/>
          <p:cNvSpPr txBox="1">
            <a:spLocks noGrp="1"/>
          </p:cNvSpPr>
          <p:nvPr>
            <p:ph type="body" idx="1"/>
          </p:nvPr>
        </p:nvSpPr>
        <p:spPr>
          <a:xfrm>
            <a:off x="1451579" y="2015732"/>
            <a:ext cx="9603275" cy="3450613"/>
          </a:xfrm>
          <a:prstGeom prst="rect">
            <a:avLst/>
          </a:prstGeom>
          <a:noFill/>
          <a:ln>
            <a:noFill/>
          </a:ln>
        </p:spPr>
        <p:txBody>
          <a:bodyPr wrap="square" lIns="91425" tIns="91425" rIns="91425" bIns="91425" anchor="t" anchorCtr="0"/>
          <a:lstStyle>
            <a:lvl1pPr marL="228600" marR="0" lvl="0" indent="-101600" algn="l" rtl="0">
              <a:lnSpc>
                <a:spcPct val="120000"/>
              </a:lnSpc>
              <a:spcBef>
                <a:spcPts val="1000"/>
              </a:spcBef>
              <a:buClr>
                <a:schemeClr val="accent1"/>
              </a:buClr>
              <a:buSzPts val="2000"/>
              <a:buFont typeface="Arial"/>
              <a:buChar char="•"/>
              <a:defRPr sz="2000" b="0" i="0" u="none" strike="noStrike" cap="none">
                <a:solidFill>
                  <a:schemeClr val="dk1"/>
                </a:solidFill>
                <a:latin typeface="Cabin"/>
                <a:ea typeface="Cabin"/>
                <a:cs typeface="Cabin"/>
                <a:sym typeface="Cabin"/>
              </a:defRPr>
            </a:lvl1pPr>
            <a:lvl2pPr marL="685800" marR="0" lvl="1" indent="-114300" algn="l" rtl="0">
              <a:lnSpc>
                <a:spcPct val="120000"/>
              </a:lnSpc>
              <a:spcBef>
                <a:spcPts val="500"/>
              </a:spcBef>
              <a:buClr>
                <a:schemeClr val="accent1"/>
              </a:buClr>
              <a:buSzPts val="1800"/>
              <a:buFont typeface="Arial"/>
              <a:buChar char="•"/>
              <a:defRPr sz="1800" b="0" i="0" u="none" strike="noStrike" cap="none">
                <a:solidFill>
                  <a:schemeClr val="dk1"/>
                </a:solidFill>
                <a:latin typeface="Cabin"/>
                <a:ea typeface="Cabin"/>
                <a:cs typeface="Cabin"/>
                <a:sym typeface="Cabin"/>
              </a:defRPr>
            </a:lvl2pPr>
            <a:lvl3pPr marL="1143000" marR="0" lvl="2" indent="-127000" algn="l" rtl="0">
              <a:lnSpc>
                <a:spcPct val="120000"/>
              </a:lnSpc>
              <a:spcBef>
                <a:spcPts val="500"/>
              </a:spcBef>
              <a:buClr>
                <a:schemeClr val="accent1"/>
              </a:buClr>
              <a:buSzPts val="1600"/>
              <a:buFont typeface="Arial"/>
              <a:buChar char="•"/>
              <a:defRPr sz="1600" b="0" i="0" u="none" strike="noStrike" cap="none">
                <a:solidFill>
                  <a:schemeClr val="dk1"/>
                </a:solidFill>
                <a:latin typeface="Cabin"/>
                <a:ea typeface="Cabin"/>
                <a:cs typeface="Cabin"/>
                <a:sym typeface="Cabin"/>
              </a:defRPr>
            </a:lvl3pPr>
            <a:lvl4pPr marL="1600200" marR="0" lvl="3" indent="-139700" algn="l" rtl="0">
              <a:lnSpc>
                <a:spcPct val="120000"/>
              </a:lnSpc>
              <a:spcBef>
                <a:spcPts val="500"/>
              </a:spcBef>
              <a:buClr>
                <a:schemeClr val="accent1"/>
              </a:buClr>
              <a:buSzPts val="1400"/>
              <a:buFont typeface="Arial"/>
              <a:buChar char="•"/>
              <a:defRPr sz="1400" b="0" i="0" u="none" strike="noStrike" cap="none">
                <a:solidFill>
                  <a:schemeClr val="dk1"/>
                </a:solidFill>
                <a:latin typeface="Cabin"/>
                <a:ea typeface="Cabin"/>
                <a:cs typeface="Cabin"/>
                <a:sym typeface="Cabin"/>
              </a:defRPr>
            </a:lvl4pPr>
            <a:lvl5pPr marL="2057400" marR="0" lvl="4" indent="-152400" algn="l" rtl="0">
              <a:lnSpc>
                <a:spcPct val="120000"/>
              </a:lnSpc>
              <a:spcBef>
                <a:spcPts val="500"/>
              </a:spcBef>
              <a:buClr>
                <a:schemeClr val="accent1"/>
              </a:buClr>
              <a:buSzPts val="1200"/>
              <a:buFont typeface="Arial"/>
              <a:buChar char="•"/>
              <a:defRPr sz="1200" b="0" i="0" u="none" strike="noStrike" cap="none">
                <a:solidFill>
                  <a:schemeClr val="dk1"/>
                </a:solidFill>
                <a:latin typeface="Cabin"/>
                <a:ea typeface="Cabin"/>
                <a:cs typeface="Cabin"/>
                <a:sym typeface="Cabin"/>
              </a:defRPr>
            </a:lvl5pPr>
            <a:lvl6pPr marL="2514600" marR="0" lvl="5" indent="-152400" algn="l" rtl="0">
              <a:lnSpc>
                <a:spcPct val="120000"/>
              </a:lnSpc>
              <a:spcBef>
                <a:spcPts val="500"/>
              </a:spcBef>
              <a:buClr>
                <a:schemeClr val="accent1"/>
              </a:buClr>
              <a:buSzPts val="1200"/>
              <a:buFont typeface="Arial"/>
              <a:buChar char="•"/>
              <a:defRPr sz="1200" b="0" i="0" u="none" strike="noStrike" cap="none">
                <a:solidFill>
                  <a:schemeClr val="dk1"/>
                </a:solidFill>
                <a:latin typeface="Cabin"/>
                <a:ea typeface="Cabin"/>
                <a:cs typeface="Cabin"/>
                <a:sym typeface="Cabin"/>
              </a:defRPr>
            </a:lvl6pPr>
            <a:lvl7pPr marL="2971800" marR="0" lvl="6" indent="-152400" algn="l" rtl="0">
              <a:lnSpc>
                <a:spcPct val="120000"/>
              </a:lnSpc>
              <a:spcBef>
                <a:spcPts val="500"/>
              </a:spcBef>
              <a:buClr>
                <a:schemeClr val="accent1"/>
              </a:buClr>
              <a:buSzPts val="1200"/>
              <a:buFont typeface="Arial"/>
              <a:buChar char="•"/>
              <a:defRPr sz="1200" b="0" i="0" u="none" strike="noStrike" cap="none">
                <a:solidFill>
                  <a:schemeClr val="dk1"/>
                </a:solidFill>
                <a:latin typeface="Cabin"/>
                <a:ea typeface="Cabin"/>
                <a:cs typeface="Cabin"/>
                <a:sym typeface="Cabin"/>
              </a:defRPr>
            </a:lvl7pPr>
            <a:lvl8pPr marL="3429000" marR="0" lvl="7" indent="-152400" algn="l" rtl="0">
              <a:lnSpc>
                <a:spcPct val="120000"/>
              </a:lnSpc>
              <a:spcBef>
                <a:spcPts val="500"/>
              </a:spcBef>
              <a:buClr>
                <a:schemeClr val="accent1"/>
              </a:buClr>
              <a:buSzPts val="1200"/>
              <a:buFont typeface="Arial"/>
              <a:buChar char="•"/>
              <a:defRPr sz="1200" b="0" i="0" u="none" strike="noStrike" cap="none">
                <a:solidFill>
                  <a:schemeClr val="dk1"/>
                </a:solidFill>
                <a:latin typeface="Cabin"/>
                <a:ea typeface="Cabin"/>
                <a:cs typeface="Cabin"/>
                <a:sym typeface="Cabin"/>
              </a:defRPr>
            </a:lvl8pPr>
            <a:lvl9pPr marL="3886200" marR="0" lvl="8" indent="-152400" algn="l" rtl="0">
              <a:lnSpc>
                <a:spcPct val="120000"/>
              </a:lnSpc>
              <a:spcBef>
                <a:spcPts val="500"/>
              </a:spcBef>
              <a:buClr>
                <a:schemeClr val="accent1"/>
              </a:buClr>
              <a:buSzPts val="1200"/>
              <a:buFont typeface="Arial"/>
              <a:buChar char="•"/>
              <a:defRPr sz="1200" b="0" i="0" u="none" strike="noStrike" cap="none">
                <a:solidFill>
                  <a:schemeClr val="dk1"/>
                </a:solidFill>
                <a:latin typeface="Cabin"/>
                <a:ea typeface="Cabin"/>
                <a:cs typeface="Cabin"/>
                <a:sym typeface="Cabin"/>
              </a:defRPr>
            </a:lvl9pPr>
          </a:lstStyle>
          <a:p>
            <a:endParaRPr/>
          </a:p>
        </p:txBody>
      </p:sp>
      <p:sp>
        <p:nvSpPr>
          <p:cNvPr id="24" name="Shape 24"/>
          <p:cNvSpPr txBox="1">
            <a:spLocks noGrp="1"/>
          </p:cNvSpPr>
          <p:nvPr>
            <p:ph type="dt" idx="10"/>
          </p:nvPr>
        </p:nvSpPr>
        <p:spPr>
          <a:xfrm>
            <a:off x="7554138" y="330370"/>
            <a:ext cx="3500715" cy="309201"/>
          </a:xfrm>
          <a:prstGeom prst="rect">
            <a:avLst/>
          </a:prstGeom>
          <a:noFill/>
          <a:ln>
            <a:noFill/>
          </a:ln>
        </p:spPr>
        <p:txBody>
          <a:bodyPr wrap="square" lIns="91425" tIns="91425" rIns="91425" bIns="91425" anchor="ctr" anchorCtr="0"/>
          <a:lstStyle>
            <a:lvl1pPr marL="0" marR="0" lvl="0" indent="0" algn="r" rtl="0">
              <a:spcBef>
                <a:spcPts val="0"/>
              </a:spcBef>
              <a:buSzPts val="1400"/>
              <a:buNone/>
              <a:defRPr sz="1000" b="0" i="0" u="none" strike="noStrike" cap="none">
                <a:solidFill>
                  <a:srgbClr val="888888"/>
                </a:solidFill>
                <a:latin typeface="Cabin"/>
                <a:ea typeface="Cabin"/>
                <a:cs typeface="Cabin"/>
                <a:sym typeface="Cabin"/>
              </a:defRPr>
            </a:lvl1pPr>
            <a:lvl2pPr marL="457200" marR="0" lvl="1" indent="0" algn="l" rtl="0">
              <a:spcBef>
                <a:spcPts val="0"/>
              </a:spcBef>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buSzPts val="1400"/>
              <a:buNone/>
              <a:defRPr sz="1800" b="0" i="0" u="none" strike="noStrike" cap="none">
                <a:solidFill>
                  <a:schemeClr val="dk1"/>
                </a:solidFill>
                <a:latin typeface="Cabin"/>
                <a:ea typeface="Cabin"/>
                <a:cs typeface="Cabin"/>
                <a:sym typeface="Cabin"/>
              </a:defRPr>
            </a:lvl9pPr>
          </a:lstStyle>
          <a:p>
            <a:endParaRPr/>
          </a:p>
        </p:txBody>
      </p:sp>
      <p:sp>
        <p:nvSpPr>
          <p:cNvPr id="25" name="Shape 25"/>
          <p:cNvSpPr txBox="1">
            <a:spLocks noGrp="1"/>
          </p:cNvSpPr>
          <p:nvPr>
            <p:ph type="ftr" idx="11"/>
          </p:nvPr>
        </p:nvSpPr>
        <p:spPr>
          <a:xfrm>
            <a:off x="1451579" y="329307"/>
            <a:ext cx="5938836" cy="309201"/>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000" b="0" i="0" u="none" strike="noStrike" cap="none">
                <a:solidFill>
                  <a:srgbClr val="888888"/>
                </a:solidFill>
                <a:latin typeface="Cabin"/>
                <a:ea typeface="Cabin"/>
                <a:cs typeface="Cabin"/>
                <a:sym typeface="Cabin"/>
              </a:defRPr>
            </a:lvl1pPr>
            <a:lvl2pPr marL="457200" marR="0" lvl="1" indent="0" algn="l" rtl="0">
              <a:spcBef>
                <a:spcPts val="0"/>
              </a:spcBef>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buSzPts val="1400"/>
              <a:buNone/>
              <a:defRPr sz="1800" b="0" i="0" u="none" strike="noStrike" cap="none">
                <a:solidFill>
                  <a:schemeClr val="dk1"/>
                </a:solidFill>
                <a:latin typeface="Cabin"/>
                <a:ea typeface="Cabin"/>
                <a:cs typeface="Cabin"/>
                <a:sym typeface="Cabin"/>
              </a:defRPr>
            </a:lvl9pPr>
          </a:lstStyle>
          <a:p>
            <a:endParaRPr/>
          </a:p>
        </p:txBody>
      </p:sp>
      <p:sp>
        <p:nvSpPr>
          <p:cNvPr id="26" name="Shape 26"/>
          <p:cNvSpPr txBox="1">
            <a:spLocks noGrp="1"/>
          </p:cNvSpPr>
          <p:nvPr>
            <p:ph type="sldNum" idx="12"/>
          </p:nvPr>
        </p:nvSpPr>
        <p:spPr>
          <a:xfrm>
            <a:off x="480060" y="798973"/>
            <a:ext cx="811019" cy="503578"/>
          </a:xfrm>
          <a:prstGeom prst="rect">
            <a:avLst/>
          </a:prstGeom>
          <a:noFill/>
          <a:ln>
            <a:noFill/>
          </a:ln>
        </p:spPr>
        <p:txBody>
          <a:bodyPr wrap="square" lIns="91425" tIns="45700" rIns="91425" bIns="45700" anchor="t" anchorCtr="0">
            <a:noAutofit/>
          </a:bodyPr>
          <a:lstStyle/>
          <a:p>
            <a:pPr marL="0" marR="0" lvl="0" indent="0" algn="r" rtl="0">
              <a:spcBef>
                <a:spcPts val="0"/>
              </a:spcBef>
              <a:buNone/>
            </a:pPr>
            <a:fld id="{00000000-1234-1234-1234-123412341234}" type="slidenum">
              <a:rPr lang="en-US" sz="2800" b="0" i="0" u="none" strike="noStrike" cap="none">
                <a:solidFill>
                  <a:schemeClr val="accent1"/>
                </a:solidFill>
                <a:latin typeface="Cabin"/>
                <a:ea typeface="Cabin"/>
                <a:cs typeface="Cabin"/>
                <a:sym typeface="Cabin"/>
              </a:rPr>
              <a:pPr marL="0" marR="0" lvl="0" indent="0" algn="r" rtl="0">
                <a:spcBef>
                  <a:spcPts val="0"/>
                </a:spcBef>
                <a:buNone/>
              </a:pPr>
              <a:t>‹#›</a:t>
            </a:fld>
            <a:endParaRPr lang="en-US" sz="2800" b="0" i="0" u="none" strike="noStrike" cap="none">
              <a:solidFill>
                <a:schemeClr val="accent1"/>
              </a:solidFill>
              <a:latin typeface="Cabin"/>
              <a:ea typeface="Cabin"/>
              <a:cs typeface="Cabin"/>
              <a:sym typeface="Cabin"/>
            </a:endParaRPr>
          </a:p>
        </p:txBody>
      </p:sp>
      <p:cxnSp>
        <p:nvCxnSpPr>
          <p:cNvPr id="27" name="Shape 27"/>
          <p:cNvCxnSpPr/>
          <p:nvPr/>
        </p:nvCxnSpPr>
        <p:spPr>
          <a:xfrm>
            <a:off x="1453896" y="1847088"/>
            <a:ext cx="9607522" cy="0"/>
          </a:xfrm>
          <a:prstGeom prst="straightConnector1">
            <a:avLst/>
          </a:prstGeom>
          <a:noFill/>
          <a:ln w="31750" cap="flat" cmpd="sng">
            <a:solidFill>
              <a:schemeClr val="accent1"/>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1454239" y="1756130"/>
            <a:ext cx="8643154" cy="188795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SzPts val="3600"/>
              <a:buFont typeface="Cabin"/>
              <a:buNone/>
              <a:defRPr sz="3600" b="0" i="0" u="none" strike="noStrike" cap="none">
                <a:solidFill>
                  <a:schemeClr val="dk1"/>
                </a:solidFill>
                <a:latin typeface="Cabin"/>
                <a:ea typeface="Cabin"/>
                <a:cs typeface="Cabin"/>
                <a:sym typeface="Cabin"/>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30" name="Shape 30"/>
          <p:cNvSpPr txBox="1">
            <a:spLocks noGrp="1"/>
          </p:cNvSpPr>
          <p:nvPr>
            <p:ph type="body" idx="1"/>
          </p:nvPr>
        </p:nvSpPr>
        <p:spPr>
          <a:xfrm>
            <a:off x="1454239" y="3806195"/>
            <a:ext cx="8630446" cy="1012929"/>
          </a:xfrm>
          <a:prstGeom prst="rect">
            <a:avLst/>
          </a:prstGeom>
          <a:noFill/>
          <a:ln>
            <a:noFill/>
          </a:ln>
        </p:spPr>
        <p:txBody>
          <a:bodyPr wrap="square" lIns="91425" tIns="91425" rIns="91425" bIns="91425" anchor="t" anchorCtr="0"/>
          <a:lstStyle>
            <a:lvl1pPr marL="0" marR="0" lvl="0" indent="0" algn="l" rtl="0">
              <a:lnSpc>
                <a:spcPct val="120000"/>
              </a:lnSpc>
              <a:spcBef>
                <a:spcPts val="1000"/>
              </a:spcBef>
              <a:buClr>
                <a:schemeClr val="accent1"/>
              </a:buClr>
              <a:buSzPts val="1800"/>
              <a:buFont typeface="Arial"/>
              <a:buNone/>
              <a:defRPr sz="1800" b="0" i="0" u="none" strike="noStrike" cap="none">
                <a:solidFill>
                  <a:schemeClr val="dk1"/>
                </a:solidFill>
                <a:latin typeface="Cabin"/>
                <a:ea typeface="Cabin"/>
                <a:cs typeface="Cabin"/>
                <a:sym typeface="Cabin"/>
              </a:defRPr>
            </a:lvl1pPr>
            <a:lvl2pPr marL="457200" marR="0" lvl="1" indent="0" algn="l" rtl="0">
              <a:lnSpc>
                <a:spcPct val="120000"/>
              </a:lnSpc>
              <a:spcBef>
                <a:spcPts val="500"/>
              </a:spcBef>
              <a:buClr>
                <a:schemeClr val="accent1"/>
              </a:buClr>
              <a:buSzPts val="1800"/>
              <a:buFont typeface="Arial"/>
              <a:buNone/>
              <a:defRPr sz="1800" b="0" i="0" u="none" strike="noStrike" cap="none">
                <a:solidFill>
                  <a:srgbClr val="888888"/>
                </a:solidFill>
                <a:latin typeface="Cabin"/>
                <a:ea typeface="Cabin"/>
                <a:cs typeface="Cabin"/>
                <a:sym typeface="Cabin"/>
              </a:defRPr>
            </a:lvl2pPr>
            <a:lvl3pPr marL="914400" marR="0" lvl="2" indent="0" algn="l" rtl="0">
              <a:lnSpc>
                <a:spcPct val="120000"/>
              </a:lnSpc>
              <a:spcBef>
                <a:spcPts val="500"/>
              </a:spcBef>
              <a:buClr>
                <a:schemeClr val="accent1"/>
              </a:buClr>
              <a:buSzPts val="1800"/>
              <a:buFont typeface="Arial"/>
              <a:buNone/>
              <a:defRPr sz="1800" b="0" i="0" u="none" strike="noStrike" cap="none">
                <a:solidFill>
                  <a:srgbClr val="888888"/>
                </a:solidFill>
                <a:latin typeface="Cabin"/>
                <a:ea typeface="Cabin"/>
                <a:cs typeface="Cabin"/>
                <a:sym typeface="Cabin"/>
              </a:defRPr>
            </a:lvl3pPr>
            <a:lvl4pPr marL="1371600" marR="0" lvl="3" indent="0" algn="l" rtl="0">
              <a:lnSpc>
                <a:spcPct val="120000"/>
              </a:lnSpc>
              <a:spcBef>
                <a:spcPts val="500"/>
              </a:spcBef>
              <a:buClr>
                <a:schemeClr val="accent1"/>
              </a:buClr>
              <a:buSzPts val="1600"/>
              <a:buFont typeface="Arial"/>
              <a:buNone/>
              <a:defRPr sz="1600" b="0" i="0" u="none" strike="noStrike" cap="none">
                <a:solidFill>
                  <a:srgbClr val="888888"/>
                </a:solidFill>
                <a:latin typeface="Cabin"/>
                <a:ea typeface="Cabin"/>
                <a:cs typeface="Cabin"/>
                <a:sym typeface="Cabin"/>
              </a:defRPr>
            </a:lvl4pPr>
            <a:lvl5pPr marL="1828800" marR="0" lvl="4" indent="0" algn="l" rtl="0">
              <a:lnSpc>
                <a:spcPct val="120000"/>
              </a:lnSpc>
              <a:spcBef>
                <a:spcPts val="500"/>
              </a:spcBef>
              <a:buClr>
                <a:schemeClr val="accent1"/>
              </a:buClr>
              <a:buSzPts val="1600"/>
              <a:buFont typeface="Arial"/>
              <a:buNone/>
              <a:defRPr sz="1600" b="0" i="0" u="none" strike="noStrike" cap="none">
                <a:solidFill>
                  <a:srgbClr val="888888"/>
                </a:solidFill>
                <a:latin typeface="Cabin"/>
                <a:ea typeface="Cabin"/>
                <a:cs typeface="Cabin"/>
                <a:sym typeface="Cabin"/>
              </a:defRPr>
            </a:lvl5pPr>
            <a:lvl6pPr marL="2286000" marR="0" lvl="5" indent="0" algn="l" rtl="0">
              <a:lnSpc>
                <a:spcPct val="120000"/>
              </a:lnSpc>
              <a:spcBef>
                <a:spcPts val="500"/>
              </a:spcBef>
              <a:buClr>
                <a:schemeClr val="accent1"/>
              </a:buClr>
              <a:buSzPts val="1600"/>
              <a:buFont typeface="Arial"/>
              <a:buNone/>
              <a:defRPr sz="1600" b="0" i="0" u="none" strike="noStrike" cap="none">
                <a:solidFill>
                  <a:srgbClr val="888888"/>
                </a:solidFill>
                <a:latin typeface="Cabin"/>
                <a:ea typeface="Cabin"/>
                <a:cs typeface="Cabin"/>
                <a:sym typeface="Cabin"/>
              </a:defRPr>
            </a:lvl6pPr>
            <a:lvl7pPr marL="2743200" marR="0" lvl="6" indent="0" algn="l" rtl="0">
              <a:lnSpc>
                <a:spcPct val="120000"/>
              </a:lnSpc>
              <a:spcBef>
                <a:spcPts val="500"/>
              </a:spcBef>
              <a:buClr>
                <a:schemeClr val="accent1"/>
              </a:buClr>
              <a:buSzPts val="1600"/>
              <a:buFont typeface="Arial"/>
              <a:buNone/>
              <a:defRPr sz="1600" b="0" i="0" u="none" strike="noStrike" cap="none">
                <a:solidFill>
                  <a:srgbClr val="888888"/>
                </a:solidFill>
                <a:latin typeface="Cabin"/>
                <a:ea typeface="Cabin"/>
                <a:cs typeface="Cabin"/>
                <a:sym typeface="Cabin"/>
              </a:defRPr>
            </a:lvl7pPr>
            <a:lvl8pPr marL="3200400" marR="0" lvl="7" indent="0" algn="l" rtl="0">
              <a:lnSpc>
                <a:spcPct val="120000"/>
              </a:lnSpc>
              <a:spcBef>
                <a:spcPts val="500"/>
              </a:spcBef>
              <a:buClr>
                <a:schemeClr val="accent1"/>
              </a:buClr>
              <a:buSzPts val="1600"/>
              <a:buFont typeface="Arial"/>
              <a:buNone/>
              <a:defRPr sz="1600" b="0" i="0" u="none" strike="noStrike" cap="none">
                <a:solidFill>
                  <a:srgbClr val="888888"/>
                </a:solidFill>
                <a:latin typeface="Cabin"/>
                <a:ea typeface="Cabin"/>
                <a:cs typeface="Cabin"/>
                <a:sym typeface="Cabin"/>
              </a:defRPr>
            </a:lvl8pPr>
            <a:lvl9pPr marL="3657600" marR="0" lvl="8" indent="0" algn="l" rtl="0">
              <a:lnSpc>
                <a:spcPct val="120000"/>
              </a:lnSpc>
              <a:spcBef>
                <a:spcPts val="500"/>
              </a:spcBef>
              <a:buClr>
                <a:schemeClr val="accent1"/>
              </a:buClr>
              <a:buSzPts val="1600"/>
              <a:buFont typeface="Arial"/>
              <a:buNone/>
              <a:defRPr sz="1600" b="0" i="0" u="none" strike="noStrike" cap="none">
                <a:solidFill>
                  <a:srgbClr val="888888"/>
                </a:solidFill>
                <a:latin typeface="Cabin"/>
                <a:ea typeface="Cabin"/>
                <a:cs typeface="Cabin"/>
                <a:sym typeface="Cabin"/>
              </a:defRPr>
            </a:lvl9pPr>
          </a:lstStyle>
          <a:p>
            <a:endParaRPr/>
          </a:p>
        </p:txBody>
      </p:sp>
      <p:sp>
        <p:nvSpPr>
          <p:cNvPr id="31" name="Shape 31"/>
          <p:cNvSpPr txBox="1">
            <a:spLocks noGrp="1"/>
          </p:cNvSpPr>
          <p:nvPr>
            <p:ph type="dt" idx="10"/>
          </p:nvPr>
        </p:nvSpPr>
        <p:spPr>
          <a:xfrm>
            <a:off x="7554138" y="330370"/>
            <a:ext cx="3500715" cy="309201"/>
          </a:xfrm>
          <a:prstGeom prst="rect">
            <a:avLst/>
          </a:prstGeom>
          <a:noFill/>
          <a:ln>
            <a:noFill/>
          </a:ln>
        </p:spPr>
        <p:txBody>
          <a:bodyPr wrap="square" lIns="91425" tIns="91425" rIns="91425" bIns="91425" anchor="ctr" anchorCtr="0"/>
          <a:lstStyle>
            <a:lvl1pPr marL="0" marR="0" lvl="0" indent="0" algn="r" rtl="0">
              <a:spcBef>
                <a:spcPts val="0"/>
              </a:spcBef>
              <a:buSzPts val="1400"/>
              <a:buNone/>
              <a:defRPr sz="1000" b="0" i="0" u="none" strike="noStrike" cap="none">
                <a:solidFill>
                  <a:srgbClr val="888888"/>
                </a:solidFill>
                <a:latin typeface="Cabin"/>
                <a:ea typeface="Cabin"/>
                <a:cs typeface="Cabin"/>
                <a:sym typeface="Cabin"/>
              </a:defRPr>
            </a:lvl1pPr>
            <a:lvl2pPr marL="457200" marR="0" lvl="1" indent="0" algn="l" rtl="0">
              <a:spcBef>
                <a:spcPts val="0"/>
              </a:spcBef>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buSzPts val="1400"/>
              <a:buNone/>
              <a:defRPr sz="1800" b="0" i="0" u="none" strike="noStrike" cap="none">
                <a:solidFill>
                  <a:schemeClr val="dk1"/>
                </a:solidFill>
                <a:latin typeface="Cabin"/>
                <a:ea typeface="Cabin"/>
                <a:cs typeface="Cabin"/>
                <a:sym typeface="Cabin"/>
              </a:defRPr>
            </a:lvl9pPr>
          </a:lstStyle>
          <a:p>
            <a:endParaRPr/>
          </a:p>
        </p:txBody>
      </p:sp>
      <p:sp>
        <p:nvSpPr>
          <p:cNvPr id="32" name="Shape 32"/>
          <p:cNvSpPr txBox="1">
            <a:spLocks noGrp="1"/>
          </p:cNvSpPr>
          <p:nvPr>
            <p:ph type="ftr" idx="11"/>
          </p:nvPr>
        </p:nvSpPr>
        <p:spPr>
          <a:xfrm>
            <a:off x="1451579" y="329307"/>
            <a:ext cx="5938836" cy="309201"/>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000" b="0" i="0" u="none" strike="noStrike" cap="none">
                <a:solidFill>
                  <a:srgbClr val="888888"/>
                </a:solidFill>
                <a:latin typeface="Cabin"/>
                <a:ea typeface="Cabin"/>
                <a:cs typeface="Cabin"/>
                <a:sym typeface="Cabin"/>
              </a:defRPr>
            </a:lvl1pPr>
            <a:lvl2pPr marL="457200" marR="0" lvl="1" indent="0" algn="l" rtl="0">
              <a:spcBef>
                <a:spcPts val="0"/>
              </a:spcBef>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buSzPts val="1400"/>
              <a:buNone/>
              <a:defRPr sz="1800" b="0" i="0" u="none" strike="noStrike" cap="none">
                <a:solidFill>
                  <a:schemeClr val="dk1"/>
                </a:solidFill>
                <a:latin typeface="Cabin"/>
                <a:ea typeface="Cabin"/>
                <a:cs typeface="Cabin"/>
                <a:sym typeface="Cabin"/>
              </a:defRPr>
            </a:lvl9pPr>
          </a:lstStyle>
          <a:p>
            <a:endParaRPr/>
          </a:p>
        </p:txBody>
      </p:sp>
      <p:sp>
        <p:nvSpPr>
          <p:cNvPr id="33" name="Shape 33"/>
          <p:cNvSpPr txBox="1">
            <a:spLocks noGrp="1"/>
          </p:cNvSpPr>
          <p:nvPr>
            <p:ph type="sldNum" idx="12"/>
          </p:nvPr>
        </p:nvSpPr>
        <p:spPr>
          <a:xfrm>
            <a:off x="480060" y="798973"/>
            <a:ext cx="811019" cy="503578"/>
          </a:xfrm>
          <a:prstGeom prst="rect">
            <a:avLst/>
          </a:prstGeom>
          <a:noFill/>
          <a:ln>
            <a:noFill/>
          </a:ln>
        </p:spPr>
        <p:txBody>
          <a:bodyPr wrap="square" lIns="91425" tIns="45700" rIns="91425" bIns="45700" anchor="t" anchorCtr="0">
            <a:noAutofit/>
          </a:bodyPr>
          <a:lstStyle/>
          <a:p>
            <a:pPr marL="0" marR="0" lvl="0" indent="0" algn="r" rtl="0">
              <a:spcBef>
                <a:spcPts val="0"/>
              </a:spcBef>
              <a:buNone/>
            </a:pPr>
            <a:fld id="{00000000-1234-1234-1234-123412341234}" type="slidenum">
              <a:rPr lang="en-US" sz="2800" b="0" i="0" u="none" strike="noStrike" cap="none">
                <a:solidFill>
                  <a:schemeClr val="accent1"/>
                </a:solidFill>
                <a:latin typeface="Cabin"/>
                <a:ea typeface="Cabin"/>
                <a:cs typeface="Cabin"/>
                <a:sym typeface="Cabin"/>
              </a:rPr>
              <a:pPr marL="0" marR="0" lvl="0" indent="0" algn="r" rtl="0">
                <a:spcBef>
                  <a:spcPts val="0"/>
                </a:spcBef>
                <a:buNone/>
              </a:pPr>
              <a:t>‹#›</a:t>
            </a:fld>
            <a:endParaRPr lang="en-US" sz="2800" b="0" i="0" u="none" strike="noStrike" cap="none">
              <a:solidFill>
                <a:schemeClr val="accent1"/>
              </a:solidFill>
              <a:latin typeface="Cabin"/>
              <a:ea typeface="Cabin"/>
              <a:cs typeface="Cabin"/>
              <a:sym typeface="Cabin"/>
            </a:endParaRPr>
          </a:p>
        </p:txBody>
      </p:sp>
      <p:cxnSp>
        <p:nvCxnSpPr>
          <p:cNvPr id="34" name="Shape 34"/>
          <p:cNvCxnSpPr/>
          <p:nvPr/>
        </p:nvCxnSpPr>
        <p:spPr>
          <a:xfrm>
            <a:off x="1454239" y="3804985"/>
            <a:ext cx="8630446" cy="0"/>
          </a:xfrm>
          <a:prstGeom prst="straightConnector1">
            <a:avLst/>
          </a:prstGeom>
          <a:noFill/>
          <a:ln w="31750" cap="flat" cmpd="sng">
            <a:solidFill>
              <a:schemeClr val="accent1"/>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1449217" y="804889"/>
            <a:ext cx="9605635" cy="1059305"/>
          </a:xfrm>
          <a:prstGeom prst="rect">
            <a:avLst/>
          </a:prstGeom>
          <a:noFill/>
          <a:ln>
            <a:noFill/>
          </a:ln>
        </p:spPr>
        <p:txBody>
          <a:bodyPr wrap="square" lIns="91425" tIns="91425" rIns="91425" bIns="91425" anchor="t" anchorCtr="0"/>
          <a:lstStyle>
            <a:lvl1pPr marL="0" marR="0" lvl="0" indent="0" algn="l" rtl="0">
              <a:lnSpc>
                <a:spcPct val="90000"/>
              </a:lnSpc>
              <a:spcBef>
                <a:spcPts val="0"/>
              </a:spcBef>
              <a:buClr>
                <a:schemeClr val="dk1"/>
              </a:buClr>
              <a:buSzPts val="3200"/>
              <a:buFont typeface="Cabin"/>
              <a:buNone/>
              <a:defRPr sz="3200" b="0" i="0" u="none" strike="noStrike" cap="none">
                <a:solidFill>
                  <a:schemeClr val="dk1"/>
                </a:solidFill>
                <a:latin typeface="Cabin"/>
                <a:ea typeface="Cabin"/>
                <a:cs typeface="Cabin"/>
                <a:sym typeface="Cabin"/>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37" name="Shape 37"/>
          <p:cNvSpPr txBox="1">
            <a:spLocks noGrp="1"/>
          </p:cNvSpPr>
          <p:nvPr>
            <p:ph type="body" idx="1"/>
          </p:nvPr>
        </p:nvSpPr>
        <p:spPr>
          <a:xfrm>
            <a:off x="1447331" y="2010878"/>
            <a:ext cx="4645152" cy="3448595"/>
          </a:xfrm>
          <a:prstGeom prst="rect">
            <a:avLst/>
          </a:prstGeom>
          <a:noFill/>
          <a:ln>
            <a:noFill/>
          </a:ln>
        </p:spPr>
        <p:txBody>
          <a:bodyPr wrap="square" lIns="91425" tIns="91425" rIns="91425" bIns="91425" anchor="t" anchorCtr="0"/>
          <a:lstStyle>
            <a:lvl1pPr marL="228600" marR="0" lvl="0" indent="-101600" algn="l" rtl="0">
              <a:lnSpc>
                <a:spcPct val="120000"/>
              </a:lnSpc>
              <a:spcBef>
                <a:spcPts val="1000"/>
              </a:spcBef>
              <a:buClr>
                <a:schemeClr val="accent1"/>
              </a:buClr>
              <a:buSzPts val="2000"/>
              <a:buFont typeface="Arial"/>
              <a:buChar char="•"/>
              <a:defRPr sz="2000" b="0" i="0" u="none" strike="noStrike" cap="none">
                <a:solidFill>
                  <a:schemeClr val="dk1"/>
                </a:solidFill>
                <a:latin typeface="Cabin"/>
                <a:ea typeface="Cabin"/>
                <a:cs typeface="Cabin"/>
                <a:sym typeface="Cabin"/>
              </a:defRPr>
            </a:lvl1pPr>
            <a:lvl2pPr marL="685800" marR="0" lvl="1" indent="-114300" algn="l" rtl="0">
              <a:lnSpc>
                <a:spcPct val="120000"/>
              </a:lnSpc>
              <a:spcBef>
                <a:spcPts val="500"/>
              </a:spcBef>
              <a:buClr>
                <a:schemeClr val="accent1"/>
              </a:buClr>
              <a:buSzPts val="1800"/>
              <a:buFont typeface="Arial"/>
              <a:buChar char="•"/>
              <a:defRPr sz="1800" b="0" i="0" u="none" strike="noStrike" cap="none">
                <a:solidFill>
                  <a:schemeClr val="dk1"/>
                </a:solidFill>
                <a:latin typeface="Cabin"/>
                <a:ea typeface="Cabin"/>
                <a:cs typeface="Cabin"/>
                <a:sym typeface="Cabin"/>
              </a:defRPr>
            </a:lvl2pPr>
            <a:lvl3pPr marL="1143000" marR="0" lvl="2" indent="-127000" algn="l" rtl="0">
              <a:lnSpc>
                <a:spcPct val="120000"/>
              </a:lnSpc>
              <a:spcBef>
                <a:spcPts val="500"/>
              </a:spcBef>
              <a:buClr>
                <a:schemeClr val="accent1"/>
              </a:buClr>
              <a:buSzPts val="1600"/>
              <a:buFont typeface="Arial"/>
              <a:buChar char="•"/>
              <a:defRPr sz="1600" b="0" i="0" u="none" strike="noStrike" cap="none">
                <a:solidFill>
                  <a:schemeClr val="dk1"/>
                </a:solidFill>
                <a:latin typeface="Cabin"/>
                <a:ea typeface="Cabin"/>
                <a:cs typeface="Cabin"/>
                <a:sym typeface="Cabin"/>
              </a:defRPr>
            </a:lvl3pPr>
            <a:lvl4pPr marL="1600200" marR="0" lvl="3" indent="-139700" algn="l" rtl="0">
              <a:lnSpc>
                <a:spcPct val="120000"/>
              </a:lnSpc>
              <a:spcBef>
                <a:spcPts val="500"/>
              </a:spcBef>
              <a:buClr>
                <a:schemeClr val="accent1"/>
              </a:buClr>
              <a:buSzPts val="1400"/>
              <a:buFont typeface="Arial"/>
              <a:buChar char="•"/>
              <a:defRPr sz="1400" b="0" i="0" u="none" strike="noStrike" cap="none">
                <a:solidFill>
                  <a:schemeClr val="dk1"/>
                </a:solidFill>
                <a:latin typeface="Cabin"/>
                <a:ea typeface="Cabin"/>
                <a:cs typeface="Cabin"/>
                <a:sym typeface="Cabin"/>
              </a:defRPr>
            </a:lvl4pPr>
            <a:lvl5pPr marL="2057400" marR="0" lvl="4" indent="-152400" algn="l" rtl="0">
              <a:lnSpc>
                <a:spcPct val="120000"/>
              </a:lnSpc>
              <a:spcBef>
                <a:spcPts val="500"/>
              </a:spcBef>
              <a:buClr>
                <a:schemeClr val="accent1"/>
              </a:buClr>
              <a:buSzPts val="1200"/>
              <a:buFont typeface="Arial"/>
              <a:buChar char="•"/>
              <a:defRPr sz="1200" b="0" i="0" u="none" strike="noStrike" cap="none">
                <a:solidFill>
                  <a:schemeClr val="dk1"/>
                </a:solidFill>
                <a:latin typeface="Cabin"/>
                <a:ea typeface="Cabin"/>
                <a:cs typeface="Cabin"/>
                <a:sym typeface="Cabin"/>
              </a:defRPr>
            </a:lvl5pPr>
            <a:lvl6pPr marL="2514600" marR="0" lvl="5" indent="-152400" algn="l" rtl="0">
              <a:lnSpc>
                <a:spcPct val="120000"/>
              </a:lnSpc>
              <a:spcBef>
                <a:spcPts val="500"/>
              </a:spcBef>
              <a:buClr>
                <a:schemeClr val="accent1"/>
              </a:buClr>
              <a:buSzPts val="1200"/>
              <a:buFont typeface="Arial"/>
              <a:buChar char="•"/>
              <a:defRPr sz="1200" b="0" i="0" u="none" strike="noStrike" cap="none">
                <a:solidFill>
                  <a:schemeClr val="dk1"/>
                </a:solidFill>
                <a:latin typeface="Cabin"/>
                <a:ea typeface="Cabin"/>
                <a:cs typeface="Cabin"/>
                <a:sym typeface="Cabin"/>
              </a:defRPr>
            </a:lvl6pPr>
            <a:lvl7pPr marL="2971800" marR="0" lvl="6" indent="-152400" algn="l" rtl="0">
              <a:lnSpc>
                <a:spcPct val="120000"/>
              </a:lnSpc>
              <a:spcBef>
                <a:spcPts val="500"/>
              </a:spcBef>
              <a:buClr>
                <a:schemeClr val="accent1"/>
              </a:buClr>
              <a:buSzPts val="1200"/>
              <a:buFont typeface="Arial"/>
              <a:buChar char="•"/>
              <a:defRPr sz="1200" b="0" i="0" u="none" strike="noStrike" cap="none">
                <a:solidFill>
                  <a:schemeClr val="dk1"/>
                </a:solidFill>
                <a:latin typeface="Cabin"/>
                <a:ea typeface="Cabin"/>
                <a:cs typeface="Cabin"/>
                <a:sym typeface="Cabin"/>
              </a:defRPr>
            </a:lvl7pPr>
            <a:lvl8pPr marL="3429000" marR="0" lvl="7" indent="-152400" algn="l" rtl="0">
              <a:lnSpc>
                <a:spcPct val="120000"/>
              </a:lnSpc>
              <a:spcBef>
                <a:spcPts val="500"/>
              </a:spcBef>
              <a:buClr>
                <a:schemeClr val="accent1"/>
              </a:buClr>
              <a:buSzPts val="1200"/>
              <a:buFont typeface="Arial"/>
              <a:buChar char="•"/>
              <a:defRPr sz="1200" b="0" i="0" u="none" strike="noStrike" cap="none">
                <a:solidFill>
                  <a:schemeClr val="dk1"/>
                </a:solidFill>
                <a:latin typeface="Cabin"/>
                <a:ea typeface="Cabin"/>
                <a:cs typeface="Cabin"/>
                <a:sym typeface="Cabin"/>
              </a:defRPr>
            </a:lvl8pPr>
            <a:lvl9pPr marL="3886200" marR="0" lvl="8" indent="-152400" algn="l" rtl="0">
              <a:lnSpc>
                <a:spcPct val="120000"/>
              </a:lnSpc>
              <a:spcBef>
                <a:spcPts val="500"/>
              </a:spcBef>
              <a:buClr>
                <a:schemeClr val="accent1"/>
              </a:buClr>
              <a:buSzPts val="1200"/>
              <a:buFont typeface="Arial"/>
              <a:buChar char="•"/>
              <a:defRPr sz="1200" b="0" i="0" u="none" strike="noStrike" cap="none">
                <a:solidFill>
                  <a:schemeClr val="dk1"/>
                </a:solidFill>
                <a:latin typeface="Cabin"/>
                <a:ea typeface="Cabin"/>
                <a:cs typeface="Cabin"/>
                <a:sym typeface="Cabin"/>
              </a:defRPr>
            </a:lvl9pPr>
          </a:lstStyle>
          <a:p>
            <a:endParaRPr/>
          </a:p>
        </p:txBody>
      </p:sp>
      <p:sp>
        <p:nvSpPr>
          <p:cNvPr id="38" name="Shape 38"/>
          <p:cNvSpPr txBox="1">
            <a:spLocks noGrp="1"/>
          </p:cNvSpPr>
          <p:nvPr>
            <p:ph type="body" idx="2"/>
          </p:nvPr>
        </p:nvSpPr>
        <p:spPr>
          <a:xfrm>
            <a:off x="6413771" y="2017343"/>
            <a:ext cx="4645152" cy="3441520"/>
          </a:xfrm>
          <a:prstGeom prst="rect">
            <a:avLst/>
          </a:prstGeom>
          <a:noFill/>
          <a:ln>
            <a:noFill/>
          </a:ln>
        </p:spPr>
        <p:txBody>
          <a:bodyPr wrap="square" lIns="91425" tIns="91425" rIns="91425" bIns="91425" anchor="t" anchorCtr="0"/>
          <a:lstStyle>
            <a:lvl1pPr marL="228600" marR="0" lvl="0" indent="-101600" algn="l" rtl="0">
              <a:lnSpc>
                <a:spcPct val="120000"/>
              </a:lnSpc>
              <a:spcBef>
                <a:spcPts val="1000"/>
              </a:spcBef>
              <a:buClr>
                <a:schemeClr val="accent1"/>
              </a:buClr>
              <a:buSzPts val="2000"/>
              <a:buFont typeface="Arial"/>
              <a:buChar char="•"/>
              <a:defRPr sz="2000" b="0" i="0" u="none" strike="noStrike" cap="none">
                <a:solidFill>
                  <a:schemeClr val="dk1"/>
                </a:solidFill>
                <a:latin typeface="Cabin"/>
                <a:ea typeface="Cabin"/>
                <a:cs typeface="Cabin"/>
                <a:sym typeface="Cabin"/>
              </a:defRPr>
            </a:lvl1pPr>
            <a:lvl2pPr marL="685800" marR="0" lvl="1" indent="-114300" algn="l" rtl="0">
              <a:lnSpc>
                <a:spcPct val="120000"/>
              </a:lnSpc>
              <a:spcBef>
                <a:spcPts val="500"/>
              </a:spcBef>
              <a:buClr>
                <a:schemeClr val="accent1"/>
              </a:buClr>
              <a:buSzPts val="1800"/>
              <a:buFont typeface="Arial"/>
              <a:buChar char="•"/>
              <a:defRPr sz="1800" b="0" i="0" u="none" strike="noStrike" cap="none">
                <a:solidFill>
                  <a:schemeClr val="dk1"/>
                </a:solidFill>
                <a:latin typeface="Cabin"/>
                <a:ea typeface="Cabin"/>
                <a:cs typeface="Cabin"/>
                <a:sym typeface="Cabin"/>
              </a:defRPr>
            </a:lvl2pPr>
            <a:lvl3pPr marL="1143000" marR="0" lvl="2" indent="-127000" algn="l" rtl="0">
              <a:lnSpc>
                <a:spcPct val="120000"/>
              </a:lnSpc>
              <a:spcBef>
                <a:spcPts val="500"/>
              </a:spcBef>
              <a:buClr>
                <a:schemeClr val="accent1"/>
              </a:buClr>
              <a:buSzPts val="1600"/>
              <a:buFont typeface="Arial"/>
              <a:buChar char="•"/>
              <a:defRPr sz="1600" b="0" i="0" u="none" strike="noStrike" cap="none">
                <a:solidFill>
                  <a:schemeClr val="dk1"/>
                </a:solidFill>
                <a:latin typeface="Cabin"/>
                <a:ea typeface="Cabin"/>
                <a:cs typeface="Cabin"/>
                <a:sym typeface="Cabin"/>
              </a:defRPr>
            </a:lvl3pPr>
            <a:lvl4pPr marL="1600200" marR="0" lvl="3" indent="-139700" algn="l" rtl="0">
              <a:lnSpc>
                <a:spcPct val="120000"/>
              </a:lnSpc>
              <a:spcBef>
                <a:spcPts val="500"/>
              </a:spcBef>
              <a:buClr>
                <a:schemeClr val="accent1"/>
              </a:buClr>
              <a:buSzPts val="1400"/>
              <a:buFont typeface="Arial"/>
              <a:buChar char="•"/>
              <a:defRPr sz="1400" b="0" i="0" u="none" strike="noStrike" cap="none">
                <a:solidFill>
                  <a:schemeClr val="dk1"/>
                </a:solidFill>
                <a:latin typeface="Cabin"/>
                <a:ea typeface="Cabin"/>
                <a:cs typeface="Cabin"/>
                <a:sym typeface="Cabin"/>
              </a:defRPr>
            </a:lvl4pPr>
            <a:lvl5pPr marL="2057400" marR="0" lvl="4" indent="-152400" algn="l" rtl="0">
              <a:lnSpc>
                <a:spcPct val="120000"/>
              </a:lnSpc>
              <a:spcBef>
                <a:spcPts val="500"/>
              </a:spcBef>
              <a:buClr>
                <a:schemeClr val="accent1"/>
              </a:buClr>
              <a:buSzPts val="1200"/>
              <a:buFont typeface="Arial"/>
              <a:buChar char="•"/>
              <a:defRPr sz="1200" b="0" i="0" u="none" strike="noStrike" cap="none">
                <a:solidFill>
                  <a:schemeClr val="dk1"/>
                </a:solidFill>
                <a:latin typeface="Cabin"/>
                <a:ea typeface="Cabin"/>
                <a:cs typeface="Cabin"/>
                <a:sym typeface="Cabin"/>
              </a:defRPr>
            </a:lvl5pPr>
            <a:lvl6pPr marL="2514600" marR="0" lvl="5" indent="-152400" algn="l" rtl="0">
              <a:lnSpc>
                <a:spcPct val="120000"/>
              </a:lnSpc>
              <a:spcBef>
                <a:spcPts val="500"/>
              </a:spcBef>
              <a:buClr>
                <a:schemeClr val="accent1"/>
              </a:buClr>
              <a:buSzPts val="1200"/>
              <a:buFont typeface="Arial"/>
              <a:buChar char="•"/>
              <a:defRPr sz="1200" b="0" i="0" u="none" strike="noStrike" cap="none">
                <a:solidFill>
                  <a:schemeClr val="dk1"/>
                </a:solidFill>
                <a:latin typeface="Cabin"/>
                <a:ea typeface="Cabin"/>
                <a:cs typeface="Cabin"/>
                <a:sym typeface="Cabin"/>
              </a:defRPr>
            </a:lvl6pPr>
            <a:lvl7pPr marL="2971800" marR="0" lvl="6" indent="-152400" algn="l" rtl="0">
              <a:lnSpc>
                <a:spcPct val="120000"/>
              </a:lnSpc>
              <a:spcBef>
                <a:spcPts val="500"/>
              </a:spcBef>
              <a:buClr>
                <a:schemeClr val="accent1"/>
              </a:buClr>
              <a:buSzPts val="1200"/>
              <a:buFont typeface="Arial"/>
              <a:buChar char="•"/>
              <a:defRPr sz="1200" b="0" i="0" u="none" strike="noStrike" cap="none">
                <a:solidFill>
                  <a:schemeClr val="dk1"/>
                </a:solidFill>
                <a:latin typeface="Cabin"/>
                <a:ea typeface="Cabin"/>
                <a:cs typeface="Cabin"/>
                <a:sym typeface="Cabin"/>
              </a:defRPr>
            </a:lvl7pPr>
            <a:lvl8pPr marL="3429000" marR="0" lvl="7" indent="-152400" algn="l" rtl="0">
              <a:lnSpc>
                <a:spcPct val="120000"/>
              </a:lnSpc>
              <a:spcBef>
                <a:spcPts val="500"/>
              </a:spcBef>
              <a:buClr>
                <a:schemeClr val="accent1"/>
              </a:buClr>
              <a:buSzPts val="1200"/>
              <a:buFont typeface="Arial"/>
              <a:buChar char="•"/>
              <a:defRPr sz="1200" b="0" i="0" u="none" strike="noStrike" cap="none">
                <a:solidFill>
                  <a:schemeClr val="dk1"/>
                </a:solidFill>
                <a:latin typeface="Cabin"/>
                <a:ea typeface="Cabin"/>
                <a:cs typeface="Cabin"/>
                <a:sym typeface="Cabin"/>
              </a:defRPr>
            </a:lvl8pPr>
            <a:lvl9pPr marL="3886200" marR="0" lvl="8" indent="-152400" algn="l" rtl="0">
              <a:lnSpc>
                <a:spcPct val="120000"/>
              </a:lnSpc>
              <a:spcBef>
                <a:spcPts val="500"/>
              </a:spcBef>
              <a:buClr>
                <a:schemeClr val="accent1"/>
              </a:buClr>
              <a:buSzPts val="1200"/>
              <a:buFont typeface="Arial"/>
              <a:buChar char="•"/>
              <a:defRPr sz="1200" b="0" i="0" u="none" strike="noStrike" cap="none">
                <a:solidFill>
                  <a:schemeClr val="dk1"/>
                </a:solidFill>
                <a:latin typeface="Cabin"/>
                <a:ea typeface="Cabin"/>
                <a:cs typeface="Cabin"/>
                <a:sym typeface="Cabin"/>
              </a:defRPr>
            </a:lvl9pPr>
          </a:lstStyle>
          <a:p>
            <a:endParaRPr/>
          </a:p>
        </p:txBody>
      </p:sp>
      <p:sp>
        <p:nvSpPr>
          <p:cNvPr id="39" name="Shape 39"/>
          <p:cNvSpPr txBox="1">
            <a:spLocks noGrp="1"/>
          </p:cNvSpPr>
          <p:nvPr>
            <p:ph type="dt" idx="10"/>
          </p:nvPr>
        </p:nvSpPr>
        <p:spPr>
          <a:xfrm>
            <a:off x="7554138" y="330370"/>
            <a:ext cx="3500715" cy="309201"/>
          </a:xfrm>
          <a:prstGeom prst="rect">
            <a:avLst/>
          </a:prstGeom>
          <a:noFill/>
          <a:ln>
            <a:noFill/>
          </a:ln>
        </p:spPr>
        <p:txBody>
          <a:bodyPr wrap="square" lIns="91425" tIns="91425" rIns="91425" bIns="91425" anchor="ctr" anchorCtr="0"/>
          <a:lstStyle>
            <a:lvl1pPr marL="0" marR="0" lvl="0" indent="0" algn="r" rtl="0">
              <a:spcBef>
                <a:spcPts val="0"/>
              </a:spcBef>
              <a:buSzPts val="1400"/>
              <a:buNone/>
              <a:defRPr sz="1000" b="0" i="0" u="none" strike="noStrike" cap="none">
                <a:solidFill>
                  <a:srgbClr val="888888"/>
                </a:solidFill>
                <a:latin typeface="Cabin"/>
                <a:ea typeface="Cabin"/>
                <a:cs typeface="Cabin"/>
                <a:sym typeface="Cabin"/>
              </a:defRPr>
            </a:lvl1pPr>
            <a:lvl2pPr marL="457200" marR="0" lvl="1" indent="0" algn="l" rtl="0">
              <a:spcBef>
                <a:spcPts val="0"/>
              </a:spcBef>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buSzPts val="1400"/>
              <a:buNone/>
              <a:defRPr sz="1800" b="0" i="0" u="none" strike="noStrike" cap="none">
                <a:solidFill>
                  <a:schemeClr val="dk1"/>
                </a:solidFill>
                <a:latin typeface="Cabin"/>
                <a:ea typeface="Cabin"/>
                <a:cs typeface="Cabin"/>
                <a:sym typeface="Cabin"/>
              </a:defRPr>
            </a:lvl9pPr>
          </a:lstStyle>
          <a:p>
            <a:endParaRPr/>
          </a:p>
        </p:txBody>
      </p:sp>
      <p:sp>
        <p:nvSpPr>
          <p:cNvPr id="40" name="Shape 40"/>
          <p:cNvSpPr txBox="1">
            <a:spLocks noGrp="1"/>
          </p:cNvSpPr>
          <p:nvPr>
            <p:ph type="ftr" idx="11"/>
          </p:nvPr>
        </p:nvSpPr>
        <p:spPr>
          <a:xfrm>
            <a:off x="1451579" y="329307"/>
            <a:ext cx="5938836" cy="309201"/>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000" b="0" i="0" u="none" strike="noStrike" cap="none">
                <a:solidFill>
                  <a:srgbClr val="888888"/>
                </a:solidFill>
                <a:latin typeface="Cabin"/>
                <a:ea typeface="Cabin"/>
                <a:cs typeface="Cabin"/>
                <a:sym typeface="Cabin"/>
              </a:defRPr>
            </a:lvl1pPr>
            <a:lvl2pPr marL="457200" marR="0" lvl="1" indent="0" algn="l" rtl="0">
              <a:spcBef>
                <a:spcPts val="0"/>
              </a:spcBef>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buSzPts val="1400"/>
              <a:buNone/>
              <a:defRPr sz="1800" b="0" i="0" u="none" strike="noStrike" cap="none">
                <a:solidFill>
                  <a:schemeClr val="dk1"/>
                </a:solidFill>
                <a:latin typeface="Cabin"/>
                <a:ea typeface="Cabin"/>
                <a:cs typeface="Cabin"/>
                <a:sym typeface="Cabin"/>
              </a:defRPr>
            </a:lvl9pPr>
          </a:lstStyle>
          <a:p>
            <a:endParaRPr/>
          </a:p>
        </p:txBody>
      </p:sp>
      <p:sp>
        <p:nvSpPr>
          <p:cNvPr id="41" name="Shape 41"/>
          <p:cNvSpPr txBox="1">
            <a:spLocks noGrp="1"/>
          </p:cNvSpPr>
          <p:nvPr>
            <p:ph type="sldNum" idx="12"/>
          </p:nvPr>
        </p:nvSpPr>
        <p:spPr>
          <a:xfrm>
            <a:off x="480060" y="798973"/>
            <a:ext cx="811019" cy="503578"/>
          </a:xfrm>
          <a:prstGeom prst="rect">
            <a:avLst/>
          </a:prstGeom>
          <a:noFill/>
          <a:ln>
            <a:noFill/>
          </a:ln>
        </p:spPr>
        <p:txBody>
          <a:bodyPr wrap="square" lIns="91425" tIns="45700" rIns="91425" bIns="45700" anchor="t" anchorCtr="0">
            <a:noAutofit/>
          </a:bodyPr>
          <a:lstStyle/>
          <a:p>
            <a:pPr marL="0" marR="0" lvl="0" indent="0" algn="r" rtl="0">
              <a:spcBef>
                <a:spcPts val="0"/>
              </a:spcBef>
              <a:buNone/>
            </a:pPr>
            <a:fld id="{00000000-1234-1234-1234-123412341234}" type="slidenum">
              <a:rPr lang="en-US" sz="2800" b="0" i="0" u="none" strike="noStrike" cap="none">
                <a:solidFill>
                  <a:schemeClr val="accent1"/>
                </a:solidFill>
                <a:latin typeface="Cabin"/>
                <a:ea typeface="Cabin"/>
                <a:cs typeface="Cabin"/>
                <a:sym typeface="Cabin"/>
              </a:rPr>
              <a:pPr marL="0" marR="0" lvl="0" indent="0" algn="r" rtl="0">
                <a:spcBef>
                  <a:spcPts val="0"/>
                </a:spcBef>
                <a:buNone/>
              </a:pPr>
              <a:t>‹#›</a:t>
            </a:fld>
            <a:endParaRPr lang="en-US" sz="2800" b="0" i="0" u="none" strike="noStrike" cap="none">
              <a:solidFill>
                <a:schemeClr val="accent1"/>
              </a:solidFill>
              <a:latin typeface="Cabin"/>
              <a:ea typeface="Cabin"/>
              <a:cs typeface="Cabin"/>
              <a:sym typeface="Cabin"/>
            </a:endParaRPr>
          </a:p>
        </p:txBody>
      </p:sp>
      <p:cxnSp>
        <p:nvCxnSpPr>
          <p:cNvPr id="42" name="Shape 42"/>
          <p:cNvCxnSpPr/>
          <p:nvPr/>
        </p:nvCxnSpPr>
        <p:spPr>
          <a:xfrm>
            <a:off x="1453896" y="1847088"/>
            <a:ext cx="9607522" cy="0"/>
          </a:xfrm>
          <a:prstGeom prst="straightConnector1">
            <a:avLst/>
          </a:prstGeom>
          <a:noFill/>
          <a:ln w="31750" cap="flat" cmpd="sng">
            <a:solidFill>
              <a:schemeClr val="accent1"/>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1447191" y="804163"/>
            <a:ext cx="9607661" cy="1056319"/>
          </a:xfrm>
          <a:prstGeom prst="rect">
            <a:avLst/>
          </a:prstGeom>
          <a:noFill/>
          <a:ln>
            <a:noFill/>
          </a:ln>
        </p:spPr>
        <p:txBody>
          <a:bodyPr wrap="square" lIns="91425" tIns="91425" rIns="91425" bIns="91425" anchor="t" anchorCtr="0"/>
          <a:lstStyle>
            <a:lvl1pPr marL="0" marR="0" lvl="0" indent="0" algn="l" rtl="0">
              <a:lnSpc>
                <a:spcPct val="90000"/>
              </a:lnSpc>
              <a:spcBef>
                <a:spcPts val="0"/>
              </a:spcBef>
              <a:buClr>
                <a:schemeClr val="dk1"/>
              </a:buClr>
              <a:buSzPts val="3200"/>
              <a:buFont typeface="Cabin"/>
              <a:buNone/>
              <a:defRPr sz="3200" b="0" i="0" u="none" strike="noStrike" cap="none">
                <a:solidFill>
                  <a:schemeClr val="dk1"/>
                </a:solidFill>
                <a:latin typeface="Cabin"/>
                <a:ea typeface="Cabin"/>
                <a:cs typeface="Cabin"/>
                <a:sym typeface="Cabin"/>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45" name="Shape 45"/>
          <p:cNvSpPr txBox="1">
            <a:spLocks noGrp="1"/>
          </p:cNvSpPr>
          <p:nvPr>
            <p:ph type="body" idx="1"/>
          </p:nvPr>
        </p:nvSpPr>
        <p:spPr>
          <a:xfrm>
            <a:off x="1447191" y="2019549"/>
            <a:ext cx="4645152" cy="801943"/>
          </a:xfrm>
          <a:prstGeom prst="rect">
            <a:avLst/>
          </a:prstGeom>
          <a:noFill/>
          <a:ln>
            <a:noFill/>
          </a:ln>
        </p:spPr>
        <p:txBody>
          <a:bodyPr wrap="square" lIns="91425" tIns="91425" rIns="91425" bIns="91425" anchor="b" anchorCtr="0"/>
          <a:lstStyle>
            <a:lvl1pPr marL="0" marR="0" lvl="0" indent="0" algn="l" rtl="0">
              <a:lnSpc>
                <a:spcPct val="100000"/>
              </a:lnSpc>
              <a:spcBef>
                <a:spcPts val="1000"/>
              </a:spcBef>
              <a:buClr>
                <a:schemeClr val="accent1"/>
              </a:buClr>
              <a:buSzPts val="2200"/>
              <a:buFont typeface="Arial"/>
              <a:buNone/>
              <a:defRPr sz="2200" b="0" i="0" u="none" strike="noStrike" cap="none">
                <a:solidFill>
                  <a:schemeClr val="accent1"/>
                </a:solidFill>
                <a:latin typeface="Cabin"/>
                <a:ea typeface="Cabin"/>
                <a:cs typeface="Cabin"/>
                <a:sym typeface="Cabin"/>
              </a:defRPr>
            </a:lvl1pPr>
            <a:lvl2pPr marL="457200" marR="0" lvl="1" indent="0" algn="l" rtl="0">
              <a:lnSpc>
                <a:spcPct val="120000"/>
              </a:lnSpc>
              <a:spcBef>
                <a:spcPts val="500"/>
              </a:spcBef>
              <a:buClr>
                <a:schemeClr val="accent1"/>
              </a:buClr>
              <a:buSzPts val="2000"/>
              <a:buFont typeface="Arial"/>
              <a:buNone/>
              <a:defRPr sz="2000" b="1" i="0" u="none" strike="noStrike" cap="none">
                <a:solidFill>
                  <a:schemeClr val="dk1"/>
                </a:solidFill>
                <a:latin typeface="Cabin"/>
                <a:ea typeface="Cabin"/>
                <a:cs typeface="Cabin"/>
                <a:sym typeface="Cabin"/>
              </a:defRPr>
            </a:lvl2pPr>
            <a:lvl3pPr marL="914400" marR="0" lvl="2" indent="0" algn="l" rtl="0">
              <a:lnSpc>
                <a:spcPct val="120000"/>
              </a:lnSpc>
              <a:spcBef>
                <a:spcPts val="500"/>
              </a:spcBef>
              <a:buClr>
                <a:schemeClr val="accent1"/>
              </a:buClr>
              <a:buSzPts val="1800"/>
              <a:buFont typeface="Arial"/>
              <a:buNone/>
              <a:defRPr sz="1800" b="1" i="0" u="none" strike="noStrike" cap="none">
                <a:solidFill>
                  <a:schemeClr val="dk1"/>
                </a:solidFill>
                <a:latin typeface="Cabin"/>
                <a:ea typeface="Cabin"/>
                <a:cs typeface="Cabin"/>
                <a:sym typeface="Cabin"/>
              </a:defRPr>
            </a:lvl3pPr>
            <a:lvl4pPr marL="1371600" marR="0" lvl="3" indent="0" algn="l" rtl="0">
              <a:lnSpc>
                <a:spcPct val="120000"/>
              </a:lnSpc>
              <a:spcBef>
                <a:spcPts val="500"/>
              </a:spcBef>
              <a:buClr>
                <a:schemeClr val="accent1"/>
              </a:buClr>
              <a:buSzPts val="1600"/>
              <a:buFont typeface="Arial"/>
              <a:buNone/>
              <a:defRPr sz="1600" b="1" i="0" u="none" strike="noStrike" cap="none">
                <a:solidFill>
                  <a:schemeClr val="dk1"/>
                </a:solidFill>
                <a:latin typeface="Cabin"/>
                <a:ea typeface="Cabin"/>
                <a:cs typeface="Cabin"/>
                <a:sym typeface="Cabin"/>
              </a:defRPr>
            </a:lvl4pPr>
            <a:lvl5pPr marL="1828800" marR="0" lvl="4" indent="0" algn="l" rtl="0">
              <a:lnSpc>
                <a:spcPct val="120000"/>
              </a:lnSpc>
              <a:spcBef>
                <a:spcPts val="500"/>
              </a:spcBef>
              <a:buClr>
                <a:schemeClr val="accent1"/>
              </a:buClr>
              <a:buSzPts val="1600"/>
              <a:buFont typeface="Arial"/>
              <a:buNone/>
              <a:defRPr sz="1600" b="1" i="0" u="none" strike="noStrike" cap="none">
                <a:solidFill>
                  <a:schemeClr val="dk1"/>
                </a:solidFill>
                <a:latin typeface="Cabin"/>
                <a:ea typeface="Cabin"/>
                <a:cs typeface="Cabin"/>
                <a:sym typeface="Cabin"/>
              </a:defRPr>
            </a:lvl5pPr>
            <a:lvl6pPr marL="2286000" marR="0" lvl="5" indent="0" algn="l" rtl="0">
              <a:lnSpc>
                <a:spcPct val="120000"/>
              </a:lnSpc>
              <a:spcBef>
                <a:spcPts val="500"/>
              </a:spcBef>
              <a:buClr>
                <a:schemeClr val="accent1"/>
              </a:buClr>
              <a:buSzPts val="1600"/>
              <a:buFont typeface="Arial"/>
              <a:buNone/>
              <a:defRPr sz="1600" b="1" i="0" u="none" strike="noStrike" cap="none">
                <a:solidFill>
                  <a:schemeClr val="dk1"/>
                </a:solidFill>
                <a:latin typeface="Cabin"/>
                <a:ea typeface="Cabin"/>
                <a:cs typeface="Cabin"/>
                <a:sym typeface="Cabin"/>
              </a:defRPr>
            </a:lvl6pPr>
            <a:lvl7pPr marL="2743200" marR="0" lvl="6" indent="0" algn="l" rtl="0">
              <a:lnSpc>
                <a:spcPct val="120000"/>
              </a:lnSpc>
              <a:spcBef>
                <a:spcPts val="500"/>
              </a:spcBef>
              <a:buClr>
                <a:schemeClr val="accent1"/>
              </a:buClr>
              <a:buSzPts val="1600"/>
              <a:buFont typeface="Arial"/>
              <a:buNone/>
              <a:defRPr sz="1600" b="1" i="0" u="none" strike="noStrike" cap="none">
                <a:solidFill>
                  <a:schemeClr val="dk1"/>
                </a:solidFill>
                <a:latin typeface="Cabin"/>
                <a:ea typeface="Cabin"/>
                <a:cs typeface="Cabin"/>
                <a:sym typeface="Cabin"/>
              </a:defRPr>
            </a:lvl7pPr>
            <a:lvl8pPr marL="3200400" marR="0" lvl="7" indent="0" algn="l" rtl="0">
              <a:lnSpc>
                <a:spcPct val="120000"/>
              </a:lnSpc>
              <a:spcBef>
                <a:spcPts val="500"/>
              </a:spcBef>
              <a:buClr>
                <a:schemeClr val="accent1"/>
              </a:buClr>
              <a:buSzPts val="1600"/>
              <a:buFont typeface="Arial"/>
              <a:buNone/>
              <a:defRPr sz="1600" b="1" i="0" u="none" strike="noStrike" cap="none">
                <a:solidFill>
                  <a:schemeClr val="dk1"/>
                </a:solidFill>
                <a:latin typeface="Cabin"/>
                <a:ea typeface="Cabin"/>
                <a:cs typeface="Cabin"/>
                <a:sym typeface="Cabin"/>
              </a:defRPr>
            </a:lvl8pPr>
            <a:lvl9pPr marL="3657600" marR="0" lvl="8" indent="0" algn="l" rtl="0">
              <a:lnSpc>
                <a:spcPct val="120000"/>
              </a:lnSpc>
              <a:spcBef>
                <a:spcPts val="500"/>
              </a:spcBef>
              <a:buClr>
                <a:schemeClr val="accent1"/>
              </a:buClr>
              <a:buSzPts val="1600"/>
              <a:buFont typeface="Arial"/>
              <a:buNone/>
              <a:defRPr sz="1600" b="1" i="0" u="none" strike="noStrike" cap="none">
                <a:solidFill>
                  <a:schemeClr val="dk1"/>
                </a:solidFill>
                <a:latin typeface="Cabin"/>
                <a:ea typeface="Cabin"/>
                <a:cs typeface="Cabin"/>
                <a:sym typeface="Cabin"/>
              </a:defRPr>
            </a:lvl9pPr>
          </a:lstStyle>
          <a:p>
            <a:endParaRPr/>
          </a:p>
        </p:txBody>
      </p:sp>
      <p:sp>
        <p:nvSpPr>
          <p:cNvPr id="46" name="Shape 46"/>
          <p:cNvSpPr txBox="1">
            <a:spLocks noGrp="1"/>
          </p:cNvSpPr>
          <p:nvPr>
            <p:ph type="body" idx="2"/>
          </p:nvPr>
        </p:nvSpPr>
        <p:spPr>
          <a:xfrm>
            <a:off x="1447191" y="2824269"/>
            <a:ext cx="4645152" cy="2644457"/>
          </a:xfrm>
          <a:prstGeom prst="rect">
            <a:avLst/>
          </a:prstGeom>
          <a:noFill/>
          <a:ln>
            <a:noFill/>
          </a:ln>
        </p:spPr>
        <p:txBody>
          <a:bodyPr wrap="square" lIns="91425" tIns="91425" rIns="91425" bIns="91425" anchor="t" anchorCtr="0"/>
          <a:lstStyle>
            <a:lvl1pPr marL="228600" marR="0" lvl="0" indent="-101600" algn="l" rtl="0">
              <a:lnSpc>
                <a:spcPct val="120000"/>
              </a:lnSpc>
              <a:spcBef>
                <a:spcPts val="1000"/>
              </a:spcBef>
              <a:buClr>
                <a:schemeClr val="accent1"/>
              </a:buClr>
              <a:buSzPts val="2000"/>
              <a:buFont typeface="Arial"/>
              <a:buChar char="•"/>
              <a:defRPr sz="2000" b="0" i="0" u="none" strike="noStrike" cap="none">
                <a:solidFill>
                  <a:schemeClr val="dk1"/>
                </a:solidFill>
                <a:latin typeface="Cabin"/>
                <a:ea typeface="Cabin"/>
                <a:cs typeface="Cabin"/>
                <a:sym typeface="Cabin"/>
              </a:defRPr>
            </a:lvl1pPr>
            <a:lvl2pPr marL="685800" marR="0" lvl="1" indent="-114300" algn="l" rtl="0">
              <a:lnSpc>
                <a:spcPct val="120000"/>
              </a:lnSpc>
              <a:spcBef>
                <a:spcPts val="500"/>
              </a:spcBef>
              <a:buClr>
                <a:schemeClr val="accent1"/>
              </a:buClr>
              <a:buSzPts val="1800"/>
              <a:buFont typeface="Arial"/>
              <a:buChar char="•"/>
              <a:defRPr sz="1800" b="0" i="0" u="none" strike="noStrike" cap="none">
                <a:solidFill>
                  <a:schemeClr val="dk1"/>
                </a:solidFill>
                <a:latin typeface="Cabin"/>
                <a:ea typeface="Cabin"/>
                <a:cs typeface="Cabin"/>
                <a:sym typeface="Cabin"/>
              </a:defRPr>
            </a:lvl2pPr>
            <a:lvl3pPr marL="1143000" marR="0" lvl="2" indent="-127000" algn="l" rtl="0">
              <a:lnSpc>
                <a:spcPct val="120000"/>
              </a:lnSpc>
              <a:spcBef>
                <a:spcPts val="500"/>
              </a:spcBef>
              <a:buClr>
                <a:schemeClr val="accent1"/>
              </a:buClr>
              <a:buSzPts val="1600"/>
              <a:buFont typeface="Arial"/>
              <a:buChar char="•"/>
              <a:defRPr sz="1600" b="0" i="0" u="none" strike="noStrike" cap="none">
                <a:solidFill>
                  <a:schemeClr val="dk1"/>
                </a:solidFill>
                <a:latin typeface="Cabin"/>
                <a:ea typeface="Cabin"/>
                <a:cs typeface="Cabin"/>
                <a:sym typeface="Cabin"/>
              </a:defRPr>
            </a:lvl3pPr>
            <a:lvl4pPr marL="1600200" marR="0" lvl="3" indent="-139700" algn="l" rtl="0">
              <a:lnSpc>
                <a:spcPct val="120000"/>
              </a:lnSpc>
              <a:spcBef>
                <a:spcPts val="500"/>
              </a:spcBef>
              <a:buClr>
                <a:schemeClr val="accent1"/>
              </a:buClr>
              <a:buSzPts val="1400"/>
              <a:buFont typeface="Arial"/>
              <a:buChar char="•"/>
              <a:defRPr sz="1400" b="0" i="0" u="none" strike="noStrike" cap="none">
                <a:solidFill>
                  <a:schemeClr val="dk1"/>
                </a:solidFill>
                <a:latin typeface="Cabin"/>
                <a:ea typeface="Cabin"/>
                <a:cs typeface="Cabin"/>
                <a:sym typeface="Cabin"/>
              </a:defRPr>
            </a:lvl4pPr>
            <a:lvl5pPr marL="2057400" marR="0" lvl="4" indent="-152400" algn="l" rtl="0">
              <a:lnSpc>
                <a:spcPct val="120000"/>
              </a:lnSpc>
              <a:spcBef>
                <a:spcPts val="500"/>
              </a:spcBef>
              <a:buClr>
                <a:schemeClr val="accent1"/>
              </a:buClr>
              <a:buSzPts val="1200"/>
              <a:buFont typeface="Arial"/>
              <a:buChar char="•"/>
              <a:defRPr sz="1200" b="0" i="0" u="none" strike="noStrike" cap="none">
                <a:solidFill>
                  <a:schemeClr val="dk1"/>
                </a:solidFill>
                <a:latin typeface="Cabin"/>
                <a:ea typeface="Cabin"/>
                <a:cs typeface="Cabin"/>
                <a:sym typeface="Cabin"/>
              </a:defRPr>
            </a:lvl5pPr>
            <a:lvl6pPr marL="2514600" marR="0" lvl="5" indent="-152400" algn="l" rtl="0">
              <a:lnSpc>
                <a:spcPct val="120000"/>
              </a:lnSpc>
              <a:spcBef>
                <a:spcPts val="500"/>
              </a:spcBef>
              <a:buClr>
                <a:schemeClr val="accent1"/>
              </a:buClr>
              <a:buSzPts val="1200"/>
              <a:buFont typeface="Arial"/>
              <a:buChar char="•"/>
              <a:defRPr sz="1200" b="0" i="0" u="none" strike="noStrike" cap="none">
                <a:solidFill>
                  <a:schemeClr val="dk1"/>
                </a:solidFill>
                <a:latin typeface="Cabin"/>
                <a:ea typeface="Cabin"/>
                <a:cs typeface="Cabin"/>
                <a:sym typeface="Cabin"/>
              </a:defRPr>
            </a:lvl6pPr>
            <a:lvl7pPr marL="2971800" marR="0" lvl="6" indent="-152400" algn="l" rtl="0">
              <a:lnSpc>
                <a:spcPct val="120000"/>
              </a:lnSpc>
              <a:spcBef>
                <a:spcPts val="500"/>
              </a:spcBef>
              <a:buClr>
                <a:schemeClr val="accent1"/>
              </a:buClr>
              <a:buSzPts val="1200"/>
              <a:buFont typeface="Arial"/>
              <a:buChar char="•"/>
              <a:defRPr sz="1200" b="0" i="0" u="none" strike="noStrike" cap="none">
                <a:solidFill>
                  <a:schemeClr val="dk1"/>
                </a:solidFill>
                <a:latin typeface="Cabin"/>
                <a:ea typeface="Cabin"/>
                <a:cs typeface="Cabin"/>
                <a:sym typeface="Cabin"/>
              </a:defRPr>
            </a:lvl7pPr>
            <a:lvl8pPr marL="3429000" marR="0" lvl="7" indent="-152400" algn="l" rtl="0">
              <a:lnSpc>
                <a:spcPct val="120000"/>
              </a:lnSpc>
              <a:spcBef>
                <a:spcPts val="500"/>
              </a:spcBef>
              <a:buClr>
                <a:schemeClr val="accent1"/>
              </a:buClr>
              <a:buSzPts val="1200"/>
              <a:buFont typeface="Arial"/>
              <a:buChar char="•"/>
              <a:defRPr sz="1200" b="0" i="0" u="none" strike="noStrike" cap="none">
                <a:solidFill>
                  <a:schemeClr val="dk1"/>
                </a:solidFill>
                <a:latin typeface="Cabin"/>
                <a:ea typeface="Cabin"/>
                <a:cs typeface="Cabin"/>
                <a:sym typeface="Cabin"/>
              </a:defRPr>
            </a:lvl8pPr>
            <a:lvl9pPr marL="3886200" marR="0" lvl="8" indent="-152400" algn="l" rtl="0">
              <a:lnSpc>
                <a:spcPct val="120000"/>
              </a:lnSpc>
              <a:spcBef>
                <a:spcPts val="500"/>
              </a:spcBef>
              <a:buClr>
                <a:schemeClr val="accent1"/>
              </a:buClr>
              <a:buSzPts val="1200"/>
              <a:buFont typeface="Arial"/>
              <a:buChar char="•"/>
              <a:defRPr sz="1200" b="0" i="0" u="none" strike="noStrike" cap="none">
                <a:solidFill>
                  <a:schemeClr val="dk1"/>
                </a:solidFill>
                <a:latin typeface="Cabin"/>
                <a:ea typeface="Cabin"/>
                <a:cs typeface="Cabin"/>
                <a:sym typeface="Cabin"/>
              </a:defRPr>
            </a:lvl9pPr>
          </a:lstStyle>
          <a:p>
            <a:endParaRPr/>
          </a:p>
        </p:txBody>
      </p:sp>
      <p:sp>
        <p:nvSpPr>
          <p:cNvPr id="47" name="Shape 47"/>
          <p:cNvSpPr txBox="1">
            <a:spLocks noGrp="1"/>
          </p:cNvSpPr>
          <p:nvPr>
            <p:ph type="body" idx="3"/>
          </p:nvPr>
        </p:nvSpPr>
        <p:spPr>
          <a:xfrm>
            <a:off x="6412362" y="2023003"/>
            <a:ext cx="4645152" cy="802237"/>
          </a:xfrm>
          <a:prstGeom prst="rect">
            <a:avLst/>
          </a:prstGeom>
          <a:noFill/>
          <a:ln>
            <a:noFill/>
          </a:ln>
        </p:spPr>
        <p:txBody>
          <a:bodyPr wrap="square" lIns="91425" tIns="91425" rIns="91425" bIns="91425" anchor="b" anchorCtr="0"/>
          <a:lstStyle>
            <a:lvl1pPr marL="0" marR="0" lvl="0" indent="0" algn="l" rtl="0">
              <a:lnSpc>
                <a:spcPct val="100000"/>
              </a:lnSpc>
              <a:spcBef>
                <a:spcPts val="1000"/>
              </a:spcBef>
              <a:buClr>
                <a:schemeClr val="accent1"/>
              </a:buClr>
              <a:buSzPts val="2200"/>
              <a:buFont typeface="Arial"/>
              <a:buNone/>
              <a:defRPr sz="2200" b="0" i="0" u="none" strike="noStrike" cap="none">
                <a:solidFill>
                  <a:schemeClr val="accent1"/>
                </a:solidFill>
                <a:latin typeface="Cabin"/>
                <a:ea typeface="Cabin"/>
                <a:cs typeface="Cabin"/>
                <a:sym typeface="Cabin"/>
              </a:defRPr>
            </a:lvl1pPr>
            <a:lvl2pPr marL="457200" marR="0" lvl="1" indent="0" algn="l" rtl="0">
              <a:lnSpc>
                <a:spcPct val="120000"/>
              </a:lnSpc>
              <a:spcBef>
                <a:spcPts val="500"/>
              </a:spcBef>
              <a:buClr>
                <a:schemeClr val="accent1"/>
              </a:buClr>
              <a:buSzPts val="2000"/>
              <a:buFont typeface="Arial"/>
              <a:buNone/>
              <a:defRPr sz="2000" b="1" i="0" u="none" strike="noStrike" cap="none">
                <a:solidFill>
                  <a:schemeClr val="dk1"/>
                </a:solidFill>
                <a:latin typeface="Cabin"/>
                <a:ea typeface="Cabin"/>
                <a:cs typeface="Cabin"/>
                <a:sym typeface="Cabin"/>
              </a:defRPr>
            </a:lvl2pPr>
            <a:lvl3pPr marL="914400" marR="0" lvl="2" indent="0" algn="l" rtl="0">
              <a:lnSpc>
                <a:spcPct val="120000"/>
              </a:lnSpc>
              <a:spcBef>
                <a:spcPts val="500"/>
              </a:spcBef>
              <a:buClr>
                <a:schemeClr val="accent1"/>
              </a:buClr>
              <a:buSzPts val="1800"/>
              <a:buFont typeface="Arial"/>
              <a:buNone/>
              <a:defRPr sz="1800" b="1" i="0" u="none" strike="noStrike" cap="none">
                <a:solidFill>
                  <a:schemeClr val="dk1"/>
                </a:solidFill>
                <a:latin typeface="Cabin"/>
                <a:ea typeface="Cabin"/>
                <a:cs typeface="Cabin"/>
                <a:sym typeface="Cabin"/>
              </a:defRPr>
            </a:lvl3pPr>
            <a:lvl4pPr marL="1371600" marR="0" lvl="3" indent="0" algn="l" rtl="0">
              <a:lnSpc>
                <a:spcPct val="120000"/>
              </a:lnSpc>
              <a:spcBef>
                <a:spcPts val="500"/>
              </a:spcBef>
              <a:buClr>
                <a:schemeClr val="accent1"/>
              </a:buClr>
              <a:buSzPts val="1600"/>
              <a:buFont typeface="Arial"/>
              <a:buNone/>
              <a:defRPr sz="1600" b="1" i="0" u="none" strike="noStrike" cap="none">
                <a:solidFill>
                  <a:schemeClr val="dk1"/>
                </a:solidFill>
                <a:latin typeface="Cabin"/>
                <a:ea typeface="Cabin"/>
                <a:cs typeface="Cabin"/>
                <a:sym typeface="Cabin"/>
              </a:defRPr>
            </a:lvl4pPr>
            <a:lvl5pPr marL="1828800" marR="0" lvl="4" indent="0" algn="l" rtl="0">
              <a:lnSpc>
                <a:spcPct val="120000"/>
              </a:lnSpc>
              <a:spcBef>
                <a:spcPts val="500"/>
              </a:spcBef>
              <a:buClr>
                <a:schemeClr val="accent1"/>
              </a:buClr>
              <a:buSzPts val="1600"/>
              <a:buFont typeface="Arial"/>
              <a:buNone/>
              <a:defRPr sz="1600" b="1" i="0" u="none" strike="noStrike" cap="none">
                <a:solidFill>
                  <a:schemeClr val="dk1"/>
                </a:solidFill>
                <a:latin typeface="Cabin"/>
                <a:ea typeface="Cabin"/>
                <a:cs typeface="Cabin"/>
                <a:sym typeface="Cabin"/>
              </a:defRPr>
            </a:lvl5pPr>
            <a:lvl6pPr marL="2286000" marR="0" lvl="5" indent="0" algn="l" rtl="0">
              <a:lnSpc>
                <a:spcPct val="120000"/>
              </a:lnSpc>
              <a:spcBef>
                <a:spcPts val="500"/>
              </a:spcBef>
              <a:buClr>
                <a:schemeClr val="accent1"/>
              </a:buClr>
              <a:buSzPts val="1600"/>
              <a:buFont typeface="Arial"/>
              <a:buNone/>
              <a:defRPr sz="1600" b="1" i="0" u="none" strike="noStrike" cap="none">
                <a:solidFill>
                  <a:schemeClr val="dk1"/>
                </a:solidFill>
                <a:latin typeface="Cabin"/>
                <a:ea typeface="Cabin"/>
                <a:cs typeface="Cabin"/>
                <a:sym typeface="Cabin"/>
              </a:defRPr>
            </a:lvl6pPr>
            <a:lvl7pPr marL="2743200" marR="0" lvl="6" indent="0" algn="l" rtl="0">
              <a:lnSpc>
                <a:spcPct val="120000"/>
              </a:lnSpc>
              <a:spcBef>
                <a:spcPts val="500"/>
              </a:spcBef>
              <a:buClr>
                <a:schemeClr val="accent1"/>
              </a:buClr>
              <a:buSzPts val="1600"/>
              <a:buFont typeface="Arial"/>
              <a:buNone/>
              <a:defRPr sz="1600" b="1" i="0" u="none" strike="noStrike" cap="none">
                <a:solidFill>
                  <a:schemeClr val="dk1"/>
                </a:solidFill>
                <a:latin typeface="Cabin"/>
                <a:ea typeface="Cabin"/>
                <a:cs typeface="Cabin"/>
                <a:sym typeface="Cabin"/>
              </a:defRPr>
            </a:lvl7pPr>
            <a:lvl8pPr marL="3200400" marR="0" lvl="7" indent="0" algn="l" rtl="0">
              <a:lnSpc>
                <a:spcPct val="120000"/>
              </a:lnSpc>
              <a:spcBef>
                <a:spcPts val="500"/>
              </a:spcBef>
              <a:buClr>
                <a:schemeClr val="accent1"/>
              </a:buClr>
              <a:buSzPts val="1600"/>
              <a:buFont typeface="Arial"/>
              <a:buNone/>
              <a:defRPr sz="1600" b="1" i="0" u="none" strike="noStrike" cap="none">
                <a:solidFill>
                  <a:schemeClr val="dk1"/>
                </a:solidFill>
                <a:latin typeface="Cabin"/>
                <a:ea typeface="Cabin"/>
                <a:cs typeface="Cabin"/>
                <a:sym typeface="Cabin"/>
              </a:defRPr>
            </a:lvl8pPr>
            <a:lvl9pPr marL="3657600" marR="0" lvl="8" indent="0" algn="l" rtl="0">
              <a:lnSpc>
                <a:spcPct val="120000"/>
              </a:lnSpc>
              <a:spcBef>
                <a:spcPts val="500"/>
              </a:spcBef>
              <a:buClr>
                <a:schemeClr val="accent1"/>
              </a:buClr>
              <a:buSzPts val="1600"/>
              <a:buFont typeface="Arial"/>
              <a:buNone/>
              <a:defRPr sz="1600" b="1" i="0" u="none" strike="noStrike" cap="none">
                <a:solidFill>
                  <a:schemeClr val="dk1"/>
                </a:solidFill>
                <a:latin typeface="Cabin"/>
                <a:ea typeface="Cabin"/>
                <a:cs typeface="Cabin"/>
                <a:sym typeface="Cabin"/>
              </a:defRPr>
            </a:lvl9pPr>
          </a:lstStyle>
          <a:p>
            <a:endParaRPr/>
          </a:p>
        </p:txBody>
      </p:sp>
      <p:sp>
        <p:nvSpPr>
          <p:cNvPr id="48" name="Shape 48"/>
          <p:cNvSpPr txBox="1">
            <a:spLocks noGrp="1"/>
          </p:cNvSpPr>
          <p:nvPr>
            <p:ph type="body" idx="4"/>
          </p:nvPr>
        </p:nvSpPr>
        <p:spPr>
          <a:xfrm>
            <a:off x="6412362" y="2821491"/>
            <a:ext cx="4645152" cy="2637371"/>
          </a:xfrm>
          <a:prstGeom prst="rect">
            <a:avLst/>
          </a:prstGeom>
          <a:noFill/>
          <a:ln>
            <a:noFill/>
          </a:ln>
        </p:spPr>
        <p:txBody>
          <a:bodyPr wrap="square" lIns="91425" tIns="91425" rIns="91425" bIns="91425" anchor="t" anchorCtr="0"/>
          <a:lstStyle>
            <a:lvl1pPr marL="228600" marR="0" lvl="0" indent="-101600" algn="l" rtl="0">
              <a:lnSpc>
                <a:spcPct val="120000"/>
              </a:lnSpc>
              <a:spcBef>
                <a:spcPts val="1000"/>
              </a:spcBef>
              <a:buClr>
                <a:schemeClr val="accent1"/>
              </a:buClr>
              <a:buSzPts val="2000"/>
              <a:buFont typeface="Arial"/>
              <a:buChar char="•"/>
              <a:defRPr sz="2000" b="0" i="0" u="none" strike="noStrike" cap="none">
                <a:solidFill>
                  <a:schemeClr val="dk1"/>
                </a:solidFill>
                <a:latin typeface="Cabin"/>
                <a:ea typeface="Cabin"/>
                <a:cs typeface="Cabin"/>
                <a:sym typeface="Cabin"/>
              </a:defRPr>
            </a:lvl1pPr>
            <a:lvl2pPr marL="685800" marR="0" lvl="1" indent="-114300" algn="l" rtl="0">
              <a:lnSpc>
                <a:spcPct val="120000"/>
              </a:lnSpc>
              <a:spcBef>
                <a:spcPts val="500"/>
              </a:spcBef>
              <a:buClr>
                <a:schemeClr val="accent1"/>
              </a:buClr>
              <a:buSzPts val="1800"/>
              <a:buFont typeface="Arial"/>
              <a:buChar char="•"/>
              <a:defRPr sz="1800" b="0" i="0" u="none" strike="noStrike" cap="none">
                <a:solidFill>
                  <a:schemeClr val="dk1"/>
                </a:solidFill>
                <a:latin typeface="Cabin"/>
                <a:ea typeface="Cabin"/>
                <a:cs typeface="Cabin"/>
                <a:sym typeface="Cabin"/>
              </a:defRPr>
            </a:lvl2pPr>
            <a:lvl3pPr marL="1143000" marR="0" lvl="2" indent="-127000" algn="l" rtl="0">
              <a:lnSpc>
                <a:spcPct val="120000"/>
              </a:lnSpc>
              <a:spcBef>
                <a:spcPts val="500"/>
              </a:spcBef>
              <a:buClr>
                <a:schemeClr val="accent1"/>
              </a:buClr>
              <a:buSzPts val="1600"/>
              <a:buFont typeface="Arial"/>
              <a:buChar char="•"/>
              <a:defRPr sz="1600" b="0" i="0" u="none" strike="noStrike" cap="none">
                <a:solidFill>
                  <a:schemeClr val="dk1"/>
                </a:solidFill>
                <a:latin typeface="Cabin"/>
                <a:ea typeface="Cabin"/>
                <a:cs typeface="Cabin"/>
                <a:sym typeface="Cabin"/>
              </a:defRPr>
            </a:lvl3pPr>
            <a:lvl4pPr marL="1600200" marR="0" lvl="3" indent="-139700" algn="l" rtl="0">
              <a:lnSpc>
                <a:spcPct val="120000"/>
              </a:lnSpc>
              <a:spcBef>
                <a:spcPts val="500"/>
              </a:spcBef>
              <a:buClr>
                <a:schemeClr val="accent1"/>
              </a:buClr>
              <a:buSzPts val="1400"/>
              <a:buFont typeface="Arial"/>
              <a:buChar char="•"/>
              <a:defRPr sz="1400" b="0" i="0" u="none" strike="noStrike" cap="none">
                <a:solidFill>
                  <a:schemeClr val="dk1"/>
                </a:solidFill>
                <a:latin typeface="Cabin"/>
                <a:ea typeface="Cabin"/>
                <a:cs typeface="Cabin"/>
                <a:sym typeface="Cabin"/>
              </a:defRPr>
            </a:lvl4pPr>
            <a:lvl5pPr marL="2057400" marR="0" lvl="4" indent="-152400" algn="l" rtl="0">
              <a:lnSpc>
                <a:spcPct val="120000"/>
              </a:lnSpc>
              <a:spcBef>
                <a:spcPts val="500"/>
              </a:spcBef>
              <a:buClr>
                <a:schemeClr val="accent1"/>
              </a:buClr>
              <a:buSzPts val="1200"/>
              <a:buFont typeface="Arial"/>
              <a:buChar char="•"/>
              <a:defRPr sz="1200" b="0" i="0" u="none" strike="noStrike" cap="none">
                <a:solidFill>
                  <a:schemeClr val="dk1"/>
                </a:solidFill>
                <a:latin typeface="Cabin"/>
                <a:ea typeface="Cabin"/>
                <a:cs typeface="Cabin"/>
                <a:sym typeface="Cabin"/>
              </a:defRPr>
            </a:lvl5pPr>
            <a:lvl6pPr marL="2514600" marR="0" lvl="5" indent="-152400" algn="l" rtl="0">
              <a:lnSpc>
                <a:spcPct val="120000"/>
              </a:lnSpc>
              <a:spcBef>
                <a:spcPts val="500"/>
              </a:spcBef>
              <a:buClr>
                <a:schemeClr val="accent1"/>
              </a:buClr>
              <a:buSzPts val="1200"/>
              <a:buFont typeface="Arial"/>
              <a:buChar char="•"/>
              <a:defRPr sz="1200" b="0" i="0" u="none" strike="noStrike" cap="none">
                <a:solidFill>
                  <a:schemeClr val="dk1"/>
                </a:solidFill>
                <a:latin typeface="Cabin"/>
                <a:ea typeface="Cabin"/>
                <a:cs typeface="Cabin"/>
                <a:sym typeface="Cabin"/>
              </a:defRPr>
            </a:lvl6pPr>
            <a:lvl7pPr marL="2971800" marR="0" lvl="6" indent="-152400" algn="l" rtl="0">
              <a:lnSpc>
                <a:spcPct val="120000"/>
              </a:lnSpc>
              <a:spcBef>
                <a:spcPts val="500"/>
              </a:spcBef>
              <a:buClr>
                <a:schemeClr val="accent1"/>
              </a:buClr>
              <a:buSzPts val="1200"/>
              <a:buFont typeface="Arial"/>
              <a:buChar char="•"/>
              <a:defRPr sz="1200" b="0" i="0" u="none" strike="noStrike" cap="none">
                <a:solidFill>
                  <a:schemeClr val="dk1"/>
                </a:solidFill>
                <a:latin typeface="Cabin"/>
                <a:ea typeface="Cabin"/>
                <a:cs typeface="Cabin"/>
                <a:sym typeface="Cabin"/>
              </a:defRPr>
            </a:lvl7pPr>
            <a:lvl8pPr marL="3429000" marR="0" lvl="7" indent="-152400" algn="l" rtl="0">
              <a:lnSpc>
                <a:spcPct val="120000"/>
              </a:lnSpc>
              <a:spcBef>
                <a:spcPts val="500"/>
              </a:spcBef>
              <a:buClr>
                <a:schemeClr val="accent1"/>
              </a:buClr>
              <a:buSzPts val="1200"/>
              <a:buFont typeface="Arial"/>
              <a:buChar char="•"/>
              <a:defRPr sz="1200" b="0" i="0" u="none" strike="noStrike" cap="none">
                <a:solidFill>
                  <a:schemeClr val="dk1"/>
                </a:solidFill>
                <a:latin typeface="Cabin"/>
                <a:ea typeface="Cabin"/>
                <a:cs typeface="Cabin"/>
                <a:sym typeface="Cabin"/>
              </a:defRPr>
            </a:lvl8pPr>
            <a:lvl9pPr marL="3886200" marR="0" lvl="8" indent="-152400" algn="l" rtl="0">
              <a:lnSpc>
                <a:spcPct val="120000"/>
              </a:lnSpc>
              <a:spcBef>
                <a:spcPts val="500"/>
              </a:spcBef>
              <a:buClr>
                <a:schemeClr val="accent1"/>
              </a:buClr>
              <a:buSzPts val="1200"/>
              <a:buFont typeface="Arial"/>
              <a:buChar char="•"/>
              <a:defRPr sz="1200" b="0" i="0" u="none" strike="noStrike" cap="none">
                <a:solidFill>
                  <a:schemeClr val="dk1"/>
                </a:solidFill>
                <a:latin typeface="Cabin"/>
                <a:ea typeface="Cabin"/>
                <a:cs typeface="Cabin"/>
                <a:sym typeface="Cabin"/>
              </a:defRPr>
            </a:lvl9pPr>
          </a:lstStyle>
          <a:p>
            <a:endParaRPr/>
          </a:p>
        </p:txBody>
      </p:sp>
      <p:sp>
        <p:nvSpPr>
          <p:cNvPr id="49" name="Shape 49"/>
          <p:cNvSpPr txBox="1">
            <a:spLocks noGrp="1"/>
          </p:cNvSpPr>
          <p:nvPr>
            <p:ph type="dt" idx="10"/>
          </p:nvPr>
        </p:nvSpPr>
        <p:spPr>
          <a:xfrm>
            <a:off x="7554138" y="330370"/>
            <a:ext cx="3500715" cy="309201"/>
          </a:xfrm>
          <a:prstGeom prst="rect">
            <a:avLst/>
          </a:prstGeom>
          <a:noFill/>
          <a:ln>
            <a:noFill/>
          </a:ln>
        </p:spPr>
        <p:txBody>
          <a:bodyPr wrap="square" lIns="91425" tIns="91425" rIns="91425" bIns="91425" anchor="ctr" anchorCtr="0"/>
          <a:lstStyle>
            <a:lvl1pPr marL="0" marR="0" lvl="0" indent="0" algn="r" rtl="0">
              <a:spcBef>
                <a:spcPts val="0"/>
              </a:spcBef>
              <a:buSzPts val="1400"/>
              <a:buNone/>
              <a:defRPr sz="1000" b="0" i="0" u="none" strike="noStrike" cap="none">
                <a:solidFill>
                  <a:srgbClr val="888888"/>
                </a:solidFill>
                <a:latin typeface="Cabin"/>
                <a:ea typeface="Cabin"/>
                <a:cs typeface="Cabin"/>
                <a:sym typeface="Cabin"/>
              </a:defRPr>
            </a:lvl1pPr>
            <a:lvl2pPr marL="457200" marR="0" lvl="1" indent="0" algn="l" rtl="0">
              <a:spcBef>
                <a:spcPts val="0"/>
              </a:spcBef>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buSzPts val="1400"/>
              <a:buNone/>
              <a:defRPr sz="1800" b="0" i="0" u="none" strike="noStrike" cap="none">
                <a:solidFill>
                  <a:schemeClr val="dk1"/>
                </a:solidFill>
                <a:latin typeface="Cabin"/>
                <a:ea typeface="Cabin"/>
                <a:cs typeface="Cabin"/>
                <a:sym typeface="Cabin"/>
              </a:defRPr>
            </a:lvl9pPr>
          </a:lstStyle>
          <a:p>
            <a:endParaRPr/>
          </a:p>
        </p:txBody>
      </p:sp>
      <p:sp>
        <p:nvSpPr>
          <p:cNvPr id="50" name="Shape 50"/>
          <p:cNvSpPr txBox="1">
            <a:spLocks noGrp="1"/>
          </p:cNvSpPr>
          <p:nvPr>
            <p:ph type="ftr" idx="11"/>
          </p:nvPr>
        </p:nvSpPr>
        <p:spPr>
          <a:xfrm>
            <a:off x="1451579" y="329307"/>
            <a:ext cx="5938836" cy="309201"/>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000" b="0" i="0" u="none" strike="noStrike" cap="none">
                <a:solidFill>
                  <a:srgbClr val="888888"/>
                </a:solidFill>
                <a:latin typeface="Cabin"/>
                <a:ea typeface="Cabin"/>
                <a:cs typeface="Cabin"/>
                <a:sym typeface="Cabin"/>
              </a:defRPr>
            </a:lvl1pPr>
            <a:lvl2pPr marL="457200" marR="0" lvl="1" indent="0" algn="l" rtl="0">
              <a:spcBef>
                <a:spcPts val="0"/>
              </a:spcBef>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buSzPts val="1400"/>
              <a:buNone/>
              <a:defRPr sz="1800" b="0" i="0" u="none" strike="noStrike" cap="none">
                <a:solidFill>
                  <a:schemeClr val="dk1"/>
                </a:solidFill>
                <a:latin typeface="Cabin"/>
                <a:ea typeface="Cabin"/>
                <a:cs typeface="Cabin"/>
                <a:sym typeface="Cabin"/>
              </a:defRPr>
            </a:lvl9pPr>
          </a:lstStyle>
          <a:p>
            <a:endParaRPr/>
          </a:p>
        </p:txBody>
      </p:sp>
      <p:sp>
        <p:nvSpPr>
          <p:cNvPr id="51" name="Shape 51"/>
          <p:cNvSpPr txBox="1">
            <a:spLocks noGrp="1"/>
          </p:cNvSpPr>
          <p:nvPr>
            <p:ph type="sldNum" idx="12"/>
          </p:nvPr>
        </p:nvSpPr>
        <p:spPr>
          <a:xfrm>
            <a:off x="480060" y="798973"/>
            <a:ext cx="811019" cy="503578"/>
          </a:xfrm>
          <a:prstGeom prst="rect">
            <a:avLst/>
          </a:prstGeom>
          <a:noFill/>
          <a:ln>
            <a:noFill/>
          </a:ln>
        </p:spPr>
        <p:txBody>
          <a:bodyPr wrap="square" lIns="91425" tIns="45700" rIns="91425" bIns="45700" anchor="t" anchorCtr="0">
            <a:noAutofit/>
          </a:bodyPr>
          <a:lstStyle/>
          <a:p>
            <a:pPr marL="0" marR="0" lvl="0" indent="0" algn="r" rtl="0">
              <a:spcBef>
                <a:spcPts val="0"/>
              </a:spcBef>
              <a:buNone/>
            </a:pPr>
            <a:fld id="{00000000-1234-1234-1234-123412341234}" type="slidenum">
              <a:rPr lang="en-US" sz="2800" b="0" i="0" u="none" strike="noStrike" cap="none">
                <a:solidFill>
                  <a:schemeClr val="accent1"/>
                </a:solidFill>
                <a:latin typeface="Cabin"/>
                <a:ea typeface="Cabin"/>
                <a:cs typeface="Cabin"/>
                <a:sym typeface="Cabin"/>
              </a:rPr>
              <a:pPr marL="0" marR="0" lvl="0" indent="0" algn="r" rtl="0">
                <a:spcBef>
                  <a:spcPts val="0"/>
                </a:spcBef>
                <a:buNone/>
              </a:pPr>
              <a:t>‹#›</a:t>
            </a:fld>
            <a:endParaRPr lang="en-US" sz="2800" b="0" i="0" u="none" strike="noStrike" cap="none">
              <a:solidFill>
                <a:schemeClr val="accent1"/>
              </a:solidFill>
              <a:latin typeface="Cabin"/>
              <a:ea typeface="Cabin"/>
              <a:cs typeface="Cabin"/>
              <a:sym typeface="Cabin"/>
            </a:endParaRPr>
          </a:p>
        </p:txBody>
      </p:sp>
      <p:cxnSp>
        <p:nvCxnSpPr>
          <p:cNvPr id="52" name="Shape 52"/>
          <p:cNvCxnSpPr/>
          <p:nvPr/>
        </p:nvCxnSpPr>
        <p:spPr>
          <a:xfrm>
            <a:off x="1453896" y="1847088"/>
            <a:ext cx="9607522" cy="0"/>
          </a:xfrm>
          <a:prstGeom prst="straightConnector1">
            <a:avLst/>
          </a:prstGeom>
          <a:noFill/>
          <a:ln w="31750" cap="flat" cmpd="sng">
            <a:solidFill>
              <a:schemeClr val="accent1"/>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1451579" y="804519"/>
            <a:ext cx="9603275" cy="1049235"/>
          </a:xfrm>
          <a:prstGeom prst="rect">
            <a:avLst/>
          </a:prstGeom>
          <a:noFill/>
          <a:ln>
            <a:noFill/>
          </a:ln>
        </p:spPr>
        <p:txBody>
          <a:bodyPr wrap="square" lIns="91425" tIns="91425" rIns="91425" bIns="91425" anchor="t" anchorCtr="0"/>
          <a:lstStyle>
            <a:lvl1pPr marL="0" marR="0" lvl="0" indent="0" algn="l" rtl="0">
              <a:lnSpc>
                <a:spcPct val="90000"/>
              </a:lnSpc>
              <a:spcBef>
                <a:spcPts val="0"/>
              </a:spcBef>
              <a:buClr>
                <a:schemeClr val="dk1"/>
              </a:buClr>
              <a:buSzPts val="3200"/>
              <a:buFont typeface="Cabin"/>
              <a:buNone/>
              <a:defRPr sz="3200" b="0" i="0" u="none" strike="noStrike" cap="none">
                <a:solidFill>
                  <a:schemeClr val="dk1"/>
                </a:solidFill>
                <a:latin typeface="Cabin"/>
                <a:ea typeface="Cabin"/>
                <a:cs typeface="Cabin"/>
                <a:sym typeface="Cabin"/>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55" name="Shape 55"/>
          <p:cNvSpPr txBox="1">
            <a:spLocks noGrp="1"/>
          </p:cNvSpPr>
          <p:nvPr>
            <p:ph type="dt" idx="10"/>
          </p:nvPr>
        </p:nvSpPr>
        <p:spPr>
          <a:xfrm>
            <a:off x="7554138" y="330370"/>
            <a:ext cx="3500715" cy="309201"/>
          </a:xfrm>
          <a:prstGeom prst="rect">
            <a:avLst/>
          </a:prstGeom>
          <a:noFill/>
          <a:ln>
            <a:noFill/>
          </a:ln>
        </p:spPr>
        <p:txBody>
          <a:bodyPr wrap="square" lIns="91425" tIns="91425" rIns="91425" bIns="91425" anchor="ctr" anchorCtr="0"/>
          <a:lstStyle>
            <a:lvl1pPr marL="0" marR="0" lvl="0" indent="0" algn="r" rtl="0">
              <a:spcBef>
                <a:spcPts val="0"/>
              </a:spcBef>
              <a:buSzPts val="1400"/>
              <a:buNone/>
              <a:defRPr sz="1000" b="0" i="0" u="none" strike="noStrike" cap="none">
                <a:solidFill>
                  <a:srgbClr val="888888"/>
                </a:solidFill>
                <a:latin typeface="Cabin"/>
                <a:ea typeface="Cabin"/>
                <a:cs typeface="Cabin"/>
                <a:sym typeface="Cabin"/>
              </a:defRPr>
            </a:lvl1pPr>
            <a:lvl2pPr marL="457200" marR="0" lvl="1" indent="0" algn="l" rtl="0">
              <a:spcBef>
                <a:spcPts val="0"/>
              </a:spcBef>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buSzPts val="1400"/>
              <a:buNone/>
              <a:defRPr sz="1800" b="0" i="0" u="none" strike="noStrike" cap="none">
                <a:solidFill>
                  <a:schemeClr val="dk1"/>
                </a:solidFill>
                <a:latin typeface="Cabin"/>
                <a:ea typeface="Cabin"/>
                <a:cs typeface="Cabin"/>
                <a:sym typeface="Cabin"/>
              </a:defRPr>
            </a:lvl9pPr>
          </a:lstStyle>
          <a:p>
            <a:endParaRPr/>
          </a:p>
        </p:txBody>
      </p:sp>
      <p:sp>
        <p:nvSpPr>
          <p:cNvPr id="56" name="Shape 56"/>
          <p:cNvSpPr txBox="1">
            <a:spLocks noGrp="1"/>
          </p:cNvSpPr>
          <p:nvPr>
            <p:ph type="ftr" idx="11"/>
          </p:nvPr>
        </p:nvSpPr>
        <p:spPr>
          <a:xfrm>
            <a:off x="1451579" y="329307"/>
            <a:ext cx="5938836" cy="309201"/>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000" b="0" i="0" u="none" strike="noStrike" cap="none">
                <a:solidFill>
                  <a:srgbClr val="888888"/>
                </a:solidFill>
                <a:latin typeface="Cabin"/>
                <a:ea typeface="Cabin"/>
                <a:cs typeface="Cabin"/>
                <a:sym typeface="Cabin"/>
              </a:defRPr>
            </a:lvl1pPr>
            <a:lvl2pPr marL="457200" marR="0" lvl="1" indent="0" algn="l" rtl="0">
              <a:spcBef>
                <a:spcPts val="0"/>
              </a:spcBef>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buSzPts val="1400"/>
              <a:buNone/>
              <a:defRPr sz="1800" b="0" i="0" u="none" strike="noStrike" cap="none">
                <a:solidFill>
                  <a:schemeClr val="dk1"/>
                </a:solidFill>
                <a:latin typeface="Cabin"/>
                <a:ea typeface="Cabin"/>
                <a:cs typeface="Cabin"/>
                <a:sym typeface="Cabin"/>
              </a:defRPr>
            </a:lvl9pPr>
          </a:lstStyle>
          <a:p>
            <a:endParaRPr/>
          </a:p>
        </p:txBody>
      </p:sp>
      <p:sp>
        <p:nvSpPr>
          <p:cNvPr id="57" name="Shape 57"/>
          <p:cNvSpPr txBox="1">
            <a:spLocks noGrp="1"/>
          </p:cNvSpPr>
          <p:nvPr>
            <p:ph type="sldNum" idx="12"/>
          </p:nvPr>
        </p:nvSpPr>
        <p:spPr>
          <a:xfrm>
            <a:off x="480060" y="798973"/>
            <a:ext cx="811019" cy="503578"/>
          </a:xfrm>
          <a:prstGeom prst="rect">
            <a:avLst/>
          </a:prstGeom>
          <a:noFill/>
          <a:ln>
            <a:noFill/>
          </a:ln>
        </p:spPr>
        <p:txBody>
          <a:bodyPr wrap="square" lIns="91425" tIns="45700" rIns="91425" bIns="45700" anchor="t" anchorCtr="0">
            <a:noAutofit/>
          </a:bodyPr>
          <a:lstStyle/>
          <a:p>
            <a:pPr marL="0" marR="0" lvl="0" indent="0" algn="r" rtl="0">
              <a:spcBef>
                <a:spcPts val="0"/>
              </a:spcBef>
              <a:buNone/>
            </a:pPr>
            <a:fld id="{00000000-1234-1234-1234-123412341234}" type="slidenum">
              <a:rPr lang="en-US" sz="2800" b="0" i="0" u="none" strike="noStrike" cap="none">
                <a:solidFill>
                  <a:schemeClr val="accent1"/>
                </a:solidFill>
                <a:latin typeface="Cabin"/>
                <a:ea typeface="Cabin"/>
                <a:cs typeface="Cabin"/>
                <a:sym typeface="Cabin"/>
              </a:rPr>
              <a:pPr marL="0" marR="0" lvl="0" indent="0" algn="r" rtl="0">
                <a:spcBef>
                  <a:spcPts val="0"/>
                </a:spcBef>
                <a:buNone/>
              </a:pPr>
              <a:t>‹#›</a:t>
            </a:fld>
            <a:endParaRPr lang="en-US" sz="2800" b="0" i="0" u="none" strike="noStrike" cap="none">
              <a:solidFill>
                <a:schemeClr val="accent1"/>
              </a:solidFill>
              <a:latin typeface="Cabin"/>
              <a:ea typeface="Cabin"/>
              <a:cs typeface="Cabin"/>
              <a:sym typeface="Cabin"/>
            </a:endParaRPr>
          </a:p>
        </p:txBody>
      </p:sp>
      <p:cxnSp>
        <p:nvCxnSpPr>
          <p:cNvPr id="58" name="Shape 58"/>
          <p:cNvCxnSpPr/>
          <p:nvPr/>
        </p:nvCxnSpPr>
        <p:spPr>
          <a:xfrm>
            <a:off x="1453896" y="1847088"/>
            <a:ext cx="9607522" cy="0"/>
          </a:xfrm>
          <a:prstGeom prst="straightConnector1">
            <a:avLst/>
          </a:prstGeom>
          <a:noFill/>
          <a:ln w="31750" cap="flat" cmpd="sng">
            <a:solidFill>
              <a:schemeClr val="accent1"/>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9"/>
        <p:cNvGrpSpPr/>
        <p:nvPr/>
      </p:nvGrpSpPr>
      <p:grpSpPr>
        <a:xfrm>
          <a:off x="0" y="0"/>
          <a:ext cx="0" cy="0"/>
          <a:chOff x="0" y="0"/>
          <a:chExt cx="0" cy="0"/>
        </a:xfrm>
      </p:grpSpPr>
      <p:sp>
        <p:nvSpPr>
          <p:cNvPr id="60" name="Shape 60"/>
          <p:cNvSpPr txBox="1">
            <a:spLocks noGrp="1"/>
          </p:cNvSpPr>
          <p:nvPr>
            <p:ph type="dt" idx="10"/>
          </p:nvPr>
        </p:nvSpPr>
        <p:spPr>
          <a:xfrm>
            <a:off x="7554138" y="330370"/>
            <a:ext cx="3500715" cy="309201"/>
          </a:xfrm>
          <a:prstGeom prst="rect">
            <a:avLst/>
          </a:prstGeom>
          <a:noFill/>
          <a:ln>
            <a:noFill/>
          </a:ln>
        </p:spPr>
        <p:txBody>
          <a:bodyPr wrap="square" lIns="91425" tIns="91425" rIns="91425" bIns="91425" anchor="ctr" anchorCtr="0"/>
          <a:lstStyle>
            <a:lvl1pPr marL="0" marR="0" lvl="0" indent="0" algn="r" rtl="0">
              <a:spcBef>
                <a:spcPts val="0"/>
              </a:spcBef>
              <a:buSzPts val="1400"/>
              <a:buNone/>
              <a:defRPr sz="1000" b="0" i="0" u="none" strike="noStrike" cap="none">
                <a:solidFill>
                  <a:srgbClr val="888888"/>
                </a:solidFill>
                <a:latin typeface="Cabin"/>
                <a:ea typeface="Cabin"/>
                <a:cs typeface="Cabin"/>
                <a:sym typeface="Cabin"/>
              </a:defRPr>
            </a:lvl1pPr>
            <a:lvl2pPr marL="457200" marR="0" lvl="1" indent="0" algn="l" rtl="0">
              <a:spcBef>
                <a:spcPts val="0"/>
              </a:spcBef>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buSzPts val="1400"/>
              <a:buNone/>
              <a:defRPr sz="1800" b="0" i="0" u="none" strike="noStrike" cap="none">
                <a:solidFill>
                  <a:schemeClr val="dk1"/>
                </a:solidFill>
                <a:latin typeface="Cabin"/>
                <a:ea typeface="Cabin"/>
                <a:cs typeface="Cabin"/>
                <a:sym typeface="Cabin"/>
              </a:defRPr>
            </a:lvl9pPr>
          </a:lstStyle>
          <a:p>
            <a:endParaRPr/>
          </a:p>
        </p:txBody>
      </p:sp>
      <p:sp>
        <p:nvSpPr>
          <p:cNvPr id="61" name="Shape 61"/>
          <p:cNvSpPr txBox="1">
            <a:spLocks noGrp="1"/>
          </p:cNvSpPr>
          <p:nvPr>
            <p:ph type="ftr" idx="11"/>
          </p:nvPr>
        </p:nvSpPr>
        <p:spPr>
          <a:xfrm>
            <a:off x="1451579" y="329307"/>
            <a:ext cx="5938836" cy="309201"/>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000" b="0" i="0" u="none" strike="noStrike" cap="none">
                <a:solidFill>
                  <a:srgbClr val="888888"/>
                </a:solidFill>
                <a:latin typeface="Cabin"/>
                <a:ea typeface="Cabin"/>
                <a:cs typeface="Cabin"/>
                <a:sym typeface="Cabin"/>
              </a:defRPr>
            </a:lvl1pPr>
            <a:lvl2pPr marL="457200" marR="0" lvl="1" indent="0" algn="l" rtl="0">
              <a:spcBef>
                <a:spcPts val="0"/>
              </a:spcBef>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buSzPts val="1400"/>
              <a:buNone/>
              <a:defRPr sz="1800" b="0" i="0" u="none" strike="noStrike" cap="none">
                <a:solidFill>
                  <a:schemeClr val="dk1"/>
                </a:solidFill>
                <a:latin typeface="Cabin"/>
                <a:ea typeface="Cabin"/>
                <a:cs typeface="Cabin"/>
                <a:sym typeface="Cabin"/>
              </a:defRPr>
            </a:lvl9pPr>
          </a:lstStyle>
          <a:p>
            <a:endParaRPr/>
          </a:p>
        </p:txBody>
      </p:sp>
      <p:sp>
        <p:nvSpPr>
          <p:cNvPr id="62" name="Shape 62"/>
          <p:cNvSpPr txBox="1">
            <a:spLocks noGrp="1"/>
          </p:cNvSpPr>
          <p:nvPr>
            <p:ph type="sldNum" idx="12"/>
          </p:nvPr>
        </p:nvSpPr>
        <p:spPr>
          <a:xfrm>
            <a:off x="480060" y="798973"/>
            <a:ext cx="811019" cy="503578"/>
          </a:xfrm>
          <a:prstGeom prst="rect">
            <a:avLst/>
          </a:prstGeom>
          <a:noFill/>
          <a:ln>
            <a:noFill/>
          </a:ln>
        </p:spPr>
        <p:txBody>
          <a:bodyPr wrap="square" lIns="91425" tIns="45700" rIns="91425" bIns="45700" anchor="t" anchorCtr="0">
            <a:noAutofit/>
          </a:bodyPr>
          <a:lstStyle/>
          <a:p>
            <a:pPr marL="0" marR="0" lvl="0" indent="0" algn="r" rtl="0">
              <a:spcBef>
                <a:spcPts val="0"/>
              </a:spcBef>
              <a:buNone/>
            </a:pPr>
            <a:fld id="{00000000-1234-1234-1234-123412341234}" type="slidenum">
              <a:rPr lang="en-US" sz="2800" b="0" i="0" u="none" strike="noStrike" cap="none">
                <a:solidFill>
                  <a:schemeClr val="accent1"/>
                </a:solidFill>
                <a:latin typeface="Cabin"/>
                <a:ea typeface="Cabin"/>
                <a:cs typeface="Cabin"/>
                <a:sym typeface="Cabin"/>
              </a:rPr>
              <a:pPr marL="0" marR="0" lvl="0" indent="0" algn="r" rtl="0">
                <a:spcBef>
                  <a:spcPts val="0"/>
                </a:spcBef>
                <a:buNone/>
              </a:pPr>
              <a:t>‹#›</a:t>
            </a:fld>
            <a:endParaRPr lang="en-US" sz="2800" b="0" i="0" u="none" strike="noStrike" cap="none">
              <a:solidFill>
                <a:schemeClr val="accent1"/>
              </a:solidFill>
              <a:latin typeface="Cabin"/>
              <a:ea typeface="Cabin"/>
              <a:cs typeface="Cabin"/>
              <a:sym typeface="Cabi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1444671" y="798973"/>
            <a:ext cx="3273099" cy="2247117"/>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SzPts val="2400"/>
              <a:buFont typeface="Cabin"/>
              <a:buNone/>
              <a:defRPr sz="2400" b="0" i="0" u="none" strike="noStrike" cap="none">
                <a:solidFill>
                  <a:schemeClr val="dk1"/>
                </a:solidFill>
                <a:latin typeface="Cabin"/>
                <a:ea typeface="Cabin"/>
                <a:cs typeface="Cabin"/>
                <a:sym typeface="Cabin"/>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65" name="Shape 65"/>
          <p:cNvSpPr txBox="1">
            <a:spLocks noGrp="1"/>
          </p:cNvSpPr>
          <p:nvPr>
            <p:ph type="body" idx="1"/>
          </p:nvPr>
        </p:nvSpPr>
        <p:spPr>
          <a:xfrm>
            <a:off x="5043714" y="798974"/>
            <a:ext cx="6012470" cy="4658826"/>
          </a:xfrm>
          <a:prstGeom prst="rect">
            <a:avLst/>
          </a:prstGeom>
          <a:noFill/>
          <a:ln>
            <a:noFill/>
          </a:ln>
        </p:spPr>
        <p:txBody>
          <a:bodyPr wrap="square" lIns="91425" tIns="91425" rIns="91425" bIns="91425" anchor="ctr" anchorCtr="0"/>
          <a:lstStyle>
            <a:lvl1pPr marL="228600" marR="0" lvl="0" indent="-101600" algn="l" rtl="0">
              <a:lnSpc>
                <a:spcPct val="120000"/>
              </a:lnSpc>
              <a:spcBef>
                <a:spcPts val="1000"/>
              </a:spcBef>
              <a:buClr>
                <a:schemeClr val="accent1"/>
              </a:buClr>
              <a:buSzPts val="2000"/>
              <a:buFont typeface="Arial"/>
              <a:buChar char="•"/>
              <a:defRPr sz="2000" b="0" i="0" u="none" strike="noStrike" cap="none">
                <a:solidFill>
                  <a:schemeClr val="dk1"/>
                </a:solidFill>
                <a:latin typeface="Cabin"/>
                <a:ea typeface="Cabin"/>
                <a:cs typeface="Cabin"/>
                <a:sym typeface="Cabin"/>
              </a:defRPr>
            </a:lvl1pPr>
            <a:lvl2pPr marL="685800" marR="0" lvl="1" indent="-114300" algn="l" rtl="0">
              <a:lnSpc>
                <a:spcPct val="120000"/>
              </a:lnSpc>
              <a:spcBef>
                <a:spcPts val="500"/>
              </a:spcBef>
              <a:buClr>
                <a:schemeClr val="accent1"/>
              </a:buClr>
              <a:buSzPts val="1800"/>
              <a:buFont typeface="Arial"/>
              <a:buChar char="•"/>
              <a:defRPr sz="1800" b="0" i="0" u="none" strike="noStrike" cap="none">
                <a:solidFill>
                  <a:schemeClr val="dk1"/>
                </a:solidFill>
                <a:latin typeface="Cabin"/>
                <a:ea typeface="Cabin"/>
                <a:cs typeface="Cabin"/>
                <a:sym typeface="Cabin"/>
              </a:defRPr>
            </a:lvl2pPr>
            <a:lvl3pPr marL="1143000" marR="0" lvl="2" indent="-127000" algn="l" rtl="0">
              <a:lnSpc>
                <a:spcPct val="120000"/>
              </a:lnSpc>
              <a:spcBef>
                <a:spcPts val="500"/>
              </a:spcBef>
              <a:buClr>
                <a:schemeClr val="accent1"/>
              </a:buClr>
              <a:buSzPts val="1600"/>
              <a:buFont typeface="Arial"/>
              <a:buChar char="•"/>
              <a:defRPr sz="1600" b="0" i="0" u="none" strike="noStrike" cap="none">
                <a:solidFill>
                  <a:schemeClr val="dk1"/>
                </a:solidFill>
                <a:latin typeface="Cabin"/>
                <a:ea typeface="Cabin"/>
                <a:cs typeface="Cabin"/>
                <a:sym typeface="Cabin"/>
              </a:defRPr>
            </a:lvl3pPr>
            <a:lvl4pPr marL="1600200" marR="0" lvl="3" indent="-139700" algn="l" rtl="0">
              <a:lnSpc>
                <a:spcPct val="120000"/>
              </a:lnSpc>
              <a:spcBef>
                <a:spcPts val="500"/>
              </a:spcBef>
              <a:buClr>
                <a:schemeClr val="accent1"/>
              </a:buClr>
              <a:buSzPts val="1400"/>
              <a:buFont typeface="Arial"/>
              <a:buChar char="•"/>
              <a:defRPr sz="1400" b="0" i="0" u="none" strike="noStrike" cap="none">
                <a:solidFill>
                  <a:schemeClr val="dk1"/>
                </a:solidFill>
                <a:latin typeface="Cabin"/>
                <a:ea typeface="Cabin"/>
                <a:cs typeface="Cabin"/>
                <a:sym typeface="Cabin"/>
              </a:defRPr>
            </a:lvl4pPr>
            <a:lvl5pPr marL="2057400" marR="0" lvl="4" indent="-152400" algn="l" rtl="0">
              <a:lnSpc>
                <a:spcPct val="120000"/>
              </a:lnSpc>
              <a:spcBef>
                <a:spcPts val="500"/>
              </a:spcBef>
              <a:buClr>
                <a:schemeClr val="accent1"/>
              </a:buClr>
              <a:buSzPts val="1200"/>
              <a:buFont typeface="Arial"/>
              <a:buChar char="•"/>
              <a:defRPr sz="1200" b="0" i="0" u="none" strike="noStrike" cap="none">
                <a:solidFill>
                  <a:schemeClr val="dk1"/>
                </a:solidFill>
                <a:latin typeface="Cabin"/>
                <a:ea typeface="Cabin"/>
                <a:cs typeface="Cabin"/>
                <a:sym typeface="Cabin"/>
              </a:defRPr>
            </a:lvl5pPr>
            <a:lvl6pPr marL="2514600" marR="0" lvl="5" indent="-152400" algn="l" rtl="0">
              <a:lnSpc>
                <a:spcPct val="120000"/>
              </a:lnSpc>
              <a:spcBef>
                <a:spcPts val="500"/>
              </a:spcBef>
              <a:buClr>
                <a:schemeClr val="accent1"/>
              </a:buClr>
              <a:buSzPts val="1200"/>
              <a:buFont typeface="Arial"/>
              <a:buChar char="•"/>
              <a:defRPr sz="1200" b="0" i="0" u="none" strike="noStrike" cap="none">
                <a:solidFill>
                  <a:schemeClr val="dk1"/>
                </a:solidFill>
                <a:latin typeface="Cabin"/>
                <a:ea typeface="Cabin"/>
                <a:cs typeface="Cabin"/>
                <a:sym typeface="Cabin"/>
              </a:defRPr>
            </a:lvl6pPr>
            <a:lvl7pPr marL="2971800" marR="0" lvl="6" indent="-152400" algn="l" rtl="0">
              <a:lnSpc>
                <a:spcPct val="120000"/>
              </a:lnSpc>
              <a:spcBef>
                <a:spcPts val="500"/>
              </a:spcBef>
              <a:buClr>
                <a:schemeClr val="accent1"/>
              </a:buClr>
              <a:buSzPts val="1200"/>
              <a:buFont typeface="Arial"/>
              <a:buChar char="•"/>
              <a:defRPr sz="1200" b="0" i="0" u="none" strike="noStrike" cap="none">
                <a:solidFill>
                  <a:schemeClr val="dk1"/>
                </a:solidFill>
                <a:latin typeface="Cabin"/>
                <a:ea typeface="Cabin"/>
                <a:cs typeface="Cabin"/>
                <a:sym typeface="Cabin"/>
              </a:defRPr>
            </a:lvl7pPr>
            <a:lvl8pPr marL="3429000" marR="0" lvl="7" indent="-152400" algn="l" rtl="0">
              <a:lnSpc>
                <a:spcPct val="120000"/>
              </a:lnSpc>
              <a:spcBef>
                <a:spcPts val="500"/>
              </a:spcBef>
              <a:buClr>
                <a:schemeClr val="accent1"/>
              </a:buClr>
              <a:buSzPts val="1200"/>
              <a:buFont typeface="Arial"/>
              <a:buChar char="•"/>
              <a:defRPr sz="1200" b="0" i="0" u="none" strike="noStrike" cap="none">
                <a:solidFill>
                  <a:schemeClr val="dk1"/>
                </a:solidFill>
                <a:latin typeface="Cabin"/>
                <a:ea typeface="Cabin"/>
                <a:cs typeface="Cabin"/>
                <a:sym typeface="Cabin"/>
              </a:defRPr>
            </a:lvl8pPr>
            <a:lvl9pPr marL="3886200" marR="0" lvl="8" indent="-152400" algn="l" rtl="0">
              <a:lnSpc>
                <a:spcPct val="120000"/>
              </a:lnSpc>
              <a:spcBef>
                <a:spcPts val="500"/>
              </a:spcBef>
              <a:buClr>
                <a:schemeClr val="accent1"/>
              </a:buClr>
              <a:buSzPts val="1200"/>
              <a:buFont typeface="Arial"/>
              <a:buChar char="•"/>
              <a:defRPr sz="1200" b="0" i="0" u="none" strike="noStrike" cap="none">
                <a:solidFill>
                  <a:schemeClr val="dk1"/>
                </a:solidFill>
                <a:latin typeface="Cabin"/>
                <a:ea typeface="Cabin"/>
                <a:cs typeface="Cabin"/>
                <a:sym typeface="Cabin"/>
              </a:defRPr>
            </a:lvl9pPr>
          </a:lstStyle>
          <a:p>
            <a:endParaRPr/>
          </a:p>
        </p:txBody>
      </p:sp>
      <p:sp>
        <p:nvSpPr>
          <p:cNvPr id="66" name="Shape 66"/>
          <p:cNvSpPr txBox="1">
            <a:spLocks noGrp="1"/>
          </p:cNvSpPr>
          <p:nvPr>
            <p:ph type="body" idx="2"/>
          </p:nvPr>
        </p:nvSpPr>
        <p:spPr>
          <a:xfrm>
            <a:off x="1444671" y="3205491"/>
            <a:ext cx="3275013" cy="2248181"/>
          </a:xfrm>
          <a:prstGeom prst="rect">
            <a:avLst/>
          </a:prstGeom>
          <a:noFill/>
          <a:ln>
            <a:noFill/>
          </a:ln>
        </p:spPr>
        <p:txBody>
          <a:bodyPr wrap="square" lIns="91425" tIns="91425" rIns="91425" bIns="91425" anchor="t" anchorCtr="0"/>
          <a:lstStyle>
            <a:lvl1pPr marL="0" marR="0" lvl="0" indent="0" algn="l" rtl="0">
              <a:lnSpc>
                <a:spcPct val="120000"/>
              </a:lnSpc>
              <a:spcBef>
                <a:spcPts val="1000"/>
              </a:spcBef>
              <a:buClr>
                <a:schemeClr val="accent1"/>
              </a:buClr>
              <a:buSzPts val="1600"/>
              <a:buFont typeface="Arial"/>
              <a:buNone/>
              <a:defRPr sz="1600" b="0" i="0" u="none" strike="noStrike" cap="none">
                <a:solidFill>
                  <a:schemeClr val="dk1"/>
                </a:solidFill>
                <a:latin typeface="Cabin"/>
                <a:ea typeface="Cabin"/>
                <a:cs typeface="Cabin"/>
                <a:sym typeface="Cabin"/>
              </a:defRPr>
            </a:lvl1pPr>
            <a:lvl2pPr marL="457200" marR="0" lvl="1" indent="0" algn="l" rtl="0">
              <a:lnSpc>
                <a:spcPct val="120000"/>
              </a:lnSpc>
              <a:spcBef>
                <a:spcPts val="500"/>
              </a:spcBef>
              <a:buClr>
                <a:schemeClr val="accent1"/>
              </a:buClr>
              <a:buSzPts val="1400"/>
              <a:buFont typeface="Arial"/>
              <a:buNone/>
              <a:defRPr sz="1400" b="0" i="0" u="none" strike="noStrike" cap="none">
                <a:solidFill>
                  <a:schemeClr val="dk1"/>
                </a:solidFill>
                <a:latin typeface="Cabin"/>
                <a:ea typeface="Cabin"/>
                <a:cs typeface="Cabin"/>
                <a:sym typeface="Cabin"/>
              </a:defRPr>
            </a:lvl2pPr>
            <a:lvl3pPr marL="914400" marR="0" lvl="2" indent="0" algn="l" rtl="0">
              <a:lnSpc>
                <a:spcPct val="120000"/>
              </a:lnSpc>
              <a:spcBef>
                <a:spcPts val="500"/>
              </a:spcBef>
              <a:buClr>
                <a:schemeClr val="accent1"/>
              </a:buClr>
              <a:buSzPts val="1200"/>
              <a:buFont typeface="Arial"/>
              <a:buNone/>
              <a:defRPr sz="1200" b="0" i="0" u="none" strike="noStrike" cap="none">
                <a:solidFill>
                  <a:schemeClr val="dk1"/>
                </a:solidFill>
                <a:latin typeface="Cabin"/>
                <a:ea typeface="Cabin"/>
                <a:cs typeface="Cabin"/>
                <a:sym typeface="Cabin"/>
              </a:defRPr>
            </a:lvl3pPr>
            <a:lvl4pPr marL="1371600" marR="0" lvl="3" indent="0" algn="l" rtl="0">
              <a:lnSpc>
                <a:spcPct val="120000"/>
              </a:lnSpc>
              <a:spcBef>
                <a:spcPts val="500"/>
              </a:spcBef>
              <a:buClr>
                <a:schemeClr val="accent1"/>
              </a:buClr>
              <a:buSzPts val="1000"/>
              <a:buFont typeface="Arial"/>
              <a:buNone/>
              <a:defRPr sz="1000" b="0" i="0" u="none" strike="noStrike" cap="none">
                <a:solidFill>
                  <a:schemeClr val="dk1"/>
                </a:solidFill>
                <a:latin typeface="Cabin"/>
                <a:ea typeface="Cabin"/>
                <a:cs typeface="Cabin"/>
                <a:sym typeface="Cabin"/>
              </a:defRPr>
            </a:lvl4pPr>
            <a:lvl5pPr marL="1828800" marR="0" lvl="4" indent="0" algn="l" rtl="0">
              <a:lnSpc>
                <a:spcPct val="120000"/>
              </a:lnSpc>
              <a:spcBef>
                <a:spcPts val="500"/>
              </a:spcBef>
              <a:buClr>
                <a:schemeClr val="accent1"/>
              </a:buClr>
              <a:buSzPts val="1000"/>
              <a:buFont typeface="Arial"/>
              <a:buNone/>
              <a:defRPr sz="1000" b="0" i="0" u="none" strike="noStrike" cap="none">
                <a:solidFill>
                  <a:schemeClr val="dk1"/>
                </a:solidFill>
                <a:latin typeface="Cabin"/>
                <a:ea typeface="Cabin"/>
                <a:cs typeface="Cabin"/>
                <a:sym typeface="Cabin"/>
              </a:defRPr>
            </a:lvl5pPr>
            <a:lvl6pPr marL="2286000" marR="0" lvl="5" indent="0" algn="l" rtl="0">
              <a:lnSpc>
                <a:spcPct val="120000"/>
              </a:lnSpc>
              <a:spcBef>
                <a:spcPts val="500"/>
              </a:spcBef>
              <a:buClr>
                <a:schemeClr val="accent1"/>
              </a:buClr>
              <a:buSzPts val="1000"/>
              <a:buFont typeface="Arial"/>
              <a:buNone/>
              <a:defRPr sz="1000" b="0" i="0" u="none" strike="noStrike" cap="none">
                <a:solidFill>
                  <a:schemeClr val="dk1"/>
                </a:solidFill>
                <a:latin typeface="Cabin"/>
                <a:ea typeface="Cabin"/>
                <a:cs typeface="Cabin"/>
                <a:sym typeface="Cabin"/>
              </a:defRPr>
            </a:lvl6pPr>
            <a:lvl7pPr marL="2743200" marR="0" lvl="6" indent="0" algn="l" rtl="0">
              <a:lnSpc>
                <a:spcPct val="120000"/>
              </a:lnSpc>
              <a:spcBef>
                <a:spcPts val="500"/>
              </a:spcBef>
              <a:buClr>
                <a:schemeClr val="accent1"/>
              </a:buClr>
              <a:buSzPts val="1000"/>
              <a:buFont typeface="Arial"/>
              <a:buNone/>
              <a:defRPr sz="1000" b="0" i="0" u="none" strike="noStrike" cap="none">
                <a:solidFill>
                  <a:schemeClr val="dk1"/>
                </a:solidFill>
                <a:latin typeface="Cabin"/>
                <a:ea typeface="Cabin"/>
                <a:cs typeface="Cabin"/>
                <a:sym typeface="Cabin"/>
              </a:defRPr>
            </a:lvl7pPr>
            <a:lvl8pPr marL="3200400" marR="0" lvl="7" indent="0" algn="l" rtl="0">
              <a:lnSpc>
                <a:spcPct val="120000"/>
              </a:lnSpc>
              <a:spcBef>
                <a:spcPts val="500"/>
              </a:spcBef>
              <a:buClr>
                <a:schemeClr val="accent1"/>
              </a:buClr>
              <a:buSzPts val="1000"/>
              <a:buFont typeface="Arial"/>
              <a:buNone/>
              <a:defRPr sz="1000" b="0" i="0" u="none" strike="noStrike" cap="none">
                <a:solidFill>
                  <a:schemeClr val="dk1"/>
                </a:solidFill>
                <a:latin typeface="Cabin"/>
                <a:ea typeface="Cabin"/>
                <a:cs typeface="Cabin"/>
                <a:sym typeface="Cabin"/>
              </a:defRPr>
            </a:lvl8pPr>
            <a:lvl9pPr marL="3657600" marR="0" lvl="8" indent="0" algn="l" rtl="0">
              <a:lnSpc>
                <a:spcPct val="120000"/>
              </a:lnSpc>
              <a:spcBef>
                <a:spcPts val="500"/>
              </a:spcBef>
              <a:buClr>
                <a:schemeClr val="accent1"/>
              </a:buClr>
              <a:buSzPts val="1000"/>
              <a:buFont typeface="Arial"/>
              <a:buNone/>
              <a:defRPr sz="1000" b="0" i="0" u="none" strike="noStrike" cap="none">
                <a:solidFill>
                  <a:schemeClr val="dk1"/>
                </a:solidFill>
                <a:latin typeface="Cabin"/>
                <a:ea typeface="Cabin"/>
                <a:cs typeface="Cabin"/>
                <a:sym typeface="Cabin"/>
              </a:defRPr>
            </a:lvl9pPr>
          </a:lstStyle>
          <a:p>
            <a:endParaRPr/>
          </a:p>
        </p:txBody>
      </p:sp>
      <p:sp>
        <p:nvSpPr>
          <p:cNvPr id="67" name="Shape 67"/>
          <p:cNvSpPr txBox="1">
            <a:spLocks noGrp="1"/>
          </p:cNvSpPr>
          <p:nvPr>
            <p:ph type="dt" idx="10"/>
          </p:nvPr>
        </p:nvSpPr>
        <p:spPr>
          <a:xfrm>
            <a:off x="7554138" y="330370"/>
            <a:ext cx="3500715" cy="309201"/>
          </a:xfrm>
          <a:prstGeom prst="rect">
            <a:avLst/>
          </a:prstGeom>
          <a:noFill/>
          <a:ln>
            <a:noFill/>
          </a:ln>
        </p:spPr>
        <p:txBody>
          <a:bodyPr wrap="square" lIns="91425" tIns="91425" rIns="91425" bIns="91425" anchor="ctr" anchorCtr="0"/>
          <a:lstStyle>
            <a:lvl1pPr marL="0" marR="0" lvl="0" indent="0" algn="r" rtl="0">
              <a:spcBef>
                <a:spcPts val="0"/>
              </a:spcBef>
              <a:buSzPts val="1400"/>
              <a:buNone/>
              <a:defRPr sz="1000" b="0" i="0" u="none" strike="noStrike" cap="none">
                <a:solidFill>
                  <a:srgbClr val="888888"/>
                </a:solidFill>
                <a:latin typeface="Cabin"/>
                <a:ea typeface="Cabin"/>
                <a:cs typeface="Cabin"/>
                <a:sym typeface="Cabin"/>
              </a:defRPr>
            </a:lvl1pPr>
            <a:lvl2pPr marL="457200" marR="0" lvl="1" indent="0" algn="l" rtl="0">
              <a:spcBef>
                <a:spcPts val="0"/>
              </a:spcBef>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buSzPts val="1400"/>
              <a:buNone/>
              <a:defRPr sz="1800" b="0" i="0" u="none" strike="noStrike" cap="none">
                <a:solidFill>
                  <a:schemeClr val="dk1"/>
                </a:solidFill>
                <a:latin typeface="Cabin"/>
                <a:ea typeface="Cabin"/>
                <a:cs typeface="Cabin"/>
                <a:sym typeface="Cabin"/>
              </a:defRPr>
            </a:lvl9pPr>
          </a:lstStyle>
          <a:p>
            <a:endParaRPr/>
          </a:p>
        </p:txBody>
      </p:sp>
      <p:sp>
        <p:nvSpPr>
          <p:cNvPr id="68" name="Shape 68"/>
          <p:cNvSpPr txBox="1">
            <a:spLocks noGrp="1"/>
          </p:cNvSpPr>
          <p:nvPr>
            <p:ph type="ftr" idx="11"/>
          </p:nvPr>
        </p:nvSpPr>
        <p:spPr>
          <a:xfrm>
            <a:off x="1451579" y="329307"/>
            <a:ext cx="5938836" cy="309201"/>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000" b="0" i="0" u="none" strike="noStrike" cap="none">
                <a:solidFill>
                  <a:srgbClr val="888888"/>
                </a:solidFill>
                <a:latin typeface="Cabin"/>
                <a:ea typeface="Cabin"/>
                <a:cs typeface="Cabin"/>
                <a:sym typeface="Cabin"/>
              </a:defRPr>
            </a:lvl1pPr>
            <a:lvl2pPr marL="457200" marR="0" lvl="1" indent="0" algn="l" rtl="0">
              <a:spcBef>
                <a:spcPts val="0"/>
              </a:spcBef>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buSzPts val="1400"/>
              <a:buNone/>
              <a:defRPr sz="1800" b="0" i="0" u="none" strike="noStrike" cap="none">
                <a:solidFill>
                  <a:schemeClr val="dk1"/>
                </a:solidFill>
                <a:latin typeface="Cabin"/>
                <a:ea typeface="Cabin"/>
                <a:cs typeface="Cabin"/>
                <a:sym typeface="Cabin"/>
              </a:defRPr>
            </a:lvl9pPr>
          </a:lstStyle>
          <a:p>
            <a:endParaRPr/>
          </a:p>
        </p:txBody>
      </p:sp>
      <p:sp>
        <p:nvSpPr>
          <p:cNvPr id="69" name="Shape 69"/>
          <p:cNvSpPr txBox="1">
            <a:spLocks noGrp="1"/>
          </p:cNvSpPr>
          <p:nvPr>
            <p:ph type="sldNum" idx="12"/>
          </p:nvPr>
        </p:nvSpPr>
        <p:spPr>
          <a:xfrm>
            <a:off x="480060" y="798973"/>
            <a:ext cx="811019" cy="503578"/>
          </a:xfrm>
          <a:prstGeom prst="rect">
            <a:avLst/>
          </a:prstGeom>
          <a:noFill/>
          <a:ln>
            <a:noFill/>
          </a:ln>
        </p:spPr>
        <p:txBody>
          <a:bodyPr wrap="square" lIns="91425" tIns="45700" rIns="91425" bIns="45700" anchor="t" anchorCtr="0">
            <a:noAutofit/>
          </a:bodyPr>
          <a:lstStyle/>
          <a:p>
            <a:pPr marL="0" marR="0" lvl="0" indent="0" algn="r" rtl="0">
              <a:spcBef>
                <a:spcPts val="0"/>
              </a:spcBef>
              <a:buNone/>
            </a:pPr>
            <a:fld id="{00000000-1234-1234-1234-123412341234}" type="slidenum">
              <a:rPr lang="en-US" sz="2800" b="0" i="0" u="none" strike="noStrike" cap="none">
                <a:solidFill>
                  <a:schemeClr val="accent1"/>
                </a:solidFill>
                <a:latin typeface="Cabin"/>
                <a:ea typeface="Cabin"/>
                <a:cs typeface="Cabin"/>
                <a:sym typeface="Cabin"/>
              </a:rPr>
              <a:pPr marL="0" marR="0" lvl="0" indent="0" algn="r" rtl="0">
                <a:spcBef>
                  <a:spcPts val="0"/>
                </a:spcBef>
                <a:buNone/>
              </a:pPr>
              <a:t>‹#›</a:t>
            </a:fld>
            <a:endParaRPr lang="en-US" sz="2800" b="0" i="0" u="none" strike="noStrike" cap="none">
              <a:solidFill>
                <a:schemeClr val="accent1"/>
              </a:solidFill>
              <a:latin typeface="Cabin"/>
              <a:ea typeface="Cabin"/>
              <a:cs typeface="Cabin"/>
              <a:sym typeface="Cabin"/>
            </a:endParaRPr>
          </a:p>
        </p:txBody>
      </p:sp>
      <p:cxnSp>
        <p:nvCxnSpPr>
          <p:cNvPr id="70" name="Shape 70"/>
          <p:cNvCxnSpPr/>
          <p:nvPr/>
        </p:nvCxnSpPr>
        <p:spPr>
          <a:xfrm>
            <a:off x="1448280" y="3205491"/>
            <a:ext cx="3269490" cy="0"/>
          </a:xfrm>
          <a:prstGeom prst="straightConnector1">
            <a:avLst/>
          </a:prstGeom>
          <a:noFill/>
          <a:ln w="31750" cap="flat" cmpd="sng">
            <a:solidFill>
              <a:schemeClr val="accent1"/>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1"/>
        <p:cNvGrpSpPr/>
        <p:nvPr/>
      </p:nvGrpSpPr>
      <p:grpSpPr>
        <a:xfrm>
          <a:off x="0" y="0"/>
          <a:ext cx="0" cy="0"/>
          <a:chOff x="0" y="0"/>
          <a:chExt cx="0" cy="0"/>
        </a:xfrm>
      </p:grpSpPr>
      <p:grpSp>
        <p:nvGrpSpPr>
          <p:cNvPr id="72" name="Shape 72"/>
          <p:cNvGrpSpPr/>
          <p:nvPr/>
        </p:nvGrpSpPr>
        <p:grpSpPr>
          <a:xfrm>
            <a:off x="7477387" y="482170"/>
            <a:ext cx="4074533" cy="5149101"/>
            <a:chOff x="7477387" y="482170"/>
            <a:chExt cx="4074533" cy="5149101"/>
          </a:xfrm>
        </p:grpSpPr>
        <p:sp>
          <p:nvSpPr>
            <p:cNvPr id="73" name="Shape 73"/>
            <p:cNvSpPr/>
            <p:nvPr/>
          </p:nvSpPr>
          <p:spPr>
            <a:xfrm>
              <a:off x="7477387" y="482170"/>
              <a:ext cx="4074533" cy="5149101"/>
            </a:xfrm>
            <a:prstGeom prst="rect">
              <a:avLst/>
            </a:prstGeom>
            <a:gradFill>
              <a:gsLst>
                <a:gs pos="0">
                  <a:srgbClr val="000001"/>
                </a:gs>
                <a:gs pos="100000">
                  <a:srgbClr val="191919"/>
                </a:gs>
              </a:gsLst>
              <a:lin ang="5400000" scaled="0"/>
            </a:gradFill>
            <a:ln>
              <a:noFill/>
            </a:ln>
            <a:effectLst>
              <a:outerShdw blurRad="127000" dist="228600" dir="4740000" sx="98000" sy="98000" algn="tl" rotWithShape="0">
                <a:srgbClr val="000000">
                  <a:alpha val="33725"/>
                </a:srgbClr>
              </a:outerShdw>
            </a:effectLst>
          </p:spPr>
          <p:txBody>
            <a:bodyPr wrap="square" lIns="91425" tIns="91425" rIns="91425" bIns="91425" anchor="ctr" anchorCtr="0">
              <a:noAutofit/>
            </a:bodyPr>
            <a:lstStyle/>
            <a:p>
              <a:pPr lvl="0">
                <a:spcBef>
                  <a:spcPts val="0"/>
                </a:spcBef>
                <a:buNone/>
              </a:pPr>
              <a:endParaRPr/>
            </a:p>
          </p:txBody>
        </p:sp>
        <p:sp>
          <p:nvSpPr>
            <p:cNvPr id="74" name="Shape 74"/>
            <p:cNvSpPr/>
            <p:nvPr/>
          </p:nvSpPr>
          <p:spPr>
            <a:xfrm>
              <a:off x="7790446" y="812506"/>
              <a:ext cx="3450289" cy="4466452"/>
            </a:xfrm>
            <a:prstGeom prst="rect">
              <a:avLst/>
            </a:prstGeom>
            <a:gradFill>
              <a:gsLst>
                <a:gs pos="0">
                  <a:srgbClr val="DADADA"/>
                </a:gs>
                <a:gs pos="100000">
                  <a:srgbClr val="FFFFFE"/>
                </a:gs>
              </a:gsLst>
              <a:lin ang="16200000" scaled="0"/>
            </a:gradFill>
            <a:ln w="50800" cap="flat" cmpd="sng">
              <a:solidFill>
                <a:srgbClr val="191919"/>
              </a:solidFill>
              <a:prstDash val="solid"/>
              <a:miter lim="800000"/>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
        <p:nvSpPr>
          <p:cNvPr id="75" name="Shape 75"/>
          <p:cNvSpPr txBox="1">
            <a:spLocks noGrp="1"/>
          </p:cNvSpPr>
          <p:nvPr>
            <p:ph type="title"/>
          </p:nvPr>
        </p:nvSpPr>
        <p:spPr>
          <a:xfrm>
            <a:off x="1451206" y="1129513"/>
            <a:ext cx="5532328" cy="1830584"/>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SzPts val="3200"/>
              <a:buFont typeface="Cabin"/>
              <a:buNone/>
              <a:defRPr sz="3200" b="0" i="0" u="none" strike="noStrike" cap="none">
                <a:solidFill>
                  <a:schemeClr val="dk1"/>
                </a:solidFill>
                <a:latin typeface="Cabin"/>
                <a:ea typeface="Cabin"/>
                <a:cs typeface="Cabin"/>
                <a:sym typeface="Cabin"/>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76" name="Shape 76"/>
          <p:cNvSpPr>
            <a:spLocks noGrp="1"/>
          </p:cNvSpPr>
          <p:nvPr>
            <p:ph type="pic" idx="2"/>
          </p:nvPr>
        </p:nvSpPr>
        <p:spPr>
          <a:xfrm>
            <a:off x="8124389" y="1122542"/>
            <a:ext cx="2791171" cy="3866327"/>
          </a:xfrm>
          <a:prstGeom prst="rect">
            <a:avLst/>
          </a:prstGeom>
          <a:solidFill>
            <a:srgbClr val="D8D8D8"/>
          </a:solidFill>
          <a:ln>
            <a:noFill/>
          </a:ln>
        </p:spPr>
        <p:txBody>
          <a:bodyPr wrap="square" lIns="91425" tIns="91425" rIns="91425" bIns="91425" anchor="t" anchorCtr="0"/>
          <a:lstStyle>
            <a:lvl1pPr marL="0" marR="0" lvl="0" indent="0" algn="ctr" rtl="0">
              <a:lnSpc>
                <a:spcPct val="120000"/>
              </a:lnSpc>
              <a:spcBef>
                <a:spcPts val="1000"/>
              </a:spcBef>
              <a:buClr>
                <a:schemeClr val="accent1"/>
              </a:buClr>
              <a:buSzPts val="3200"/>
              <a:buFont typeface="Arial"/>
              <a:buNone/>
              <a:defRPr sz="3200" b="0" i="0" u="none" strike="noStrike" cap="none">
                <a:solidFill>
                  <a:schemeClr val="dk1"/>
                </a:solidFill>
                <a:latin typeface="Cabin"/>
                <a:ea typeface="Cabin"/>
                <a:cs typeface="Cabin"/>
                <a:sym typeface="Cabin"/>
              </a:defRPr>
            </a:lvl1pPr>
            <a:lvl2pPr marL="457200" marR="0" lvl="1" indent="0" algn="l" rtl="0">
              <a:lnSpc>
                <a:spcPct val="120000"/>
              </a:lnSpc>
              <a:spcBef>
                <a:spcPts val="500"/>
              </a:spcBef>
              <a:buClr>
                <a:schemeClr val="accent1"/>
              </a:buClr>
              <a:buSzPts val="2800"/>
              <a:buFont typeface="Arial"/>
              <a:buNone/>
              <a:defRPr sz="2800" b="0" i="0" u="none" strike="noStrike" cap="none">
                <a:solidFill>
                  <a:schemeClr val="dk1"/>
                </a:solidFill>
                <a:latin typeface="Cabin"/>
                <a:ea typeface="Cabin"/>
                <a:cs typeface="Cabin"/>
                <a:sym typeface="Cabin"/>
              </a:defRPr>
            </a:lvl2pPr>
            <a:lvl3pPr marL="914400" marR="0" lvl="2" indent="0" algn="l" rtl="0">
              <a:lnSpc>
                <a:spcPct val="120000"/>
              </a:lnSpc>
              <a:spcBef>
                <a:spcPts val="500"/>
              </a:spcBef>
              <a:buClr>
                <a:schemeClr val="accent1"/>
              </a:buClr>
              <a:buSzPts val="2400"/>
              <a:buFont typeface="Arial"/>
              <a:buNone/>
              <a:defRPr sz="2400" b="0" i="0" u="none" strike="noStrike" cap="none">
                <a:solidFill>
                  <a:schemeClr val="dk1"/>
                </a:solidFill>
                <a:latin typeface="Cabin"/>
                <a:ea typeface="Cabin"/>
                <a:cs typeface="Cabin"/>
                <a:sym typeface="Cabin"/>
              </a:defRPr>
            </a:lvl3pPr>
            <a:lvl4pPr marL="1371600" marR="0" lvl="3" indent="0" algn="l" rtl="0">
              <a:lnSpc>
                <a:spcPct val="120000"/>
              </a:lnSpc>
              <a:spcBef>
                <a:spcPts val="500"/>
              </a:spcBef>
              <a:buClr>
                <a:schemeClr val="accent1"/>
              </a:buClr>
              <a:buSzPts val="2000"/>
              <a:buFont typeface="Arial"/>
              <a:buNone/>
              <a:defRPr sz="2000" b="0" i="0" u="none" strike="noStrike" cap="none">
                <a:solidFill>
                  <a:schemeClr val="dk1"/>
                </a:solidFill>
                <a:latin typeface="Cabin"/>
                <a:ea typeface="Cabin"/>
                <a:cs typeface="Cabin"/>
                <a:sym typeface="Cabin"/>
              </a:defRPr>
            </a:lvl4pPr>
            <a:lvl5pPr marL="1828800" marR="0" lvl="4" indent="0" algn="l" rtl="0">
              <a:lnSpc>
                <a:spcPct val="120000"/>
              </a:lnSpc>
              <a:spcBef>
                <a:spcPts val="500"/>
              </a:spcBef>
              <a:buClr>
                <a:schemeClr val="accent1"/>
              </a:buClr>
              <a:buSzPts val="2000"/>
              <a:buFont typeface="Arial"/>
              <a:buNone/>
              <a:defRPr sz="2000" b="0" i="0" u="none" strike="noStrike" cap="none">
                <a:solidFill>
                  <a:schemeClr val="dk1"/>
                </a:solidFill>
                <a:latin typeface="Cabin"/>
                <a:ea typeface="Cabin"/>
                <a:cs typeface="Cabin"/>
                <a:sym typeface="Cabin"/>
              </a:defRPr>
            </a:lvl5pPr>
            <a:lvl6pPr marL="2286000" marR="0" lvl="5" indent="0" algn="l" rtl="0">
              <a:lnSpc>
                <a:spcPct val="120000"/>
              </a:lnSpc>
              <a:spcBef>
                <a:spcPts val="500"/>
              </a:spcBef>
              <a:buClr>
                <a:schemeClr val="accent1"/>
              </a:buClr>
              <a:buSzPts val="2000"/>
              <a:buFont typeface="Arial"/>
              <a:buNone/>
              <a:defRPr sz="2000" b="0" i="0" u="none" strike="noStrike" cap="none">
                <a:solidFill>
                  <a:schemeClr val="dk1"/>
                </a:solidFill>
                <a:latin typeface="Cabin"/>
                <a:ea typeface="Cabin"/>
                <a:cs typeface="Cabin"/>
                <a:sym typeface="Cabin"/>
              </a:defRPr>
            </a:lvl6pPr>
            <a:lvl7pPr marL="2743200" marR="0" lvl="6" indent="0" algn="l" rtl="0">
              <a:lnSpc>
                <a:spcPct val="120000"/>
              </a:lnSpc>
              <a:spcBef>
                <a:spcPts val="500"/>
              </a:spcBef>
              <a:buClr>
                <a:schemeClr val="accent1"/>
              </a:buClr>
              <a:buSzPts val="2000"/>
              <a:buFont typeface="Arial"/>
              <a:buNone/>
              <a:defRPr sz="2000" b="0" i="0" u="none" strike="noStrike" cap="none">
                <a:solidFill>
                  <a:schemeClr val="dk1"/>
                </a:solidFill>
                <a:latin typeface="Cabin"/>
                <a:ea typeface="Cabin"/>
                <a:cs typeface="Cabin"/>
                <a:sym typeface="Cabin"/>
              </a:defRPr>
            </a:lvl7pPr>
            <a:lvl8pPr marL="3200400" marR="0" lvl="7" indent="0" algn="l" rtl="0">
              <a:lnSpc>
                <a:spcPct val="120000"/>
              </a:lnSpc>
              <a:spcBef>
                <a:spcPts val="500"/>
              </a:spcBef>
              <a:buClr>
                <a:schemeClr val="accent1"/>
              </a:buClr>
              <a:buSzPts val="2000"/>
              <a:buFont typeface="Arial"/>
              <a:buNone/>
              <a:defRPr sz="2000" b="0" i="0" u="none" strike="noStrike" cap="none">
                <a:solidFill>
                  <a:schemeClr val="dk1"/>
                </a:solidFill>
                <a:latin typeface="Cabin"/>
                <a:ea typeface="Cabin"/>
                <a:cs typeface="Cabin"/>
                <a:sym typeface="Cabin"/>
              </a:defRPr>
            </a:lvl8pPr>
            <a:lvl9pPr marL="3657600" marR="0" lvl="8" indent="0" algn="l" rtl="0">
              <a:lnSpc>
                <a:spcPct val="120000"/>
              </a:lnSpc>
              <a:spcBef>
                <a:spcPts val="500"/>
              </a:spcBef>
              <a:buClr>
                <a:schemeClr val="accent1"/>
              </a:buClr>
              <a:buSzPts val="2000"/>
              <a:buFont typeface="Arial"/>
              <a:buNone/>
              <a:defRPr sz="2000" b="0" i="0" u="none" strike="noStrike" cap="none">
                <a:solidFill>
                  <a:schemeClr val="dk1"/>
                </a:solidFill>
                <a:latin typeface="Cabin"/>
                <a:ea typeface="Cabin"/>
                <a:cs typeface="Cabin"/>
                <a:sym typeface="Cabin"/>
              </a:defRPr>
            </a:lvl9pPr>
          </a:lstStyle>
          <a:p>
            <a:endParaRPr/>
          </a:p>
        </p:txBody>
      </p:sp>
      <p:sp>
        <p:nvSpPr>
          <p:cNvPr id="77" name="Shape 77"/>
          <p:cNvSpPr txBox="1">
            <a:spLocks noGrp="1"/>
          </p:cNvSpPr>
          <p:nvPr>
            <p:ph type="body" idx="1"/>
          </p:nvPr>
        </p:nvSpPr>
        <p:spPr>
          <a:xfrm>
            <a:off x="1450329" y="3145992"/>
            <a:ext cx="5524404" cy="2003742"/>
          </a:xfrm>
          <a:prstGeom prst="rect">
            <a:avLst/>
          </a:prstGeom>
          <a:noFill/>
          <a:ln>
            <a:noFill/>
          </a:ln>
        </p:spPr>
        <p:txBody>
          <a:bodyPr wrap="square" lIns="91425" tIns="91425" rIns="91425" bIns="91425" anchor="t" anchorCtr="0"/>
          <a:lstStyle>
            <a:lvl1pPr marL="0" marR="0" lvl="0" indent="0" algn="l" rtl="0">
              <a:lnSpc>
                <a:spcPct val="120000"/>
              </a:lnSpc>
              <a:spcBef>
                <a:spcPts val="1000"/>
              </a:spcBef>
              <a:buClr>
                <a:schemeClr val="accent1"/>
              </a:buClr>
              <a:buSzPts val="1800"/>
              <a:buFont typeface="Arial"/>
              <a:buNone/>
              <a:defRPr sz="1800" b="0" i="0" u="none" strike="noStrike" cap="none">
                <a:solidFill>
                  <a:schemeClr val="dk1"/>
                </a:solidFill>
                <a:latin typeface="Cabin"/>
                <a:ea typeface="Cabin"/>
                <a:cs typeface="Cabin"/>
                <a:sym typeface="Cabin"/>
              </a:defRPr>
            </a:lvl1pPr>
            <a:lvl2pPr marL="457200" marR="0" lvl="1" indent="0" algn="l" rtl="0">
              <a:lnSpc>
                <a:spcPct val="120000"/>
              </a:lnSpc>
              <a:spcBef>
                <a:spcPts val="500"/>
              </a:spcBef>
              <a:buClr>
                <a:schemeClr val="accent1"/>
              </a:buClr>
              <a:buSzPts val="1400"/>
              <a:buFont typeface="Arial"/>
              <a:buNone/>
              <a:defRPr sz="1400" b="0" i="0" u="none" strike="noStrike" cap="none">
                <a:solidFill>
                  <a:schemeClr val="dk1"/>
                </a:solidFill>
                <a:latin typeface="Cabin"/>
                <a:ea typeface="Cabin"/>
                <a:cs typeface="Cabin"/>
                <a:sym typeface="Cabin"/>
              </a:defRPr>
            </a:lvl2pPr>
            <a:lvl3pPr marL="914400" marR="0" lvl="2" indent="0" algn="l" rtl="0">
              <a:lnSpc>
                <a:spcPct val="120000"/>
              </a:lnSpc>
              <a:spcBef>
                <a:spcPts val="500"/>
              </a:spcBef>
              <a:buClr>
                <a:schemeClr val="accent1"/>
              </a:buClr>
              <a:buSzPts val="1200"/>
              <a:buFont typeface="Arial"/>
              <a:buNone/>
              <a:defRPr sz="1200" b="0" i="0" u="none" strike="noStrike" cap="none">
                <a:solidFill>
                  <a:schemeClr val="dk1"/>
                </a:solidFill>
                <a:latin typeface="Cabin"/>
                <a:ea typeface="Cabin"/>
                <a:cs typeface="Cabin"/>
                <a:sym typeface="Cabin"/>
              </a:defRPr>
            </a:lvl3pPr>
            <a:lvl4pPr marL="1371600" marR="0" lvl="3" indent="0" algn="l" rtl="0">
              <a:lnSpc>
                <a:spcPct val="120000"/>
              </a:lnSpc>
              <a:spcBef>
                <a:spcPts val="500"/>
              </a:spcBef>
              <a:buClr>
                <a:schemeClr val="accent1"/>
              </a:buClr>
              <a:buSzPts val="1000"/>
              <a:buFont typeface="Arial"/>
              <a:buNone/>
              <a:defRPr sz="1000" b="0" i="0" u="none" strike="noStrike" cap="none">
                <a:solidFill>
                  <a:schemeClr val="dk1"/>
                </a:solidFill>
                <a:latin typeface="Cabin"/>
                <a:ea typeface="Cabin"/>
                <a:cs typeface="Cabin"/>
                <a:sym typeface="Cabin"/>
              </a:defRPr>
            </a:lvl4pPr>
            <a:lvl5pPr marL="1828800" marR="0" lvl="4" indent="0" algn="l" rtl="0">
              <a:lnSpc>
                <a:spcPct val="120000"/>
              </a:lnSpc>
              <a:spcBef>
                <a:spcPts val="500"/>
              </a:spcBef>
              <a:buClr>
                <a:schemeClr val="accent1"/>
              </a:buClr>
              <a:buSzPts val="1000"/>
              <a:buFont typeface="Arial"/>
              <a:buNone/>
              <a:defRPr sz="1000" b="0" i="0" u="none" strike="noStrike" cap="none">
                <a:solidFill>
                  <a:schemeClr val="dk1"/>
                </a:solidFill>
                <a:latin typeface="Cabin"/>
                <a:ea typeface="Cabin"/>
                <a:cs typeface="Cabin"/>
                <a:sym typeface="Cabin"/>
              </a:defRPr>
            </a:lvl5pPr>
            <a:lvl6pPr marL="2286000" marR="0" lvl="5" indent="0" algn="l" rtl="0">
              <a:lnSpc>
                <a:spcPct val="120000"/>
              </a:lnSpc>
              <a:spcBef>
                <a:spcPts val="500"/>
              </a:spcBef>
              <a:buClr>
                <a:schemeClr val="accent1"/>
              </a:buClr>
              <a:buSzPts val="1000"/>
              <a:buFont typeface="Arial"/>
              <a:buNone/>
              <a:defRPr sz="1000" b="0" i="0" u="none" strike="noStrike" cap="none">
                <a:solidFill>
                  <a:schemeClr val="dk1"/>
                </a:solidFill>
                <a:latin typeface="Cabin"/>
                <a:ea typeface="Cabin"/>
                <a:cs typeface="Cabin"/>
                <a:sym typeface="Cabin"/>
              </a:defRPr>
            </a:lvl6pPr>
            <a:lvl7pPr marL="2743200" marR="0" lvl="6" indent="0" algn="l" rtl="0">
              <a:lnSpc>
                <a:spcPct val="120000"/>
              </a:lnSpc>
              <a:spcBef>
                <a:spcPts val="500"/>
              </a:spcBef>
              <a:buClr>
                <a:schemeClr val="accent1"/>
              </a:buClr>
              <a:buSzPts val="1000"/>
              <a:buFont typeface="Arial"/>
              <a:buNone/>
              <a:defRPr sz="1000" b="0" i="0" u="none" strike="noStrike" cap="none">
                <a:solidFill>
                  <a:schemeClr val="dk1"/>
                </a:solidFill>
                <a:latin typeface="Cabin"/>
                <a:ea typeface="Cabin"/>
                <a:cs typeface="Cabin"/>
                <a:sym typeface="Cabin"/>
              </a:defRPr>
            </a:lvl7pPr>
            <a:lvl8pPr marL="3200400" marR="0" lvl="7" indent="0" algn="l" rtl="0">
              <a:lnSpc>
                <a:spcPct val="120000"/>
              </a:lnSpc>
              <a:spcBef>
                <a:spcPts val="500"/>
              </a:spcBef>
              <a:buClr>
                <a:schemeClr val="accent1"/>
              </a:buClr>
              <a:buSzPts val="1000"/>
              <a:buFont typeface="Arial"/>
              <a:buNone/>
              <a:defRPr sz="1000" b="0" i="0" u="none" strike="noStrike" cap="none">
                <a:solidFill>
                  <a:schemeClr val="dk1"/>
                </a:solidFill>
                <a:latin typeface="Cabin"/>
                <a:ea typeface="Cabin"/>
                <a:cs typeface="Cabin"/>
                <a:sym typeface="Cabin"/>
              </a:defRPr>
            </a:lvl8pPr>
            <a:lvl9pPr marL="3657600" marR="0" lvl="8" indent="0" algn="l" rtl="0">
              <a:lnSpc>
                <a:spcPct val="120000"/>
              </a:lnSpc>
              <a:spcBef>
                <a:spcPts val="500"/>
              </a:spcBef>
              <a:buClr>
                <a:schemeClr val="accent1"/>
              </a:buClr>
              <a:buSzPts val="1000"/>
              <a:buFont typeface="Arial"/>
              <a:buNone/>
              <a:defRPr sz="1000" b="0" i="0" u="none" strike="noStrike" cap="none">
                <a:solidFill>
                  <a:schemeClr val="dk1"/>
                </a:solidFill>
                <a:latin typeface="Cabin"/>
                <a:ea typeface="Cabin"/>
                <a:cs typeface="Cabin"/>
                <a:sym typeface="Cabin"/>
              </a:defRPr>
            </a:lvl9pPr>
          </a:lstStyle>
          <a:p>
            <a:endParaRPr/>
          </a:p>
        </p:txBody>
      </p:sp>
      <p:sp>
        <p:nvSpPr>
          <p:cNvPr id="78" name="Shape 78"/>
          <p:cNvSpPr txBox="1">
            <a:spLocks noGrp="1"/>
          </p:cNvSpPr>
          <p:nvPr>
            <p:ph type="dt" idx="10"/>
          </p:nvPr>
        </p:nvSpPr>
        <p:spPr>
          <a:xfrm>
            <a:off x="1447382" y="5469856"/>
            <a:ext cx="5527351" cy="320123"/>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000" b="0" i="0" u="none" strike="noStrike" cap="none">
                <a:solidFill>
                  <a:srgbClr val="888888"/>
                </a:solidFill>
                <a:latin typeface="Cabin"/>
                <a:ea typeface="Cabin"/>
                <a:cs typeface="Cabin"/>
                <a:sym typeface="Cabin"/>
              </a:defRPr>
            </a:lvl1pPr>
            <a:lvl2pPr marL="457200" marR="0" lvl="1" indent="0" algn="l" rtl="0">
              <a:spcBef>
                <a:spcPts val="0"/>
              </a:spcBef>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buSzPts val="1400"/>
              <a:buNone/>
              <a:defRPr sz="1800" b="0" i="0" u="none" strike="noStrike" cap="none">
                <a:solidFill>
                  <a:schemeClr val="dk1"/>
                </a:solidFill>
                <a:latin typeface="Cabin"/>
                <a:ea typeface="Cabin"/>
                <a:cs typeface="Cabin"/>
                <a:sym typeface="Cabin"/>
              </a:defRPr>
            </a:lvl9pPr>
          </a:lstStyle>
          <a:p>
            <a:endParaRPr/>
          </a:p>
        </p:txBody>
      </p:sp>
      <p:sp>
        <p:nvSpPr>
          <p:cNvPr id="79" name="Shape 79"/>
          <p:cNvSpPr txBox="1">
            <a:spLocks noGrp="1"/>
          </p:cNvSpPr>
          <p:nvPr>
            <p:ph type="ftr" idx="11"/>
          </p:nvPr>
        </p:nvSpPr>
        <p:spPr>
          <a:xfrm>
            <a:off x="1447382" y="318640"/>
            <a:ext cx="5541004" cy="320931"/>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000" b="0" i="0" u="none" strike="noStrike" cap="none">
                <a:solidFill>
                  <a:srgbClr val="888888"/>
                </a:solidFill>
                <a:latin typeface="Cabin"/>
                <a:ea typeface="Cabin"/>
                <a:cs typeface="Cabin"/>
                <a:sym typeface="Cabin"/>
              </a:defRPr>
            </a:lvl1pPr>
            <a:lvl2pPr marL="457200" marR="0" lvl="1" indent="0" algn="l" rtl="0">
              <a:spcBef>
                <a:spcPts val="0"/>
              </a:spcBef>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buSzPts val="1400"/>
              <a:buNone/>
              <a:defRPr sz="1800" b="0" i="0" u="none" strike="noStrike" cap="none">
                <a:solidFill>
                  <a:schemeClr val="dk1"/>
                </a:solidFill>
                <a:latin typeface="Cabin"/>
                <a:ea typeface="Cabin"/>
                <a:cs typeface="Cabin"/>
                <a:sym typeface="Cabin"/>
              </a:defRPr>
            </a:lvl9pPr>
          </a:lstStyle>
          <a:p>
            <a:endParaRPr/>
          </a:p>
        </p:txBody>
      </p:sp>
      <p:sp>
        <p:nvSpPr>
          <p:cNvPr id="80" name="Shape 80"/>
          <p:cNvSpPr txBox="1">
            <a:spLocks noGrp="1"/>
          </p:cNvSpPr>
          <p:nvPr>
            <p:ph type="sldNum" idx="12"/>
          </p:nvPr>
        </p:nvSpPr>
        <p:spPr>
          <a:xfrm>
            <a:off x="480060" y="798973"/>
            <a:ext cx="811019" cy="503578"/>
          </a:xfrm>
          <a:prstGeom prst="rect">
            <a:avLst/>
          </a:prstGeom>
          <a:noFill/>
          <a:ln>
            <a:noFill/>
          </a:ln>
        </p:spPr>
        <p:txBody>
          <a:bodyPr wrap="square" lIns="91425" tIns="45700" rIns="91425" bIns="45700" anchor="t" anchorCtr="0">
            <a:noAutofit/>
          </a:bodyPr>
          <a:lstStyle/>
          <a:p>
            <a:pPr marL="0" marR="0" lvl="0" indent="0" algn="r" rtl="0">
              <a:spcBef>
                <a:spcPts val="0"/>
              </a:spcBef>
              <a:buNone/>
            </a:pPr>
            <a:fld id="{00000000-1234-1234-1234-123412341234}" type="slidenum">
              <a:rPr lang="en-US" sz="2800" b="0" i="0" u="none" strike="noStrike" cap="none">
                <a:solidFill>
                  <a:schemeClr val="accent1"/>
                </a:solidFill>
                <a:latin typeface="Cabin"/>
                <a:ea typeface="Cabin"/>
                <a:cs typeface="Cabin"/>
                <a:sym typeface="Cabin"/>
              </a:rPr>
              <a:pPr marL="0" marR="0" lvl="0" indent="0" algn="r" rtl="0">
                <a:spcBef>
                  <a:spcPts val="0"/>
                </a:spcBef>
                <a:buNone/>
              </a:pPr>
              <a:t>‹#›</a:t>
            </a:fld>
            <a:endParaRPr lang="en-US" sz="2800" b="0" i="0" u="none" strike="noStrike" cap="none">
              <a:solidFill>
                <a:schemeClr val="accent1"/>
              </a:solidFill>
              <a:latin typeface="Cabin"/>
              <a:ea typeface="Cabin"/>
              <a:cs typeface="Cabin"/>
              <a:sym typeface="Cabin"/>
            </a:endParaRPr>
          </a:p>
        </p:txBody>
      </p:sp>
      <p:cxnSp>
        <p:nvCxnSpPr>
          <p:cNvPr id="81" name="Shape 81"/>
          <p:cNvCxnSpPr/>
          <p:nvPr/>
        </p:nvCxnSpPr>
        <p:spPr>
          <a:xfrm>
            <a:off x="1447382" y="3143605"/>
            <a:ext cx="5527351" cy="0"/>
          </a:xfrm>
          <a:prstGeom prst="straightConnector1">
            <a:avLst/>
          </a:prstGeom>
          <a:noFill/>
          <a:ln w="31750" cap="flat" cmpd="sng">
            <a:solidFill>
              <a:schemeClr val="accent1"/>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EBE9E6"/>
            </a:gs>
            <a:gs pos="100000">
              <a:srgbClr val="C9C5C0"/>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Shape 6"/>
          <p:cNvSpPr/>
          <p:nvPr/>
        </p:nvSpPr>
        <p:spPr>
          <a:xfrm>
            <a:off x="0" y="2019476"/>
            <a:ext cx="12192000" cy="4105941"/>
          </a:xfrm>
          <a:prstGeom prst="rect">
            <a:avLst/>
          </a:prstGeom>
          <a:gradFill>
            <a:gsLst>
              <a:gs pos="0">
                <a:srgbClr val="DFDBD5">
                  <a:alpha val="0"/>
                </a:srgbClr>
              </a:gs>
              <a:gs pos="100000">
                <a:schemeClr val="lt2"/>
              </a:gs>
            </a:gsLst>
            <a:lin ang="5400000" scaled="0"/>
          </a:gradFill>
          <a:ln>
            <a:noFill/>
          </a:ln>
        </p:spPr>
        <p:txBody>
          <a:bodyPr wrap="square" lIns="91425" tIns="91425" rIns="91425" bIns="91425" anchor="ctr" anchorCtr="0">
            <a:noAutofit/>
          </a:bodyPr>
          <a:lstStyle/>
          <a:p>
            <a:pPr lvl="0">
              <a:spcBef>
                <a:spcPts val="0"/>
              </a:spcBef>
              <a:buNone/>
            </a:pPr>
            <a:endParaRPr/>
          </a:p>
        </p:txBody>
      </p:sp>
      <p:pic>
        <p:nvPicPr>
          <p:cNvPr id="7" name="Shape 7"/>
          <p:cNvPicPr preferRelativeResize="0"/>
          <p:nvPr/>
        </p:nvPicPr>
        <p:blipFill rotWithShape="1">
          <a:blip r:embed="rId13">
            <a:alphaModFix/>
          </a:blip>
          <a:srcRect t="1538" b="-1538"/>
          <a:stretch/>
        </p:blipFill>
        <p:spPr>
          <a:xfrm>
            <a:off x="0" y="6126480"/>
            <a:ext cx="11964416" cy="742727"/>
          </a:xfrm>
          <a:prstGeom prst="rect">
            <a:avLst/>
          </a:prstGeom>
          <a:noFill/>
          <a:ln>
            <a:noFill/>
          </a:ln>
        </p:spPr>
      </p:pic>
      <p:sp>
        <p:nvSpPr>
          <p:cNvPr id="8" name="Shape 8"/>
          <p:cNvSpPr txBox="1">
            <a:spLocks noGrp="1"/>
          </p:cNvSpPr>
          <p:nvPr>
            <p:ph type="title"/>
          </p:nvPr>
        </p:nvSpPr>
        <p:spPr>
          <a:xfrm>
            <a:off x="1451579" y="804519"/>
            <a:ext cx="9603275" cy="1049235"/>
          </a:xfrm>
          <a:prstGeom prst="rect">
            <a:avLst/>
          </a:prstGeom>
          <a:noFill/>
          <a:ln>
            <a:noFill/>
          </a:ln>
        </p:spPr>
        <p:txBody>
          <a:bodyPr wrap="square" lIns="91425" tIns="91425" rIns="91425" bIns="91425" anchor="t" anchorCtr="0"/>
          <a:lstStyle>
            <a:lvl1pPr marL="0" marR="0" lvl="0" indent="0" algn="l" rtl="0">
              <a:lnSpc>
                <a:spcPct val="90000"/>
              </a:lnSpc>
              <a:spcBef>
                <a:spcPts val="0"/>
              </a:spcBef>
              <a:buClr>
                <a:schemeClr val="dk1"/>
              </a:buClr>
              <a:buSzPts val="3200"/>
              <a:buFont typeface="Cabin"/>
              <a:buNone/>
              <a:defRPr sz="3200" b="0" i="0" u="none" strike="noStrike" cap="none">
                <a:solidFill>
                  <a:schemeClr val="dk1"/>
                </a:solidFill>
                <a:latin typeface="Cabin"/>
                <a:ea typeface="Cabin"/>
                <a:cs typeface="Cabin"/>
                <a:sym typeface="Cabin"/>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9" name="Shape 9"/>
          <p:cNvSpPr txBox="1">
            <a:spLocks noGrp="1"/>
          </p:cNvSpPr>
          <p:nvPr>
            <p:ph type="body" idx="1"/>
          </p:nvPr>
        </p:nvSpPr>
        <p:spPr>
          <a:xfrm>
            <a:off x="1451579" y="2015732"/>
            <a:ext cx="9603275" cy="3450613"/>
          </a:xfrm>
          <a:prstGeom prst="rect">
            <a:avLst/>
          </a:prstGeom>
          <a:noFill/>
          <a:ln>
            <a:noFill/>
          </a:ln>
        </p:spPr>
        <p:txBody>
          <a:bodyPr wrap="square" lIns="91425" tIns="91425" rIns="91425" bIns="91425" anchor="t" anchorCtr="0"/>
          <a:lstStyle>
            <a:lvl1pPr marL="228600" marR="0" lvl="0" indent="-101600" algn="l" rtl="0">
              <a:lnSpc>
                <a:spcPct val="120000"/>
              </a:lnSpc>
              <a:spcBef>
                <a:spcPts val="1000"/>
              </a:spcBef>
              <a:buClr>
                <a:schemeClr val="accent1"/>
              </a:buClr>
              <a:buSzPts val="2000"/>
              <a:buFont typeface="Arial"/>
              <a:buChar char="•"/>
              <a:defRPr sz="2000" b="0" i="0" u="none" strike="noStrike" cap="none">
                <a:solidFill>
                  <a:schemeClr val="dk1"/>
                </a:solidFill>
                <a:latin typeface="Cabin"/>
                <a:ea typeface="Cabin"/>
                <a:cs typeface="Cabin"/>
                <a:sym typeface="Cabin"/>
              </a:defRPr>
            </a:lvl1pPr>
            <a:lvl2pPr marL="685800" marR="0" lvl="1" indent="-114300" algn="l" rtl="0">
              <a:lnSpc>
                <a:spcPct val="120000"/>
              </a:lnSpc>
              <a:spcBef>
                <a:spcPts val="500"/>
              </a:spcBef>
              <a:buClr>
                <a:schemeClr val="accent1"/>
              </a:buClr>
              <a:buSzPts val="1800"/>
              <a:buFont typeface="Arial"/>
              <a:buChar char="•"/>
              <a:defRPr sz="1800" b="0" i="0" u="none" strike="noStrike" cap="none">
                <a:solidFill>
                  <a:schemeClr val="dk1"/>
                </a:solidFill>
                <a:latin typeface="Cabin"/>
                <a:ea typeface="Cabin"/>
                <a:cs typeface="Cabin"/>
                <a:sym typeface="Cabin"/>
              </a:defRPr>
            </a:lvl2pPr>
            <a:lvl3pPr marL="1143000" marR="0" lvl="2" indent="-127000" algn="l" rtl="0">
              <a:lnSpc>
                <a:spcPct val="120000"/>
              </a:lnSpc>
              <a:spcBef>
                <a:spcPts val="500"/>
              </a:spcBef>
              <a:buClr>
                <a:schemeClr val="accent1"/>
              </a:buClr>
              <a:buSzPts val="1600"/>
              <a:buFont typeface="Arial"/>
              <a:buChar char="•"/>
              <a:defRPr sz="1600" b="0" i="0" u="none" strike="noStrike" cap="none">
                <a:solidFill>
                  <a:schemeClr val="dk1"/>
                </a:solidFill>
                <a:latin typeface="Cabin"/>
                <a:ea typeface="Cabin"/>
                <a:cs typeface="Cabin"/>
                <a:sym typeface="Cabin"/>
              </a:defRPr>
            </a:lvl3pPr>
            <a:lvl4pPr marL="1600200" marR="0" lvl="3" indent="-139700" algn="l" rtl="0">
              <a:lnSpc>
                <a:spcPct val="120000"/>
              </a:lnSpc>
              <a:spcBef>
                <a:spcPts val="500"/>
              </a:spcBef>
              <a:buClr>
                <a:schemeClr val="accent1"/>
              </a:buClr>
              <a:buSzPts val="1400"/>
              <a:buFont typeface="Arial"/>
              <a:buChar char="•"/>
              <a:defRPr sz="1400" b="0" i="0" u="none" strike="noStrike" cap="none">
                <a:solidFill>
                  <a:schemeClr val="dk1"/>
                </a:solidFill>
                <a:latin typeface="Cabin"/>
                <a:ea typeface="Cabin"/>
                <a:cs typeface="Cabin"/>
                <a:sym typeface="Cabin"/>
              </a:defRPr>
            </a:lvl4pPr>
            <a:lvl5pPr marL="2057400" marR="0" lvl="4" indent="-152400" algn="l" rtl="0">
              <a:lnSpc>
                <a:spcPct val="120000"/>
              </a:lnSpc>
              <a:spcBef>
                <a:spcPts val="500"/>
              </a:spcBef>
              <a:buClr>
                <a:schemeClr val="accent1"/>
              </a:buClr>
              <a:buSzPts val="1200"/>
              <a:buFont typeface="Arial"/>
              <a:buChar char="•"/>
              <a:defRPr sz="1200" b="0" i="0" u="none" strike="noStrike" cap="none">
                <a:solidFill>
                  <a:schemeClr val="dk1"/>
                </a:solidFill>
                <a:latin typeface="Cabin"/>
                <a:ea typeface="Cabin"/>
                <a:cs typeface="Cabin"/>
                <a:sym typeface="Cabin"/>
              </a:defRPr>
            </a:lvl5pPr>
            <a:lvl6pPr marL="2514600" marR="0" lvl="5" indent="-152400" algn="l" rtl="0">
              <a:lnSpc>
                <a:spcPct val="120000"/>
              </a:lnSpc>
              <a:spcBef>
                <a:spcPts val="500"/>
              </a:spcBef>
              <a:buClr>
                <a:schemeClr val="accent1"/>
              </a:buClr>
              <a:buSzPts val="1200"/>
              <a:buFont typeface="Arial"/>
              <a:buChar char="•"/>
              <a:defRPr sz="1200" b="0" i="0" u="none" strike="noStrike" cap="none">
                <a:solidFill>
                  <a:schemeClr val="dk1"/>
                </a:solidFill>
                <a:latin typeface="Cabin"/>
                <a:ea typeface="Cabin"/>
                <a:cs typeface="Cabin"/>
                <a:sym typeface="Cabin"/>
              </a:defRPr>
            </a:lvl6pPr>
            <a:lvl7pPr marL="2971800" marR="0" lvl="6" indent="-152400" algn="l" rtl="0">
              <a:lnSpc>
                <a:spcPct val="120000"/>
              </a:lnSpc>
              <a:spcBef>
                <a:spcPts val="500"/>
              </a:spcBef>
              <a:buClr>
                <a:schemeClr val="accent1"/>
              </a:buClr>
              <a:buSzPts val="1200"/>
              <a:buFont typeface="Arial"/>
              <a:buChar char="•"/>
              <a:defRPr sz="1200" b="0" i="0" u="none" strike="noStrike" cap="none">
                <a:solidFill>
                  <a:schemeClr val="dk1"/>
                </a:solidFill>
                <a:latin typeface="Cabin"/>
                <a:ea typeface="Cabin"/>
                <a:cs typeface="Cabin"/>
                <a:sym typeface="Cabin"/>
              </a:defRPr>
            </a:lvl7pPr>
            <a:lvl8pPr marL="3429000" marR="0" lvl="7" indent="-152400" algn="l" rtl="0">
              <a:lnSpc>
                <a:spcPct val="120000"/>
              </a:lnSpc>
              <a:spcBef>
                <a:spcPts val="500"/>
              </a:spcBef>
              <a:buClr>
                <a:schemeClr val="accent1"/>
              </a:buClr>
              <a:buSzPts val="1200"/>
              <a:buFont typeface="Arial"/>
              <a:buChar char="•"/>
              <a:defRPr sz="1200" b="0" i="0" u="none" strike="noStrike" cap="none">
                <a:solidFill>
                  <a:schemeClr val="dk1"/>
                </a:solidFill>
                <a:latin typeface="Cabin"/>
                <a:ea typeface="Cabin"/>
                <a:cs typeface="Cabin"/>
                <a:sym typeface="Cabin"/>
              </a:defRPr>
            </a:lvl8pPr>
            <a:lvl9pPr marL="3886200" marR="0" lvl="8" indent="-152400" algn="l" rtl="0">
              <a:lnSpc>
                <a:spcPct val="120000"/>
              </a:lnSpc>
              <a:spcBef>
                <a:spcPts val="500"/>
              </a:spcBef>
              <a:buClr>
                <a:schemeClr val="accent1"/>
              </a:buClr>
              <a:buSzPts val="1200"/>
              <a:buFont typeface="Arial"/>
              <a:buChar char="•"/>
              <a:defRPr sz="1200" b="0" i="0" u="none" strike="noStrike" cap="none">
                <a:solidFill>
                  <a:schemeClr val="dk1"/>
                </a:solidFill>
                <a:latin typeface="Cabin"/>
                <a:ea typeface="Cabin"/>
                <a:cs typeface="Cabin"/>
                <a:sym typeface="Cabin"/>
              </a:defRPr>
            </a:lvl9pPr>
          </a:lstStyle>
          <a:p>
            <a:endParaRPr/>
          </a:p>
        </p:txBody>
      </p:sp>
      <p:sp>
        <p:nvSpPr>
          <p:cNvPr id="10" name="Shape 10"/>
          <p:cNvSpPr txBox="1">
            <a:spLocks noGrp="1"/>
          </p:cNvSpPr>
          <p:nvPr>
            <p:ph type="dt" idx="10"/>
          </p:nvPr>
        </p:nvSpPr>
        <p:spPr>
          <a:xfrm>
            <a:off x="7554138" y="330370"/>
            <a:ext cx="3500715" cy="309201"/>
          </a:xfrm>
          <a:prstGeom prst="rect">
            <a:avLst/>
          </a:prstGeom>
          <a:noFill/>
          <a:ln>
            <a:noFill/>
          </a:ln>
        </p:spPr>
        <p:txBody>
          <a:bodyPr wrap="square" lIns="91425" tIns="91425" rIns="91425" bIns="91425" anchor="ctr" anchorCtr="0"/>
          <a:lstStyle>
            <a:lvl1pPr marL="0" marR="0" lvl="0" indent="0" algn="r" rtl="0">
              <a:spcBef>
                <a:spcPts val="0"/>
              </a:spcBef>
              <a:buSzPts val="1400"/>
              <a:buNone/>
              <a:defRPr sz="1000" b="0" i="0" u="none" strike="noStrike" cap="none">
                <a:solidFill>
                  <a:srgbClr val="888888"/>
                </a:solidFill>
                <a:latin typeface="Cabin"/>
                <a:ea typeface="Cabin"/>
                <a:cs typeface="Cabin"/>
                <a:sym typeface="Cabin"/>
              </a:defRPr>
            </a:lvl1pPr>
            <a:lvl2pPr marL="457200" marR="0" lvl="1" indent="0" algn="l" rtl="0">
              <a:spcBef>
                <a:spcPts val="0"/>
              </a:spcBef>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buSzPts val="1400"/>
              <a:buNone/>
              <a:defRPr sz="1800" b="0" i="0" u="none" strike="noStrike" cap="none">
                <a:solidFill>
                  <a:schemeClr val="dk1"/>
                </a:solidFill>
                <a:latin typeface="Cabin"/>
                <a:ea typeface="Cabin"/>
                <a:cs typeface="Cabin"/>
                <a:sym typeface="Cabin"/>
              </a:defRPr>
            </a:lvl9pPr>
          </a:lstStyle>
          <a:p>
            <a:endParaRPr/>
          </a:p>
        </p:txBody>
      </p:sp>
      <p:sp>
        <p:nvSpPr>
          <p:cNvPr id="11" name="Shape 11"/>
          <p:cNvSpPr txBox="1">
            <a:spLocks noGrp="1"/>
          </p:cNvSpPr>
          <p:nvPr>
            <p:ph type="ftr" idx="11"/>
          </p:nvPr>
        </p:nvSpPr>
        <p:spPr>
          <a:xfrm>
            <a:off x="1451579" y="329307"/>
            <a:ext cx="5938836" cy="309201"/>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000" b="0" i="0" u="none" strike="noStrike" cap="none">
                <a:solidFill>
                  <a:srgbClr val="888888"/>
                </a:solidFill>
                <a:latin typeface="Cabin"/>
                <a:ea typeface="Cabin"/>
                <a:cs typeface="Cabin"/>
                <a:sym typeface="Cabin"/>
              </a:defRPr>
            </a:lvl1pPr>
            <a:lvl2pPr marL="457200" marR="0" lvl="1" indent="0" algn="l" rtl="0">
              <a:spcBef>
                <a:spcPts val="0"/>
              </a:spcBef>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buSzPts val="1400"/>
              <a:buNone/>
              <a:defRPr sz="1800" b="0" i="0" u="none" strike="noStrike" cap="none">
                <a:solidFill>
                  <a:schemeClr val="dk1"/>
                </a:solidFill>
                <a:latin typeface="Cabin"/>
                <a:ea typeface="Cabin"/>
                <a:cs typeface="Cabin"/>
                <a:sym typeface="Cabin"/>
              </a:defRPr>
            </a:lvl9pPr>
          </a:lstStyle>
          <a:p>
            <a:endParaRPr/>
          </a:p>
        </p:txBody>
      </p:sp>
      <p:sp>
        <p:nvSpPr>
          <p:cNvPr id="12" name="Shape 12"/>
          <p:cNvSpPr txBox="1">
            <a:spLocks noGrp="1"/>
          </p:cNvSpPr>
          <p:nvPr>
            <p:ph type="sldNum" idx="12"/>
          </p:nvPr>
        </p:nvSpPr>
        <p:spPr>
          <a:xfrm>
            <a:off x="480060" y="798973"/>
            <a:ext cx="811019" cy="503578"/>
          </a:xfrm>
          <a:prstGeom prst="rect">
            <a:avLst/>
          </a:prstGeom>
          <a:noFill/>
          <a:ln>
            <a:noFill/>
          </a:ln>
        </p:spPr>
        <p:txBody>
          <a:bodyPr wrap="square" lIns="91425" tIns="45700" rIns="91425" bIns="45700" anchor="t" anchorCtr="0">
            <a:noAutofit/>
          </a:bodyPr>
          <a:lstStyle/>
          <a:p>
            <a:pPr marL="0" marR="0" lvl="0" indent="0" algn="r" rtl="0">
              <a:spcBef>
                <a:spcPts val="0"/>
              </a:spcBef>
              <a:buNone/>
            </a:pPr>
            <a:fld id="{00000000-1234-1234-1234-123412341234}" type="slidenum">
              <a:rPr lang="en-US" sz="2800" b="0" i="0" u="none" strike="noStrike" cap="none">
                <a:solidFill>
                  <a:schemeClr val="accent1"/>
                </a:solidFill>
                <a:latin typeface="Cabin"/>
                <a:ea typeface="Cabin"/>
                <a:cs typeface="Cabin"/>
                <a:sym typeface="Cabin"/>
              </a:rPr>
              <a:pPr marL="0" marR="0" lvl="0" indent="0" algn="r" rtl="0">
                <a:spcBef>
                  <a:spcPts val="0"/>
                </a:spcBef>
                <a:buNone/>
              </a:pPr>
              <a:t>‹#›</a:t>
            </a:fld>
            <a:endParaRPr lang="en-US" sz="2800" b="0" i="0" u="none" strike="noStrike" cap="none">
              <a:solidFill>
                <a:schemeClr val="accent1"/>
              </a:solidFill>
              <a:latin typeface="Cabin"/>
              <a:ea typeface="Cabin"/>
              <a:cs typeface="Cabin"/>
              <a:sym typeface="Cabin"/>
            </a:endParaRPr>
          </a:p>
        </p:txBody>
      </p:sp>
      <p:cxnSp>
        <p:nvCxnSpPr>
          <p:cNvPr id="13" name="Shape 13"/>
          <p:cNvCxnSpPr/>
          <p:nvPr/>
        </p:nvCxnSpPr>
        <p:spPr>
          <a:xfrm>
            <a:off x="0" y="6128413"/>
            <a:ext cx="12192000" cy="0"/>
          </a:xfrm>
          <a:prstGeom prst="straightConnector1">
            <a:avLst/>
          </a:prstGeom>
          <a:noFill/>
          <a:ln w="12700" cap="flat" cmpd="sng">
            <a:solidFill>
              <a:srgbClr val="000001">
                <a:alpha val="20000"/>
              </a:srgbClr>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s://psychology.stanford.edu/sites/all/files/Intelligence%20Praise%20Can%20Undermine%20Motivation%20and%20Performance_0.pdf"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edutopia.org/article/growth-mindset-resource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hyperlink" Target="https://mindsetonline.com/testyourmindset/step1.php"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KUWn_TJTrn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aNHas97iE7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1444671" y="798973"/>
            <a:ext cx="3273000" cy="2247000"/>
          </a:xfrm>
          <a:prstGeom prst="rect">
            <a:avLst/>
          </a:prstGeom>
          <a:noFill/>
          <a:ln>
            <a:noFill/>
          </a:ln>
        </p:spPr>
        <p:txBody>
          <a:bodyPr wrap="square" lIns="91425" tIns="45700" rIns="91425" bIns="0" anchor="b" anchorCtr="0">
            <a:noAutofit/>
          </a:bodyPr>
          <a:lstStyle/>
          <a:p>
            <a:pPr marL="0" marR="0" lvl="0" indent="-419100" algn="l" rtl="0">
              <a:lnSpc>
                <a:spcPct val="90000"/>
              </a:lnSpc>
              <a:spcBef>
                <a:spcPts val="0"/>
              </a:spcBef>
              <a:buClr>
                <a:schemeClr val="dk1"/>
              </a:buClr>
              <a:buSzPts val="6600"/>
              <a:buFont typeface="Cabin"/>
              <a:buNone/>
            </a:pPr>
            <a:r>
              <a:rPr lang="en-US" sz="5200" b="0" i="0" u="none" strike="noStrike" cap="none">
                <a:solidFill>
                  <a:schemeClr val="dk1"/>
                </a:solidFill>
                <a:latin typeface="Cabin"/>
                <a:ea typeface="Cabin"/>
                <a:cs typeface="Cabin"/>
                <a:sym typeface="Cabin"/>
              </a:rPr>
              <a:t>GROWTH MINDSET</a:t>
            </a:r>
          </a:p>
        </p:txBody>
      </p:sp>
      <p:sp>
        <p:nvSpPr>
          <p:cNvPr id="101" name="Shape 101"/>
          <p:cNvSpPr txBox="1">
            <a:spLocks noGrp="1"/>
          </p:cNvSpPr>
          <p:nvPr>
            <p:ph type="body" idx="1"/>
          </p:nvPr>
        </p:nvSpPr>
        <p:spPr>
          <a:xfrm>
            <a:off x="5006639" y="798974"/>
            <a:ext cx="6012600" cy="4658700"/>
          </a:xfrm>
          <a:prstGeom prst="rect">
            <a:avLst/>
          </a:prstGeom>
          <a:noFill/>
          <a:ln>
            <a:noFill/>
          </a:ln>
        </p:spPr>
        <p:txBody>
          <a:bodyPr wrap="square" lIns="91425" tIns="91425" rIns="91425" bIns="91425" anchor="t" anchorCtr="0">
            <a:noAutofit/>
          </a:bodyPr>
          <a:lstStyle/>
          <a:p>
            <a:pPr marL="0" marR="0" lvl="0" indent="-114300" algn="l" rtl="0">
              <a:lnSpc>
                <a:spcPct val="120000"/>
              </a:lnSpc>
              <a:spcBef>
                <a:spcPts val="0"/>
              </a:spcBef>
              <a:buClr>
                <a:schemeClr val="accent1"/>
              </a:buClr>
              <a:buSzPts val="1800"/>
              <a:buFont typeface="Arial"/>
              <a:buNone/>
            </a:pPr>
            <a:endParaRPr sz="2400" b="0" i="0" u="none" strike="noStrike" cap="none">
              <a:solidFill>
                <a:schemeClr val="dk1"/>
              </a:solidFill>
              <a:latin typeface="Cabin"/>
              <a:ea typeface="Cabin"/>
              <a:cs typeface="Cabin"/>
              <a:sym typeface="Cabin"/>
            </a:endParaRPr>
          </a:p>
        </p:txBody>
      </p:sp>
      <p:sp>
        <p:nvSpPr>
          <p:cNvPr id="102" name="Shape 102"/>
          <p:cNvSpPr txBox="1">
            <a:spLocks noGrp="1"/>
          </p:cNvSpPr>
          <p:nvPr>
            <p:ph type="body" idx="2"/>
          </p:nvPr>
        </p:nvSpPr>
        <p:spPr>
          <a:xfrm>
            <a:off x="1444671" y="3205491"/>
            <a:ext cx="3275100" cy="2248200"/>
          </a:xfrm>
          <a:prstGeom prst="rect">
            <a:avLst/>
          </a:prstGeom>
        </p:spPr>
        <p:txBody>
          <a:bodyPr wrap="square" lIns="91425" tIns="91425" rIns="91425" bIns="91425" anchor="t" anchorCtr="0">
            <a:noAutofit/>
          </a:bodyPr>
          <a:lstStyle/>
          <a:p>
            <a:pPr lvl="0" rtl="0">
              <a:spcBef>
                <a:spcPts val="0"/>
              </a:spcBef>
              <a:buClr>
                <a:schemeClr val="accent1"/>
              </a:buClr>
              <a:buSzPts val="1800"/>
              <a:buFont typeface="Arial"/>
              <a:buNone/>
            </a:pPr>
            <a:r>
              <a:rPr lang="en-US" sz="2400"/>
              <a:t>Luz, Naomi, &amp; Rai</a:t>
            </a:r>
          </a:p>
        </p:txBody>
      </p:sp>
      <p:pic>
        <p:nvPicPr>
          <p:cNvPr id="103" name="Shape 103"/>
          <p:cNvPicPr preferRelativeResize="0"/>
          <p:nvPr/>
        </p:nvPicPr>
        <p:blipFill>
          <a:blip r:embed="rId3">
            <a:alphaModFix/>
          </a:blip>
          <a:stretch>
            <a:fillRect/>
          </a:stretch>
        </p:blipFill>
        <p:spPr>
          <a:xfrm>
            <a:off x="5192000" y="873605"/>
            <a:ext cx="6012600" cy="45094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1451579" y="804519"/>
            <a:ext cx="9603300" cy="1049100"/>
          </a:xfrm>
          <a:prstGeom prst="rect">
            <a:avLst/>
          </a:prstGeom>
        </p:spPr>
        <p:txBody>
          <a:bodyPr wrap="square" lIns="91425" tIns="91425" rIns="91425" bIns="91425" anchor="t" anchorCtr="0">
            <a:noAutofit/>
          </a:bodyPr>
          <a:lstStyle/>
          <a:p>
            <a:pPr lvl="0">
              <a:spcBef>
                <a:spcPts val="0"/>
              </a:spcBef>
              <a:buNone/>
            </a:pPr>
            <a:r>
              <a:rPr lang="en-US"/>
              <a:t>Model Growth Mindset</a:t>
            </a:r>
          </a:p>
        </p:txBody>
      </p:sp>
      <p:sp>
        <p:nvSpPr>
          <p:cNvPr id="162" name="Shape 162"/>
          <p:cNvSpPr txBox="1">
            <a:spLocks noGrp="1"/>
          </p:cNvSpPr>
          <p:nvPr>
            <p:ph type="body" idx="1"/>
          </p:nvPr>
        </p:nvSpPr>
        <p:spPr>
          <a:xfrm>
            <a:off x="1451579" y="2015732"/>
            <a:ext cx="9603300" cy="3450600"/>
          </a:xfrm>
          <a:prstGeom prst="rect">
            <a:avLst/>
          </a:prstGeom>
        </p:spPr>
        <p:txBody>
          <a:bodyPr wrap="square" lIns="91425" tIns="91425" rIns="91425" bIns="91425" anchor="t" anchorCtr="0">
            <a:noAutofit/>
          </a:bodyPr>
          <a:lstStyle/>
          <a:p>
            <a:pPr lvl="0">
              <a:spcBef>
                <a:spcPts val="0"/>
              </a:spcBef>
              <a:buNone/>
            </a:pPr>
            <a:endParaRPr/>
          </a:p>
        </p:txBody>
      </p:sp>
      <p:pic>
        <p:nvPicPr>
          <p:cNvPr id="163" name="Shape 163"/>
          <p:cNvPicPr preferRelativeResize="0"/>
          <p:nvPr/>
        </p:nvPicPr>
        <p:blipFill>
          <a:blip r:embed="rId3">
            <a:alphaModFix/>
          </a:blip>
          <a:stretch>
            <a:fillRect/>
          </a:stretch>
        </p:blipFill>
        <p:spPr>
          <a:xfrm>
            <a:off x="2768000" y="1853625"/>
            <a:ext cx="7169749" cy="48717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1444671" y="798973"/>
            <a:ext cx="3273000" cy="2247000"/>
          </a:xfrm>
          <a:prstGeom prst="rect">
            <a:avLst/>
          </a:prstGeom>
        </p:spPr>
        <p:txBody>
          <a:bodyPr wrap="square" lIns="91425" tIns="91425" rIns="91425" bIns="91425" anchor="b" anchorCtr="0">
            <a:noAutofit/>
          </a:bodyPr>
          <a:lstStyle/>
          <a:p>
            <a:pPr lvl="0">
              <a:spcBef>
                <a:spcPts val="0"/>
              </a:spcBef>
              <a:buNone/>
            </a:pPr>
            <a:r>
              <a:rPr lang="en-US" sz="4800"/>
              <a:t>Model Growth Mindset</a:t>
            </a:r>
          </a:p>
        </p:txBody>
      </p:sp>
      <p:sp>
        <p:nvSpPr>
          <p:cNvPr id="169" name="Shape 169"/>
          <p:cNvSpPr txBox="1">
            <a:spLocks noGrp="1"/>
          </p:cNvSpPr>
          <p:nvPr>
            <p:ph type="body" idx="1"/>
          </p:nvPr>
        </p:nvSpPr>
        <p:spPr>
          <a:xfrm>
            <a:off x="5043714" y="798974"/>
            <a:ext cx="6012600" cy="4658700"/>
          </a:xfrm>
          <a:prstGeom prst="rect">
            <a:avLst/>
          </a:prstGeom>
        </p:spPr>
        <p:txBody>
          <a:bodyPr wrap="square" lIns="91425" tIns="91425" rIns="91425" bIns="91425" anchor="ctr" anchorCtr="0">
            <a:noAutofit/>
          </a:bodyPr>
          <a:lstStyle/>
          <a:p>
            <a:pPr lvl="0">
              <a:spcBef>
                <a:spcPts val="0"/>
              </a:spcBef>
              <a:buNone/>
            </a:pPr>
            <a:endParaRPr/>
          </a:p>
        </p:txBody>
      </p:sp>
      <p:pic>
        <p:nvPicPr>
          <p:cNvPr id="170" name="Shape 170"/>
          <p:cNvPicPr preferRelativeResize="0"/>
          <p:nvPr/>
        </p:nvPicPr>
        <p:blipFill>
          <a:blip r:embed="rId3">
            <a:alphaModFix/>
          </a:blip>
          <a:stretch>
            <a:fillRect/>
          </a:stretch>
        </p:blipFill>
        <p:spPr>
          <a:xfrm>
            <a:off x="5397025" y="119350"/>
            <a:ext cx="4982650" cy="6661599"/>
          </a:xfrm>
          <a:prstGeom prst="rect">
            <a:avLst/>
          </a:prstGeom>
          <a:noFill/>
          <a:ln>
            <a:noFill/>
          </a:ln>
        </p:spPr>
      </p:pic>
      <p:sp>
        <p:nvSpPr>
          <p:cNvPr id="171" name="Shape 171"/>
          <p:cNvSpPr txBox="1">
            <a:spLocks noGrp="1"/>
          </p:cNvSpPr>
          <p:nvPr>
            <p:ph type="body" idx="2"/>
          </p:nvPr>
        </p:nvSpPr>
        <p:spPr>
          <a:xfrm>
            <a:off x="1444671" y="3205491"/>
            <a:ext cx="3275100" cy="22482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1451579" y="804519"/>
            <a:ext cx="9603275" cy="1049235"/>
          </a:xfrm>
          <a:prstGeom prst="rect">
            <a:avLst/>
          </a:prstGeom>
          <a:noFill/>
          <a:ln>
            <a:noFill/>
          </a:ln>
        </p:spPr>
        <p:txBody>
          <a:bodyPr wrap="square" lIns="91425" tIns="45700" rIns="91425" bIns="45700" anchor="t" anchorCtr="0">
            <a:noAutofit/>
          </a:bodyPr>
          <a:lstStyle/>
          <a:p>
            <a:pPr marL="0" marR="0" lvl="0" indent="-203200" algn="l" rtl="0">
              <a:lnSpc>
                <a:spcPct val="90000"/>
              </a:lnSpc>
              <a:spcBef>
                <a:spcPts val="0"/>
              </a:spcBef>
              <a:buClr>
                <a:schemeClr val="dk1"/>
              </a:buClr>
              <a:buSzPts val="3200"/>
              <a:buFont typeface="Cabin"/>
              <a:buNone/>
            </a:pPr>
            <a:r>
              <a:rPr lang="en-US" sz="3200" b="0" i="0" u="none" strike="noStrike" cap="none">
                <a:solidFill>
                  <a:schemeClr val="dk1"/>
                </a:solidFill>
                <a:latin typeface="Cabin"/>
                <a:ea typeface="Cabin"/>
                <a:cs typeface="Cabin"/>
                <a:sym typeface="Cabin"/>
              </a:rPr>
              <a:t>EXAMPLE OF GROWTH MINDSET IN EVERYDAY LIFE</a:t>
            </a:r>
          </a:p>
        </p:txBody>
      </p:sp>
      <p:sp>
        <p:nvSpPr>
          <p:cNvPr id="177" name="Shape 177"/>
          <p:cNvSpPr txBox="1">
            <a:spLocks noGrp="1"/>
          </p:cNvSpPr>
          <p:nvPr>
            <p:ph type="body" idx="1"/>
          </p:nvPr>
        </p:nvSpPr>
        <p:spPr>
          <a:xfrm>
            <a:off x="1451579" y="2015732"/>
            <a:ext cx="9603275" cy="3450613"/>
          </a:xfrm>
          <a:prstGeom prst="rect">
            <a:avLst/>
          </a:prstGeom>
          <a:noFill/>
          <a:ln>
            <a:noFill/>
          </a:ln>
        </p:spPr>
        <p:txBody>
          <a:bodyPr wrap="square" lIns="91425" tIns="45700" rIns="91425" bIns="45700" anchor="t" anchorCtr="0">
            <a:noAutofit/>
          </a:bodyPr>
          <a:lstStyle/>
          <a:p>
            <a:pPr marL="228600" marR="0" lvl="0" indent="-254000" algn="l" rtl="0">
              <a:lnSpc>
                <a:spcPct val="120000"/>
              </a:lnSpc>
              <a:spcBef>
                <a:spcPts val="0"/>
              </a:spcBef>
              <a:spcAft>
                <a:spcPts val="0"/>
              </a:spcAft>
              <a:buClr>
                <a:schemeClr val="accent1"/>
              </a:buClr>
              <a:buSzPts val="2400"/>
              <a:buFont typeface="Arial"/>
              <a:buChar char="•"/>
            </a:pPr>
            <a:r>
              <a:rPr lang="en-US" sz="2400" b="0" i="0" u="none" strike="noStrike" cap="none">
                <a:solidFill>
                  <a:schemeClr val="dk1"/>
                </a:solidFill>
                <a:latin typeface="Cabin"/>
                <a:ea typeface="Cabin"/>
                <a:cs typeface="Cabin"/>
                <a:sym typeface="Cabin"/>
              </a:rPr>
              <a:t>Feedback:</a:t>
            </a:r>
          </a:p>
          <a:p>
            <a:pPr marL="685800" marR="0" lvl="1" indent="-266700" algn="l" rtl="0">
              <a:lnSpc>
                <a:spcPct val="120000"/>
              </a:lnSpc>
              <a:spcBef>
                <a:spcPts val="500"/>
              </a:spcBef>
              <a:spcAft>
                <a:spcPts val="0"/>
              </a:spcAft>
              <a:buClr>
                <a:schemeClr val="accent1"/>
              </a:buClr>
              <a:buSzPts val="2400"/>
              <a:buFont typeface="Arial"/>
              <a:buChar char="•"/>
            </a:pPr>
            <a:r>
              <a:rPr lang="en-US" sz="2400" b="0" i="0" u="none" strike="noStrike" cap="none">
                <a:solidFill>
                  <a:schemeClr val="dk1"/>
                </a:solidFill>
                <a:latin typeface="Cabin"/>
                <a:ea typeface="Cabin"/>
                <a:cs typeface="Cabin"/>
                <a:sym typeface="Cabin"/>
              </a:rPr>
              <a:t>Fixed Mindset: Teachers/students would ofte</a:t>
            </a:r>
            <a:r>
              <a:rPr lang="en-US" sz="2400"/>
              <a:t>n beat themselves up and think/feel that they are not good enough to do the job.</a:t>
            </a:r>
          </a:p>
          <a:p>
            <a:pPr marL="685800" marR="0" lvl="1" indent="-266700" algn="l" rtl="0">
              <a:lnSpc>
                <a:spcPct val="120000"/>
              </a:lnSpc>
              <a:spcBef>
                <a:spcPts val="500"/>
              </a:spcBef>
              <a:buClr>
                <a:schemeClr val="accent1"/>
              </a:buClr>
              <a:buSzPts val="2400"/>
              <a:buFont typeface="Arial"/>
              <a:buChar char="•"/>
            </a:pPr>
            <a:r>
              <a:rPr lang="en-US" sz="2400" b="0" i="0" u="none" strike="noStrike" cap="none">
                <a:solidFill>
                  <a:schemeClr val="dk1"/>
                </a:solidFill>
                <a:latin typeface="Cabin"/>
                <a:ea typeface="Cabin"/>
                <a:cs typeface="Cabin"/>
                <a:sym typeface="Cabin"/>
              </a:rPr>
              <a:t>Growth Mindset:T</a:t>
            </a:r>
            <a:r>
              <a:rPr lang="en-US" sz="2400"/>
              <a:t>eachers/students would use the feedback to reflect and improve their performance.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1444671" y="798973"/>
            <a:ext cx="3273000" cy="2247000"/>
          </a:xfrm>
          <a:prstGeom prst="rect">
            <a:avLst/>
          </a:prstGeom>
        </p:spPr>
        <p:txBody>
          <a:bodyPr wrap="square" lIns="91425" tIns="91425" rIns="91425" bIns="91425" anchor="b" anchorCtr="0">
            <a:noAutofit/>
          </a:bodyPr>
          <a:lstStyle/>
          <a:p>
            <a:pPr lvl="0">
              <a:spcBef>
                <a:spcPts val="0"/>
              </a:spcBef>
              <a:buNone/>
            </a:pPr>
            <a:r>
              <a:rPr lang="en-US" sz="3600"/>
              <a:t>The Power of YET</a:t>
            </a:r>
          </a:p>
        </p:txBody>
      </p:sp>
      <p:sp>
        <p:nvSpPr>
          <p:cNvPr id="183" name="Shape 183"/>
          <p:cNvSpPr txBox="1">
            <a:spLocks noGrp="1"/>
          </p:cNvSpPr>
          <p:nvPr>
            <p:ph type="body" idx="1"/>
          </p:nvPr>
        </p:nvSpPr>
        <p:spPr>
          <a:xfrm>
            <a:off x="5043714" y="798974"/>
            <a:ext cx="6012600" cy="4658700"/>
          </a:xfrm>
          <a:prstGeom prst="rect">
            <a:avLst/>
          </a:prstGeom>
        </p:spPr>
        <p:txBody>
          <a:bodyPr wrap="square" lIns="91425" tIns="91425" rIns="91425" bIns="91425" anchor="ctr" anchorCtr="0">
            <a:noAutofit/>
          </a:bodyPr>
          <a:lstStyle/>
          <a:p>
            <a:pPr lvl="0">
              <a:spcBef>
                <a:spcPts val="0"/>
              </a:spcBef>
              <a:buNone/>
            </a:pPr>
            <a:endParaRPr/>
          </a:p>
        </p:txBody>
      </p:sp>
      <p:pic>
        <p:nvPicPr>
          <p:cNvPr id="184" name="Shape 184"/>
          <p:cNvPicPr preferRelativeResize="0"/>
          <p:nvPr/>
        </p:nvPicPr>
        <p:blipFill>
          <a:blip r:embed="rId3">
            <a:alphaModFix/>
          </a:blip>
          <a:stretch>
            <a:fillRect/>
          </a:stretch>
        </p:blipFill>
        <p:spPr>
          <a:xfrm>
            <a:off x="5043725" y="189400"/>
            <a:ext cx="6435975" cy="6435975"/>
          </a:xfrm>
          <a:prstGeom prst="rect">
            <a:avLst/>
          </a:prstGeom>
          <a:noFill/>
          <a:ln>
            <a:noFill/>
          </a:ln>
        </p:spPr>
      </p:pic>
      <p:sp>
        <p:nvSpPr>
          <p:cNvPr id="185" name="Shape 185"/>
          <p:cNvSpPr txBox="1">
            <a:spLocks noGrp="1"/>
          </p:cNvSpPr>
          <p:nvPr>
            <p:ph type="body" idx="2"/>
          </p:nvPr>
        </p:nvSpPr>
        <p:spPr>
          <a:xfrm>
            <a:off x="1444671" y="3205491"/>
            <a:ext cx="3275100" cy="22482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1444671" y="798973"/>
            <a:ext cx="3273000" cy="2247000"/>
          </a:xfrm>
          <a:prstGeom prst="rect">
            <a:avLst/>
          </a:prstGeom>
        </p:spPr>
        <p:txBody>
          <a:bodyPr wrap="square" lIns="91425" tIns="91425" rIns="91425" bIns="91425" anchor="b" anchorCtr="0">
            <a:noAutofit/>
          </a:bodyPr>
          <a:lstStyle/>
          <a:p>
            <a:pPr lvl="0">
              <a:spcBef>
                <a:spcPts val="0"/>
              </a:spcBef>
              <a:buNone/>
            </a:pPr>
            <a:r>
              <a:rPr lang="en-US"/>
              <a:t>Those using Growth Mindset say: </a:t>
            </a:r>
          </a:p>
        </p:txBody>
      </p:sp>
      <p:sp>
        <p:nvSpPr>
          <p:cNvPr id="191" name="Shape 191"/>
          <p:cNvSpPr txBox="1">
            <a:spLocks noGrp="1"/>
          </p:cNvSpPr>
          <p:nvPr>
            <p:ph type="body" idx="1"/>
          </p:nvPr>
        </p:nvSpPr>
        <p:spPr>
          <a:xfrm>
            <a:off x="5043714" y="798974"/>
            <a:ext cx="6012600" cy="4658700"/>
          </a:xfrm>
          <a:prstGeom prst="rect">
            <a:avLst/>
          </a:prstGeom>
        </p:spPr>
        <p:txBody>
          <a:bodyPr wrap="square" lIns="91425" tIns="91425" rIns="91425" bIns="91425" anchor="ctr" anchorCtr="0">
            <a:noAutofit/>
          </a:bodyPr>
          <a:lstStyle/>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a:p>
            <a:pPr lvl="0">
              <a:spcBef>
                <a:spcPts val="0"/>
              </a:spcBef>
              <a:buNone/>
            </a:pPr>
            <a:r>
              <a:rPr lang="en-US"/>
              <a:t>“We had no idea that it could have such a powerful impact. It may that these most important discoveries about the human brain will revolutionize the way we think about motivating students and empowering educators” </a:t>
            </a:r>
          </a:p>
          <a:p>
            <a:pPr marL="457200" lvl="0" indent="-355600">
              <a:spcBef>
                <a:spcPts val="0"/>
              </a:spcBef>
              <a:buSzPts val="2000"/>
              <a:buChar char="-"/>
            </a:pPr>
            <a:r>
              <a:rPr lang="en-US"/>
              <a:t>Bill Morones, High School Principal </a:t>
            </a:r>
          </a:p>
          <a:p>
            <a:pPr lvl="0">
              <a:spcBef>
                <a:spcPts val="0"/>
              </a:spcBef>
              <a:buNone/>
            </a:pPr>
            <a:endParaRPr/>
          </a:p>
          <a:p>
            <a:pPr lvl="0">
              <a:spcBef>
                <a:spcPts val="0"/>
              </a:spcBef>
              <a:buNone/>
            </a:pPr>
            <a:endParaRPr/>
          </a:p>
          <a:p>
            <a:pPr lvl="0">
              <a:spcBef>
                <a:spcPts val="0"/>
              </a:spcBef>
              <a:buNone/>
            </a:pPr>
            <a:endParaRPr/>
          </a:p>
          <a:p>
            <a:pPr marL="127000" lvl="0" indent="0">
              <a:spcBef>
                <a:spcPts val="0"/>
              </a:spcBef>
              <a:buNone/>
            </a:pPr>
            <a:endParaRPr/>
          </a:p>
        </p:txBody>
      </p:sp>
      <p:sp>
        <p:nvSpPr>
          <p:cNvPr id="192" name="Shape 192"/>
          <p:cNvSpPr txBox="1">
            <a:spLocks noGrp="1"/>
          </p:cNvSpPr>
          <p:nvPr>
            <p:ph type="body" idx="2"/>
          </p:nvPr>
        </p:nvSpPr>
        <p:spPr>
          <a:xfrm>
            <a:off x="1444671" y="3205491"/>
            <a:ext cx="3275100" cy="22482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1444671" y="798973"/>
            <a:ext cx="3273000" cy="2247000"/>
          </a:xfrm>
          <a:prstGeom prst="rect">
            <a:avLst/>
          </a:prstGeom>
        </p:spPr>
        <p:txBody>
          <a:bodyPr wrap="square" lIns="91425" tIns="91425" rIns="91425" bIns="91425" anchor="b" anchorCtr="0">
            <a:noAutofit/>
          </a:bodyPr>
          <a:lstStyle/>
          <a:p>
            <a:pPr lvl="0">
              <a:spcBef>
                <a:spcPts val="0"/>
              </a:spcBef>
              <a:buNone/>
            </a:pPr>
            <a:r>
              <a:rPr lang="en-US"/>
              <a:t>Common Misconception #1  </a:t>
            </a:r>
          </a:p>
        </p:txBody>
      </p:sp>
      <p:sp>
        <p:nvSpPr>
          <p:cNvPr id="198" name="Shape 198"/>
          <p:cNvSpPr txBox="1">
            <a:spLocks noGrp="1"/>
          </p:cNvSpPr>
          <p:nvPr>
            <p:ph type="body" idx="1"/>
          </p:nvPr>
        </p:nvSpPr>
        <p:spPr>
          <a:xfrm>
            <a:off x="5043714" y="798974"/>
            <a:ext cx="6012600" cy="4658700"/>
          </a:xfrm>
          <a:prstGeom prst="rect">
            <a:avLst/>
          </a:prstGeom>
        </p:spPr>
        <p:txBody>
          <a:bodyPr wrap="square" lIns="91425" tIns="91425" rIns="91425" bIns="91425" anchor="ctr" anchorCtr="0">
            <a:noAutofit/>
          </a:bodyPr>
          <a:lstStyle/>
          <a:p>
            <a:pPr marL="457200" lvl="0" indent="-333375" rtl="0">
              <a:spcBef>
                <a:spcPts val="0"/>
              </a:spcBef>
              <a:spcAft>
                <a:spcPts val="0"/>
              </a:spcAft>
              <a:buClr>
                <a:srgbClr val="000000"/>
              </a:buClr>
              <a:buSzPts val="1650"/>
              <a:buFont typeface="Georgia"/>
              <a:buChar char="-"/>
            </a:pPr>
            <a:r>
              <a:rPr lang="en-US" sz="1650">
                <a:solidFill>
                  <a:srgbClr val="000000"/>
                </a:solidFill>
                <a:latin typeface="Georgia"/>
                <a:ea typeface="Georgia"/>
                <a:cs typeface="Georgia"/>
                <a:sym typeface="Georgia"/>
              </a:rPr>
              <a:t>A </a:t>
            </a:r>
            <a:r>
              <a:rPr lang="en-US" sz="1650">
                <a:solidFill>
                  <a:srgbClr val="000000"/>
                </a:solidFill>
                <a:latin typeface="Georgia"/>
                <a:ea typeface="Georgia"/>
                <a:cs typeface="Georgia"/>
                <a:sym typeface="Georgia"/>
                <a:hlinkClick r:id="rId3"/>
              </a:rPr>
              <a:t>body of research</a:t>
            </a:r>
            <a:r>
              <a:rPr lang="en-US" sz="1650">
                <a:solidFill>
                  <a:srgbClr val="000000"/>
                </a:solidFill>
                <a:latin typeface="Georgia"/>
                <a:ea typeface="Georgia"/>
                <a:cs typeface="Georgia"/>
                <a:sym typeface="Georgia"/>
              </a:rPr>
              <a:t> has shown that telling children that they’re smart and implying that their success depends on it fosters fixed mindsets. </a:t>
            </a:r>
          </a:p>
          <a:p>
            <a:pPr marL="457200" lvl="0" indent="-333375" rtl="0">
              <a:spcBef>
                <a:spcPts val="0"/>
              </a:spcBef>
              <a:spcAft>
                <a:spcPts val="0"/>
              </a:spcAft>
              <a:buClr>
                <a:srgbClr val="000000"/>
              </a:buClr>
              <a:buSzPts val="1650"/>
              <a:buFont typeface="Georgia"/>
              <a:buChar char="-"/>
            </a:pPr>
            <a:r>
              <a:rPr lang="en-US" sz="1650">
                <a:solidFill>
                  <a:srgbClr val="000000"/>
                </a:solidFill>
                <a:latin typeface="Georgia"/>
                <a:ea typeface="Georgia"/>
                <a:cs typeface="Georgia"/>
                <a:sym typeface="Georgia"/>
              </a:rPr>
              <a:t>When these children later experience struggle, they tend to conclude that their ability is not high after all, and as a result they lose confidence, so our praise has the opposite effect of what we intended. </a:t>
            </a:r>
          </a:p>
          <a:p>
            <a:pPr marL="457200" lvl="0" indent="-333375">
              <a:spcBef>
                <a:spcPts val="0"/>
              </a:spcBef>
              <a:buClr>
                <a:srgbClr val="000000"/>
              </a:buClr>
              <a:buSzPts val="1650"/>
              <a:buFont typeface="Georgia"/>
              <a:buChar char="-"/>
            </a:pPr>
            <a:r>
              <a:rPr lang="en-US" sz="1650">
                <a:solidFill>
                  <a:srgbClr val="000000"/>
                </a:solidFill>
                <a:latin typeface="Georgia"/>
                <a:ea typeface="Georgia"/>
                <a:cs typeface="Georgia"/>
                <a:sym typeface="Georgia"/>
              </a:rPr>
              <a:t>Praising hard work or strategies used, things that children control, has been shown to support a growth mindset.</a:t>
            </a:r>
          </a:p>
        </p:txBody>
      </p:sp>
      <p:sp>
        <p:nvSpPr>
          <p:cNvPr id="199" name="Shape 199"/>
          <p:cNvSpPr txBox="1">
            <a:spLocks noGrp="1"/>
          </p:cNvSpPr>
          <p:nvPr>
            <p:ph type="body" idx="2"/>
          </p:nvPr>
        </p:nvSpPr>
        <p:spPr>
          <a:xfrm>
            <a:off x="1444671" y="3205491"/>
            <a:ext cx="3275100" cy="2248200"/>
          </a:xfrm>
          <a:prstGeom prst="rect">
            <a:avLst/>
          </a:prstGeom>
        </p:spPr>
        <p:txBody>
          <a:bodyPr wrap="square" lIns="91425" tIns="91425" rIns="91425" bIns="91425" anchor="t" anchorCtr="0">
            <a:noAutofit/>
          </a:bodyPr>
          <a:lstStyle/>
          <a:p>
            <a:pPr lvl="0">
              <a:spcBef>
                <a:spcPts val="0"/>
              </a:spcBef>
              <a:buNone/>
            </a:pPr>
            <a:r>
              <a:rPr lang="en-US" sz="1650">
                <a:solidFill>
                  <a:srgbClr val="222222"/>
                </a:solidFill>
                <a:latin typeface="Georgia"/>
                <a:ea typeface="Georgia"/>
                <a:cs typeface="Georgia"/>
                <a:sym typeface="Georgia"/>
              </a:rPr>
              <a:t>To foster a growth mindset, simply praise children for working hard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1444671" y="798973"/>
            <a:ext cx="3273000" cy="2247000"/>
          </a:xfrm>
          <a:prstGeom prst="rect">
            <a:avLst/>
          </a:prstGeom>
        </p:spPr>
        <p:txBody>
          <a:bodyPr wrap="square" lIns="91425" tIns="91425" rIns="91425" bIns="91425" anchor="b" anchorCtr="0">
            <a:noAutofit/>
          </a:bodyPr>
          <a:lstStyle/>
          <a:p>
            <a:pPr lvl="0">
              <a:spcBef>
                <a:spcPts val="0"/>
              </a:spcBef>
              <a:buNone/>
            </a:pPr>
            <a:r>
              <a:rPr lang="en-US"/>
              <a:t>Common Misconception #2 </a:t>
            </a:r>
          </a:p>
        </p:txBody>
      </p:sp>
      <p:sp>
        <p:nvSpPr>
          <p:cNvPr id="205" name="Shape 205"/>
          <p:cNvSpPr txBox="1">
            <a:spLocks noGrp="1"/>
          </p:cNvSpPr>
          <p:nvPr>
            <p:ph type="body" idx="1"/>
          </p:nvPr>
        </p:nvSpPr>
        <p:spPr>
          <a:xfrm>
            <a:off x="5034664" y="798974"/>
            <a:ext cx="6012600" cy="4658700"/>
          </a:xfrm>
          <a:prstGeom prst="rect">
            <a:avLst/>
          </a:prstGeom>
        </p:spPr>
        <p:txBody>
          <a:bodyPr wrap="square" lIns="91425" tIns="91425" rIns="91425" bIns="91425" anchor="ctr" anchorCtr="0">
            <a:noAutofit/>
          </a:bodyPr>
          <a:lstStyle/>
          <a:p>
            <a:pPr lvl="0">
              <a:spcBef>
                <a:spcPts val="0"/>
              </a:spcBef>
              <a:buNone/>
            </a:pPr>
            <a:r>
              <a:rPr lang="en-US" sz="1650">
                <a:solidFill>
                  <a:srgbClr val="222222"/>
                </a:solidFill>
                <a:latin typeface="Georgia"/>
                <a:ea typeface="Georgia"/>
                <a:cs typeface="Georgia"/>
                <a:sym typeface="Georgia"/>
              </a:rPr>
              <a:t> - Encourage the adults to start with themselves. If we don’t work to shift our own mindset about ourselves and our students, then we won’t work to change many other important things in the system necessary to improve education. </a:t>
            </a:r>
          </a:p>
          <a:p>
            <a:pPr lvl="0">
              <a:spcBef>
                <a:spcPts val="0"/>
              </a:spcBef>
              <a:buNone/>
            </a:pPr>
            <a:r>
              <a:rPr lang="en-US" sz="1650">
                <a:solidFill>
                  <a:srgbClr val="222222"/>
                </a:solidFill>
                <a:latin typeface="Georgia"/>
                <a:ea typeface="Georgia"/>
                <a:cs typeface="Georgia"/>
                <a:sym typeface="Georgia"/>
              </a:rPr>
              <a:t>- If the adults teaching growth mindset don’t take on the growth mindset ideal, the  efforts to foster growth mindsets in students are likely to fail because we will say and do things that reflect our fixed mindset beliefs, which students will notice. </a:t>
            </a:r>
          </a:p>
          <a:p>
            <a:pPr lvl="0" rtl="0">
              <a:spcBef>
                <a:spcPts val="0"/>
              </a:spcBef>
              <a:buNone/>
            </a:pPr>
            <a:r>
              <a:rPr lang="en-US" sz="1650">
                <a:solidFill>
                  <a:srgbClr val="222222"/>
                </a:solidFill>
                <a:latin typeface="Georgia"/>
                <a:ea typeface="Georgia"/>
                <a:cs typeface="Georgia"/>
                <a:sym typeface="Georgia"/>
              </a:rPr>
              <a:t>- Authentically working to become better at what we do throughout our lives, including how we teach and how we create contexts that help students thrive, and making our learning process visible to one another and to students.</a:t>
            </a:r>
          </a:p>
        </p:txBody>
      </p:sp>
      <p:sp>
        <p:nvSpPr>
          <p:cNvPr id="206" name="Shape 206"/>
          <p:cNvSpPr txBox="1">
            <a:spLocks noGrp="1"/>
          </p:cNvSpPr>
          <p:nvPr>
            <p:ph type="body" idx="2"/>
          </p:nvPr>
        </p:nvSpPr>
        <p:spPr>
          <a:xfrm>
            <a:off x="1444671" y="3205491"/>
            <a:ext cx="3275100" cy="2248200"/>
          </a:xfrm>
          <a:prstGeom prst="rect">
            <a:avLst/>
          </a:prstGeom>
        </p:spPr>
        <p:txBody>
          <a:bodyPr wrap="square" lIns="91425" tIns="91425" rIns="91425" bIns="91425" anchor="t" anchorCtr="0">
            <a:noAutofit/>
          </a:bodyPr>
          <a:lstStyle/>
          <a:p>
            <a:pPr lvl="0">
              <a:spcBef>
                <a:spcPts val="0"/>
              </a:spcBef>
              <a:buNone/>
            </a:pPr>
            <a:r>
              <a:rPr lang="en-US" sz="1650">
                <a:solidFill>
                  <a:srgbClr val="222222"/>
                </a:solidFill>
                <a:latin typeface="Georgia"/>
                <a:ea typeface="Georgia"/>
                <a:cs typeface="Georgia"/>
                <a:sym typeface="Georgia"/>
              </a:rPr>
              <a:t>Growth mindset is about changing young people, not adults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1444671" y="798973"/>
            <a:ext cx="3273000" cy="2247000"/>
          </a:xfrm>
          <a:prstGeom prst="rect">
            <a:avLst/>
          </a:prstGeom>
        </p:spPr>
        <p:txBody>
          <a:bodyPr wrap="square" lIns="91425" tIns="91425" rIns="91425" bIns="91425" anchor="b" anchorCtr="0">
            <a:noAutofit/>
          </a:bodyPr>
          <a:lstStyle/>
          <a:p>
            <a:pPr lvl="0" rtl="0">
              <a:spcBef>
                <a:spcPts val="0"/>
              </a:spcBef>
              <a:buNone/>
            </a:pPr>
            <a:r>
              <a:rPr lang="en-US"/>
              <a:t>Common Misconception #3 </a:t>
            </a:r>
          </a:p>
        </p:txBody>
      </p:sp>
      <p:sp>
        <p:nvSpPr>
          <p:cNvPr id="212" name="Shape 212"/>
          <p:cNvSpPr txBox="1">
            <a:spLocks noGrp="1"/>
          </p:cNvSpPr>
          <p:nvPr>
            <p:ph type="body" idx="1"/>
          </p:nvPr>
        </p:nvSpPr>
        <p:spPr>
          <a:xfrm>
            <a:off x="5034664" y="798974"/>
            <a:ext cx="6012600" cy="4658700"/>
          </a:xfrm>
          <a:prstGeom prst="rect">
            <a:avLst/>
          </a:prstGeom>
        </p:spPr>
        <p:txBody>
          <a:bodyPr wrap="square" lIns="91425" tIns="91425" rIns="91425" bIns="91425" anchor="ctr" anchorCtr="0">
            <a:noAutofit/>
          </a:bodyPr>
          <a:lstStyle/>
          <a:p>
            <a:pPr marL="457200" lvl="0" indent="-342900" rtl="0">
              <a:lnSpc>
                <a:spcPct val="150000"/>
              </a:lnSpc>
              <a:spcBef>
                <a:spcPts val="0"/>
              </a:spcBef>
              <a:spcAft>
                <a:spcPts val="1700"/>
              </a:spcAft>
              <a:buClr>
                <a:srgbClr val="222222"/>
              </a:buClr>
              <a:buSzPts val="1800"/>
              <a:buFont typeface="Georgia"/>
              <a:buChar char="-"/>
            </a:pPr>
            <a:r>
              <a:rPr lang="en-US" sz="1800">
                <a:solidFill>
                  <a:srgbClr val="222222"/>
                </a:solidFill>
                <a:latin typeface="Georgia"/>
                <a:ea typeface="Georgia"/>
                <a:cs typeface="Georgia"/>
                <a:sym typeface="Georgia"/>
              </a:rPr>
              <a:t>Another confusion about mindset is that the only determinant of success is our mindset. But that’s not the case. Context, culture, environment, and systems matter. For one thing, people’s mindsets (as well as other beliefs and behaviors) are strongly shaped by the people around them. </a:t>
            </a:r>
          </a:p>
          <a:p>
            <a:pPr marL="0" lvl="0" indent="0" rtl="0">
              <a:spcBef>
                <a:spcPts val="0"/>
              </a:spcBef>
              <a:buNone/>
            </a:pPr>
            <a:endParaRPr sz="1650">
              <a:solidFill>
                <a:srgbClr val="222222"/>
              </a:solidFill>
              <a:latin typeface="Georgia"/>
              <a:ea typeface="Georgia"/>
              <a:cs typeface="Georgia"/>
              <a:sym typeface="Georgia"/>
            </a:endParaRPr>
          </a:p>
        </p:txBody>
      </p:sp>
      <p:sp>
        <p:nvSpPr>
          <p:cNvPr id="213" name="Shape 213"/>
          <p:cNvSpPr txBox="1">
            <a:spLocks noGrp="1"/>
          </p:cNvSpPr>
          <p:nvPr>
            <p:ph type="body" idx="2"/>
          </p:nvPr>
        </p:nvSpPr>
        <p:spPr>
          <a:xfrm>
            <a:off x="1444671" y="3205491"/>
            <a:ext cx="3275100" cy="2248200"/>
          </a:xfrm>
          <a:prstGeom prst="rect">
            <a:avLst/>
          </a:prstGeom>
        </p:spPr>
        <p:txBody>
          <a:bodyPr wrap="square" lIns="91425" tIns="91425" rIns="91425" bIns="91425" anchor="t" anchorCtr="0">
            <a:noAutofit/>
          </a:bodyPr>
          <a:lstStyle/>
          <a:p>
            <a:pPr lvl="0" rtl="0">
              <a:spcBef>
                <a:spcPts val="0"/>
              </a:spcBef>
              <a:buNone/>
            </a:pPr>
            <a:r>
              <a:rPr lang="en-US" sz="1650">
                <a:solidFill>
                  <a:srgbClr val="222222"/>
                </a:solidFill>
                <a:latin typeface="Georgia"/>
                <a:ea typeface="Georgia"/>
                <a:cs typeface="Georgia"/>
                <a:sym typeface="Georgia"/>
              </a:rPr>
              <a:t>All that matters is what is in the mind.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1444671" y="798973"/>
            <a:ext cx="3273000" cy="2247000"/>
          </a:xfrm>
          <a:prstGeom prst="rect">
            <a:avLst/>
          </a:prstGeom>
        </p:spPr>
        <p:txBody>
          <a:bodyPr wrap="square" lIns="91425" tIns="91425" rIns="91425" bIns="91425" anchor="b" anchorCtr="0">
            <a:noAutofit/>
          </a:bodyPr>
          <a:lstStyle/>
          <a:p>
            <a:pPr lvl="0" rtl="0">
              <a:spcBef>
                <a:spcPts val="0"/>
              </a:spcBef>
              <a:buNone/>
            </a:pPr>
            <a:r>
              <a:rPr lang="en-US"/>
              <a:t>Common Misconception #4 </a:t>
            </a:r>
          </a:p>
        </p:txBody>
      </p:sp>
      <p:sp>
        <p:nvSpPr>
          <p:cNvPr id="219" name="Shape 219"/>
          <p:cNvSpPr txBox="1">
            <a:spLocks noGrp="1"/>
          </p:cNvSpPr>
          <p:nvPr>
            <p:ph type="body" idx="1"/>
          </p:nvPr>
        </p:nvSpPr>
        <p:spPr>
          <a:xfrm>
            <a:off x="5034664" y="798974"/>
            <a:ext cx="6012600" cy="4658700"/>
          </a:xfrm>
          <a:prstGeom prst="rect">
            <a:avLst/>
          </a:prstGeom>
        </p:spPr>
        <p:txBody>
          <a:bodyPr wrap="square" lIns="91425" tIns="91425" rIns="91425" bIns="91425" anchor="ctr" anchorCtr="0">
            <a:noAutofit/>
          </a:bodyPr>
          <a:lstStyle/>
          <a:p>
            <a:pPr marL="457200" lvl="0" indent="-333375" rtl="0">
              <a:lnSpc>
                <a:spcPct val="150000"/>
              </a:lnSpc>
              <a:spcBef>
                <a:spcPts val="0"/>
              </a:spcBef>
              <a:spcAft>
                <a:spcPts val="1700"/>
              </a:spcAft>
              <a:buClr>
                <a:srgbClr val="222222"/>
              </a:buClr>
              <a:buSzPts val="1650"/>
              <a:buFont typeface="Georgia"/>
              <a:buChar char="-"/>
            </a:pPr>
            <a:r>
              <a:rPr lang="en-US" sz="1650">
                <a:solidFill>
                  <a:srgbClr val="222222"/>
                </a:solidFill>
                <a:latin typeface="Georgia"/>
                <a:ea typeface="Georgia"/>
                <a:cs typeface="Georgia"/>
                <a:sym typeface="Georgia"/>
              </a:rPr>
              <a:t>Carol Dweck has talked extensively about changing learning tasks, testing practices, and grading systems. Too many tasks and teaching approaches are superficial, irrelevant, unengaging, and not learner-centered. We do need to change these tasks, the curriculum, and the pedagogy. We need to change the idea that school is about testing rather than about learning. </a:t>
            </a:r>
          </a:p>
          <a:p>
            <a:pPr marL="0" lvl="0" indent="0" rtl="0">
              <a:spcBef>
                <a:spcPts val="0"/>
              </a:spcBef>
              <a:buNone/>
            </a:pPr>
            <a:endParaRPr sz="1650">
              <a:solidFill>
                <a:srgbClr val="222222"/>
              </a:solidFill>
              <a:latin typeface="Georgia"/>
              <a:ea typeface="Georgia"/>
              <a:cs typeface="Georgia"/>
              <a:sym typeface="Georgia"/>
            </a:endParaRPr>
          </a:p>
        </p:txBody>
      </p:sp>
      <p:sp>
        <p:nvSpPr>
          <p:cNvPr id="220" name="Shape 220"/>
          <p:cNvSpPr txBox="1">
            <a:spLocks noGrp="1"/>
          </p:cNvSpPr>
          <p:nvPr>
            <p:ph type="body" idx="2"/>
          </p:nvPr>
        </p:nvSpPr>
        <p:spPr>
          <a:xfrm>
            <a:off x="1444671" y="3205491"/>
            <a:ext cx="3275100" cy="2248200"/>
          </a:xfrm>
          <a:prstGeom prst="rect">
            <a:avLst/>
          </a:prstGeom>
        </p:spPr>
        <p:txBody>
          <a:bodyPr wrap="square" lIns="91425" tIns="91425" rIns="91425" bIns="91425" anchor="t" anchorCtr="0">
            <a:noAutofit/>
          </a:bodyPr>
          <a:lstStyle/>
          <a:p>
            <a:pPr lvl="0" rtl="0">
              <a:spcBef>
                <a:spcPts val="0"/>
              </a:spcBef>
              <a:buNone/>
            </a:pPr>
            <a:r>
              <a:rPr lang="en-US" sz="1650">
                <a:solidFill>
                  <a:srgbClr val="222222"/>
                </a:solidFill>
                <a:latin typeface="Georgia"/>
                <a:ea typeface="Georgia"/>
                <a:cs typeface="Georgia"/>
                <a:sym typeface="Georgia"/>
              </a:rPr>
              <a:t>Improvement is all about changing beliefs and not doing anything else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1444671" y="798973"/>
            <a:ext cx="3273000" cy="2247000"/>
          </a:xfrm>
          <a:prstGeom prst="rect">
            <a:avLst/>
          </a:prstGeom>
        </p:spPr>
        <p:txBody>
          <a:bodyPr wrap="square" lIns="91425" tIns="91425" rIns="91425" bIns="91425" anchor="b" anchorCtr="0">
            <a:noAutofit/>
          </a:bodyPr>
          <a:lstStyle/>
          <a:p>
            <a:pPr lvl="0">
              <a:spcBef>
                <a:spcPts val="0"/>
              </a:spcBef>
              <a:buNone/>
            </a:pPr>
            <a:r>
              <a:rPr lang="en-US"/>
              <a:t>False Growth Mindset</a:t>
            </a:r>
          </a:p>
        </p:txBody>
      </p:sp>
      <p:sp>
        <p:nvSpPr>
          <p:cNvPr id="226" name="Shape 226"/>
          <p:cNvSpPr txBox="1">
            <a:spLocks noGrp="1"/>
          </p:cNvSpPr>
          <p:nvPr>
            <p:ph type="body" idx="1"/>
          </p:nvPr>
        </p:nvSpPr>
        <p:spPr>
          <a:xfrm>
            <a:off x="5043714" y="798974"/>
            <a:ext cx="6012600" cy="4658700"/>
          </a:xfrm>
          <a:prstGeom prst="rect">
            <a:avLst/>
          </a:prstGeom>
        </p:spPr>
        <p:txBody>
          <a:bodyPr wrap="square" lIns="91425" tIns="91425" rIns="91425" bIns="91425" anchor="ctr" anchorCtr="0">
            <a:noAutofit/>
          </a:bodyPr>
          <a:lstStyle/>
          <a:p>
            <a:pPr marL="457200" lvl="0" indent="-314325" rtl="0">
              <a:lnSpc>
                <a:spcPct val="115000"/>
              </a:lnSpc>
              <a:spcBef>
                <a:spcPts val="0"/>
              </a:spcBef>
              <a:spcAft>
                <a:spcPts val="0"/>
              </a:spcAft>
              <a:buSzPts val="1350"/>
              <a:buFont typeface="Georgia"/>
              <a:buChar char="-"/>
            </a:pPr>
            <a:r>
              <a:rPr lang="en-US" sz="1350">
                <a:latin typeface="Georgia"/>
                <a:ea typeface="Georgia"/>
                <a:cs typeface="Georgia"/>
                <a:sym typeface="Georgia"/>
              </a:rPr>
              <a:t>False growth mindset is saying you have growth mindset when you don't really have it or you don’t really understand [what it is]. </a:t>
            </a:r>
          </a:p>
          <a:p>
            <a:pPr marL="457200" lvl="0" indent="-314325" rtl="0">
              <a:lnSpc>
                <a:spcPct val="115000"/>
              </a:lnSpc>
              <a:spcBef>
                <a:spcPts val="0"/>
              </a:spcBef>
              <a:spcAft>
                <a:spcPts val="0"/>
              </a:spcAft>
              <a:buSzPts val="1350"/>
              <a:buFont typeface="Georgia"/>
              <a:buChar char="-"/>
            </a:pPr>
            <a:r>
              <a:rPr lang="en-US" sz="1350">
                <a:latin typeface="Georgia"/>
                <a:ea typeface="Georgia"/>
                <a:cs typeface="Georgia"/>
                <a:sym typeface="Georgia"/>
              </a:rPr>
              <a:t>It’s also false in the sense that nobody has a growth mindset in everything all the time. Everyone is a mixture of fixed and growth mindsets. </a:t>
            </a:r>
          </a:p>
          <a:p>
            <a:pPr marL="457200" lvl="0" indent="-314325" rtl="0">
              <a:lnSpc>
                <a:spcPct val="115000"/>
              </a:lnSpc>
              <a:spcBef>
                <a:spcPts val="0"/>
              </a:spcBef>
              <a:spcAft>
                <a:spcPts val="0"/>
              </a:spcAft>
              <a:buSzPts val="1350"/>
              <a:buFont typeface="Georgia"/>
              <a:buChar char="-"/>
            </a:pPr>
            <a:r>
              <a:rPr lang="en-US" sz="1350">
                <a:latin typeface="Georgia"/>
                <a:ea typeface="Georgia"/>
                <a:cs typeface="Georgia"/>
                <a:sym typeface="Georgia"/>
              </a:rPr>
              <a:t>You could have a predominant growth mindset in an area but there can still be things that trigger you into a fixed mindset trait. Something really challenging and outside your comfort zone can trigger it, or, if you encounter someone who is much better than you at something you pride yourself on, you can think “Oh, that person has ability, not me.” So I think we all, students and adults, have to look for our fixed-mindset triggers and understand when we are falling into that mindset.</a:t>
            </a:r>
          </a:p>
          <a:p>
            <a:pPr marL="457200" lvl="0" indent="-314325" rtl="0">
              <a:lnSpc>
                <a:spcPct val="115000"/>
              </a:lnSpc>
              <a:spcBef>
                <a:spcPts val="0"/>
              </a:spcBef>
              <a:buSzPts val="1350"/>
              <a:buFont typeface="Georgia"/>
              <a:buChar char="-"/>
            </a:pPr>
            <a:r>
              <a:rPr lang="en-US" sz="1350">
                <a:latin typeface="Georgia"/>
                <a:ea typeface="Georgia"/>
                <a:cs typeface="Georgia"/>
                <a:sym typeface="Georgia"/>
              </a:rPr>
              <a:t>I think a lot of what happened [with false growth mindset among educators] is that instead of taking this long and difficult journey, where you work on understanding your triggers, working with them, and over time being able to stay in a growth mindset more and more, many educators just said, “Oh yeah, I have a growth mindset” because either they know it’s the right mindset to have or they understood it in a way that made it seem easy.  </a:t>
            </a:r>
          </a:p>
          <a:p>
            <a:pPr lvl="0">
              <a:spcBef>
                <a:spcPts val="0"/>
              </a:spcBef>
              <a:buNone/>
            </a:pPr>
            <a:endParaRPr/>
          </a:p>
        </p:txBody>
      </p:sp>
      <p:sp>
        <p:nvSpPr>
          <p:cNvPr id="227" name="Shape 227"/>
          <p:cNvSpPr txBox="1">
            <a:spLocks noGrp="1"/>
          </p:cNvSpPr>
          <p:nvPr>
            <p:ph type="body" idx="2"/>
          </p:nvPr>
        </p:nvSpPr>
        <p:spPr>
          <a:xfrm>
            <a:off x="1444671" y="3205491"/>
            <a:ext cx="3275100" cy="2248200"/>
          </a:xfrm>
          <a:prstGeom prst="rect">
            <a:avLst/>
          </a:prstGeom>
        </p:spPr>
        <p:txBody>
          <a:bodyPr wrap="square" lIns="91425" tIns="91425" rIns="91425" bIns="91425" anchor="t" anchorCtr="0">
            <a:noAutofit/>
          </a:bodyPr>
          <a:lstStyle/>
          <a:p>
            <a:pPr lvl="0">
              <a:spcBef>
                <a:spcPts val="0"/>
              </a:spcBef>
              <a:buNone/>
            </a:pPr>
            <a:r>
              <a:rPr lang="en-US"/>
              <a:t>According to Dweck: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1451579" y="804519"/>
            <a:ext cx="9603275" cy="1049235"/>
          </a:xfrm>
          <a:prstGeom prst="rect">
            <a:avLst/>
          </a:prstGeom>
          <a:noFill/>
          <a:ln>
            <a:noFill/>
          </a:ln>
        </p:spPr>
        <p:txBody>
          <a:bodyPr wrap="square" lIns="91425" tIns="45700" rIns="91425" bIns="45700" anchor="t" anchorCtr="0">
            <a:noAutofit/>
          </a:bodyPr>
          <a:lstStyle/>
          <a:p>
            <a:pPr marL="0" marR="0" lvl="0" indent="-203200" algn="l" rtl="0">
              <a:lnSpc>
                <a:spcPct val="90000"/>
              </a:lnSpc>
              <a:spcBef>
                <a:spcPts val="0"/>
              </a:spcBef>
              <a:buClr>
                <a:schemeClr val="dk1"/>
              </a:buClr>
              <a:buSzPts val="3200"/>
              <a:buFont typeface="Cabin"/>
              <a:buNone/>
            </a:pPr>
            <a:r>
              <a:rPr lang="en-US" sz="3600" b="0" i="0" u="none" strike="noStrike" cap="none">
                <a:solidFill>
                  <a:schemeClr val="dk1"/>
                </a:solidFill>
                <a:latin typeface="Cabin"/>
                <a:ea typeface="Cabin"/>
                <a:cs typeface="Cabin"/>
                <a:sym typeface="Cabin"/>
              </a:rPr>
              <a:t>MINDSET</a:t>
            </a:r>
          </a:p>
        </p:txBody>
      </p:sp>
      <p:sp>
        <p:nvSpPr>
          <p:cNvPr id="109" name="Shape 109"/>
          <p:cNvSpPr txBox="1">
            <a:spLocks noGrp="1"/>
          </p:cNvSpPr>
          <p:nvPr>
            <p:ph type="body" idx="1"/>
          </p:nvPr>
        </p:nvSpPr>
        <p:spPr>
          <a:xfrm>
            <a:off x="1451579" y="2015732"/>
            <a:ext cx="9603275" cy="3450613"/>
          </a:xfrm>
          <a:prstGeom prst="rect">
            <a:avLst/>
          </a:prstGeom>
          <a:noFill/>
          <a:ln>
            <a:noFill/>
          </a:ln>
        </p:spPr>
        <p:txBody>
          <a:bodyPr wrap="square" lIns="91425" tIns="45700" rIns="91425" bIns="45700" anchor="t" anchorCtr="0">
            <a:noAutofit/>
          </a:bodyPr>
          <a:lstStyle/>
          <a:p>
            <a:pPr marL="228600" marR="0" lvl="0" indent="-228600" algn="l" rtl="0">
              <a:lnSpc>
                <a:spcPct val="120000"/>
              </a:lnSpc>
              <a:spcBef>
                <a:spcPts val="0"/>
              </a:spcBef>
              <a:spcAft>
                <a:spcPts val="0"/>
              </a:spcAft>
              <a:buClr>
                <a:schemeClr val="accent1"/>
              </a:buClr>
              <a:buSzPts val="2000"/>
              <a:buFont typeface="Arial"/>
              <a:buChar char="•"/>
            </a:pPr>
            <a:r>
              <a:rPr lang="en-US" sz="2000" b="0" i="0" u="none" strike="noStrike" cap="none">
                <a:solidFill>
                  <a:schemeClr val="dk1"/>
                </a:solidFill>
                <a:latin typeface="Cabin"/>
                <a:ea typeface="Cabin"/>
                <a:cs typeface="Cabin"/>
                <a:sym typeface="Cabin"/>
              </a:rPr>
              <a:t>Research was done by Carol Dweck.</a:t>
            </a:r>
          </a:p>
          <a:p>
            <a:pPr marL="228600" marR="0" lvl="0" indent="-228600" algn="l" rtl="0">
              <a:lnSpc>
                <a:spcPct val="120000"/>
              </a:lnSpc>
              <a:spcBef>
                <a:spcPts val="1000"/>
              </a:spcBef>
              <a:spcAft>
                <a:spcPts val="0"/>
              </a:spcAft>
              <a:buClr>
                <a:schemeClr val="accent1"/>
              </a:buClr>
              <a:buSzPts val="2000"/>
              <a:buFont typeface="Arial"/>
              <a:buChar char="•"/>
            </a:pPr>
            <a:r>
              <a:rPr lang="en-US" sz="2000" b="0" i="0" u="none" strike="noStrike" cap="none">
                <a:solidFill>
                  <a:schemeClr val="dk1"/>
                </a:solidFill>
                <a:latin typeface="Cabin"/>
                <a:ea typeface="Cabin"/>
                <a:cs typeface="Cabin"/>
                <a:sym typeface="Cabin"/>
              </a:rPr>
              <a:t>Fixed mindset- People believe their basic qualities are simply fixed traits. They also believe talent alone creates success. </a:t>
            </a:r>
          </a:p>
          <a:p>
            <a:pPr marL="228600" marR="0" lvl="0" indent="-228600" algn="l" rtl="0">
              <a:lnSpc>
                <a:spcPct val="120000"/>
              </a:lnSpc>
              <a:spcBef>
                <a:spcPts val="1000"/>
              </a:spcBef>
              <a:buClr>
                <a:schemeClr val="accent1"/>
              </a:buClr>
              <a:buSzPts val="2000"/>
              <a:buFont typeface="Arial"/>
              <a:buChar char="•"/>
            </a:pPr>
            <a:r>
              <a:rPr lang="en-US" sz="2000" b="0" i="0" u="none" strike="noStrike" cap="none">
                <a:solidFill>
                  <a:schemeClr val="dk1"/>
                </a:solidFill>
                <a:latin typeface="Cabin"/>
                <a:ea typeface="Cabin"/>
                <a:cs typeface="Cabin"/>
                <a:sym typeface="Cabin"/>
              </a:rPr>
              <a:t>Growth mindset- People believe that their most basic abilities can be developed through dedication and hard work. </a:t>
            </a:r>
          </a:p>
        </p:txBody>
      </p:sp>
      <p:pic>
        <p:nvPicPr>
          <p:cNvPr id="110" name="Shape 110"/>
          <p:cNvPicPr preferRelativeResize="0"/>
          <p:nvPr/>
        </p:nvPicPr>
        <p:blipFill rotWithShape="1">
          <a:blip r:embed="rId3">
            <a:alphaModFix/>
          </a:blip>
          <a:srcRect/>
          <a:stretch/>
        </p:blipFill>
        <p:spPr>
          <a:xfrm>
            <a:off x="4295825" y="4219575"/>
            <a:ext cx="3914775" cy="24470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1451579" y="804519"/>
            <a:ext cx="9603300" cy="1049100"/>
          </a:xfrm>
          <a:prstGeom prst="rect">
            <a:avLst/>
          </a:prstGeom>
        </p:spPr>
        <p:txBody>
          <a:bodyPr wrap="square" lIns="91425" tIns="91425" rIns="91425" bIns="91425" anchor="t" anchorCtr="0">
            <a:noAutofit/>
          </a:bodyPr>
          <a:lstStyle/>
          <a:p>
            <a:pPr lvl="0">
              <a:spcBef>
                <a:spcPts val="0"/>
              </a:spcBef>
              <a:buNone/>
            </a:pPr>
            <a:r>
              <a:rPr lang="en-US"/>
              <a:t>Resources to Promote Growth Mindset</a:t>
            </a:r>
          </a:p>
        </p:txBody>
      </p:sp>
      <p:sp>
        <p:nvSpPr>
          <p:cNvPr id="233" name="Shape 233"/>
          <p:cNvSpPr txBox="1">
            <a:spLocks noGrp="1"/>
          </p:cNvSpPr>
          <p:nvPr>
            <p:ph type="body" idx="1"/>
          </p:nvPr>
        </p:nvSpPr>
        <p:spPr>
          <a:xfrm>
            <a:off x="1451579" y="2052807"/>
            <a:ext cx="9603300" cy="3450600"/>
          </a:xfrm>
          <a:prstGeom prst="rect">
            <a:avLst/>
          </a:prstGeom>
        </p:spPr>
        <p:txBody>
          <a:bodyPr wrap="square" lIns="91425" tIns="91425" rIns="91425" bIns="91425" anchor="t" anchorCtr="0">
            <a:noAutofit/>
          </a:bodyPr>
          <a:lstStyle/>
          <a:p>
            <a:pPr marL="0" lvl="0" indent="0">
              <a:spcBef>
                <a:spcPts val="0"/>
              </a:spcBef>
              <a:buNone/>
            </a:pPr>
            <a:r>
              <a:rPr lang="en-US" b="1">
                <a:solidFill>
                  <a:srgbClr val="000000"/>
                </a:solidFill>
                <a:hlinkClick r:id="rId3"/>
              </a:rPr>
              <a:t>https://www.edutopia.org/article/growth-mindset-resources</a:t>
            </a:r>
          </a:p>
        </p:txBody>
      </p:sp>
      <p:pic>
        <p:nvPicPr>
          <p:cNvPr id="234" name="Shape 234"/>
          <p:cNvPicPr preferRelativeResize="0"/>
          <p:nvPr/>
        </p:nvPicPr>
        <p:blipFill>
          <a:blip r:embed="rId4">
            <a:alphaModFix/>
          </a:blip>
          <a:stretch>
            <a:fillRect/>
          </a:stretch>
        </p:blipFill>
        <p:spPr>
          <a:xfrm>
            <a:off x="5764225" y="4635150"/>
            <a:ext cx="4099800" cy="1395000"/>
          </a:xfrm>
          <a:prstGeom prst="roundRect">
            <a:avLst>
              <a:gd name="adj" fmla="val 16667"/>
            </a:avLst>
          </a:prstGeom>
          <a:noFill/>
          <a:ln>
            <a:noFill/>
          </a:ln>
        </p:spPr>
      </p:pic>
      <p:pic>
        <p:nvPicPr>
          <p:cNvPr id="235" name="Shape 235" descr="Screen Shot 2017-11-09 at 10.25.09 PM.png"/>
          <p:cNvPicPr preferRelativeResize="0"/>
          <p:nvPr/>
        </p:nvPicPr>
        <p:blipFill rotWithShape="1">
          <a:blip r:embed="rId5">
            <a:alphaModFix/>
          </a:blip>
          <a:srcRect l="2963" t="8478" r="4726" b="15342"/>
          <a:stretch/>
        </p:blipFill>
        <p:spPr>
          <a:xfrm>
            <a:off x="6579775" y="2875525"/>
            <a:ext cx="4773000" cy="1272600"/>
          </a:xfrm>
          <a:prstGeom prst="roundRect">
            <a:avLst>
              <a:gd name="adj" fmla="val 16667"/>
            </a:avLst>
          </a:prstGeom>
          <a:noFill/>
          <a:ln>
            <a:noFill/>
          </a:ln>
        </p:spPr>
      </p:pic>
      <p:pic>
        <p:nvPicPr>
          <p:cNvPr id="236" name="Shape 236"/>
          <p:cNvPicPr preferRelativeResize="0"/>
          <p:nvPr/>
        </p:nvPicPr>
        <p:blipFill>
          <a:blip r:embed="rId6">
            <a:alphaModFix/>
          </a:blip>
          <a:stretch>
            <a:fillRect/>
          </a:stretch>
        </p:blipFill>
        <p:spPr>
          <a:xfrm>
            <a:off x="1338650" y="2727249"/>
            <a:ext cx="4865472" cy="173767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1451579" y="804519"/>
            <a:ext cx="9603300" cy="1049100"/>
          </a:xfrm>
          <a:prstGeom prst="rect">
            <a:avLst/>
          </a:prstGeom>
        </p:spPr>
        <p:txBody>
          <a:bodyPr wrap="square" lIns="91425" tIns="91425" rIns="91425" bIns="91425" anchor="t" anchorCtr="0">
            <a:noAutofit/>
          </a:bodyPr>
          <a:lstStyle/>
          <a:p>
            <a:pPr lvl="0">
              <a:spcBef>
                <a:spcPts val="0"/>
              </a:spcBef>
              <a:buNone/>
            </a:pPr>
            <a:r>
              <a:rPr lang="en-US"/>
              <a:t>Test your Mindset</a:t>
            </a:r>
          </a:p>
        </p:txBody>
      </p:sp>
      <p:sp>
        <p:nvSpPr>
          <p:cNvPr id="242" name="Shape 242"/>
          <p:cNvSpPr txBox="1">
            <a:spLocks noGrp="1"/>
          </p:cNvSpPr>
          <p:nvPr>
            <p:ph type="body" idx="1"/>
          </p:nvPr>
        </p:nvSpPr>
        <p:spPr>
          <a:xfrm>
            <a:off x="1451579" y="2015732"/>
            <a:ext cx="9603300" cy="3450600"/>
          </a:xfrm>
          <a:prstGeom prst="rect">
            <a:avLst/>
          </a:prstGeom>
        </p:spPr>
        <p:txBody>
          <a:bodyPr wrap="square" lIns="91425" tIns="91425" rIns="91425" bIns="91425" anchor="t" anchorCtr="0">
            <a:noAutofit/>
          </a:bodyPr>
          <a:lstStyle/>
          <a:p>
            <a:pPr lvl="0">
              <a:spcBef>
                <a:spcPts val="0"/>
              </a:spcBef>
              <a:buNone/>
            </a:pPr>
            <a:r>
              <a:rPr lang="en-US">
                <a:solidFill>
                  <a:srgbClr val="000000"/>
                </a:solidFill>
                <a:hlinkClick r:id="rId3"/>
              </a:rPr>
              <a:t>https://mindsetonline.com/testyourmindset/step1.php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1451579" y="804519"/>
            <a:ext cx="9603300" cy="1049100"/>
          </a:xfrm>
          <a:prstGeom prst="rect">
            <a:avLst/>
          </a:prstGeom>
        </p:spPr>
        <p:txBody>
          <a:bodyPr wrap="square" lIns="91425" tIns="91425" rIns="91425" bIns="91425" anchor="t" anchorCtr="0">
            <a:noAutofit/>
          </a:bodyPr>
          <a:lstStyle/>
          <a:p>
            <a:pPr lvl="0">
              <a:spcBef>
                <a:spcPts val="0"/>
              </a:spcBef>
              <a:buNone/>
            </a:pPr>
            <a:r>
              <a:rPr lang="en-US" sz="3600"/>
              <a:t>Two Mindsets in the Classroom</a:t>
            </a:r>
          </a:p>
        </p:txBody>
      </p:sp>
      <p:sp>
        <p:nvSpPr>
          <p:cNvPr id="116" name="Shape 116"/>
          <p:cNvSpPr txBox="1">
            <a:spLocks noGrp="1"/>
          </p:cNvSpPr>
          <p:nvPr>
            <p:ph type="body" idx="1"/>
          </p:nvPr>
        </p:nvSpPr>
        <p:spPr>
          <a:xfrm>
            <a:off x="1451579" y="2015732"/>
            <a:ext cx="9603300" cy="3450600"/>
          </a:xfrm>
          <a:prstGeom prst="rect">
            <a:avLst/>
          </a:prstGeom>
        </p:spPr>
        <p:txBody>
          <a:bodyPr wrap="square" lIns="91425" tIns="91425" rIns="91425" bIns="91425" anchor="t" anchorCtr="0">
            <a:noAutofit/>
          </a:bodyPr>
          <a:lstStyle/>
          <a:p>
            <a:pPr marL="457200" lvl="0" indent="-381000">
              <a:spcBef>
                <a:spcPts val="0"/>
              </a:spcBef>
              <a:spcAft>
                <a:spcPts val="0"/>
              </a:spcAft>
              <a:buSzPts val="2400"/>
              <a:buChar char="•"/>
            </a:pPr>
            <a:r>
              <a:rPr lang="en-US" sz="2400"/>
              <a:t>Fixed mindset students focused on grades.</a:t>
            </a:r>
          </a:p>
          <a:p>
            <a:pPr marL="457200" lvl="0" indent="-381000">
              <a:spcBef>
                <a:spcPts val="0"/>
              </a:spcBef>
              <a:buSzPts val="2400"/>
              <a:buChar char="•"/>
            </a:pPr>
            <a:r>
              <a:rPr lang="en-US" sz="2400"/>
              <a:t>Growth mindset students focused more on learning than getting good grades.</a:t>
            </a:r>
          </a:p>
        </p:txBody>
      </p:sp>
      <p:pic>
        <p:nvPicPr>
          <p:cNvPr id="117" name="Shape 117"/>
          <p:cNvPicPr preferRelativeResize="0"/>
          <p:nvPr/>
        </p:nvPicPr>
        <p:blipFill>
          <a:blip r:embed="rId3">
            <a:alphaModFix/>
          </a:blip>
          <a:stretch>
            <a:fillRect/>
          </a:stretch>
        </p:blipFill>
        <p:spPr>
          <a:xfrm>
            <a:off x="3269650" y="3778025"/>
            <a:ext cx="1662550" cy="2111899"/>
          </a:xfrm>
          <a:prstGeom prst="rect">
            <a:avLst/>
          </a:prstGeom>
          <a:noFill/>
          <a:ln>
            <a:noFill/>
          </a:ln>
        </p:spPr>
      </p:pic>
      <p:pic>
        <p:nvPicPr>
          <p:cNvPr id="118" name="Shape 118"/>
          <p:cNvPicPr preferRelativeResize="0"/>
          <p:nvPr/>
        </p:nvPicPr>
        <p:blipFill>
          <a:blip r:embed="rId4">
            <a:alphaModFix/>
          </a:blip>
          <a:stretch>
            <a:fillRect/>
          </a:stretch>
        </p:blipFill>
        <p:spPr>
          <a:xfrm>
            <a:off x="5361725" y="3833450"/>
            <a:ext cx="2988342" cy="2111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1451579" y="804519"/>
            <a:ext cx="9603300" cy="1049100"/>
          </a:xfrm>
          <a:prstGeom prst="rect">
            <a:avLst/>
          </a:prstGeom>
        </p:spPr>
        <p:txBody>
          <a:bodyPr wrap="square" lIns="91425" tIns="91425" rIns="91425" bIns="91425" anchor="t" anchorCtr="0">
            <a:noAutofit/>
          </a:bodyPr>
          <a:lstStyle/>
          <a:p>
            <a:pPr lvl="0">
              <a:spcBef>
                <a:spcPts val="0"/>
              </a:spcBef>
              <a:buNone/>
            </a:pPr>
            <a:r>
              <a:rPr lang="en-US"/>
              <a:t>Fixed Mindset vs Growth Mindset</a:t>
            </a:r>
          </a:p>
        </p:txBody>
      </p:sp>
      <p:sp>
        <p:nvSpPr>
          <p:cNvPr id="124" name="Shape 124"/>
          <p:cNvSpPr txBox="1">
            <a:spLocks noGrp="1"/>
          </p:cNvSpPr>
          <p:nvPr>
            <p:ph type="body" idx="1"/>
          </p:nvPr>
        </p:nvSpPr>
        <p:spPr>
          <a:xfrm>
            <a:off x="1451579" y="2015732"/>
            <a:ext cx="9603300" cy="3450600"/>
          </a:xfrm>
          <a:prstGeom prst="rect">
            <a:avLst/>
          </a:prstGeom>
        </p:spPr>
        <p:txBody>
          <a:bodyPr wrap="square" lIns="91425" tIns="91425" rIns="91425" bIns="91425" anchor="t" anchorCtr="0">
            <a:noAutofit/>
          </a:bodyPr>
          <a:lstStyle/>
          <a:p>
            <a:pPr lvl="0">
              <a:spcBef>
                <a:spcPts val="0"/>
              </a:spcBef>
              <a:buNone/>
            </a:pPr>
            <a:r>
              <a:rPr lang="en-US" sz="2400">
                <a:solidFill>
                  <a:srgbClr val="000000"/>
                </a:solidFill>
                <a:hlinkClick r:id="rId3"/>
              </a:rPr>
              <a:t>https://www.youtube.com/watch?v=KUWn_TJTrnU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1451579" y="804519"/>
            <a:ext cx="9603275" cy="1049235"/>
          </a:xfrm>
          <a:prstGeom prst="rect">
            <a:avLst/>
          </a:prstGeom>
          <a:noFill/>
          <a:ln>
            <a:noFill/>
          </a:ln>
        </p:spPr>
        <p:txBody>
          <a:bodyPr wrap="square" lIns="91425" tIns="45700" rIns="91425" bIns="45700" anchor="t" anchorCtr="0">
            <a:noAutofit/>
          </a:bodyPr>
          <a:lstStyle/>
          <a:p>
            <a:pPr marL="0" marR="0" lvl="0" indent="-203200" algn="l" rtl="0">
              <a:lnSpc>
                <a:spcPct val="90000"/>
              </a:lnSpc>
              <a:spcBef>
                <a:spcPts val="0"/>
              </a:spcBef>
              <a:buClr>
                <a:schemeClr val="dk1"/>
              </a:buClr>
              <a:buSzPts val="3200"/>
              <a:buFont typeface="Cabin"/>
              <a:buNone/>
            </a:pPr>
            <a:r>
              <a:rPr lang="en-US" sz="3200" b="0" i="0" u="none" strike="noStrike" cap="none">
                <a:solidFill>
                  <a:schemeClr val="dk1"/>
                </a:solidFill>
                <a:latin typeface="Cabin"/>
                <a:ea typeface="Cabin"/>
                <a:cs typeface="Cabin"/>
                <a:sym typeface="Cabin"/>
              </a:rPr>
              <a:t>WHY IS GROWTH MINDSET IMPORTANT?</a:t>
            </a:r>
          </a:p>
        </p:txBody>
      </p:sp>
      <p:sp>
        <p:nvSpPr>
          <p:cNvPr id="130" name="Shape 130"/>
          <p:cNvSpPr txBox="1">
            <a:spLocks noGrp="1"/>
          </p:cNvSpPr>
          <p:nvPr>
            <p:ph type="body" idx="1"/>
          </p:nvPr>
        </p:nvSpPr>
        <p:spPr>
          <a:xfrm>
            <a:off x="1451579" y="2015732"/>
            <a:ext cx="9603275" cy="3450613"/>
          </a:xfrm>
          <a:prstGeom prst="rect">
            <a:avLst/>
          </a:prstGeom>
          <a:noFill/>
          <a:ln>
            <a:noFill/>
          </a:ln>
        </p:spPr>
        <p:txBody>
          <a:bodyPr wrap="square" lIns="91425" tIns="45700" rIns="91425" bIns="45700" anchor="t" anchorCtr="0">
            <a:noAutofit/>
          </a:bodyPr>
          <a:lstStyle/>
          <a:p>
            <a:pPr marL="228600" marR="0" lvl="0" indent="-228600" algn="l" rtl="0">
              <a:lnSpc>
                <a:spcPct val="120000"/>
              </a:lnSpc>
              <a:spcBef>
                <a:spcPts val="0"/>
              </a:spcBef>
              <a:spcAft>
                <a:spcPts val="0"/>
              </a:spcAft>
              <a:buClr>
                <a:schemeClr val="accent1"/>
              </a:buClr>
              <a:buSzPts val="2000"/>
              <a:buFont typeface="Arial"/>
              <a:buChar char="•"/>
            </a:pPr>
            <a:r>
              <a:rPr lang="en-US" sz="2000" b="0" i="0" u="none" strike="noStrike" cap="none">
                <a:solidFill>
                  <a:schemeClr val="dk1"/>
                </a:solidFill>
                <a:latin typeface="Cabin"/>
                <a:ea typeface="Cabin"/>
                <a:cs typeface="Cabin"/>
                <a:sym typeface="Cabin"/>
              </a:rPr>
              <a:t>A simple belief that intelligence is malleable can better equip children for challenging tasks and difficult subject matter. </a:t>
            </a:r>
          </a:p>
          <a:p>
            <a:pPr marL="228600" marR="0" lvl="0" indent="-228600" algn="l" rtl="0">
              <a:lnSpc>
                <a:spcPct val="120000"/>
              </a:lnSpc>
              <a:spcBef>
                <a:spcPts val="1000"/>
              </a:spcBef>
              <a:buClr>
                <a:schemeClr val="accent1"/>
              </a:buClr>
              <a:buSzPts val="2000"/>
              <a:buFont typeface="Arial"/>
              <a:buChar char="•"/>
            </a:pPr>
            <a:r>
              <a:rPr lang="en-US" sz="2000" b="0" i="0" u="none" strike="noStrike" cap="none">
                <a:solidFill>
                  <a:schemeClr val="dk1"/>
                </a:solidFill>
                <a:latin typeface="Cabin"/>
                <a:ea typeface="Cabin"/>
                <a:cs typeface="Cabin"/>
                <a:sym typeface="Cabin"/>
              </a:rPr>
              <a:t>Helping students realize that they can succeed through effort and dedication can create love for learning. </a:t>
            </a:r>
          </a:p>
        </p:txBody>
      </p:sp>
      <p:pic>
        <p:nvPicPr>
          <p:cNvPr id="131" name="Shape 131"/>
          <p:cNvPicPr preferRelativeResize="0"/>
          <p:nvPr/>
        </p:nvPicPr>
        <p:blipFill rotWithShape="1">
          <a:blip r:embed="rId3">
            <a:alphaModFix/>
          </a:blip>
          <a:srcRect/>
          <a:stretch/>
        </p:blipFill>
        <p:spPr>
          <a:xfrm>
            <a:off x="3189550" y="3702725"/>
            <a:ext cx="5336601" cy="29887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1451579" y="804519"/>
            <a:ext cx="9603275" cy="1049235"/>
          </a:xfrm>
          <a:prstGeom prst="rect">
            <a:avLst/>
          </a:prstGeom>
          <a:noFill/>
          <a:ln>
            <a:noFill/>
          </a:ln>
        </p:spPr>
        <p:txBody>
          <a:bodyPr wrap="square" lIns="91425" tIns="45700" rIns="91425" bIns="45700" anchor="t" anchorCtr="0">
            <a:noAutofit/>
          </a:bodyPr>
          <a:lstStyle/>
          <a:p>
            <a:pPr marL="0" marR="0" lvl="0" indent="-203200" algn="l" rtl="0">
              <a:lnSpc>
                <a:spcPct val="90000"/>
              </a:lnSpc>
              <a:spcBef>
                <a:spcPts val="0"/>
              </a:spcBef>
              <a:buClr>
                <a:schemeClr val="dk1"/>
              </a:buClr>
              <a:buSzPts val="3200"/>
              <a:buFont typeface="Cabin"/>
              <a:buNone/>
            </a:pPr>
            <a:r>
              <a:rPr lang="en-US"/>
              <a:t>QUESTION:</a:t>
            </a:r>
          </a:p>
        </p:txBody>
      </p:sp>
      <p:sp>
        <p:nvSpPr>
          <p:cNvPr id="137" name="Shape 137"/>
          <p:cNvSpPr txBox="1">
            <a:spLocks noGrp="1"/>
          </p:cNvSpPr>
          <p:nvPr>
            <p:ph type="body" idx="1"/>
          </p:nvPr>
        </p:nvSpPr>
        <p:spPr>
          <a:xfrm>
            <a:off x="1451579" y="2015732"/>
            <a:ext cx="9603275" cy="3450613"/>
          </a:xfrm>
          <a:prstGeom prst="rect">
            <a:avLst/>
          </a:prstGeom>
          <a:noFill/>
          <a:ln>
            <a:noFill/>
          </a:ln>
        </p:spPr>
        <p:txBody>
          <a:bodyPr wrap="square" lIns="91425" tIns="45700" rIns="91425" bIns="45700" anchor="t" anchorCtr="0">
            <a:noAutofit/>
          </a:bodyPr>
          <a:lstStyle/>
          <a:p>
            <a:pPr marL="228600" marR="0" lvl="0" indent="-254000" algn="l" rtl="0">
              <a:lnSpc>
                <a:spcPct val="120000"/>
              </a:lnSpc>
              <a:spcBef>
                <a:spcPts val="0"/>
              </a:spcBef>
              <a:spcAft>
                <a:spcPts val="0"/>
              </a:spcAft>
              <a:buClr>
                <a:schemeClr val="accent1"/>
              </a:buClr>
              <a:buSzPts val="2400"/>
              <a:buFont typeface="Arial"/>
              <a:buChar char="•"/>
            </a:pPr>
            <a:r>
              <a:rPr lang="en-US" sz="2400" b="0" i="0" u="none" strike="noStrike" cap="none">
                <a:solidFill>
                  <a:schemeClr val="dk1"/>
                </a:solidFill>
                <a:latin typeface="Cabin"/>
                <a:ea typeface="Cabin"/>
                <a:cs typeface="Cabin"/>
                <a:sym typeface="Cabin"/>
              </a:rPr>
              <a:t>THINK OF A TIME WHEN YOU ACCOMPLISHED SOMETHING THAT YOU THOUGHT YOU WOULD HAVE NEVER ACCOMPLISHED.</a:t>
            </a:r>
          </a:p>
          <a:p>
            <a:pPr marR="0" lvl="1" algn="l" rtl="0">
              <a:lnSpc>
                <a:spcPct val="120000"/>
              </a:lnSpc>
              <a:spcBef>
                <a:spcPts val="0"/>
              </a:spcBef>
              <a:spcAft>
                <a:spcPts val="0"/>
              </a:spcAft>
              <a:buSzPts val="2400"/>
              <a:buChar char="•"/>
            </a:pPr>
            <a:r>
              <a:rPr lang="en-US" sz="2400"/>
              <a:t>How did you feel when you struggled?</a:t>
            </a:r>
          </a:p>
          <a:p>
            <a:pPr marR="0" lvl="1" algn="l" rtl="0">
              <a:lnSpc>
                <a:spcPct val="120000"/>
              </a:lnSpc>
              <a:spcBef>
                <a:spcPts val="0"/>
              </a:spcBef>
              <a:spcAft>
                <a:spcPts val="0"/>
              </a:spcAft>
              <a:buSzPts val="2400"/>
              <a:buChar char="•"/>
            </a:pPr>
            <a:r>
              <a:rPr lang="en-US" sz="2400"/>
              <a:t>What motivated you to keep pushing?</a:t>
            </a:r>
          </a:p>
          <a:p>
            <a:pPr marL="685800" marR="0" lvl="1" indent="-228600" algn="l" rtl="0">
              <a:lnSpc>
                <a:spcPct val="120000"/>
              </a:lnSpc>
              <a:spcBef>
                <a:spcPts val="500"/>
              </a:spcBef>
              <a:buClr>
                <a:schemeClr val="accent1"/>
              </a:buClr>
              <a:buSzPts val="1800"/>
              <a:buFont typeface="Arial"/>
              <a:buNone/>
            </a:pPr>
            <a:endParaRPr sz="1800" b="0" i="0" u="none" strike="noStrike" cap="none">
              <a:solidFill>
                <a:schemeClr val="dk1"/>
              </a:solidFill>
              <a:latin typeface="Cabin"/>
              <a:ea typeface="Cabin"/>
              <a:cs typeface="Cabin"/>
              <a:sym typeface="Cabi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1451579" y="804519"/>
            <a:ext cx="9603275" cy="1049235"/>
          </a:xfrm>
          <a:prstGeom prst="rect">
            <a:avLst/>
          </a:prstGeom>
          <a:noFill/>
          <a:ln>
            <a:noFill/>
          </a:ln>
        </p:spPr>
        <p:txBody>
          <a:bodyPr wrap="square" lIns="91425" tIns="45700" rIns="91425" bIns="45700" anchor="t" anchorCtr="0">
            <a:noAutofit/>
          </a:bodyPr>
          <a:lstStyle/>
          <a:p>
            <a:pPr marL="0" marR="0" lvl="0" indent="-203200" algn="l" rtl="0">
              <a:lnSpc>
                <a:spcPct val="90000"/>
              </a:lnSpc>
              <a:spcBef>
                <a:spcPts val="0"/>
              </a:spcBef>
              <a:buClr>
                <a:schemeClr val="dk1"/>
              </a:buClr>
              <a:buSzPts val="3200"/>
              <a:buFont typeface="Cabin"/>
              <a:buNone/>
            </a:pPr>
            <a:r>
              <a:rPr lang="en-US" sz="3200" b="0" i="0" u="none" strike="noStrike" cap="none">
                <a:solidFill>
                  <a:schemeClr val="dk1"/>
                </a:solidFill>
                <a:latin typeface="Cabin"/>
                <a:ea typeface="Cabin"/>
                <a:cs typeface="Cabin"/>
                <a:sym typeface="Cabin"/>
              </a:rPr>
              <a:t>PROMOTE GROWTH MINDSET</a:t>
            </a:r>
          </a:p>
        </p:txBody>
      </p:sp>
      <p:sp>
        <p:nvSpPr>
          <p:cNvPr id="143" name="Shape 143"/>
          <p:cNvSpPr txBox="1">
            <a:spLocks noGrp="1"/>
          </p:cNvSpPr>
          <p:nvPr>
            <p:ph type="body" idx="1"/>
          </p:nvPr>
        </p:nvSpPr>
        <p:spPr>
          <a:xfrm>
            <a:off x="1451579" y="2015732"/>
            <a:ext cx="9603275" cy="3450613"/>
          </a:xfrm>
          <a:prstGeom prst="rect">
            <a:avLst/>
          </a:prstGeom>
          <a:noFill/>
          <a:ln>
            <a:noFill/>
          </a:ln>
        </p:spPr>
        <p:txBody>
          <a:bodyPr wrap="square" lIns="91425" tIns="45700" rIns="91425" bIns="45700" anchor="t" anchorCtr="0">
            <a:noAutofit/>
          </a:bodyPr>
          <a:lstStyle/>
          <a:p>
            <a:pPr marL="228600" marR="0" lvl="0" indent="-254000" algn="l" rtl="0">
              <a:lnSpc>
                <a:spcPct val="120000"/>
              </a:lnSpc>
              <a:spcBef>
                <a:spcPts val="0"/>
              </a:spcBef>
              <a:spcAft>
                <a:spcPts val="0"/>
              </a:spcAft>
              <a:buClr>
                <a:schemeClr val="accent1"/>
              </a:buClr>
              <a:buSzPts val="2400"/>
              <a:buFont typeface="Arial"/>
              <a:buChar char="•"/>
            </a:pPr>
            <a:r>
              <a:rPr lang="en-US" sz="2400" b="0" i="0" u="none" strike="noStrike" cap="none">
                <a:solidFill>
                  <a:schemeClr val="dk1"/>
                </a:solidFill>
                <a:latin typeface="Cabin"/>
                <a:ea typeface="Cabin"/>
                <a:cs typeface="Cabin"/>
                <a:sym typeface="Cabin"/>
              </a:rPr>
              <a:t>Celebrate small victories</a:t>
            </a:r>
          </a:p>
          <a:p>
            <a:pPr marL="228600" marR="0" lvl="0" indent="-254000" algn="l" rtl="0">
              <a:lnSpc>
                <a:spcPct val="120000"/>
              </a:lnSpc>
              <a:spcBef>
                <a:spcPts val="1000"/>
              </a:spcBef>
              <a:spcAft>
                <a:spcPts val="0"/>
              </a:spcAft>
              <a:buClr>
                <a:schemeClr val="accent1"/>
              </a:buClr>
              <a:buSzPts val="2400"/>
              <a:buFont typeface="Arial"/>
              <a:buChar char="•"/>
            </a:pPr>
            <a:r>
              <a:rPr lang="en-US" sz="2400" b="0" i="0" u="none" strike="noStrike" cap="none">
                <a:solidFill>
                  <a:schemeClr val="dk1"/>
                </a:solidFill>
                <a:latin typeface="Cabin"/>
                <a:ea typeface="Cabin"/>
                <a:cs typeface="Cabin"/>
                <a:sym typeface="Cabin"/>
              </a:rPr>
              <a:t>Praise their efforts and strategies</a:t>
            </a:r>
          </a:p>
          <a:p>
            <a:pPr marL="228600" marR="0" lvl="0" indent="-254000" algn="l" rtl="0">
              <a:lnSpc>
                <a:spcPct val="120000"/>
              </a:lnSpc>
              <a:spcBef>
                <a:spcPts val="1000"/>
              </a:spcBef>
              <a:spcAft>
                <a:spcPts val="0"/>
              </a:spcAft>
              <a:buClr>
                <a:schemeClr val="accent1"/>
              </a:buClr>
              <a:buSzPts val="2400"/>
              <a:buFont typeface="Arial"/>
              <a:buChar char="•"/>
            </a:pPr>
            <a:r>
              <a:rPr lang="en-US" sz="2400" b="0" i="0" u="none" strike="noStrike" cap="none">
                <a:solidFill>
                  <a:schemeClr val="dk1"/>
                </a:solidFill>
                <a:latin typeface="Cabin"/>
                <a:ea typeface="Cabin"/>
                <a:cs typeface="Cabin"/>
                <a:sym typeface="Cabin"/>
              </a:rPr>
              <a:t>Help students focus on and value the process of learning</a:t>
            </a:r>
          </a:p>
          <a:p>
            <a:pPr marL="228600" marR="0" lvl="0" indent="-254000" algn="l" rtl="0">
              <a:lnSpc>
                <a:spcPct val="120000"/>
              </a:lnSpc>
              <a:spcBef>
                <a:spcPts val="1000"/>
              </a:spcBef>
              <a:buClr>
                <a:schemeClr val="accent1"/>
              </a:buClr>
              <a:buSzPts val="2400"/>
              <a:buFont typeface="Arial"/>
              <a:buChar char="•"/>
            </a:pPr>
            <a:r>
              <a:rPr lang="en-US" sz="2400" b="0" i="0" u="none" strike="noStrike" cap="none">
                <a:solidFill>
                  <a:schemeClr val="dk1"/>
                </a:solidFill>
                <a:latin typeface="Cabin"/>
                <a:ea typeface="Cabin"/>
                <a:cs typeface="Cabin"/>
                <a:sym typeface="Cabin"/>
              </a:rPr>
              <a:t>Activities that involves collaboration</a:t>
            </a:r>
          </a:p>
        </p:txBody>
      </p:sp>
      <p:pic>
        <p:nvPicPr>
          <p:cNvPr id="144" name="Shape 144"/>
          <p:cNvPicPr preferRelativeResize="0"/>
          <p:nvPr/>
        </p:nvPicPr>
        <p:blipFill>
          <a:blip r:embed="rId3">
            <a:alphaModFix/>
          </a:blip>
          <a:stretch>
            <a:fillRect/>
          </a:stretch>
        </p:blipFill>
        <p:spPr>
          <a:xfrm>
            <a:off x="8104925" y="3865150"/>
            <a:ext cx="3006425" cy="2435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1451579" y="804519"/>
            <a:ext cx="9603275" cy="1049235"/>
          </a:xfrm>
          <a:prstGeom prst="rect">
            <a:avLst/>
          </a:prstGeom>
          <a:noFill/>
          <a:ln>
            <a:noFill/>
          </a:ln>
        </p:spPr>
        <p:txBody>
          <a:bodyPr wrap="square" lIns="91425" tIns="45700" rIns="91425" bIns="45700" anchor="t" anchorCtr="0">
            <a:noAutofit/>
          </a:bodyPr>
          <a:lstStyle/>
          <a:p>
            <a:pPr marL="0" marR="0" lvl="0" indent="-203200" algn="l" rtl="0">
              <a:lnSpc>
                <a:spcPct val="90000"/>
              </a:lnSpc>
              <a:spcBef>
                <a:spcPts val="0"/>
              </a:spcBef>
              <a:buClr>
                <a:schemeClr val="dk1"/>
              </a:buClr>
              <a:buSzPts val="3200"/>
              <a:buFont typeface="Cabin"/>
              <a:buNone/>
            </a:pPr>
            <a:r>
              <a:rPr lang="en-US" sz="3200" b="0" i="0" u="none" strike="noStrike" cap="none">
                <a:solidFill>
                  <a:schemeClr val="dk1"/>
                </a:solidFill>
                <a:latin typeface="Cabin"/>
                <a:ea typeface="Cabin"/>
                <a:cs typeface="Cabin"/>
                <a:sym typeface="Cabin"/>
              </a:rPr>
              <a:t>PROMOTE GROWTH MINDSET</a:t>
            </a:r>
          </a:p>
        </p:txBody>
      </p:sp>
      <p:sp>
        <p:nvSpPr>
          <p:cNvPr id="150" name="Shape 150"/>
          <p:cNvSpPr txBox="1"/>
          <p:nvPr/>
        </p:nvSpPr>
        <p:spPr>
          <a:xfrm>
            <a:off x="1311625" y="2286000"/>
            <a:ext cx="9743100" cy="1049100"/>
          </a:xfrm>
          <a:prstGeom prst="rect">
            <a:avLst/>
          </a:prstGeom>
          <a:noFill/>
          <a:ln>
            <a:noFill/>
          </a:ln>
        </p:spPr>
        <p:txBody>
          <a:bodyPr wrap="square" lIns="91425" tIns="91425" rIns="91425" bIns="91425" anchor="ctr" anchorCtr="0">
            <a:noAutofit/>
          </a:bodyPr>
          <a:lstStyle/>
          <a:p>
            <a:pPr lvl="0" rtl="0">
              <a:spcBef>
                <a:spcPts val="0"/>
              </a:spcBef>
              <a:buNone/>
            </a:pPr>
            <a:r>
              <a:rPr lang="en-US" sz="2400">
                <a:hlinkClick r:id="rId3"/>
              </a:rPr>
              <a:t>https://www.youtube.com/watch?v=aNHas97iE78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1451579" y="804519"/>
            <a:ext cx="9603300" cy="1049100"/>
          </a:xfrm>
          <a:prstGeom prst="rect">
            <a:avLst/>
          </a:prstGeom>
        </p:spPr>
        <p:txBody>
          <a:bodyPr wrap="square" lIns="91425" tIns="91425" rIns="91425" bIns="91425" anchor="t" anchorCtr="0">
            <a:noAutofit/>
          </a:bodyPr>
          <a:lstStyle/>
          <a:p>
            <a:pPr lvl="0">
              <a:spcBef>
                <a:spcPts val="0"/>
              </a:spcBef>
              <a:buNone/>
            </a:pPr>
            <a:r>
              <a:rPr lang="en-US" sz="3600"/>
              <a:t>Mindset Thinking</a:t>
            </a:r>
          </a:p>
        </p:txBody>
      </p:sp>
      <p:sp>
        <p:nvSpPr>
          <p:cNvPr id="156" name="Shape 156"/>
          <p:cNvSpPr txBox="1">
            <a:spLocks noGrp="1"/>
          </p:cNvSpPr>
          <p:nvPr>
            <p:ph type="body" idx="1"/>
          </p:nvPr>
        </p:nvSpPr>
        <p:spPr>
          <a:xfrm>
            <a:off x="1451579" y="2015732"/>
            <a:ext cx="9603300" cy="3450600"/>
          </a:xfrm>
          <a:prstGeom prst="rect">
            <a:avLst/>
          </a:prstGeom>
        </p:spPr>
        <p:txBody>
          <a:bodyPr wrap="square" lIns="91425" tIns="91425" rIns="91425" bIns="91425" anchor="t" anchorCtr="0">
            <a:noAutofit/>
          </a:bodyPr>
          <a:lstStyle/>
          <a:p>
            <a:pPr lvl="0">
              <a:spcBef>
                <a:spcPts val="0"/>
              </a:spcBef>
              <a:buNone/>
            </a:pPr>
            <a:r>
              <a:rPr lang="en-US" sz="2400"/>
              <a:t>What do you say to yourself when things get hard? When you’re stuck and want to quit?</a:t>
            </a:r>
          </a:p>
          <a:p>
            <a:pPr lvl="0">
              <a:spcBef>
                <a:spcPts val="0"/>
              </a:spcBef>
              <a:buNone/>
            </a:pPr>
            <a:endParaRPr sz="2400"/>
          </a:p>
          <a:p>
            <a:pPr lvl="0">
              <a:spcBef>
                <a:spcPts val="0"/>
              </a:spcBef>
              <a:buNone/>
            </a:pPr>
            <a:r>
              <a:rPr lang="en-US" sz="2400"/>
              <a:t>What do you say to your kids when things get hard? When they’re stuck and want to quit?</a:t>
            </a:r>
          </a:p>
        </p:txBody>
      </p:sp>
    </p:spTree>
  </p:cSld>
  <p:clrMapOvr>
    <a:masterClrMapping/>
  </p:clrMapOvr>
</p:sld>
</file>

<file path=ppt/theme/theme1.xml><?xml version="1.0" encoding="utf-8"?>
<a:theme xmlns:a="http://schemas.openxmlformats.org/drawingml/2006/main" name="Gallery">
  <a:themeElements>
    <a:clrScheme name="Gallery">
      <a:dk1>
        <a:srgbClr val="000000"/>
      </a:dk1>
      <a:lt1>
        <a:srgbClr val="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927</Words>
  <Application>Microsoft Office PowerPoint</Application>
  <PresentationFormat>Custom</PresentationFormat>
  <Paragraphs>71</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Cabin</vt:lpstr>
      <vt:lpstr>Georgia</vt:lpstr>
      <vt:lpstr>Gallery</vt:lpstr>
      <vt:lpstr>GROWTH MINDSET</vt:lpstr>
      <vt:lpstr>MINDSET</vt:lpstr>
      <vt:lpstr>Two Mindsets in the Classroom</vt:lpstr>
      <vt:lpstr>Fixed Mindset vs Growth Mindset</vt:lpstr>
      <vt:lpstr>WHY IS GROWTH MINDSET IMPORTANT?</vt:lpstr>
      <vt:lpstr>QUESTION:</vt:lpstr>
      <vt:lpstr>PROMOTE GROWTH MINDSET</vt:lpstr>
      <vt:lpstr>PROMOTE GROWTH MINDSET</vt:lpstr>
      <vt:lpstr>Mindset Thinking</vt:lpstr>
      <vt:lpstr>Model Growth Mindset</vt:lpstr>
      <vt:lpstr>Model Growth Mindset</vt:lpstr>
      <vt:lpstr>EXAMPLE OF GROWTH MINDSET IN EVERYDAY LIFE</vt:lpstr>
      <vt:lpstr>The Power of YET</vt:lpstr>
      <vt:lpstr>Those using Growth Mindset say: </vt:lpstr>
      <vt:lpstr>Common Misconception #1  </vt:lpstr>
      <vt:lpstr>Common Misconception #2 </vt:lpstr>
      <vt:lpstr>Common Misconception #3 </vt:lpstr>
      <vt:lpstr>Common Misconception #4 </vt:lpstr>
      <vt:lpstr>False Growth Mindset</vt:lpstr>
      <vt:lpstr>Resources to Promote Growth Mindset</vt:lpstr>
      <vt:lpstr>Test your Mindset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GROWTH MINDSET</dc:title>
  <dc:creator>Susan</dc:creator>
  <cp:lastModifiedBy>Susan</cp:lastModifiedBy>
  <cp:revision>1</cp:revision>
  <dcterms:modified xsi:type="dcterms:W3CDTF">2017-12-10T21:19:45Z</dcterms:modified>
</cp:coreProperties>
</file>