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Engineering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6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 unit ≈ 1 hour of class time per week</a:t>
            </a:r>
          </a:p>
          <a:p>
            <a:r>
              <a:rPr lang="en-US" sz="2800" dirty="0" smtClean="0"/>
              <a:t>1 hour of class time ≈ </a:t>
            </a:r>
            <a:r>
              <a:rPr lang="en-US" sz="2800" dirty="0" smtClean="0"/>
              <a:t>2.5 </a:t>
            </a:r>
            <a:r>
              <a:rPr lang="en-US" sz="2800" dirty="0" smtClean="0"/>
              <a:t>hours of homework/study time per week</a:t>
            </a:r>
          </a:p>
          <a:p>
            <a:pPr marL="457200" lvl="1" indent="0">
              <a:buNone/>
            </a:pPr>
            <a:r>
              <a:rPr lang="en-US" sz="2400" b="1" u="sng" dirty="0" smtClean="0"/>
              <a:t>Ex:</a:t>
            </a:r>
            <a:r>
              <a:rPr lang="en-US" sz="2400" b="1" dirty="0" smtClean="0"/>
              <a:t> A Student taking 15 units should expect to spend 15 hours a week in class and </a:t>
            </a:r>
            <a:r>
              <a:rPr lang="en-US" sz="2400" b="1" dirty="0" smtClean="0"/>
              <a:t>37</a:t>
            </a:r>
            <a:r>
              <a:rPr lang="en-US" sz="2400" b="1" dirty="0" smtClean="0"/>
              <a:t>.5</a:t>
            </a:r>
            <a:r>
              <a:rPr lang="en-US" sz="2400" b="1" dirty="0" smtClean="0"/>
              <a:t> </a:t>
            </a:r>
            <a:r>
              <a:rPr lang="en-US" sz="2400" b="1" dirty="0" smtClean="0"/>
              <a:t>hours a week preparing for class, a total of </a:t>
            </a:r>
            <a:r>
              <a:rPr lang="en-US" sz="2400" b="1" dirty="0" smtClean="0"/>
              <a:t>52.5</a:t>
            </a:r>
            <a:r>
              <a:rPr lang="en-US" sz="2400" b="1" dirty="0" smtClean="0"/>
              <a:t> </a:t>
            </a:r>
            <a:r>
              <a:rPr lang="en-US" sz="2400" b="1" dirty="0" smtClean="0"/>
              <a:t>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41882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</a:t>
            </a:r>
            <a:r>
              <a:rPr lang="en-US" dirty="0"/>
              <a:t>time job ≈ 20 hours per week</a:t>
            </a:r>
          </a:p>
          <a:p>
            <a:r>
              <a:rPr lang="en-US" dirty="0" smtClean="0"/>
              <a:t>Total work hours per week: 52.5 + 20 = 72.5 hours</a:t>
            </a:r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 smtClean="0"/>
              <a:t>hours of rest per day = 56 hours per </a:t>
            </a:r>
            <a:r>
              <a:rPr lang="en-US" dirty="0" smtClean="0"/>
              <a:t>week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leaves </a:t>
            </a:r>
            <a:r>
              <a:rPr lang="en-US" dirty="0" smtClean="0"/>
              <a:t>39.5 (=168-56-72.5) </a:t>
            </a:r>
            <a:r>
              <a:rPr lang="en-US" dirty="0" smtClean="0"/>
              <a:t>hours per week </a:t>
            </a:r>
            <a:r>
              <a:rPr lang="en-US" dirty="0" smtClean="0"/>
              <a:t>or 5.6 hours per day for </a:t>
            </a:r>
            <a:r>
              <a:rPr lang="en-US" dirty="0" smtClean="0"/>
              <a:t>EVERYTHING </a:t>
            </a:r>
            <a:r>
              <a:rPr lang="en-US" dirty="0" smtClean="0"/>
              <a:t>else: commuting, </a:t>
            </a:r>
            <a:r>
              <a:rPr lang="en-US" dirty="0" smtClean="0"/>
              <a:t>eating, grooming, exercise, shopping, video games, sports, significant others, family, </a:t>
            </a:r>
            <a:r>
              <a:rPr lang="en-US" dirty="0" err="1" smtClean="0"/>
              <a:t>etc</a:t>
            </a:r>
            <a:r>
              <a:rPr lang="en-US" dirty="0" smtClean="0"/>
              <a:t>!	</a:t>
            </a:r>
          </a:p>
          <a:p>
            <a:r>
              <a:rPr lang="en-US" i="1" dirty="0" smtClean="0"/>
              <a:t>Is a job really worth it?</a:t>
            </a:r>
          </a:p>
        </p:txBody>
      </p:sp>
    </p:spTree>
    <p:extLst>
      <p:ext uri="{BB962C8B-B14F-4D97-AF65-F5344CB8AC3E}">
        <p14:creationId xmlns:p14="http://schemas.microsoft.com/office/powerpoint/2010/main" val="234330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Personal Schedule Assignment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379" y="796561"/>
            <a:ext cx="5696261" cy="5227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purpose is to see just how much time you will need to spend on your education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Put </a:t>
            </a:r>
            <a:r>
              <a:rPr lang="en-US" dirty="0" smtClean="0"/>
              <a:t>together a weekly schedule using Excel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Include classes, study time, and any other responsibilities you may have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Due date: See Syllabus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12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180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Scheduling</vt:lpstr>
      <vt:lpstr>Expectations</vt:lpstr>
      <vt:lpstr>Time Management</vt:lpstr>
      <vt:lpstr>Personal Schedule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</dc:title>
  <dc:creator>Jeremy Friedman</dc:creator>
  <cp:lastModifiedBy>nhuttho</cp:lastModifiedBy>
  <cp:revision>14</cp:revision>
  <dcterms:created xsi:type="dcterms:W3CDTF">2014-08-16T21:50:41Z</dcterms:created>
  <dcterms:modified xsi:type="dcterms:W3CDTF">2016-08-29T01:14:07Z</dcterms:modified>
</cp:coreProperties>
</file>