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2C15-3D34-4065-B690-6E2A7D8F80FF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BB3C-CD81-48BF-88E9-B7E5A7FA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77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2C15-3D34-4065-B690-6E2A7D8F80FF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BB3C-CD81-48BF-88E9-B7E5A7FA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803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2C15-3D34-4065-B690-6E2A7D8F80FF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BB3C-CD81-48BF-88E9-B7E5A7FA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18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2C15-3D34-4065-B690-6E2A7D8F80FF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BB3C-CD81-48BF-88E9-B7E5A7FA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75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2C15-3D34-4065-B690-6E2A7D8F80FF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BB3C-CD81-48BF-88E9-B7E5A7FA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170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2C15-3D34-4065-B690-6E2A7D8F80FF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BB3C-CD81-48BF-88E9-B7E5A7FA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9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2C15-3D34-4065-B690-6E2A7D8F80FF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BB3C-CD81-48BF-88E9-B7E5A7FA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43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2C15-3D34-4065-B690-6E2A7D8F80FF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BB3C-CD81-48BF-88E9-B7E5A7FA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472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2C15-3D34-4065-B690-6E2A7D8F80FF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BB3C-CD81-48BF-88E9-B7E5A7FA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210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2C15-3D34-4065-B690-6E2A7D8F80FF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BB3C-CD81-48BF-88E9-B7E5A7FA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954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C2C15-3D34-4065-B690-6E2A7D8F80FF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CBB3C-CD81-48BF-88E9-B7E5A7FA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356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C2C15-3D34-4065-B690-6E2A7D8F80FF}" type="datetimeFigureOut">
              <a:rPr lang="en-US" smtClean="0"/>
              <a:t>1/23/2018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CBB3C-CD81-48BF-88E9-B7E5A7FA5C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816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To Know Your Classmates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and last name</a:t>
            </a:r>
          </a:p>
          <a:p>
            <a:r>
              <a:rPr lang="en-US" dirty="0" smtClean="0"/>
              <a:t>Where you are from /where you live</a:t>
            </a:r>
          </a:p>
          <a:p>
            <a:r>
              <a:rPr lang="en-US" dirty="0" smtClean="0"/>
              <a:t>Hobby</a:t>
            </a:r>
          </a:p>
          <a:p>
            <a:r>
              <a:rPr lang="en-US" dirty="0" smtClean="0"/>
              <a:t>Favorite color</a:t>
            </a:r>
          </a:p>
          <a:p>
            <a:r>
              <a:rPr lang="en-US" dirty="0" smtClean="0"/>
              <a:t>Best pick-up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333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23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Get To Know Your Classmates</vt:lpstr>
    </vt:vector>
  </TitlesOfParts>
  <Company>CECS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Ho, Nhut T</dc:creator>
  <cp:lastModifiedBy>Ho, Nhut T</cp:lastModifiedBy>
  <cp:revision>3</cp:revision>
  <dcterms:created xsi:type="dcterms:W3CDTF">2018-01-23T18:16:11Z</dcterms:created>
  <dcterms:modified xsi:type="dcterms:W3CDTF">2018-01-23T18:26:13Z</dcterms:modified>
</cp:coreProperties>
</file>