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576A35C6-5E33-4EF8-9FD5-8DDDD711E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AB2EDC25-3EAF-439A-ACFD-95A6C1D90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DFD9108A-6CAE-4AAC-9CB5-51C4C5621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7AC3596F-A98F-49F4-BF74-7B371C65B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DA70DD00-D539-4BE9-856F-6D903F880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7EBB033C-AF27-4EB5-BDED-17CC9C1F1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BB4C23D5-6690-473F-BDFB-EF4A2DDFB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E8C3A2CA-D591-49F8-A253-EF3765131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</a:rPr>
            </a:br>
            <a:r>
              <a:rPr lang="en-US" sz="700">
                <a:latin typeface="Arial" charset="0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sz="4400" b="0" i="1" dirty="0"/>
              <a:t>7</a:t>
            </a:r>
            <a:r>
              <a:rPr lang="en-US" sz="4400" b="0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447800"/>
          </a:xfrm>
        </p:spPr>
        <p:txBody>
          <a:bodyPr lIns="90488" tIns="44450" rIns="90488" bIns="44450" anchor="b"/>
          <a:lstStyle/>
          <a:p>
            <a:pPr algn="ctr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/>
            </a:br>
            <a:r>
              <a:rPr lang="en-US" sz="2400" b="0" i="1"/>
              <a:t>7</a:t>
            </a:r>
            <a:r>
              <a:rPr lang="en-US" sz="2400" b="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sz="4000"/>
              <a:t>Globalization and</a:t>
            </a:r>
          </a:p>
          <a:p>
            <a:pPr algn="ctr">
              <a:buFontTx/>
              <a:buNone/>
            </a:pPr>
            <a:r>
              <a:rPr lang="en-US" sz="4000"/>
              <a:t>Challenges for the Future</a:t>
            </a:r>
          </a:p>
          <a:p>
            <a:pPr>
              <a:buFont typeface="Monotype Sorts" pitchFamily="-72" charset="2"/>
              <a:buChar char=" "/>
            </a:pPr>
            <a:endParaRPr lang="en-US" sz="4000"/>
          </a:p>
          <a:p>
            <a:pPr>
              <a:buFont typeface="Monotype Sorts" pitchFamily="-72" charset="2"/>
              <a:buNone/>
            </a:pPr>
            <a:r>
              <a:rPr lang="en-US" sz="4000" b="0"/>
              <a:t>Chapter 18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52600" y="1447800"/>
          <a:ext cx="54864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2" imgW="3124200" imgH="2184400" progId="">
                  <p:embed/>
                </p:oleObj>
              </mc:Choice>
              <mc:Fallback>
                <p:oleObj name="Visio" r:id="rId2" imgW="3124200" imgH="21844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47800"/>
                        <a:ext cx="5486400" cy="373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Objectives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Explain aspects of globalization</a:t>
            </a:r>
          </a:p>
          <a:p>
            <a:r>
              <a:rPr lang="en-US"/>
              <a:t>Discuss how the flattening of the world affects engineers</a:t>
            </a:r>
          </a:p>
          <a:p>
            <a:r>
              <a:rPr lang="en-US"/>
              <a:t>Discuss the challenges for engineers of the twenty-first century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Globalization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Globalization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Off-shoring and out-sourcing</a:t>
            </a:r>
          </a:p>
          <a:p>
            <a:r>
              <a:rPr lang="en-US"/>
              <a:t>Relationship between rich and poor countries</a:t>
            </a:r>
          </a:p>
          <a:p>
            <a:r>
              <a:rPr lang="en-US"/>
              <a:t>Opportunity or threat?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International Management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Trade agreements</a:t>
            </a:r>
          </a:p>
          <a:p>
            <a:r>
              <a:rPr lang="en-US"/>
              <a:t>Multinational organizations and trade agreements</a:t>
            </a:r>
          </a:p>
          <a:p>
            <a:r>
              <a:rPr lang="en-US"/>
              <a:t>Significance for engineering career</a:t>
            </a:r>
          </a:p>
          <a:p>
            <a:r>
              <a:rPr lang="en-US"/>
              <a:t>Ethical considerations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r>
              <a:rPr lang="en-US" sz="4000"/>
              <a:t>Engineering Grand Challenges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Sustainability</a:t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Health</a:t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Vulnerability</a:t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Joy of Living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Considerations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Technology</a:t>
            </a:r>
          </a:p>
          <a:p>
            <a:r>
              <a:rPr lang="en-US"/>
              <a:t>Education</a:t>
            </a:r>
          </a:p>
          <a:p>
            <a:r>
              <a:rPr lang="en-US"/>
              <a:t>Shrinking world</a:t>
            </a:r>
          </a:p>
          <a:p>
            <a:r>
              <a:rPr lang="en-US"/>
              <a:t>Demographics</a:t>
            </a:r>
          </a:p>
          <a:p>
            <a:r>
              <a:rPr lang="en-US"/>
              <a:t>Environment</a:t>
            </a:r>
          </a:p>
          <a:p>
            <a:r>
              <a:rPr lang="en-US"/>
              <a:t>Changes in engineering career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Pages>9</Pages>
  <Words>112</Words>
  <Application>Microsoft Office PowerPoint</Application>
  <PresentationFormat>Letter Paper (8.5x11 in)</PresentationFormat>
  <Paragraphs>32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Monotype Sorts</vt:lpstr>
      <vt:lpstr>Times New Roman</vt:lpstr>
      <vt:lpstr>5th pp</vt:lpstr>
      <vt:lpstr>Visio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Globalization</vt:lpstr>
      <vt:lpstr>Globalization</vt:lpstr>
      <vt:lpstr>International Management</vt:lpstr>
      <vt:lpstr>Engineering Grand Challenges</vt:lpstr>
      <vt:lpstr>Future Considerations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5</cp:revision>
  <cp:lastPrinted>1997-03-04T12:05:22Z</cp:lastPrinted>
  <dcterms:created xsi:type="dcterms:W3CDTF">2013-08-26T19:30:29Z</dcterms:created>
  <dcterms:modified xsi:type="dcterms:W3CDTF">2023-11-06T21:20:21Z</dcterms:modified>
</cp:coreProperties>
</file>