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CD11858-7763-4D17-8371-AA7991EB6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46985E6-A720-4452-8870-E6FE30F03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5BFBD5C-0A62-48A1-B885-3FC552596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AE4575C-3181-4BCD-A119-AF466DB68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65B7C87-C2E1-461E-896E-EEB0ECBAB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0870363-4319-49B6-9EFC-A82FEA6E0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D215D4E-D2C9-4E2F-8347-148355AD2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5E847F-1DAF-47B8-AA4D-27F6CF182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Common Errors in Facility Location Analysis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Labor cost miscalculations</a:t>
            </a:r>
          </a:p>
          <a:p>
            <a:pPr eaLnBrk="1" hangingPunct="1"/>
            <a:r>
              <a:rPr lang="en-US"/>
              <a:t>Inadequate labor reservoir</a:t>
            </a:r>
          </a:p>
          <a:p>
            <a:pPr eaLnBrk="1" hangingPunct="1"/>
            <a:r>
              <a:rPr lang="en-US"/>
              <a:t>Lack of distribution outlets</a:t>
            </a:r>
          </a:p>
          <a:p>
            <a:pPr eaLnBrk="1" hangingPunct="1"/>
            <a:r>
              <a:rPr lang="en-US"/>
              <a:t>Underestimated importance of taxes</a:t>
            </a:r>
          </a:p>
          <a:p>
            <a:pPr eaLnBrk="1" hangingPunct="1"/>
            <a:r>
              <a:rPr lang="en-US"/>
              <a:t>Purchasing unsuitable building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More demographic Information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124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>
                <a:solidFill>
                  <a:schemeClr val="accent2"/>
                </a:solidFill>
              </a:rPr>
              <a:t>http://www.census.gov</a:t>
            </a:r>
            <a:br>
              <a:rPr lang="en-US"/>
            </a:br>
            <a:endParaRPr lang="en-US"/>
          </a:p>
          <a:p>
            <a:pPr eaLnBrk="1" hangingPunct="1">
              <a:buFontTx/>
              <a:buNone/>
            </a:pP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Layout Planning Definition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Comprised of all activities involved in selection for and transportation routes among departments, processes, work centers, machines, and service functions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 of Layout Planning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Minimize materials-handling costs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Reduce congestion of personnel and material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Increase safety of personnel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Increase labor efficiency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Improve morale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Objectives, cont.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Facilitate communication and coordination</a:t>
            </a:r>
          </a:p>
          <a:p>
            <a:pPr eaLnBrk="1" hangingPunct="1"/>
            <a:r>
              <a:rPr lang="en-US"/>
              <a:t>Provide operations flexibility</a:t>
            </a:r>
          </a:p>
          <a:p>
            <a:pPr eaLnBrk="1" hangingPunct="1"/>
            <a:r>
              <a:rPr lang="en-US"/>
              <a:t>Increase quality of working life</a:t>
            </a:r>
          </a:p>
          <a:p>
            <a:pPr eaLnBrk="1" hangingPunct="1"/>
            <a:r>
              <a:rPr lang="en-US"/>
              <a:t>Fung shui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Tools in Production Planning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Economic Order Quantity</a:t>
            </a:r>
          </a:p>
          <a:p>
            <a:pPr eaLnBrk="1" hangingPunct="1"/>
            <a:r>
              <a:rPr lang="en-US"/>
              <a:t>Break-even Charts</a:t>
            </a:r>
          </a:p>
          <a:p>
            <a:pPr eaLnBrk="1" hangingPunct="1"/>
            <a:r>
              <a:rPr lang="en-US"/>
              <a:t>Learning Curves</a:t>
            </a:r>
            <a:endParaRPr lang="en-US" sz="40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Break-Even Charts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Fixed costs – independent of production level</a:t>
            </a:r>
          </a:p>
          <a:p>
            <a:pPr eaLnBrk="1" hangingPunct="1"/>
            <a:r>
              <a:rPr lang="en-US"/>
              <a:t>Variable costs – vary directly with the level of production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Production Planning and </a:t>
            </a:r>
            <a:br>
              <a:rPr lang="en-US"/>
            </a:br>
            <a:r>
              <a:rPr lang="en-US"/>
              <a:t>Control Systems</a:t>
            </a:r>
          </a:p>
        </p:txBody>
      </p:sp>
      <p:sp>
        <p:nvSpPr>
          <p:cNvPr id="3277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Material Requirements Planning (MRP)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Manufacturing Resource Planning (MRP II)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Enterprise Resource Planning (ERP)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Synchronized Manufacturing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Manufacturing Systems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Flexible Manufacturing Systems 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Lean Manufacturing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9144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32766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4000"/>
              <a:t>Planning Production Activity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4000" b="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11</a:t>
            </a:r>
            <a:endParaRPr lang="en-US" sz="4400" b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524000" y="1219200"/>
          <a:ext cx="6172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Visio" r:id="rId2" imgW="3175000" imgH="2489200" progId="">
                  <p:embed/>
                </p:oleObj>
              </mc:Choice>
              <mc:Fallback>
                <p:oleObj name="Visio" r:id="rId2" imgW="3175000" imgH="2489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19200"/>
                        <a:ext cx="6172200" cy="419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Describe position of engineer in the production process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Describe considerations in planning manufacturing facilities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Be able to use production planning tools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Recognize different methods for production planning and control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Engineering Positions in  </a:t>
            </a:r>
            <a:br>
              <a:rPr lang="en-US"/>
            </a:br>
            <a:r>
              <a:rPr lang="en-US"/>
              <a:t>Production Activity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27950" cy="3733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Maintenance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Industrial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Process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Quality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Test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Safety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Manufacturing Engineer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Environmental Engineer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Planning Manufacturing Facilities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/>
            <a:r>
              <a:rPr lang="en-US"/>
              <a:t>Area selection</a:t>
            </a:r>
          </a:p>
          <a:p>
            <a:pPr eaLnBrk="1" hangingPunct="1"/>
            <a:r>
              <a:rPr lang="en-US"/>
              <a:t>Community selection</a:t>
            </a:r>
          </a:p>
          <a:p>
            <a:pPr eaLnBrk="1" hangingPunct="1"/>
            <a:r>
              <a:rPr lang="en-US"/>
              <a:t>Site selection</a:t>
            </a:r>
          </a:p>
          <a:p>
            <a:pPr eaLnBrk="1" hangingPunct="1"/>
            <a:r>
              <a:rPr lang="en-US"/>
              <a:t>Common errors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Area Selection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Location of markets</a:t>
            </a:r>
          </a:p>
          <a:p>
            <a:pPr eaLnBrk="1" hangingPunct="1"/>
            <a:r>
              <a:rPr lang="en-US"/>
              <a:t>Location of materials</a:t>
            </a:r>
          </a:p>
          <a:p>
            <a:pPr eaLnBrk="1" hangingPunct="1"/>
            <a:r>
              <a:rPr lang="en-US"/>
              <a:t>Transpiration facilities</a:t>
            </a:r>
          </a:p>
          <a:p>
            <a:pPr eaLnBrk="1" hangingPunct="1"/>
            <a:r>
              <a:rPr lang="en-US"/>
              <a:t>Labor supply</a:t>
            </a:r>
          </a:p>
          <a:p>
            <a:pPr eaLnBrk="1" hangingPunct="1"/>
            <a:r>
              <a:rPr lang="en-US"/>
              <a:t>Location of other plants and warehouses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Community Selection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Managerial preferences</a:t>
            </a:r>
          </a:p>
          <a:p>
            <a:pPr eaLnBrk="1" hangingPunct="1"/>
            <a:r>
              <a:rPr lang="en-US"/>
              <a:t>Community facilities</a:t>
            </a:r>
          </a:p>
          <a:p>
            <a:pPr eaLnBrk="1" hangingPunct="1"/>
            <a:r>
              <a:rPr lang="en-US"/>
              <a:t>Community attitudes</a:t>
            </a:r>
          </a:p>
          <a:p>
            <a:pPr eaLnBrk="1" hangingPunct="1"/>
            <a:r>
              <a:rPr lang="en-US"/>
              <a:t>Community, government and taxation</a:t>
            </a:r>
          </a:p>
          <a:p>
            <a:pPr eaLnBrk="1" hangingPunct="1"/>
            <a:r>
              <a:rPr lang="en-US"/>
              <a:t>Financial inducements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Site Selection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Size of site</a:t>
            </a:r>
          </a:p>
          <a:p>
            <a:pPr eaLnBrk="1" hangingPunct="1"/>
            <a:r>
              <a:rPr lang="en-US"/>
              <a:t>Topography</a:t>
            </a:r>
          </a:p>
          <a:p>
            <a:pPr eaLnBrk="1" hangingPunct="1"/>
            <a:r>
              <a:rPr lang="en-US"/>
              <a:t>Utilities</a:t>
            </a:r>
          </a:p>
          <a:p>
            <a:pPr eaLnBrk="1" hangingPunct="1"/>
            <a:r>
              <a:rPr lang="en-US"/>
              <a:t>Waste Disposal</a:t>
            </a:r>
          </a:p>
          <a:p>
            <a:pPr eaLnBrk="1" hangingPunct="1"/>
            <a:r>
              <a:rPr lang="en-US"/>
              <a:t>Transportation facilities</a:t>
            </a:r>
          </a:p>
          <a:p>
            <a:pPr eaLnBrk="1" hangingPunct="1"/>
            <a:r>
              <a:rPr lang="en-US"/>
              <a:t>Land costs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Pages>9</Pages>
  <Words>306</Words>
  <Application>Microsoft Office PowerPoint</Application>
  <PresentationFormat>Letter Paper (8.5x11 in)</PresentationFormat>
  <Paragraphs>79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Monotype Sorts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Babcock</vt:lpstr>
      <vt:lpstr>PowerPoint Presentation</vt:lpstr>
      <vt:lpstr>Chapter Objectives</vt:lpstr>
      <vt:lpstr>Engineering Positions in   Production Activity</vt:lpstr>
      <vt:lpstr>Planning Manufacturing Facilities</vt:lpstr>
      <vt:lpstr>Area Selection</vt:lpstr>
      <vt:lpstr>Community Selection</vt:lpstr>
      <vt:lpstr>Site Selection</vt:lpstr>
      <vt:lpstr>Common Errors in Facility Location Analysis</vt:lpstr>
      <vt:lpstr>More demographic Information</vt:lpstr>
      <vt:lpstr>Layout Planning Definition</vt:lpstr>
      <vt:lpstr>Objectives of Layout Planning</vt:lpstr>
      <vt:lpstr>Objectives, cont.</vt:lpstr>
      <vt:lpstr>Tools in Production Planning</vt:lpstr>
      <vt:lpstr>Break-Even Charts</vt:lpstr>
      <vt:lpstr>Production Planning and  Control Systems</vt:lpstr>
      <vt:lpstr>Manufacturing Systems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2023-11-06T21:16:28Z</dcterms:modified>
</cp:coreProperties>
</file>