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280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253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662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969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E402C4D-32BB-4435-8D76-0F2E1C5F4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0700867-7C82-4F66-8E51-9B6659CC6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E8FCB6D-6DDF-415C-8A84-BFDCDD9FB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183C26A-1765-4226-B2EC-39A978FAE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A1AD101-286B-42C6-A994-AB7DDAC28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92A3D01-2DCF-4BD8-9C9A-4FAB61924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502A5FB-C989-4F2C-A424-4EA321D61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4882CE8-408A-44CD-ADD2-ACEF846DC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i="1" dirty="0"/>
              <a:t>7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Functions of Managers: Kootz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Planning</a:t>
            </a:r>
          </a:p>
          <a:p>
            <a:pPr eaLnBrk="1" hangingPunct="1"/>
            <a:r>
              <a:rPr lang="en-US"/>
              <a:t>Organizing</a:t>
            </a:r>
          </a:p>
          <a:p>
            <a:pPr lvl="1" eaLnBrk="1" hangingPunct="1"/>
            <a:r>
              <a:rPr lang="en-US"/>
              <a:t>Staffing</a:t>
            </a:r>
          </a:p>
          <a:p>
            <a:pPr eaLnBrk="1" hangingPunct="1"/>
            <a:r>
              <a:rPr lang="en-US"/>
              <a:t>Leading</a:t>
            </a:r>
          </a:p>
          <a:p>
            <a:pPr eaLnBrk="1" hangingPunct="1"/>
            <a:r>
              <a:rPr lang="en-US"/>
              <a:t>Controlling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Engineering Management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Direct supervision of engineers or of engineering functions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Or, application of quantifiable methods and techniques to practice of management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Babcock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/>
              <a:t>Engineering Managers are distinguished from other managers because they possess both the ability to apply engineering principles and skill in organizing and directing people and projects.</a:t>
            </a:r>
          </a:p>
          <a:p>
            <a:pPr algn="r" eaLnBrk="1" hangingPunct="1">
              <a:buFont typeface="Monotype Sorts" pitchFamily="-72" charset="2"/>
              <a:buChar char=" "/>
            </a:pPr>
            <a:r>
              <a:rPr lang="en-US" sz="2000" i="1"/>
              <a:t>Prentice Hall, 2006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Content Placeholder 3" descr="ftp://esm240:BHlvnv@esmftp.pearsoned.com/Morse_Art-6e/JPG/M01/IMAGES-FINAL_M01/FG_01_00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600200"/>
            <a:ext cx="8229600" cy="366871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i="1"/>
              <a:t>7</a:t>
            </a:r>
            <a:r>
              <a:rPr lang="en-US" sz="240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b="0"/>
          </a:p>
          <a:p>
            <a:pPr eaLnBrk="1" hangingPunct="1">
              <a:buFontTx/>
              <a:buNone/>
            </a:pPr>
            <a:r>
              <a:rPr lang="en-US" sz="4000"/>
              <a:t>Engineering and Management</a:t>
            </a:r>
          </a:p>
          <a:p>
            <a:pPr eaLnBrk="1" hangingPunct="1">
              <a:buFontTx/>
              <a:buNone/>
            </a:pPr>
            <a:endParaRPr lang="en-US" sz="4000"/>
          </a:p>
          <a:p>
            <a:pPr eaLnBrk="1" hangingPunct="1">
              <a:buFontTx/>
              <a:buNone/>
            </a:pPr>
            <a:r>
              <a:rPr lang="en-US" sz="4000" b="0"/>
              <a:t>Chapter 1</a:t>
            </a:r>
          </a:p>
          <a:p>
            <a:pPr eaLnBrk="1" hangingPunct="1"/>
            <a:endParaRPr lang="en-US" sz="40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  <a:endParaRPr lang="en-US" b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Describe the origins of engineering practice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Identify the functions of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Explain what is Engineering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Explain the need for engineers in management</a:t>
            </a:r>
            <a:endParaRPr lang="en-US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What Do Engineers Do?</a:t>
            </a:r>
            <a:endParaRPr lang="en-US"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Management Definitions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Organizational or administrative process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Group running an organization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Occupational career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Management Levels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First Line mangers</a:t>
            </a:r>
            <a:br>
              <a:rPr lang="en-US" sz="3600" dirty="0"/>
            </a:br>
            <a:endParaRPr lang="en-US" sz="3600" dirty="0"/>
          </a:p>
          <a:p>
            <a:pPr eaLnBrk="1" hangingPunct="1"/>
            <a:r>
              <a:rPr lang="en-US" sz="3600" dirty="0"/>
              <a:t>Middle managers</a:t>
            </a:r>
            <a:br>
              <a:rPr lang="en-US" sz="3600" dirty="0"/>
            </a:br>
            <a:endParaRPr lang="en-US" sz="3600" dirty="0"/>
          </a:p>
          <a:p>
            <a:pPr eaLnBrk="1" hangingPunct="1"/>
            <a:r>
              <a:rPr lang="en-US" sz="3600" dirty="0"/>
              <a:t>Top managers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Managerial Roles: </a:t>
            </a:r>
            <a:br>
              <a:rPr lang="en-US"/>
            </a:br>
            <a:r>
              <a:rPr lang="en-US"/>
              <a:t>Mintzberg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Interpersonal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Figurehead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Leader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Liaison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Informational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Monitor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Disseminator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Spokesperson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Managerial Roles: </a:t>
            </a:r>
            <a:br>
              <a:rPr lang="en-US"/>
            </a:br>
            <a:r>
              <a:rPr lang="en-US"/>
              <a:t>Mintzberg, cont.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Decisional</a:t>
            </a:r>
          </a:p>
          <a:p>
            <a:pPr lvl="1" eaLnBrk="1" hangingPunct="1"/>
            <a:r>
              <a:rPr lang="en-US"/>
              <a:t>Entrepreneurial</a:t>
            </a:r>
          </a:p>
          <a:p>
            <a:pPr lvl="1" eaLnBrk="1" hangingPunct="1"/>
            <a:r>
              <a:rPr lang="en-US"/>
              <a:t>Disturbance Handler</a:t>
            </a:r>
          </a:p>
          <a:p>
            <a:pPr lvl="1" eaLnBrk="1" hangingPunct="1"/>
            <a:r>
              <a:rPr lang="en-US"/>
              <a:t>Resource Allocator</a:t>
            </a:r>
          </a:p>
          <a:p>
            <a:pPr lvl="1" eaLnBrk="1" hangingPunct="1"/>
            <a:r>
              <a:rPr lang="en-US"/>
              <a:t>Negotiator</a:t>
            </a:r>
            <a:endParaRPr lang="en-US" sz="3200"/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Functions of Managers:</a:t>
            </a:r>
            <a:br>
              <a:rPr lang="en-US"/>
            </a:br>
            <a:r>
              <a:rPr lang="en-US"/>
              <a:t>Fayol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Planning</a:t>
            </a:r>
          </a:p>
          <a:p>
            <a:pPr eaLnBrk="1" hangingPunct="1"/>
            <a:r>
              <a:rPr lang="en-US"/>
              <a:t>Organizing</a:t>
            </a:r>
          </a:p>
          <a:p>
            <a:pPr eaLnBrk="1" hangingPunct="1"/>
            <a:r>
              <a:rPr lang="en-US"/>
              <a:t>Command</a:t>
            </a:r>
          </a:p>
          <a:p>
            <a:pPr eaLnBrk="1" hangingPunct="1"/>
            <a:r>
              <a:rPr lang="en-US"/>
              <a:t>Coordination</a:t>
            </a:r>
          </a:p>
          <a:p>
            <a:pPr eaLnBrk="1" hangingPunct="1"/>
            <a:r>
              <a:rPr lang="en-US"/>
              <a:t>Control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Pages>9</Pages>
  <Words>189</Words>
  <Application>Microsoft Office PowerPoint</Application>
  <PresentationFormat>Letter Paper (8.5x11 in)</PresentationFormat>
  <Paragraphs>53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Monotype Sorts</vt:lpstr>
      <vt:lpstr>Times New Roman</vt:lpstr>
      <vt:lpstr>5th pp</vt:lpstr>
      <vt:lpstr>Managing Engineering and Technology    7th Edition   Morse and Babcock</vt:lpstr>
      <vt:lpstr>Managing Engineering and Technology   7th Edition Morse and  Babcock</vt:lpstr>
      <vt:lpstr>Chapter Objectives</vt:lpstr>
      <vt:lpstr>What Do Engineers Do?</vt:lpstr>
      <vt:lpstr>Management Definitions</vt:lpstr>
      <vt:lpstr>Management Levels</vt:lpstr>
      <vt:lpstr>Managerial Roles:  Mintzberg</vt:lpstr>
      <vt:lpstr>Managerial Roles:  Mintzberg, cont.</vt:lpstr>
      <vt:lpstr>Functions of Managers: Fayol</vt:lpstr>
      <vt:lpstr>Functions of Managers: Kootz</vt:lpstr>
      <vt:lpstr>Engineering Management</vt:lpstr>
      <vt:lpstr>Babcock 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12</cp:revision>
  <cp:lastPrinted>1997-03-04T12:05:22Z</cp:lastPrinted>
  <dcterms:created xsi:type="dcterms:W3CDTF">2013-08-26T19:30:29Z</dcterms:created>
  <dcterms:modified xsi:type="dcterms:W3CDTF">2023-09-07T20:52:47Z</dcterms:modified>
</cp:coreProperties>
</file>