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DABC5-42F5-4AF5-A338-48361ECBBC0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78B72A-19DD-4360-9A95-1C141181C009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accent5">
                  <a:lumMod val="75000"/>
                </a:schemeClr>
              </a:solidFill>
            </a:rPr>
            <a:t>Utility Patent </a:t>
          </a:r>
          <a:endParaRPr lang="en-US" sz="2400" dirty="0">
            <a:solidFill>
              <a:schemeClr val="accent5">
                <a:lumMod val="75000"/>
              </a:schemeClr>
            </a:solidFill>
          </a:endParaRPr>
        </a:p>
      </dgm:t>
    </dgm:pt>
    <dgm:pt modelId="{1CB098C8-3FAB-4D12-A59B-5E4DD3E48060}" type="parTrans" cxnId="{FBBB32D9-593F-4A38-B48D-5A9D8C580FBB}">
      <dgm:prSet/>
      <dgm:spPr/>
      <dgm:t>
        <a:bodyPr/>
        <a:lstStyle/>
        <a:p>
          <a:endParaRPr lang="en-US"/>
        </a:p>
      </dgm:t>
    </dgm:pt>
    <dgm:pt modelId="{C745BE0A-ABD1-4A56-AE7D-8EBF7B90F6FE}" type="sibTrans" cxnId="{FBBB32D9-593F-4A38-B48D-5A9D8C580FBB}">
      <dgm:prSet/>
      <dgm:spPr/>
      <dgm:t>
        <a:bodyPr/>
        <a:lstStyle/>
        <a:p>
          <a:endParaRPr lang="en-US"/>
        </a:p>
      </dgm:t>
    </dgm:pt>
    <dgm:pt modelId="{99D04C3A-3D3F-4E55-9AD5-BF3ED7A86DA6}">
      <dgm:prSet phldrT="[Text]"/>
      <dgm:spPr/>
      <dgm:t>
        <a:bodyPr/>
        <a:lstStyle/>
        <a:p>
          <a:r>
            <a:rPr lang="en-US" dirty="0" smtClean="0"/>
            <a:t>Valuable </a:t>
          </a:r>
          <a:endParaRPr lang="en-US" dirty="0"/>
        </a:p>
      </dgm:t>
    </dgm:pt>
    <dgm:pt modelId="{B7C1A4EC-3ACA-4734-871C-A6DE0D99A065}" type="parTrans" cxnId="{EEE3409D-D1E4-43C2-BFF4-E037C16CBFF8}">
      <dgm:prSet/>
      <dgm:spPr/>
      <dgm:t>
        <a:bodyPr/>
        <a:lstStyle/>
        <a:p>
          <a:endParaRPr lang="en-US"/>
        </a:p>
      </dgm:t>
    </dgm:pt>
    <dgm:pt modelId="{40931777-21A1-4E9E-9D8C-4F04F1E7B6B2}" type="sibTrans" cxnId="{EEE3409D-D1E4-43C2-BFF4-E037C16CBFF8}">
      <dgm:prSet/>
      <dgm:spPr/>
      <dgm:t>
        <a:bodyPr/>
        <a:lstStyle/>
        <a:p>
          <a:endParaRPr lang="en-US"/>
        </a:p>
      </dgm:t>
    </dgm:pt>
    <dgm:pt modelId="{E42ECB9B-22D4-4C7A-A07A-E8DE25E2D350}">
      <dgm:prSet phldrT="[Text]"/>
      <dgm:spPr/>
      <dgm:t>
        <a:bodyPr/>
        <a:lstStyle/>
        <a:p>
          <a:r>
            <a:rPr lang="en-US" dirty="0" smtClean="0"/>
            <a:t>powerful</a:t>
          </a:r>
          <a:endParaRPr lang="en-US" dirty="0"/>
        </a:p>
      </dgm:t>
    </dgm:pt>
    <dgm:pt modelId="{EE70815C-30DD-45D1-A37E-C08DA035F8E3}" type="parTrans" cxnId="{0A54C928-F9F6-43D5-A3B3-D097A5DA9CA0}">
      <dgm:prSet/>
      <dgm:spPr/>
      <dgm:t>
        <a:bodyPr/>
        <a:lstStyle/>
        <a:p>
          <a:endParaRPr lang="en-US"/>
        </a:p>
      </dgm:t>
    </dgm:pt>
    <dgm:pt modelId="{5B25948C-6617-40D0-9783-8BB95813986C}" type="sibTrans" cxnId="{0A54C928-F9F6-43D5-A3B3-D097A5DA9CA0}">
      <dgm:prSet/>
      <dgm:spPr/>
      <dgm:t>
        <a:bodyPr/>
        <a:lstStyle/>
        <a:p>
          <a:endParaRPr lang="en-US"/>
        </a:p>
      </dgm:t>
    </dgm:pt>
    <dgm:pt modelId="{A298B237-0BD6-416C-A53D-AC136F6F9199}">
      <dgm:prSet phldrT="[Text]"/>
      <dgm:spPr/>
      <dgm:t>
        <a:bodyPr/>
        <a:lstStyle/>
        <a:p>
          <a:r>
            <a:rPr lang="en-US" b="0" i="0" dirty="0" smtClean="0"/>
            <a:t>great leverage </a:t>
          </a:r>
          <a:endParaRPr lang="en-US" dirty="0"/>
        </a:p>
      </dgm:t>
    </dgm:pt>
    <dgm:pt modelId="{AA396B52-162D-40AB-AE3D-2397CD0C854C}" type="parTrans" cxnId="{6601F081-0221-463C-B5B3-679070BC92A0}">
      <dgm:prSet/>
      <dgm:spPr/>
      <dgm:t>
        <a:bodyPr/>
        <a:lstStyle/>
        <a:p>
          <a:endParaRPr lang="en-US"/>
        </a:p>
      </dgm:t>
    </dgm:pt>
    <dgm:pt modelId="{681EBD23-0318-4EEB-A21F-F92686408E16}" type="sibTrans" cxnId="{6601F081-0221-463C-B5B3-679070BC92A0}">
      <dgm:prSet/>
      <dgm:spPr/>
      <dgm:t>
        <a:bodyPr/>
        <a:lstStyle/>
        <a:p>
          <a:endParaRPr lang="en-US"/>
        </a:p>
      </dgm:t>
    </dgm:pt>
    <dgm:pt modelId="{08ED0D7D-FF0B-43F7-B043-992019B2E25C}">
      <dgm:prSet/>
      <dgm:spPr/>
      <dgm:t>
        <a:bodyPr/>
        <a:lstStyle/>
        <a:p>
          <a:r>
            <a:rPr lang="en-US" b="0" i="0" smtClean="0"/>
            <a:t>high return on investment</a:t>
          </a:r>
          <a:endParaRPr lang="en-US"/>
        </a:p>
      </dgm:t>
    </dgm:pt>
    <dgm:pt modelId="{A899E736-FB08-48D9-85D2-636F0B760BCD}" type="parTrans" cxnId="{0293206B-2D4E-4AC0-ACD7-30D00D59C123}">
      <dgm:prSet/>
      <dgm:spPr/>
      <dgm:t>
        <a:bodyPr/>
        <a:lstStyle/>
        <a:p>
          <a:endParaRPr lang="en-US"/>
        </a:p>
      </dgm:t>
    </dgm:pt>
    <dgm:pt modelId="{D9A28598-7277-4F3A-84E7-7180AC5D4859}" type="sibTrans" cxnId="{0293206B-2D4E-4AC0-ACD7-30D00D59C123}">
      <dgm:prSet/>
      <dgm:spPr/>
      <dgm:t>
        <a:bodyPr/>
        <a:lstStyle/>
        <a:p>
          <a:endParaRPr lang="en-US"/>
        </a:p>
      </dgm:t>
    </dgm:pt>
    <dgm:pt modelId="{0EB6F960-2182-4559-A198-C2D9CDB3B837}" type="pres">
      <dgm:prSet presAssocID="{193DABC5-42F5-4AF5-A338-48361ECBBC0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75710FA-0782-44CB-B527-9C4E2A8619D5}" type="pres">
      <dgm:prSet presAssocID="{4978B72A-19DD-4360-9A95-1C141181C009}" presName="centerShape" presStyleLbl="node0" presStyleIdx="0" presStyleCnt="1"/>
      <dgm:spPr/>
    </dgm:pt>
    <dgm:pt modelId="{F7E22644-D9B5-4342-A649-40DD41C192C6}" type="pres">
      <dgm:prSet presAssocID="{99D04C3A-3D3F-4E55-9AD5-BF3ED7A86DA6}" presName="node" presStyleLbl="node1" presStyleIdx="0" presStyleCnt="4">
        <dgm:presLayoutVars>
          <dgm:bulletEnabled val="1"/>
        </dgm:presLayoutVars>
      </dgm:prSet>
      <dgm:spPr/>
    </dgm:pt>
    <dgm:pt modelId="{247AE7B6-8BA3-4985-8B94-0C6453DFB20C}" type="pres">
      <dgm:prSet presAssocID="{99D04C3A-3D3F-4E55-9AD5-BF3ED7A86DA6}" presName="dummy" presStyleCnt="0"/>
      <dgm:spPr/>
    </dgm:pt>
    <dgm:pt modelId="{545220EB-233B-4936-83BC-871EC3E5362C}" type="pres">
      <dgm:prSet presAssocID="{40931777-21A1-4E9E-9D8C-4F04F1E7B6B2}" presName="sibTrans" presStyleLbl="sibTrans2D1" presStyleIdx="0" presStyleCnt="4"/>
      <dgm:spPr/>
    </dgm:pt>
    <dgm:pt modelId="{90580D5F-09F8-4720-8F92-E95FF57F7610}" type="pres">
      <dgm:prSet presAssocID="{E42ECB9B-22D4-4C7A-A07A-E8DE25E2D350}" presName="node" presStyleLbl="node1" presStyleIdx="1" presStyleCnt="4">
        <dgm:presLayoutVars>
          <dgm:bulletEnabled val="1"/>
        </dgm:presLayoutVars>
      </dgm:prSet>
      <dgm:spPr/>
    </dgm:pt>
    <dgm:pt modelId="{4A01491B-DE14-42C8-A923-C253A9DED8A2}" type="pres">
      <dgm:prSet presAssocID="{E42ECB9B-22D4-4C7A-A07A-E8DE25E2D350}" presName="dummy" presStyleCnt="0"/>
      <dgm:spPr/>
    </dgm:pt>
    <dgm:pt modelId="{02468232-EDB0-4934-8B8D-670DF392D473}" type="pres">
      <dgm:prSet presAssocID="{5B25948C-6617-40D0-9783-8BB95813986C}" presName="sibTrans" presStyleLbl="sibTrans2D1" presStyleIdx="1" presStyleCnt="4"/>
      <dgm:spPr/>
    </dgm:pt>
    <dgm:pt modelId="{ABA3276B-4BE8-421A-9A5A-C418BEE112E1}" type="pres">
      <dgm:prSet presAssocID="{08ED0D7D-FF0B-43F7-B043-992019B2E25C}" presName="node" presStyleLbl="node1" presStyleIdx="2" presStyleCnt="4">
        <dgm:presLayoutVars>
          <dgm:bulletEnabled val="1"/>
        </dgm:presLayoutVars>
      </dgm:prSet>
      <dgm:spPr/>
    </dgm:pt>
    <dgm:pt modelId="{9A508795-8B3D-4514-B6DC-1C9688C9F1FA}" type="pres">
      <dgm:prSet presAssocID="{08ED0D7D-FF0B-43F7-B043-992019B2E25C}" presName="dummy" presStyleCnt="0"/>
      <dgm:spPr/>
    </dgm:pt>
    <dgm:pt modelId="{26C90915-0793-4460-8940-FC154D3CE7D3}" type="pres">
      <dgm:prSet presAssocID="{D9A28598-7277-4F3A-84E7-7180AC5D4859}" presName="sibTrans" presStyleLbl="sibTrans2D1" presStyleIdx="2" presStyleCnt="4"/>
      <dgm:spPr/>
    </dgm:pt>
    <dgm:pt modelId="{66A2A008-9B04-4700-838F-EB4B62673599}" type="pres">
      <dgm:prSet presAssocID="{A298B237-0BD6-416C-A53D-AC136F6F919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5AE89-461C-4625-9280-502CBBCF7A5A}" type="pres">
      <dgm:prSet presAssocID="{A298B237-0BD6-416C-A53D-AC136F6F9199}" presName="dummy" presStyleCnt="0"/>
      <dgm:spPr/>
    </dgm:pt>
    <dgm:pt modelId="{44620229-DF96-4B2F-AB94-DBFF27344163}" type="pres">
      <dgm:prSet presAssocID="{681EBD23-0318-4EEB-A21F-F92686408E16}" presName="sibTrans" presStyleLbl="sibTrans2D1" presStyleIdx="3" presStyleCnt="4"/>
      <dgm:spPr/>
    </dgm:pt>
  </dgm:ptLst>
  <dgm:cxnLst>
    <dgm:cxn modelId="{54116B1B-7B2D-4468-BB64-C4E7AE4985E2}" type="presOf" srcId="{193DABC5-42F5-4AF5-A338-48361ECBBC08}" destId="{0EB6F960-2182-4559-A198-C2D9CDB3B837}" srcOrd="0" destOrd="0" presId="urn:microsoft.com/office/officeart/2005/8/layout/radial6"/>
    <dgm:cxn modelId="{E1082879-CED9-43C9-89E7-D932849F5D96}" type="presOf" srcId="{08ED0D7D-FF0B-43F7-B043-992019B2E25C}" destId="{ABA3276B-4BE8-421A-9A5A-C418BEE112E1}" srcOrd="0" destOrd="0" presId="urn:microsoft.com/office/officeart/2005/8/layout/radial6"/>
    <dgm:cxn modelId="{C2EDC963-8352-444B-9A08-A9C659144FFE}" type="presOf" srcId="{D9A28598-7277-4F3A-84E7-7180AC5D4859}" destId="{26C90915-0793-4460-8940-FC154D3CE7D3}" srcOrd="0" destOrd="0" presId="urn:microsoft.com/office/officeart/2005/8/layout/radial6"/>
    <dgm:cxn modelId="{E73313A5-F86E-4B49-B40F-2657B3E1B3D1}" type="presOf" srcId="{681EBD23-0318-4EEB-A21F-F92686408E16}" destId="{44620229-DF96-4B2F-AB94-DBFF27344163}" srcOrd="0" destOrd="0" presId="urn:microsoft.com/office/officeart/2005/8/layout/radial6"/>
    <dgm:cxn modelId="{F48A0F47-D608-418E-92E0-59F5B3421B92}" type="presOf" srcId="{5B25948C-6617-40D0-9783-8BB95813986C}" destId="{02468232-EDB0-4934-8B8D-670DF392D473}" srcOrd="0" destOrd="0" presId="urn:microsoft.com/office/officeart/2005/8/layout/radial6"/>
    <dgm:cxn modelId="{B6F61347-22BC-4F20-AED8-6226AC299A26}" type="presOf" srcId="{40931777-21A1-4E9E-9D8C-4F04F1E7B6B2}" destId="{545220EB-233B-4936-83BC-871EC3E5362C}" srcOrd="0" destOrd="0" presId="urn:microsoft.com/office/officeart/2005/8/layout/radial6"/>
    <dgm:cxn modelId="{D49B0BD0-730B-4D14-8873-5D7C9997F32C}" type="presOf" srcId="{E42ECB9B-22D4-4C7A-A07A-E8DE25E2D350}" destId="{90580D5F-09F8-4720-8F92-E95FF57F7610}" srcOrd="0" destOrd="0" presId="urn:microsoft.com/office/officeart/2005/8/layout/radial6"/>
    <dgm:cxn modelId="{FBBB32D9-593F-4A38-B48D-5A9D8C580FBB}" srcId="{193DABC5-42F5-4AF5-A338-48361ECBBC08}" destId="{4978B72A-19DD-4360-9A95-1C141181C009}" srcOrd="0" destOrd="0" parTransId="{1CB098C8-3FAB-4D12-A59B-5E4DD3E48060}" sibTransId="{C745BE0A-ABD1-4A56-AE7D-8EBF7B90F6FE}"/>
    <dgm:cxn modelId="{F2424D63-81C8-4D34-AD24-FCFB06FF59F7}" type="presOf" srcId="{A298B237-0BD6-416C-A53D-AC136F6F9199}" destId="{66A2A008-9B04-4700-838F-EB4B62673599}" srcOrd="0" destOrd="0" presId="urn:microsoft.com/office/officeart/2005/8/layout/radial6"/>
    <dgm:cxn modelId="{3E1CC7BF-7893-478B-B362-00BAE622DF9E}" type="presOf" srcId="{99D04C3A-3D3F-4E55-9AD5-BF3ED7A86DA6}" destId="{F7E22644-D9B5-4342-A649-40DD41C192C6}" srcOrd="0" destOrd="0" presId="urn:microsoft.com/office/officeart/2005/8/layout/radial6"/>
    <dgm:cxn modelId="{0293206B-2D4E-4AC0-ACD7-30D00D59C123}" srcId="{4978B72A-19DD-4360-9A95-1C141181C009}" destId="{08ED0D7D-FF0B-43F7-B043-992019B2E25C}" srcOrd="2" destOrd="0" parTransId="{A899E736-FB08-48D9-85D2-636F0B760BCD}" sibTransId="{D9A28598-7277-4F3A-84E7-7180AC5D4859}"/>
    <dgm:cxn modelId="{0A54C928-F9F6-43D5-A3B3-D097A5DA9CA0}" srcId="{4978B72A-19DD-4360-9A95-1C141181C009}" destId="{E42ECB9B-22D4-4C7A-A07A-E8DE25E2D350}" srcOrd="1" destOrd="0" parTransId="{EE70815C-30DD-45D1-A37E-C08DA035F8E3}" sibTransId="{5B25948C-6617-40D0-9783-8BB95813986C}"/>
    <dgm:cxn modelId="{6601F081-0221-463C-B5B3-679070BC92A0}" srcId="{4978B72A-19DD-4360-9A95-1C141181C009}" destId="{A298B237-0BD6-416C-A53D-AC136F6F9199}" srcOrd="3" destOrd="0" parTransId="{AA396B52-162D-40AB-AE3D-2397CD0C854C}" sibTransId="{681EBD23-0318-4EEB-A21F-F92686408E16}"/>
    <dgm:cxn modelId="{50ED2261-75EC-4259-BAE1-D37D6708C203}" type="presOf" srcId="{4978B72A-19DD-4360-9A95-1C141181C009}" destId="{F75710FA-0782-44CB-B527-9C4E2A8619D5}" srcOrd="0" destOrd="0" presId="urn:microsoft.com/office/officeart/2005/8/layout/radial6"/>
    <dgm:cxn modelId="{EEE3409D-D1E4-43C2-BFF4-E037C16CBFF8}" srcId="{4978B72A-19DD-4360-9A95-1C141181C009}" destId="{99D04C3A-3D3F-4E55-9AD5-BF3ED7A86DA6}" srcOrd="0" destOrd="0" parTransId="{B7C1A4EC-3ACA-4734-871C-A6DE0D99A065}" sibTransId="{40931777-21A1-4E9E-9D8C-4F04F1E7B6B2}"/>
    <dgm:cxn modelId="{F0A82266-8A8C-4993-920E-C5EB95B82ED1}" type="presParOf" srcId="{0EB6F960-2182-4559-A198-C2D9CDB3B837}" destId="{F75710FA-0782-44CB-B527-9C4E2A8619D5}" srcOrd="0" destOrd="0" presId="urn:microsoft.com/office/officeart/2005/8/layout/radial6"/>
    <dgm:cxn modelId="{96D6A14A-AB1B-4F6A-AAEA-FBDEE2B7D668}" type="presParOf" srcId="{0EB6F960-2182-4559-A198-C2D9CDB3B837}" destId="{F7E22644-D9B5-4342-A649-40DD41C192C6}" srcOrd="1" destOrd="0" presId="urn:microsoft.com/office/officeart/2005/8/layout/radial6"/>
    <dgm:cxn modelId="{768D0708-2547-4DE8-9207-348241E3B1C3}" type="presParOf" srcId="{0EB6F960-2182-4559-A198-C2D9CDB3B837}" destId="{247AE7B6-8BA3-4985-8B94-0C6453DFB20C}" srcOrd="2" destOrd="0" presId="urn:microsoft.com/office/officeart/2005/8/layout/radial6"/>
    <dgm:cxn modelId="{B0B92AD2-5E69-42B2-9A82-5FFA5A769AAE}" type="presParOf" srcId="{0EB6F960-2182-4559-A198-C2D9CDB3B837}" destId="{545220EB-233B-4936-83BC-871EC3E5362C}" srcOrd="3" destOrd="0" presId="urn:microsoft.com/office/officeart/2005/8/layout/radial6"/>
    <dgm:cxn modelId="{6F209783-17F0-4127-9F1A-D0B4FEDF8B57}" type="presParOf" srcId="{0EB6F960-2182-4559-A198-C2D9CDB3B837}" destId="{90580D5F-09F8-4720-8F92-E95FF57F7610}" srcOrd="4" destOrd="0" presId="urn:microsoft.com/office/officeart/2005/8/layout/radial6"/>
    <dgm:cxn modelId="{CF2DB8DA-921E-4FB7-AE6B-F7999FBB1E9D}" type="presParOf" srcId="{0EB6F960-2182-4559-A198-C2D9CDB3B837}" destId="{4A01491B-DE14-42C8-A923-C253A9DED8A2}" srcOrd="5" destOrd="0" presId="urn:microsoft.com/office/officeart/2005/8/layout/radial6"/>
    <dgm:cxn modelId="{9A4E0F4A-12A6-4498-8783-73BD1807BCD1}" type="presParOf" srcId="{0EB6F960-2182-4559-A198-C2D9CDB3B837}" destId="{02468232-EDB0-4934-8B8D-670DF392D473}" srcOrd="6" destOrd="0" presId="urn:microsoft.com/office/officeart/2005/8/layout/radial6"/>
    <dgm:cxn modelId="{717277D1-8A98-4E34-BD10-E0F6F3E19C5B}" type="presParOf" srcId="{0EB6F960-2182-4559-A198-C2D9CDB3B837}" destId="{ABA3276B-4BE8-421A-9A5A-C418BEE112E1}" srcOrd="7" destOrd="0" presId="urn:microsoft.com/office/officeart/2005/8/layout/radial6"/>
    <dgm:cxn modelId="{91F91BBA-1D9A-4219-A946-FDF9D2029F95}" type="presParOf" srcId="{0EB6F960-2182-4559-A198-C2D9CDB3B837}" destId="{9A508795-8B3D-4514-B6DC-1C9688C9F1FA}" srcOrd="8" destOrd="0" presId="urn:microsoft.com/office/officeart/2005/8/layout/radial6"/>
    <dgm:cxn modelId="{30FEC8D8-4D47-4579-9281-3F99DD9D5DDD}" type="presParOf" srcId="{0EB6F960-2182-4559-A198-C2D9CDB3B837}" destId="{26C90915-0793-4460-8940-FC154D3CE7D3}" srcOrd="9" destOrd="0" presId="urn:microsoft.com/office/officeart/2005/8/layout/radial6"/>
    <dgm:cxn modelId="{79636DAE-A258-478E-A289-816648A550A8}" type="presParOf" srcId="{0EB6F960-2182-4559-A198-C2D9CDB3B837}" destId="{66A2A008-9B04-4700-838F-EB4B62673599}" srcOrd="10" destOrd="0" presId="urn:microsoft.com/office/officeart/2005/8/layout/radial6"/>
    <dgm:cxn modelId="{2A0DE632-DFEB-47E8-9FD9-C4318E16784D}" type="presParOf" srcId="{0EB6F960-2182-4559-A198-C2D9CDB3B837}" destId="{FD15AE89-461C-4625-9280-502CBBCF7A5A}" srcOrd="11" destOrd="0" presId="urn:microsoft.com/office/officeart/2005/8/layout/radial6"/>
    <dgm:cxn modelId="{88D5CF0B-430F-41AA-8C2F-AC1A3AE9E76D}" type="presParOf" srcId="{0EB6F960-2182-4559-A198-C2D9CDB3B837}" destId="{44620229-DF96-4B2F-AB94-DBFF2734416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A418C-AE4B-4B9E-8216-6722EB0A7D9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AF18BB-EE14-4213-8F08-A3E526696971}">
      <dgm:prSet phldrT="[Text]"/>
      <dgm:spPr/>
      <dgm:t>
        <a:bodyPr/>
        <a:lstStyle/>
        <a:p>
          <a:r>
            <a:rPr lang="en-US" b="1" i="0" dirty="0" smtClean="0"/>
            <a:t>Powerful Protection</a:t>
          </a:r>
          <a:endParaRPr lang="en-US" dirty="0"/>
        </a:p>
      </dgm:t>
    </dgm:pt>
    <dgm:pt modelId="{85FA778A-FF86-460E-A305-09542AACBEEC}" type="parTrans" cxnId="{44E5CA94-695E-4930-87F8-387932CDDF41}">
      <dgm:prSet/>
      <dgm:spPr/>
      <dgm:t>
        <a:bodyPr/>
        <a:lstStyle/>
        <a:p>
          <a:endParaRPr lang="en-US"/>
        </a:p>
      </dgm:t>
    </dgm:pt>
    <dgm:pt modelId="{5C420F0E-BC91-4ECA-8135-A92FAE4EEC39}" type="sibTrans" cxnId="{44E5CA94-695E-4930-87F8-387932CDDF41}">
      <dgm:prSet/>
      <dgm:spPr/>
      <dgm:t>
        <a:bodyPr/>
        <a:lstStyle/>
        <a:p>
          <a:endParaRPr lang="en-US"/>
        </a:p>
      </dgm:t>
    </dgm:pt>
    <dgm:pt modelId="{79D20725-8293-470E-9653-4E276CB7B7C3}">
      <dgm:prSet phldrT="[Text]" custT="1"/>
      <dgm:spPr/>
      <dgm:t>
        <a:bodyPr/>
        <a:lstStyle/>
        <a:p>
          <a:r>
            <a:rPr lang="en-US" sz="1800" b="0" i="0" dirty="0" smtClean="0"/>
            <a:t>Utility patents offer 20 year protection on inventions.</a:t>
          </a:r>
          <a:endParaRPr lang="en-US" sz="1800" dirty="0"/>
        </a:p>
      </dgm:t>
    </dgm:pt>
    <dgm:pt modelId="{3E00C8C3-7FCD-415E-8657-93A6D6E377C2}" type="parTrans" cxnId="{8C9AEA1E-D747-48DA-AC54-513B0C70945E}">
      <dgm:prSet/>
      <dgm:spPr/>
      <dgm:t>
        <a:bodyPr/>
        <a:lstStyle/>
        <a:p>
          <a:endParaRPr lang="en-US"/>
        </a:p>
      </dgm:t>
    </dgm:pt>
    <dgm:pt modelId="{84BFCFEB-4F9A-4B9E-897D-77321A51B1DA}" type="sibTrans" cxnId="{8C9AEA1E-D747-48DA-AC54-513B0C70945E}">
      <dgm:prSet/>
      <dgm:spPr/>
      <dgm:t>
        <a:bodyPr/>
        <a:lstStyle/>
        <a:p>
          <a:endParaRPr lang="en-US"/>
        </a:p>
      </dgm:t>
    </dgm:pt>
    <dgm:pt modelId="{16A7EB64-EB31-4503-A59E-B1381F329117}">
      <dgm:prSet phldrT="[Text]" custT="1"/>
      <dgm:spPr/>
      <dgm:t>
        <a:bodyPr/>
        <a:lstStyle/>
        <a:p>
          <a:r>
            <a:rPr lang="en-US" sz="1800" b="0" i="0" dirty="0" smtClean="0"/>
            <a:t>They are the foundation that supports the innovation powerhouses in industries.</a:t>
          </a:r>
          <a:endParaRPr lang="en-US" sz="1800" dirty="0"/>
        </a:p>
      </dgm:t>
    </dgm:pt>
    <dgm:pt modelId="{83009B62-3657-44AC-ABDB-0B76B422489C}" type="parTrans" cxnId="{1A18609E-69A8-4984-83F3-2F1B40E4F54E}">
      <dgm:prSet/>
      <dgm:spPr/>
      <dgm:t>
        <a:bodyPr/>
        <a:lstStyle/>
        <a:p>
          <a:endParaRPr lang="en-US"/>
        </a:p>
      </dgm:t>
    </dgm:pt>
    <dgm:pt modelId="{4BF8AC63-E314-4CCA-80C3-243E128C204F}" type="sibTrans" cxnId="{1A18609E-69A8-4984-83F3-2F1B40E4F54E}">
      <dgm:prSet/>
      <dgm:spPr/>
      <dgm:t>
        <a:bodyPr/>
        <a:lstStyle/>
        <a:p>
          <a:endParaRPr lang="en-US"/>
        </a:p>
      </dgm:t>
    </dgm:pt>
    <dgm:pt modelId="{E9B97C27-4FAF-45FE-B76F-5E0FA7711603}">
      <dgm:prSet/>
      <dgm:spPr/>
      <dgm:t>
        <a:bodyPr/>
        <a:lstStyle/>
        <a:p>
          <a:r>
            <a:rPr lang="en-US" b="1" i="0" smtClean="0"/>
            <a:t>Mega Return On Investment</a:t>
          </a:r>
          <a:endParaRPr lang="en-US" b="1" i="0"/>
        </a:p>
      </dgm:t>
    </dgm:pt>
    <dgm:pt modelId="{F43F0250-51CA-432E-9E46-BFF2441DC137}" type="parTrans" cxnId="{393AB7AB-08FB-4127-950C-282864CF9A7E}">
      <dgm:prSet/>
      <dgm:spPr/>
      <dgm:t>
        <a:bodyPr/>
        <a:lstStyle/>
        <a:p>
          <a:endParaRPr lang="en-US"/>
        </a:p>
      </dgm:t>
    </dgm:pt>
    <dgm:pt modelId="{35014259-0602-4280-B659-8D688B8E8F35}" type="sibTrans" cxnId="{393AB7AB-08FB-4127-950C-282864CF9A7E}">
      <dgm:prSet/>
      <dgm:spPr/>
      <dgm:t>
        <a:bodyPr/>
        <a:lstStyle/>
        <a:p>
          <a:endParaRPr lang="en-US"/>
        </a:p>
      </dgm:t>
    </dgm:pt>
    <dgm:pt modelId="{F6C3D65E-5216-4197-BB31-D8DB41EBCFCE}">
      <dgm:prSet custT="1"/>
      <dgm:spPr/>
      <dgm:t>
        <a:bodyPr/>
        <a:lstStyle/>
        <a:p>
          <a:endParaRPr lang="en-US" sz="1800" dirty="0"/>
        </a:p>
      </dgm:t>
    </dgm:pt>
    <dgm:pt modelId="{F2CB01CC-59A8-4BEA-8D9D-860332900791}" type="parTrans" cxnId="{D8A73DBB-F72F-464F-A2E9-0AD7F9AA19DB}">
      <dgm:prSet/>
      <dgm:spPr/>
      <dgm:t>
        <a:bodyPr/>
        <a:lstStyle/>
        <a:p>
          <a:endParaRPr lang="en-US"/>
        </a:p>
      </dgm:t>
    </dgm:pt>
    <dgm:pt modelId="{701F30BD-8FFC-4520-ADC7-2EF873CE8391}" type="sibTrans" cxnId="{D8A73DBB-F72F-464F-A2E9-0AD7F9AA19DB}">
      <dgm:prSet/>
      <dgm:spPr/>
      <dgm:t>
        <a:bodyPr/>
        <a:lstStyle/>
        <a:p>
          <a:endParaRPr lang="en-US"/>
        </a:p>
      </dgm:t>
    </dgm:pt>
    <dgm:pt modelId="{E971F174-BF85-4C20-9CC1-30FF4354AED5}">
      <dgm:prSet/>
      <dgm:spPr/>
      <dgm:t>
        <a:bodyPr/>
        <a:lstStyle/>
        <a:p>
          <a:endParaRPr lang="en-US" sz="1400" dirty="0"/>
        </a:p>
      </dgm:t>
    </dgm:pt>
    <dgm:pt modelId="{DF681B98-E59F-4C63-8073-0C62535E5311}" type="parTrans" cxnId="{4E0EBF89-3FE9-4068-B40C-49BF290D02D0}">
      <dgm:prSet/>
      <dgm:spPr/>
      <dgm:t>
        <a:bodyPr/>
        <a:lstStyle/>
        <a:p>
          <a:endParaRPr lang="en-US"/>
        </a:p>
      </dgm:t>
    </dgm:pt>
    <dgm:pt modelId="{D5CF816D-0CF1-49D7-B3FD-97548D51D0F1}" type="sibTrans" cxnId="{4E0EBF89-3FE9-4068-B40C-49BF290D02D0}">
      <dgm:prSet/>
      <dgm:spPr/>
      <dgm:t>
        <a:bodyPr/>
        <a:lstStyle/>
        <a:p>
          <a:endParaRPr lang="en-US"/>
        </a:p>
      </dgm:t>
    </dgm:pt>
    <dgm:pt modelId="{D1DB79FC-8DCE-4AD9-B708-BF0BC02C887E}">
      <dgm:prSet custT="1"/>
      <dgm:spPr/>
      <dgm:t>
        <a:bodyPr/>
        <a:lstStyle/>
        <a:p>
          <a:r>
            <a:rPr lang="en-US" sz="1800" b="0" i="0" dirty="0" smtClean="0"/>
            <a:t>The return on investment for the patent protection is between 100x to 1000x.The development time MUST be spent regardless to keep the company ahead of competitors.</a:t>
          </a:r>
          <a:endParaRPr lang="en-US" sz="1800" dirty="0"/>
        </a:p>
      </dgm:t>
    </dgm:pt>
    <dgm:pt modelId="{3D66D233-818A-48C4-8998-12BB5BF78FEB}" type="parTrans" cxnId="{71B70C8D-423B-4515-B0B3-A5998EA5761E}">
      <dgm:prSet/>
      <dgm:spPr/>
      <dgm:t>
        <a:bodyPr/>
        <a:lstStyle/>
        <a:p>
          <a:endParaRPr lang="en-US"/>
        </a:p>
      </dgm:t>
    </dgm:pt>
    <dgm:pt modelId="{416DF7A6-4462-4248-821B-1D8CEC76F858}" type="sibTrans" cxnId="{71B70C8D-423B-4515-B0B3-A5998EA5761E}">
      <dgm:prSet/>
      <dgm:spPr/>
      <dgm:t>
        <a:bodyPr/>
        <a:lstStyle/>
        <a:p>
          <a:endParaRPr lang="en-US"/>
        </a:p>
      </dgm:t>
    </dgm:pt>
    <dgm:pt modelId="{1A4B36BD-C722-4E10-8A03-467451A66781}">
      <dgm:prSet/>
      <dgm:spPr/>
      <dgm:t>
        <a:bodyPr/>
        <a:lstStyle/>
        <a:p>
          <a:r>
            <a:rPr lang="en-US" b="1" i="0" smtClean="0"/>
            <a:t>Leverage To Operate</a:t>
          </a:r>
          <a:endParaRPr lang="en-US" b="1" i="0"/>
        </a:p>
      </dgm:t>
    </dgm:pt>
    <dgm:pt modelId="{8AAE6F4F-0C62-49B8-9928-DA7CFF97EA7F}" type="parTrans" cxnId="{38575C49-71E7-42F4-8AB4-5A452A822B61}">
      <dgm:prSet/>
      <dgm:spPr/>
      <dgm:t>
        <a:bodyPr/>
        <a:lstStyle/>
        <a:p>
          <a:endParaRPr lang="en-US"/>
        </a:p>
      </dgm:t>
    </dgm:pt>
    <dgm:pt modelId="{13D567FD-0DC7-4396-A42E-639BAAECBE6D}" type="sibTrans" cxnId="{38575C49-71E7-42F4-8AB4-5A452A822B61}">
      <dgm:prSet/>
      <dgm:spPr/>
      <dgm:t>
        <a:bodyPr/>
        <a:lstStyle/>
        <a:p>
          <a:endParaRPr lang="en-US"/>
        </a:p>
      </dgm:t>
    </dgm:pt>
    <dgm:pt modelId="{8D7AD0A1-6EAD-400A-951D-93677B24EAEC}">
      <dgm:prSet custT="1"/>
      <dgm:spPr/>
      <dgm:t>
        <a:bodyPr/>
        <a:lstStyle/>
        <a:p>
          <a:r>
            <a:rPr lang="en-US" sz="1800" b="0" i="0" dirty="0" smtClean="0"/>
            <a:t>The more patents you own, the stronger your influence in the industry, the easier it is to hire strong talent, the more likely you are to find that one-in-a-million idea that changes the industry forever .</a:t>
          </a:r>
          <a:endParaRPr lang="en-US" sz="1800" dirty="0"/>
        </a:p>
      </dgm:t>
    </dgm:pt>
    <dgm:pt modelId="{B90E3612-2773-4CF2-AC59-ACBC790AEBE1}" type="parTrans" cxnId="{16C63B1C-082A-40DC-9F1C-D4F978205E4C}">
      <dgm:prSet/>
      <dgm:spPr/>
      <dgm:t>
        <a:bodyPr/>
        <a:lstStyle/>
        <a:p>
          <a:endParaRPr lang="en-US"/>
        </a:p>
      </dgm:t>
    </dgm:pt>
    <dgm:pt modelId="{2F08FC27-3359-4FA1-BDAC-758D81413793}" type="sibTrans" cxnId="{16C63B1C-082A-40DC-9F1C-D4F978205E4C}">
      <dgm:prSet/>
      <dgm:spPr/>
      <dgm:t>
        <a:bodyPr/>
        <a:lstStyle/>
        <a:p>
          <a:endParaRPr lang="en-US"/>
        </a:p>
      </dgm:t>
    </dgm:pt>
    <dgm:pt modelId="{2CC5097C-1D5C-485E-80F2-60C3A8D0275A}" type="pres">
      <dgm:prSet presAssocID="{E45A418C-AE4B-4B9E-8216-6722EB0A7D95}" presName="linearFlow" presStyleCnt="0">
        <dgm:presLayoutVars>
          <dgm:dir/>
          <dgm:animLvl val="lvl"/>
          <dgm:resizeHandles val="exact"/>
        </dgm:presLayoutVars>
      </dgm:prSet>
      <dgm:spPr/>
    </dgm:pt>
    <dgm:pt modelId="{E09D0BE0-89A3-4048-9EC6-F76B10C3D583}" type="pres">
      <dgm:prSet presAssocID="{6AAF18BB-EE14-4213-8F08-A3E526696971}" presName="composite" presStyleCnt="0"/>
      <dgm:spPr/>
    </dgm:pt>
    <dgm:pt modelId="{359ED840-2DA0-4FE6-A6DD-1379F70B1434}" type="pres">
      <dgm:prSet presAssocID="{6AAF18BB-EE14-4213-8F08-A3E52669697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D35274-52AD-49DB-9CE6-E164D935E14C}" type="pres">
      <dgm:prSet presAssocID="{6AAF18BB-EE14-4213-8F08-A3E52669697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962F82-6F82-4BB7-8322-48283D97C5D9}" type="pres">
      <dgm:prSet presAssocID="{5C420F0E-BC91-4ECA-8135-A92FAE4EEC39}" presName="sp" presStyleCnt="0"/>
      <dgm:spPr/>
    </dgm:pt>
    <dgm:pt modelId="{98582702-5B7B-4F1F-8EDD-4545AEB8E614}" type="pres">
      <dgm:prSet presAssocID="{E9B97C27-4FAF-45FE-B76F-5E0FA7711603}" presName="composite" presStyleCnt="0"/>
      <dgm:spPr/>
    </dgm:pt>
    <dgm:pt modelId="{0C2838A2-F4CE-48A5-9CCA-2AE8A0DF383F}" type="pres">
      <dgm:prSet presAssocID="{E9B97C27-4FAF-45FE-B76F-5E0FA771160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B3F08C7-545B-449E-AE01-3A5DD051D64D}" type="pres">
      <dgm:prSet presAssocID="{E9B97C27-4FAF-45FE-B76F-5E0FA77116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872EC-194E-46C5-8BE3-965FA159782B}" type="pres">
      <dgm:prSet presAssocID="{35014259-0602-4280-B659-8D688B8E8F35}" presName="sp" presStyleCnt="0"/>
      <dgm:spPr/>
    </dgm:pt>
    <dgm:pt modelId="{C2678D54-B0A4-4B74-BFD4-B0B6E9D49C64}" type="pres">
      <dgm:prSet presAssocID="{1A4B36BD-C722-4E10-8A03-467451A66781}" presName="composite" presStyleCnt="0"/>
      <dgm:spPr/>
    </dgm:pt>
    <dgm:pt modelId="{0E85766F-2EBB-4907-BA3E-4020E05F8EDE}" type="pres">
      <dgm:prSet presAssocID="{1A4B36BD-C722-4E10-8A03-467451A66781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56FDE87-4D72-46F7-BADE-FAAB743C4906}" type="pres">
      <dgm:prSet presAssocID="{1A4B36BD-C722-4E10-8A03-467451A6678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9AEA1E-D747-48DA-AC54-513B0C70945E}" srcId="{6AAF18BB-EE14-4213-8F08-A3E526696971}" destId="{79D20725-8293-470E-9653-4E276CB7B7C3}" srcOrd="0" destOrd="0" parTransId="{3E00C8C3-7FCD-415E-8657-93A6D6E377C2}" sibTransId="{84BFCFEB-4F9A-4B9E-897D-77321A51B1DA}"/>
    <dgm:cxn modelId="{88AAA594-F891-4C63-B3C1-3AFD631A11CA}" type="presOf" srcId="{F6C3D65E-5216-4197-BB31-D8DB41EBCFCE}" destId="{6B3F08C7-545B-449E-AE01-3A5DD051D64D}" srcOrd="0" destOrd="0" presId="urn:microsoft.com/office/officeart/2005/8/layout/chevron2"/>
    <dgm:cxn modelId="{7C6DA109-5650-4F59-A8E3-86D5F6AF1486}" type="presOf" srcId="{E45A418C-AE4B-4B9E-8216-6722EB0A7D95}" destId="{2CC5097C-1D5C-485E-80F2-60C3A8D0275A}" srcOrd="0" destOrd="0" presId="urn:microsoft.com/office/officeart/2005/8/layout/chevron2"/>
    <dgm:cxn modelId="{D09A0E07-B5C6-46AE-AE7A-12B7C90437D2}" type="presOf" srcId="{D1DB79FC-8DCE-4AD9-B708-BF0BC02C887E}" destId="{6B3F08C7-545B-449E-AE01-3A5DD051D64D}" srcOrd="0" destOrd="1" presId="urn:microsoft.com/office/officeart/2005/8/layout/chevron2"/>
    <dgm:cxn modelId="{B63A4C13-9099-4A4E-85DC-C670C4808CDC}" type="presOf" srcId="{79D20725-8293-470E-9653-4E276CB7B7C3}" destId="{83D35274-52AD-49DB-9CE6-E164D935E14C}" srcOrd="0" destOrd="0" presId="urn:microsoft.com/office/officeart/2005/8/layout/chevron2"/>
    <dgm:cxn modelId="{F6268448-B643-425A-956B-F7CAA8FFD842}" type="presOf" srcId="{6AAF18BB-EE14-4213-8F08-A3E526696971}" destId="{359ED840-2DA0-4FE6-A6DD-1379F70B1434}" srcOrd="0" destOrd="0" presId="urn:microsoft.com/office/officeart/2005/8/layout/chevron2"/>
    <dgm:cxn modelId="{2C633C70-CFB8-4965-8A1D-A4ED3DA83D1F}" type="presOf" srcId="{E9B97C27-4FAF-45FE-B76F-5E0FA7711603}" destId="{0C2838A2-F4CE-48A5-9CCA-2AE8A0DF383F}" srcOrd="0" destOrd="0" presId="urn:microsoft.com/office/officeart/2005/8/layout/chevron2"/>
    <dgm:cxn modelId="{38575C49-71E7-42F4-8AB4-5A452A822B61}" srcId="{E45A418C-AE4B-4B9E-8216-6722EB0A7D95}" destId="{1A4B36BD-C722-4E10-8A03-467451A66781}" srcOrd="2" destOrd="0" parTransId="{8AAE6F4F-0C62-49B8-9928-DA7CFF97EA7F}" sibTransId="{13D567FD-0DC7-4396-A42E-639BAAECBE6D}"/>
    <dgm:cxn modelId="{F35EE0D4-07B6-4DA7-B942-362E9118C9F5}" type="presOf" srcId="{16A7EB64-EB31-4503-A59E-B1381F329117}" destId="{83D35274-52AD-49DB-9CE6-E164D935E14C}" srcOrd="0" destOrd="1" presId="urn:microsoft.com/office/officeart/2005/8/layout/chevron2"/>
    <dgm:cxn modelId="{394479D3-2726-4ADC-86F2-62DD600C5656}" type="presOf" srcId="{1A4B36BD-C722-4E10-8A03-467451A66781}" destId="{0E85766F-2EBB-4907-BA3E-4020E05F8EDE}" srcOrd="0" destOrd="0" presId="urn:microsoft.com/office/officeart/2005/8/layout/chevron2"/>
    <dgm:cxn modelId="{848FE447-5198-4165-AA64-84BE753B69FF}" type="presOf" srcId="{8D7AD0A1-6EAD-400A-951D-93677B24EAEC}" destId="{C56FDE87-4D72-46F7-BADE-FAAB743C4906}" srcOrd="0" destOrd="0" presId="urn:microsoft.com/office/officeart/2005/8/layout/chevron2"/>
    <dgm:cxn modelId="{71B70C8D-423B-4515-B0B3-A5998EA5761E}" srcId="{E9B97C27-4FAF-45FE-B76F-5E0FA7711603}" destId="{D1DB79FC-8DCE-4AD9-B708-BF0BC02C887E}" srcOrd="1" destOrd="0" parTransId="{3D66D233-818A-48C4-8998-12BB5BF78FEB}" sibTransId="{416DF7A6-4462-4248-821B-1D8CEC76F858}"/>
    <dgm:cxn modelId="{1A18609E-69A8-4984-83F3-2F1B40E4F54E}" srcId="{6AAF18BB-EE14-4213-8F08-A3E526696971}" destId="{16A7EB64-EB31-4503-A59E-B1381F329117}" srcOrd="1" destOrd="0" parTransId="{83009B62-3657-44AC-ABDB-0B76B422489C}" sibTransId="{4BF8AC63-E314-4CCA-80C3-243E128C204F}"/>
    <dgm:cxn modelId="{44E5CA94-695E-4930-87F8-387932CDDF41}" srcId="{E45A418C-AE4B-4B9E-8216-6722EB0A7D95}" destId="{6AAF18BB-EE14-4213-8F08-A3E526696971}" srcOrd="0" destOrd="0" parTransId="{85FA778A-FF86-460E-A305-09542AACBEEC}" sibTransId="{5C420F0E-BC91-4ECA-8135-A92FAE4EEC39}"/>
    <dgm:cxn modelId="{393AB7AB-08FB-4127-950C-282864CF9A7E}" srcId="{E45A418C-AE4B-4B9E-8216-6722EB0A7D95}" destId="{E9B97C27-4FAF-45FE-B76F-5E0FA7711603}" srcOrd="1" destOrd="0" parTransId="{F43F0250-51CA-432E-9E46-BFF2441DC137}" sibTransId="{35014259-0602-4280-B659-8D688B8E8F35}"/>
    <dgm:cxn modelId="{16C63B1C-082A-40DC-9F1C-D4F978205E4C}" srcId="{1A4B36BD-C722-4E10-8A03-467451A66781}" destId="{8D7AD0A1-6EAD-400A-951D-93677B24EAEC}" srcOrd="0" destOrd="0" parTransId="{B90E3612-2773-4CF2-AC59-ACBC790AEBE1}" sibTransId="{2F08FC27-3359-4FA1-BDAC-758D81413793}"/>
    <dgm:cxn modelId="{4E0EBF89-3FE9-4068-B40C-49BF290D02D0}" srcId="{E9B97C27-4FAF-45FE-B76F-5E0FA7711603}" destId="{E971F174-BF85-4C20-9CC1-30FF4354AED5}" srcOrd="2" destOrd="0" parTransId="{DF681B98-E59F-4C63-8073-0C62535E5311}" sibTransId="{D5CF816D-0CF1-49D7-B3FD-97548D51D0F1}"/>
    <dgm:cxn modelId="{1A51D90A-D7F0-4D9C-8C47-57A41ADBBFF9}" type="presOf" srcId="{E971F174-BF85-4C20-9CC1-30FF4354AED5}" destId="{6B3F08C7-545B-449E-AE01-3A5DD051D64D}" srcOrd="0" destOrd="2" presId="urn:microsoft.com/office/officeart/2005/8/layout/chevron2"/>
    <dgm:cxn modelId="{D8A73DBB-F72F-464F-A2E9-0AD7F9AA19DB}" srcId="{E9B97C27-4FAF-45FE-B76F-5E0FA7711603}" destId="{F6C3D65E-5216-4197-BB31-D8DB41EBCFCE}" srcOrd="0" destOrd="0" parTransId="{F2CB01CC-59A8-4BEA-8D9D-860332900791}" sibTransId="{701F30BD-8FFC-4520-ADC7-2EF873CE8391}"/>
    <dgm:cxn modelId="{66D71535-EEB2-4D4D-94FC-CDC3CEC50380}" type="presParOf" srcId="{2CC5097C-1D5C-485E-80F2-60C3A8D0275A}" destId="{E09D0BE0-89A3-4048-9EC6-F76B10C3D583}" srcOrd="0" destOrd="0" presId="urn:microsoft.com/office/officeart/2005/8/layout/chevron2"/>
    <dgm:cxn modelId="{DB94FDD3-AF17-41E2-BD33-0A8D192F8F74}" type="presParOf" srcId="{E09D0BE0-89A3-4048-9EC6-F76B10C3D583}" destId="{359ED840-2DA0-4FE6-A6DD-1379F70B1434}" srcOrd="0" destOrd="0" presId="urn:microsoft.com/office/officeart/2005/8/layout/chevron2"/>
    <dgm:cxn modelId="{D3DD0C0D-EE4A-407A-97C6-4C3382BA0F83}" type="presParOf" srcId="{E09D0BE0-89A3-4048-9EC6-F76B10C3D583}" destId="{83D35274-52AD-49DB-9CE6-E164D935E14C}" srcOrd="1" destOrd="0" presId="urn:microsoft.com/office/officeart/2005/8/layout/chevron2"/>
    <dgm:cxn modelId="{8A7ADD8D-E825-4C49-9B8A-C5153BE34019}" type="presParOf" srcId="{2CC5097C-1D5C-485E-80F2-60C3A8D0275A}" destId="{DC962F82-6F82-4BB7-8322-48283D97C5D9}" srcOrd="1" destOrd="0" presId="urn:microsoft.com/office/officeart/2005/8/layout/chevron2"/>
    <dgm:cxn modelId="{E615594F-AA10-4DE0-AA39-D5EEA3BD0DEC}" type="presParOf" srcId="{2CC5097C-1D5C-485E-80F2-60C3A8D0275A}" destId="{98582702-5B7B-4F1F-8EDD-4545AEB8E614}" srcOrd="2" destOrd="0" presId="urn:microsoft.com/office/officeart/2005/8/layout/chevron2"/>
    <dgm:cxn modelId="{56DBB17F-DC7A-4B87-9F4D-93466503C241}" type="presParOf" srcId="{98582702-5B7B-4F1F-8EDD-4545AEB8E614}" destId="{0C2838A2-F4CE-48A5-9CCA-2AE8A0DF383F}" srcOrd="0" destOrd="0" presId="urn:microsoft.com/office/officeart/2005/8/layout/chevron2"/>
    <dgm:cxn modelId="{853D426D-3C85-42F8-8A43-3486C1010F31}" type="presParOf" srcId="{98582702-5B7B-4F1F-8EDD-4545AEB8E614}" destId="{6B3F08C7-545B-449E-AE01-3A5DD051D64D}" srcOrd="1" destOrd="0" presId="urn:microsoft.com/office/officeart/2005/8/layout/chevron2"/>
    <dgm:cxn modelId="{183DB967-743B-4C02-B4E5-DADAB80C2973}" type="presParOf" srcId="{2CC5097C-1D5C-485E-80F2-60C3A8D0275A}" destId="{C95872EC-194E-46C5-8BE3-965FA159782B}" srcOrd="3" destOrd="0" presId="urn:microsoft.com/office/officeart/2005/8/layout/chevron2"/>
    <dgm:cxn modelId="{72CB08D3-7462-475B-A7AF-8AB99DB020D9}" type="presParOf" srcId="{2CC5097C-1D5C-485E-80F2-60C3A8D0275A}" destId="{C2678D54-B0A4-4B74-BFD4-B0B6E9D49C64}" srcOrd="4" destOrd="0" presId="urn:microsoft.com/office/officeart/2005/8/layout/chevron2"/>
    <dgm:cxn modelId="{3D2B5198-CC05-4C04-9C8A-64FE103F4BC6}" type="presParOf" srcId="{C2678D54-B0A4-4B74-BFD4-B0B6E9D49C64}" destId="{0E85766F-2EBB-4907-BA3E-4020E05F8EDE}" srcOrd="0" destOrd="0" presId="urn:microsoft.com/office/officeart/2005/8/layout/chevron2"/>
    <dgm:cxn modelId="{6E862146-1953-4174-890B-8870B0AABF62}" type="presParOf" srcId="{C2678D54-B0A4-4B74-BFD4-B0B6E9D49C64}" destId="{C56FDE87-4D72-46F7-BADE-FAAB743C490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620229-DF96-4B2F-AB94-DBFF27344163}">
      <dsp:nvSpPr>
        <dsp:cNvPr id="0" name=""/>
        <dsp:cNvSpPr/>
      </dsp:nvSpPr>
      <dsp:spPr>
        <a:xfrm>
          <a:off x="2493377" y="527258"/>
          <a:ext cx="3517483" cy="351748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C90915-0793-4460-8940-FC154D3CE7D3}">
      <dsp:nvSpPr>
        <dsp:cNvPr id="0" name=""/>
        <dsp:cNvSpPr/>
      </dsp:nvSpPr>
      <dsp:spPr>
        <a:xfrm>
          <a:off x="2493377" y="527258"/>
          <a:ext cx="3517483" cy="351748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68232-EDB0-4934-8B8D-670DF392D473}">
      <dsp:nvSpPr>
        <dsp:cNvPr id="0" name=""/>
        <dsp:cNvSpPr/>
      </dsp:nvSpPr>
      <dsp:spPr>
        <a:xfrm>
          <a:off x="2493377" y="527258"/>
          <a:ext cx="3517483" cy="351748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220EB-233B-4936-83BC-871EC3E5362C}">
      <dsp:nvSpPr>
        <dsp:cNvPr id="0" name=""/>
        <dsp:cNvSpPr/>
      </dsp:nvSpPr>
      <dsp:spPr>
        <a:xfrm>
          <a:off x="2493377" y="527258"/>
          <a:ext cx="3517483" cy="351748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710FA-0782-44CB-B527-9C4E2A8619D5}">
      <dsp:nvSpPr>
        <dsp:cNvPr id="0" name=""/>
        <dsp:cNvSpPr/>
      </dsp:nvSpPr>
      <dsp:spPr>
        <a:xfrm>
          <a:off x="3442389" y="1476270"/>
          <a:ext cx="1619459" cy="16194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5">
                  <a:lumMod val="75000"/>
                </a:schemeClr>
              </a:solidFill>
            </a:rPr>
            <a:t>Utility Patent </a:t>
          </a:r>
          <a:endParaRPr lang="en-US" sz="24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3442389" y="1476270"/>
        <a:ext cx="1619459" cy="1619459"/>
      </dsp:txXfrm>
    </dsp:sp>
    <dsp:sp modelId="{F7E22644-D9B5-4342-A649-40DD41C192C6}">
      <dsp:nvSpPr>
        <dsp:cNvPr id="0" name=""/>
        <dsp:cNvSpPr/>
      </dsp:nvSpPr>
      <dsp:spPr>
        <a:xfrm>
          <a:off x="3685308" y="1257"/>
          <a:ext cx="1133621" cy="11336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Valuable </a:t>
          </a:r>
          <a:endParaRPr lang="en-US" sz="1200" kern="1200" dirty="0"/>
        </a:p>
      </dsp:txBody>
      <dsp:txXfrm>
        <a:off x="3685308" y="1257"/>
        <a:ext cx="1133621" cy="1133621"/>
      </dsp:txXfrm>
    </dsp:sp>
    <dsp:sp modelId="{90580D5F-09F8-4720-8F92-E95FF57F7610}">
      <dsp:nvSpPr>
        <dsp:cNvPr id="0" name=""/>
        <dsp:cNvSpPr/>
      </dsp:nvSpPr>
      <dsp:spPr>
        <a:xfrm>
          <a:off x="5403239" y="1719189"/>
          <a:ext cx="1133621" cy="11336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powerful</a:t>
          </a:r>
          <a:endParaRPr lang="en-US" sz="1200" kern="1200" dirty="0"/>
        </a:p>
      </dsp:txBody>
      <dsp:txXfrm>
        <a:off x="5403239" y="1719189"/>
        <a:ext cx="1133621" cy="1133621"/>
      </dsp:txXfrm>
    </dsp:sp>
    <dsp:sp modelId="{ABA3276B-4BE8-421A-9A5A-C418BEE112E1}">
      <dsp:nvSpPr>
        <dsp:cNvPr id="0" name=""/>
        <dsp:cNvSpPr/>
      </dsp:nvSpPr>
      <dsp:spPr>
        <a:xfrm>
          <a:off x="3685308" y="3437120"/>
          <a:ext cx="1133621" cy="11336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smtClean="0"/>
            <a:t>high return on investment</a:t>
          </a:r>
          <a:endParaRPr lang="en-US" sz="1200" kern="1200"/>
        </a:p>
      </dsp:txBody>
      <dsp:txXfrm>
        <a:off x="3685308" y="3437120"/>
        <a:ext cx="1133621" cy="1133621"/>
      </dsp:txXfrm>
    </dsp:sp>
    <dsp:sp modelId="{66A2A008-9B04-4700-838F-EB4B62673599}">
      <dsp:nvSpPr>
        <dsp:cNvPr id="0" name=""/>
        <dsp:cNvSpPr/>
      </dsp:nvSpPr>
      <dsp:spPr>
        <a:xfrm>
          <a:off x="1967376" y="1719189"/>
          <a:ext cx="1133621" cy="11336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 smtClean="0"/>
            <a:t>great leverage </a:t>
          </a:r>
          <a:endParaRPr lang="en-US" sz="1200" kern="1200" dirty="0"/>
        </a:p>
      </dsp:txBody>
      <dsp:txXfrm>
        <a:off x="1967376" y="1719189"/>
        <a:ext cx="1133621" cy="113362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9ED840-2DA0-4FE6-A6DD-1379F70B1434}">
      <dsp:nvSpPr>
        <dsp:cNvPr id="0" name=""/>
        <dsp:cNvSpPr/>
      </dsp:nvSpPr>
      <dsp:spPr>
        <a:xfrm rot="5400000">
          <a:off x="-224908" y="228417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/>
            <a:t>Powerful Protection</a:t>
          </a:r>
          <a:endParaRPr lang="en-US" sz="1100" kern="1200" dirty="0"/>
        </a:p>
      </dsp:txBody>
      <dsp:txXfrm rot="5400000">
        <a:off x="-224908" y="228417"/>
        <a:ext cx="1499391" cy="1049574"/>
      </dsp:txXfrm>
    </dsp:sp>
    <dsp:sp modelId="{83D35274-52AD-49DB-9CE6-E164D935E14C}">
      <dsp:nvSpPr>
        <dsp:cNvPr id="0" name=""/>
        <dsp:cNvSpPr/>
      </dsp:nvSpPr>
      <dsp:spPr>
        <a:xfrm rot="5400000">
          <a:off x="4457084" y="-3404001"/>
          <a:ext cx="974604" cy="77896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Utility patents offer 20 year protection on inventions.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They are the foundation that supports the innovation powerhouses in industries.</a:t>
          </a:r>
          <a:endParaRPr lang="en-US" sz="1800" kern="1200" dirty="0"/>
        </a:p>
      </dsp:txBody>
      <dsp:txXfrm rot="5400000">
        <a:off x="4457084" y="-3404001"/>
        <a:ext cx="974604" cy="7789625"/>
      </dsp:txXfrm>
    </dsp:sp>
    <dsp:sp modelId="{0C2838A2-F4CE-48A5-9CCA-2AE8A0DF383F}">
      <dsp:nvSpPr>
        <dsp:cNvPr id="0" name=""/>
        <dsp:cNvSpPr/>
      </dsp:nvSpPr>
      <dsp:spPr>
        <a:xfrm rot="5400000">
          <a:off x="-224908" y="1532612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smtClean="0"/>
            <a:t>Mega Return On Investment</a:t>
          </a:r>
          <a:endParaRPr lang="en-US" sz="1100" b="1" i="0" kern="1200"/>
        </a:p>
      </dsp:txBody>
      <dsp:txXfrm rot="5400000">
        <a:off x="-224908" y="1532612"/>
        <a:ext cx="1499391" cy="1049574"/>
      </dsp:txXfrm>
    </dsp:sp>
    <dsp:sp modelId="{6B3F08C7-545B-449E-AE01-3A5DD051D64D}">
      <dsp:nvSpPr>
        <dsp:cNvPr id="0" name=""/>
        <dsp:cNvSpPr/>
      </dsp:nvSpPr>
      <dsp:spPr>
        <a:xfrm rot="5400000">
          <a:off x="4457084" y="-2099806"/>
          <a:ext cx="974604" cy="77896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The return on investment for the patent protection is between 100x to 1000x.The development time MUST be spent regardless to keep the company ahead of competitors.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 rot="5400000">
        <a:off x="4457084" y="-2099806"/>
        <a:ext cx="974604" cy="7789625"/>
      </dsp:txXfrm>
    </dsp:sp>
    <dsp:sp modelId="{0E85766F-2EBB-4907-BA3E-4020E05F8EDE}">
      <dsp:nvSpPr>
        <dsp:cNvPr id="0" name=""/>
        <dsp:cNvSpPr/>
      </dsp:nvSpPr>
      <dsp:spPr>
        <a:xfrm rot="5400000">
          <a:off x="-224908" y="2836808"/>
          <a:ext cx="1499391" cy="10495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smtClean="0"/>
            <a:t>Leverage To Operate</a:t>
          </a:r>
          <a:endParaRPr lang="en-US" sz="1100" b="1" i="0" kern="1200"/>
        </a:p>
      </dsp:txBody>
      <dsp:txXfrm rot="5400000">
        <a:off x="-224908" y="2836808"/>
        <a:ext cx="1499391" cy="1049574"/>
      </dsp:txXfrm>
    </dsp:sp>
    <dsp:sp modelId="{C56FDE87-4D72-46F7-BADE-FAAB743C4906}">
      <dsp:nvSpPr>
        <dsp:cNvPr id="0" name=""/>
        <dsp:cNvSpPr/>
      </dsp:nvSpPr>
      <dsp:spPr>
        <a:xfrm rot="5400000">
          <a:off x="4457084" y="-795611"/>
          <a:ext cx="974604" cy="77896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The more patents you own, the stronger your influence in the industry, the easier it is to hire strong talent, the more likely you are to find that one-in-a-million idea that changes the industry forever .</a:t>
          </a:r>
          <a:endParaRPr lang="en-US" sz="1800" kern="1200" dirty="0"/>
        </a:p>
      </dsp:txBody>
      <dsp:txXfrm rot="5400000">
        <a:off x="4457084" y="-795611"/>
        <a:ext cx="974604" cy="778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4895B-DA69-4964-97CE-7A33733D57D4}" type="datetimeFigureOut">
              <a:rPr lang="en-US" smtClean="0"/>
              <a:t>8/15/2010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5E086-C235-4709-B799-1F975E17E5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DC7B-F6AE-47C0-A24C-2FE1764DE619}" type="datetime1">
              <a:rPr lang="en-US" smtClean="0"/>
              <a:t>8/15/2010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956FF-2AA0-4FA1-9861-D00D3FC006B4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C4CF-8C91-4796-8AB2-153C7058F3FF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21D7C-6010-43B1-9CE5-F0FB41BBEF20}" type="datetime1">
              <a:rPr lang="en-US" smtClean="0"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F3B-6235-4838-921E-DA6E05292879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A3B805-89F6-4648-AF44-27CDA469A750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0293-0CB1-40E3-83FF-00EC95FB682A}" type="datetime1">
              <a:rPr lang="en-US" smtClean="0"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BCB71-518B-4E8E-9E0A-AE87124C006F}" type="datetime1">
              <a:rPr lang="en-US" smtClean="0"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B1DE3-F052-44A8-BA61-81160DE97A81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EAE7-7280-43EF-958D-A8E827757334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52EA8C4-93F6-4842-8A68-71288363E3DE}" type="datetime1">
              <a:rPr lang="en-US" smtClean="0"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354BAE5-E9EE-4442-A0CE-E916CC8B07F4}" type="datetime1">
              <a:rPr lang="en-US" smtClean="0"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F44B01-74E7-46A3-AD14-DA1BE380676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-inventions-success.com/Patent-Defin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696200" cy="35814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New Inventions Success</a:t>
            </a:r>
          </a:p>
          <a:p>
            <a:endParaRPr lang="en-US" sz="2000" dirty="0" smtClean="0"/>
          </a:p>
          <a:p>
            <a:r>
              <a:rPr lang="en-US" sz="2800" dirty="0" smtClean="0"/>
              <a:t>Patent </a:t>
            </a:r>
            <a:r>
              <a:rPr lang="en-US" sz="2800" dirty="0" smtClean="0"/>
              <a:t>type</a:t>
            </a:r>
            <a:endParaRPr lang="en-US" sz="2800" dirty="0" smtClean="0"/>
          </a:p>
          <a:p>
            <a:endParaRPr lang="en-US" dirty="0" smtClean="0"/>
          </a:p>
          <a:p>
            <a:endParaRPr lang="en-US" sz="1400" dirty="0" smtClean="0"/>
          </a:p>
          <a:p>
            <a:r>
              <a:rPr lang="en-US" sz="1400" dirty="0" smtClean="0"/>
              <a:t>Dr. MARK </a:t>
            </a:r>
            <a:r>
              <a:rPr lang="en-US" sz="1400" dirty="0" err="1" smtClean="0"/>
              <a:t>rajai</a:t>
            </a:r>
            <a:endParaRPr lang="en-US" sz="1400" dirty="0" smtClean="0"/>
          </a:p>
          <a:p>
            <a:r>
              <a:rPr lang="en-US" sz="1400" dirty="0" smtClean="0"/>
              <a:t>MSE 303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pic>
        <p:nvPicPr>
          <p:cNvPr id="6" name="Picture 2" descr="C:\Documents and Settings\Reyhaneh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685800"/>
            <a:ext cx="4114800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Utility Patent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152400" y="2209800"/>
          <a:ext cx="8839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Design Patent</a:t>
            </a:r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What is a design patent</a:t>
            </a:r>
            <a:r>
              <a:rPr lang="en-US" sz="2400" b="1" dirty="0" smtClean="0"/>
              <a:t>?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dirty="0" smtClean="0"/>
              <a:t>  It is </a:t>
            </a:r>
            <a:r>
              <a:rPr lang="en-US" sz="2400" dirty="0" smtClean="0"/>
              <a:t>legal protection of a new shape and appearance of something. It has to be something where shape and appearance matter. 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400" b="1" dirty="0" smtClean="0"/>
          </a:p>
          <a:p>
            <a:r>
              <a:rPr lang="en-US" sz="2400" b="1" dirty="0" smtClean="0"/>
              <a:t>How </a:t>
            </a:r>
            <a:r>
              <a:rPr lang="en-US" sz="2400" b="1" dirty="0" smtClean="0"/>
              <a:t>do I get a design patent on my new design</a:t>
            </a:r>
            <a:r>
              <a:rPr lang="en-US" sz="2400" b="1" dirty="0" smtClean="0"/>
              <a:t>?</a:t>
            </a:r>
          </a:p>
          <a:p>
            <a:endParaRPr lang="en-US" sz="2400" b="1" dirty="0" smtClean="0"/>
          </a:p>
          <a:p>
            <a:r>
              <a:rPr lang="en-US" sz="2400" dirty="0" smtClean="0"/>
              <a:t>File an application with the United States Patent Office. There are thousands of pages of rules covering these applications, so get help.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What </a:t>
            </a:r>
            <a:r>
              <a:rPr lang="en-US" sz="2400" b="1" dirty="0" smtClean="0"/>
              <a:t>is the patent cost for my design</a:t>
            </a:r>
            <a:r>
              <a:rPr lang="en-US" sz="2400" b="1" dirty="0" smtClean="0"/>
              <a:t>?</a:t>
            </a:r>
          </a:p>
          <a:p>
            <a:endParaRPr lang="en-US" sz="2400" b="1" dirty="0" smtClean="0"/>
          </a:p>
          <a:p>
            <a:r>
              <a:rPr lang="en-US" sz="2400" dirty="0" smtClean="0"/>
              <a:t>If you are working with a reasonable attorney, a patent application on your design should cost anywhere from $1,500 - $4,500 depending on the design and the attorney.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Inventions Success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California State University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44B01-74E7-46A3-AD14-DA1BE3806765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Reference</a:t>
            </a:r>
            <a:endParaRPr lang="en-US" sz="24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/>
            <a:r>
              <a:rPr lang="en-US" sz="2400" dirty="0" smtClean="0">
                <a:hlinkClick r:id="rId2"/>
              </a:rPr>
              <a:t>http://www.new-inventions-success.com/Patent-Definition.html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287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Slide 1</vt:lpstr>
      <vt:lpstr>New Inventions Success</vt:lpstr>
      <vt:lpstr>New Inventions Success</vt:lpstr>
      <vt:lpstr>New Inventions Success</vt:lpstr>
      <vt:lpstr>New Inventions Success</vt:lpstr>
      <vt:lpstr>New Inventions Success</vt:lpstr>
      <vt:lpstr>New Inventions Success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10</cp:revision>
  <dcterms:created xsi:type="dcterms:W3CDTF">2010-08-15T22:53:54Z</dcterms:created>
  <dcterms:modified xsi:type="dcterms:W3CDTF">2010-08-15T23:34:02Z</dcterms:modified>
</cp:coreProperties>
</file>