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0D753C-5D33-4401-B478-AAFC65DF7B18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ECA67C-5289-42C7-910F-9F25FEE1A96C}">
      <dgm:prSet phldrT="[Text]" custT="1"/>
      <dgm:spPr/>
      <dgm:t>
        <a:bodyPr/>
        <a:lstStyle/>
        <a:p>
          <a:r>
            <a:rPr lang="en-US" sz="2800" dirty="0" smtClean="0"/>
            <a:t>Patent Infringement</a:t>
          </a:r>
          <a:endParaRPr lang="en-US" sz="2800" dirty="0"/>
        </a:p>
      </dgm:t>
    </dgm:pt>
    <dgm:pt modelId="{4ECCC81B-6113-44C7-97C8-36125275D5F8}" type="parTrans" cxnId="{2242FF81-F96C-4DB8-93DE-F242EFAE1456}">
      <dgm:prSet/>
      <dgm:spPr/>
      <dgm:t>
        <a:bodyPr/>
        <a:lstStyle/>
        <a:p>
          <a:endParaRPr lang="en-US"/>
        </a:p>
      </dgm:t>
    </dgm:pt>
    <dgm:pt modelId="{66F2F47A-920E-4303-9F5A-440748C60AA8}" type="sibTrans" cxnId="{2242FF81-F96C-4DB8-93DE-F242EFAE1456}">
      <dgm:prSet/>
      <dgm:spPr/>
      <dgm:t>
        <a:bodyPr/>
        <a:lstStyle/>
        <a:p>
          <a:endParaRPr lang="en-US"/>
        </a:p>
      </dgm:t>
    </dgm:pt>
    <dgm:pt modelId="{CBC391C3-8A8D-47A1-B240-E4D70521D124}">
      <dgm:prSet phldrT="[Text]" custT="1"/>
      <dgm:spPr/>
      <dgm:t>
        <a:bodyPr/>
        <a:lstStyle/>
        <a:p>
          <a:pPr algn="ctr"/>
          <a:endParaRPr lang="en-US" sz="2400" dirty="0"/>
        </a:p>
      </dgm:t>
    </dgm:pt>
    <dgm:pt modelId="{EC68003F-C200-428B-8D5F-4F0D49499748}" type="parTrans" cxnId="{15661989-0C6D-48F8-9342-AFF6AD69C394}">
      <dgm:prSet/>
      <dgm:spPr/>
      <dgm:t>
        <a:bodyPr/>
        <a:lstStyle/>
        <a:p>
          <a:endParaRPr lang="en-US"/>
        </a:p>
      </dgm:t>
    </dgm:pt>
    <dgm:pt modelId="{82FB34C6-AB26-48B7-9065-DB2B900C62CF}" type="sibTrans" cxnId="{15661989-0C6D-48F8-9342-AFF6AD69C394}">
      <dgm:prSet/>
      <dgm:spPr/>
      <dgm:t>
        <a:bodyPr/>
        <a:lstStyle/>
        <a:p>
          <a:endParaRPr lang="en-US"/>
        </a:p>
      </dgm:t>
    </dgm:pt>
    <dgm:pt modelId="{3375B1E1-FE75-441C-B21C-96BE35B34619}">
      <dgm:prSet phldrT="[Text]" custT="1"/>
      <dgm:spPr/>
      <dgm:t>
        <a:bodyPr/>
        <a:lstStyle/>
        <a:p>
          <a:pPr algn="ctr"/>
          <a:r>
            <a:rPr lang="en-US" sz="2400" dirty="0" smtClean="0"/>
            <a:t>When someone violates the rights of someone else's patent .</a:t>
          </a:r>
          <a:endParaRPr lang="en-US" sz="2400" dirty="0"/>
        </a:p>
      </dgm:t>
    </dgm:pt>
    <dgm:pt modelId="{573ABDB0-8BE0-4B2A-9BB5-F9848F8D5622}" type="parTrans" cxnId="{B9269DD4-CA57-41DE-919E-CA49A754A1B7}">
      <dgm:prSet/>
      <dgm:spPr/>
      <dgm:t>
        <a:bodyPr/>
        <a:lstStyle/>
        <a:p>
          <a:endParaRPr lang="en-US"/>
        </a:p>
      </dgm:t>
    </dgm:pt>
    <dgm:pt modelId="{EDE7CA42-ECEE-4188-9C13-CD507222C2C0}" type="sibTrans" cxnId="{B9269DD4-CA57-41DE-919E-CA49A754A1B7}">
      <dgm:prSet/>
      <dgm:spPr/>
      <dgm:t>
        <a:bodyPr/>
        <a:lstStyle/>
        <a:p>
          <a:endParaRPr lang="en-US"/>
        </a:p>
      </dgm:t>
    </dgm:pt>
    <dgm:pt modelId="{200CEE36-9B9E-4C57-8E18-5E419DB675D9}">
      <dgm:prSet phldrT="[Text]" custT="1"/>
      <dgm:spPr/>
      <dgm:t>
        <a:bodyPr/>
        <a:lstStyle/>
        <a:p>
          <a:pPr algn="ctr"/>
          <a:endParaRPr lang="en-US" sz="2400" dirty="0"/>
        </a:p>
      </dgm:t>
    </dgm:pt>
    <dgm:pt modelId="{EACD02E9-B868-42D5-97CE-8D094C02C0B1}" type="parTrans" cxnId="{588DF704-A70A-4888-8AF6-DE317DD1753A}">
      <dgm:prSet/>
      <dgm:spPr/>
      <dgm:t>
        <a:bodyPr/>
        <a:lstStyle/>
        <a:p>
          <a:endParaRPr lang="en-US"/>
        </a:p>
      </dgm:t>
    </dgm:pt>
    <dgm:pt modelId="{BCA6D45F-D025-4AB4-BFEB-B7C886DBCE2D}" type="sibTrans" cxnId="{588DF704-A70A-4888-8AF6-DE317DD1753A}">
      <dgm:prSet/>
      <dgm:spPr/>
      <dgm:t>
        <a:bodyPr/>
        <a:lstStyle/>
        <a:p>
          <a:endParaRPr lang="en-US"/>
        </a:p>
      </dgm:t>
    </dgm:pt>
    <dgm:pt modelId="{A4567F78-577A-4E50-8B4E-0A9A8E8A0E7B}" type="pres">
      <dgm:prSet presAssocID="{510D753C-5D33-4401-B478-AAFC65DF7B18}" presName="Name0" presStyleCnt="0">
        <dgm:presLayoutVars>
          <dgm:dir/>
          <dgm:animLvl val="lvl"/>
          <dgm:resizeHandles/>
        </dgm:presLayoutVars>
      </dgm:prSet>
      <dgm:spPr/>
    </dgm:pt>
    <dgm:pt modelId="{C43B998F-0228-4538-9572-64A5D544731A}" type="pres">
      <dgm:prSet presAssocID="{C2ECA67C-5289-42C7-910F-9F25FEE1A96C}" presName="linNode" presStyleCnt="0"/>
      <dgm:spPr/>
    </dgm:pt>
    <dgm:pt modelId="{6FF5DD8B-CB56-4AC1-9579-F66FCC41CE00}" type="pres">
      <dgm:prSet presAssocID="{C2ECA67C-5289-42C7-910F-9F25FEE1A96C}" presName="parentShp" presStyleLbl="node1" presStyleIdx="0" presStyleCnt="1">
        <dgm:presLayoutVars>
          <dgm:bulletEnabled val="1"/>
        </dgm:presLayoutVars>
      </dgm:prSet>
      <dgm:spPr/>
    </dgm:pt>
    <dgm:pt modelId="{6E3E73C0-2933-4443-A2F4-27685054A3E6}" type="pres">
      <dgm:prSet presAssocID="{C2ECA67C-5289-42C7-910F-9F25FEE1A96C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9250D3-B3F6-45FD-96AD-A943EF283AFE}" type="presOf" srcId="{510D753C-5D33-4401-B478-AAFC65DF7B18}" destId="{A4567F78-577A-4E50-8B4E-0A9A8E8A0E7B}" srcOrd="0" destOrd="0" presId="urn:microsoft.com/office/officeart/2005/8/layout/vList6"/>
    <dgm:cxn modelId="{2242FF81-F96C-4DB8-93DE-F242EFAE1456}" srcId="{510D753C-5D33-4401-B478-AAFC65DF7B18}" destId="{C2ECA67C-5289-42C7-910F-9F25FEE1A96C}" srcOrd="0" destOrd="0" parTransId="{4ECCC81B-6113-44C7-97C8-36125275D5F8}" sibTransId="{66F2F47A-920E-4303-9F5A-440748C60AA8}"/>
    <dgm:cxn modelId="{0FD03652-E359-4D58-A5E3-D3AE71C85D73}" type="presOf" srcId="{200CEE36-9B9E-4C57-8E18-5E419DB675D9}" destId="{6E3E73C0-2933-4443-A2F4-27685054A3E6}" srcOrd="0" destOrd="1" presId="urn:microsoft.com/office/officeart/2005/8/layout/vList6"/>
    <dgm:cxn modelId="{7CD402CC-6B83-4639-B867-3675B4B08CB0}" type="presOf" srcId="{C2ECA67C-5289-42C7-910F-9F25FEE1A96C}" destId="{6FF5DD8B-CB56-4AC1-9579-F66FCC41CE00}" srcOrd="0" destOrd="0" presId="urn:microsoft.com/office/officeart/2005/8/layout/vList6"/>
    <dgm:cxn modelId="{F079159F-7694-4839-ADCE-9C23C162D611}" type="presOf" srcId="{CBC391C3-8A8D-47A1-B240-E4D70521D124}" destId="{6E3E73C0-2933-4443-A2F4-27685054A3E6}" srcOrd="0" destOrd="0" presId="urn:microsoft.com/office/officeart/2005/8/layout/vList6"/>
    <dgm:cxn modelId="{B9269DD4-CA57-41DE-919E-CA49A754A1B7}" srcId="{C2ECA67C-5289-42C7-910F-9F25FEE1A96C}" destId="{3375B1E1-FE75-441C-B21C-96BE35B34619}" srcOrd="2" destOrd="0" parTransId="{573ABDB0-8BE0-4B2A-9BB5-F9848F8D5622}" sibTransId="{EDE7CA42-ECEE-4188-9C13-CD507222C2C0}"/>
    <dgm:cxn modelId="{15661989-0C6D-48F8-9342-AFF6AD69C394}" srcId="{C2ECA67C-5289-42C7-910F-9F25FEE1A96C}" destId="{CBC391C3-8A8D-47A1-B240-E4D70521D124}" srcOrd="0" destOrd="0" parTransId="{EC68003F-C200-428B-8D5F-4F0D49499748}" sibTransId="{82FB34C6-AB26-48B7-9065-DB2B900C62CF}"/>
    <dgm:cxn modelId="{99643223-280E-4886-A2BA-6C8F60FCFF5D}" type="presOf" srcId="{3375B1E1-FE75-441C-B21C-96BE35B34619}" destId="{6E3E73C0-2933-4443-A2F4-27685054A3E6}" srcOrd="0" destOrd="2" presId="urn:microsoft.com/office/officeart/2005/8/layout/vList6"/>
    <dgm:cxn modelId="{588DF704-A70A-4888-8AF6-DE317DD1753A}" srcId="{C2ECA67C-5289-42C7-910F-9F25FEE1A96C}" destId="{200CEE36-9B9E-4C57-8E18-5E419DB675D9}" srcOrd="1" destOrd="0" parTransId="{EACD02E9-B868-42D5-97CE-8D094C02C0B1}" sibTransId="{BCA6D45F-D025-4AB4-BFEB-B7C886DBCE2D}"/>
    <dgm:cxn modelId="{600D7BAE-8C2D-496C-A597-4AEE138A722E}" type="presParOf" srcId="{A4567F78-577A-4E50-8B4E-0A9A8E8A0E7B}" destId="{C43B998F-0228-4538-9572-64A5D544731A}" srcOrd="0" destOrd="0" presId="urn:microsoft.com/office/officeart/2005/8/layout/vList6"/>
    <dgm:cxn modelId="{98695AFF-FD7F-447B-A691-1804F06360A9}" type="presParOf" srcId="{C43B998F-0228-4538-9572-64A5D544731A}" destId="{6FF5DD8B-CB56-4AC1-9579-F66FCC41CE00}" srcOrd="0" destOrd="0" presId="urn:microsoft.com/office/officeart/2005/8/layout/vList6"/>
    <dgm:cxn modelId="{0B1B68D1-7AD4-48C5-9101-87A8F4F69D94}" type="presParOf" srcId="{C43B998F-0228-4538-9572-64A5D544731A}" destId="{6E3E73C0-2933-4443-A2F4-27685054A3E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F9F60E-A51E-430A-AFC7-0B350ADDBF39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0DF675-FA8B-4B20-BD86-9FDEA9D85AFD}">
      <dgm:prSet phldrT="[Text]" custT="1"/>
      <dgm:spPr/>
      <dgm:t>
        <a:bodyPr/>
        <a:lstStyle/>
        <a:p>
          <a:r>
            <a:rPr lang="en-US" sz="1800" b="1" i="0" dirty="0" smtClean="0"/>
            <a:t>Gather Evidence </a:t>
          </a:r>
          <a:r>
            <a:rPr lang="en-US" sz="1800" b="1" i="0" dirty="0" smtClean="0"/>
            <a:t>Of Infringement</a:t>
          </a:r>
          <a:endParaRPr lang="en-US" sz="1800" dirty="0"/>
        </a:p>
      </dgm:t>
    </dgm:pt>
    <dgm:pt modelId="{CF5B01B2-07E2-4659-B41C-8618D199F580}" type="parTrans" cxnId="{F6A42693-76B5-4DF2-B6E9-753507B27505}">
      <dgm:prSet/>
      <dgm:spPr/>
      <dgm:t>
        <a:bodyPr/>
        <a:lstStyle/>
        <a:p>
          <a:endParaRPr lang="en-US"/>
        </a:p>
      </dgm:t>
    </dgm:pt>
    <dgm:pt modelId="{8711289E-2D27-48FF-B0CA-887AA485EFE8}" type="sibTrans" cxnId="{F6A42693-76B5-4DF2-B6E9-753507B27505}">
      <dgm:prSet/>
      <dgm:spPr/>
      <dgm:t>
        <a:bodyPr/>
        <a:lstStyle/>
        <a:p>
          <a:endParaRPr lang="en-US"/>
        </a:p>
      </dgm:t>
    </dgm:pt>
    <dgm:pt modelId="{34488490-9631-4B95-B164-E0E80D116A43}">
      <dgm:prSet phldrT="[Text]" custT="1"/>
      <dgm:spPr/>
      <dgm:t>
        <a:bodyPr/>
        <a:lstStyle/>
        <a:p>
          <a:r>
            <a:rPr lang="en-US" sz="1800" b="1" dirty="0" smtClean="0"/>
            <a:t>Get Your Team Together And Plan</a:t>
          </a:r>
          <a:endParaRPr lang="en-US" sz="1800" b="1" dirty="0"/>
        </a:p>
      </dgm:t>
    </dgm:pt>
    <dgm:pt modelId="{D3AC506E-8450-4F7A-BA73-1DAEE40E622B}" type="parTrans" cxnId="{AFB79425-77B9-4D87-A025-6963F0C9B6B7}">
      <dgm:prSet/>
      <dgm:spPr/>
      <dgm:t>
        <a:bodyPr/>
        <a:lstStyle/>
        <a:p>
          <a:endParaRPr lang="en-US"/>
        </a:p>
      </dgm:t>
    </dgm:pt>
    <dgm:pt modelId="{039202CE-5550-483F-8FBE-AAA0C8400D0E}" type="sibTrans" cxnId="{AFB79425-77B9-4D87-A025-6963F0C9B6B7}">
      <dgm:prSet/>
      <dgm:spPr/>
      <dgm:t>
        <a:bodyPr/>
        <a:lstStyle/>
        <a:p>
          <a:endParaRPr lang="en-US"/>
        </a:p>
      </dgm:t>
    </dgm:pt>
    <dgm:pt modelId="{D84D5DF3-D97C-4CF1-A2EA-CB1C02CF16B8}">
      <dgm:prSet phldrT="[Text]"/>
      <dgm:spPr/>
      <dgm:t>
        <a:bodyPr/>
        <a:lstStyle/>
        <a:p>
          <a:r>
            <a:rPr lang="en-US" b="1" i="0" dirty="0" smtClean="0"/>
            <a:t>Give Notice To The Infringer</a:t>
          </a:r>
          <a:endParaRPr lang="en-US" dirty="0"/>
        </a:p>
      </dgm:t>
    </dgm:pt>
    <dgm:pt modelId="{F0FBF4D8-1F3A-4940-A355-9C3992F6E95A}" type="parTrans" cxnId="{8DEF0B07-5505-45D7-A78D-D204966A9A6C}">
      <dgm:prSet/>
      <dgm:spPr/>
      <dgm:t>
        <a:bodyPr/>
        <a:lstStyle/>
        <a:p>
          <a:endParaRPr lang="en-US"/>
        </a:p>
      </dgm:t>
    </dgm:pt>
    <dgm:pt modelId="{311483AA-54B6-4E9C-819A-5F881BCEE249}" type="sibTrans" cxnId="{8DEF0B07-5505-45D7-A78D-D204966A9A6C}">
      <dgm:prSet/>
      <dgm:spPr/>
      <dgm:t>
        <a:bodyPr/>
        <a:lstStyle/>
        <a:p>
          <a:endParaRPr lang="en-US"/>
        </a:p>
      </dgm:t>
    </dgm:pt>
    <dgm:pt modelId="{4497CD4E-C448-49FE-B367-47982D3EE708}">
      <dgm:prSet/>
      <dgm:spPr/>
      <dgm:t>
        <a:bodyPr/>
        <a:lstStyle/>
        <a:p>
          <a:r>
            <a:rPr lang="en-US" b="1" i="0" dirty="0" smtClean="0"/>
            <a:t> Apply Pressure</a:t>
          </a:r>
          <a:endParaRPr lang="en-US" b="1" i="0" dirty="0"/>
        </a:p>
      </dgm:t>
    </dgm:pt>
    <dgm:pt modelId="{F2F824DE-87D2-473E-A82D-80AEC946A687}" type="parTrans" cxnId="{860EB512-531D-4FB4-8E91-AEC414A7BED8}">
      <dgm:prSet/>
      <dgm:spPr/>
      <dgm:t>
        <a:bodyPr/>
        <a:lstStyle/>
        <a:p>
          <a:endParaRPr lang="en-US"/>
        </a:p>
      </dgm:t>
    </dgm:pt>
    <dgm:pt modelId="{C4A794CB-D042-48C1-9445-256E81ABED48}" type="sibTrans" cxnId="{860EB512-531D-4FB4-8E91-AEC414A7BED8}">
      <dgm:prSet/>
      <dgm:spPr/>
      <dgm:t>
        <a:bodyPr/>
        <a:lstStyle/>
        <a:p>
          <a:endParaRPr lang="en-US"/>
        </a:p>
      </dgm:t>
    </dgm:pt>
    <dgm:pt modelId="{79FA2240-9B1D-4BA8-AA05-9483E2325FB2}" type="pres">
      <dgm:prSet presAssocID="{51F9F60E-A51E-430A-AFC7-0B350ADDBF39}" presName="arrowDiagram" presStyleCnt="0">
        <dgm:presLayoutVars>
          <dgm:chMax val="5"/>
          <dgm:dir/>
          <dgm:resizeHandles val="exact"/>
        </dgm:presLayoutVars>
      </dgm:prSet>
      <dgm:spPr/>
    </dgm:pt>
    <dgm:pt modelId="{D63D7A9A-6863-423E-8537-A1DA4915E345}" type="pres">
      <dgm:prSet presAssocID="{51F9F60E-A51E-430A-AFC7-0B350ADDBF39}" presName="arrow" presStyleLbl="bgShp" presStyleIdx="0" presStyleCnt="1"/>
      <dgm:spPr/>
    </dgm:pt>
    <dgm:pt modelId="{A252B348-85C0-4BF5-97BE-48235E44DFD5}" type="pres">
      <dgm:prSet presAssocID="{51F9F60E-A51E-430A-AFC7-0B350ADDBF39}" presName="arrowDiagram4" presStyleCnt="0"/>
      <dgm:spPr/>
    </dgm:pt>
    <dgm:pt modelId="{E883226D-3516-4C20-8AAB-08DAB6BD3785}" type="pres">
      <dgm:prSet presAssocID="{810DF675-FA8B-4B20-BD86-9FDEA9D85AFD}" presName="bullet4a" presStyleLbl="node1" presStyleIdx="0" presStyleCnt="4"/>
      <dgm:spPr/>
    </dgm:pt>
    <dgm:pt modelId="{2B9233A6-9CC4-4E5D-97A5-1456CB87608F}" type="pres">
      <dgm:prSet presAssocID="{810DF675-FA8B-4B20-BD86-9FDEA9D85AFD}" presName="textBox4a" presStyleLbl="revTx" presStyleIdx="0" presStyleCnt="4">
        <dgm:presLayoutVars>
          <dgm:bulletEnabled val="1"/>
        </dgm:presLayoutVars>
      </dgm:prSet>
      <dgm:spPr/>
    </dgm:pt>
    <dgm:pt modelId="{3CB4EF89-170C-438C-BAE9-594EE39EC924}" type="pres">
      <dgm:prSet presAssocID="{34488490-9631-4B95-B164-E0E80D116A43}" presName="bullet4b" presStyleLbl="node1" presStyleIdx="1" presStyleCnt="4"/>
      <dgm:spPr/>
    </dgm:pt>
    <dgm:pt modelId="{A13E3D09-CAA5-4544-B64F-6E3E127D18BB}" type="pres">
      <dgm:prSet presAssocID="{34488490-9631-4B95-B164-E0E80D116A43}" presName="textBox4b" presStyleLbl="revTx" presStyleIdx="1" presStyleCnt="4">
        <dgm:presLayoutVars>
          <dgm:bulletEnabled val="1"/>
        </dgm:presLayoutVars>
      </dgm:prSet>
      <dgm:spPr/>
    </dgm:pt>
    <dgm:pt modelId="{0D84B77C-1B11-466C-884D-8FC339F2F785}" type="pres">
      <dgm:prSet presAssocID="{D84D5DF3-D97C-4CF1-A2EA-CB1C02CF16B8}" presName="bullet4c" presStyleLbl="node1" presStyleIdx="2" presStyleCnt="4"/>
      <dgm:spPr/>
    </dgm:pt>
    <dgm:pt modelId="{44DA0F61-6FF6-48FE-AD9D-6A63CA82845E}" type="pres">
      <dgm:prSet presAssocID="{D84D5DF3-D97C-4CF1-A2EA-CB1C02CF16B8}" presName="textBox4c" presStyleLbl="revTx" presStyleIdx="2" presStyleCnt="4">
        <dgm:presLayoutVars>
          <dgm:bulletEnabled val="1"/>
        </dgm:presLayoutVars>
      </dgm:prSet>
      <dgm:spPr/>
    </dgm:pt>
    <dgm:pt modelId="{6A14648E-547E-4121-975C-D894B724F070}" type="pres">
      <dgm:prSet presAssocID="{4497CD4E-C448-49FE-B367-47982D3EE708}" presName="bullet4d" presStyleLbl="node1" presStyleIdx="3" presStyleCnt="4"/>
      <dgm:spPr/>
    </dgm:pt>
    <dgm:pt modelId="{D757BE81-FC79-4B08-A8F3-437C0AADE0C1}" type="pres">
      <dgm:prSet presAssocID="{4497CD4E-C448-49FE-B367-47982D3EE708}" presName="textBox4d" presStyleLbl="revTx" presStyleIdx="3" presStyleCnt="4">
        <dgm:presLayoutVars>
          <dgm:bulletEnabled val="1"/>
        </dgm:presLayoutVars>
      </dgm:prSet>
      <dgm:spPr/>
    </dgm:pt>
  </dgm:ptLst>
  <dgm:cxnLst>
    <dgm:cxn modelId="{DCEC8707-FE0C-4962-ADB9-302F51863981}" type="presOf" srcId="{51F9F60E-A51E-430A-AFC7-0B350ADDBF39}" destId="{79FA2240-9B1D-4BA8-AA05-9483E2325FB2}" srcOrd="0" destOrd="0" presId="urn:microsoft.com/office/officeart/2005/8/layout/arrow2"/>
    <dgm:cxn modelId="{AFB79425-77B9-4D87-A025-6963F0C9B6B7}" srcId="{51F9F60E-A51E-430A-AFC7-0B350ADDBF39}" destId="{34488490-9631-4B95-B164-E0E80D116A43}" srcOrd="1" destOrd="0" parTransId="{D3AC506E-8450-4F7A-BA73-1DAEE40E622B}" sibTransId="{039202CE-5550-483F-8FBE-AAA0C8400D0E}"/>
    <dgm:cxn modelId="{B04039C2-0EC2-43AA-99EE-1E82723F8CF5}" type="presOf" srcId="{D84D5DF3-D97C-4CF1-A2EA-CB1C02CF16B8}" destId="{44DA0F61-6FF6-48FE-AD9D-6A63CA82845E}" srcOrd="0" destOrd="0" presId="urn:microsoft.com/office/officeart/2005/8/layout/arrow2"/>
    <dgm:cxn modelId="{50D0BC47-9966-4D5C-8511-E43F11D217CF}" type="presOf" srcId="{810DF675-FA8B-4B20-BD86-9FDEA9D85AFD}" destId="{2B9233A6-9CC4-4E5D-97A5-1456CB87608F}" srcOrd="0" destOrd="0" presId="urn:microsoft.com/office/officeart/2005/8/layout/arrow2"/>
    <dgm:cxn modelId="{F6A42693-76B5-4DF2-B6E9-753507B27505}" srcId="{51F9F60E-A51E-430A-AFC7-0B350ADDBF39}" destId="{810DF675-FA8B-4B20-BD86-9FDEA9D85AFD}" srcOrd="0" destOrd="0" parTransId="{CF5B01B2-07E2-4659-B41C-8618D199F580}" sibTransId="{8711289E-2D27-48FF-B0CA-887AA485EFE8}"/>
    <dgm:cxn modelId="{CEC1CE6B-5BEC-4CFF-841E-AC32F5904F89}" type="presOf" srcId="{34488490-9631-4B95-B164-E0E80D116A43}" destId="{A13E3D09-CAA5-4544-B64F-6E3E127D18BB}" srcOrd="0" destOrd="0" presId="urn:microsoft.com/office/officeart/2005/8/layout/arrow2"/>
    <dgm:cxn modelId="{8DEF0B07-5505-45D7-A78D-D204966A9A6C}" srcId="{51F9F60E-A51E-430A-AFC7-0B350ADDBF39}" destId="{D84D5DF3-D97C-4CF1-A2EA-CB1C02CF16B8}" srcOrd="2" destOrd="0" parTransId="{F0FBF4D8-1F3A-4940-A355-9C3992F6E95A}" sibTransId="{311483AA-54B6-4E9C-819A-5F881BCEE249}"/>
    <dgm:cxn modelId="{860EB512-531D-4FB4-8E91-AEC414A7BED8}" srcId="{51F9F60E-A51E-430A-AFC7-0B350ADDBF39}" destId="{4497CD4E-C448-49FE-B367-47982D3EE708}" srcOrd="3" destOrd="0" parTransId="{F2F824DE-87D2-473E-A82D-80AEC946A687}" sibTransId="{C4A794CB-D042-48C1-9445-256E81ABED48}"/>
    <dgm:cxn modelId="{7F625A0A-6750-4609-886F-8144E79BD668}" type="presOf" srcId="{4497CD4E-C448-49FE-B367-47982D3EE708}" destId="{D757BE81-FC79-4B08-A8F3-437C0AADE0C1}" srcOrd="0" destOrd="0" presId="urn:microsoft.com/office/officeart/2005/8/layout/arrow2"/>
    <dgm:cxn modelId="{B177A3DC-27FA-4FE5-B5FB-B1BFF3DEDA64}" type="presParOf" srcId="{79FA2240-9B1D-4BA8-AA05-9483E2325FB2}" destId="{D63D7A9A-6863-423E-8537-A1DA4915E345}" srcOrd="0" destOrd="0" presId="urn:microsoft.com/office/officeart/2005/8/layout/arrow2"/>
    <dgm:cxn modelId="{905689FE-012A-49E9-9845-8C2DFF31A110}" type="presParOf" srcId="{79FA2240-9B1D-4BA8-AA05-9483E2325FB2}" destId="{A252B348-85C0-4BF5-97BE-48235E44DFD5}" srcOrd="1" destOrd="0" presId="urn:microsoft.com/office/officeart/2005/8/layout/arrow2"/>
    <dgm:cxn modelId="{694894A8-B735-4F43-A6F2-BAA3874A6304}" type="presParOf" srcId="{A252B348-85C0-4BF5-97BE-48235E44DFD5}" destId="{E883226D-3516-4C20-8AAB-08DAB6BD3785}" srcOrd="0" destOrd="0" presId="urn:microsoft.com/office/officeart/2005/8/layout/arrow2"/>
    <dgm:cxn modelId="{02D3A1E2-846F-4B84-AB4C-03D042BFF098}" type="presParOf" srcId="{A252B348-85C0-4BF5-97BE-48235E44DFD5}" destId="{2B9233A6-9CC4-4E5D-97A5-1456CB87608F}" srcOrd="1" destOrd="0" presId="urn:microsoft.com/office/officeart/2005/8/layout/arrow2"/>
    <dgm:cxn modelId="{55CCA4E2-E6F2-457B-9BEB-3E9B1573DC42}" type="presParOf" srcId="{A252B348-85C0-4BF5-97BE-48235E44DFD5}" destId="{3CB4EF89-170C-438C-BAE9-594EE39EC924}" srcOrd="2" destOrd="0" presId="urn:microsoft.com/office/officeart/2005/8/layout/arrow2"/>
    <dgm:cxn modelId="{CC8997F7-E092-4162-AECA-1076A05E63DC}" type="presParOf" srcId="{A252B348-85C0-4BF5-97BE-48235E44DFD5}" destId="{A13E3D09-CAA5-4544-B64F-6E3E127D18BB}" srcOrd="3" destOrd="0" presId="urn:microsoft.com/office/officeart/2005/8/layout/arrow2"/>
    <dgm:cxn modelId="{411AC3F9-F29E-4842-8E71-C6B205D0538A}" type="presParOf" srcId="{A252B348-85C0-4BF5-97BE-48235E44DFD5}" destId="{0D84B77C-1B11-466C-884D-8FC339F2F785}" srcOrd="4" destOrd="0" presId="urn:microsoft.com/office/officeart/2005/8/layout/arrow2"/>
    <dgm:cxn modelId="{6F3C0BCC-0A2C-4420-8219-420D2CE52E17}" type="presParOf" srcId="{A252B348-85C0-4BF5-97BE-48235E44DFD5}" destId="{44DA0F61-6FF6-48FE-AD9D-6A63CA82845E}" srcOrd="5" destOrd="0" presId="urn:microsoft.com/office/officeart/2005/8/layout/arrow2"/>
    <dgm:cxn modelId="{DE89FBCC-E0D5-4E5B-B95C-9A56D95E33C9}" type="presParOf" srcId="{A252B348-85C0-4BF5-97BE-48235E44DFD5}" destId="{6A14648E-547E-4121-975C-D894B724F070}" srcOrd="6" destOrd="0" presId="urn:microsoft.com/office/officeart/2005/8/layout/arrow2"/>
    <dgm:cxn modelId="{231FF7F2-BAA1-4069-B403-78EB27CF6C71}" type="presParOf" srcId="{A252B348-85C0-4BF5-97BE-48235E44DFD5}" destId="{D757BE81-FC79-4B08-A8F3-437C0AADE0C1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3E73C0-2933-4443-A2F4-27685054A3E6}">
      <dsp:nvSpPr>
        <dsp:cNvPr id="0" name=""/>
        <dsp:cNvSpPr/>
      </dsp:nvSpPr>
      <dsp:spPr>
        <a:xfrm>
          <a:off x="3261359" y="0"/>
          <a:ext cx="4892040" cy="27432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/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/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When someone violates the rights of someone else's patent .</a:t>
          </a:r>
          <a:endParaRPr lang="en-US" sz="2400" kern="1200" dirty="0"/>
        </a:p>
      </dsp:txBody>
      <dsp:txXfrm>
        <a:off x="3261359" y="0"/>
        <a:ext cx="4892040" cy="2743200"/>
      </dsp:txXfrm>
    </dsp:sp>
    <dsp:sp modelId="{6FF5DD8B-CB56-4AC1-9579-F66FCC41CE00}">
      <dsp:nvSpPr>
        <dsp:cNvPr id="0" name=""/>
        <dsp:cNvSpPr/>
      </dsp:nvSpPr>
      <dsp:spPr>
        <a:xfrm>
          <a:off x="0" y="0"/>
          <a:ext cx="3261360" cy="274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Patent Infringement</a:t>
          </a:r>
          <a:endParaRPr lang="en-US" sz="2800" kern="1200" dirty="0"/>
        </a:p>
      </dsp:txBody>
      <dsp:txXfrm>
        <a:off x="0" y="0"/>
        <a:ext cx="3261360" cy="27432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3D7A9A-6863-423E-8537-A1DA4915E345}">
      <dsp:nvSpPr>
        <dsp:cNvPr id="0" name=""/>
        <dsp:cNvSpPr/>
      </dsp:nvSpPr>
      <dsp:spPr>
        <a:xfrm>
          <a:off x="536099" y="0"/>
          <a:ext cx="7432039" cy="464502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83226D-3516-4C20-8AAB-08DAB6BD3785}">
      <dsp:nvSpPr>
        <dsp:cNvPr id="0" name=""/>
        <dsp:cNvSpPr/>
      </dsp:nvSpPr>
      <dsp:spPr>
        <a:xfrm>
          <a:off x="1268154" y="3454040"/>
          <a:ext cx="170936" cy="1709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9233A6-9CC4-4E5D-97A5-1456CB87608F}">
      <dsp:nvSpPr>
        <dsp:cNvPr id="0" name=""/>
        <dsp:cNvSpPr/>
      </dsp:nvSpPr>
      <dsp:spPr>
        <a:xfrm>
          <a:off x="1353623" y="3539509"/>
          <a:ext cx="1270878" cy="1105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76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dirty="0" smtClean="0"/>
            <a:t>Gather Evidence </a:t>
          </a:r>
          <a:r>
            <a:rPr lang="en-US" sz="1800" b="1" i="0" kern="1200" dirty="0" smtClean="0"/>
            <a:t>Of Infringement</a:t>
          </a:r>
          <a:endParaRPr lang="en-US" sz="1800" kern="1200" dirty="0"/>
        </a:p>
      </dsp:txBody>
      <dsp:txXfrm>
        <a:off x="1353623" y="3539509"/>
        <a:ext cx="1270878" cy="1105515"/>
      </dsp:txXfrm>
    </dsp:sp>
    <dsp:sp modelId="{3CB4EF89-170C-438C-BAE9-594EE39EC924}">
      <dsp:nvSpPr>
        <dsp:cNvPr id="0" name=""/>
        <dsp:cNvSpPr/>
      </dsp:nvSpPr>
      <dsp:spPr>
        <a:xfrm>
          <a:off x="2475861" y="2373607"/>
          <a:ext cx="297281" cy="2972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3E3D09-CAA5-4544-B64F-6E3E127D18BB}">
      <dsp:nvSpPr>
        <dsp:cNvPr id="0" name=""/>
        <dsp:cNvSpPr/>
      </dsp:nvSpPr>
      <dsp:spPr>
        <a:xfrm>
          <a:off x="2624502" y="2522248"/>
          <a:ext cx="1560728" cy="2122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523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Get Your Team Together And Plan</a:t>
          </a:r>
          <a:endParaRPr lang="en-US" sz="1800" b="1" kern="1200" dirty="0"/>
        </a:p>
      </dsp:txBody>
      <dsp:txXfrm>
        <a:off x="2624502" y="2522248"/>
        <a:ext cx="1560728" cy="2122776"/>
      </dsp:txXfrm>
    </dsp:sp>
    <dsp:sp modelId="{0D84B77C-1B11-466C-884D-8FC339F2F785}">
      <dsp:nvSpPr>
        <dsp:cNvPr id="0" name=""/>
        <dsp:cNvSpPr/>
      </dsp:nvSpPr>
      <dsp:spPr>
        <a:xfrm>
          <a:off x="4018009" y="1577450"/>
          <a:ext cx="393898" cy="3938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DA0F61-6FF6-48FE-AD9D-6A63CA82845E}">
      <dsp:nvSpPr>
        <dsp:cNvPr id="0" name=""/>
        <dsp:cNvSpPr/>
      </dsp:nvSpPr>
      <dsp:spPr>
        <a:xfrm>
          <a:off x="4214958" y="1774399"/>
          <a:ext cx="1560728" cy="287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718" tIns="0" rIns="0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i="0" kern="1200" dirty="0" smtClean="0"/>
            <a:t>Give Notice To The Infringer</a:t>
          </a:r>
          <a:endParaRPr lang="en-US" sz="2100" kern="1200" dirty="0"/>
        </a:p>
      </dsp:txBody>
      <dsp:txXfrm>
        <a:off x="4214958" y="1774399"/>
        <a:ext cx="1560728" cy="2870625"/>
      </dsp:txXfrm>
    </dsp:sp>
    <dsp:sp modelId="{6A14648E-547E-4121-975C-D894B724F070}">
      <dsp:nvSpPr>
        <dsp:cNvPr id="0" name=""/>
        <dsp:cNvSpPr/>
      </dsp:nvSpPr>
      <dsp:spPr>
        <a:xfrm>
          <a:off x="5697650" y="1050704"/>
          <a:ext cx="527674" cy="5276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57BE81-FC79-4B08-A8F3-437C0AADE0C1}">
      <dsp:nvSpPr>
        <dsp:cNvPr id="0" name=""/>
        <dsp:cNvSpPr/>
      </dsp:nvSpPr>
      <dsp:spPr>
        <a:xfrm>
          <a:off x="5961488" y="1314542"/>
          <a:ext cx="1560728" cy="3330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604" tIns="0" rIns="0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i="0" kern="1200" dirty="0" smtClean="0"/>
            <a:t> Apply Pressure</a:t>
          </a:r>
          <a:endParaRPr lang="en-US" sz="2100" b="1" i="0" kern="1200" dirty="0"/>
        </a:p>
      </dsp:txBody>
      <dsp:txXfrm>
        <a:off x="5961488" y="1314542"/>
        <a:ext cx="1560728" cy="3330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BA6EE-4B60-4D05-9C85-A8FE0B945067}" type="datetimeFigureOut">
              <a:rPr lang="en-US" smtClean="0"/>
              <a:t>8/15/2010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65E23-9AB9-4FEB-9B58-AE39989C6C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A8B6-52F1-4775-B461-4041AB2D4952}" type="datetime1">
              <a:rPr lang="en-US" smtClean="0"/>
              <a:t>8/15/2010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F1A8BA6-B569-413F-8819-958186B52D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75F2-5C4E-41F1-9E14-D5258F3E43D2}" type="datetime1">
              <a:rPr lang="en-US" smtClean="0"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8BA6-B569-413F-8819-958186B52D3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F1A8BA6-B569-413F-8819-958186B52D3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0C37-7A24-434F-BA44-BE1A3AFD7190}" type="datetime1">
              <a:rPr lang="en-US" smtClean="0"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7B50-048C-42B4-B838-0D183C0983B7}" type="datetime1">
              <a:rPr lang="en-US" smtClean="0"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F1A8BA6-B569-413F-8819-958186B52D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DADA-02E2-4842-AB60-62F1304A6524}" type="datetime1">
              <a:rPr lang="en-US" smtClean="0"/>
              <a:t>8/15/2010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F1A8BA6-B569-413F-8819-958186B52D3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D6873FF-6FFC-4C8D-8E30-E24D2D0C30BF}" type="datetime1">
              <a:rPr lang="en-US" smtClean="0"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8BA6-B569-413F-8819-958186B52D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CFBC-7892-40E6-9FB4-5413A52D3E40}" type="datetime1">
              <a:rPr lang="en-US" smtClean="0"/>
              <a:t>8/15/2010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F1A8BA6-B569-413F-8819-958186B52D3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B24E-D0F2-42B0-B23A-57435D5DE801}" type="datetime1">
              <a:rPr lang="en-US" smtClean="0"/>
              <a:t>8/15/2010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F1A8BA6-B569-413F-8819-958186B52D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DAEF-1E49-4569-9726-C4039A5135BE}" type="datetime1">
              <a:rPr lang="en-US" smtClean="0"/>
              <a:t>8/15/2010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1A8BA6-B569-413F-8819-958186B52D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F1A8BA6-B569-413F-8819-958186B52D3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93013-0574-497F-AC18-A21303347A47}" type="datetime1">
              <a:rPr lang="en-US" smtClean="0"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F1A8BA6-B569-413F-8819-958186B52D3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BBE24B0-086D-4833-B6EC-E36888932FEA}" type="datetime1">
              <a:rPr lang="en-US" smtClean="0"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36CCF65-93CD-4932-90CB-C9B38BC36FDF}" type="datetime1">
              <a:rPr lang="en-US" smtClean="0"/>
              <a:t>8/15/2010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F1A8BA6-B569-413F-8819-958186B52D3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-inventions-success.com/Patent-Definitio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35814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New </a:t>
            </a:r>
            <a:r>
              <a:rPr lang="en-US" sz="2000" dirty="0" smtClean="0"/>
              <a:t>Inventions Success</a:t>
            </a:r>
          </a:p>
          <a:p>
            <a:endParaRPr lang="en-US" sz="2000" dirty="0" smtClean="0"/>
          </a:p>
          <a:p>
            <a:r>
              <a:rPr lang="en-US" sz="2800" dirty="0" smtClean="0"/>
              <a:t>Patent Infringement</a:t>
            </a:r>
          </a:p>
          <a:p>
            <a:endParaRPr lang="en-US" dirty="0" smtClean="0"/>
          </a:p>
          <a:p>
            <a:endParaRPr lang="en-US" sz="1400" dirty="0" smtClean="0"/>
          </a:p>
          <a:p>
            <a:r>
              <a:rPr lang="en-US" sz="1400" dirty="0" smtClean="0"/>
              <a:t>Dr. MARK </a:t>
            </a:r>
            <a:r>
              <a:rPr lang="en-US" sz="1400" dirty="0" err="1" smtClean="0"/>
              <a:t>rajai</a:t>
            </a:r>
            <a:endParaRPr lang="en-US" sz="1400" dirty="0" smtClean="0"/>
          </a:p>
          <a:p>
            <a:r>
              <a:rPr lang="en-US" sz="1400" dirty="0" smtClean="0"/>
              <a:t>MSE 303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8BA6-B569-413F-8819-958186B52D3F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pic>
        <p:nvPicPr>
          <p:cNvPr id="6" name="Picture 2" descr="C:\Documents and Settings\Reyhaneh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838200"/>
            <a:ext cx="388620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8BA6-B569-413F-8819-958186B52D3F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</p:nvPr>
        </p:nvGraphicFramePr>
        <p:xfrm>
          <a:off x="533400" y="2438400"/>
          <a:ext cx="81534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8BA6-B569-413F-8819-958186B52D3F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645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8BA6-B569-413F-8819-958186B52D3F}" type="slidenum">
              <a:rPr lang="en-US" smtClean="0"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Summary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sz="2400" dirty="0" smtClean="0"/>
              <a:t>If </a:t>
            </a:r>
            <a:r>
              <a:rPr lang="en-US" sz="2400" dirty="0" smtClean="0"/>
              <a:t>you suspect patent infringement, gather </a:t>
            </a:r>
            <a:r>
              <a:rPr lang="en-US" sz="2400" dirty="0" smtClean="0"/>
              <a:t>information.</a:t>
            </a:r>
            <a:r>
              <a:rPr lang="en-US" sz="2400" dirty="0" smtClean="0"/>
              <a:t> </a:t>
            </a:r>
            <a:endParaRPr lang="en-US" sz="2400" dirty="0" smtClean="0"/>
          </a:p>
          <a:p>
            <a:r>
              <a:rPr lang="en-US" sz="2400" dirty="0" smtClean="0"/>
              <a:t>Don't </a:t>
            </a:r>
            <a:r>
              <a:rPr lang="en-US" sz="2400" dirty="0" smtClean="0"/>
              <a:t>go </a:t>
            </a:r>
            <a:r>
              <a:rPr lang="en-US" sz="2400" dirty="0" smtClean="0"/>
              <a:t>to </a:t>
            </a:r>
            <a:r>
              <a:rPr lang="en-US" sz="2400" dirty="0" smtClean="0"/>
              <a:t>the infringer with accusations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Get Your Team Together And </a:t>
            </a:r>
            <a:r>
              <a:rPr lang="en-US" sz="2400" dirty="0" smtClean="0"/>
              <a:t>Plan.</a:t>
            </a:r>
          </a:p>
          <a:p>
            <a:r>
              <a:rPr lang="en-US" sz="2400" dirty="0" smtClean="0"/>
              <a:t>Give Notice To The Infringer!</a:t>
            </a:r>
          </a:p>
          <a:p>
            <a:r>
              <a:rPr lang="en-US" sz="2400" dirty="0" smtClean="0"/>
              <a:t>Once you tell them, apply pressure until you get a settlement.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8BA6-B569-413F-8819-958186B52D3F}" type="slidenum">
              <a:rPr lang="en-US" smtClean="0"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sz="2400" b="1" smtClean="0"/>
          </a:p>
          <a:p>
            <a:pPr algn="ctr">
              <a:buNone/>
            </a:pPr>
            <a:r>
              <a:rPr lang="en-US" sz="2400" b="1" smtClean="0"/>
              <a:t>Reference</a:t>
            </a: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/>
            <a:r>
              <a:rPr lang="en-US" sz="2400" dirty="0" smtClean="0">
                <a:hlinkClick r:id="rId2"/>
              </a:rPr>
              <a:t>http://www.new-inventions-success.com/Patent-Definition.html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</TotalTime>
  <Words>89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Slide 1</vt:lpstr>
      <vt:lpstr>New Inventions Success</vt:lpstr>
      <vt:lpstr>New Inventions Success</vt:lpstr>
      <vt:lpstr>New Inventions Success</vt:lpstr>
      <vt:lpstr>New Inventions Success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5</cp:revision>
  <dcterms:created xsi:type="dcterms:W3CDTF">2010-08-15T23:34:19Z</dcterms:created>
  <dcterms:modified xsi:type="dcterms:W3CDTF">2010-08-15T23:54:27Z</dcterms:modified>
</cp:coreProperties>
</file>