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9"/>
  </p:notesMasterIdLst>
  <p:handoutMasterIdLst>
    <p:handoutMasterId r:id="rId10"/>
  </p:handout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097B2C-EAC9-41C9-9FBA-8010F4EFD0D4}" type="doc">
      <dgm:prSet loTypeId="urn:microsoft.com/office/officeart/2005/8/layout/chevron1" loCatId="process" qsTypeId="urn:microsoft.com/office/officeart/2005/8/quickstyle/3d3" qsCatId="3D" csTypeId="urn:microsoft.com/office/officeart/2005/8/colors/accent1_2" csCatId="accent1" phldr="1"/>
      <dgm:spPr/>
    </dgm:pt>
    <dgm:pt modelId="{FB70A5D7-D821-48F9-9A85-BA2A26E866F4}">
      <dgm:prSet phldrT="[Text]"/>
      <dgm:spPr/>
      <dgm:t>
        <a:bodyPr/>
        <a:lstStyle/>
        <a:p>
          <a:r>
            <a:rPr lang="en-US" dirty="0" smtClean="0"/>
            <a:t>Machine</a:t>
          </a:r>
          <a:endParaRPr lang="en-US" dirty="0"/>
        </a:p>
      </dgm:t>
    </dgm:pt>
    <dgm:pt modelId="{0A40EA96-C034-47A3-A0F1-55F9367CBA63}" type="parTrans" cxnId="{87943035-1E8F-4194-8A11-A5A035C6545D}">
      <dgm:prSet/>
      <dgm:spPr/>
      <dgm:t>
        <a:bodyPr/>
        <a:lstStyle/>
        <a:p>
          <a:endParaRPr lang="en-US"/>
        </a:p>
      </dgm:t>
    </dgm:pt>
    <dgm:pt modelId="{D3A3F596-49AF-4258-B7FF-5A6A600E9472}" type="sibTrans" cxnId="{87943035-1E8F-4194-8A11-A5A035C6545D}">
      <dgm:prSet/>
      <dgm:spPr/>
      <dgm:t>
        <a:bodyPr/>
        <a:lstStyle/>
        <a:p>
          <a:endParaRPr lang="en-US"/>
        </a:p>
      </dgm:t>
    </dgm:pt>
    <dgm:pt modelId="{EBBDF461-0275-48CD-B927-190561B80E54}">
      <dgm:prSet/>
      <dgm:spPr/>
      <dgm:t>
        <a:bodyPr/>
        <a:lstStyle/>
        <a:p>
          <a:r>
            <a:rPr lang="en-US" smtClean="0"/>
            <a:t>Process Or Method</a:t>
          </a:r>
          <a:endParaRPr lang="en-US"/>
        </a:p>
      </dgm:t>
    </dgm:pt>
    <dgm:pt modelId="{7343B9F8-F74A-4A20-AA52-178A790E3883}" type="parTrans" cxnId="{072F35A9-2574-41C8-BED4-A3412041CFAE}">
      <dgm:prSet/>
      <dgm:spPr/>
      <dgm:t>
        <a:bodyPr/>
        <a:lstStyle/>
        <a:p>
          <a:endParaRPr lang="en-US"/>
        </a:p>
      </dgm:t>
    </dgm:pt>
    <dgm:pt modelId="{E19D81E7-2FBA-446F-8CBE-7AD998433B5A}" type="sibTrans" cxnId="{072F35A9-2574-41C8-BED4-A3412041CFAE}">
      <dgm:prSet/>
      <dgm:spPr/>
      <dgm:t>
        <a:bodyPr/>
        <a:lstStyle/>
        <a:p>
          <a:endParaRPr lang="en-US"/>
        </a:p>
      </dgm:t>
    </dgm:pt>
    <dgm:pt modelId="{396DC18C-44D8-4E61-84E0-53B46B3C66AF}">
      <dgm:prSet/>
      <dgm:spPr/>
      <dgm:t>
        <a:bodyPr/>
        <a:lstStyle/>
        <a:p>
          <a:r>
            <a:rPr lang="en-US" smtClean="0"/>
            <a:t>Article Of Manufacture</a:t>
          </a:r>
          <a:endParaRPr lang="en-US"/>
        </a:p>
      </dgm:t>
    </dgm:pt>
    <dgm:pt modelId="{3A110CA9-4B84-4174-BD6D-85DC002D5BEC}" type="parTrans" cxnId="{C1F2C6B7-67E5-4D3F-848A-9FA4BD330B32}">
      <dgm:prSet/>
      <dgm:spPr/>
      <dgm:t>
        <a:bodyPr/>
        <a:lstStyle/>
        <a:p>
          <a:endParaRPr lang="en-US"/>
        </a:p>
      </dgm:t>
    </dgm:pt>
    <dgm:pt modelId="{9DF77DD4-63E7-4E1F-9F1D-5BC81AED3AFE}" type="sibTrans" cxnId="{C1F2C6B7-67E5-4D3F-848A-9FA4BD330B32}">
      <dgm:prSet/>
      <dgm:spPr/>
      <dgm:t>
        <a:bodyPr/>
        <a:lstStyle/>
        <a:p>
          <a:endParaRPr lang="en-US"/>
        </a:p>
      </dgm:t>
    </dgm:pt>
    <dgm:pt modelId="{2EDA4B79-3CB3-4984-A23D-C2F44519DB21}">
      <dgm:prSet/>
      <dgm:spPr/>
      <dgm:t>
        <a:bodyPr/>
        <a:lstStyle/>
        <a:p>
          <a:r>
            <a:rPr lang="en-US" smtClean="0"/>
            <a:t>Composition Of Matter</a:t>
          </a:r>
          <a:endParaRPr lang="en-US"/>
        </a:p>
      </dgm:t>
    </dgm:pt>
    <dgm:pt modelId="{644541FC-97B9-4422-8CBA-DC0C2B0F062A}" type="parTrans" cxnId="{CC8CE289-0E98-49C7-98F2-4B5AE6F30BE3}">
      <dgm:prSet/>
      <dgm:spPr/>
      <dgm:t>
        <a:bodyPr/>
        <a:lstStyle/>
        <a:p>
          <a:endParaRPr lang="en-US"/>
        </a:p>
      </dgm:t>
    </dgm:pt>
    <dgm:pt modelId="{C7CA521A-F869-4B4F-BFEE-C10A0946CDAE}" type="sibTrans" cxnId="{CC8CE289-0E98-49C7-98F2-4B5AE6F30BE3}">
      <dgm:prSet/>
      <dgm:spPr/>
      <dgm:t>
        <a:bodyPr/>
        <a:lstStyle/>
        <a:p>
          <a:endParaRPr lang="en-US"/>
        </a:p>
      </dgm:t>
    </dgm:pt>
    <dgm:pt modelId="{9F985373-7E71-436B-A7D1-3BDD4049B1B6}" type="pres">
      <dgm:prSet presAssocID="{81097B2C-EAC9-41C9-9FBA-8010F4EFD0D4}" presName="Name0" presStyleCnt="0">
        <dgm:presLayoutVars>
          <dgm:dir/>
          <dgm:animLvl val="lvl"/>
          <dgm:resizeHandles val="exact"/>
        </dgm:presLayoutVars>
      </dgm:prSet>
      <dgm:spPr/>
    </dgm:pt>
    <dgm:pt modelId="{4700935C-852C-44E8-9484-5EE7244CD58F}" type="pres">
      <dgm:prSet presAssocID="{EBBDF461-0275-48CD-B927-190561B80E54}" presName="parTxOnly" presStyleLbl="node1" presStyleIdx="0" presStyleCnt="4">
        <dgm:presLayoutVars>
          <dgm:chMax val="0"/>
          <dgm:chPref val="0"/>
          <dgm:bulletEnabled val="1"/>
        </dgm:presLayoutVars>
      </dgm:prSet>
      <dgm:spPr/>
      <dgm:t>
        <a:bodyPr/>
        <a:lstStyle/>
        <a:p>
          <a:endParaRPr lang="en-US"/>
        </a:p>
      </dgm:t>
    </dgm:pt>
    <dgm:pt modelId="{F051E732-9631-4EA0-9F78-79B1CF53825E}" type="pres">
      <dgm:prSet presAssocID="{E19D81E7-2FBA-446F-8CBE-7AD998433B5A}" presName="parTxOnlySpace" presStyleCnt="0"/>
      <dgm:spPr/>
    </dgm:pt>
    <dgm:pt modelId="{697166C2-850A-4C2C-96E2-73BA50A91C25}" type="pres">
      <dgm:prSet presAssocID="{FB70A5D7-D821-48F9-9A85-BA2A26E866F4}" presName="parTxOnly" presStyleLbl="node1" presStyleIdx="1" presStyleCnt="4">
        <dgm:presLayoutVars>
          <dgm:chMax val="0"/>
          <dgm:chPref val="0"/>
          <dgm:bulletEnabled val="1"/>
        </dgm:presLayoutVars>
      </dgm:prSet>
      <dgm:spPr/>
      <dgm:t>
        <a:bodyPr/>
        <a:lstStyle/>
        <a:p>
          <a:endParaRPr lang="en-US"/>
        </a:p>
      </dgm:t>
    </dgm:pt>
    <dgm:pt modelId="{4EBFAB52-7791-482D-A650-C88857B4DA3B}" type="pres">
      <dgm:prSet presAssocID="{D3A3F596-49AF-4258-B7FF-5A6A600E9472}" presName="parTxOnlySpace" presStyleCnt="0"/>
      <dgm:spPr/>
    </dgm:pt>
    <dgm:pt modelId="{B7A29542-62AC-4469-A3C0-E1A944FE729A}" type="pres">
      <dgm:prSet presAssocID="{2EDA4B79-3CB3-4984-A23D-C2F44519DB21}" presName="parTxOnly" presStyleLbl="node1" presStyleIdx="2" presStyleCnt="4">
        <dgm:presLayoutVars>
          <dgm:chMax val="0"/>
          <dgm:chPref val="0"/>
          <dgm:bulletEnabled val="1"/>
        </dgm:presLayoutVars>
      </dgm:prSet>
      <dgm:spPr/>
      <dgm:t>
        <a:bodyPr/>
        <a:lstStyle/>
        <a:p>
          <a:endParaRPr lang="en-US"/>
        </a:p>
      </dgm:t>
    </dgm:pt>
    <dgm:pt modelId="{757E26D0-F68A-4A37-9C3E-00AA067A6809}" type="pres">
      <dgm:prSet presAssocID="{C7CA521A-F869-4B4F-BFEE-C10A0946CDAE}" presName="parTxOnlySpace" presStyleCnt="0"/>
      <dgm:spPr/>
    </dgm:pt>
    <dgm:pt modelId="{5EF05F78-1105-434D-8A2B-C6D1B2F7E6C7}" type="pres">
      <dgm:prSet presAssocID="{396DC18C-44D8-4E61-84E0-53B46B3C66AF}" presName="parTxOnly" presStyleLbl="node1" presStyleIdx="3" presStyleCnt="4">
        <dgm:presLayoutVars>
          <dgm:chMax val="0"/>
          <dgm:chPref val="0"/>
          <dgm:bulletEnabled val="1"/>
        </dgm:presLayoutVars>
      </dgm:prSet>
      <dgm:spPr/>
      <dgm:t>
        <a:bodyPr/>
        <a:lstStyle/>
        <a:p>
          <a:endParaRPr lang="en-US"/>
        </a:p>
      </dgm:t>
    </dgm:pt>
  </dgm:ptLst>
  <dgm:cxnLst>
    <dgm:cxn modelId="{0409EAEC-4BDE-4DEF-91F6-901A32C8ED7A}" type="presOf" srcId="{FB70A5D7-D821-48F9-9A85-BA2A26E866F4}" destId="{697166C2-850A-4C2C-96E2-73BA50A91C25}" srcOrd="0" destOrd="0" presId="urn:microsoft.com/office/officeart/2005/8/layout/chevron1"/>
    <dgm:cxn modelId="{C1F2C6B7-67E5-4D3F-848A-9FA4BD330B32}" srcId="{81097B2C-EAC9-41C9-9FBA-8010F4EFD0D4}" destId="{396DC18C-44D8-4E61-84E0-53B46B3C66AF}" srcOrd="3" destOrd="0" parTransId="{3A110CA9-4B84-4174-BD6D-85DC002D5BEC}" sibTransId="{9DF77DD4-63E7-4E1F-9F1D-5BC81AED3AFE}"/>
    <dgm:cxn modelId="{D8D73ACD-B3A4-4F53-94CF-DCF0EBAF12B6}" type="presOf" srcId="{81097B2C-EAC9-41C9-9FBA-8010F4EFD0D4}" destId="{9F985373-7E71-436B-A7D1-3BDD4049B1B6}" srcOrd="0" destOrd="0" presId="urn:microsoft.com/office/officeart/2005/8/layout/chevron1"/>
    <dgm:cxn modelId="{F586A921-E5DA-4C75-BEA7-490AD2961D0B}" type="presOf" srcId="{EBBDF461-0275-48CD-B927-190561B80E54}" destId="{4700935C-852C-44E8-9484-5EE7244CD58F}" srcOrd="0" destOrd="0" presId="urn:microsoft.com/office/officeart/2005/8/layout/chevron1"/>
    <dgm:cxn modelId="{17751169-8E28-40C9-B43C-B02806F7CE65}" type="presOf" srcId="{396DC18C-44D8-4E61-84E0-53B46B3C66AF}" destId="{5EF05F78-1105-434D-8A2B-C6D1B2F7E6C7}" srcOrd="0" destOrd="0" presId="urn:microsoft.com/office/officeart/2005/8/layout/chevron1"/>
    <dgm:cxn modelId="{D6FDC9D4-E581-4176-9F01-E0A198961FFF}" type="presOf" srcId="{2EDA4B79-3CB3-4984-A23D-C2F44519DB21}" destId="{B7A29542-62AC-4469-A3C0-E1A944FE729A}" srcOrd="0" destOrd="0" presId="urn:microsoft.com/office/officeart/2005/8/layout/chevron1"/>
    <dgm:cxn modelId="{CC8CE289-0E98-49C7-98F2-4B5AE6F30BE3}" srcId="{81097B2C-EAC9-41C9-9FBA-8010F4EFD0D4}" destId="{2EDA4B79-3CB3-4984-A23D-C2F44519DB21}" srcOrd="2" destOrd="0" parTransId="{644541FC-97B9-4422-8CBA-DC0C2B0F062A}" sibTransId="{C7CA521A-F869-4B4F-BFEE-C10A0946CDAE}"/>
    <dgm:cxn modelId="{072F35A9-2574-41C8-BED4-A3412041CFAE}" srcId="{81097B2C-EAC9-41C9-9FBA-8010F4EFD0D4}" destId="{EBBDF461-0275-48CD-B927-190561B80E54}" srcOrd="0" destOrd="0" parTransId="{7343B9F8-F74A-4A20-AA52-178A790E3883}" sibTransId="{E19D81E7-2FBA-446F-8CBE-7AD998433B5A}"/>
    <dgm:cxn modelId="{87943035-1E8F-4194-8A11-A5A035C6545D}" srcId="{81097B2C-EAC9-41C9-9FBA-8010F4EFD0D4}" destId="{FB70A5D7-D821-48F9-9A85-BA2A26E866F4}" srcOrd="1" destOrd="0" parTransId="{0A40EA96-C034-47A3-A0F1-55F9367CBA63}" sibTransId="{D3A3F596-49AF-4258-B7FF-5A6A600E9472}"/>
    <dgm:cxn modelId="{08CD543D-63FE-4F9A-A8E0-71AE0138F18F}" type="presParOf" srcId="{9F985373-7E71-436B-A7D1-3BDD4049B1B6}" destId="{4700935C-852C-44E8-9484-5EE7244CD58F}" srcOrd="0" destOrd="0" presId="urn:microsoft.com/office/officeart/2005/8/layout/chevron1"/>
    <dgm:cxn modelId="{E9792EF8-FF64-4B45-857A-CD0871FA74B9}" type="presParOf" srcId="{9F985373-7E71-436B-A7D1-3BDD4049B1B6}" destId="{F051E732-9631-4EA0-9F78-79B1CF53825E}" srcOrd="1" destOrd="0" presId="urn:microsoft.com/office/officeart/2005/8/layout/chevron1"/>
    <dgm:cxn modelId="{F6569289-949F-40A2-95AD-6E09E32FA2C3}" type="presParOf" srcId="{9F985373-7E71-436B-A7D1-3BDD4049B1B6}" destId="{697166C2-850A-4C2C-96E2-73BA50A91C25}" srcOrd="2" destOrd="0" presId="urn:microsoft.com/office/officeart/2005/8/layout/chevron1"/>
    <dgm:cxn modelId="{F64C7C4C-00E3-4C4C-A3E3-B1A42FF4C836}" type="presParOf" srcId="{9F985373-7E71-436B-A7D1-3BDD4049B1B6}" destId="{4EBFAB52-7791-482D-A650-C88857B4DA3B}" srcOrd="3" destOrd="0" presId="urn:microsoft.com/office/officeart/2005/8/layout/chevron1"/>
    <dgm:cxn modelId="{7F57CB82-EAD0-4849-9F11-BE1D360380D8}" type="presParOf" srcId="{9F985373-7E71-436B-A7D1-3BDD4049B1B6}" destId="{B7A29542-62AC-4469-A3C0-E1A944FE729A}" srcOrd="4" destOrd="0" presId="urn:microsoft.com/office/officeart/2005/8/layout/chevron1"/>
    <dgm:cxn modelId="{16DFF234-F9AC-4177-8E57-319212BFADA7}" type="presParOf" srcId="{9F985373-7E71-436B-A7D1-3BDD4049B1B6}" destId="{757E26D0-F68A-4A37-9C3E-00AA067A6809}" srcOrd="5" destOrd="0" presId="urn:microsoft.com/office/officeart/2005/8/layout/chevron1"/>
    <dgm:cxn modelId="{D1613E60-1B02-4788-8D26-90F8CCEBE8CD}" type="presParOf" srcId="{9F985373-7E71-436B-A7D1-3BDD4049B1B6}" destId="{5EF05F78-1105-434D-8A2B-C6D1B2F7E6C7}" srcOrd="6" destOrd="0" presId="urn:microsoft.com/office/officeart/2005/8/layout/chevro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3AA597-CEBB-4CA8-8F45-BEBD86A74FF3}"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D0DAFE6B-0E97-4B15-8F18-725C0A96B979}">
      <dgm:prSet phldrT="[Text]" custT="1"/>
      <dgm:spPr/>
      <dgm:t>
        <a:bodyPr/>
        <a:lstStyle/>
        <a:p>
          <a:r>
            <a:rPr lang="en-US" sz="2400" b="1" dirty="0" smtClean="0"/>
            <a:t>Patent Requirements</a:t>
          </a:r>
          <a:endParaRPr lang="en-US" sz="2400" dirty="0"/>
        </a:p>
      </dgm:t>
    </dgm:pt>
    <dgm:pt modelId="{B20D5D5E-258A-45A5-8508-92D76577B68B}" type="parTrans" cxnId="{2C97A9BC-3B34-4A4A-8A32-78141F0EEFEF}">
      <dgm:prSet/>
      <dgm:spPr/>
      <dgm:t>
        <a:bodyPr/>
        <a:lstStyle/>
        <a:p>
          <a:endParaRPr lang="en-US"/>
        </a:p>
      </dgm:t>
    </dgm:pt>
    <dgm:pt modelId="{B25B723E-9C8A-4BF4-B068-9F98EAFEB080}" type="sibTrans" cxnId="{2C97A9BC-3B34-4A4A-8A32-78141F0EEFEF}">
      <dgm:prSet/>
      <dgm:spPr/>
      <dgm:t>
        <a:bodyPr/>
        <a:lstStyle/>
        <a:p>
          <a:endParaRPr lang="en-US"/>
        </a:p>
      </dgm:t>
    </dgm:pt>
    <dgm:pt modelId="{EF38ED93-E2A5-4D46-A421-9D56F6DDBA7D}">
      <dgm:prSet phldrT="[Text]" custT="1"/>
      <dgm:spPr/>
      <dgm:t>
        <a:bodyPr/>
        <a:lstStyle/>
        <a:p>
          <a:r>
            <a:rPr lang="en-US" sz="2400" dirty="0" smtClean="0"/>
            <a:t>The invention must be novel</a:t>
          </a:r>
          <a:endParaRPr lang="en-US" sz="2400" dirty="0"/>
        </a:p>
      </dgm:t>
    </dgm:pt>
    <dgm:pt modelId="{12620A39-5712-4DA5-AC65-1545236C5DAC}" type="parTrans" cxnId="{E266C027-FFE5-4184-9E88-873A356DE49C}">
      <dgm:prSet/>
      <dgm:spPr/>
      <dgm:t>
        <a:bodyPr/>
        <a:lstStyle/>
        <a:p>
          <a:endParaRPr lang="en-US"/>
        </a:p>
      </dgm:t>
    </dgm:pt>
    <dgm:pt modelId="{12903E15-DD55-41C2-89E5-C61086406081}" type="sibTrans" cxnId="{E266C027-FFE5-4184-9E88-873A356DE49C}">
      <dgm:prSet/>
      <dgm:spPr/>
      <dgm:t>
        <a:bodyPr/>
        <a:lstStyle/>
        <a:p>
          <a:endParaRPr lang="en-US"/>
        </a:p>
      </dgm:t>
    </dgm:pt>
    <dgm:pt modelId="{C9812BA7-0AC2-4510-A054-ABAEC791A346}">
      <dgm:prSet phldrT="[Text]" custT="1"/>
      <dgm:spPr/>
      <dgm:t>
        <a:bodyPr/>
        <a:lstStyle/>
        <a:p>
          <a:r>
            <a:rPr lang="en-US" sz="2400" dirty="0" smtClean="0"/>
            <a:t>The invention must not be obvious</a:t>
          </a:r>
          <a:endParaRPr lang="en-US" sz="2400" dirty="0"/>
        </a:p>
      </dgm:t>
    </dgm:pt>
    <dgm:pt modelId="{9495A9B1-E8A7-4841-81DD-8D63FA66DC0A}" type="parTrans" cxnId="{1AA6FE2E-2E41-43A6-A47C-A3FBF42CB00D}">
      <dgm:prSet/>
      <dgm:spPr/>
      <dgm:t>
        <a:bodyPr/>
        <a:lstStyle/>
        <a:p>
          <a:endParaRPr lang="en-US"/>
        </a:p>
      </dgm:t>
    </dgm:pt>
    <dgm:pt modelId="{EE471104-B048-40C7-BB1B-891FD9F27629}" type="sibTrans" cxnId="{1AA6FE2E-2E41-43A6-A47C-A3FBF42CB00D}">
      <dgm:prSet/>
      <dgm:spPr/>
      <dgm:t>
        <a:bodyPr/>
        <a:lstStyle/>
        <a:p>
          <a:endParaRPr lang="en-US"/>
        </a:p>
      </dgm:t>
    </dgm:pt>
    <dgm:pt modelId="{C91F6347-52D1-44B9-A88A-BB85E269DD2F}">
      <dgm:prSet phldrT="[Text]" custT="1"/>
      <dgm:spPr/>
      <dgm:t>
        <a:bodyPr/>
        <a:lstStyle/>
        <a:p>
          <a:r>
            <a:rPr lang="en-US" sz="2400" dirty="0" smtClean="0"/>
            <a:t>The invention must be described simply and completely</a:t>
          </a:r>
          <a:endParaRPr lang="en-US" sz="2400" dirty="0"/>
        </a:p>
      </dgm:t>
    </dgm:pt>
    <dgm:pt modelId="{7F71A4B9-25F5-4935-AF6C-F8FBDB33F725}" type="parTrans" cxnId="{09EF3371-E548-4929-9A02-D0CBAE55583B}">
      <dgm:prSet/>
      <dgm:spPr/>
      <dgm:t>
        <a:bodyPr/>
        <a:lstStyle/>
        <a:p>
          <a:endParaRPr lang="en-US"/>
        </a:p>
      </dgm:t>
    </dgm:pt>
    <dgm:pt modelId="{3204C540-352F-4DE0-9CCC-77D639F99B3F}" type="sibTrans" cxnId="{09EF3371-E548-4929-9A02-D0CBAE55583B}">
      <dgm:prSet/>
      <dgm:spPr/>
      <dgm:t>
        <a:bodyPr/>
        <a:lstStyle/>
        <a:p>
          <a:endParaRPr lang="en-US"/>
        </a:p>
      </dgm:t>
    </dgm:pt>
    <dgm:pt modelId="{78A49797-B901-420C-97C4-9E23EE85A3D4}">
      <dgm:prSet phldrT="[Text]" custT="1"/>
      <dgm:spPr/>
      <dgm:t>
        <a:bodyPr/>
        <a:lstStyle/>
        <a:p>
          <a:r>
            <a:rPr lang="en-US" sz="2400" dirty="0" smtClean="0"/>
            <a:t>The patent claims must be clear and specific </a:t>
          </a:r>
          <a:endParaRPr lang="en-US" sz="2400" dirty="0"/>
        </a:p>
      </dgm:t>
    </dgm:pt>
    <dgm:pt modelId="{3314F0E6-E48F-4378-9501-10E7CD7DDB31}" type="parTrans" cxnId="{855C87F2-4875-4A1F-B850-85D9B0B661B1}">
      <dgm:prSet/>
      <dgm:spPr/>
      <dgm:t>
        <a:bodyPr/>
        <a:lstStyle/>
        <a:p>
          <a:endParaRPr lang="en-US"/>
        </a:p>
      </dgm:t>
    </dgm:pt>
    <dgm:pt modelId="{25D1A166-0AB0-4588-9E39-9D51F4A9A887}" type="sibTrans" cxnId="{855C87F2-4875-4A1F-B850-85D9B0B661B1}">
      <dgm:prSet/>
      <dgm:spPr/>
      <dgm:t>
        <a:bodyPr/>
        <a:lstStyle/>
        <a:p>
          <a:endParaRPr lang="en-US"/>
        </a:p>
      </dgm:t>
    </dgm:pt>
    <dgm:pt modelId="{422B479A-67A0-46D9-B58E-874839A6191A}">
      <dgm:prSet/>
      <dgm:spPr/>
      <dgm:t>
        <a:bodyPr/>
        <a:lstStyle/>
        <a:p>
          <a:endParaRPr lang="en-US"/>
        </a:p>
      </dgm:t>
    </dgm:pt>
    <dgm:pt modelId="{16C7F62E-FD2B-4398-9488-1A35DDF86F4F}" type="parTrans" cxnId="{B81070BB-5E4C-4C24-A5B7-B72991EEDB7E}">
      <dgm:prSet/>
      <dgm:spPr/>
      <dgm:t>
        <a:bodyPr/>
        <a:lstStyle/>
        <a:p>
          <a:endParaRPr lang="en-US"/>
        </a:p>
      </dgm:t>
    </dgm:pt>
    <dgm:pt modelId="{BCC5E260-8AF8-4F01-9DB5-99C28D3921FB}" type="sibTrans" cxnId="{B81070BB-5E4C-4C24-A5B7-B72991EEDB7E}">
      <dgm:prSet/>
      <dgm:spPr/>
      <dgm:t>
        <a:bodyPr/>
        <a:lstStyle/>
        <a:p>
          <a:endParaRPr lang="en-US"/>
        </a:p>
      </dgm:t>
    </dgm:pt>
    <dgm:pt modelId="{1E262B09-4D2E-4247-9699-BB6AFA92DA14}" type="pres">
      <dgm:prSet presAssocID="{603AA597-CEBB-4CA8-8F45-BEBD86A74FF3}" presName="diagram" presStyleCnt="0">
        <dgm:presLayoutVars>
          <dgm:chMax val="1"/>
          <dgm:dir/>
          <dgm:animLvl val="ctr"/>
          <dgm:resizeHandles val="exact"/>
        </dgm:presLayoutVars>
      </dgm:prSet>
      <dgm:spPr/>
      <dgm:t>
        <a:bodyPr/>
        <a:lstStyle/>
        <a:p>
          <a:endParaRPr lang="en-US"/>
        </a:p>
      </dgm:t>
    </dgm:pt>
    <dgm:pt modelId="{2A5EB7E6-106B-4130-9CB2-12AED88AFA95}" type="pres">
      <dgm:prSet presAssocID="{603AA597-CEBB-4CA8-8F45-BEBD86A74FF3}" presName="matrix" presStyleCnt="0"/>
      <dgm:spPr/>
    </dgm:pt>
    <dgm:pt modelId="{DE7B9D75-D492-47CA-A4FF-91B01A9F8BCE}" type="pres">
      <dgm:prSet presAssocID="{603AA597-CEBB-4CA8-8F45-BEBD86A74FF3}" presName="tile1" presStyleLbl="node1" presStyleIdx="0" presStyleCnt="4"/>
      <dgm:spPr/>
      <dgm:t>
        <a:bodyPr/>
        <a:lstStyle/>
        <a:p>
          <a:endParaRPr lang="en-US"/>
        </a:p>
      </dgm:t>
    </dgm:pt>
    <dgm:pt modelId="{BCC76428-40C6-4E17-BA7D-5BD0A60DF97E}" type="pres">
      <dgm:prSet presAssocID="{603AA597-CEBB-4CA8-8F45-BEBD86A74FF3}" presName="tile1text" presStyleLbl="node1" presStyleIdx="0" presStyleCnt="4">
        <dgm:presLayoutVars>
          <dgm:chMax val="0"/>
          <dgm:chPref val="0"/>
          <dgm:bulletEnabled val="1"/>
        </dgm:presLayoutVars>
      </dgm:prSet>
      <dgm:spPr/>
      <dgm:t>
        <a:bodyPr/>
        <a:lstStyle/>
        <a:p>
          <a:endParaRPr lang="en-US"/>
        </a:p>
      </dgm:t>
    </dgm:pt>
    <dgm:pt modelId="{08FC3B6A-9CB0-40AB-8513-D0FE4546384C}" type="pres">
      <dgm:prSet presAssocID="{603AA597-CEBB-4CA8-8F45-BEBD86A74FF3}" presName="tile2" presStyleLbl="node1" presStyleIdx="1" presStyleCnt="4"/>
      <dgm:spPr/>
      <dgm:t>
        <a:bodyPr/>
        <a:lstStyle/>
        <a:p>
          <a:endParaRPr lang="en-US"/>
        </a:p>
      </dgm:t>
    </dgm:pt>
    <dgm:pt modelId="{28181D2D-32F4-4072-B491-8C469FDB6A7B}" type="pres">
      <dgm:prSet presAssocID="{603AA597-CEBB-4CA8-8F45-BEBD86A74FF3}" presName="tile2text" presStyleLbl="node1" presStyleIdx="1" presStyleCnt="4">
        <dgm:presLayoutVars>
          <dgm:chMax val="0"/>
          <dgm:chPref val="0"/>
          <dgm:bulletEnabled val="1"/>
        </dgm:presLayoutVars>
      </dgm:prSet>
      <dgm:spPr/>
      <dgm:t>
        <a:bodyPr/>
        <a:lstStyle/>
        <a:p>
          <a:endParaRPr lang="en-US"/>
        </a:p>
      </dgm:t>
    </dgm:pt>
    <dgm:pt modelId="{E3AA2A1B-1B5E-47D8-9AAF-9F451D00D737}" type="pres">
      <dgm:prSet presAssocID="{603AA597-CEBB-4CA8-8F45-BEBD86A74FF3}" presName="tile3" presStyleLbl="node1" presStyleIdx="2" presStyleCnt="4"/>
      <dgm:spPr/>
      <dgm:t>
        <a:bodyPr/>
        <a:lstStyle/>
        <a:p>
          <a:endParaRPr lang="en-US"/>
        </a:p>
      </dgm:t>
    </dgm:pt>
    <dgm:pt modelId="{A30630A1-482F-4F25-8BEE-58B2B4EA4CDF}" type="pres">
      <dgm:prSet presAssocID="{603AA597-CEBB-4CA8-8F45-BEBD86A74FF3}" presName="tile3text" presStyleLbl="node1" presStyleIdx="2" presStyleCnt="4">
        <dgm:presLayoutVars>
          <dgm:chMax val="0"/>
          <dgm:chPref val="0"/>
          <dgm:bulletEnabled val="1"/>
        </dgm:presLayoutVars>
      </dgm:prSet>
      <dgm:spPr/>
      <dgm:t>
        <a:bodyPr/>
        <a:lstStyle/>
        <a:p>
          <a:endParaRPr lang="en-US"/>
        </a:p>
      </dgm:t>
    </dgm:pt>
    <dgm:pt modelId="{BFC9B80D-0CFC-4C22-AD28-721FAC6085A4}" type="pres">
      <dgm:prSet presAssocID="{603AA597-CEBB-4CA8-8F45-BEBD86A74FF3}" presName="tile4" presStyleLbl="node1" presStyleIdx="3" presStyleCnt="4"/>
      <dgm:spPr/>
      <dgm:t>
        <a:bodyPr/>
        <a:lstStyle/>
        <a:p>
          <a:endParaRPr lang="en-US"/>
        </a:p>
      </dgm:t>
    </dgm:pt>
    <dgm:pt modelId="{A626332A-7703-4E2E-B158-DFFC33B5F48B}" type="pres">
      <dgm:prSet presAssocID="{603AA597-CEBB-4CA8-8F45-BEBD86A74FF3}" presName="tile4text" presStyleLbl="node1" presStyleIdx="3" presStyleCnt="4">
        <dgm:presLayoutVars>
          <dgm:chMax val="0"/>
          <dgm:chPref val="0"/>
          <dgm:bulletEnabled val="1"/>
        </dgm:presLayoutVars>
      </dgm:prSet>
      <dgm:spPr/>
      <dgm:t>
        <a:bodyPr/>
        <a:lstStyle/>
        <a:p>
          <a:endParaRPr lang="en-US"/>
        </a:p>
      </dgm:t>
    </dgm:pt>
    <dgm:pt modelId="{BF72B384-7577-4803-9E65-DB2A974385BB}" type="pres">
      <dgm:prSet presAssocID="{603AA597-CEBB-4CA8-8F45-BEBD86A74FF3}" presName="centerTile" presStyleLbl="fgShp" presStyleIdx="0" presStyleCnt="1" custScaleX="115646">
        <dgm:presLayoutVars>
          <dgm:chMax val="0"/>
          <dgm:chPref val="0"/>
        </dgm:presLayoutVars>
      </dgm:prSet>
      <dgm:spPr/>
      <dgm:t>
        <a:bodyPr/>
        <a:lstStyle/>
        <a:p>
          <a:endParaRPr lang="en-US"/>
        </a:p>
      </dgm:t>
    </dgm:pt>
  </dgm:ptLst>
  <dgm:cxnLst>
    <dgm:cxn modelId="{52EE62F9-EB4B-4508-A4A6-9286E4A5D579}" type="presOf" srcId="{78A49797-B901-420C-97C4-9E23EE85A3D4}" destId="{BFC9B80D-0CFC-4C22-AD28-721FAC6085A4}" srcOrd="0" destOrd="0" presId="urn:microsoft.com/office/officeart/2005/8/layout/matrix1"/>
    <dgm:cxn modelId="{B81070BB-5E4C-4C24-A5B7-B72991EEDB7E}" srcId="{603AA597-CEBB-4CA8-8F45-BEBD86A74FF3}" destId="{422B479A-67A0-46D9-B58E-874839A6191A}" srcOrd="1" destOrd="0" parTransId="{16C7F62E-FD2B-4398-9488-1A35DDF86F4F}" sibTransId="{BCC5E260-8AF8-4F01-9DB5-99C28D3921FB}"/>
    <dgm:cxn modelId="{855C87F2-4875-4A1F-B850-85D9B0B661B1}" srcId="{D0DAFE6B-0E97-4B15-8F18-725C0A96B979}" destId="{78A49797-B901-420C-97C4-9E23EE85A3D4}" srcOrd="3" destOrd="0" parTransId="{3314F0E6-E48F-4378-9501-10E7CD7DDB31}" sibTransId="{25D1A166-0AB0-4588-9E39-9D51F4A9A887}"/>
    <dgm:cxn modelId="{0D3C92DA-D5E9-4B73-98D3-C9174C750583}" type="presOf" srcId="{C91F6347-52D1-44B9-A88A-BB85E269DD2F}" destId="{E3AA2A1B-1B5E-47D8-9AAF-9F451D00D737}" srcOrd="0" destOrd="0" presId="urn:microsoft.com/office/officeart/2005/8/layout/matrix1"/>
    <dgm:cxn modelId="{1EE64D76-9160-408F-91B5-663658C32E19}" type="presOf" srcId="{D0DAFE6B-0E97-4B15-8F18-725C0A96B979}" destId="{BF72B384-7577-4803-9E65-DB2A974385BB}" srcOrd="0" destOrd="0" presId="urn:microsoft.com/office/officeart/2005/8/layout/matrix1"/>
    <dgm:cxn modelId="{68318E54-4CFE-4685-8429-BA7D93D5580A}" type="presOf" srcId="{EF38ED93-E2A5-4D46-A421-9D56F6DDBA7D}" destId="{BCC76428-40C6-4E17-BA7D-5BD0A60DF97E}" srcOrd="1" destOrd="0" presId="urn:microsoft.com/office/officeart/2005/8/layout/matrix1"/>
    <dgm:cxn modelId="{12B06CA9-29AD-4EC4-A578-459B26F9F5D3}" type="presOf" srcId="{C91F6347-52D1-44B9-A88A-BB85E269DD2F}" destId="{A30630A1-482F-4F25-8BEE-58B2B4EA4CDF}" srcOrd="1" destOrd="0" presId="urn:microsoft.com/office/officeart/2005/8/layout/matrix1"/>
    <dgm:cxn modelId="{86080845-074D-42A1-B019-15825CBDCD2F}" type="presOf" srcId="{C9812BA7-0AC2-4510-A054-ABAEC791A346}" destId="{28181D2D-32F4-4072-B491-8C469FDB6A7B}" srcOrd="1" destOrd="0" presId="urn:microsoft.com/office/officeart/2005/8/layout/matrix1"/>
    <dgm:cxn modelId="{137A7322-2251-4358-A51C-902A0F69096B}" type="presOf" srcId="{C9812BA7-0AC2-4510-A054-ABAEC791A346}" destId="{08FC3B6A-9CB0-40AB-8513-D0FE4546384C}" srcOrd="0" destOrd="0" presId="urn:microsoft.com/office/officeart/2005/8/layout/matrix1"/>
    <dgm:cxn modelId="{1AA6FE2E-2E41-43A6-A47C-A3FBF42CB00D}" srcId="{D0DAFE6B-0E97-4B15-8F18-725C0A96B979}" destId="{C9812BA7-0AC2-4510-A054-ABAEC791A346}" srcOrd="1" destOrd="0" parTransId="{9495A9B1-E8A7-4841-81DD-8D63FA66DC0A}" sibTransId="{EE471104-B048-40C7-BB1B-891FD9F27629}"/>
    <dgm:cxn modelId="{09EF3371-E548-4929-9A02-D0CBAE55583B}" srcId="{D0DAFE6B-0E97-4B15-8F18-725C0A96B979}" destId="{C91F6347-52D1-44B9-A88A-BB85E269DD2F}" srcOrd="2" destOrd="0" parTransId="{7F71A4B9-25F5-4935-AF6C-F8FBDB33F725}" sibTransId="{3204C540-352F-4DE0-9CCC-77D639F99B3F}"/>
    <dgm:cxn modelId="{988C8B7F-3DF7-452B-ACCE-26C7A22109B9}" type="presOf" srcId="{EF38ED93-E2A5-4D46-A421-9D56F6DDBA7D}" destId="{DE7B9D75-D492-47CA-A4FF-91B01A9F8BCE}" srcOrd="0" destOrd="0" presId="urn:microsoft.com/office/officeart/2005/8/layout/matrix1"/>
    <dgm:cxn modelId="{EA757982-D5AF-46A5-85E9-C8696F599145}" type="presOf" srcId="{78A49797-B901-420C-97C4-9E23EE85A3D4}" destId="{A626332A-7703-4E2E-B158-DFFC33B5F48B}" srcOrd="1" destOrd="0" presId="urn:microsoft.com/office/officeart/2005/8/layout/matrix1"/>
    <dgm:cxn modelId="{EB9319EC-0E57-4BD4-94BD-6AAAE9B75E8A}" type="presOf" srcId="{603AA597-CEBB-4CA8-8F45-BEBD86A74FF3}" destId="{1E262B09-4D2E-4247-9699-BB6AFA92DA14}" srcOrd="0" destOrd="0" presId="urn:microsoft.com/office/officeart/2005/8/layout/matrix1"/>
    <dgm:cxn modelId="{E266C027-FFE5-4184-9E88-873A356DE49C}" srcId="{D0DAFE6B-0E97-4B15-8F18-725C0A96B979}" destId="{EF38ED93-E2A5-4D46-A421-9D56F6DDBA7D}" srcOrd="0" destOrd="0" parTransId="{12620A39-5712-4DA5-AC65-1545236C5DAC}" sibTransId="{12903E15-DD55-41C2-89E5-C61086406081}"/>
    <dgm:cxn modelId="{2C97A9BC-3B34-4A4A-8A32-78141F0EEFEF}" srcId="{603AA597-CEBB-4CA8-8F45-BEBD86A74FF3}" destId="{D0DAFE6B-0E97-4B15-8F18-725C0A96B979}" srcOrd="0" destOrd="0" parTransId="{B20D5D5E-258A-45A5-8508-92D76577B68B}" sibTransId="{B25B723E-9C8A-4BF4-B068-9F98EAFEB080}"/>
    <dgm:cxn modelId="{F8C6629A-B7DF-4B33-B69C-21EA8E659B5E}" type="presParOf" srcId="{1E262B09-4D2E-4247-9699-BB6AFA92DA14}" destId="{2A5EB7E6-106B-4130-9CB2-12AED88AFA95}" srcOrd="0" destOrd="0" presId="urn:microsoft.com/office/officeart/2005/8/layout/matrix1"/>
    <dgm:cxn modelId="{D73152B5-7346-4871-929D-A65F48EA8C98}" type="presParOf" srcId="{2A5EB7E6-106B-4130-9CB2-12AED88AFA95}" destId="{DE7B9D75-D492-47CA-A4FF-91B01A9F8BCE}" srcOrd="0" destOrd="0" presId="urn:microsoft.com/office/officeart/2005/8/layout/matrix1"/>
    <dgm:cxn modelId="{ABD0021D-1E2A-4729-A9B8-58FE9C9B9211}" type="presParOf" srcId="{2A5EB7E6-106B-4130-9CB2-12AED88AFA95}" destId="{BCC76428-40C6-4E17-BA7D-5BD0A60DF97E}" srcOrd="1" destOrd="0" presId="urn:microsoft.com/office/officeart/2005/8/layout/matrix1"/>
    <dgm:cxn modelId="{87938E1C-25BB-4B1A-A261-135AD833F856}" type="presParOf" srcId="{2A5EB7E6-106B-4130-9CB2-12AED88AFA95}" destId="{08FC3B6A-9CB0-40AB-8513-D0FE4546384C}" srcOrd="2" destOrd="0" presId="urn:microsoft.com/office/officeart/2005/8/layout/matrix1"/>
    <dgm:cxn modelId="{5CE69C78-EF34-4EE0-8559-FE6838302DD4}" type="presParOf" srcId="{2A5EB7E6-106B-4130-9CB2-12AED88AFA95}" destId="{28181D2D-32F4-4072-B491-8C469FDB6A7B}" srcOrd="3" destOrd="0" presId="urn:microsoft.com/office/officeart/2005/8/layout/matrix1"/>
    <dgm:cxn modelId="{0A92977F-160C-4EE2-8A12-99F108E6E3FA}" type="presParOf" srcId="{2A5EB7E6-106B-4130-9CB2-12AED88AFA95}" destId="{E3AA2A1B-1B5E-47D8-9AAF-9F451D00D737}" srcOrd="4" destOrd="0" presId="urn:microsoft.com/office/officeart/2005/8/layout/matrix1"/>
    <dgm:cxn modelId="{01E2DD6D-2B2D-4D36-A08D-8C6ABFC499C7}" type="presParOf" srcId="{2A5EB7E6-106B-4130-9CB2-12AED88AFA95}" destId="{A30630A1-482F-4F25-8BEE-58B2B4EA4CDF}" srcOrd="5" destOrd="0" presId="urn:microsoft.com/office/officeart/2005/8/layout/matrix1"/>
    <dgm:cxn modelId="{36D2684F-C8C0-4F22-A347-B8034038919E}" type="presParOf" srcId="{2A5EB7E6-106B-4130-9CB2-12AED88AFA95}" destId="{BFC9B80D-0CFC-4C22-AD28-721FAC6085A4}" srcOrd="6" destOrd="0" presId="urn:microsoft.com/office/officeart/2005/8/layout/matrix1"/>
    <dgm:cxn modelId="{BA57444C-7C9A-436B-A600-DB3C266121C2}" type="presParOf" srcId="{2A5EB7E6-106B-4130-9CB2-12AED88AFA95}" destId="{A626332A-7703-4E2E-B158-DFFC33B5F48B}" srcOrd="7" destOrd="0" presId="urn:microsoft.com/office/officeart/2005/8/layout/matrix1"/>
    <dgm:cxn modelId="{4E48BE1E-0D27-41D2-AE7C-9C1BBA281AA6}" type="presParOf" srcId="{1E262B09-4D2E-4247-9699-BB6AFA92DA14}" destId="{BF72B384-7577-4803-9E65-DB2A974385BB}" srcOrd="1" destOrd="0" presId="urn:microsoft.com/office/officeart/2005/8/layout/matrix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700935C-852C-44E8-9484-5EE7244CD58F}">
      <dsp:nvSpPr>
        <dsp:cNvPr id="0" name=""/>
        <dsp:cNvSpPr/>
      </dsp:nvSpPr>
      <dsp:spPr>
        <a:xfrm>
          <a:off x="3994" y="639893"/>
          <a:ext cx="2325030" cy="930012"/>
        </a:xfrm>
        <a:prstGeom prst="chevron">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en-US" sz="1700" kern="1200" smtClean="0"/>
            <a:t>Process Or Method</a:t>
          </a:r>
          <a:endParaRPr lang="en-US" sz="1700" kern="1200"/>
        </a:p>
      </dsp:txBody>
      <dsp:txXfrm>
        <a:off x="3994" y="639893"/>
        <a:ext cx="2325030" cy="930012"/>
      </dsp:txXfrm>
    </dsp:sp>
    <dsp:sp modelId="{697166C2-850A-4C2C-96E2-73BA50A91C25}">
      <dsp:nvSpPr>
        <dsp:cNvPr id="0" name=""/>
        <dsp:cNvSpPr/>
      </dsp:nvSpPr>
      <dsp:spPr>
        <a:xfrm>
          <a:off x="2096521" y="639893"/>
          <a:ext cx="2325030" cy="930012"/>
        </a:xfrm>
        <a:prstGeom prst="chevron">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en-US" sz="1700" kern="1200" dirty="0" smtClean="0"/>
            <a:t>Machine</a:t>
          </a:r>
          <a:endParaRPr lang="en-US" sz="1700" kern="1200" dirty="0"/>
        </a:p>
      </dsp:txBody>
      <dsp:txXfrm>
        <a:off x="2096521" y="639893"/>
        <a:ext cx="2325030" cy="930012"/>
      </dsp:txXfrm>
    </dsp:sp>
    <dsp:sp modelId="{B7A29542-62AC-4469-A3C0-E1A944FE729A}">
      <dsp:nvSpPr>
        <dsp:cNvPr id="0" name=""/>
        <dsp:cNvSpPr/>
      </dsp:nvSpPr>
      <dsp:spPr>
        <a:xfrm>
          <a:off x="4189048" y="639893"/>
          <a:ext cx="2325030" cy="930012"/>
        </a:xfrm>
        <a:prstGeom prst="chevron">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en-US" sz="1700" kern="1200" smtClean="0"/>
            <a:t>Composition Of Matter</a:t>
          </a:r>
          <a:endParaRPr lang="en-US" sz="1700" kern="1200"/>
        </a:p>
      </dsp:txBody>
      <dsp:txXfrm>
        <a:off x="4189048" y="639893"/>
        <a:ext cx="2325030" cy="930012"/>
      </dsp:txXfrm>
    </dsp:sp>
    <dsp:sp modelId="{5EF05F78-1105-434D-8A2B-C6D1B2F7E6C7}">
      <dsp:nvSpPr>
        <dsp:cNvPr id="0" name=""/>
        <dsp:cNvSpPr/>
      </dsp:nvSpPr>
      <dsp:spPr>
        <a:xfrm>
          <a:off x="6281575" y="639893"/>
          <a:ext cx="2325030" cy="930012"/>
        </a:xfrm>
        <a:prstGeom prst="chevron">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en-US" sz="1700" kern="1200" smtClean="0"/>
            <a:t>Article Of Manufacture</a:t>
          </a:r>
          <a:endParaRPr lang="en-US" sz="1700" kern="1200"/>
        </a:p>
      </dsp:txBody>
      <dsp:txXfrm>
        <a:off x="6281575" y="639893"/>
        <a:ext cx="2325030" cy="93001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E7B9D75-D492-47CA-A4FF-91B01A9F8BCE}">
      <dsp:nvSpPr>
        <dsp:cNvPr id="0" name=""/>
        <dsp:cNvSpPr/>
      </dsp:nvSpPr>
      <dsp:spPr>
        <a:xfrm rot="16200000">
          <a:off x="723900" y="-723900"/>
          <a:ext cx="2286000" cy="3733800"/>
        </a:xfrm>
        <a:prstGeom prst="round1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t>The invention must be novel</a:t>
          </a:r>
          <a:endParaRPr lang="en-US" sz="2400" kern="1200" dirty="0"/>
        </a:p>
      </dsp:txBody>
      <dsp:txXfrm rot="16200000">
        <a:off x="1009649" y="-1009649"/>
        <a:ext cx="1714500" cy="3733800"/>
      </dsp:txXfrm>
    </dsp:sp>
    <dsp:sp modelId="{08FC3B6A-9CB0-40AB-8513-D0FE4546384C}">
      <dsp:nvSpPr>
        <dsp:cNvPr id="0" name=""/>
        <dsp:cNvSpPr/>
      </dsp:nvSpPr>
      <dsp:spPr>
        <a:xfrm>
          <a:off x="3733800" y="0"/>
          <a:ext cx="3733800" cy="2286000"/>
        </a:xfrm>
        <a:prstGeom prst="round1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t>The invention must not be obvious</a:t>
          </a:r>
          <a:endParaRPr lang="en-US" sz="2400" kern="1200" dirty="0"/>
        </a:p>
      </dsp:txBody>
      <dsp:txXfrm>
        <a:off x="3733800" y="0"/>
        <a:ext cx="3733800" cy="1714500"/>
      </dsp:txXfrm>
    </dsp:sp>
    <dsp:sp modelId="{E3AA2A1B-1B5E-47D8-9AAF-9F451D00D737}">
      <dsp:nvSpPr>
        <dsp:cNvPr id="0" name=""/>
        <dsp:cNvSpPr/>
      </dsp:nvSpPr>
      <dsp:spPr>
        <a:xfrm rot="10800000">
          <a:off x="0" y="2286000"/>
          <a:ext cx="3733800" cy="2286000"/>
        </a:xfrm>
        <a:prstGeom prst="round1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t>The invention must be described simply and completely</a:t>
          </a:r>
          <a:endParaRPr lang="en-US" sz="2400" kern="1200" dirty="0"/>
        </a:p>
      </dsp:txBody>
      <dsp:txXfrm rot="10800000">
        <a:off x="0" y="2857500"/>
        <a:ext cx="3733800" cy="1714500"/>
      </dsp:txXfrm>
    </dsp:sp>
    <dsp:sp modelId="{BFC9B80D-0CFC-4C22-AD28-721FAC6085A4}">
      <dsp:nvSpPr>
        <dsp:cNvPr id="0" name=""/>
        <dsp:cNvSpPr/>
      </dsp:nvSpPr>
      <dsp:spPr>
        <a:xfrm rot="5400000">
          <a:off x="4457700" y="1562100"/>
          <a:ext cx="2286000" cy="3733800"/>
        </a:xfrm>
        <a:prstGeom prst="round1Rect">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t>The patent claims must be clear and specific </a:t>
          </a:r>
          <a:endParaRPr lang="en-US" sz="2400" kern="1200" dirty="0"/>
        </a:p>
      </dsp:txBody>
      <dsp:txXfrm rot="5400000">
        <a:off x="4743449" y="1847850"/>
        <a:ext cx="1714500" cy="3733800"/>
      </dsp:txXfrm>
    </dsp:sp>
    <dsp:sp modelId="{BF72B384-7577-4803-9E65-DB2A974385BB}">
      <dsp:nvSpPr>
        <dsp:cNvPr id="0" name=""/>
        <dsp:cNvSpPr/>
      </dsp:nvSpPr>
      <dsp:spPr>
        <a:xfrm>
          <a:off x="2438402" y="1714500"/>
          <a:ext cx="2590794" cy="1143000"/>
        </a:xfrm>
        <a:prstGeom prst="roundRect">
          <a:avLst/>
        </a:prstGeom>
        <a:solidFill>
          <a:schemeClr val="accent1">
            <a:tint val="6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Patent Requirements</a:t>
          </a:r>
          <a:endParaRPr lang="en-US" sz="2400" kern="1200" dirty="0"/>
        </a:p>
      </dsp:txBody>
      <dsp:txXfrm>
        <a:off x="2438402" y="1714500"/>
        <a:ext cx="2590794" cy="1143000"/>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B04777E-D7E0-47B7-8AED-B0682ACFD78C}" type="datetimeFigureOut">
              <a:rPr lang="en-US" smtClean="0"/>
              <a:pPr/>
              <a:t>8/15/2010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F6B55C-9D2A-4D24-8BD0-C3611A6E341E}" type="slidenum">
              <a:rPr lang="en-US" smtClean="0"/>
              <a:pPr/>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9592A9-BB2E-400F-964A-5F483F02C162}" type="datetimeFigureOut">
              <a:rPr lang="en-US" smtClean="0"/>
              <a:pPr/>
              <a:t>8/15/2010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168EC6-9C12-48EE-8CF8-EA5AEEB52F10}" type="slidenum">
              <a:rPr lang="en-US" smtClean="0"/>
              <a:pPr/>
              <a:t>‹#›</a:t>
            </a:fld>
            <a:endParaRPr lang="en-US"/>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F821D77-DA16-4159-B863-BA24FF5EF8E1}" type="datetime1">
              <a:rPr lang="en-US" smtClean="0"/>
              <a:pPr/>
              <a:t>8/15/2010</a:t>
            </a:fld>
            <a:endParaRPr lang="en-US"/>
          </a:p>
        </p:txBody>
      </p:sp>
      <p:sp>
        <p:nvSpPr>
          <p:cNvPr id="17" name="Footer Placeholder 16"/>
          <p:cNvSpPr>
            <a:spLocks noGrp="1"/>
          </p:cNvSpPr>
          <p:nvPr>
            <p:ph type="ftr" sz="quarter" idx="11"/>
          </p:nvPr>
        </p:nvSpPr>
        <p:spPr/>
        <p:txBody>
          <a:bodyPr/>
          <a:lstStyle/>
          <a:p>
            <a:r>
              <a:rPr lang="en-US" smtClean="0"/>
              <a:t>California State University Northridge    </a:t>
            </a: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5536F5C-BEE7-4907-92AF-30F1CA0E60BE}"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1BD18DE-DE1C-4924-A0DD-DC7CF536EEE2}" type="datetime1">
              <a:rPr lang="en-US" smtClean="0"/>
              <a:pPr/>
              <a:t>8/15/2010</a:t>
            </a:fld>
            <a:endParaRPr lang="en-US"/>
          </a:p>
        </p:txBody>
      </p:sp>
      <p:sp>
        <p:nvSpPr>
          <p:cNvPr id="5" name="Footer Placeholder 4"/>
          <p:cNvSpPr>
            <a:spLocks noGrp="1"/>
          </p:cNvSpPr>
          <p:nvPr>
            <p:ph type="ftr" sz="quarter" idx="11"/>
          </p:nvPr>
        </p:nvSpPr>
        <p:spPr/>
        <p:txBody>
          <a:bodyPr/>
          <a:lstStyle/>
          <a:p>
            <a:r>
              <a:rPr lang="en-US" smtClean="0"/>
              <a:t>California State University Northridge    </a:t>
            </a:r>
            <a:endParaRPr lang="en-US"/>
          </a:p>
        </p:txBody>
      </p:sp>
      <p:sp>
        <p:nvSpPr>
          <p:cNvPr id="6" name="Slide Number Placeholder 5"/>
          <p:cNvSpPr>
            <a:spLocks noGrp="1"/>
          </p:cNvSpPr>
          <p:nvPr>
            <p:ph type="sldNum" sz="quarter" idx="12"/>
          </p:nvPr>
        </p:nvSpPr>
        <p:spPr/>
        <p:txBody>
          <a:bodyPr/>
          <a:lstStyle/>
          <a:p>
            <a:fld id="{95536F5C-BEE7-4907-92AF-30F1CA0E60B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95536F5C-BEE7-4907-92AF-30F1CA0E60BE}"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89C73D-D34F-4D46-88F8-5C3FB9157CD8}" type="datetime1">
              <a:rPr lang="en-US" smtClean="0"/>
              <a:pPr/>
              <a:t>8/15/2010</a:t>
            </a:fld>
            <a:endParaRPr lang="en-US"/>
          </a:p>
        </p:txBody>
      </p:sp>
      <p:sp>
        <p:nvSpPr>
          <p:cNvPr id="5" name="Footer Placeholder 4"/>
          <p:cNvSpPr>
            <a:spLocks noGrp="1"/>
          </p:cNvSpPr>
          <p:nvPr>
            <p:ph type="ftr" sz="quarter" idx="11"/>
          </p:nvPr>
        </p:nvSpPr>
        <p:spPr/>
        <p:txBody>
          <a:bodyPr/>
          <a:lstStyle/>
          <a:p>
            <a:r>
              <a:rPr lang="en-US" smtClean="0"/>
              <a:t>California State University Northridge    </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3383DB5-376E-4B77-8A1A-010A720D93AA}" type="datetime1">
              <a:rPr lang="en-US" smtClean="0"/>
              <a:pPr/>
              <a:t>8/15/2010</a:t>
            </a:fld>
            <a:endParaRPr lang="en-US"/>
          </a:p>
        </p:txBody>
      </p:sp>
      <p:sp>
        <p:nvSpPr>
          <p:cNvPr id="5" name="Footer Placeholder 4"/>
          <p:cNvSpPr>
            <a:spLocks noGrp="1"/>
          </p:cNvSpPr>
          <p:nvPr>
            <p:ph type="ftr" sz="quarter" idx="11"/>
          </p:nvPr>
        </p:nvSpPr>
        <p:spPr/>
        <p:txBody>
          <a:bodyPr/>
          <a:lstStyle/>
          <a:p>
            <a:r>
              <a:rPr lang="en-US" smtClean="0"/>
              <a:t>California State University Northridge    </a:t>
            </a:r>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95536F5C-BEE7-4907-92AF-30F1CA0E60BE}"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en-US" smtClean="0"/>
              <a:t>California State University Northridge    </a:t>
            </a:r>
            <a:endParaRPr lang="en-US"/>
          </a:p>
        </p:txBody>
      </p:sp>
      <p:sp>
        <p:nvSpPr>
          <p:cNvPr id="4" name="Date Placeholder 3"/>
          <p:cNvSpPr>
            <a:spLocks noGrp="1"/>
          </p:cNvSpPr>
          <p:nvPr>
            <p:ph type="dt" sz="half" idx="10"/>
          </p:nvPr>
        </p:nvSpPr>
        <p:spPr/>
        <p:txBody>
          <a:bodyPr/>
          <a:lstStyle/>
          <a:p>
            <a:fld id="{A62A3EDF-80BD-4CE3-B707-566F251A444B}" type="datetime1">
              <a:rPr lang="en-US" smtClean="0"/>
              <a:pPr/>
              <a:t>8/15/2010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5536F5C-BEE7-4907-92AF-30F1CA0E60BE}"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2F17950A-2A83-4796-834E-84BB3A46ABB1}" type="datetime1">
              <a:rPr lang="en-US" smtClean="0"/>
              <a:pPr/>
              <a:t>8/15/2010</a:t>
            </a:fld>
            <a:endParaRPr lang="en-US"/>
          </a:p>
        </p:txBody>
      </p:sp>
      <p:sp>
        <p:nvSpPr>
          <p:cNvPr id="6" name="Footer Placeholder 5"/>
          <p:cNvSpPr>
            <a:spLocks noGrp="1"/>
          </p:cNvSpPr>
          <p:nvPr>
            <p:ph type="ftr" sz="quarter" idx="11"/>
          </p:nvPr>
        </p:nvSpPr>
        <p:spPr/>
        <p:txBody>
          <a:bodyPr/>
          <a:lstStyle/>
          <a:p>
            <a:r>
              <a:rPr lang="en-US" smtClean="0"/>
              <a:t>California State University Northridge    </a:t>
            </a:r>
            <a:endParaRPr lang="en-US"/>
          </a:p>
        </p:txBody>
      </p:sp>
      <p:sp>
        <p:nvSpPr>
          <p:cNvPr id="7" name="Slide Number Placeholder 6"/>
          <p:cNvSpPr>
            <a:spLocks noGrp="1"/>
          </p:cNvSpPr>
          <p:nvPr>
            <p:ph type="sldNum" sz="quarter" idx="12"/>
          </p:nvPr>
        </p:nvSpPr>
        <p:spPr/>
        <p:txBody>
          <a:bodyPr/>
          <a:lstStyle/>
          <a:p>
            <a:fld id="{95536F5C-BEE7-4907-92AF-30F1CA0E60BE}"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EA670D8-CF5D-4D73-B0F4-7D9071EBAC33}" type="datetime1">
              <a:rPr lang="en-US" smtClean="0"/>
              <a:pPr/>
              <a:t>8/15/2010</a:t>
            </a:fld>
            <a:endParaRPr lang="en-US"/>
          </a:p>
        </p:txBody>
      </p:sp>
      <p:sp>
        <p:nvSpPr>
          <p:cNvPr id="8" name="Footer Placeholder 7"/>
          <p:cNvSpPr>
            <a:spLocks noGrp="1"/>
          </p:cNvSpPr>
          <p:nvPr>
            <p:ph type="ftr" sz="quarter" idx="11"/>
          </p:nvPr>
        </p:nvSpPr>
        <p:spPr>
          <a:xfrm>
            <a:off x="304800" y="6409944"/>
            <a:ext cx="3581400" cy="365760"/>
          </a:xfrm>
        </p:spPr>
        <p:txBody>
          <a:bodyPr/>
          <a:lstStyle/>
          <a:p>
            <a:r>
              <a:rPr lang="en-US" smtClean="0"/>
              <a:t>California State University Northridge    </a:t>
            </a: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95536F5C-BEE7-4907-92AF-30F1CA0E60BE}"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4B6C0EC-C669-485B-A4A7-C2D8F73968ED}" type="datetime1">
              <a:rPr lang="en-US" smtClean="0"/>
              <a:pPr/>
              <a:t>8/15/2010</a:t>
            </a:fld>
            <a:endParaRPr lang="en-US"/>
          </a:p>
        </p:txBody>
      </p:sp>
      <p:sp>
        <p:nvSpPr>
          <p:cNvPr id="4" name="Footer Placeholder 3"/>
          <p:cNvSpPr>
            <a:spLocks noGrp="1"/>
          </p:cNvSpPr>
          <p:nvPr>
            <p:ph type="ftr" sz="quarter" idx="11"/>
          </p:nvPr>
        </p:nvSpPr>
        <p:spPr/>
        <p:txBody>
          <a:bodyPr/>
          <a:lstStyle/>
          <a:p>
            <a:r>
              <a:rPr lang="en-US" smtClean="0"/>
              <a:t>California State University Northridge    </a:t>
            </a:r>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95536F5C-BEE7-4907-92AF-30F1CA0E60B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D22CF24F-E57F-470E-9067-981CBA9D9DBA}" type="datetime1">
              <a:rPr lang="en-US" smtClean="0"/>
              <a:pPr/>
              <a:t>8/15/2010</a:t>
            </a:fld>
            <a:endParaRPr lang="en-US"/>
          </a:p>
        </p:txBody>
      </p:sp>
      <p:sp>
        <p:nvSpPr>
          <p:cNvPr id="3" name="Footer Placeholder 2"/>
          <p:cNvSpPr>
            <a:spLocks noGrp="1"/>
          </p:cNvSpPr>
          <p:nvPr>
            <p:ph type="ftr" sz="quarter" idx="11"/>
          </p:nvPr>
        </p:nvSpPr>
        <p:spPr/>
        <p:txBody>
          <a:bodyPr/>
          <a:lstStyle/>
          <a:p>
            <a:r>
              <a:rPr lang="en-US" smtClean="0"/>
              <a:t>California State University Northridge    </a:t>
            </a: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5536F5C-BEE7-4907-92AF-30F1CA0E60B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5536F5C-BEE7-4907-92AF-30F1CA0E60BE}"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B7026D5-469E-476C-B6E6-6815EE18E924}" type="datetime1">
              <a:rPr lang="en-US" smtClean="0"/>
              <a:pPr/>
              <a:t>8/15/2010</a:t>
            </a:fld>
            <a:endParaRPr lang="en-US"/>
          </a:p>
        </p:txBody>
      </p:sp>
      <p:sp>
        <p:nvSpPr>
          <p:cNvPr id="6" name="Footer Placeholder 5"/>
          <p:cNvSpPr>
            <a:spLocks noGrp="1"/>
          </p:cNvSpPr>
          <p:nvPr>
            <p:ph type="ftr" sz="quarter" idx="11"/>
          </p:nvPr>
        </p:nvSpPr>
        <p:spPr>
          <a:xfrm>
            <a:off x="301752" y="6410848"/>
            <a:ext cx="3383280" cy="365760"/>
          </a:xfrm>
        </p:spPr>
        <p:txBody>
          <a:bodyPr/>
          <a:lstStyle/>
          <a:p>
            <a:r>
              <a:rPr lang="en-US" smtClean="0"/>
              <a:t>California State University Northridge    </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95536F5C-BEE7-4907-92AF-30F1CA0E60BE}"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E157227E-219C-451C-8029-4AD08BFA2DBB}" type="datetime1">
              <a:rPr lang="en-US" smtClean="0"/>
              <a:pPr/>
              <a:t>8/15/2010</a:t>
            </a:fld>
            <a:endParaRPr lang="en-US"/>
          </a:p>
        </p:txBody>
      </p:sp>
      <p:sp>
        <p:nvSpPr>
          <p:cNvPr id="6" name="Footer Placeholder 5"/>
          <p:cNvSpPr>
            <a:spLocks noGrp="1"/>
          </p:cNvSpPr>
          <p:nvPr>
            <p:ph type="ftr" sz="quarter" idx="11"/>
          </p:nvPr>
        </p:nvSpPr>
        <p:spPr>
          <a:xfrm>
            <a:off x="301752" y="6410848"/>
            <a:ext cx="3584448" cy="365760"/>
          </a:xfrm>
        </p:spPr>
        <p:txBody>
          <a:bodyPr/>
          <a:lstStyle/>
          <a:p>
            <a:r>
              <a:rPr lang="en-US" smtClean="0"/>
              <a:t>California State University Northridge    </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C07555F-8547-492A-B65B-8D92A395476A}" type="datetime1">
              <a:rPr lang="en-US" smtClean="0"/>
              <a:pPr/>
              <a:t>8/15/2010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en-US" smtClean="0"/>
              <a:t>California State University Northridge    </a:t>
            </a:r>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5536F5C-BEE7-4907-92AF-30F1CA0E60BE}"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new-inventions-success.com/Patent-Definition.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2819400"/>
            <a:ext cx="7620000" cy="2971800"/>
          </a:xfrm>
        </p:spPr>
        <p:txBody>
          <a:bodyPr>
            <a:normAutofit fontScale="77500" lnSpcReduction="20000"/>
          </a:bodyPr>
          <a:lstStyle/>
          <a:p>
            <a:endParaRPr lang="en-US" sz="2600" dirty="0" smtClean="0"/>
          </a:p>
          <a:p>
            <a:r>
              <a:rPr lang="en-US" sz="2600" dirty="0" smtClean="0"/>
              <a:t>New Inventions Success</a:t>
            </a:r>
          </a:p>
          <a:p>
            <a:endParaRPr lang="en-US" sz="4000" dirty="0" smtClean="0"/>
          </a:p>
          <a:p>
            <a:r>
              <a:rPr lang="en-US" sz="4000" dirty="0" smtClean="0"/>
              <a:t>Patent definition</a:t>
            </a:r>
          </a:p>
          <a:p>
            <a:endParaRPr lang="en-US" dirty="0" smtClean="0"/>
          </a:p>
          <a:p>
            <a:endParaRPr lang="en-US" dirty="0" smtClean="0"/>
          </a:p>
          <a:p>
            <a:endParaRPr lang="en-US" dirty="0" smtClean="0"/>
          </a:p>
          <a:p>
            <a:r>
              <a:rPr lang="en-US" sz="2300" dirty="0" smtClean="0"/>
              <a:t>Dr. Mark </a:t>
            </a:r>
            <a:r>
              <a:rPr lang="en-US" sz="2300" dirty="0" err="1" smtClean="0"/>
              <a:t>rajai</a:t>
            </a:r>
            <a:endParaRPr lang="en-US" sz="2300" dirty="0" smtClean="0"/>
          </a:p>
          <a:p>
            <a:r>
              <a:rPr lang="en-US" sz="2300" dirty="0" smtClean="0"/>
              <a:t>MSE 303 </a:t>
            </a:r>
          </a:p>
          <a:p>
            <a:endParaRPr lang="en-US" sz="2300" dirty="0" smtClean="0"/>
          </a:p>
          <a:p>
            <a:endParaRPr lang="en-US" dirty="0"/>
          </a:p>
        </p:txBody>
      </p:sp>
      <p:sp>
        <p:nvSpPr>
          <p:cNvPr id="2" name="Title 1"/>
          <p:cNvSpPr>
            <a:spLocks noGrp="1"/>
          </p:cNvSpPr>
          <p:nvPr>
            <p:ph type="ctrTitle"/>
          </p:nvPr>
        </p:nvSpPr>
        <p:spPr/>
        <p:txBody>
          <a:bodyPr/>
          <a:lstStyle/>
          <a:p>
            <a:endParaRPr lang="en-US" dirty="0"/>
          </a:p>
        </p:txBody>
      </p:sp>
      <p:pic>
        <p:nvPicPr>
          <p:cNvPr id="1027" name="Picture 3" descr="C:\Documents and Settings\Reyhaneh\Desktop\images (1).jpg"/>
          <p:cNvPicPr>
            <a:picLocks noChangeAspect="1" noChangeArrowheads="1"/>
          </p:cNvPicPr>
          <p:nvPr/>
        </p:nvPicPr>
        <p:blipFill>
          <a:blip r:embed="rId3" cstate="print"/>
          <a:srcRect/>
          <a:stretch>
            <a:fillRect/>
          </a:stretch>
        </p:blipFill>
        <p:spPr bwMode="auto">
          <a:xfrm>
            <a:off x="2286000" y="838200"/>
            <a:ext cx="4343400" cy="1143000"/>
          </a:xfrm>
          <a:prstGeom prst="rect">
            <a:avLst/>
          </a:prstGeom>
          <a:noFill/>
        </p:spPr>
      </p:pic>
      <p:sp>
        <p:nvSpPr>
          <p:cNvPr id="5" name="Slide Number Placeholder 4"/>
          <p:cNvSpPr>
            <a:spLocks noGrp="1"/>
          </p:cNvSpPr>
          <p:nvPr>
            <p:ph type="sldNum" sz="quarter" idx="12"/>
          </p:nvPr>
        </p:nvSpPr>
        <p:spPr/>
        <p:txBody>
          <a:bodyPr/>
          <a:lstStyle/>
          <a:p>
            <a:fld id="{95536F5C-BEE7-4907-92AF-30F1CA0E60BE}" type="slidenum">
              <a:rPr lang="en-US" smtClean="0"/>
              <a:pPr/>
              <a:t>1</a:t>
            </a:fld>
            <a:endParaRPr lang="en-US"/>
          </a:p>
        </p:txBody>
      </p:sp>
      <p:sp>
        <p:nvSpPr>
          <p:cNvPr id="6" name="Footer Placeholder 5"/>
          <p:cNvSpPr>
            <a:spLocks noGrp="1"/>
          </p:cNvSpPr>
          <p:nvPr>
            <p:ph type="ftr" sz="quarter" idx="11"/>
          </p:nvPr>
        </p:nvSpPr>
        <p:spPr/>
        <p:txBody>
          <a:bodyPr/>
          <a:lstStyle/>
          <a:p>
            <a:r>
              <a:rPr lang="en-US" smtClean="0"/>
              <a:t>California State University Northridge    </a:t>
            </a:r>
            <a:endParaRPr lang="en-US"/>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3100" dirty="0" smtClean="0"/>
              <a:t/>
            </a:r>
            <a:br>
              <a:rPr lang="en-US" sz="3100" dirty="0" smtClean="0"/>
            </a:br>
            <a:r>
              <a:rPr lang="en-US" sz="3100" b="1" dirty="0" smtClean="0"/>
              <a:t> New Inventions Success</a:t>
            </a:r>
            <a:endParaRPr lang="en-US" sz="3100" dirty="0"/>
          </a:p>
        </p:txBody>
      </p:sp>
      <p:sp>
        <p:nvSpPr>
          <p:cNvPr id="3" name="Content Placeholder 2"/>
          <p:cNvSpPr>
            <a:spLocks noGrp="1"/>
          </p:cNvSpPr>
          <p:nvPr>
            <p:ph sz="quarter" idx="1"/>
          </p:nvPr>
        </p:nvSpPr>
        <p:spPr/>
        <p:txBody>
          <a:bodyPr>
            <a:normAutofit/>
          </a:bodyPr>
          <a:lstStyle/>
          <a:p>
            <a:pPr algn="ctr"/>
            <a:endParaRPr lang="en-US" sz="2400" b="1" dirty="0" smtClean="0"/>
          </a:p>
          <a:p>
            <a:pPr algn="ctr"/>
            <a:r>
              <a:rPr lang="en-US" sz="2400" b="1" dirty="0" smtClean="0"/>
              <a:t>Patent Definition</a:t>
            </a:r>
          </a:p>
          <a:p>
            <a:pPr algn="ctr">
              <a:buNone/>
            </a:pPr>
            <a:endParaRPr lang="en-US" sz="2400" b="1" dirty="0" smtClean="0"/>
          </a:p>
          <a:p>
            <a:pPr>
              <a:buNone/>
            </a:pPr>
            <a:r>
              <a:rPr lang="en-US" sz="2400" dirty="0" smtClean="0"/>
              <a:t>    A patent is defined as a form of "intellectual property" which rewards persons whom invent a new and non-obvious:</a:t>
            </a:r>
          </a:p>
          <a:p>
            <a:pPr>
              <a:buNone/>
            </a:pPr>
            <a:endParaRPr lang="en-US" sz="2400" dirty="0" smtClean="0"/>
          </a:p>
        </p:txBody>
      </p:sp>
      <p:sp>
        <p:nvSpPr>
          <p:cNvPr id="6" name="Slide Number Placeholder 5"/>
          <p:cNvSpPr>
            <a:spLocks noGrp="1"/>
          </p:cNvSpPr>
          <p:nvPr>
            <p:ph type="sldNum" sz="quarter" idx="12"/>
          </p:nvPr>
        </p:nvSpPr>
        <p:spPr/>
        <p:txBody>
          <a:bodyPr/>
          <a:lstStyle/>
          <a:p>
            <a:fld id="{95536F5C-BEE7-4907-92AF-30F1CA0E60BE}" type="slidenum">
              <a:rPr lang="en-US" smtClean="0"/>
              <a:pPr/>
              <a:t>2</a:t>
            </a:fld>
            <a:endParaRPr lang="en-US"/>
          </a:p>
        </p:txBody>
      </p:sp>
      <p:sp>
        <p:nvSpPr>
          <p:cNvPr id="7" name="Footer Placeholder 6"/>
          <p:cNvSpPr>
            <a:spLocks noGrp="1"/>
          </p:cNvSpPr>
          <p:nvPr>
            <p:ph type="ftr" sz="quarter" idx="11"/>
          </p:nvPr>
        </p:nvSpPr>
        <p:spPr/>
        <p:txBody>
          <a:bodyPr/>
          <a:lstStyle/>
          <a:p>
            <a:r>
              <a:rPr lang="en-US" smtClean="0"/>
              <a:t>California State University Northridge    </a:t>
            </a:r>
            <a:endParaRPr lang="en-US"/>
          </a:p>
        </p:txBody>
      </p:sp>
      <p:graphicFrame>
        <p:nvGraphicFramePr>
          <p:cNvPr id="9" name="Diagram 8"/>
          <p:cNvGraphicFramePr/>
          <p:nvPr/>
        </p:nvGraphicFramePr>
        <p:xfrm>
          <a:off x="228600" y="4038600"/>
          <a:ext cx="8610600" cy="220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1800" dirty="0" smtClean="0"/>
              <a:t/>
            </a:r>
            <a:br>
              <a:rPr lang="en-US" sz="1800" dirty="0" smtClean="0"/>
            </a:br>
            <a:r>
              <a:rPr lang="en-US" sz="3100" dirty="0" smtClean="0"/>
              <a:t/>
            </a:r>
            <a:br>
              <a:rPr lang="en-US" sz="3100" dirty="0" smtClean="0"/>
            </a:br>
            <a:r>
              <a:rPr lang="en-US" sz="3100" b="1" dirty="0" smtClean="0"/>
              <a:t> New Inventions Success</a:t>
            </a:r>
            <a:endParaRPr lang="en-US" sz="3100" dirty="0"/>
          </a:p>
        </p:txBody>
      </p:sp>
      <p:sp>
        <p:nvSpPr>
          <p:cNvPr id="3" name="Content Placeholder 2"/>
          <p:cNvSpPr>
            <a:spLocks noGrp="1"/>
          </p:cNvSpPr>
          <p:nvPr>
            <p:ph sz="quarter" idx="1"/>
          </p:nvPr>
        </p:nvSpPr>
        <p:spPr/>
        <p:txBody>
          <a:bodyPr/>
          <a:lstStyle/>
          <a:p>
            <a:pPr algn="ctr"/>
            <a:endParaRPr lang="en-US" sz="2400" b="1" dirty="0" smtClean="0"/>
          </a:p>
          <a:p>
            <a:pPr algn="ctr">
              <a:buNone/>
            </a:pPr>
            <a:endParaRPr lang="en-US" sz="2400" b="1" dirty="0" smtClean="0"/>
          </a:p>
        </p:txBody>
      </p:sp>
      <p:sp>
        <p:nvSpPr>
          <p:cNvPr id="6" name="Slide Number Placeholder 5"/>
          <p:cNvSpPr>
            <a:spLocks noGrp="1"/>
          </p:cNvSpPr>
          <p:nvPr>
            <p:ph type="sldNum" sz="quarter" idx="12"/>
          </p:nvPr>
        </p:nvSpPr>
        <p:spPr/>
        <p:txBody>
          <a:bodyPr/>
          <a:lstStyle/>
          <a:p>
            <a:fld id="{95536F5C-BEE7-4907-92AF-30F1CA0E60BE}" type="slidenum">
              <a:rPr lang="en-US" smtClean="0"/>
              <a:pPr/>
              <a:t>3</a:t>
            </a:fld>
            <a:endParaRPr lang="en-US"/>
          </a:p>
        </p:txBody>
      </p:sp>
      <p:sp>
        <p:nvSpPr>
          <p:cNvPr id="7" name="Footer Placeholder 6"/>
          <p:cNvSpPr>
            <a:spLocks noGrp="1"/>
          </p:cNvSpPr>
          <p:nvPr>
            <p:ph type="ftr" sz="quarter" idx="11"/>
          </p:nvPr>
        </p:nvSpPr>
        <p:spPr/>
        <p:txBody>
          <a:bodyPr/>
          <a:lstStyle/>
          <a:p>
            <a:r>
              <a:rPr lang="en-US" smtClean="0"/>
              <a:t>California State University Northridge    </a:t>
            </a:r>
            <a:endParaRPr lang="en-US"/>
          </a:p>
        </p:txBody>
      </p:sp>
      <p:graphicFrame>
        <p:nvGraphicFramePr>
          <p:cNvPr id="8" name="Diagram 7"/>
          <p:cNvGraphicFramePr/>
          <p:nvPr/>
        </p:nvGraphicFramePr>
        <p:xfrm>
          <a:off x="838200" y="1600200"/>
          <a:ext cx="7467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New Inventions Success</a:t>
            </a:r>
            <a:endParaRPr lang="en-US" sz="2800" dirty="0"/>
          </a:p>
        </p:txBody>
      </p:sp>
      <p:sp>
        <p:nvSpPr>
          <p:cNvPr id="4" name="Content Placeholder 3"/>
          <p:cNvSpPr>
            <a:spLocks noGrp="1"/>
          </p:cNvSpPr>
          <p:nvPr>
            <p:ph sz="quarter" idx="1"/>
          </p:nvPr>
        </p:nvSpPr>
        <p:spPr/>
        <p:txBody>
          <a:bodyPr/>
          <a:lstStyle/>
          <a:p>
            <a:pPr algn="ctr"/>
            <a:endParaRPr lang="en-US" sz="2400" b="1" dirty="0" smtClean="0"/>
          </a:p>
          <a:p>
            <a:pPr algn="ctr"/>
            <a:r>
              <a:rPr lang="en-US" sz="2400" b="1" dirty="0" smtClean="0"/>
              <a:t>Legal Monopoly</a:t>
            </a:r>
          </a:p>
          <a:p>
            <a:pPr algn="ctr"/>
            <a:endParaRPr lang="en-US" sz="2400" b="1" dirty="0" smtClean="0"/>
          </a:p>
          <a:p>
            <a:pPr>
              <a:buNone/>
            </a:pPr>
            <a:r>
              <a:rPr lang="en-US" sz="2400" dirty="0" smtClean="0"/>
              <a:t>   That legal monopoly is the right for the inventor(s) to exclude other persons and businesses from:</a:t>
            </a:r>
          </a:p>
          <a:p>
            <a:pPr>
              <a:buNone/>
            </a:pPr>
            <a:endParaRPr lang="en-US" sz="2400" dirty="0" smtClean="0"/>
          </a:p>
          <a:p>
            <a:r>
              <a:rPr lang="en-US" sz="2400" dirty="0" smtClean="0"/>
              <a:t>Making</a:t>
            </a:r>
          </a:p>
          <a:p>
            <a:r>
              <a:rPr lang="en-US" sz="2400" dirty="0" smtClean="0"/>
              <a:t>Using</a:t>
            </a:r>
          </a:p>
          <a:p>
            <a:r>
              <a:rPr lang="en-US" sz="2400" dirty="0" smtClean="0"/>
              <a:t>Offering For Sale Or Selling</a:t>
            </a:r>
          </a:p>
          <a:p>
            <a:r>
              <a:rPr lang="en-US" sz="2400" dirty="0" smtClean="0"/>
              <a:t>Importing The Invention In The United States</a:t>
            </a:r>
          </a:p>
          <a:p>
            <a:endParaRPr lang="en-US" dirty="0"/>
          </a:p>
        </p:txBody>
      </p:sp>
      <p:sp>
        <p:nvSpPr>
          <p:cNvPr id="5" name="Slide Number Placeholder 4"/>
          <p:cNvSpPr>
            <a:spLocks noGrp="1"/>
          </p:cNvSpPr>
          <p:nvPr>
            <p:ph type="sldNum" sz="quarter" idx="12"/>
          </p:nvPr>
        </p:nvSpPr>
        <p:spPr/>
        <p:txBody>
          <a:bodyPr/>
          <a:lstStyle/>
          <a:p>
            <a:fld id="{95536F5C-BEE7-4907-92AF-30F1CA0E60BE}" type="slidenum">
              <a:rPr lang="en-US" smtClean="0"/>
              <a:pPr/>
              <a:t>4</a:t>
            </a:fld>
            <a:endParaRPr lang="en-US"/>
          </a:p>
        </p:txBody>
      </p:sp>
      <p:sp>
        <p:nvSpPr>
          <p:cNvPr id="6" name="Footer Placeholder 5"/>
          <p:cNvSpPr>
            <a:spLocks noGrp="1"/>
          </p:cNvSpPr>
          <p:nvPr>
            <p:ph type="ftr" sz="quarter" idx="11"/>
          </p:nvPr>
        </p:nvSpPr>
        <p:spPr/>
        <p:txBody>
          <a:bodyPr/>
          <a:lstStyle/>
          <a:p>
            <a:r>
              <a:rPr lang="en-US" smtClean="0"/>
              <a:t>California State University Northridge    </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New Inventions Success</a:t>
            </a:r>
            <a:endParaRPr lang="en-US" sz="2800" dirty="0"/>
          </a:p>
        </p:txBody>
      </p:sp>
      <p:sp>
        <p:nvSpPr>
          <p:cNvPr id="4" name="Content Placeholder 3"/>
          <p:cNvSpPr>
            <a:spLocks noGrp="1"/>
          </p:cNvSpPr>
          <p:nvPr>
            <p:ph sz="quarter" idx="1"/>
          </p:nvPr>
        </p:nvSpPr>
        <p:spPr/>
        <p:txBody>
          <a:bodyPr/>
          <a:lstStyle/>
          <a:p>
            <a:endParaRPr lang="en-US" sz="2400" b="1" dirty="0" smtClean="0"/>
          </a:p>
          <a:p>
            <a:pPr algn="ctr"/>
            <a:r>
              <a:rPr lang="en-US" sz="2400" b="1" dirty="0" smtClean="0"/>
              <a:t>Types Of Patents</a:t>
            </a:r>
          </a:p>
          <a:p>
            <a:pPr algn="ctr">
              <a:buNone/>
            </a:pPr>
            <a:endParaRPr lang="en-US" sz="2400" b="1" dirty="0" smtClean="0"/>
          </a:p>
          <a:p>
            <a:r>
              <a:rPr lang="en-US" sz="2400" dirty="0" smtClean="0"/>
              <a:t>Design patents :</a:t>
            </a:r>
          </a:p>
          <a:p>
            <a:pPr>
              <a:buNone/>
            </a:pPr>
            <a:r>
              <a:rPr lang="en-US" sz="2400" dirty="0" smtClean="0"/>
              <a:t>    protects the "aesthetics" or the "appearance" of the invention</a:t>
            </a:r>
          </a:p>
          <a:p>
            <a:pPr>
              <a:buNone/>
            </a:pPr>
            <a:endParaRPr lang="en-US" sz="2400" dirty="0" smtClean="0"/>
          </a:p>
          <a:p>
            <a:r>
              <a:rPr lang="en-US" sz="2400" dirty="0" smtClean="0"/>
              <a:t>Utility patents :</a:t>
            </a:r>
          </a:p>
          <a:p>
            <a:pPr>
              <a:buNone/>
            </a:pPr>
            <a:r>
              <a:rPr lang="en-US" sz="2400" dirty="0" smtClean="0"/>
              <a:t>   protect the "function" of the invention</a:t>
            </a:r>
          </a:p>
          <a:p>
            <a:pPr>
              <a:buNone/>
            </a:pPr>
            <a:endParaRPr lang="en-US" dirty="0"/>
          </a:p>
        </p:txBody>
      </p:sp>
      <p:sp>
        <p:nvSpPr>
          <p:cNvPr id="5" name="Slide Number Placeholder 4"/>
          <p:cNvSpPr>
            <a:spLocks noGrp="1"/>
          </p:cNvSpPr>
          <p:nvPr>
            <p:ph type="sldNum" sz="quarter" idx="12"/>
          </p:nvPr>
        </p:nvSpPr>
        <p:spPr/>
        <p:txBody>
          <a:bodyPr/>
          <a:lstStyle/>
          <a:p>
            <a:fld id="{95536F5C-BEE7-4907-92AF-30F1CA0E60BE}" type="slidenum">
              <a:rPr lang="en-US" smtClean="0"/>
              <a:pPr/>
              <a:t>5</a:t>
            </a:fld>
            <a:endParaRPr lang="en-US"/>
          </a:p>
        </p:txBody>
      </p:sp>
      <p:sp>
        <p:nvSpPr>
          <p:cNvPr id="6" name="Footer Placeholder 5"/>
          <p:cNvSpPr>
            <a:spLocks noGrp="1"/>
          </p:cNvSpPr>
          <p:nvPr>
            <p:ph type="ftr" sz="quarter" idx="11"/>
          </p:nvPr>
        </p:nvSpPr>
        <p:spPr/>
        <p:txBody>
          <a:bodyPr/>
          <a:lstStyle/>
          <a:p>
            <a:r>
              <a:rPr lang="en-US" smtClean="0"/>
              <a:t>California State University Northridge    </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New Inventions Success</a:t>
            </a:r>
            <a:endParaRPr lang="en-US" sz="2400" dirty="0"/>
          </a:p>
        </p:txBody>
      </p:sp>
      <p:sp>
        <p:nvSpPr>
          <p:cNvPr id="4" name="Content Placeholder 3"/>
          <p:cNvSpPr>
            <a:spLocks noGrp="1"/>
          </p:cNvSpPr>
          <p:nvPr>
            <p:ph sz="quarter" idx="1"/>
          </p:nvPr>
        </p:nvSpPr>
        <p:spPr/>
        <p:txBody>
          <a:bodyPr>
            <a:normAutofit/>
          </a:bodyPr>
          <a:lstStyle/>
          <a:p>
            <a:endParaRPr lang="en-US" sz="2400" b="1" dirty="0" smtClean="0"/>
          </a:p>
          <a:p>
            <a:pPr algn="ctr"/>
            <a:r>
              <a:rPr lang="en-US" sz="2400" b="1" dirty="0" smtClean="0"/>
              <a:t>Summary</a:t>
            </a:r>
          </a:p>
          <a:p>
            <a:pPr algn="ctr">
              <a:buNone/>
            </a:pPr>
            <a:endParaRPr lang="en-US" sz="2400" b="1" dirty="0" smtClean="0"/>
          </a:p>
          <a:p>
            <a:pPr algn="ctr">
              <a:buNone/>
            </a:pPr>
            <a:r>
              <a:rPr lang="en-US" sz="2400" dirty="0" smtClean="0"/>
              <a:t>If your product can meet the patent definition then you can have an easier time raising money, secure your position in the company, and make better profits from your product, because you have no competition.</a:t>
            </a:r>
            <a:endParaRPr lang="en-US" sz="2400" dirty="0"/>
          </a:p>
        </p:txBody>
      </p:sp>
      <p:sp>
        <p:nvSpPr>
          <p:cNvPr id="5" name="Slide Number Placeholder 4"/>
          <p:cNvSpPr>
            <a:spLocks noGrp="1"/>
          </p:cNvSpPr>
          <p:nvPr>
            <p:ph type="sldNum" sz="quarter" idx="12"/>
          </p:nvPr>
        </p:nvSpPr>
        <p:spPr/>
        <p:txBody>
          <a:bodyPr/>
          <a:lstStyle/>
          <a:p>
            <a:fld id="{95536F5C-BEE7-4907-92AF-30F1CA0E60BE}" type="slidenum">
              <a:rPr lang="en-US" smtClean="0"/>
              <a:pPr/>
              <a:t>6</a:t>
            </a:fld>
            <a:endParaRPr lang="en-US"/>
          </a:p>
        </p:txBody>
      </p:sp>
      <p:sp>
        <p:nvSpPr>
          <p:cNvPr id="6" name="Footer Placeholder 5"/>
          <p:cNvSpPr>
            <a:spLocks noGrp="1"/>
          </p:cNvSpPr>
          <p:nvPr>
            <p:ph type="ftr" sz="quarter" idx="11"/>
          </p:nvPr>
        </p:nvSpPr>
        <p:spPr/>
        <p:txBody>
          <a:bodyPr/>
          <a:lstStyle/>
          <a:p>
            <a:r>
              <a:rPr lang="en-US" smtClean="0"/>
              <a:t>California State University Northridge    </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New Inventions Success</a:t>
            </a:r>
            <a:endParaRPr lang="en-US" sz="2800" dirty="0"/>
          </a:p>
        </p:txBody>
      </p:sp>
      <p:sp>
        <p:nvSpPr>
          <p:cNvPr id="4" name="Content Placeholder 3"/>
          <p:cNvSpPr>
            <a:spLocks noGrp="1"/>
          </p:cNvSpPr>
          <p:nvPr>
            <p:ph sz="quarter" idx="1"/>
          </p:nvPr>
        </p:nvSpPr>
        <p:spPr/>
        <p:txBody>
          <a:bodyPr>
            <a:normAutofit/>
          </a:bodyPr>
          <a:lstStyle/>
          <a:p>
            <a:pPr algn="ctr"/>
            <a:endParaRPr lang="en-US" sz="2400" b="1" dirty="0" smtClean="0"/>
          </a:p>
          <a:p>
            <a:pPr algn="ctr"/>
            <a:r>
              <a:rPr lang="en-US" sz="2400" b="1" dirty="0" smtClean="0"/>
              <a:t>Reference</a:t>
            </a:r>
          </a:p>
          <a:p>
            <a:pPr algn="ctr">
              <a:buNone/>
            </a:pPr>
            <a:endParaRPr lang="en-US" sz="2400" b="1" dirty="0" smtClean="0"/>
          </a:p>
          <a:p>
            <a:pPr algn="ctr"/>
            <a:r>
              <a:rPr lang="en-US" sz="2400" dirty="0" smtClean="0">
                <a:hlinkClick r:id="rId2"/>
              </a:rPr>
              <a:t>http://www.new-inventions-success.com/Patent-Definition.html</a:t>
            </a:r>
            <a:endParaRPr lang="en-US" sz="2400" dirty="0" smtClean="0"/>
          </a:p>
          <a:p>
            <a:pPr algn="ctr"/>
            <a:endParaRPr lang="en-US" sz="2400" b="1" dirty="0" smtClean="0"/>
          </a:p>
          <a:p>
            <a:pPr algn="ctr">
              <a:buNone/>
            </a:pPr>
            <a:endParaRPr lang="en-US" sz="2400" b="1" dirty="0" smtClean="0"/>
          </a:p>
        </p:txBody>
      </p:sp>
      <p:sp>
        <p:nvSpPr>
          <p:cNvPr id="5" name="Slide Number Placeholder 4"/>
          <p:cNvSpPr>
            <a:spLocks noGrp="1"/>
          </p:cNvSpPr>
          <p:nvPr>
            <p:ph type="sldNum" sz="quarter" idx="12"/>
          </p:nvPr>
        </p:nvSpPr>
        <p:spPr/>
        <p:txBody>
          <a:bodyPr/>
          <a:lstStyle/>
          <a:p>
            <a:fld id="{95536F5C-BEE7-4907-92AF-30F1CA0E60BE}" type="slidenum">
              <a:rPr lang="en-US" smtClean="0"/>
              <a:pPr/>
              <a:t>7</a:t>
            </a:fld>
            <a:endParaRPr lang="en-US"/>
          </a:p>
        </p:txBody>
      </p:sp>
      <p:sp>
        <p:nvSpPr>
          <p:cNvPr id="6" name="Footer Placeholder 5"/>
          <p:cNvSpPr>
            <a:spLocks noGrp="1"/>
          </p:cNvSpPr>
          <p:nvPr>
            <p:ph type="ftr" sz="quarter" idx="11"/>
          </p:nvPr>
        </p:nvSpPr>
        <p:spPr/>
        <p:txBody>
          <a:bodyPr/>
          <a:lstStyle/>
          <a:p>
            <a:r>
              <a:rPr lang="en-US" smtClean="0"/>
              <a:t>California State University Northridge    </a:t>
            </a: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73</TotalTime>
  <Words>233</Words>
  <Application>Microsoft Office PowerPoint</Application>
  <PresentationFormat>On-screen Show (4:3)</PresentationFormat>
  <Paragraphs>67</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Civic</vt:lpstr>
      <vt:lpstr>Slide 1</vt:lpstr>
      <vt:lpstr>           New Inventions Success</vt:lpstr>
      <vt:lpstr>   New Inventions Success</vt:lpstr>
      <vt:lpstr>New Inventions Success</vt:lpstr>
      <vt:lpstr>New Inventions Success</vt:lpstr>
      <vt:lpstr>New Inventions Success</vt:lpstr>
      <vt:lpstr>New Inventions Success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 </cp:lastModifiedBy>
  <cp:revision>19</cp:revision>
  <dcterms:created xsi:type="dcterms:W3CDTF">2010-08-14T05:33:17Z</dcterms:created>
  <dcterms:modified xsi:type="dcterms:W3CDTF">2010-08-15T22:26:45Z</dcterms:modified>
</cp:coreProperties>
</file>