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EB3A24-CF2F-454C-8276-4DE043978843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34FFE27-80F4-4086-B1AD-E010B2925008}">
      <dgm:prSet custT="1"/>
      <dgm:spPr/>
      <dgm:t>
        <a:bodyPr/>
        <a:lstStyle/>
        <a:p>
          <a:pPr algn="l"/>
          <a:r>
            <a:rPr lang="en-US" sz="2000" b="0" i="0" dirty="0" smtClean="0"/>
            <a:t>Doing the business right requires full immersion in what you are going to offer. </a:t>
          </a:r>
          <a:endParaRPr lang="en-US" sz="2000" dirty="0"/>
        </a:p>
      </dgm:t>
    </dgm:pt>
    <dgm:pt modelId="{70CB0F83-3E8B-4FA6-8A51-9AF0AABA232C}" type="parTrans" cxnId="{40F5A006-D1EB-4F5B-A834-C56DAFDA767F}">
      <dgm:prSet/>
      <dgm:spPr/>
      <dgm:t>
        <a:bodyPr/>
        <a:lstStyle/>
        <a:p>
          <a:endParaRPr lang="en-US"/>
        </a:p>
      </dgm:t>
    </dgm:pt>
    <dgm:pt modelId="{B34067E6-6BC2-4A40-A4A6-6815320FFB5E}" type="sibTrans" cxnId="{40F5A006-D1EB-4F5B-A834-C56DAFDA767F}">
      <dgm:prSet/>
      <dgm:spPr/>
      <dgm:t>
        <a:bodyPr/>
        <a:lstStyle/>
        <a:p>
          <a:endParaRPr lang="en-US"/>
        </a:p>
      </dgm:t>
    </dgm:pt>
    <dgm:pt modelId="{EA45A628-6110-4B75-9736-23871217AB74}">
      <dgm:prSet custT="1"/>
      <dgm:spPr/>
      <dgm:t>
        <a:bodyPr/>
        <a:lstStyle/>
        <a:p>
          <a:r>
            <a:rPr lang="en-US" sz="2000" b="0" i="0" dirty="0" smtClean="0"/>
            <a:t>Your regular business should be able to run without your constant attention</a:t>
          </a:r>
          <a:r>
            <a:rPr lang="en-US" sz="2400" b="0" i="0" dirty="0" smtClean="0"/>
            <a:t> .</a:t>
          </a:r>
          <a:endParaRPr lang="en-US" sz="2400" dirty="0"/>
        </a:p>
      </dgm:t>
    </dgm:pt>
    <dgm:pt modelId="{B5161AE0-08B3-4C0B-AE18-36D2021FD721}" type="parTrans" cxnId="{E68004BE-1257-4DD9-842B-E417DE5D7C74}">
      <dgm:prSet/>
      <dgm:spPr/>
      <dgm:t>
        <a:bodyPr/>
        <a:lstStyle/>
        <a:p>
          <a:endParaRPr lang="en-US"/>
        </a:p>
      </dgm:t>
    </dgm:pt>
    <dgm:pt modelId="{74E32212-7460-4FA8-BF20-B0B496395547}" type="sibTrans" cxnId="{E68004BE-1257-4DD9-842B-E417DE5D7C74}">
      <dgm:prSet/>
      <dgm:spPr/>
      <dgm:t>
        <a:bodyPr/>
        <a:lstStyle/>
        <a:p>
          <a:endParaRPr lang="en-US"/>
        </a:p>
      </dgm:t>
    </dgm:pt>
    <dgm:pt modelId="{51FE33CC-A123-428B-84AE-006FE630BD97}" type="pres">
      <dgm:prSet presAssocID="{49EB3A24-CF2F-454C-8276-4DE043978843}" presName="outerComposite" presStyleCnt="0">
        <dgm:presLayoutVars>
          <dgm:chMax val="5"/>
          <dgm:dir/>
          <dgm:resizeHandles val="exact"/>
        </dgm:presLayoutVars>
      </dgm:prSet>
      <dgm:spPr/>
    </dgm:pt>
    <dgm:pt modelId="{1C5F49C1-B174-4EDD-A398-F622DF58863F}" type="pres">
      <dgm:prSet presAssocID="{49EB3A24-CF2F-454C-8276-4DE043978843}" presName="dummyMaxCanvas" presStyleCnt="0">
        <dgm:presLayoutVars/>
      </dgm:prSet>
      <dgm:spPr/>
    </dgm:pt>
    <dgm:pt modelId="{9E42D860-306E-497F-9D33-62C037FBD26B}" type="pres">
      <dgm:prSet presAssocID="{49EB3A24-CF2F-454C-8276-4DE043978843}" presName="TwoNodes_1" presStyleLbl="node1" presStyleIdx="0" presStyleCnt="2">
        <dgm:presLayoutVars>
          <dgm:bulletEnabled val="1"/>
        </dgm:presLayoutVars>
      </dgm:prSet>
      <dgm:spPr/>
    </dgm:pt>
    <dgm:pt modelId="{20D1DF68-6C45-404B-85E4-94058D2511C4}" type="pres">
      <dgm:prSet presAssocID="{49EB3A24-CF2F-454C-8276-4DE043978843}" presName="TwoNodes_2" presStyleLbl="node1" presStyleIdx="1" presStyleCnt="2" custScaleX="109150">
        <dgm:presLayoutVars>
          <dgm:bulletEnabled val="1"/>
        </dgm:presLayoutVars>
      </dgm:prSet>
      <dgm:spPr/>
    </dgm:pt>
    <dgm:pt modelId="{75202560-4680-4E03-8ED1-B8939B17E697}" type="pres">
      <dgm:prSet presAssocID="{49EB3A24-CF2F-454C-8276-4DE043978843}" presName="TwoConn_1-2" presStyleLbl="fgAccFollowNode1" presStyleIdx="0" presStyleCnt="1">
        <dgm:presLayoutVars>
          <dgm:bulletEnabled val="1"/>
        </dgm:presLayoutVars>
      </dgm:prSet>
      <dgm:spPr/>
    </dgm:pt>
    <dgm:pt modelId="{5E7CF013-1AB3-4FAB-89B5-9CBECD7DB7DF}" type="pres">
      <dgm:prSet presAssocID="{49EB3A24-CF2F-454C-8276-4DE043978843}" presName="TwoNodes_1_text" presStyleLbl="node1" presStyleIdx="1" presStyleCnt="2">
        <dgm:presLayoutVars>
          <dgm:bulletEnabled val="1"/>
        </dgm:presLayoutVars>
      </dgm:prSet>
      <dgm:spPr/>
    </dgm:pt>
    <dgm:pt modelId="{F65F2DA1-BC83-45B3-8BC0-86F10229880F}" type="pres">
      <dgm:prSet presAssocID="{49EB3A24-CF2F-454C-8276-4DE043978843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E68004BE-1257-4DD9-842B-E417DE5D7C74}" srcId="{49EB3A24-CF2F-454C-8276-4DE043978843}" destId="{EA45A628-6110-4B75-9736-23871217AB74}" srcOrd="1" destOrd="0" parTransId="{B5161AE0-08B3-4C0B-AE18-36D2021FD721}" sibTransId="{74E32212-7460-4FA8-BF20-B0B496395547}"/>
    <dgm:cxn modelId="{C84CB640-8CFC-4D74-AFEB-7BBCB6B7FFBA}" type="presOf" srcId="{B34067E6-6BC2-4A40-A4A6-6815320FFB5E}" destId="{75202560-4680-4E03-8ED1-B8939B17E697}" srcOrd="0" destOrd="0" presId="urn:microsoft.com/office/officeart/2005/8/layout/vProcess5"/>
    <dgm:cxn modelId="{40F5A006-D1EB-4F5B-A834-C56DAFDA767F}" srcId="{49EB3A24-CF2F-454C-8276-4DE043978843}" destId="{C34FFE27-80F4-4086-B1AD-E010B2925008}" srcOrd="0" destOrd="0" parTransId="{70CB0F83-3E8B-4FA6-8A51-9AF0AABA232C}" sibTransId="{B34067E6-6BC2-4A40-A4A6-6815320FFB5E}"/>
    <dgm:cxn modelId="{11C17DF4-5D24-4BA4-BF0D-142137A7196B}" type="presOf" srcId="{EA45A628-6110-4B75-9736-23871217AB74}" destId="{20D1DF68-6C45-404B-85E4-94058D2511C4}" srcOrd="0" destOrd="0" presId="urn:microsoft.com/office/officeart/2005/8/layout/vProcess5"/>
    <dgm:cxn modelId="{62C3BD4D-A1B2-423C-8E35-0A632B2D63C6}" type="presOf" srcId="{C34FFE27-80F4-4086-B1AD-E010B2925008}" destId="{5E7CF013-1AB3-4FAB-89B5-9CBECD7DB7DF}" srcOrd="1" destOrd="0" presId="urn:microsoft.com/office/officeart/2005/8/layout/vProcess5"/>
    <dgm:cxn modelId="{471498E8-E991-4CE6-8D55-D717B1BD329B}" type="presOf" srcId="{EA45A628-6110-4B75-9736-23871217AB74}" destId="{F65F2DA1-BC83-45B3-8BC0-86F10229880F}" srcOrd="1" destOrd="0" presId="urn:microsoft.com/office/officeart/2005/8/layout/vProcess5"/>
    <dgm:cxn modelId="{BA4DC560-DA25-4663-A06D-90EE62C29140}" type="presOf" srcId="{C34FFE27-80F4-4086-B1AD-E010B2925008}" destId="{9E42D860-306E-497F-9D33-62C037FBD26B}" srcOrd="0" destOrd="0" presId="urn:microsoft.com/office/officeart/2005/8/layout/vProcess5"/>
    <dgm:cxn modelId="{5BFD184C-A9FF-47D2-B084-634BD813E4B6}" type="presOf" srcId="{49EB3A24-CF2F-454C-8276-4DE043978843}" destId="{51FE33CC-A123-428B-84AE-006FE630BD97}" srcOrd="0" destOrd="0" presId="urn:microsoft.com/office/officeart/2005/8/layout/vProcess5"/>
    <dgm:cxn modelId="{FD22C6FA-D445-488F-925A-B950073C9C63}" type="presParOf" srcId="{51FE33CC-A123-428B-84AE-006FE630BD97}" destId="{1C5F49C1-B174-4EDD-A398-F622DF58863F}" srcOrd="0" destOrd="0" presId="urn:microsoft.com/office/officeart/2005/8/layout/vProcess5"/>
    <dgm:cxn modelId="{4B9834BD-DB3D-4910-AA24-715A186F426D}" type="presParOf" srcId="{51FE33CC-A123-428B-84AE-006FE630BD97}" destId="{9E42D860-306E-497F-9D33-62C037FBD26B}" srcOrd="1" destOrd="0" presId="urn:microsoft.com/office/officeart/2005/8/layout/vProcess5"/>
    <dgm:cxn modelId="{EB6A4D70-3F92-44A5-BE70-5E9D662AB985}" type="presParOf" srcId="{51FE33CC-A123-428B-84AE-006FE630BD97}" destId="{20D1DF68-6C45-404B-85E4-94058D2511C4}" srcOrd="2" destOrd="0" presId="urn:microsoft.com/office/officeart/2005/8/layout/vProcess5"/>
    <dgm:cxn modelId="{0C229E75-0973-4CB2-A95E-F8C3DCEA9F6A}" type="presParOf" srcId="{51FE33CC-A123-428B-84AE-006FE630BD97}" destId="{75202560-4680-4E03-8ED1-B8939B17E697}" srcOrd="3" destOrd="0" presId="urn:microsoft.com/office/officeart/2005/8/layout/vProcess5"/>
    <dgm:cxn modelId="{9ED7B464-6BD3-4DE7-ADA1-299FD074BA29}" type="presParOf" srcId="{51FE33CC-A123-428B-84AE-006FE630BD97}" destId="{5E7CF013-1AB3-4FAB-89B5-9CBECD7DB7DF}" srcOrd="4" destOrd="0" presId="urn:microsoft.com/office/officeart/2005/8/layout/vProcess5"/>
    <dgm:cxn modelId="{09AFC8B1-8F30-475C-939B-8817794EE4A8}" type="presParOf" srcId="{51FE33CC-A123-428B-84AE-006FE630BD97}" destId="{F65F2DA1-BC83-45B3-8BC0-86F10229880F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E42D860-306E-497F-9D33-62C037FBD26B}">
      <dsp:nvSpPr>
        <dsp:cNvPr id="0" name=""/>
        <dsp:cNvSpPr/>
      </dsp:nvSpPr>
      <dsp:spPr>
        <a:xfrm>
          <a:off x="-146679" y="0"/>
          <a:ext cx="6412230" cy="1543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i="0" kern="1200" dirty="0" smtClean="0"/>
            <a:t>Doing the business right requires full immersion in what you are going to offer. </a:t>
          </a:r>
          <a:endParaRPr lang="en-US" sz="2000" kern="1200" dirty="0"/>
        </a:p>
      </dsp:txBody>
      <dsp:txXfrm>
        <a:off x="-146679" y="0"/>
        <a:ext cx="4907756" cy="1543050"/>
      </dsp:txXfrm>
    </dsp:sp>
    <dsp:sp modelId="{20D1DF68-6C45-404B-85E4-94058D2511C4}">
      <dsp:nvSpPr>
        <dsp:cNvPr id="0" name=""/>
        <dsp:cNvSpPr/>
      </dsp:nvSpPr>
      <dsp:spPr>
        <a:xfrm>
          <a:off x="691530" y="1885950"/>
          <a:ext cx="6998949" cy="1543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i="0" kern="1200" dirty="0" smtClean="0"/>
            <a:t>Your regular business should be able to run without your constant attention</a:t>
          </a:r>
          <a:r>
            <a:rPr lang="en-US" sz="2400" b="0" i="0" kern="1200" dirty="0" smtClean="0"/>
            <a:t> .</a:t>
          </a:r>
          <a:endParaRPr lang="en-US" sz="2400" kern="1200" dirty="0"/>
        </a:p>
      </dsp:txBody>
      <dsp:txXfrm>
        <a:off x="691530" y="1885950"/>
        <a:ext cx="4669084" cy="1543050"/>
      </dsp:txXfrm>
    </dsp:sp>
    <dsp:sp modelId="{75202560-4680-4E03-8ED1-B8939B17E697}">
      <dsp:nvSpPr>
        <dsp:cNvPr id="0" name=""/>
        <dsp:cNvSpPr/>
      </dsp:nvSpPr>
      <dsp:spPr>
        <a:xfrm>
          <a:off x="5262567" y="1213008"/>
          <a:ext cx="1002982" cy="100298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5262567" y="1213008"/>
        <a:ext cx="1002982" cy="10029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9C8A38-6D62-4D96-B271-1CACA000C338}" type="datetimeFigureOut">
              <a:rPr lang="en-US" smtClean="0"/>
              <a:t>8/15/2010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443F45-C34F-4CB5-B943-D5D8A8A07C9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10258-0060-4C0B-ADA0-D2FB549FAB23}" type="datetime1">
              <a:rPr lang="en-US" smtClean="0"/>
              <a:t>8/15/2010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252CC12-5054-4D63-840D-E5E6FE37E2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0254F-6765-4322-A488-24CD970E0AD9}" type="datetime1">
              <a:rPr lang="en-US" smtClean="0"/>
              <a:t>8/15/2010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2CC12-5054-4D63-840D-E5E6FE37E2B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252CC12-5054-4D63-840D-E5E6FE37E2B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B78D-CCB2-479A-B710-6C73AAEBE2F4}" type="datetime1">
              <a:rPr lang="en-US" smtClean="0"/>
              <a:t>8/15/2010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F775-0B07-42E8-83FE-572391768A58}" type="datetime1">
              <a:rPr lang="en-US" smtClean="0"/>
              <a:t>8/15/2010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252CC12-5054-4D63-840D-E5E6FE37E2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7029E-03EE-4E1A-B848-F780D02346D2}" type="datetime1">
              <a:rPr lang="en-US" smtClean="0"/>
              <a:t>8/15/2010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252CC12-5054-4D63-840D-E5E6FE37E2B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FFB8E5A-2C7F-411D-8379-5FA5FF08A3BC}" type="datetime1">
              <a:rPr lang="en-US" smtClean="0"/>
              <a:t>8/15/2010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2CC12-5054-4D63-840D-E5E6FE37E2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109A8-CCCE-429C-A2AD-BB21BE71CC4F}" type="datetime1">
              <a:rPr lang="en-US" smtClean="0"/>
              <a:t>8/15/2010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252CC12-5054-4D63-840D-E5E6FE37E2B2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FB11-9DAF-48C0-A50A-7C19D676ACA4}" type="datetime1">
              <a:rPr lang="en-US" smtClean="0"/>
              <a:t>8/15/2010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252CC12-5054-4D63-840D-E5E6FE37E2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AE33-EE07-4437-9D4D-A69FD5D76723}" type="datetime1">
              <a:rPr lang="en-US" smtClean="0"/>
              <a:t>8/15/2010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252CC12-5054-4D63-840D-E5E6FE37E2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252CC12-5054-4D63-840D-E5E6FE37E2B2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3E0C8-8286-4B30-9B56-004C01C3F458}" type="datetime1">
              <a:rPr lang="en-US" smtClean="0"/>
              <a:t>8/15/2010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252CC12-5054-4D63-840D-E5E6FE37E2B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4A26B5B-7990-492D-8E96-5FB342F05C7A}" type="datetime1">
              <a:rPr lang="en-US" smtClean="0"/>
              <a:t>8/15/2010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885FC66-58BE-4665-BDEC-AD836F52DEB5}" type="datetime1">
              <a:rPr lang="en-US" smtClean="0"/>
              <a:t>8/15/2010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252CC12-5054-4D63-840D-E5E6FE37E2B2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w-inventions-success.com/Patent-Definition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819400"/>
            <a:ext cx="7772400" cy="3581400"/>
          </a:xfrm>
        </p:spPr>
        <p:txBody>
          <a:bodyPr/>
          <a:lstStyle/>
          <a:p>
            <a:endParaRPr lang="en-US" sz="2800" dirty="0" smtClean="0"/>
          </a:p>
          <a:p>
            <a:r>
              <a:rPr lang="en-US" sz="2000" dirty="0" smtClean="0"/>
              <a:t>New </a:t>
            </a:r>
            <a:r>
              <a:rPr lang="en-US" sz="2000" dirty="0" smtClean="0"/>
              <a:t>Inventions Success</a:t>
            </a:r>
          </a:p>
          <a:p>
            <a:endParaRPr lang="en-US" sz="2800" dirty="0" smtClean="0"/>
          </a:p>
          <a:p>
            <a:r>
              <a:rPr lang="en-US" sz="2800" dirty="0" smtClean="0"/>
              <a:t>Business Innovation</a:t>
            </a:r>
            <a:endParaRPr lang="en-US" sz="2800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1400" dirty="0" smtClean="0"/>
              <a:t>Dr. MARK </a:t>
            </a:r>
            <a:r>
              <a:rPr lang="en-US" sz="1400" dirty="0" err="1" smtClean="0"/>
              <a:t>rajai</a:t>
            </a:r>
            <a:endParaRPr lang="en-US" sz="1400" dirty="0" smtClean="0"/>
          </a:p>
          <a:p>
            <a:r>
              <a:rPr lang="en-US" sz="1400" dirty="0" smtClean="0"/>
              <a:t>MSE 303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 descr="C:\Documents and Settings\Reyhaneh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838200"/>
            <a:ext cx="3886200" cy="1143000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2CC12-5054-4D63-840D-E5E6FE37E2B2}" type="slidenum">
              <a:rPr lang="en-US" smtClean="0"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New Inventions Success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2400" b="1" dirty="0" smtClean="0"/>
              <a:t>Business Innovation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2CC12-5054-4D63-840D-E5E6FE37E2B2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graphicFrame>
        <p:nvGraphicFramePr>
          <p:cNvPr id="7" name="Diagram 6"/>
          <p:cNvGraphicFramePr/>
          <p:nvPr/>
        </p:nvGraphicFramePr>
        <p:xfrm>
          <a:off x="762000" y="2590800"/>
          <a:ext cx="7543800" cy="342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New Inventions Success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2CC12-5054-4D63-840D-E5E6FE37E2B2}" type="slidenum">
              <a:rPr lang="en-US" smtClean="0"/>
              <a:t>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r>
              <a:rPr lang="en-US" sz="2400" b="1" dirty="0" smtClean="0"/>
              <a:t>Business </a:t>
            </a:r>
            <a:r>
              <a:rPr lang="en-US" sz="2400" b="1" dirty="0" smtClean="0"/>
              <a:t>Innovation </a:t>
            </a:r>
            <a:r>
              <a:rPr lang="en-US" sz="2400" b="1" dirty="0" smtClean="0"/>
              <a:t>Ideas</a:t>
            </a:r>
          </a:p>
          <a:p>
            <a:pPr algn="ctr">
              <a:buNone/>
            </a:pPr>
            <a:endParaRPr lang="en-US" sz="2400" b="1" dirty="0" smtClean="0"/>
          </a:p>
          <a:p>
            <a:r>
              <a:rPr lang="en-US" sz="2400" dirty="0" smtClean="0"/>
              <a:t>Visit a successful </a:t>
            </a:r>
            <a:r>
              <a:rPr lang="en-US" sz="2400" dirty="0" smtClean="0"/>
              <a:t>company.</a:t>
            </a:r>
          </a:p>
          <a:p>
            <a:r>
              <a:rPr lang="en-US" sz="2400" dirty="0" smtClean="0"/>
              <a:t>get connected with people that know the business </a:t>
            </a:r>
            <a:endParaRPr lang="en-US" sz="2400" dirty="0" smtClean="0"/>
          </a:p>
          <a:p>
            <a:r>
              <a:rPr lang="en-US" sz="2400" dirty="0" smtClean="0"/>
              <a:t>Pull your staff together for a brainstorm </a:t>
            </a:r>
            <a:r>
              <a:rPr lang="en-US" sz="2400" dirty="0" smtClean="0"/>
              <a:t>session</a:t>
            </a:r>
          </a:p>
          <a:p>
            <a:r>
              <a:rPr lang="en-US" sz="2400" dirty="0" smtClean="0"/>
              <a:t>Work with your top people to plan </a:t>
            </a:r>
            <a:r>
              <a:rPr lang="en-US" sz="2400" dirty="0" smtClean="0"/>
              <a:t>how the </a:t>
            </a:r>
            <a:r>
              <a:rPr lang="en-US" sz="2400" dirty="0" smtClean="0"/>
              <a:t>new ideas </a:t>
            </a:r>
            <a:r>
              <a:rPr lang="en-US" sz="2400" dirty="0" smtClean="0"/>
              <a:t>work</a:t>
            </a:r>
          </a:p>
          <a:p>
            <a:r>
              <a:rPr lang="en-US" sz="2400" dirty="0" smtClean="0"/>
              <a:t>Take action and turn your concept into a reality. </a:t>
            </a:r>
            <a:endParaRPr lang="en-US" sz="2400" dirty="0" smtClean="0"/>
          </a:p>
          <a:p>
            <a:r>
              <a:rPr lang="en-US" sz="2400" dirty="0" smtClean="0"/>
              <a:t>Take full advantage of the </a:t>
            </a:r>
            <a:r>
              <a:rPr lang="en-US" sz="2400" dirty="0" smtClean="0"/>
              <a:t>Internet.</a:t>
            </a: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New Inventions Success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2CC12-5054-4D63-840D-E5E6FE37E2B2}" type="slidenum">
              <a:rPr lang="en-US" smtClean="0"/>
              <a:t>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b="1" dirty="0" smtClean="0"/>
              <a:t>Summary</a:t>
            </a:r>
          </a:p>
          <a:p>
            <a:pPr algn="ctr">
              <a:buNone/>
            </a:pPr>
            <a:endParaRPr lang="en-US" b="1" dirty="0" smtClean="0"/>
          </a:p>
          <a:p>
            <a:r>
              <a:rPr lang="en-US" dirty="0" smtClean="0"/>
              <a:t>Constantly push </a:t>
            </a:r>
            <a:r>
              <a:rPr lang="en-US" dirty="0" smtClean="0"/>
              <a:t>yourself with </a:t>
            </a:r>
            <a:r>
              <a:rPr lang="en-US" dirty="0" smtClean="0"/>
              <a:t>innovative ideas.</a:t>
            </a:r>
          </a:p>
          <a:p>
            <a:r>
              <a:rPr lang="en-US" dirty="0" smtClean="0"/>
              <a:t>In </a:t>
            </a:r>
            <a:r>
              <a:rPr lang="en-US" dirty="0" smtClean="0"/>
              <a:t>hard economic times it is a matter of survival.</a:t>
            </a:r>
          </a:p>
          <a:p>
            <a:r>
              <a:rPr lang="en-US" dirty="0" smtClean="0"/>
              <a:t>Business innovation is a must.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New Inventions Success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2CC12-5054-4D63-840D-E5E6FE37E2B2}" type="slidenum">
              <a:rPr lang="en-US" smtClean="0"/>
              <a:t>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n-US" sz="2400" b="1" smtClean="0"/>
          </a:p>
          <a:p>
            <a:pPr algn="ctr">
              <a:buNone/>
            </a:pPr>
            <a:r>
              <a:rPr lang="en-US" sz="2400" b="1" smtClean="0"/>
              <a:t>Reference</a:t>
            </a:r>
            <a:endParaRPr lang="en-US" sz="2400" b="1" dirty="0" smtClean="0"/>
          </a:p>
          <a:p>
            <a:pPr algn="ctr">
              <a:buNone/>
            </a:pPr>
            <a:endParaRPr lang="en-US" sz="2400" b="1" dirty="0" smtClean="0"/>
          </a:p>
          <a:p>
            <a:pPr algn="ctr"/>
            <a:r>
              <a:rPr lang="en-US" sz="2400" dirty="0" smtClean="0">
                <a:hlinkClick r:id="rId2"/>
              </a:rPr>
              <a:t>http://www.new-inventions-success.com/Patent-Definition.html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33</TotalTime>
  <Words>122</Words>
  <Application>Microsoft Office PowerPoint</Application>
  <PresentationFormat>On-screen Show (4:3)</PresentationFormat>
  <Paragraphs>45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Civic</vt:lpstr>
      <vt:lpstr>Slide 1</vt:lpstr>
      <vt:lpstr>New Inventions Success</vt:lpstr>
      <vt:lpstr>New Inventions Success</vt:lpstr>
      <vt:lpstr>New Inventions Success</vt:lpstr>
      <vt:lpstr>New Inventions Success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8</cp:revision>
  <dcterms:created xsi:type="dcterms:W3CDTF">2010-08-15T22:19:59Z</dcterms:created>
  <dcterms:modified xsi:type="dcterms:W3CDTF">2010-08-15T22:53:06Z</dcterms:modified>
</cp:coreProperties>
</file>