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98" r:id="rId3"/>
    <p:sldId id="29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E6FB"/>
    <a:srgbClr val="CAE0FA"/>
    <a:srgbClr val="C3DBF9"/>
    <a:srgbClr val="CCCCFF"/>
    <a:srgbClr val="CCE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79" autoAdjust="0"/>
  </p:normalViewPr>
  <p:slideViewPr>
    <p:cSldViewPr>
      <p:cViewPr varScale="1">
        <p:scale>
          <a:sx n="89" d="100"/>
          <a:sy n="89" d="100"/>
        </p:scale>
        <p:origin x="-162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FAAA7D6-FE7F-49C6-B177-2E25FFE8C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C064E6-5AD4-4163-8A90-9E6EB925282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688975"/>
            <a:ext cx="4538662" cy="34036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74638"/>
            <a:ext cx="222885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74638"/>
            <a:ext cx="653415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3815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43815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00200"/>
            <a:ext cx="8915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130425"/>
            <a:ext cx="7620000" cy="3736975"/>
          </a:xfrm>
        </p:spPr>
        <p:txBody>
          <a:bodyPr/>
          <a:lstStyle/>
          <a:p>
            <a:pPr eaLnBrk="1" hangingPunct="1"/>
            <a:r>
              <a:rPr lang="en-US" sz="4800" dirty="0" smtClean="0"/>
              <a:t>IS 628: Computer-Based Information Systems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Discussion 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i="1" dirty="0" smtClean="0"/>
              <a:t>Management Hierarchy Model</a:t>
            </a:r>
            <a:endParaRPr lang="en-US" sz="32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685800" y="2667000"/>
            <a:ext cx="16002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TACTICAL  MANAGERS</a:t>
            </a: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1219200" y="5476875"/>
            <a:ext cx="6172200" cy="69532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7172" name="AutoShape 3"/>
          <p:cNvSpPr>
            <a:spLocks noChangeArrowheads="1"/>
          </p:cNvSpPr>
          <p:nvPr/>
        </p:nvSpPr>
        <p:spPr bwMode="auto">
          <a:xfrm flipV="1">
            <a:off x="1219200" y="4711700"/>
            <a:ext cx="6172200" cy="7651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22 w 21600"/>
              <a:gd name="T13" fmla="*/ 2922 h 21600"/>
              <a:gd name="T14" fmla="*/ 18678 w 21600"/>
              <a:gd name="T15" fmla="*/ 1867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244" y="21600"/>
                </a:lnTo>
                <a:lnTo>
                  <a:pt x="19356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7173" name="AutoShape 4"/>
          <p:cNvSpPr>
            <a:spLocks noChangeArrowheads="1"/>
          </p:cNvSpPr>
          <p:nvPr/>
        </p:nvSpPr>
        <p:spPr bwMode="auto">
          <a:xfrm flipV="1">
            <a:off x="1905000" y="3567113"/>
            <a:ext cx="4800600" cy="10826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422 w 21600"/>
              <a:gd name="T13" fmla="*/ 3422 h 21600"/>
              <a:gd name="T14" fmla="*/ 18178 w 21600"/>
              <a:gd name="T15" fmla="*/ 1817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243" y="21600"/>
                </a:lnTo>
                <a:lnTo>
                  <a:pt x="18357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folHlink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7174" name="AutoShape 5"/>
          <p:cNvSpPr>
            <a:spLocks noChangeArrowheads="1"/>
          </p:cNvSpPr>
          <p:nvPr/>
        </p:nvSpPr>
        <p:spPr bwMode="auto">
          <a:xfrm flipV="1">
            <a:off x="2659063" y="2414588"/>
            <a:ext cx="3292475" cy="10826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352 w 21600"/>
              <a:gd name="T13" fmla="*/ 4352 h 21600"/>
              <a:gd name="T14" fmla="*/ 17248 w 21600"/>
              <a:gd name="T15" fmla="*/ 1724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103" y="21600"/>
                </a:lnTo>
                <a:lnTo>
                  <a:pt x="16497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hlink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7175" name="AutoShape 6"/>
          <p:cNvSpPr>
            <a:spLocks noChangeArrowheads="1"/>
          </p:cNvSpPr>
          <p:nvPr/>
        </p:nvSpPr>
        <p:spPr bwMode="auto">
          <a:xfrm>
            <a:off x="3482975" y="1371600"/>
            <a:ext cx="1644650" cy="974725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76200" y="230188"/>
            <a:ext cx="8991600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defRPr/>
            </a:pPr>
            <a:r>
              <a:rPr lang="en-US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TYPES OF INFORMATION SYSTEMS</a:t>
            </a:r>
          </a:p>
        </p:txBody>
      </p:sp>
      <p:sp>
        <p:nvSpPr>
          <p:cNvPr id="7177" name="Line 8"/>
          <p:cNvSpPr>
            <a:spLocks noChangeShapeType="1"/>
          </p:cNvSpPr>
          <p:nvPr/>
        </p:nvSpPr>
        <p:spPr bwMode="auto">
          <a:xfrm flipH="1" flipV="1">
            <a:off x="4343400" y="1371600"/>
            <a:ext cx="2133600" cy="480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8" name="Line 9"/>
          <p:cNvSpPr>
            <a:spLocks noChangeShapeType="1"/>
          </p:cNvSpPr>
          <p:nvPr/>
        </p:nvSpPr>
        <p:spPr bwMode="auto">
          <a:xfrm flipH="1" flipV="1">
            <a:off x="4343400" y="1371600"/>
            <a:ext cx="838200" cy="480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9" name="Line 10"/>
          <p:cNvSpPr>
            <a:spLocks noChangeShapeType="1"/>
          </p:cNvSpPr>
          <p:nvPr/>
        </p:nvSpPr>
        <p:spPr bwMode="auto">
          <a:xfrm flipV="1">
            <a:off x="4191000" y="1371600"/>
            <a:ext cx="152400" cy="480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0" name="Line 11"/>
          <p:cNvSpPr>
            <a:spLocks noChangeShapeType="1"/>
          </p:cNvSpPr>
          <p:nvPr/>
        </p:nvSpPr>
        <p:spPr bwMode="auto">
          <a:xfrm flipV="1">
            <a:off x="2514600" y="1371600"/>
            <a:ext cx="1828800" cy="480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1" name="Text Box 12"/>
          <p:cNvSpPr txBox="1">
            <a:spLocks noChangeArrowheads="1"/>
          </p:cNvSpPr>
          <p:nvPr/>
        </p:nvSpPr>
        <p:spPr bwMode="auto">
          <a:xfrm>
            <a:off x="3816350" y="2801938"/>
            <a:ext cx="1319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FFFF"/>
                </a:solidFill>
              </a:rPr>
              <a:t>Tactical</a:t>
            </a:r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3546475" y="3914775"/>
            <a:ext cx="1876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FFFF"/>
                </a:solidFill>
              </a:rPr>
              <a:t>Operational</a:t>
            </a:r>
          </a:p>
        </p:txBody>
      </p:sp>
      <p:sp>
        <p:nvSpPr>
          <p:cNvPr id="7183" name="Text Box 14"/>
          <p:cNvSpPr txBox="1">
            <a:spLocks noChangeArrowheads="1"/>
          </p:cNvSpPr>
          <p:nvPr/>
        </p:nvSpPr>
        <p:spPr bwMode="auto">
          <a:xfrm>
            <a:off x="3641725" y="5240338"/>
            <a:ext cx="179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FFFF"/>
                </a:solidFill>
              </a:rPr>
              <a:t>Operations</a:t>
            </a:r>
          </a:p>
        </p:txBody>
      </p:sp>
      <p:sp>
        <p:nvSpPr>
          <p:cNvPr id="7184" name="Text Box 15"/>
          <p:cNvSpPr txBox="1">
            <a:spLocks noChangeArrowheads="1"/>
          </p:cNvSpPr>
          <p:nvPr/>
        </p:nvSpPr>
        <p:spPr bwMode="auto">
          <a:xfrm>
            <a:off x="3659188" y="1828800"/>
            <a:ext cx="1489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FFFF"/>
                </a:solidFill>
              </a:rPr>
              <a:t>Strategic</a:t>
            </a: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687388" y="1068388"/>
            <a:ext cx="77692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MANAGEMENT LEVEL                   GROUPS SERVED</a:t>
            </a: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0" y="5029200"/>
            <a:ext cx="11430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“TOUCH”</a:t>
            </a:r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687388" y="1754188"/>
            <a:ext cx="79216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STRATEGIC LEVEL                                                                                     SENIOR 							MANAGERS</a:t>
            </a: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6096000" y="3810000"/>
            <a:ext cx="24384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	MONITOR &amp; CONTROL                                                                                                                              </a:t>
            </a:r>
          </a:p>
        </p:txBody>
      </p:sp>
      <p:grpSp>
        <p:nvGrpSpPr>
          <p:cNvPr id="7189" name="Group 22"/>
          <p:cNvGrpSpPr>
            <a:grpSpLocks/>
          </p:cNvGrpSpPr>
          <p:nvPr/>
        </p:nvGrpSpPr>
        <p:grpSpPr bwMode="auto">
          <a:xfrm>
            <a:off x="1220788" y="6173788"/>
            <a:ext cx="6626225" cy="515937"/>
            <a:chOff x="769" y="3889"/>
            <a:chExt cx="4174" cy="325"/>
          </a:xfrm>
        </p:grpSpPr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961" y="3889"/>
              <a:ext cx="3838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13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SALES &amp;      MANUFACTURING     FINANCE     ACCOUNTING    HUMAN</a:t>
              </a:r>
              <a:r>
                <a:rPr lang="en-US" sz="14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4081" y="4033"/>
              <a:ext cx="862" cy="18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13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RESOURCES</a:t>
              </a:r>
              <a:endParaRPr lang="en-US" sz="1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769" y="4033"/>
              <a:ext cx="1006" cy="18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13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MARKETING</a:t>
              </a:r>
              <a:endParaRPr lang="en-US" sz="1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0" y="3886200"/>
            <a:ext cx="2484438" cy="581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LOWER-MANAGEMENT</a:t>
            </a:r>
          </a:p>
          <a:p>
            <a:pPr eaLnBrk="0" hangingPunct="0"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SUPERVISORS</a:t>
            </a:r>
          </a:p>
        </p:txBody>
      </p:sp>
      <p:sp>
        <p:nvSpPr>
          <p:cNvPr id="26651" name="Rectangle 27"/>
          <p:cNvSpPr>
            <a:spLocks noChangeArrowheads="1"/>
          </p:cNvSpPr>
          <p:nvPr/>
        </p:nvSpPr>
        <p:spPr bwMode="auto">
          <a:xfrm>
            <a:off x="6858000" y="2667000"/>
            <a:ext cx="18256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RESOURCE ALLOCATION</a:t>
            </a:r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8001000" y="4876800"/>
            <a:ext cx="11430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VALUE-ADDED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30188" y="230188"/>
            <a:ext cx="8837612" cy="644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COMPOSITION OF DECISION-MAKING</a:t>
            </a:r>
            <a:endParaRPr lang="en-US" sz="3600" b="1" dirty="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5967413" y="4686300"/>
            <a:ext cx="185896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DATA WORKERS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06388" y="1068388"/>
            <a:ext cx="84550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Structure                                                                Focus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537325" y="5737225"/>
            <a:ext cx="14239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MANAGERS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50825" y="1897063"/>
            <a:ext cx="1762125" cy="4454525"/>
            <a:chOff x="158" y="1195"/>
            <a:chExt cx="1110" cy="2806"/>
          </a:xfrm>
        </p:grpSpPr>
        <p:sp>
          <p:nvSpPr>
            <p:cNvPr id="8213" name="Text Box 7"/>
            <p:cNvSpPr txBox="1">
              <a:spLocks noChangeArrowheads="1"/>
            </p:cNvSpPr>
            <p:nvPr/>
          </p:nvSpPr>
          <p:spPr bwMode="auto">
            <a:xfrm>
              <a:off x="158" y="1195"/>
              <a:ext cx="111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chemeClr val="hlink"/>
                  </a:solidFill>
                </a:rPr>
                <a:t>Ill-Structured</a:t>
              </a:r>
            </a:p>
          </p:txBody>
        </p:sp>
        <p:sp>
          <p:nvSpPr>
            <p:cNvPr id="8214" name="Text Box 8"/>
            <p:cNvSpPr txBox="1">
              <a:spLocks noChangeArrowheads="1"/>
            </p:cNvSpPr>
            <p:nvPr/>
          </p:nvSpPr>
          <p:spPr bwMode="auto">
            <a:xfrm>
              <a:off x="158" y="3751"/>
              <a:ext cx="92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chemeClr val="hlink"/>
                  </a:solidFill>
                </a:rPr>
                <a:t>Structured</a:t>
              </a:r>
            </a:p>
          </p:txBody>
        </p:sp>
        <p:sp>
          <p:nvSpPr>
            <p:cNvPr id="8215" name="Line 9"/>
            <p:cNvSpPr>
              <a:spLocks noChangeShapeType="1"/>
            </p:cNvSpPr>
            <p:nvPr/>
          </p:nvSpPr>
          <p:spPr bwMode="auto">
            <a:xfrm flipV="1">
              <a:off x="432" y="1440"/>
              <a:ext cx="132" cy="224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699375" y="1611313"/>
            <a:ext cx="1423988" cy="4854575"/>
            <a:chOff x="4850" y="1015"/>
            <a:chExt cx="897" cy="3058"/>
          </a:xfrm>
        </p:grpSpPr>
        <p:sp>
          <p:nvSpPr>
            <p:cNvPr id="8210" name="Text Box 11"/>
            <p:cNvSpPr txBox="1">
              <a:spLocks noChangeArrowheads="1"/>
            </p:cNvSpPr>
            <p:nvPr/>
          </p:nvSpPr>
          <p:spPr bwMode="auto">
            <a:xfrm>
              <a:off x="4850" y="1015"/>
              <a:ext cx="74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chemeClr val="hlink"/>
                  </a:solidFill>
                </a:rPr>
                <a:t>External</a:t>
              </a:r>
            </a:p>
          </p:txBody>
        </p:sp>
        <p:sp>
          <p:nvSpPr>
            <p:cNvPr id="8211" name="Text Box 12"/>
            <p:cNvSpPr txBox="1">
              <a:spLocks noChangeArrowheads="1"/>
            </p:cNvSpPr>
            <p:nvPr/>
          </p:nvSpPr>
          <p:spPr bwMode="auto">
            <a:xfrm>
              <a:off x="5054" y="3823"/>
              <a:ext cx="693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chemeClr val="hlink"/>
                  </a:solidFill>
                </a:rPr>
                <a:t>Internal</a:t>
              </a:r>
            </a:p>
          </p:txBody>
        </p:sp>
        <p:sp>
          <p:nvSpPr>
            <p:cNvPr id="8212" name="Line 13"/>
            <p:cNvSpPr>
              <a:spLocks noChangeShapeType="1"/>
            </p:cNvSpPr>
            <p:nvPr/>
          </p:nvSpPr>
          <p:spPr bwMode="auto">
            <a:xfrm flipH="1" flipV="1">
              <a:off x="5244" y="1236"/>
              <a:ext cx="228" cy="254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00" name="Group 14"/>
          <p:cNvGrpSpPr>
            <a:grpSpLocks/>
          </p:cNvGrpSpPr>
          <p:nvPr/>
        </p:nvGrpSpPr>
        <p:grpSpPr bwMode="auto">
          <a:xfrm>
            <a:off x="1676400" y="1295400"/>
            <a:ext cx="6324600" cy="4800600"/>
            <a:chOff x="720" y="501"/>
            <a:chExt cx="4320" cy="3312"/>
          </a:xfrm>
        </p:grpSpPr>
        <p:sp>
          <p:nvSpPr>
            <p:cNvPr id="8201" name="Rectangle 15"/>
            <p:cNvSpPr>
              <a:spLocks noChangeArrowheads="1"/>
            </p:cNvSpPr>
            <p:nvPr/>
          </p:nvSpPr>
          <p:spPr bwMode="auto">
            <a:xfrm>
              <a:off x="720" y="3333"/>
              <a:ext cx="4320" cy="480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8202" name="AutoShape 16"/>
            <p:cNvSpPr>
              <a:spLocks noChangeArrowheads="1"/>
            </p:cNvSpPr>
            <p:nvPr/>
          </p:nvSpPr>
          <p:spPr bwMode="auto">
            <a:xfrm flipV="1">
              <a:off x="720" y="2805"/>
              <a:ext cx="4320" cy="52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20 w 21600"/>
                <a:gd name="T13" fmla="*/ 2905 h 21600"/>
                <a:gd name="T14" fmla="*/ 18680 w 21600"/>
                <a:gd name="T15" fmla="*/ 1869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244" y="21600"/>
                  </a:lnTo>
                  <a:lnTo>
                    <a:pt x="1935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8203" name="AutoShape 17"/>
            <p:cNvSpPr>
              <a:spLocks noChangeArrowheads="1"/>
            </p:cNvSpPr>
            <p:nvPr/>
          </p:nvSpPr>
          <p:spPr bwMode="auto">
            <a:xfrm flipV="1">
              <a:off x="1200" y="2016"/>
              <a:ext cx="3360" cy="74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420 w 21600"/>
                <a:gd name="T13" fmla="*/ 3412 h 21600"/>
                <a:gd name="T14" fmla="*/ 18180 w 21600"/>
                <a:gd name="T15" fmla="*/ 1818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243" y="21600"/>
                  </a:lnTo>
                  <a:lnTo>
                    <a:pt x="18357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fol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8204" name="AutoShape 18"/>
            <p:cNvSpPr>
              <a:spLocks noChangeArrowheads="1"/>
            </p:cNvSpPr>
            <p:nvPr/>
          </p:nvSpPr>
          <p:spPr bwMode="auto">
            <a:xfrm flipV="1">
              <a:off x="1728" y="1221"/>
              <a:ext cx="2304" cy="74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50 w 21600"/>
                <a:gd name="T13" fmla="*/ 4366 h 21600"/>
                <a:gd name="T14" fmla="*/ 17250 w 21600"/>
                <a:gd name="T15" fmla="*/ 1723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103" y="21600"/>
                  </a:lnTo>
                  <a:lnTo>
                    <a:pt x="16497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8205" name="AutoShape 19"/>
            <p:cNvSpPr>
              <a:spLocks noChangeArrowheads="1"/>
            </p:cNvSpPr>
            <p:nvPr/>
          </p:nvSpPr>
          <p:spPr bwMode="auto">
            <a:xfrm>
              <a:off x="2304" y="501"/>
              <a:ext cx="1152" cy="672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bg2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8206" name="Text Box 20"/>
            <p:cNvSpPr txBox="1">
              <a:spLocks noChangeArrowheads="1"/>
            </p:cNvSpPr>
            <p:nvPr/>
          </p:nvSpPr>
          <p:spPr bwMode="auto">
            <a:xfrm>
              <a:off x="2429" y="3170"/>
              <a:ext cx="1224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solidFill>
                    <a:srgbClr val="FFFFFF"/>
                  </a:solidFill>
                </a:rPr>
                <a:t>Operations</a:t>
              </a:r>
            </a:p>
          </p:txBody>
        </p:sp>
        <p:sp>
          <p:nvSpPr>
            <p:cNvPr id="8207" name="Text Box 21"/>
            <p:cNvSpPr txBox="1">
              <a:spLocks noChangeArrowheads="1"/>
            </p:cNvSpPr>
            <p:nvPr/>
          </p:nvSpPr>
          <p:spPr bwMode="auto">
            <a:xfrm>
              <a:off x="2441" y="816"/>
              <a:ext cx="1017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solidFill>
                    <a:srgbClr val="FFFFFF"/>
                  </a:solidFill>
                </a:rPr>
                <a:t>Strategic</a:t>
              </a:r>
            </a:p>
          </p:txBody>
        </p:sp>
        <p:sp>
          <p:nvSpPr>
            <p:cNvPr id="8208" name="Text Box 22"/>
            <p:cNvSpPr txBox="1">
              <a:spLocks noChangeArrowheads="1"/>
            </p:cNvSpPr>
            <p:nvPr/>
          </p:nvSpPr>
          <p:spPr bwMode="auto">
            <a:xfrm>
              <a:off x="2513" y="1488"/>
              <a:ext cx="971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solidFill>
                    <a:srgbClr val="FFFFFF"/>
                  </a:solidFill>
                </a:rPr>
                <a:t>Tactitcal</a:t>
              </a:r>
            </a:p>
          </p:txBody>
        </p:sp>
        <p:sp>
          <p:nvSpPr>
            <p:cNvPr id="8209" name="Text Box 23"/>
            <p:cNvSpPr txBox="1">
              <a:spLocks noChangeArrowheads="1"/>
            </p:cNvSpPr>
            <p:nvPr/>
          </p:nvSpPr>
          <p:spPr bwMode="auto">
            <a:xfrm>
              <a:off x="2363" y="2256"/>
              <a:ext cx="1281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solidFill>
                    <a:srgbClr val="FFFFFF"/>
                  </a:solidFill>
                </a:rPr>
                <a:t>Operational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57</Words>
  <Application>Microsoft Office PowerPoint</Application>
  <PresentationFormat>On-screen Show (4:3)</PresentationFormat>
  <Paragraphs>31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Calibri</vt:lpstr>
      <vt:lpstr>Default Design</vt:lpstr>
      <vt:lpstr>IS 628: Computer-Based Information Systems  Discussion   Management Hierarchy Model</vt:lpstr>
      <vt:lpstr>Slide 2</vt:lpstr>
      <vt:lpstr>Slide 3</vt:lpstr>
    </vt:vector>
  </TitlesOfParts>
  <Company>CSU,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312: Information Systems for Business</dc:title>
  <dc:creator>David Miller</dc:creator>
  <cp:lastModifiedBy>David Miller</cp:lastModifiedBy>
  <cp:revision>67</cp:revision>
  <dcterms:created xsi:type="dcterms:W3CDTF">2006-09-11T19:51:30Z</dcterms:created>
  <dcterms:modified xsi:type="dcterms:W3CDTF">2015-07-23T04:38:17Z</dcterms:modified>
</cp:coreProperties>
</file>