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A1C8-1F01-8945-8BE8-55DE6D2AE9B3}" type="datetimeFigureOut">
              <a:rPr lang="en-US" smtClean="0"/>
              <a:pPr/>
              <a:t>6/12/12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3DF0-C75D-5549-84E6-D12FC3EBF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Linkage means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Alleles at different loci are independent</a:t>
            </a:r>
          </a:p>
          <a:p>
            <a:r>
              <a:rPr lang="en-US" dirty="0" smtClean="0"/>
              <a:t>B) Alleles at different loci are physically close to each other and on the same chromosome</a:t>
            </a:r>
          </a:p>
          <a:p>
            <a:r>
              <a:rPr lang="en-US" dirty="0" smtClean="0"/>
              <a:t>C) Alternate alleles at the same locus are not independent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Alleles at different loci are not independent</a:t>
            </a:r>
          </a:p>
          <a:p>
            <a:r>
              <a:rPr lang="en-US" dirty="0" smtClean="0"/>
              <a:t>E) Alternate alleles are fixed at alternate loci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independence, i.e. an absence of linkage disequilibrium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A) is caused by recombination over time</a:t>
            </a:r>
          </a:p>
          <a:p>
            <a:r>
              <a:rPr lang="en-US" dirty="0" smtClean="0"/>
              <a:t>B) is likely for genes found within chromosome inversions</a:t>
            </a:r>
          </a:p>
          <a:p>
            <a:r>
              <a:rPr lang="en-US" dirty="0" smtClean="0"/>
              <a:t>C) is a basic </a:t>
            </a:r>
            <a:r>
              <a:rPr lang="en-US" dirty="0" err="1" smtClean="0"/>
              <a:t>mendelian</a:t>
            </a:r>
            <a:r>
              <a:rPr lang="en-US" dirty="0" smtClean="0"/>
              <a:t> law that is not violated</a:t>
            </a:r>
          </a:p>
          <a:p>
            <a:r>
              <a:rPr lang="en-US" dirty="0" smtClean="0"/>
              <a:t>D) means that traits do not evolve independently of each other</a:t>
            </a:r>
          </a:p>
          <a:p>
            <a:r>
              <a:rPr lang="en-US" dirty="0" smtClean="0"/>
              <a:t>E) none of the above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426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3) If allele S at one locus has a frequency of 0.5 and allele </a:t>
            </a:r>
            <a:r>
              <a:rPr lang="en-US" sz="3200" dirty="0" err="1" smtClean="0"/>
              <a:t>t</a:t>
            </a:r>
            <a:r>
              <a:rPr lang="en-US" sz="3200" dirty="0" smtClean="0"/>
              <a:t> at a different locus has a frequency of 0.4, what is the expected frequency of the St </a:t>
            </a:r>
            <a:r>
              <a:rPr lang="en-US" sz="3200" dirty="0" err="1" smtClean="0"/>
              <a:t>haplotype</a:t>
            </a:r>
            <a:r>
              <a:rPr lang="en-US" sz="3200" dirty="0" smtClean="0"/>
              <a:t> if the loci are in equilibrium?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7256"/>
            <a:ext cx="8229600" cy="3408907"/>
          </a:xfrm>
        </p:spPr>
        <p:txBody>
          <a:bodyPr/>
          <a:lstStyle/>
          <a:p>
            <a:r>
              <a:rPr lang="en-US" dirty="0" smtClean="0"/>
              <a:t>A) 0.54</a:t>
            </a:r>
          </a:p>
          <a:p>
            <a:r>
              <a:rPr lang="en-US" dirty="0" smtClean="0"/>
              <a:t>B) 0.9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0.2</a:t>
            </a:r>
          </a:p>
          <a:p>
            <a:r>
              <a:rPr lang="en-US" dirty="0" smtClean="0"/>
              <a:t>D) 0.4</a:t>
            </a:r>
          </a:p>
          <a:p>
            <a:r>
              <a:rPr lang="en-US" dirty="0" smtClean="0"/>
              <a:t>E) can not be determined from these data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What does sex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recombines alleles at different loci thereby producing high levels of genotypic variation</a:t>
            </a:r>
          </a:p>
          <a:p>
            <a:r>
              <a:rPr lang="en-US" dirty="0" smtClean="0"/>
              <a:t>B) decreases linkage disequilibrium</a:t>
            </a:r>
          </a:p>
          <a:p>
            <a:r>
              <a:rPr lang="en-US" dirty="0" smtClean="0"/>
              <a:t>C) helps populations of organisms track changing environmental conditions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all of the above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Muller’s ratchet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is likely to be very important in large populations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B) is unlikely to be very important in large populations</a:t>
            </a:r>
          </a:p>
          <a:p>
            <a:r>
              <a:rPr lang="en-US" dirty="0" smtClean="0"/>
              <a:t>C) reverses linkage</a:t>
            </a:r>
          </a:p>
          <a:p>
            <a:r>
              <a:rPr lang="en-US" dirty="0" smtClean="0"/>
              <a:t>D) slows down evolution</a:t>
            </a:r>
          </a:p>
          <a:p>
            <a:r>
              <a:rPr lang="en-US" dirty="0" smtClean="0"/>
              <a:t>E) eliminates deleterious alleles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262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1) Linkage means</vt:lpstr>
      <vt:lpstr>2) independence, i.e. an absence of linkage disequilibrium</vt:lpstr>
      <vt:lpstr>3) If allele S at one locus has a frequency of 0.5 and allele t at a different locus has a frequency of 0.4, what is the expected frequency of the St haplotype if the loci are in equilibrium?</vt:lpstr>
      <vt:lpstr>4) What does sex do</vt:lpstr>
      <vt:lpstr>5) Muller’s ratchet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Linkage means</dc:title>
  <dc:creator>David A. Gray</dc:creator>
  <cp:lastModifiedBy>David A. Gray</cp:lastModifiedBy>
  <cp:revision>6</cp:revision>
  <dcterms:created xsi:type="dcterms:W3CDTF">2012-06-12T22:09:13Z</dcterms:created>
  <dcterms:modified xsi:type="dcterms:W3CDTF">2012-06-12T22:11:16Z</dcterms:modified>
</cp:coreProperties>
</file>