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72" d="100"/>
          <a:sy n="172" d="100"/>
        </p:scale>
        <p:origin x="-3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6C68-90A0-4F90-B3EE-7216AF211B56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C98-00E3-4381-B4E1-A5E4E6BC9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9CFD-3507-412F-95D0-DFBE1AE8E9C9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DA98-AA28-4729-BDCE-59FBC8EBE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3957-F2FC-494E-B036-FA522ECC46AD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F1294-8F63-4FFC-B412-C444D02A6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8CF5-193F-4512-9716-D4113C9C0582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B1ABA-A130-4327-A9C9-6B4D8F86B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54CA-9E3F-4EDD-BCD5-E2F06EE8AF7F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4927C-A3B4-4238-A3D6-37B80A305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49DCB-899D-4D33-8D35-01B06AA186F8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6EEA4-0D42-4F9D-B0CD-347E7C6E2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265BF-236E-4003-B16E-B6EDC46E660B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723B5-471B-4321-9A42-4C4924912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B235D-2E83-4CE3-9460-C3309CCA3B2F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BCBC6-EC05-433D-834C-E8CA5C324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9633-F834-4F29-BE6E-38227EF9889B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1480-1577-420E-A34A-78EBF383B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ADF2-E1E0-4CB7-914F-B5FDC57F5103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70780-0E46-4D80-B408-52F11303B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9910C-068D-4A00-955D-738814891578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71395-3F3C-4E64-A40C-653DDB795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F09A7BD-AD35-4E8E-B52A-198852A019F2}" type="datetimeFigureOut">
              <a:rPr lang="en-US"/>
              <a:pPr>
                <a:defRPr/>
              </a:pPr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8E658B0-571F-4B69-BFBE-B0645B2DF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700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1) Why do males often compete for access to females more than females compete for access to males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3314" name="Content Placeholder 4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r>
              <a:rPr lang="en-US" smtClean="0"/>
              <a:t>A) males invest less in reproduction</a:t>
            </a:r>
          </a:p>
          <a:p>
            <a:r>
              <a:rPr lang="en-US" smtClean="0"/>
              <a:t>B) access to females limits male reproduction, but not the reverse</a:t>
            </a:r>
          </a:p>
          <a:p>
            <a:r>
              <a:rPr lang="en-US" smtClean="0">
                <a:solidFill>
                  <a:srgbClr val="008000"/>
                </a:solidFill>
              </a:rPr>
              <a:t>C) both of the above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2) Fisherian runaway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means that selection favors faster running</a:t>
            </a:r>
          </a:p>
          <a:p>
            <a:r>
              <a:rPr lang="en-US" smtClean="0">
                <a:solidFill>
                  <a:srgbClr val="008000"/>
                </a:solidFill>
              </a:rPr>
              <a:t>B) depends on a genetic correlation between preference and trait genes</a:t>
            </a:r>
          </a:p>
          <a:p>
            <a:r>
              <a:rPr lang="en-US" smtClean="0"/>
              <a:t>C) is a “good genes” explanation for why females have mating preferences</a:t>
            </a:r>
          </a:p>
          <a:p>
            <a:r>
              <a:rPr lang="en-US" smtClean="0"/>
              <a:t>D) means that daughters express the same mating preferences as their brothers</a:t>
            </a:r>
          </a:p>
          <a:p>
            <a:r>
              <a:rPr lang="en-US" smtClean="0"/>
              <a:t>E) applies only to birds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3) “good genes”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is shorthand for the selection on female mating preferences that result in attractive sons, but not higher viability</a:t>
            </a:r>
          </a:p>
          <a:p>
            <a:r>
              <a:rPr lang="en-US" smtClean="0">
                <a:solidFill>
                  <a:srgbClr val="008000"/>
                </a:solidFill>
              </a:rPr>
              <a:t>B) is the idea that male display traits reveal something about male genetic quality</a:t>
            </a:r>
          </a:p>
          <a:p>
            <a:r>
              <a:rPr lang="en-US" smtClean="0"/>
              <a:t>C) has very little data to support it</a:t>
            </a:r>
          </a:p>
          <a:p>
            <a:pPr>
              <a:buFont typeface="Arial" pitchFamily="-72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4) Sexual selection in plants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makes basically the same predictions as in animals</a:t>
            </a:r>
          </a:p>
          <a:p>
            <a:r>
              <a:rPr lang="en-US" smtClean="0"/>
              <a:t>B) predicts floral investment in displays is primarily repaid via export of pollen</a:t>
            </a:r>
          </a:p>
          <a:p>
            <a:r>
              <a:rPr lang="en-US" smtClean="0"/>
              <a:t>C) depends upon animal pollinators, not wind pollinators</a:t>
            </a:r>
          </a:p>
          <a:p>
            <a:r>
              <a:rPr lang="en-US" smtClean="0">
                <a:solidFill>
                  <a:srgbClr val="008000"/>
                </a:solidFill>
              </a:rPr>
              <a:t>D) all of the above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5) Sperm competition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only occurs in species in which females mate with multiple males</a:t>
            </a:r>
          </a:p>
          <a:p>
            <a:r>
              <a:rPr lang="en-US" smtClean="0"/>
              <a:t>B) favors infanticide</a:t>
            </a:r>
          </a:p>
          <a:p>
            <a:r>
              <a:rPr lang="en-US" smtClean="0"/>
              <a:t>C) can favor traits such as large testis, large numbers of sperm, and modifications of male genitalia</a:t>
            </a:r>
          </a:p>
          <a:p>
            <a:r>
              <a:rPr lang="en-US" smtClean="0"/>
              <a:t>D) all of the above</a:t>
            </a:r>
          </a:p>
          <a:p>
            <a:r>
              <a:rPr lang="en-US" smtClean="0">
                <a:solidFill>
                  <a:srgbClr val="008000"/>
                </a:solidFill>
              </a:rPr>
              <a:t>E) A and C above, but not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222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ＭＳ Ｐゴシック</vt:lpstr>
      <vt:lpstr>Arial</vt:lpstr>
      <vt:lpstr>Office Theme</vt:lpstr>
      <vt:lpstr>1) Why do males often compete for access to females more than females compete for access to males</vt:lpstr>
      <vt:lpstr>2) Fisherian runaway</vt:lpstr>
      <vt:lpstr>3) “good genes”</vt:lpstr>
      <vt:lpstr>4) Sexual selection in plants</vt:lpstr>
      <vt:lpstr>5) Sperm competition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Why do males often compete for access to females more than females compete for access to males</dc:title>
  <dc:creator>David A. Gray</dc:creator>
  <cp:lastModifiedBy>wkrohmer</cp:lastModifiedBy>
  <cp:revision>4</cp:revision>
  <dcterms:created xsi:type="dcterms:W3CDTF">2012-06-20T16:32:45Z</dcterms:created>
  <dcterms:modified xsi:type="dcterms:W3CDTF">2013-06-18T15:06:06Z</dcterms:modified>
</cp:coreProperties>
</file>