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76DD8-792C-974E-B83D-21BCA1A58F62}" type="datetimeFigureOut">
              <a:rPr lang="en-US" smtClean="0"/>
              <a:pPr/>
              <a:t>7/3/12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5A7C-7024-174B-86D1-DFE540654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Australopithecus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lived throughout Africa and Asia</a:t>
            </a:r>
          </a:p>
          <a:p>
            <a:r>
              <a:rPr lang="en-US" dirty="0" smtClean="0"/>
              <a:t>B) were smaller than later </a:t>
            </a:r>
            <a:r>
              <a:rPr lang="en-US" dirty="0" err="1" smtClean="0"/>
              <a:t>Paranthropus</a:t>
            </a:r>
            <a:endParaRPr lang="en-US" dirty="0" smtClean="0"/>
          </a:p>
          <a:p>
            <a:r>
              <a:rPr lang="en-US" dirty="0" smtClean="0"/>
              <a:t>C) were more closely related to gibbons than to chimps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were bipedal</a:t>
            </a:r>
          </a:p>
          <a:p>
            <a:r>
              <a:rPr lang="en-US" dirty="0" smtClean="0"/>
              <a:t>E) all of the above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 genetic variation within modern extant humans indicates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A) that all modern humans have (relatively) recent African ancestry</a:t>
            </a:r>
          </a:p>
          <a:p>
            <a:r>
              <a:rPr lang="en-US" dirty="0" smtClean="0"/>
              <a:t>B) that human groups on different continents evolved from H. erectus like ancestors on each of the peopled continents</a:t>
            </a:r>
          </a:p>
          <a:p>
            <a:r>
              <a:rPr lang="en-US" dirty="0" smtClean="0"/>
              <a:t>C) that there was some small level of interbreeding between non-African modern humans and Neanderthals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both A and C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Mitochondrial 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was an individual female who is a direct ancestor of all modern humans</a:t>
            </a:r>
          </a:p>
          <a:p>
            <a:r>
              <a:rPr lang="en-US" dirty="0" smtClean="0"/>
              <a:t>B) lived by herself with Y-chromosome Adam</a:t>
            </a:r>
          </a:p>
          <a:p>
            <a:r>
              <a:rPr lang="en-US" dirty="0" smtClean="0"/>
              <a:t>C) presumably lived in a large interbreeding population</a:t>
            </a:r>
          </a:p>
          <a:p>
            <a:r>
              <a:rPr lang="en-US" dirty="0" smtClean="0"/>
              <a:t>D) was only one of many direct ancestors of modern humans in her generation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 except B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166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1) Australopithecus</vt:lpstr>
      <vt:lpstr>2) genetic variation within modern extant humans indicates</vt:lpstr>
      <vt:lpstr>3) Mitochondrial eve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Australopithecus</dc:title>
  <dc:creator>David A. Gray</dc:creator>
  <cp:lastModifiedBy>David A. Gray</cp:lastModifiedBy>
  <cp:revision>5</cp:revision>
  <dcterms:created xsi:type="dcterms:W3CDTF">2012-07-03T20:50:27Z</dcterms:created>
  <dcterms:modified xsi:type="dcterms:W3CDTF">2012-07-03T20:51:48Z</dcterms:modified>
</cp:coreProperties>
</file>