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24"/>
  </p:notesMasterIdLst>
  <p:handoutMasterIdLst>
    <p:handoutMasterId r:id="rId25"/>
  </p:handoutMasterIdLst>
  <p:sldIdLst>
    <p:sldId id="616" r:id="rId5"/>
    <p:sldId id="617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397" r:id="rId18"/>
    <p:sldId id="476" r:id="rId19"/>
    <p:sldId id="398" r:id="rId20"/>
    <p:sldId id="399" r:id="rId21"/>
    <p:sldId id="601" r:id="rId22"/>
    <p:sldId id="61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e Hamalian" initials="" lastIdx="0" clrIdx="0"/>
  <p:cmAuthor id="1" name="Asef-Vaziri, Ardav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50023"/>
    <a:srgbClr val="00863D"/>
    <a:srgbClr val="FF9900"/>
    <a:srgbClr val="FF0066"/>
    <a:srgbClr val="370000"/>
    <a:srgbClr val="9B0000"/>
    <a:srgbClr val="000078"/>
    <a:srgbClr val="A80000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9" d="100"/>
          <a:sy n="99" d="100"/>
        </p:scale>
        <p:origin x="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94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Inventory\0.Probability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Project2!$J$1</c:f>
          <c:strCache>
            <c:ptCount val="1"/>
            <c:pt idx="0">
              <c:v>Average = 87.1 C.V.= 0.16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Project2!$F$2:$F$1001</c:f>
              <c:numCache>
                <c:formatCode>General</c:formatCode>
                <c:ptCount val="1000"/>
                <c:pt idx="0">
                  <c:v>48.388555900343292</c:v>
                </c:pt>
                <c:pt idx="1">
                  <c:v>51.992447765179215</c:v>
                </c:pt>
                <c:pt idx="2">
                  <c:v>52.534007543765121</c:v>
                </c:pt>
                <c:pt idx="3">
                  <c:v>53.014806265000715</c:v>
                </c:pt>
                <c:pt idx="4">
                  <c:v>53.46084251431531</c:v>
                </c:pt>
                <c:pt idx="5">
                  <c:v>53.648735739894711</c:v>
                </c:pt>
                <c:pt idx="6">
                  <c:v>53.67975911625652</c:v>
                </c:pt>
                <c:pt idx="7">
                  <c:v>53.751682370468103</c:v>
                </c:pt>
                <c:pt idx="8">
                  <c:v>54.095401585595702</c:v>
                </c:pt>
                <c:pt idx="9">
                  <c:v>54.236694273304352</c:v>
                </c:pt>
                <c:pt idx="10">
                  <c:v>54.791155615348288</c:v>
                </c:pt>
                <c:pt idx="11">
                  <c:v>55.080761922550579</c:v>
                </c:pt>
                <c:pt idx="12">
                  <c:v>55.164835588398056</c:v>
                </c:pt>
                <c:pt idx="13">
                  <c:v>55.244470419595771</c:v>
                </c:pt>
                <c:pt idx="14">
                  <c:v>56.069701199346355</c:v>
                </c:pt>
                <c:pt idx="15">
                  <c:v>57.127426235501005</c:v>
                </c:pt>
                <c:pt idx="16">
                  <c:v>57.584977661141984</c:v>
                </c:pt>
                <c:pt idx="17">
                  <c:v>57.688283509411733</c:v>
                </c:pt>
                <c:pt idx="18">
                  <c:v>57.855477119501884</c:v>
                </c:pt>
                <c:pt idx="19">
                  <c:v>57.987355314929587</c:v>
                </c:pt>
                <c:pt idx="20">
                  <c:v>58.389993569806926</c:v>
                </c:pt>
                <c:pt idx="21">
                  <c:v>58.392274998106757</c:v>
                </c:pt>
                <c:pt idx="22">
                  <c:v>58.570619451956517</c:v>
                </c:pt>
                <c:pt idx="23">
                  <c:v>58.573388282809645</c:v>
                </c:pt>
                <c:pt idx="24">
                  <c:v>58.914261237988853</c:v>
                </c:pt>
                <c:pt idx="25">
                  <c:v>58.917829805408601</c:v>
                </c:pt>
                <c:pt idx="26">
                  <c:v>59.532354016331361</c:v>
                </c:pt>
                <c:pt idx="27">
                  <c:v>59.74097650497896</c:v>
                </c:pt>
                <c:pt idx="28">
                  <c:v>59.953259427646159</c:v>
                </c:pt>
                <c:pt idx="29">
                  <c:v>60.141640330255285</c:v>
                </c:pt>
                <c:pt idx="30">
                  <c:v>60.265514032179084</c:v>
                </c:pt>
                <c:pt idx="31">
                  <c:v>60.431968663414288</c:v>
                </c:pt>
                <c:pt idx="32">
                  <c:v>60.576563174020038</c:v>
                </c:pt>
                <c:pt idx="33">
                  <c:v>60.777970022377048</c:v>
                </c:pt>
                <c:pt idx="34">
                  <c:v>60.822021622834647</c:v>
                </c:pt>
                <c:pt idx="35">
                  <c:v>60.909501074757252</c:v>
                </c:pt>
                <c:pt idx="36">
                  <c:v>60.913258648463248</c:v>
                </c:pt>
                <c:pt idx="37">
                  <c:v>61.017496261523604</c:v>
                </c:pt>
                <c:pt idx="38">
                  <c:v>61.055419646744681</c:v>
                </c:pt>
                <c:pt idx="39">
                  <c:v>61.285164772334177</c:v>
                </c:pt>
                <c:pt idx="40">
                  <c:v>61.347023089120142</c:v>
                </c:pt>
                <c:pt idx="41">
                  <c:v>61.593525491974617</c:v>
                </c:pt>
                <c:pt idx="42">
                  <c:v>61.64357804880521</c:v>
                </c:pt>
                <c:pt idx="43">
                  <c:v>61.833045842029364</c:v>
                </c:pt>
                <c:pt idx="44">
                  <c:v>61.887525957258745</c:v>
                </c:pt>
                <c:pt idx="45">
                  <c:v>62.213753968751874</c:v>
                </c:pt>
                <c:pt idx="46">
                  <c:v>62.470088377362892</c:v>
                </c:pt>
                <c:pt idx="47">
                  <c:v>62.559628442938056</c:v>
                </c:pt>
                <c:pt idx="48">
                  <c:v>62.902074178618726</c:v>
                </c:pt>
                <c:pt idx="49">
                  <c:v>62.952160714353525</c:v>
                </c:pt>
                <c:pt idx="50">
                  <c:v>62.992735972093669</c:v>
                </c:pt>
                <c:pt idx="51">
                  <c:v>63.119666219338939</c:v>
                </c:pt>
                <c:pt idx="52">
                  <c:v>63.535459775976157</c:v>
                </c:pt>
                <c:pt idx="53">
                  <c:v>63.584131402591055</c:v>
                </c:pt>
                <c:pt idx="54">
                  <c:v>63.84729138450723</c:v>
                </c:pt>
                <c:pt idx="55">
                  <c:v>64.256108253103818</c:v>
                </c:pt>
                <c:pt idx="56">
                  <c:v>64.477870001956035</c:v>
                </c:pt>
                <c:pt idx="57">
                  <c:v>64.63390258342767</c:v>
                </c:pt>
                <c:pt idx="58">
                  <c:v>64.713357090372284</c:v>
                </c:pt>
                <c:pt idx="59">
                  <c:v>65.104883426420912</c:v>
                </c:pt>
                <c:pt idx="60">
                  <c:v>65.178121980234863</c:v>
                </c:pt>
                <c:pt idx="61">
                  <c:v>65.446236419782792</c:v>
                </c:pt>
                <c:pt idx="62">
                  <c:v>65.56491500572514</c:v>
                </c:pt>
                <c:pt idx="63">
                  <c:v>65.684091341719551</c:v>
                </c:pt>
                <c:pt idx="64">
                  <c:v>65.705526769963271</c:v>
                </c:pt>
                <c:pt idx="65">
                  <c:v>65.818896214704893</c:v>
                </c:pt>
                <c:pt idx="66">
                  <c:v>66.069823485982198</c:v>
                </c:pt>
                <c:pt idx="67">
                  <c:v>66.132576370396436</c:v>
                </c:pt>
                <c:pt idx="68">
                  <c:v>66.334104865914668</c:v>
                </c:pt>
                <c:pt idx="69">
                  <c:v>66.585418928205655</c:v>
                </c:pt>
                <c:pt idx="70">
                  <c:v>66.648503487298314</c:v>
                </c:pt>
                <c:pt idx="71">
                  <c:v>66.914127365853474</c:v>
                </c:pt>
                <c:pt idx="72">
                  <c:v>66.969447999888843</c:v>
                </c:pt>
                <c:pt idx="73">
                  <c:v>66.982750419274623</c:v>
                </c:pt>
                <c:pt idx="74">
                  <c:v>67.032358544912611</c:v>
                </c:pt>
                <c:pt idx="75">
                  <c:v>67.126767185499787</c:v>
                </c:pt>
                <c:pt idx="76">
                  <c:v>67.311324535843241</c:v>
                </c:pt>
                <c:pt idx="77">
                  <c:v>67.320853954436132</c:v>
                </c:pt>
                <c:pt idx="78">
                  <c:v>67.381827198014975</c:v>
                </c:pt>
                <c:pt idx="79">
                  <c:v>67.405530040581567</c:v>
                </c:pt>
                <c:pt idx="80">
                  <c:v>67.43843865706738</c:v>
                </c:pt>
                <c:pt idx="81">
                  <c:v>67.681893887503065</c:v>
                </c:pt>
                <c:pt idx="82">
                  <c:v>67.692414957702923</c:v>
                </c:pt>
                <c:pt idx="83">
                  <c:v>67.83281537294701</c:v>
                </c:pt>
                <c:pt idx="84">
                  <c:v>67.964975770038407</c:v>
                </c:pt>
                <c:pt idx="85">
                  <c:v>67.978508982622628</c:v>
                </c:pt>
                <c:pt idx="86">
                  <c:v>68.004517401013132</c:v>
                </c:pt>
                <c:pt idx="87">
                  <c:v>68.104282710837495</c:v>
                </c:pt>
                <c:pt idx="88">
                  <c:v>68.133880282213838</c:v>
                </c:pt>
                <c:pt idx="89">
                  <c:v>68.276028356581406</c:v>
                </c:pt>
                <c:pt idx="90">
                  <c:v>68.288419569246784</c:v>
                </c:pt>
                <c:pt idx="91">
                  <c:v>68.331596969109327</c:v>
                </c:pt>
                <c:pt idx="92">
                  <c:v>68.519262834205378</c:v>
                </c:pt>
                <c:pt idx="93">
                  <c:v>68.70242182315684</c:v>
                </c:pt>
                <c:pt idx="94">
                  <c:v>68.736779433832638</c:v>
                </c:pt>
                <c:pt idx="95">
                  <c:v>68.792269407333364</c:v>
                </c:pt>
                <c:pt idx="96">
                  <c:v>68.856131952525203</c:v>
                </c:pt>
                <c:pt idx="97">
                  <c:v>68.954171521655468</c:v>
                </c:pt>
                <c:pt idx="98">
                  <c:v>69.247407220070158</c:v>
                </c:pt>
                <c:pt idx="99">
                  <c:v>69.272418306097507</c:v>
                </c:pt>
                <c:pt idx="100">
                  <c:v>69.357024108812283</c:v>
                </c:pt>
                <c:pt idx="101">
                  <c:v>69.532987822343074</c:v>
                </c:pt>
                <c:pt idx="102">
                  <c:v>69.544395187108904</c:v>
                </c:pt>
                <c:pt idx="103">
                  <c:v>69.562803873567617</c:v>
                </c:pt>
                <c:pt idx="104">
                  <c:v>69.626247122875796</c:v>
                </c:pt>
                <c:pt idx="105">
                  <c:v>69.631677654689398</c:v>
                </c:pt>
                <c:pt idx="106">
                  <c:v>69.66841392011257</c:v>
                </c:pt>
                <c:pt idx="107">
                  <c:v>69.676265074232248</c:v>
                </c:pt>
                <c:pt idx="108">
                  <c:v>69.805244780422868</c:v>
                </c:pt>
                <c:pt idx="109">
                  <c:v>69.821256087208127</c:v>
                </c:pt>
                <c:pt idx="110">
                  <c:v>69.823585198541508</c:v>
                </c:pt>
                <c:pt idx="111">
                  <c:v>69.824433237071005</c:v>
                </c:pt>
                <c:pt idx="112">
                  <c:v>69.914250119252486</c:v>
                </c:pt>
                <c:pt idx="113">
                  <c:v>69.972403302222403</c:v>
                </c:pt>
                <c:pt idx="114">
                  <c:v>70.028889598879886</c:v>
                </c:pt>
                <c:pt idx="115">
                  <c:v>70.174970721710679</c:v>
                </c:pt>
                <c:pt idx="116">
                  <c:v>70.207842048613315</c:v>
                </c:pt>
                <c:pt idx="117">
                  <c:v>70.237185140483732</c:v>
                </c:pt>
                <c:pt idx="118">
                  <c:v>70.291034717351693</c:v>
                </c:pt>
                <c:pt idx="119">
                  <c:v>70.620141320080478</c:v>
                </c:pt>
                <c:pt idx="120">
                  <c:v>70.747546904801396</c:v>
                </c:pt>
                <c:pt idx="121">
                  <c:v>70.784427515049089</c:v>
                </c:pt>
                <c:pt idx="122">
                  <c:v>70.829035222114555</c:v>
                </c:pt>
                <c:pt idx="123">
                  <c:v>70.905487593457892</c:v>
                </c:pt>
                <c:pt idx="124">
                  <c:v>70.987974865667809</c:v>
                </c:pt>
                <c:pt idx="125">
                  <c:v>71.313014565689699</c:v>
                </c:pt>
                <c:pt idx="126">
                  <c:v>71.470193960294708</c:v>
                </c:pt>
                <c:pt idx="127">
                  <c:v>71.53237750731752</c:v>
                </c:pt>
                <c:pt idx="128">
                  <c:v>71.594267691268541</c:v>
                </c:pt>
                <c:pt idx="129">
                  <c:v>71.634603325174481</c:v>
                </c:pt>
                <c:pt idx="130">
                  <c:v>71.647123363919178</c:v>
                </c:pt>
                <c:pt idx="131">
                  <c:v>71.716437865643954</c:v>
                </c:pt>
                <c:pt idx="132">
                  <c:v>71.717561022768734</c:v>
                </c:pt>
                <c:pt idx="133">
                  <c:v>71.786112001778292</c:v>
                </c:pt>
                <c:pt idx="134">
                  <c:v>71.787316584856185</c:v>
                </c:pt>
                <c:pt idx="135">
                  <c:v>71.8033510148245</c:v>
                </c:pt>
                <c:pt idx="136">
                  <c:v>71.8271904194428</c:v>
                </c:pt>
                <c:pt idx="137">
                  <c:v>71.873552067036869</c:v>
                </c:pt>
                <c:pt idx="138">
                  <c:v>71.978070619310074</c:v>
                </c:pt>
                <c:pt idx="139">
                  <c:v>72.028510239622904</c:v>
                </c:pt>
                <c:pt idx="140">
                  <c:v>72.035866084227905</c:v>
                </c:pt>
                <c:pt idx="141">
                  <c:v>72.069095323566643</c:v>
                </c:pt>
                <c:pt idx="142">
                  <c:v>72.107779741947255</c:v>
                </c:pt>
                <c:pt idx="143">
                  <c:v>72.116709007834132</c:v>
                </c:pt>
                <c:pt idx="144">
                  <c:v>72.199903788196764</c:v>
                </c:pt>
                <c:pt idx="145">
                  <c:v>72.207112983063155</c:v>
                </c:pt>
                <c:pt idx="146">
                  <c:v>72.285580206773304</c:v>
                </c:pt>
                <c:pt idx="147">
                  <c:v>72.292801270850887</c:v>
                </c:pt>
                <c:pt idx="148">
                  <c:v>72.306452907681091</c:v>
                </c:pt>
                <c:pt idx="149">
                  <c:v>72.445192637657186</c:v>
                </c:pt>
                <c:pt idx="150">
                  <c:v>72.489736461497586</c:v>
                </c:pt>
                <c:pt idx="151">
                  <c:v>72.49404976415569</c:v>
                </c:pt>
                <c:pt idx="152">
                  <c:v>72.56165259790032</c:v>
                </c:pt>
                <c:pt idx="153">
                  <c:v>72.580732458394493</c:v>
                </c:pt>
                <c:pt idx="154">
                  <c:v>72.635382103142561</c:v>
                </c:pt>
                <c:pt idx="155">
                  <c:v>72.648701382352442</c:v>
                </c:pt>
                <c:pt idx="156">
                  <c:v>72.661869767407438</c:v>
                </c:pt>
                <c:pt idx="157">
                  <c:v>72.913473082643662</c:v>
                </c:pt>
                <c:pt idx="158">
                  <c:v>72.962015330634188</c:v>
                </c:pt>
                <c:pt idx="159">
                  <c:v>73.095529656249425</c:v>
                </c:pt>
                <c:pt idx="160">
                  <c:v>73.098349182553704</c:v>
                </c:pt>
                <c:pt idx="161">
                  <c:v>73.120894566793183</c:v>
                </c:pt>
                <c:pt idx="162">
                  <c:v>73.190257812186331</c:v>
                </c:pt>
                <c:pt idx="163">
                  <c:v>73.202280447045723</c:v>
                </c:pt>
                <c:pt idx="164">
                  <c:v>73.303672280946046</c:v>
                </c:pt>
                <c:pt idx="165">
                  <c:v>73.627904951571594</c:v>
                </c:pt>
                <c:pt idx="166">
                  <c:v>73.760026353488101</c:v>
                </c:pt>
                <c:pt idx="167">
                  <c:v>73.800554602918965</c:v>
                </c:pt>
                <c:pt idx="168">
                  <c:v>73.859813420181439</c:v>
                </c:pt>
                <c:pt idx="169">
                  <c:v>73.917172635793833</c:v>
                </c:pt>
                <c:pt idx="170">
                  <c:v>73.935873699067145</c:v>
                </c:pt>
                <c:pt idx="171">
                  <c:v>73.971230275498229</c:v>
                </c:pt>
                <c:pt idx="172">
                  <c:v>73.984534733541523</c:v>
                </c:pt>
                <c:pt idx="173">
                  <c:v>73.997071925212964</c:v>
                </c:pt>
                <c:pt idx="174">
                  <c:v>74.156996466697819</c:v>
                </c:pt>
                <c:pt idx="175">
                  <c:v>74.17705132380199</c:v>
                </c:pt>
                <c:pt idx="176">
                  <c:v>74.286573239234542</c:v>
                </c:pt>
                <c:pt idx="177">
                  <c:v>74.333247599999126</c:v>
                </c:pt>
                <c:pt idx="178">
                  <c:v>74.351644376907203</c:v>
                </c:pt>
                <c:pt idx="179">
                  <c:v>74.499621967285634</c:v>
                </c:pt>
                <c:pt idx="180">
                  <c:v>74.525785179384684</c:v>
                </c:pt>
                <c:pt idx="181">
                  <c:v>74.532916749991813</c:v>
                </c:pt>
                <c:pt idx="182">
                  <c:v>74.598085062970398</c:v>
                </c:pt>
                <c:pt idx="183">
                  <c:v>74.650258567115628</c:v>
                </c:pt>
                <c:pt idx="184">
                  <c:v>74.657834594370769</c:v>
                </c:pt>
                <c:pt idx="185">
                  <c:v>74.667062855759113</c:v>
                </c:pt>
                <c:pt idx="186">
                  <c:v>74.706923769441957</c:v>
                </c:pt>
                <c:pt idx="187">
                  <c:v>74.709075025963017</c:v>
                </c:pt>
                <c:pt idx="188">
                  <c:v>74.849299016709921</c:v>
                </c:pt>
                <c:pt idx="189">
                  <c:v>74.849558832514361</c:v>
                </c:pt>
                <c:pt idx="190">
                  <c:v>74.889709505159061</c:v>
                </c:pt>
                <c:pt idx="191">
                  <c:v>74.90338387013621</c:v>
                </c:pt>
                <c:pt idx="192">
                  <c:v>74.931620429199242</c:v>
                </c:pt>
                <c:pt idx="193">
                  <c:v>74.998683815022588</c:v>
                </c:pt>
                <c:pt idx="194">
                  <c:v>75.01203107550073</c:v>
                </c:pt>
                <c:pt idx="195">
                  <c:v>75.052138499919749</c:v>
                </c:pt>
                <c:pt idx="196">
                  <c:v>75.09098193952201</c:v>
                </c:pt>
                <c:pt idx="197">
                  <c:v>75.188516494623883</c:v>
                </c:pt>
                <c:pt idx="198">
                  <c:v>75.199592035460924</c:v>
                </c:pt>
                <c:pt idx="199">
                  <c:v>75.214019969301461</c:v>
                </c:pt>
                <c:pt idx="200">
                  <c:v>75.262963248707791</c:v>
                </c:pt>
                <c:pt idx="201">
                  <c:v>75.290098584847726</c:v>
                </c:pt>
                <c:pt idx="202">
                  <c:v>75.303074323673002</c:v>
                </c:pt>
                <c:pt idx="203">
                  <c:v>75.364970546163249</c:v>
                </c:pt>
                <c:pt idx="204">
                  <c:v>75.375977362662823</c:v>
                </c:pt>
                <c:pt idx="205">
                  <c:v>75.384302614999683</c:v>
                </c:pt>
                <c:pt idx="206">
                  <c:v>75.385710710377879</c:v>
                </c:pt>
                <c:pt idx="207">
                  <c:v>75.401113525503561</c:v>
                </c:pt>
                <c:pt idx="208">
                  <c:v>75.474137187976055</c:v>
                </c:pt>
                <c:pt idx="209">
                  <c:v>75.481765679597245</c:v>
                </c:pt>
                <c:pt idx="210">
                  <c:v>75.531949221317717</c:v>
                </c:pt>
                <c:pt idx="211">
                  <c:v>75.585635200395473</c:v>
                </c:pt>
                <c:pt idx="212">
                  <c:v>75.703469479701099</c:v>
                </c:pt>
                <c:pt idx="213">
                  <c:v>75.719694035611269</c:v>
                </c:pt>
                <c:pt idx="214">
                  <c:v>75.725563038168076</c:v>
                </c:pt>
                <c:pt idx="215">
                  <c:v>75.731216578156861</c:v>
                </c:pt>
                <c:pt idx="216">
                  <c:v>75.766454673106381</c:v>
                </c:pt>
                <c:pt idx="217">
                  <c:v>75.798581373408325</c:v>
                </c:pt>
                <c:pt idx="218">
                  <c:v>75.901278800061505</c:v>
                </c:pt>
                <c:pt idx="219">
                  <c:v>75.930173866382404</c:v>
                </c:pt>
                <c:pt idx="220">
                  <c:v>75.951853957209352</c:v>
                </c:pt>
                <c:pt idx="221">
                  <c:v>75.962603763795357</c:v>
                </c:pt>
                <c:pt idx="222">
                  <c:v>76.043605248470612</c:v>
                </c:pt>
                <c:pt idx="223">
                  <c:v>76.044221932155665</c:v>
                </c:pt>
                <c:pt idx="224">
                  <c:v>76.062518835250799</c:v>
                </c:pt>
                <c:pt idx="225">
                  <c:v>76.114514859338982</c:v>
                </c:pt>
                <c:pt idx="226">
                  <c:v>76.178620871889976</c:v>
                </c:pt>
                <c:pt idx="227">
                  <c:v>76.187166364226556</c:v>
                </c:pt>
                <c:pt idx="228">
                  <c:v>76.187393787528578</c:v>
                </c:pt>
                <c:pt idx="229">
                  <c:v>76.259711802557575</c:v>
                </c:pt>
                <c:pt idx="230">
                  <c:v>76.29313180703906</c:v>
                </c:pt>
                <c:pt idx="231">
                  <c:v>76.300762651521637</c:v>
                </c:pt>
                <c:pt idx="232">
                  <c:v>76.302715622851466</c:v>
                </c:pt>
                <c:pt idx="233">
                  <c:v>76.423929239520163</c:v>
                </c:pt>
                <c:pt idx="234">
                  <c:v>76.512336532974615</c:v>
                </c:pt>
                <c:pt idx="235">
                  <c:v>76.56990885926156</c:v>
                </c:pt>
                <c:pt idx="236">
                  <c:v>76.579382006522792</c:v>
                </c:pt>
                <c:pt idx="237">
                  <c:v>76.584717239526555</c:v>
                </c:pt>
                <c:pt idx="238">
                  <c:v>76.602316266311675</c:v>
                </c:pt>
                <c:pt idx="239">
                  <c:v>76.616916800948786</c:v>
                </c:pt>
                <c:pt idx="240">
                  <c:v>76.62611564577746</c:v>
                </c:pt>
                <c:pt idx="241">
                  <c:v>76.691855054998484</c:v>
                </c:pt>
                <c:pt idx="242">
                  <c:v>76.855149019572195</c:v>
                </c:pt>
                <c:pt idx="243">
                  <c:v>76.855750178958331</c:v>
                </c:pt>
                <c:pt idx="244">
                  <c:v>76.888453938271169</c:v>
                </c:pt>
                <c:pt idx="245">
                  <c:v>76.977911228992795</c:v>
                </c:pt>
                <c:pt idx="246">
                  <c:v>77.025901151261664</c:v>
                </c:pt>
                <c:pt idx="247">
                  <c:v>77.099869480226403</c:v>
                </c:pt>
                <c:pt idx="248">
                  <c:v>77.132968483834361</c:v>
                </c:pt>
                <c:pt idx="249">
                  <c:v>77.156231309454782</c:v>
                </c:pt>
                <c:pt idx="250">
                  <c:v>77.158258202640752</c:v>
                </c:pt>
                <c:pt idx="251">
                  <c:v>77.181100786870871</c:v>
                </c:pt>
                <c:pt idx="252">
                  <c:v>77.221237915281037</c:v>
                </c:pt>
                <c:pt idx="253">
                  <c:v>77.301875312806615</c:v>
                </c:pt>
                <c:pt idx="254">
                  <c:v>77.378880616205834</c:v>
                </c:pt>
                <c:pt idx="255">
                  <c:v>77.452153101640292</c:v>
                </c:pt>
                <c:pt idx="256">
                  <c:v>77.470444690378045</c:v>
                </c:pt>
                <c:pt idx="257">
                  <c:v>77.489117723687016</c:v>
                </c:pt>
                <c:pt idx="258">
                  <c:v>77.514725687375574</c:v>
                </c:pt>
                <c:pt idx="259">
                  <c:v>77.518076618675678</c:v>
                </c:pt>
                <c:pt idx="260">
                  <c:v>77.565101958354205</c:v>
                </c:pt>
                <c:pt idx="261">
                  <c:v>77.628791264385015</c:v>
                </c:pt>
                <c:pt idx="262">
                  <c:v>77.632069655959469</c:v>
                </c:pt>
                <c:pt idx="263">
                  <c:v>77.727447111947299</c:v>
                </c:pt>
                <c:pt idx="264">
                  <c:v>77.741360901964242</c:v>
                </c:pt>
                <c:pt idx="265">
                  <c:v>77.798379637658513</c:v>
                </c:pt>
                <c:pt idx="266">
                  <c:v>77.856893507569183</c:v>
                </c:pt>
                <c:pt idx="267">
                  <c:v>77.864018882980744</c:v>
                </c:pt>
                <c:pt idx="268">
                  <c:v>77.875716106313419</c:v>
                </c:pt>
                <c:pt idx="269">
                  <c:v>77.881609055614106</c:v>
                </c:pt>
                <c:pt idx="270">
                  <c:v>77.886476368834309</c:v>
                </c:pt>
                <c:pt idx="271">
                  <c:v>77.946827356147296</c:v>
                </c:pt>
                <c:pt idx="272">
                  <c:v>77.954049374047898</c:v>
                </c:pt>
                <c:pt idx="273">
                  <c:v>77.964204639392932</c:v>
                </c:pt>
                <c:pt idx="274">
                  <c:v>77.971668732397703</c:v>
                </c:pt>
                <c:pt idx="275">
                  <c:v>78.106833690094234</c:v>
                </c:pt>
                <c:pt idx="276">
                  <c:v>78.145651991773377</c:v>
                </c:pt>
                <c:pt idx="277">
                  <c:v>78.220463384927996</c:v>
                </c:pt>
                <c:pt idx="278">
                  <c:v>78.256925714981392</c:v>
                </c:pt>
                <c:pt idx="279">
                  <c:v>78.319151648465237</c:v>
                </c:pt>
                <c:pt idx="280">
                  <c:v>78.320417190674632</c:v>
                </c:pt>
                <c:pt idx="281">
                  <c:v>78.34344376236217</c:v>
                </c:pt>
                <c:pt idx="282">
                  <c:v>78.463397208559172</c:v>
                </c:pt>
                <c:pt idx="283">
                  <c:v>78.508961789612499</c:v>
                </c:pt>
                <c:pt idx="284">
                  <c:v>78.540492096822021</c:v>
                </c:pt>
                <c:pt idx="285">
                  <c:v>78.541504968305418</c:v>
                </c:pt>
                <c:pt idx="286">
                  <c:v>78.552428820693294</c:v>
                </c:pt>
                <c:pt idx="287">
                  <c:v>78.574025867835587</c:v>
                </c:pt>
                <c:pt idx="288">
                  <c:v>78.576357429879309</c:v>
                </c:pt>
                <c:pt idx="289">
                  <c:v>78.577111516779311</c:v>
                </c:pt>
                <c:pt idx="290">
                  <c:v>78.580440186306859</c:v>
                </c:pt>
                <c:pt idx="291">
                  <c:v>78.587881336283772</c:v>
                </c:pt>
                <c:pt idx="292">
                  <c:v>78.631036858766052</c:v>
                </c:pt>
                <c:pt idx="293">
                  <c:v>78.639581343275097</c:v>
                </c:pt>
                <c:pt idx="294">
                  <c:v>78.686049239998695</c:v>
                </c:pt>
                <c:pt idx="295">
                  <c:v>78.7068183911083</c:v>
                </c:pt>
                <c:pt idx="296">
                  <c:v>78.726585524955937</c:v>
                </c:pt>
                <c:pt idx="297">
                  <c:v>78.760965777822918</c:v>
                </c:pt>
                <c:pt idx="298">
                  <c:v>78.812557605452483</c:v>
                </c:pt>
                <c:pt idx="299">
                  <c:v>78.835899448913622</c:v>
                </c:pt>
                <c:pt idx="300">
                  <c:v>78.861142845592227</c:v>
                </c:pt>
                <c:pt idx="301">
                  <c:v>78.930453383773752</c:v>
                </c:pt>
                <c:pt idx="302">
                  <c:v>78.942121827068391</c:v>
                </c:pt>
                <c:pt idx="303">
                  <c:v>78.992828765373929</c:v>
                </c:pt>
                <c:pt idx="304">
                  <c:v>79.056395621285674</c:v>
                </c:pt>
                <c:pt idx="305">
                  <c:v>79.066524857603611</c:v>
                </c:pt>
                <c:pt idx="306">
                  <c:v>79.105455945433505</c:v>
                </c:pt>
                <c:pt idx="307">
                  <c:v>79.160951441655342</c:v>
                </c:pt>
                <c:pt idx="308">
                  <c:v>79.204673179722249</c:v>
                </c:pt>
                <c:pt idx="309">
                  <c:v>79.220625085744743</c:v>
                </c:pt>
                <c:pt idx="310">
                  <c:v>79.222880763971915</c:v>
                </c:pt>
                <c:pt idx="311">
                  <c:v>79.229832924000988</c:v>
                </c:pt>
                <c:pt idx="312">
                  <c:v>79.349130784509697</c:v>
                </c:pt>
                <c:pt idx="313">
                  <c:v>79.364907229390809</c:v>
                </c:pt>
                <c:pt idx="314">
                  <c:v>79.424289034016596</c:v>
                </c:pt>
                <c:pt idx="315">
                  <c:v>79.428694027271135</c:v>
                </c:pt>
                <c:pt idx="316">
                  <c:v>79.466284275306194</c:v>
                </c:pt>
                <c:pt idx="317">
                  <c:v>79.542518570986914</c:v>
                </c:pt>
                <c:pt idx="318">
                  <c:v>79.55477195176158</c:v>
                </c:pt>
                <c:pt idx="319">
                  <c:v>79.627481062527153</c:v>
                </c:pt>
                <c:pt idx="320">
                  <c:v>79.707617474434457</c:v>
                </c:pt>
                <c:pt idx="321">
                  <c:v>79.807378890472592</c:v>
                </c:pt>
                <c:pt idx="322">
                  <c:v>79.923124630316082</c:v>
                </c:pt>
                <c:pt idx="323">
                  <c:v>79.92528544832723</c:v>
                </c:pt>
                <c:pt idx="324">
                  <c:v>79.926794021303152</c:v>
                </c:pt>
                <c:pt idx="325">
                  <c:v>79.989794528845863</c:v>
                </c:pt>
                <c:pt idx="326">
                  <c:v>80.138715637265136</c:v>
                </c:pt>
                <c:pt idx="327">
                  <c:v>80.201744224109802</c:v>
                </c:pt>
                <c:pt idx="328">
                  <c:v>80.366444288977846</c:v>
                </c:pt>
                <c:pt idx="329">
                  <c:v>80.37216308405327</c:v>
                </c:pt>
                <c:pt idx="330">
                  <c:v>80.413276097406083</c:v>
                </c:pt>
                <c:pt idx="331">
                  <c:v>80.428922470585206</c:v>
                </c:pt>
                <c:pt idx="332">
                  <c:v>80.433569445001723</c:v>
                </c:pt>
                <c:pt idx="333">
                  <c:v>80.456758920243104</c:v>
                </c:pt>
                <c:pt idx="334">
                  <c:v>80.458599077300647</c:v>
                </c:pt>
                <c:pt idx="335">
                  <c:v>80.469110158278355</c:v>
                </c:pt>
                <c:pt idx="336">
                  <c:v>80.513002810905149</c:v>
                </c:pt>
                <c:pt idx="337">
                  <c:v>80.53640092921593</c:v>
                </c:pt>
                <c:pt idx="338">
                  <c:v>80.540433458671771</c:v>
                </c:pt>
                <c:pt idx="339">
                  <c:v>80.568320216246846</c:v>
                </c:pt>
                <c:pt idx="340">
                  <c:v>80.585193799020431</c:v>
                </c:pt>
                <c:pt idx="341">
                  <c:v>80.602556260179881</c:v>
                </c:pt>
                <c:pt idx="342">
                  <c:v>80.615716128301344</c:v>
                </c:pt>
                <c:pt idx="343">
                  <c:v>80.698818878420298</c:v>
                </c:pt>
                <c:pt idx="344">
                  <c:v>80.704264389243875</c:v>
                </c:pt>
                <c:pt idx="345">
                  <c:v>80.760744230972634</c:v>
                </c:pt>
                <c:pt idx="346">
                  <c:v>80.76715860186917</c:v>
                </c:pt>
                <c:pt idx="347">
                  <c:v>80.792959797898632</c:v>
                </c:pt>
                <c:pt idx="348">
                  <c:v>80.803984113165725</c:v>
                </c:pt>
                <c:pt idx="349">
                  <c:v>80.814367481066597</c:v>
                </c:pt>
                <c:pt idx="350">
                  <c:v>80.82100650232735</c:v>
                </c:pt>
                <c:pt idx="351">
                  <c:v>80.828627486891534</c:v>
                </c:pt>
                <c:pt idx="352">
                  <c:v>80.83514510126308</c:v>
                </c:pt>
                <c:pt idx="353">
                  <c:v>80.935158709021792</c:v>
                </c:pt>
                <c:pt idx="354">
                  <c:v>80.947317853392803</c:v>
                </c:pt>
                <c:pt idx="355">
                  <c:v>80.99666386692806</c:v>
                </c:pt>
                <c:pt idx="356">
                  <c:v>81.011140869888365</c:v>
                </c:pt>
                <c:pt idx="357">
                  <c:v>81.051979241254458</c:v>
                </c:pt>
                <c:pt idx="358">
                  <c:v>81.068671163160104</c:v>
                </c:pt>
                <c:pt idx="359">
                  <c:v>81.073087714258023</c:v>
                </c:pt>
                <c:pt idx="360">
                  <c:v>81.094864954382302</c:v>
                </c:pt>
                <c:pt idx="361">
                  <c:v>81.105376159931268</c:v>
                </c:pt>
                <c:pt idx="362">
                  <c:v>81.161516824605087</c:v>
                </c:pt>
                <c:pt idx="363">
                  <c:v>81.176131862748321</c:v>
                </c:pt>
                <c:pt idx="364">
                  <c:v>81.247365623116735</c:v>
                </c:pt>
                <c:pt idx="365">
                  <c:v>81.271310588165051</c:v>
                </c:pt>
                <c:pt idx="366">
                  <c:v>81.272852227067176</c:v>
                </c:pt>
                <c:pt idx="367">
                  <c:v>81.27851072706278</c:v>
                </c:pt>
                <c:pt idx="368">
                  <c:v>81.282952301575222</c:v>
                </c:pt>
                <c:pt idx="369">
                  <c:v>81.292399905932129</c:v>
                </c:pt>
                <c:pt idx="370">
                  <c:v>81.334105626595957</c:v>
                </c:pt>
                <c:pt idx="371">
                  <c:v>81.369711536653341</c:v>
                </c:pt>
                <c:pt idx="372">
                  <c:v>81.371418654303397</c:v>
                </c:pt>
                <c:pt idx="373">
                  <c:v>81.375827298904412</c:v>
                </c:pt>
                <c:pt idx="374">
                  <c:v>81.376498271307725</c:v>
                </c:pt>
                <c:pt idx="375">
                  <c:v>81.447680204308284</c:v>
                </c:pt>
                <c:pt idx="376">
                  <c:v>81.548813230434916</c:v>
                </c:pt>
                <c:pt idx="377">
                  <c:v>81.563901364455873</c:v>
                </c:pt>
                <c:pt idx="378">
                  <c:v>81.572683589424088</c:v>
                </c:pt>
                <c:pt idx="379">
                  <c:v>81.578255159068178</c:v>
                </c:pt>
                <c:pt idx="380">
                  <c:v>81.616397320408453</c:v>
                </c:pt>
                <c:pt idx="381">
                  <c:v>81.61990435631914</c:v>
                </c:pt>
                <c:pt idx="382">
                  <c:v>81.673855697098958</c:v>
                </c:pt>
                <c:pt idx="383">
                  <c:v>81.675142293785001</c:v>
                </c:pt>
                <c:pt idx="384">
                  <c:v>81.732215440533153</c:v>
                </c:pt>
                <c:pt idx="385">
                  <c:v>81.749250817586486</c:v>
                </c:pt>
                <c:pt idx="386">
                  <c:v>81.792630651564878</c:v>
                </c:pt>
                <c:pt idx="387">
                  <c:v>81.884040517279459</c:v>
                </c:pt>
                <c:pt idx="388">
                  <c:v>82.044718428881168</c:v>
                </c:pt>
                <c:pt idx="389">
                  <c:v>82.128880420250155</c:v>
                </c:pt>
                <c:pt idx="390">
                  <c:v>82.179391001331837</c:v>
                </c:pt>
                <c:pt idx="391">
                  <c:v>82.199094806550477</c:v>
                </c:pt>
                <c:pt idx="392">
                  <c:v>82.199125392880859</c:v>
                </c:pt>
                <c:pt idx="393">
                  <c:v>82.206759299050248</c:v>
                </c:pt>
                <c:pt idx="394">
                  <c:v>82.238552198065662</c:v>
                </c:pt>
                <c:pt idx="395">
                  <c:v>82.286534628674019</c:v>
                </c:pt>
                <c:pt idx="396">
                  <c:v>82.306317202224548</c:v>
                </c:pt>
                <c:pt idx="397">
                  <c:v>82.31396526828928</c:v>
                </c:pt>
                <c:pt idx="398">
                  <c:v>82.31726067690218</c:v>
                </c:pt>
                <c:pt idx="399">
                  <c:v>82.364626196821348</c:v>
                </c:pt>
                <c:pt idx="400">
                  <c:v>82.397890063678545</c:v>
                </c:pt>
                <c:pt idx="401">
                  <c:v>82.398016828989199</c:v>
                </c:pt>
                <c:pt idx="402">
                  <c:v>82.412951901254175</c:v>
                </c:pt>
                <c:pt idx="403">
                  <c:v>82.517064487469156</c:v>
                </c:pt>
                <c:pt idx="404">
                  <c:v>82.567840300579988</c:v>
                </c:pt>
                <c:pt idx="405">
                  <c:v>82.63424208079978</c:v>
                </c:pt>
                <c:pt idx="406">
                  <c:v>82.654708400579239</c:v>
                </c:pt>
                <c:pt idx="407">
                  <c:v>82.695936968213545</c:v>
                </c:pt>
                <c:pt idx="408">
                  <c:v>82.780649875594492</c:v>
                </c:pt>
                <c:pt idx="409">
                  <c:v>82.78774881322839</c:v>
                </c:pt>
                <c:pt idx="410">
                  <c:v>82.806230874080597</c:v>
                </c:pt>
                <c:pt idx="411">
                  <c:v>82.809543323961861</c:v>
                </c:pt>
                <c:pt idx="412">
                  <c:v>82.816245857828534</c:v>
                </c:pt>
                <c:pt idx="413">
                  <c:v>82.822722236898855</c:v>
                </c:pt>
                <c:pt idx="414">
                  <c:v>82.835765050442461</c:v>
                </c:pt>
                <c:pt idx="415">
                  <c:v>82.879318017914642</c:v>
                </c:pt>
                <c:pt idx="416">
                  <c:v>82.892436514042231</c:v>
                </c:pt>
                <c:pt idx="417">
                  <c:v>82.99565484400884</c:v>
                </c:pt>
                <c:pt idx="418">
                  <c:v>82.999333208722732</c:v>
                </c:pt>
                <c:pt idx="419">
                  <c:v>83.0740042637279</c:v>
                </c:pt>
                <c:pt idx="420">
                  <c:v>83.171279797725205</c:v>
                </c:pt>
                <c:pt idx="421">
                  <c:v>83.178082708889605</c:v>
                </c:pt>
                <c:pt idx="422">
                  <c:v>83.242766688354763</c:v>
                </c:pt>
                <c:pt idx="423">
                  <c:v>83.25021221166233</c:v>
                </c:pt>
                <c:pt idx="424">
                  <c:v>83.308211993412897</c:v>
                </c:pt>
                <c:pt idx="425">
                  <c:v>83.347760933164665</c:v>
                </c:pt>
                <c:pt idx="426">
                  <c:v>83.367523257842819</c:v>
                </c:pt>
                <c:pt idx="427">
                  <c:v>83.429152975015512</c:v>
                </c:pt>
                <c:pt idx="428">
                  <c:v>83.43791299655426</c:v>
                </c:pt>
                <c:pt idx="429">
                  <c:v>83.45151861542054</c:v>
                </c:pt>
                <c:pt idx="430">
                  <c:v>83.518374681711379</c:v>
                </c:pt>
                <c:pt idx="431">
                  <c:v>83.647556939597621</c:v>
                </c:pt>
                <c:pt idx="432">
                  <c:v>83.66505906467367</c:v>
                </c:pt>
                <c:pt idx="433">
                  <c:v>83.666421960154224</c:v>
                </c:pt>
                <c:pt idx="434">
                  <c:v>83.700599407998766</c:v>
                </c:pt>
                <c:pt idx="435">
                  <c:v>83.745793224923119</c:v>
                </c:pt>
                <c:pt idx="436">
                  <c:v>83.769742009531655</c:v>
                </c:pt>
                <c:pt idx="437">
                  <c:v>83.796749016145895</c:v>
                </c:pt>
                <c:pt idx="438">
                  <c:v>83.808855904997415</c:v>
                </c:pt>
                <c:pt idx="439">
                  <c:v>83.839044120004615</c:v>
                </c:pt>
                <c:pt idx="440">
                  <c:v>83.88034930718193</c:v>
                </c:pt>
                <c:pt idx="441">
                  <c:v>83.900579703638883</c:v>
                </c:pt>
                <c:pt idx="442">
                  <c:v>83.955502207389742</c:v>
                </c:pt>
                <c:pt idx="443">
                  <c:v>84.005428112636423</c:v>
                </c:pt>
                <c:pt idx="444">
                  <c:v>84.030639646342053</c:v>
                </c:pt>
                <c:pt idx="445">
                  <c:v>84.115523032818203</c:v>
                </c:pt>
                <c:pt idx="446">
                  <c:v>84.120599065778293</c:v>
                </c:pt>
                <c:pt idx="447">
                  <c:v>84.151491733477428</c:v>
                </c:pt>
                <c:pt idx="448">
                  <c:v>84.155248639913637</c:v>
                </c:pt>
                <c:pt idx="449">
                  <c:v>84.171254906208119</c:v>
                </c:pt>
                <c:pt idx="450">
                  <c:v>84.280260218964798</c:v>
                </c:pt>
                <c:pt idx="451">
                  <c:v>84.388060349685873</c:v>
                </c:pt>
                <c:pt idx="452">
                  <c:v>84.438518659817078</c:v>
                </c:pt>
                <c:pt idx="453">
                  <c:v>84.61045684054902</c:v>
                </c:pt>
                <c:pt idx="454">
                  <c:v>84.639279484674418</c:v>
                </c:pt>
                <c:pt idx="455">
                  <c:v>84.658126366784529</c:v>
                </c:pt>
                <c:pt idx="456">
                  <c:v>84.754280034762488</c:v>
                </c:pt>
                <c:pt idx="457">
                  <c:v>84.806814321481369</c:v>
                </c:pt>
                <c:pt idx="458">
                  <c:v>84.854218432871917</c:v>
                </c:pt>
                <c:pt idx="459">
                  <c:v>84.916524329607995</c:v>
                </c:pt>
                <c:pt idx="460">
                  <c:v>84.920327386921571</c:v>
                </c:pt>
                <c:pt idx="461">
                  <c:v>84.924408197652014</c:v>
                </c:pt>
                <c:pt idx="462">
                  <c:v>84.94104689536826</c:v>
                </c:pt>
                <c:pt idx="463">
                  <c:v>85.014944582584405</c:v>
                </c:pt>
                <c:pt idx="464">
                  <c:v>85.040471361127629</c:v>
                </c:pt>
                <c:pt idx="465">
                  <c:v>85.057512076338142</c:v>
                </c:pt>
                <c:pt idx="466">
                  <c:v>85.060352367371735</c:v>
                </c:pt>
                <c:pt idx="467">
                  <c:v>85.068648051969717</c:v>
                </c:pt>
                <c:pt idx="468">
                  <c:v>85.123023096416176</c:v>
                </c:pt>
                <c:pt idx="469">
                  <c:v>85.128915752129799</c:v>
                </c:pt>
                <c:pt idx="470">
                  <c:v>85.260486902826756</c:v>
                </c:pt>
                <c:pt idx="471">
                  <c:v>85.269503116961189</c:v>
                </c:pt>
                <c:pt idx="472">
                  <c:v>85.291561816634939</c:v>
                </c:pt>
                <c:pt idx="473">
                  <c:v>85.328698265592067</c:v>
                </c:pt>
                <c:pt idx="474">
                  <c:v>85.34235648192373</c:v>
                </c:pt>
                <c:pt idx="475">
                  <c:v>85.381860709295509</c:v>
                </c:pt>
                <c:pt idx="476">
                  <c:v>85.440054540089335</c:v>
                </c:pt>
                <c:pt idx="477">
                  <c:v>85.467173204890585</c:v>
                </c:pt>
                <c:pt idx="478">
                  <c:v>85.547923591756401</c:v>
                </c:pt>
                <c:pt idx="479">
                  <c:v>85.554445206579999</c:v>
                </c:pt>
                <c:pt idx="480">
                  <c:v>85.562275295376779</c:v>
                </c:pt>
                <c:pt idx="481">
                  <c:v>85.585117019191841</c:v>
                </c:pt>
                <c:pt idx="482">
                  <c:v>85.6062239072007</c:v>
                </c:pt>
                <c:pt idx="483">
                  <c:v>85.607060757381447</c:v>
                </c:pt>
                <c:pt idx="484">
                  <c:v>85.639473027806417</c:v>
                </c:pt>
                <c:pt idx="485">
                  <c:v>85.665478971215705</c:v>
                </c:pt>
                <c:pt idx="486">
                  <c:v>85.696155248602594</c:v>
                </c:pt>
                <c:pt idx="487">
                  <c:v>85.744456746770027</c:v>
                </c:pt>
                <c:pt idx="488">
                  <c:v>85.804978402640742</c:v>
                </c:pt>
                <c:pt idx="489">
                  <c:v>85.821705514343748</c:v>
                </c:pt>
                <c:pt idx="490">
                  <c:v>85.830255587886967</c:v>
                </c:pt>
                <c:pt idx="491">
                  <c:v>85.842615980879344</c:v>
                </c:pt>
                <c:pt idx="492">
                  <c:v>85.892518809211992</c:v>
                </c:pt>
                <c:pt idx="493">
                  <c:v>85.9115053915163</c:v>
                </c:pt>
                <c:pt idx="494">
                  <c:v>86.071028245663811</c:v>
                </c:pt>
                <c:pt idx="495">
                  <c:v>86.097266324810519</c:v>
                </c:pt>
                <c:pt idx="496">
                  <c:v>86.127103085366087</c:v>
                </c:pt>
                <c:pt idx="497">
                  <c:v>86.142762591863203</c:v>
                </c:pt>
                <c:pt idx="498">
                  <c:v>86.215421583192608</c:v>
                </c:pt>
                <c:pt idx="499">
                  <c:v>86.342565042087415</c:v>
                </c:pt>
                <c:pt idx="500">
                  <c:v>86.352034536113393</c:v>
                </c:pt>
                <c:pt idx="501">
                  <c:v>86.473790680469421</c:v>
                </c:pt>
                <c:pt idx="502">
                  <c:v>86.480039607746349</c:v>
                </c:pt>
                <c:pt idx="503">
                  <c:v>86.501928390979032</c:v>
                </c:pt>
                <c:pt idx="504">
                  <c:v>86.506523366640266</c:v>
                </c:pt>
                <c:pt idx="505">
                  <c:v>86.509152478231528</c:v>
                </c:pt>
                <c:pt idx="506">
                  <c:v>86.575407678664703</c:v>
                </c:pt>
                <c:pt idx="507">
                  <c:v>86.676751717885622</c:v>
                </c:pt>
                <c:pt idx="508">
                  <c:v>86.68369764393978</c:v>
                </c:pt>
                <c:pt idx="509">
                  <c:v>86.721979846422911</c:v>
                </c:pt>
                <c:pt idx="510">
                  <c:v>86.80373377762723</c:v>
                </c:pt>
                <c:pt idx="511">
                  <c:v>86.818613178727787</c:v>
                </c:pt>
                <c:pt idx="512">
                  <c:v>86.909497995790048</c:v>
                </c:pt>
                <c:pt idx="513">
                  <c:v>87.006127996305963</c:v>
                </c:pt>
                <c:pt idx="514">
                  <c:v>87.121097457209117</c:v>
                </c:pt>
                <c:pt idx="515">
                  <c:v>87.233023062833624</c:v>
                </c:pt>
                <c:pt idx="516">
                  <c:v>87.238722788824333</c:v>
                </c:pt>
                <c:pt idx="517">
                  <c:v>87.27319558050101</c:v>
                </c:pt>
                <c:pt idx="518">
                  <c:v>87.285505166077144</c:v>
                </c:pt>
                <c:pt idx="519">
                  <c:v>87.297151761729637</c:v>
                </c:pt>
                <c:pt idx="520">
                  <c:v>87.318805810193936</c:v>
                </c:pt>
                <c:pt idx="521">
                  <c:v>87.33847980307786</c:v>
                </c:pt>
                <c:pt idx="522">
                  <c:v>87.342114357881542</c:v>
                </c:pt>
                <c:pt idx="523">
                  <c:v>87.372317964709126</c:v>
                </c:pt>
                <c:pt idx="524">
                  <c:v>87.372893804919059</c:v>
                </c:pt>
                <c:pt idx="525">
                  <c:v>87.375023398130992</c:v>
                </c:pt>
                <c:pt idx="526">
                  <c:v>87.38948198588524</c:v>
                </c:pt>
                <c:pt idx="527">
                  <c:v>87.476599278779759</c:v>
                </c:pt>
                <c:pt idx="528">
                  <c:v>87.535415956859723</c:v>
                </c:pt>
                <c:pt idx="529">
                  <c:v>87.569498008605052</c:v>
                </c:pt>
                <c:pt idx="530">
                  <c:v>87.610292313613826</c:v>
                </c:pt>
                <c:pt idx="531">
                  <c:v>87.635512763789691</c:v>
                </c:pt>
                <c:pt idx="532">
                  <c:v>87.721109175653908</c:v>
                </c:pt>
                <c:pt idx="533">
                  <c:v>87.780626985573605</c:v>
                </c:pt>
                <c:pt idx="534">
                  <c:v>87.789937145810455</c:v>
                </c:pt>
                <c:pt idx="535">
                  <c:v>87.80367127209206</c:v>
                </c:pt>
                <c:pt idx="536">
                  <c:v>87.872883242944368</c:v>
                </c:pt>
                <c:pt idx="537">
                  <c:v>87.959077146108825</c:v>
                </c:pt>
                <c:pt idx="538">
                  <c:v>88.016429541415107</c:v>
                </c:pt>
                <c:pt idx="539">
                  <c:v>88.02381139267456</c:v>
                </c:pt>
                <c:pt idx="540">
                  <c:v>88.029682337373686</c:v>
                </c:pt>
                <c:pt idx="541">
                  <c:v>88.041907430159483</c:v>
                </c:pt>
                <c:pt idx="542">
                  <c:v>88.061253340069555</c:v>
                </c:pt>
                <c:pt idx="543">
                  <c:v>88.062042049292856</c:v>
                </c:pt>
                <c:pt idx="544">
                  <c:v>88.099382284260059</c:v>
                </c:pt>
                <c:pt idx="545">
                  <c:v>88.101936304492156</c:v>
                </c:pt>
                <c:pt idx="546">
                  <c:v>88.170286097259179</c:v>
                </c:pt>
                <c:pt idx="547">
                  <c:v>88.300581090520325</c:v>
                </c:pt>
                <c:pt idx="548">
                  <c:v>88.314625054190984</c:v>
                </c:pt>
                <c:pt idx="549">
                  <c:v>88.3828293843208</c:v>
                </c:pt>
                <c:pt idx="550">
                  <c:v>88.414847060549164</c:v>
                </c:pt>
                <c:pt idx="551">
                  <c:v>88.467478718278272</c:v>
                </c:pt>
                <c:pt idx="552">
                  <c:v>88.551709816917224</c:v>
                </c:pt>
                <c:pt idx="553">
                  <c:v>88.67582828968095</c:v>
                </c:pt>
                <c:pt idx="554">
                  <c:v>88.757785188732726</c:v>
                </c:pt>
                <c:pt idx="555">
                  <c:v>88.781731044083841</c:v>
                </c:pt>
                <c:pt idx="556">
                  <c:v>88.793019708512105</c:v>
                </c:pt>
                <c:pt idx="557">
                  <c:v>88.814743878601121</c:v>
                </c:pt>
                <c:pt idx="558">
                  <c:v>88.874337839821379</c:v>
                </c:pt>
                <c:pt idx="559">
                  <c:v>88.918042073711803</c:v>
                </c:pt>
                <c:pt idx="560">
                  <c:v>88.948944321956873</c:v>
                </c:pt>
                <c:pt idx="561">
                  <c:v>88.987372133211721</c:v>
                </c:pt>
                <c:pt idx="562">
                  <c:v>89.038858364043364</c:v>
                </c:pt>
                <c:pt idx="563">
                  <c:v>89.14244972261865</c:v>
                </c:pt>
                <c:pt idx="564">
                  <c:v>89.268907969317553</c:v>
                </c:pt>
                <c:pt idx="565">
                  <c:v>89.287717416395992</c:v>
                </c:pt>
                <c:pt idx="566">
                  <c:v>89.291238405442272</c:v>
                </c:pt>
                <c:pt idx="567">
                  <c:v>89.302166131785782</c:v>
                </c:pt>
                <c:pt idx="568">
                  <c:v>89.416998804072222</c:v>
                </c:pt>
                <c:pt idx="569">
                  <c:v>89.424081257868067</c:v>
                </c:pt>
                <c:pt idx="570">
                  <c:v>89.437371584089149</c:v>
                </c:pt>
                <c:pt idx="571">
                  <c:v>89.451818673396815</c:v>
                </c:pt>
                <c:pt idx="572">
                  <c:v>89.616469217073586</c:v>
                </c:pt>
                <c:pt idx="573">
                  <c:v>89.627124709879922</c:v>
                </c:pt>
                <c:pt idx="574">
                  <c:v>89.663378890164012</c:v>
                </c:pt>
                <c:pt idx="575">
                  <c:v>89.68102358407728</c:v>
                </c:pt>
                <c:pt idx="576">
                  <c:v>89.685639391055233</c:v>
                </c:pt>
                <c:pt idx="577">
                  <c:v>89.757293003104934</c:v>
                </c:pt>
                <c:pt idx="578">
                  <c:v>89.767283967216542</c:v>
                </c:pt>
                <c:pt idx="579">
                  <c:v>89.796703968087598</c:v>
                </c:pt>
                <c:pt idx="580">
                  <c:v>89.84756090722631</c:v>
                </c:pt>
                <c:pt idx="581">
                  <c:v>89.885456005465301</c:v>
                </c:pt>
                <c:pt idx="582">
                  <c:v>89.887490993061164</c:v>
                </c:pt>
                <c:pt idx="583">
                  <c:v>89.958842939806914</c:v>
                </c:pt>
                <c:pt idx="584">
                  <c:v>89.959757923925821</c:v>
                </c:pt>
                <c:pt idx="585">
                  <c:v>90.01891373917303</c:v>
                </c:pt>
                <c:pt idx="586">
                  <c:v>90.040437537225131</c:v>
                </c:pt>
                <c:pt idx="587">
                  <c:v>90.05086975880036</c:v>
                </c:pt>
                <c:pt idx="588">
                  <c:v>90.07717731515487</c:v>
                </c:pt>
                <c:pt idx="589">
                  <c:v>90.081417557319753</c:v>
                </c:pt>
                <c:pt idx="590">
                  <c:v>90.093302813610336</c:v>
                </c:pt>
                <c:pt idx="591">
                  <c:v>90.093996858070142</c:v>
                </c:pt>
                <c:pt idx="592">
                  <c:v>90.139418600249812</c:v>
                </c:pt>
                <c:pt idx="593">
                  <c:v>90.158579236407292</c:v>
                </c:pt>
                <c:pt idx="594">
                  <c:v>90.202694939178969</c:v>
                </c:pt>
                <c:pt idx="595">
                  <c:v>90.22781494470523</c:v>
                </c:pt>
                <c:pt idx="596">
                  <c:v>90.242887491012141</c:v>
                </c:pt>
                <c:pt idx="597">
                  <c:v>90.256570423351235</c:v>
                </c:pt>
                <c:pt idx="598">
                  <c:v>90.479494287048624</c:v>
                </c:pt>
                <c:pt idx="599">
                  <c:v>90.638486842409321</c:v>
                </c:pt>
                <c:pt idx="600">
                  <c:v>90.640546740070022</c:v>
                </c:pt>
                <c:pt idx="601">
                  <c:v>90.656877591906721</c:v>
                </c:pt>
                <c:pt idx="602">
                  <c:v>90.705790921599402</c:v>
                </c:pt>
                <c:pt idx="603">
                  <c:v>90.724173889327318</c:v>
                </c:pt>
                <c:pt idx="604">
                  <c:v>90.733976089024196</c:v>
                </c:pt>
                <c:pt idx="605">
                  <c:v>90.734174976795202</c:v>
                </c:pt>
                <c:pt idx="606">
                  <c:v>90.78102736172238</c:v>
                </c:pt>
                <c:pt idx="607">
                  <c:v>90.789715179417612</c:v>
                </c:pt>
                <c:pt idx="608">
                  <c:v>90.800390609770943</c:v>
                </c:pt>
                <c:pt idx="609">
                  <c:v>90.922133625621967</c:v>
                </c:pt>
                <c:pt idx="610">
                  <c:v>90.942148535010631</c:v>
                </c:pt>
                <c:pt idx="611">
                  <c:v>90.950301263899263</c:v>
                </c:pt>
                <c:pt idx="612">
                  <c:v>91.005449322198785</c:v>
                </c:pt>
                <c:pt idx="613">
                  <c:v>91.005849693601988</c:v>
                </c:pt>
                <c:pt idx="614">
                  <c:v>91.055201047116654</c:v>
                </c:pt>
                <c:pt idx="615">
                  <c:v>91.110034974512814</c:v>
                </c:pt>
                <c:pt idx="616">
                  <c:v>91.163789780066224</c:v>
                </c:pt>
                <c:pt idx="617">
                  <c:v>91.170213813280526</c:v>
                </c:pt>
                <c:pt idx="618">
                  <c:v>91.194598613386262</c:v>
                </c:pt>
                <c:pt idx="619">
                  <c:v>91.198477757647879</c:v>
                </c:pt>
                <c:pt idx="620">
                  <c:v>91.285889160138908</c:v>
                </c:pt>
                <c:pt idx="621">
                  <c:v>91.3305225505257</c:v>
                </c:pt>
                <c:pt idx="622">
                  <c:v>91.348314126070619</c:v>
                </c:pt>
                <c:pt idx="623">
                  <c:v>91.355582321765894</c:v>
                </c:pt>
                <c:pt idx="624">
                  <c:v>91.360160825464348</c:v>
                </c:pt>
                <c:pt idx="625">
                  <c:v>91.430853105610709</c:v>
                </c:pt>
                <c:pt idx="626">
                  <c:v>91.4367698318853</c:v>
                </c:pt>
                <c:pt idx="627">
                  <c:v>91.563520854251806</c:v>
                </c:pt>
                <c:pt idx="628">
                  <c:v>91.645840086835349</c:v>
                </c:pt>
                <c:pt idx="629">
                  <c:v>91.801305099344518</c:v>
                </c:pt>
                <c:pt idx="630">
                  <c:v>91.864850800027355</c:v>
                </c:pt>
                <c:pt idx="631">
                  <c:v>91.934867134829972</c:v>
                </c:pt>
                <c:pt idx="632">
                  <c:v>91.951020738416844</c:v>
                </c:pt>
                <c:pt idx="633">
                  <c:v>92.025381088450871</c:v>
                </c:pt>
                <c:pt idx="634">
                  <c:v>92.066137389602318</c:v>
                </c:pt>
                <c:pt idx="635">
                  <c:v>92.174837474319318</c:v>
                </c:pt>
                <c:pt idx="636">
                  <c:v>92.223382282872237</c:v>
                </c:pt>
                <c:pt idx="637">
                  <c:v>92.254080475938906</c:v>
                </c:pt>
                <c:pt idx="638">
                  <c:v>92.268680189270754</c:v>
                </c:pt>
                <c:pt idx="639">
                  <c:v>92.393377301047394</c:v>
                </c:pt>
                <c:pt idx="640">
                  <c:v>92.440270083111486</c:v>
                </c:pt>
                <c:pt idx="641">
                  <c:v>92.443411747574743</c:v>
                </c:pt>
                <c:pt idx="642">
                  <c:v>92.469369041429786</c:v>
                </c:pt>
                <c:pt idx="643">
                  <c:v>92.562052914458121</c:v>
                </c:pt>
                <c:pt idx="644">
                  <c:v>92.56312012517219</c:v>
                </c:pt>
                <c:pt idx="645">
                  <c:v>92.570630497527375</c:v>
                </c:pt>
                <c:pt idx="646">
                  <c:v>92.577115905149142</c:v>
                </c:pt>
                <c:pt idx="647">
                  <c:v>92.684397337826596</c:v>
                </c:pt>
                <c:pt idx="648">
                  <c:v>92.756412389291967</c:v>
                </c:pt>
                <c:pt idx="649">
                  <c:v>92.778485487166435</c:v>
                </c:pt>
                <c:pt idx="650">
                  <c:v>92.825110625621335</c:v>
                </c:pt>
                <c:pt idx="651">
                  <c:v>92.958496410111067</c:v>
                </c:pt>
                <c:pt idx="652">
                  <c:v>92.974682189033956</c:v>
                </c:pt>
                <c:pt idx="653">
                  <c:v>93.069483804202207</c:v>
                </c:pt>
                <c:pt idx="654">
                  <c:v>93.07234431687516</c:v>
                </c:pt>
                <c:pt idx="655">
                  <c:v>93.099671527952651</c:v>
                </c:pt>
                <c:pt idx="656">
                  <c:v>93.12797410940054</c:v>
                </c:pt>
                <c:pt idx="657">
                  <c:v>93.134318010790736</c:v>
                </c:pt>
                <c:pt idx="658">
                  <c:v>93.174220418499687</c:v>
                </c:pt>
                <c:pt idx="659">
                  <c:v>93.210223212130529</c:v>
                </c:pt>
                <c:pt idx="660">
                  <c:v>93.294153908896789</c:v>
                </c:pt>
                <c:pt idx="661">
                  <c:v>93.311587009011191</c:v>
                </c:pt>
                <c:pt idx="662">
                  <c:v>93.34554155024037</c:v>
                </c:pt>
                <c:pt idx="663">
                  <c:v>93.40287559590584</c:v>
                </c:pt>
                <c:pt idx="664">
                  <c:v>93.461271113022178</c:v>
                </c:pt>
                <c:pt idx="665">
                  <c:v>93.475077686709056</c:v>
                </c:pt>
                <c:pt idx="666">
                  <c:v>93.489109421467845</c:v>
                </c:pt>
                <c:pt idx="667">
                  <c:v>93.491392979818016</c:v>
                </c:pt>
                <c:pt idx="668">
                  <c:v>93.539229660858481</c:v>
                </c:pt>
                <c:pt idx="669">
                  <c:v>93.542201896426803</c:v>
                </c:pt>
                <c:pt idx="670">
                  <c:v>93.572260197121139</c:v>
                </c:pt>
                <c:pt idx="671">
                  <c:v>93.608851346638914</c:v>
                </c:pt>
                <c:pt idx="672">
                  <c:v>93.614519149304513</c:v>
                </c:pt>
                <c:pt idx="673">
                  <c:v>93.683865975750848</c:v>
                </c:pt>
                <c:pt idx="674">
                  <c:v>93.751359984099338</c:v>
                </c:pt>
                <c:pt idx="675">
                  <c:v>93.839518469329306</c:v>
                </c:pt>
                <c:pt idx="676">
                  <c:v>93.860486180042599</c:v>
                </c:pt>
                <c:pt idx="677">
                  <c:v>93.938590789678074</c:v>
                </c:pt>
                <c:pt idx="678">
                  <c:v>93.962174937794018</c:v>
                </c:pt>
                <c:pt idx="679">
                  <c:v>94.003715266495959</c:v>
                </c:pt>
                <c:pt idx="680">
                  <c:v>94.131679551775193</c:v>
                </c:pt>
                <c:pt idx="681">
                  <c:v>94.136659317663145</c:v>
                </c:pt>
                <c:pt idx="682">
                  <c:v>94.150572624913352</c:v>
                </c:pt>
                <c:pt idx="683">
                  <c:v>94.168493156787349</c:v>
                </c:pt>
                <c:pt idx="684">
                  <c:v>94.344791906865993</c:v>
                </c:pt>
                <c:pt idx="685">
                  <c:v>94.373734163655655</c:v>
                </c:pt>
                <c:pt idx="686">
                  <c:v>94.43545405554184</c:v>
                </c:pt>
                <c:pt idx="687">
                  <c:v>94.466182973468676</c:v>
                </c:pt>
                <c:pt idx="688">
                  <c:v>94.525026088815949</c:v>
                </c:pt>
                <c:pt idx="689">
                  <c:v>94.610014257187515</c:v>
                </c:pt>
                <c:pt idx="690">
                  <c:v>94.669411575151145</c:v>
                </c:pt>
                <c:pt idx="691">
                  <c:v>94.68114250865203</c:v>
                </c:pt>
                <c:pt idx="692">
                  <c:v>94.702624538124269</c:v>
                </c:pt>
                <c:pt idx="693">
                  <c:v>94.744987874492523</c:v>
                </c:pt>
                <c:pt idx="694">
                  <c:v>94.862435813753237</c:v>
                </c:pt>
                <c:pt idx="695">
                  <c:v>94.874291210623582</c:v>
                </c:pt>
                <c:pt idx="696">
                  <c:v>94.982228125548971</c:v>
                </c:pt>
                <c:pt idx="697">
                  <c:v>95.010865631808286</c:v>
                </c:pt>
                <c:pt idx="698">
                  <c:v>95.037239595057343</c:v>
                </c:pt>
                <c:pt idx="699">
                  <c:v>95.172702586969407</c:v>
                </c:pt>
                <c:pt idx="700">
                  <c:v>95.185351268035447</c:v>
                </c:pt>
                <c:pt idx="701">
                  <c:v>95.208454277847522</c:v>
                </c:pt>
                <c:pt idx="702">
                  <c:v>95.256150191665199</c:v>
                </c:pt>
                <c:pt idx="703">
                  <c:v>95.319905233515954</c:v>
                </c:pt>
                <c:pt idx="704">
                  <c:v>95.322139733725919</c:v>
                </c:pt>
                <c:pt idx="705">
                  <c:v>95.33616768860503</c:v>
                </c:pt>
                <c:pt idx="706">
                  <c:v>95.361611869138088</c:v>
                </c:pt>
                <c:pt idx="707">
                  <c:v>95.430969487741891</c:v>
                </c:pt>
                <c:pt idx="708">
                  <c:v>95.470406956473028</c:v>
                </c:pt>
                <c:pt idx="709">
                  <c:v>95.536243917877485</c:v>
                </c:pt>
                <c:pt idx="710">
                  <c:v>95.581823572713034</c:v>
                </c:pt>
                <c:pt idx="711">
                  <c:v>95.738664319789024</c:v>
                </c:pt>
                <c:pt idx="712">
                  <c:v>95.912966688473574</c:v>
                </c:pt>
                <c:pt idx="713">
                  <c:v>95.992844538728292</c:v>
                </c:pt>
                <c:pt idx="714">
                  <c:v>96.059924761865886</c:v>
                </c:pt>
                <c:pt idx="715">
                  <c:v>96.071062011132383</c:v>
                </c:pt>
                <c:pt idx="716">
                  <c:v>96.106086773797074</c:v>
                </c:pt>
                <c:pt idx="717">
                  <c:v>96.115157981186172</c:v>
                </c:pt>
                <c:pt idx="718">
                  <c:v>96.119429828497388</c:v>
                </c:pt>
                <c:pt idx="719">
                  <c:v>96.124024204373029</c:v>
                </c:pt>
                <c:pt idx="720">
                  <c:v>96.136843215581592</c:v>
                </c:pt>
                <c:pt idx="721">
                  <c:v>96.211012684349242</c:v>
                </c:pt>
                <c:pt idx="722">
                  <c:v>96.246277693523922</c:v>
                </c:pt>
                <c:pt idx="723">
                  <c:v>96.318034873272268</c:v>
                </c:pt>
                <c:pt idx="724">
                  <c:v>96.480567871129367</c:v>
                </c:pt>
                <c:pt idx="725">
                  <c:v>96.483152462119193</c:v>
                </c:pt>
                <c:pt idx="726">
                  <c:v>96.652098045504999</c:v>
                </c:pt>
                <c:pt idx="727">
                  <c:v>96.663852876241378</c:v>
                </c:pt>
                <c:pt idx="728">
                  <c:v>96.745725395726225</c:v>
                </c:pt>
                <c:pt idx="729">
                  <c:v>96.771415993235351</c:v>
                </c:pt>
                <c:pt idx="730">
                  <c:v>96.791982283825519</c:v>
                </c:pt>
                <c:pt idx="731">
                  <c:v>96.862303901795315</c:v>
                </c:pt>
                <c:pt idx="732">
                  <c:v>96.875188971485869</c:v>
                </c:pt>
                <c:pt idx="733">
                  <c:v>97.074136690176545</c:v>
                </c:pt>
                <c:pt idx="734">
                  <c:v>97.111749592071902</c:v>
                </c:pt>
                <c:pt idx="735">
                  <c:v>97.185070182677237</c:v>
                </c:pt>
                <c:pt idx="736">
                  <c:v>97.208226141051128</c:v>
                </c:pt>
                <c:pt idx="737">
                  <c:v>97.229152609720003</c:v>
                </c:pt>
                <c:pt idx="738">
                  <c:v>97.321043356797205</c:v>
                </c:pt>
                <c:pt idx="739">
                  <c:v>97.504997383626147</c:v>
                </c:pt>
                <c:pt idx="740">
                  <c:v>97.537831579775215</c:v>
                </c:pt>
                <c:pt idx="741">
                  <c:v>97.539763700689946</c:v>
                </c:pt>
                <c:pt idx="742">
                  <c:v>97.586994429853036</c:v>
                </c:pt>
                <c:pt idx="743">
                  <c:v>97.636686351188644</c:v>
                </c:pt>
                <c:pt idx="744">
                  <c:v>97.75874707415278</c:v>
                </c:pt>
                <c:pt idx="745">
                  <c:v>97.767796450280642</c:v>
                </c:pt>
                <c:pt idx="746">
                  <c:v>97.788620786316017</c:v>
                </c:pt>
                <c:pt idx="747">
                  <c:v>97.922451935214497</c:v>
                </c:pt>
                <c:pt idx="748">
                  <c:v>98.22109367914814</c:v>
                </c:pt>
                <c:pt idx="749">
                  <c:v>98.264516456314595</c:v>
                </c:pt>
                <c:pt idx="750">
                  <c:v>98.306856714935094</c:v>
                </c:pt>
                <c:pt idx="751">
                  <c:v>98.32932520436556</c:v>
                </c:pt>
                <c:pt idx="752">
                  <c:v>98.526784764801619</c:v>
                </c:pt>
                <c:pt idx="753">
                  <c:v>98.680920913970056</c:v>
                </c:pt>
                <c:pt idx="754">
                  <c:v>98.687878865900728</c:v>
                </c:pt>
                <c:pt idx="755">
                  <c:v>98.707561677464469</c:v>
                </c:pt>
                <c:pt idx="756">
                  <c:v>98.716610164371374</c:v>
                </c:pt>
                <c:pt idx="757">
                  <c:v>98.812754606089428</c:v>
                </c:pt>
                <c:pt idx="758">
                  <c:v>98.817617579555971</c:v>
                </c:pt>
                <c:pt idx="759">
                  <c:v>98.909864213141077</c:v>
                </c:pt>
                <c:pt idx="760">
                  <c:v>99.045242338110597</c:v>
                </c:pt>
                <c:pt idx="761">
                  <c:v>99.190130036590176</c:v>
                </c:pt>
                <c:pt idx="762">
                  <c:v>99.246593146514243</c:v>
                </c:pt>
                <c:pt idx="763">
                  <c:v>99.262980692856175</c:v>
                </c:pt>
                <c:pt idx="764">
                  <c:v>99.268719984623601</c:v>
                </c:pt>
                <c:pt idx="765">
                  <c:v>99.278856131359078</c:v>
                </c:pt>
                <c:pt idx="766">
                  <c:v>99.30289245893249</c:v>
                </c:pt>
                <c:pt idx="767">
                  <c:v>99.329456197634201</c:v>
                </c:pt>
                <c:pt idx="768">
                  <c:v>99.353834744069587</c:v>
                </c:pt>
                <c:pt idx="769">
                  <c:v>99.369466872479592</c:v>
                </c:pt>
                <c:pt idx="770">
                  <c:v>99.405582193600168</c:v>
                </c:pt>
                <c:pt idx="771">
                  <c:v>99.503917716583629</c:v>
                </c:pt>
                <c:pt idx="772">
                  <c:v>99.563786068162358</c:v>
                </c:pt>
                <c:pt idx="773">
                  <c:v>99.59966672340957</c:v>
                </c:pt>
                <c:pt idx="774">
                  <c:v>99.640624801526712</c:v>
                </c:pt>
                <c:pt idx="775">
                  <c:v>99.645580071546391</c:v>
                </c:pt>
                <c:pt idx="776">
                  <c:v>99.681991518655011</c:v>
                </c:pt>
                <c:pt idx="777">
                  <c:v>99.752209158880646</c:v>
                </c:pt>
                <c:pt idx="778">
                  <c:v>99.790486310731268</c:v>
                </c:pt>
                <c:pt idx="779">
                  <c:v>99.792140245115576</c:v>
                </c:pt>
                <c:pt idx="780">
                  <c:v>99.825243092862138</c:v>
                </c:pt>
                <c:pt idx="781">
                  <c:v>99.868850313535006</c:v>
                </c:pt>
                <c:pt idx="782">
                  <c:v>99.910029441446227</c:v>
                </c:pt>
                <c:pt idx="783">
                  <c:v>100.01321915132694</c:v>
                </c:pt>
                <c:pt idx="784">
                  <c:v>100.04086780173704</c:v>
                </c:pt>
                <c:pt idx="785">
                  <c:v>100.11198855141589</c:v>
                </c:pt>
                <c:pt idx="786">
                  <c:v>100.17901144684507</c:v>
                </c:pt>
                <c:pt idx="787">
                  <c:v>100.19984679566848</c:v>
                </c:pt>
                <c:pt idx="788">
                  <c:v>100.2873055980854</c:v>
                </c:pt>
                <c:pt idx="789">
                  <c:v>100.28889583622444</c:v>
                </c:pt>
                <c:pt idx="790">
                  <c:v>100.34930410261978</c:v>
                </c:pt>
                <c:pt idx="791">
                  <c:v>100.36022054463967</c:v>
                </c:pt>
                <c:pt idx="792">
                  <c:v>100.47451768511709</c:v>
                </c:pt>
                <c:pt idx="793">
                  <c:v>100.50105157779674</c:v>
                </c:pt>
                <c:pt idx="794">
                  <c:v>100.55962562516379</c:v>
                </c:pt>
                <c:pt idx="795">
                  <c:v>100.62181066762206</c:v>
                </c:pt>
                <c:pt idx="796">
                  <c:v>100.64282850598991</c:v>
                </c:pt>
                <c:pt idx="797">
                  <c:v>100.67474142630618</c:v>
                </c:pt>
                <c:pt idx="798">
                  <c:v>100.68945518256783</c:v>
                </c:pt>
                <c:pt idx="799">
                  <c:v>100.71896780155062</c:v>
                </c:pt>
                <c:pt idx="800">
                  <c:v>100.7248090950701</c:v>
                </c:pt>
                <c:pt idx="801">
                  <c:v>100.73233676092642</c:v>
                </c:pt>
                <c:pt idx="802">
                  <c:v>100.73359349971294</c:v>
                </c:pt>
                <c:pt idx="803">
                  <c:v>100.78651510123497</c:v>
                </c:pt>
                <c:pt idx="804">
                  <c:v>100.85510727738315</c:v>
                </c:pt>
                <c:pt idx="805">
                  <c:v>100.86556357032009</c:v>
                </c:pt>
                <c:pt idx="806">
                  <c:v>100.86709948318216</c:v>
                </c:pt>
                <c:pt idx="807">
                  <c:v>100.93336333159644</c:v>
                </c:pt>
                <c:pt idx="808">
                  <c:v>100.96004611763506</c:v>
                </c:pt>
                <c:pt idx="809">
                  <c:v>100.98867522723341</c:v>
                </c:pt>
                <c:pt idx="810">
                  <c:v>101.01662072229925</c:v>
                </c:pt>
                <c:pt idx="811">
                  <c:v>101.08423357730878</c:v>
                </c:pt>
                <c:pt idx="812">
                  <c:v>101.09584745920037</c:v>
                </c:pt>
                <c:pt idx="813">
                  <c:v>101.11594730855387</c:v>
                </c:pt>
                <c:pt idx="814">
                  <c:v>101.13013885061019</c:v>
                </c:pt>
                <c:pt idx="815">
                  <c:v>101.22262019043745</c:v>
                </c:pt>
                <c:pt idx="816">
                  <c:v>101.22617373983584</c:v>
                </c:pt>
                <c:pt idx="817">
                  <c:v>101.2268254995426</c:v>
                </c:pt>
                <c:pt idx="818">
                  <c:v>101.26708126148927</c:v>
                </c:pt>
                <c:pt idx="819">
                  <c:v>101.27337697666199</c:v>
                </c:pt>
                <c:pt idx="820">
                  <c:v>101.36083579338788</c:v>
                </c:pt>
                <c:pt idx="821">
                  <c:v>101.48947438590338</c:v>
                </c:pt>
                <c:pt idx="822">
                  <c:v>101.49648549051869</c:v>
                </c:pt>
                <c:pt idx="823">
                  <c:v>101.50641686108072</c:v>
                </c:pt>
                <c:pt idx="824">
                  <c:v>101.65390699548863</c:v>
                </c:pt>
                <c:pt idx="825">
                  <c:v>101.66135148680613</c:v>
                </c:pt>
                <c:pt idx="826">
                  <c:v>101.68419043382754</c:v>
                </c:pt>
                <c:pt idx="827">
                  <c:v>101.69837094644657</c:v>
                </c:pt>
                <c:pt idx="828">
                  <c:v>101.71309771872487</c:v>
                </c:pt>
                <c:pt idx="829">
                  <c:v>101.77165169737374</c:v>
                </c:pt>
                <c:pt idx="830">
                  <c:v>101.77675502829817</c:v>
                </c:pt>
                <c:pt idx="831">
                  <c:v>101.81818871925802</c:v>
                </c:pt>
                <c:pt idx="832">
                  <c:v>101.90637486285173</c:v>
                </c:pt>
                <c:pt idx="833">
                  <c:v>101.96521663226126</c:v>
                </c:pt>
                <c:pt idx="834">
                  <c:v>102.0481098334927</c:v>
                </c:pt>
                <c:pt idx="835">
                  <c:v>102.13338652949002</c:v>
                </c:pt>
                <c:pt idx="836">
                  <c:v>102.15502511060353</c:v>
                </c:pt>
                <c:pt idx="837">
                  <c:v>102.37131236480394</c:v>
                </c:pt>
                <c:pt idx="838">
                  <c:v>102.43177504223158</c:v>
                </c:pt>
                <c:pt idx="839">
                  <c:v>102.48662074367432</c:v>
                </c:pt>
                <c:pt idx="840">
                  <c:v>102.51853489606907</c:v>
                </c:pt>
                <c:pt idx="841">
                  <c:v>102.57605437848218</c:v>
                </c:pt>
                <c:pt idx="842">
                  <c:v>102.60207350914064</c:v>
                </c:pt>
                <c:pt idx="843">
                  <c:v>102.6600074720416</c:v>
                </c:pt>
                <c:pt idx="844">
                  <c:v>102.68849009696149</c:v>
                </c:pt>
                <c:pt idx="845">
                  <c:v>102.70050040474774</c:v>
                </c:pt>
                <c:pt idx="846">
                  <c:v>102.83439874814661</c:v>
                </c:pt>
                <c:pt idx="847">
                  <c:v>102.86231521988267</c:v>
                </c:pt>
                <c:pt idx="848">
                  <c:v>102.90261365937965</c:v>
                </c:pt>
                <c:pt idx="849">
                  <c:v>102.92404360989919</c:v>
                </c:pt>
                <c:pt idx="850">
                  <c:v>102.98674132448048</c:v>
                </c:pt>
                <c:pt idx="851">
                  <c:v>103.27702475007595</c:v>
                </c:pt>
                <c:pt idx="852">
                  <c:v>103.35595667952568</c:v>
                </c:pt>
                <c:pt idx="853">
                  <c:v>103.42800318286999</c:v>
                </c:pt>
                <c:pt idx="854">
                  <c:v>103.53715411131162</c:v>
                </c:pt>
                <c:pt idx="855">
                  <c:v>103.55973997600418</c:v>
                </c:pt>
                <c:pt idx="856">
                  <c:v>103.71875765828062</c:v>
                </c:pt>
                <c:pt idx="857">
                  <c:v>103.72911587973238</c:v>
                </c:pt>
                <c:pt idx="858">
                  <c:v>103.84785389744671</c:v>
                </c:pt>
                <c:pt idx="859">
                  <c:v>103.88225118923454</c:v>
                </c:pt>
                <c:pt idx="860">
                  <c:v>103.89385660588155</c:v>
                </c:pt>
                <c:pt idx="861">
                  <c:v>103.94151901941572</c:v>
                </c:pt>
                <c:pt idx="862">
                  <c:v>103.96488485580099</c:v>
                </c:pt>
                <c:pt idx="863">
                  <c:v>103.98034458870525</c:v>
                </c:pt>
                <c:pt idx="864">
                  <c:v>104.01552229386392</c:v>
                </c:pt>
                <c:pt idx="865">
                  <c:v>104.34428794494156</c:v>
                </c:pt>
                <c:pt idx="866">
                  <c:v>104.397217088682</c:v>
                </c:pt>
                <c:pt idx="867">
                  <c:v>104.45970721350983</c:v>
                </c:pt>
                <c:pt idx="868">
                  <c:v>104.52885940468235</c:v>
                </c:pt>
                <c:pt idx="869">
                  <c:v>104.73079701451749</c:v>
                </c:pt>
                <c:pt idx="870">
                  <c:v>105.0292992574195</c:v>
                </c:pt>
                <c:pt idx="871">
                  <c:v>105.10284562410575</c:v>
                </c:pt>
                <c:pt idx="872">
                  <c:v>105.10562083521114</c:v>
                </c:pt>
                <c:pt idx="873">
                  <c:v>105.13984353571942</c:v>
                </c:pt>
                <c:pt idx="874">
                  <c:v>105.15407618485963</c:v>
                </c:pt>
                <c:pt idx="875">
                  <c:v>105.2642674742105</c:v>
                </c:pt>
                <c:pt idx="876">
                  <c:v>105.31624953581733</c:v>
                </c:pt>
                <c:pt idx="877">
                  <c:v>105.37685730097124</c:v>
                </c:pt>
                <c:pt idx="878">
                  <c:v>105.46440605384882</c:v>
                </c:pt>
                <c:pt idx="879">
                  <c:v>105.48951544677146</c:v>
                </c:pt>
                <c:pt idx="880">
                  <c:v>105.50087441538852</c:v>
                </c:pt>
                <c:pt idx="881">
                  <c:v>105.54343154576347</c:v>
                </c:pt>
                <c:pt idx="882">
                  <c:v>105.56364501619569</c:v>
                </c:pt>
                <c:pt idx="883">
                  <c:v>105.56588567715079</c:v>
                </c:pt>
                <c:pt idx="884">
                  <c:v>105.57139827936884</c:v>
                </c:pt>
                <c:pt idx="885">
                  <c:v>105.70892562451584</c:v>
                </c:pt>
                <c:pt idx="886">
                  <c:v>105.85337351186038</c:v>
                </c:pt>
                <c:pt idx="887">
                  <c:v>105.87921927164118</c:v>
                </c:pt>
                <c:pt idx="888">
                  <c:v>105.91750934549054</c:v>
                </c:pt>
                <c:pt idx="889">
                  <c:v>105.92262509979228</c:v>
                </c:pt>
                <c:pt idx="890">
                  <c:v>105.92995201520611</c:v>
                </c:pt>
                <c:pt idx="891">
                  <c:v>106.11618261730634</c:v>
                </c:pt>
                <c:pt idx="892">
                  <c:v>106.14669630678395</c:v>
                </c:pt>
                <c:pt idx="893">
                  <c:v>106.21549306147327</c:v>
                </c:pt>
                <c:pt idx="894">
                  <c:v>106.26937628173263</c:v>
                </c:pt>
                <c:pt idx="895">
                  <c:v>106.27323254641794</c:v>
                </c:pt>
                <c:pt idx="896">
                  <c:v>106.33792207214213</c:v>
                </c:pt>
                <c:pt idx="897">
                  <c:v>106.33965672299186</c:v>
                </c:pt>
                <c:pt idx="898">
                  <c:v>106.42603736054161</c:v>
                </c:pt>
                <c:pt idx="899">
                  <c:v>106.42700242193439</c:v>
                </c:pt>
                <c:pt idx="900">
                  <c:v>106.44114576024529</c:v>
                </c:pt>
                <c:pt idx="901">
                  <c:v>106.47457564686744</c:v>
                </c:pt>
                <c:pt idx="902">
                  <c:v>106.72396175987785</c:v>
                </c:pt>
                <c:pt idx="903">
                  <c:v>106.79037517984399</c:v>
                </c:pt>
                <c:pt idx="904">
                  <c:v>107.01012013544465</c:v>
                </c:pt>
                <c:pt idx="905">
                  <c:v>107.0554904196638</c:v>
                </c:pt>
                <c:pt idx="906">
                  <c:v>107.14110291693017</c:v>
                </c:pt>
                <c:pt idx="907">
                  <c:v>107.24211506392001</c:v>
                </c:pt>
                <c:pt idx="908">
                  <c:v>107.29204437888612</c:v>
                </c:pt>
                <c:pt idx="909">
                  <c:v>107.31010012391226</c:v>
                </c:pt>
                <c:pt idx="910">
                  <c:v>107.53298783011934</c:v>
                </c:pt>
                <c:pt idx="911">
                  <c:v>107.54272291709587</c:v>
                </c:pt>
                <c:pt idx="912">
                  <c:v>107.6650116465166</c:v>
                </c:pt>
                <c:pt idx="913">
                  <c:v>107.70656165334603</c:v>
                </c:pt>
                <c:pt idx="914">
                  <c:v>108.17193341461879</c:v>
                </c:pt>
                <c:pt idx="915">
                  <c:v>108.2164408233655</c:v>
                </c:pt>
                <c:pt idx="916">
                  <c:v>108.28177427842641</c:v>
                </c:pt>
                <c:pt idx="917">
                  <c:v>108.36786404896586</c:v>
                </c:pt>
                <c:pt idx="918">
                  <c:v>108.42797784612327</c:v>
                </c:pt>
                <c:pt idx="919">
                  <c:v>108.43009112655207</c:v>
                </c:pt>
                <c:pt idx="920">
                  <c:v>108.44295745381956</c:v>
                </c:pt>
                <c:pt idx="921">
                  <c:v>108.44944933821508</c:v>
                </c:pt>
                <c:pt idx="922">
                  <c:v>108.5139226931524</c:v>
                </c:pt>
                <c:pt idx="923">
                  <c:v>108.66062710041035</c:v>
                </c:pt>
                <c:pt idx="924">
                  <c:v>108.70580810178504</c:v>
                </c:pt>
                <c:pt idx="925">
                  <c:v>108.74159588093789</c:v>
                </c:pt>
                <c:pt idx="926">
                  <c:v>108.79224082704556</c:v>
                </c:pt>
                <c:pt idx="927">
                  <c:v>108.82550997024205</c:v>
                </c:pt>
                <c:pt idx="928">
                  <c:v>108.91216925752047</c:v>
                </c:pt>
                <c:pt idx="929">
                  <c:v>109.00363251406674</c:v>
                </c:pt>
                <c:pt idx="930">
                  <c:v>109.09237737856286</c:v>
                </c:pt>
                <c:pt idx="931">
                  <c:v>109.14971687960391</c:v>
                </c:pt>
                <c:pt idx="932">
                  <c:v>109.18511419347429</c:v>
                </c:pt>
                <c:pt idx="933">
                  <c:v>109.2017183743444</c:v>
                </c:pt>
                <c:pt idx="934">
                  <c:v>109.29278799679186</c:v>
                </c:pt>
                <c:pt idx="935">
                  <c:v>109.30914394279753</c:v>
                </c:pt>
                <c:pt idx="936">
                  <c:v>109.36807941394943</c:v>
                </c:pt>
                <c:pt idx="937">
                  <c:v>109.3969269557783</c:v>
                </c:pt>
                <c:pt idx="938">
                  <c:v>109.46000034708601</c:v>
                </c:pt>
                <c:pt idx="939">
                  <c:v>109.50888373665208</c:v>
                </c:pt>
                <c:pt idx="940">
                  <c:v>109.58506808092318</c:v>
                </c:pt>
                <c:pt idx="941">
                  <c:v>109.71567607398197</c:v>
                </c:pt>
                <c:pt idx="942">
                  <c:v>109.71971287077568</c:v>
                </c:pt>
                <c:pt idx="943">
                  <c:v>109.77499725032072</c:v>
                </c:pt>
                <c:pt idx="944">
                  <c:v>109.92578230208537</c:v>
                </c:pt>
                <c:pt idx="945">
                  <c:v>110.08966164328527</c:v>
                </c:pt>
                <c:pt idx="946">
                  <c:v>110.14107185309263</c:v>
                </c:pt>
                <c:pt idx="947">
                  <c:v>110.15246087408488</c:v>
                </c:pt>
                <c:pt idx="948">
                  <c:v>110.37483416697758</c:v>
                </c:pt>
                <c:pt idx="949">
                  <c:v>110.41183146276413</c:v>
                </c:pt>
                <c:pt idx="950">
                  <c:v>110.65082479079882</c:v>
                </c:pt>
                <c:pt idx="951">
                  <c:v>110.75826264521584</c:v>
                </c:pt>
                <c:pt idx="952">
                  <c:v>110.78605280576144</c:v>
                </c:pt>
                <c:pt idx="953">
                  <c:v>110.96020414890171</c:v>
                </c:pt>
                <c:pt idx="954">
                  <c:v>111.00592805710494</c:v>
                </c:pt>
                <c:pt idx="955">
                  <c:v>111.0482794794344</c:v>
                </c:pt>
                <c:pt idx="956">
                  <c:v>111.05174505436536</c:v>
                </c:pt>
                <c:pt idx="957">
                  <c:v>111.15309765139943</c:v>
                </c:pt>
                <c:pt idx="958">
                  <c:v>111.1972653215897</c:v>
                </c:pt>
                <c:pt idx="959">
                  <c:v>111.20075322220265</c:v>
                </c:pt>
                <c:pt idx="960">
                  <c:v>111.20196413172815</c:v>
                </c:pt>
                <c:pt idx="961">
                  <c:v>111.29592203107359</c:v>
                </c:pt>
                <c:pt idx="962">
                  <c:v>111.32649242562158</c:v>
                </c:pt>
                <c:pt idx="963">
                  <c:v>111.36173241522189</c:v>
                </c:pt>
                <c:pt idx="964">
                  <c:v>111.38685763735344</c:v>
                </c:pt>
                <c:pt idx="965">
                  <c:v>111.48820459608984</c:v>
                </c:pt>
                <c:pt idx="966">
                  <c:v>111.81998187139118</c:v>
                </c:pt>
                <c:pt idx="967">
                  <c:v>111.85886081717398</c:v>
                </c:pt>
                <c:pt idx="968">
                  <c:v>111.96072625199974</c:v>
                </c:pt>
                <c:pt idx="969">
                  <c:v>111.96845464408514</c:v>
                </c:pt>
                <c:pt idx="970">
                  <c:v>112.01470950381496</c:v>
                </c:pt>
                <c:pt idx="971">
                  <c:v>112.13966226707612</c:v>
                </c:pt>
                <c:pt idx="972">
                  <c:v>112.52633528959552</c:v>
                </c:pt>
                <c:pt idx="973">
                  <c:v>112.53415373698039</c:v>
                </c:pt>
                <c:pt idx="974">
                  <c:v>112.58836036760087</c:v>
                </c:pt>
                <c:pt idx="975">
                  <c:v>112.87405239626618</c:v>
                </c:pt>
                <c:pt idx="976">
                  <c:v>113.90806286544307</c:v>
                </c:pt>
                <c:pt idx="977">
                  <c:v>113.99063441711073</c:v>
                </c:pt>
                <c:pt idx="978">
                  <c:v>114.08744167321399</c:v>
                </c:pt>
                <c:pt idx="979">
                  <c:v>114.30128862791827</c:v>
                </c:pt>
                <c:pt idx="980">
                  <c:v>114.30804979807564</c:v>
                </c:pt>
                <c:pt idx="981">
                  <c:v>114.43543903598678</c:v>
                </c:pt>
                <c:pt idx="982">
                  <c:v>114.55693502773602</c:v>
                </c:pt>
                <c:pt idx="983">
                  <c:v>114.81331412125748</c:v>
                </c:pt>
                <c:pt idx="984">
                  <c:v>114.89746505191941</c:v>
                </c:pt>
                <c:pt idx="985">
                  <c:v>115.05402825994776</c:v>
                </c:pt>
                <c:pt idx="986">
                  <c:v>115.1414370193047</c:v>
                </c:pt>
                <c:pt idx="987">
                  <c:v>115.14835870803159</c:v>
                </c:pt>
                <c:pt idx="988">
                  <c:v>115.68008144342751</c:v>
                </c:pt>
                <c:pt idx="989">
                  <c:v>115.72382359561686</c:v>
                </c:pt>
                <c:pt idx="990">
                  <c:v>115.87851955385113</c:v>
                </c:pt>
                <c:pt idx="991">
                  <c:v>116.04389545399317</c:v>
                </c:pt>
                <c:pt idx="992">
                  <c:v>116.17485169223822</c:v>
                </c:pt>
                <c:pt idx="993">
                  <c:v>116.6780511329281</c:v>
                </c:pt>
                <c:pt idx="994">
                  <c:v>117.29060043136795</c:v>
                </c:pt>
                <c:pt idx="995">
                  <c:v>117.48287362714345</c:v>
                </c:pt>
                <c:pt idx="996">
                  <c:v>117.84043136851957</c:v>
                </c:pt>
                <c:pt idx="997">
                  <c:v>118.0699429189346</c:v>
                </c:pt>
                <c:pt idx="998">
                  <c:v>119.05663011454847</c:v>
                </c:pt>
                <c:pt idx="999">
                  <c:v>119.27307583190151</c:v>
                </c:pt>
              </c:numCache>
            </c:numRef>
          </c:xVal>
          <c:yVal>
            <c:numRef>
              <c:f>Project2!$G$2:$G$1001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BC-4B74-BFF1-8C07EA8C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073800"/>
        <c:axId val="525699048"/>
      </c:scatterChart>
      <c:valAx>
        <c:axId val="242073800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99048"/>
        <c:crosses val="autoZero"/>
        <c:crossBetween val="midCat"/>
      </c:valAx>
      <c:valAx>
        <c:axId val="525699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073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Project3!$O$1</c:f>
          <c:strCache>
            <c:ptCount val="1"/>
            <c:pt idx="0">
              <c:v>Average = 133.1 C.V.= 0.14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Project3!$K$2:$K$1001</c:f>
              <c:numCache>
                <c:formatCode>General</c:formatCode>
                <c:ptCount val="1000"/>
                <c:pt idx="0">
                  <c:v>75.211806490517958</c:v>
                </c:pt>
                <c:pt idx="1">
                  <c:v>84.438806479112273</c:v>
                </c:pt>
                <c:pt idx="2">
                  <c:v>84.782034683480845</c:v>
                </c:pt>
                <c:pt idx="3">
                  <c:v>85.190735015949855</c:v>
                </c:pt>
                <c:pt idx="4">
                  <c:v>86.711090555376245</c:v>
                </c:pt>
                <c:pt idx="5">
                  <c:v>87.901916119275839</c:v>
                </c:pt>
                <c:pt idx="6">
                  <c:v>89.794663185517749</c:v>
                </c:pt>
                <c:pt idx="7">
                  <c:v>92.021810197008591</c:v>
                </c:pt>
                <c:pt idx="8">
                  <c:v>93.357982202308065</c:v>
                </c:pt>
                <c:pt idx="9">
                  <c:v>93.451457804816812</c:v>
                </c:pt>
                <c:pt idx="10">
                  <c:v>93.836455437768279</c:v>
                </c:pt>
                <c:pt idx="11">
                  <c:v>94.007112611439169</c:v>
                </c:pt>
                <c:pt idx="12">
                  <c:v>94.555154990301361</c:v>
                </c:pt>
                <c:pt idx="13">
                  <c:v>94.887737865846418</c:v>
                </c:pt>
                <c:pt idx="14">
                  <c:v>95.128426808864447</c:v>
                </c:pt>
                <c:pt idx="15">
                  <c:v>95.345235993603666</c:v>
                </c:pt>
                <c:pt idx="16">
                  <c:v>95.560745318794062</c:v>
                </c:pt>
                <c:pt idx="17">
                  <c:v>96.056377068456541</c:v>
                </c:pt>
                <c:pt idx="18">
                  <c:v>96.189976964511558</c:v>
                </c:pt>
                <c:pt idx="19">
                  <c:v>96.394622362637861</c:v>
                </c:pt>
                <c:pt idx="20">
                  <c:v>96.753657772026088</c:v>
                </c:pt>
                <c:pt idx="21">
                  <c:v>96.859918136861197</c:v>
                </c:pt>
                <c:pt idx="22">
                  <c:v>96.871692494729984</c:v>
                </c:pt>
                <c:pt idx="23">
                  <c:v>97.037466784753789</c:v>
                </c:pt>
                <c:pt idx="24">
                  <c:v>97.293095451715743</c:v>
                </c:pt>
                <c:pt idx="25">
                  <c:v>97.446475117025869</c:v>
                </c:pt>
                <c:pt idx="26">
                  <c:v>97.675741343612515</c:v>
                </c:pt>
                <c:pt idx="27">
                  <c:v>98.27888881058729</c:v>
                </c:pt>
                <c:pt idx="28">
                  <c:v>98.33669488576561</c:v>
                </c:pt>
                <c:pt idx="29">
                  <c:v>98.349391473588071</c:v>
                </c:pt>
                <c:pt idx="30">
                  <c:v>98.467383601227141</c:v>
                </c:pt>
                <c:pt idx="31">
                  <c:v>99.119518995836714</c:v>
                </c:pt>
                <c:pt idx="32">
                  <c:v>99.320380019629781</c:v>
                </c:pt>
                <c:pt idx="33">
                  <c:v>99.690368670354957</c:v>
                </c:pt>
                <c:pt idx="34">
                  <c:v>100.36250573150689</c:v>
                </c:pt>
                <c:pt idx="35">
                  <c:v>100.57202953881111</c:v>
                </c:pt>
                <c:pt idx="36">
                  <c:v>100.64050830883625</c:v>
                </c:pt>
                <c:pt idx="37">
                  <c:v>100.84688191263567</c:v>
                </c:pt>
                <c:pt idx="38">
                  <c:v>101.11203168274642</c:v>
                </c:pt>
                <c:pt idx="39">
                  <c:v>101.29003494985056</c:v>
                </c:pt>
                <c:pt idx="40">
                  <c:v>101.6811690784734</c:v>
                </c:pt>
                <c:pt idx="41">
                  <c:v>101.84902814789304</c:v>
                </c:pt>
                <c:pt idx="42">
                  <c:v>101.89821753499997</c:v>
                </c:pt>
                <c:pt idx="43">
                  <c:v>101.9500865471706</c:v>
                </c:pt>
                <c:pt idx="44">
                  <c:v>102.28084112241501</c:v>
                </c:pt>
                <c:pt idx="45">
                  <c:v>102.41079888297077</c:v>
                </c:pt>
                <c:pt idx="46">
                  <c:v>102.61758781185037</c:v>
                </c:pt>
                <c:pt idx="47">
                  <c:v>102.96608570200699</c:v>
                </c:pt>
                <c:pt idx="48">
                  <c:v>103.04039159779329</c:v>
                </c:pt>
                <c:pt idx="49">
                  <c:v>103.17486214813339</c:v>
                </c:pt>
                <c:pt idx="50">
                  <c:v>103.39363060468204</c:v>
                </c:pt>
                <c:pt idx="51">
                  <c:v>103.5295618657656</c:v>
                </c:pt>
                <c:pt idx="52">
                  <c:v>103.72152179074912</c:v>
                </c:pt>
                <c:pt idx="53">
                  <c:v>103.80107951800071</c:v>
                </c:pt>
                <c:pt idx="54">
                  <c:v>103.95114791916426</c:v>
                </c:pt>
                <c:pt idx="55">
                  <c:v>104.12329920049812</c:v>
                </c:pt>
                <c:pt idx="56">
                  <c:v>104.21799361202332</c:v>
                </c:pt>
                <c:pt idx="57">
                  <c:v>104.22794201889519</c:v>
                </c:pt>
                <c:pt idx="58">
                  <c:v>104.49945860030392</c:v>
                </c:pt>
                <c:pt idx="59">
                  <c:v>104.50284289207508</c:v>
                </c:pt>
                <c:pt idx="60">
                  <c:v>104.62958462423097</c:v>
                </c:pt>
                <c:pt idx="61">
                  <c:v>104.6550660088694</c:v>
                </c:pt>
                <c:pt idx="62">
                  <c:v>104.88197598678428</c:v>
                </c:pt>
                <c:pt idx="63">
                  <c:v>104.88731713240082</c:v>
                </c:pt>
                <c:pt idx="64">
                  <c:v>105.14408854566742</c:v>
                </c:pt>
                <c:pt idx="65">
                  <c:v>105.37161886221641</c:v>
                </c:pt>
                <c:pt idx="66">
                  <c:v>105.49877863379359</c:v>
                </c:pt>
                <c:pt idx="67">
                  <c:v>105.53955697766425</c:v>
                </c:pt>
                <c:pt idx="68">
                  <c:v>105.75468339447144</c:v>
                </c:pt>
                <c:pt idx="69">
                  <c:v>105.81142680898837</c:v>
                </c:pt>
                <c:pt idx="70">
                  <c:v>105.85980731159853</c:v>
                </c:pt>
                <c:pt idx="71">
                  <c:v>105.88714616440048</c:v>
                </c:pt>
                <c:pt idx="72">
                  <c:v>105.89396890691548</c:v>
                </c:pt>
                <c:pt idx="73">
                  <c:v>106.15561042491063</c:v>
                </c:pt>
                <c:pt idx="74">
                  <c:v>106.254862645808</c:v>
                </c:pt>
                <c:pt idx="75">
                  <c:v>106.44580750266793</c:v>
                </c:pt>
                <c:pt idx="76">
                  <c:v>106.51910997492311</c:v>
                </c:pt>
                <c:pt idx="77">
                  <c:v>106.56807002485959</c:v>
                </c:pt>
                <c:pt idx="78">
                  <c:v>106.60826802845169</c:v>
                </c:pt>
                <c:pt idx="79">
                  <c:v>107.01490315465784</c:v>
                </c:pt>
                <c:pt idx="80">
                  <c:v>107.06451531303991</c:v>
                </c:pt>
                <c:pt idx="81">
                  <c:v>107.49916610877557</c:v>
                </c:pt>
                <c:pt idx="82">
                  <c:v>107.57232549738667</c:v>
                </c:pt>
                <c:pt idx="83">
                  <c:v>107.60889685831154</c:v>
                </c:pt>
                <c:pt idx="84">
                  <c:v>107.66556085164183</c:v>
                </c:pt>
                <c:pt idx="85">
                  <c:v>107.81055129146856</c:v>
                </c:pt>
                <c:pt idx="86">
                  <c:v>107.82515054143178</c:v>
                </c:pt>
                <c:pt idx="87">
                  <c:v>107.84415308731212</c:v>
                </c:pt>
                <c:pt idx="88">
                  <c:v>107.87364957790415</c:v>
                </c:pt>
                <c:pt idx="89">
                  <c:v>107.96551852578558</c:v>
                </c:pt>
                <c:pt idx="90">
                  <c:v>107.96826085873673</c:v>
                </c:pt>
                <c:pt idx="91">
                  <c:v>107.97583182612559</c:v>
                </c:pt>
                <c:pt idx="92">
                  <c:v>108.12950010066676</c:v>
                </c:pt>
                <c:pt idx="93">
                  <c:v>108.13386464537638</c:v>
                </c:pt>
                <c:pt idx="94">
                  <c:v>108.1563793004526</c:v>
                </c:pt>
                <c:pt idx="95">
                  <c:v>108.16919823092297</c:v>
                </c:pt>
                <c:pt idx="96">
                  <c:v>108.20666451901758</c:v>
                </c:pt>
                <c:pt idx="97">
                  <c:v>108.23738892933184</c:v>
                </c:pt>
                <c:pt idx="98">
                  <c:v>108.2481887014891</c:v>
                </c:pt>
                <c:pt idx="99">
                  <c:v>108.25123534983089</c:v>
                </c:pt>
                <c:pt idx="100">
                  <c:v>108.35513949105234</c:v>
                </c:pt>
                <c:pt idx="101">
                  <c:v>108.52096785876373</c:v>
                </c:pt>
                <c:pt idx="102">
                  <c:v>109.18641150211445</c:v>
                </c:pt>
                <c:pt idx="103">
                  <c:v>109.49983432047226</c:v>
                </c:pt>
                <c:pt idx="104">
                  <c:v>109.56502037729072</c:v>
                </c:pt>
                <c:pt idx="105">
                  <c:v>109.56834303112349</c:v>
                </c:pt>
                <c:pt idx="106">
                  <c:v>109.6379412940563</c:v>
                </c:pt>
                <c:pt idx="107">
                  <c:v>109.66237104354501</c:v>
                </c:pt>
                <c:pt idx="108">
                  <c:v>109.70474122608755</c:v>
                </c:pt>
                <c:pt idx="109">
                  <c:v>109.71444158332758</c:v>
                </c:pt>
                <c:pt idx="110">
                  <c:v>109.79591217263115</c:v>
                </c:pt>
                <c:pt idx="111">
                  <c:v>109.97475494977142</c:v>
                </c:pt>
                <c:pt idx="112">
                  <c:v>110.02863161350739</c:v>
                </c:pt>
                <c:pt idx="113">
                  <c:v>110.17145681643454</c:v>
                </c:pt>
                <c:pt idx="114">
                  <c:v>110.1988317451694</c:v>
                </c:pt>
                <c:pt idx="115">
                  <c:v>110.26594175659008</c:v>
                </c:pt>
                <c:pt idx="116">
                  <c:v>110.36384569519586</c:v>
                </c:pt>
                <c:pt idx="117">
                  <c:v>110.37492445509042</c:v>
                </c:pt>
                <c:pt idx="118">
                  <c:v>110.40472574820136</c:v>
                </c:pt>
                <c:pt idx="119">
                  <c:v>110.44030764038462</c:v>
                </c:pt>
                <c:pt idx="120">
                  <c:v>110.54148245858035</c:v>
                </c:pt>
                <c:pt idx="121">
                  <c:v>110.62277092223087</c:v>
                </c:pt>
                <c:pt idx="122">
                  <c:v>111.09660840029748</c:v>
                </c:pt>
                <c:pt idx="123">
                  <c:v>111.10834748952229</c:v>
                </c:pt>
                <c:pt idx="124">
                  <c:v>111.15756712788198</c:v>
                </c:pt>
                <c:pt idx="125">
                  <c:v>111.16481048596955</c:v>
                </c:pt>
                <c:pt idx="126">
                  <c:v>111.3256460384201</c:v>
                </c:pt>
                <c:pt idx="127">
                  <c:v>111.32758838790389</c:v>
                </c:pt>
                <c:pt idx="128">
                  <c:v>111.45741061442762</c:v>
                </c:pt>
                <c:pt idx="129">
                  <c:v>111.49168296617458</c:v>
                </c:pt>
                <c:pt idx="130">
                  <c:v>111.6387655544453</c:v>
                </c:pt>
                <c:pt idx="131">
                  <c:v>111.67270761206572</c:v>
                </c:pt>
                <c:pt idx="132">
                  <c:v>111.69250170356415</c:v>
                </c:pt>
                <c:pt idx="133">
                  <c:v>111.74990557088329</c:v>
                </c:pt>
                <c:pt idx="134">
                  <c:v>111.91027225151142</c:v>
                </c:pt>
                <c:pt idx="135">
                  <c:v>112.13692618031206</c:v>
                </c:pt>
                <c:pt idx="136">
                  <c:v>112.21441163198934</c:v>
                </c:pt>
                <c:pt idx="137">
                  <c:v>112.33670257454287</c:v>
                </c:pt>
                <c:pt idx="138">
                  <c:v>112.47754601134409</c:v>
                </c:pt>
                <c:pt idx="139">
                  <c:v>112.5190902445883</c:v>
                </c:pt>
                <c:pt idx="140">
                  <c:v>112.66387240457007</c:v>
                </c:pt>
                <c:pt idx="141">
                  <c:v>112.6765573498532</c:v>
                </c:pt>
                <c:pt idx="142">
                  <c:v>112.703903484047</c:v>
                </c:pt>
                <c:pt idx="143">
                  <c:v>112.71509567916497</c:v>
                </c:pt>
                <c:pt idx="144">
                  <c:v>112.83926952720235</c:v>
                </c:pt>
                <c:pt idx="145">
                  <c:v>112.91625207371399</c:v>
                </c:pt>
                <c:pt idx="146">
                  <c:v>113.00861121844866</c:v>
                </c:pt>
                <c:pt idx="147">
                  <c:v>113.1702344277325</c:v>
                </c:pt>
                <c:pt idx="148">
                  <c:v>113.34558171197945</c:v>
                </c:pt>
                <c:pt idx="149">
                  <c:v>113.58451369204408</c:v>
                </c:pt>
                <c:pt idx="150">
                  <c:v>113.59822881720031</c:v>
                </c:pt>
                <c:pt idx="151">
                  <c:v>113.78234690548072</c:v>
                </c:pt>
                <c:pt idx="152">
                  <c:v>113.90610622042124</c:v>
                </c:pt>
                <c:pt idx="153">
                  <c:v>114.11953699277595</c:v>
                </c:pt>
                <c:pt idx="154">
                  <c:v>114.32828147617074</c:v>
                </c:pt>
                <c:pt idx="155">
                  <c:v>114.49839384086951</c:v>
                </c:pt>
                <c:pt idx="156">
                  <c:v>114.61021253243447</c:v>
                </c:pt>
                <c:pt idx="157">
                  <c:v>114.65668886923532</c:v>
                </c:pt>
                <c:pt idx="158">
                  <c:v>114.66777563179018</c:v>
                </c:pt>
                <c:pt idx="159">
                  <c:v>114.68160956071191</c:v>
                </c:pt>
                <c:pt idx="160">
                  <c:v>114.76012228893832</c:v>
                </c:pt>
                <c:pt idx="161">
                  <c:v>114.7911769424415</c:v>
                </c:pt>
                <c:pt idx="162">
                  <c:v>114.92752724295113</c:v>
                </c:pt>
                <c:pt idx="163">
                  <c:v>115.01159269170888</c:v>
                </c:pt>
                <c:pt idx="164">
                  <c:v>115.03541800242029</c:v>
                </c:pt>
                <c:pt idx="165">
                  <c:v>115.24259296949383</c:v>
                </c:pt>
                <c:pt idx="166">
                  <c:v>115.33145105744734</c:v>
                </c:pt>
                <c:pt idx="167">
                  <c:v>115.34923865995302</c:v>
                </c:pt>
                <c:pt idx="168">
                  <c:v>115.40740151310803</c:v>
                </c:pt>
                <c:pt idx="169">
                  <c:v>115.42627916331875</c:v>
                </c:pt>
                <c:pt idx="170">
                  <c:v>115.50235939521764</c:v>
                </c:pt>
                <c:pt idx="171">
                  <c:v>115.55507566578144</c:v>
                </c:pt>
                <c:pt idx="172">
                  <c:v>115.5656095079618</c:v>
                </c:pt>
                <c:pt idx="173">
                  <c:v>115.60497407109625</c:v>
                </c:pt>
                <c:pt idx="174">
                  <c:v>115.64888619884701</c:v>
                </c:pt>
                <c:pt idx="175">
                  <c:v>115.74188182612382</c:v>
                </c:pt>
                <c:pt idx="176">
                  <c:v>115.77392143228192</c:v>
                </c:pt>
                <c:pt idx="177">
                  <c:v>115.79614863093441</c:v>
                </c:pt>
                <c:pt idx="178">
                  <c:v>115.98674099110772</c:v>
                </c:pt>
                <c:pt idx="179">
                  <c:v>115.99194631709204</c:v>
                </c:pt>
                <c:pt idx="180">
                  <c:v>116.00982023256226</c:v>
                </c:pt>
                <c:pt idx="181">
                  <c:v>116.21113009369449</c:v>
                </c:pt>
                <c:pt idx="182">
                  <c:v>116.23943724331467</c:v>
                </c:pt>
                <c:pt idx="183">
                  <c:v>116.28607470041783</c:v>
                </c:pt>
                <c:pt idx="184">
                  <c:v>116.31455664386529</c:v>
                </c:pt>
                <c:pt idx="185">
                  <c:v>116.33491241416407</c:v>
                </c:pt>
                <c:pt idx="186">
                  <c:v>116.3402773039353</c:v>
                </c:pt>
                <c:pt idx="187">
                  <c:v>116.47174697260587</c:v>
                </c:pt>
                <c:pt idx="188">
                  <c:v>116.51289763491232</c:v>
                </c:pt>
                <c:pt idx="189">
                  <c:v>116.54902447347536</c:v>
                </c:pt>
                <c:pt idx="190">
                  <c:v>116.55634801412856</c:v>
                </c:pt>
                <c:pt idx="191">
                  <c:v>116.55801608076291</c:v>
                </c:pt>
                <c:pt idx="192">
                  <c:v>116.74874886643154</c:v>
                </c:pt>
                <c:pt idx="193">
                  <c:v>116.74881266609509</c:v>
                </c:pt>
                <c:pt idx="194">
                  <c:v>116.89988859676005</c:v>
                </c:pt>
                <c:pt idx="195">
                  <c:v>117.03857657330325</c:v>
                </c:pt>
                <c:pt idx="196">
                  <c:v>117.0409849319084</c:v>
                </c:pt>
                <c:pt idx="197">
                  <c:v>117.10379602625733</c:v>
                </c:pt>
                <c:pt idx="198">
                  <c:v>117.15441950329789</c:v>
                </c:pt>
                <c:pt idx="199">
                  <c:v>117.21412949911223</c:v>
                </c:pt>
                <c:pt idx="200">
                  <c:v>117.22442189761742</c:v>
                </c:pt>
                <c:pt idx="201">
                  <c:v>117.25991904023384</c:v>
                </c:pt>
                <c:pt idx="202">
                  <c:v>117.29872631743538</c:v>
                </c:pt>
                <c:pt idx="203">
                  <c:v>117.32183515029978</c:v>
                </c:pt>
                <c:pt idx="204">
                  <c:v>117.55896276178764</c:v>
                </c:pt>
                <c:pt idx="205">
                  <c:v>117.58737099999144</c:v>
                </c:pt>
                <c:pt idx="206">
                  <c:v>117.73749748177499</c:v>
                </c:pt>
                <c:pt idx="207">
                  <c:v>117.956335118098</c:v>
                </c:pt>
                <c:pt idx="208">
                  <c:v>118.00613515743319</c:v>
                </c:pt>
                <c:pt idx="209">
                  <c:v>118.04599727013802</c:v>
                </c:pt>
                <c:pt idx="210">
                  <c:v>118.09388377448528</c:v>
                </c:pt>
                <c:pt idx="211">
                  <c:v>118.15986900247763</c:v>
                </c:pt>
                <c:pt idx="212">
                  <c:v>118.28480134212776</c:v>
                </c:pt>
                <c:pt idx="213">
                  <c:v>118.29524092180452</c:v>
                </c:pt>
                <c:pt idx="214">
                  <c:v>118.30975257680973</c:v>
                </c:pt>
                <c:pt idx="215">
                  <c:v>118.32833204500378</c:v>
                </c:pt>
                <c:pt idx="216">
                  <c:v>118.44173994925995</c:v>
                </c:pt>
                <c:pt idx="217">
                  <c:v>118.49729390898949</c:v>
                </c:pt>
                <c:pt idx="218">
                  <c:v>118.50091852184579</c:v>
                </c:pt>
                <c:pt idx="219">
                  <c:v>118.55251289532488</c:v>
                </c:pt>
                <c:pt idx="220">
                  <c:v>118.56656364166474</c:v>
                </c:pt>
                <c:pt idx="221">
                  <c:v>118.58541669533093</c:v>
                </c:pt>
                <c:pt idx="222">
                  <c:v>118.62646248711299</c:v>
                </c:pt>
                <c:pt idx="223">
                  <c:v>118.65233081610862</c:v>
                </c:pt>
                <c:pt idx="224">
                  <c:v>118.70218310609344</c:v>
                </c:pt>
                <c:pt idx="225">
                  <c:v>118.7897903522544</c:v>
                </c:pt>
                <c:pt idx="226">
                  <c:v>118.80326101644539</c:v>
                </c:pt>
                <c:pt idx="227">
                  <c:v>118.84083319421478</c:v>
                </c:pt>
                <c:pt idx="228">
                  <c:v>118.85717229260666</c:v>
                </c:pt>
                <c:pt idx="229">
                  <c:v>118.87235522783348</c:v>
                </c:pt>
                <c:pt idx="230">
                  <c:v>118.96959626619811</c:v>
                </c:pt>
                <c:pt idx="231">
                  <c:v>118.98090440476383</c:v>
                </c:pt>
                <c:pt idx="232">
                  <c:v>118.9959737739045</c:v>
                </c:pt>
                <c:pt idx="233">
                  <c:v>119.07307527612873</c:v>
                </c:pt>
                <c:pt idx="234">
                  <c:v>119.14673765235267</c:v>
                </c:pt>
                <c:pt idx="235">
                  <c:v>119.2018787790017</c:v>
                </c:pt>
                <c:pt idx="236">
                  <c:v>119.24515358229927</c:v>
                </c:pt>
                <c:pt idx="237">
                  <c:v>119.26064307301453</c:v>
                </c:pt>
                <c:pt idx="238">
                  <c:v>119.28113072472665</c:v>
                </c:pt>
                <c:pt idx="239">
                  <c:v>119.2847153552085</c:v>
                </c:pt>
                <c:pt idx="240">
                  <c:v>119.3340580632444</c:v>
                </c:pt>
                <c:pt idx="241">
                  <c:v>119.34137457366693</c:v>
                </c:pt>
                <c:pt idx="242">
                  <c:v>119.34615130689772</c:v>
                </c:pt>
                <c:pt idx="243">
                  <c:v>119.43978524002011</c:v>
                </c:pt>
                <c:pt idx="244">
                  <c:v>119.44538594304402</c:v>
                </c:pt>
                <c:pt idx="245">
                  <c:v>119.4579019298582</c:v>
                </c:pt>
                <c:pt idx="246">
                  <c:v>119.47581371353101</c:v>
                </c:pt>
                <c:pt idx="247">
                  <c:v>119.49917673405911</c:v>
                </c:pt>
                <c:pt idx="248">
                  <c:v>119.52531312802864</c:v>
                </c:pt>
                <c:pt idx="249">
                  <c:v>119.58440889592282</c:v>
                </c:pt>
                <c:pt idx="250">
                  <c:v>119.83764415754547</c:v>
                </c:pt>
                <c:pt idx="251">
                  <c:v>119.91613518616214</c:v>
                </c:pt>
                <c:pt idx="252">
                  <c:v>120.1476864227191</c:v>
                </c:pt>
                <c:pt idx="253">
                  <c:v>120.27919726440606</c:v>
                </c:pt>
                <c:pt idx="254">
                  <c:v>120.32882708396741</c:v>
                </c:pt>
                <c:pt idx="255">
                  <c:v>120.32926884661232</c:v>
                </c:pt>
                <c:pt idx="256">
                  <c:v>120.38278664085992</c:v>
                </c:pt>
                <c:pt idx="257">
                  <c:v>120.51205725258882</c:v>
                </c:pt>
                <c:pt idx="258">
                  <c:v>120.58558740880746</c:v>
                </c:pt>
                <c:pt idx="259">
                  <c:v>120.64321229153308</c:v>
                </c:pt>
                <c:pt idx="260">
                  <c:v>120.72156903618476</c:v>
                </c:pt>
                <c:pt idx="261">
                  <c:v>120.74734246283256</c:v>
                </c:pt>
                <c:pt idx="262">
                  <c:v>120.81295941498749</c:v>
                </c:pt>
                <c:pt idx="263">
                  <c:v>120.95892790503176</c:v>
                </c:pt>
                <c:pt idx="264">
                  <c:v>120.96363124693477</c:v>
                </c:pt>
                <c:pt idx="265">
                  <c:v>121.01112506960597</c:v>
                </c:pt>
                <c:pt idx="266">
                  <c:v>121.01869559325691</c:v>
                </c:pt>
                <c:pt idx="267">
                  <c:v>121.12106678086681</c:v>
                </c:pt>
                <c:pt idx="268">
                  <c:v>121.12406608133307</c:v>
                </c:pt>
                <c:pt idx="269">
                  <c:v>121.12841696236232</c:v>
                </c:pt>
                <c:pt idx="270">
                  <c:v>121.33246662264071</c:v>
                </c:pt>
                <c:pt idx="271">
                  <c:v>121.38416732556374</c:v>
                </c:pt>
                <c:pt idx="272">
                  <c:v>121.46867002066621</c:v>
                </c:pt>
                <c:pt idx="273">
                  <c:v>121.48160663097785</c:v>
                </c:pt>
                <c:pt idx="274">
                  <c:v>121.49941744237543</c:v>
                </c:pt>
                <c:pt idx="275">
                  <c:v>121.54132104177106</c:v>
                </c:pt>
                <c:pt idx="276">
                  <c:v>121.57023163588046</c:v>
                </c:pt>
                <c:pt idx="277">
                  <c:v>121.70100079144864</c:v>
                </c:pt>
                <c:pt idx="278">
                  <c:v>121.78936880264699</c:v>
                </c:pt>
                <c:pt idx="279">
                  <c:v>121.82739063807827</c:v>
                </c:pt>
                <c:pt idx="280">
                  <c:v>121.90929297103236</c:v>
                </c:pt>
                <c:pt idx="281">
                  <c:v>121.93458811691977</c:v>
                </c:pt>
                <c:pt idx="282">
                  <c:v>121.94321925487998</c:v>
                </c:pt>
                <c:pt idx="283">
                  <c:v>121.99746156970266</c:v>
                </c:pt>
                <c:pt idx="284">
                  <c:v>122.09548272541549</c:v>
                </c:pt>
                <c:pt idx="285">
                  <c:v>122.17444524626163</c:v>
                </c:pt>
                <c:pt idx="286">
                  <c:v>122.18141759159849</c:v>
                </c:pt>
                <c:pt idx="287">
                  <c:v>122.20642769882821</c:v>
                </c:pt>
                <c:pt idx="288">
                  <c:v>122.21426793376099</c:v>
                </c:pt>
                <c:pt idx="289">
                  <c:v>122.22036052847659</c:v>
                </c:pt>
                <c:pt idx="290">
                  <c:v>122.31788384192777</c:v>
                </c:pt>
                <c:pt idx="291">
                  <c:v>122.34312757939563</c:v>
                </c:pt>
                <c:pt idx="292">
                  <c:v>122.36461310106287</c:v>
                </c:pt>
                <c:pt idx="293">
                  <c:v>122.41054152425156</c:v>
                </c:pt>
                <c:pt idx="294">
                  <c:v>122.71203431436869</c:v>
                </c:pt>
                <c:pt idx="295">
                  <c:v>122.73392503278971</c:v>
                </c:pt>
                <c:pt idx="296">
                  <c:v>122.8456065250556</c:v>
                </c:pt>
                <c:pt idx="297">
                  <c:v>122.88456291850483</c:v>
                </c:pt>
                <c:pt idx="298">
                  <c:v>122.94676520309257</c:v>
                </c:pt>
                <c:pt idx="299">
                  <c:v>122.9644553027087</c:v>
                </c:pt>
                <c:pt idx="300">
                  <c:v>123.03848218181403</c:v>
                </c:pt>
                <c:pt idx="301">
                  <c:v>123.04018536133037</c:v>
                </c:pt>
                <c:pt idx="302">
                  <c:v>123.04285333554394</c:v>
                </c:pt>
                <c:pt idx="303">
                  <c:v>123.04650669668467</c:v>
                </c:pt>
                <c:pt idx="304">
                  <c:v>123.24076245577298</c:v>
                </c:pt>
                <c:pt idx="305">
                  <c:v>123.24971365354074</c:v>
                </c:pt>
                <c:pt idx="306">
                  <c:v>123.34276718144841</c:v>
                </c:pt>
                <c:pt idx="307">
                  <c:v>123.36442246421771</c:v>
                </c:pt>
                <c:pt idx="308">
                  <c:v>123.37185009218591</c:v>
                </c:pt>
                <c:pt idx="309">
                  <c:v>123.39088160888673</c:v>
                </c:pt>
                <c:pt idx="310">
                  <c:v>123.40563997286439</c:v>
                </c:pt>
                <c:pt idx="311">
                  <c:v>123.41457489242505</c:v>
                </c:pt>
                <c:pt idx="312">
                  <c:v>123.60610011562002</c:v>
                </c:pt>
                <c:pt idx="313">
                  <c:v>123.61612427282459</c:v>
                </c:pt>
                <c:pt idx="314">
                  <c:v>123.63001620154139</c:v>
                </c:pt>
                <c:pt idx="315">
                  <c:v>123.90251240283376</c:v>
                </c:pt>
                <c:pt idx="316">
                  <c:v>123.94223654508002</c:v>
                </c:pt>
                <c:pt idx="317">
                  <c:v>123.98788568341658</c:v>
                </c:pt>
                <c:pt idx="318">
                  <c:v>124.22193300531471</c:v>
                </c:pt>
                <c:pt idx="319">
                  <c:v>124.23707861071085</c:v>
                </c:pt>
                <c:pt idx="320">
                  <c:v>124.2758608395624</c:v>
                </c:pt>
                <c:pt idx="321">
                  <c:v>124.53665533474178</c:v>
                </c:pt>
                <c:pt idx="322">
                  <c:v>124.55779714175625</c:v>
                </c:pt>
                <c:pt idx="323">
                  <c:v>124.5649788221822</c:v>
                </c:pt>
                <c:pt idx="324">
                  <c:v>124.5941304799957</c:v>
                </c:pt>
                <c:pt idx="325">
                  <c:v>124.63980326446824</c:v>
                </c:pt>
                <c:pt idx="326">
                  <c:v>124.68410707510573</c:v>
                </c:pt>
                <c:pt idx="327">
                  <c:v>124.6985039673587</c:v>
                </c:pt>
                <c:pt idx="328">
                  <c:v>124.72927541925328</c:v>
                </c:pt>
                <c:pt idx="329">
                  <c:v>124.81298499072537</c:v>
                </c:pt>
                <c:pt idx="330">
                  <c:v>124.81839756232756</c:v>
                </c:pt>
                <c:pt idx="331">
                  <c:v>125.08830786671786</c:v>
                </c:pt>
                <c:pt idx="332">
                  <c:v>125.09074957158583</c:v>
                </c:pt>
                <c:pt idx="333">
                  <c:v>125.09236530707639</c:v>
                </c:pt>
                <c:pt idx="334">
                  <c:v>125.14805822749528</c:v>
                </c:pt>
                <c:pt idx="335">
                  <c:v>125.1659910826813</c:v>
                </c:pt>
                <c:pt idx="336">
                  <c:v>125.21172305772399</c:v>
                </c:pt>
                <c:pt idx="337">
                  <c:v>125.21923012334233</c:v>
                </c:pt>
                <c:pt idx="338">
                  <c:v>125.31741050813461</c:v>
                </c:pt>
                <c:pt idx="339">
                  <c:v>125.32448538650745</c:v>
                </c:pt>
                <c:pt idx="340">
                  <c:v>125.43168798926115</c:v>
                </c:pt>
                <c:pt idx="341">
                  <c:v>125.46064516010317</c:v>
                </c:pt>
                <c:pt idx="342">
                  <c:v>125.49984776410271</c:v>
                </c:pt>
                <c:pt idx="343">
                  <c:v>125.51885496718616</c:v>
                </c:pt>
                <c:pt idx="344">
                  <c:v>125.5328791705081</c:v>
                </c:pt>
                <c:pt idx="345">
                  <c:v>125.56930030973616</c:v>
                </c:pt>
                <c:pt idx="346">
                  <c:v>125.57223570851144</c:v>
                </c:pt>
                <c:pt idx="347">
                  <c:v>125.59535243784008</c:v>
                </c:pt>
                <c:pt idx="348">
                  <c:v>125.6396108206161</c:v>
                </c:pt>
                <c:pt idx="349">
                  <c:v>125.6643109845654</c:v>
                </c:pt>
                <c:pt idx="350">
                  <c:v>125.69183866620445</c:v>
                </c:pt>
                <c:pt idx="351">
                  <c:v>125.73417687187523</c:v>
                </c:pt>
                <c:pt idx="352">
                  <c:v>125.74196833293703</c:v>
                </c:pt>
                <c:pt idx="353">
                  <c:v>125.75012401060418</c:v>
                </c:pt>
                <c:pt idx="354">
                  <c:v>125.80845791874532</c:v>
                </c:pt>
                <c:pt idx="355">
                  <c:v>125.8257386461415</c:v>
                </c:pt>
                <c:pt idx="356">
                  <c:v>125.8677834338672</c:v>
                </c:pt>
                <c:pt idx="357">
                  <c:v>125.92092635934846</c:v>
                </c:pt>
                <c:pt idx="358">
                  <c:v>125.93111672530358</c:v>
                </c:pt>
                <c:pt idx="359">
                  <c:v>125.94026611184825</c:v>
                </c:pt>
                <c:pt idx="360">
                  <c:v>125.9676338105921</c:v>
                </c:pt>
                <c:pt idx="361">
                  <c:v>125.99185154938073</c:v>
                </c:pt>
                <c:pt idx="362">
                  <c:v>126.05783048413105</c:v>
                </c:pt>
                <c:pt idx="363">
                  <c:v>126.09889182939135</c:v>
                </c:pt>
                <c:pt idx="364">
                  <c:v>126.1469910272223</c:v>
                </c:pt>
                <c:pt idx="365">
                  <c:v>126.18980010112946</c:v>
                </c:pt>
                <c:pt idx="366">
                  <c:v>126.23365910391732</c:v>
                </c:pt>
                <c:pt idx="367">
                  <c:v>126.27021460136365</c:v>
                </c:pt>
                <c:pt idx="368">
                  <c:v>126.28861729861056</c:v>
                </c:pt>
                <c:pt idx="369">
                  <c:v>126.30348362879133</c:v>
                </c:pt>
                <c:pt idx="370">
                  <c:v>126.3260236704907</c:v>
                </c:pt>
                <c:pt idx="371">
                  <c:v>126.32829154145963</c:v>
                </c:pt>
                <c:pt idx="372">
                  <c:v>126.4055298208757</c:v>
                </c:pt>
                <c:pt idx="373">
                  <c:v>126.52997317899167</c:v>
                </c:pt>
                <c:pt idx="374">
                  <c:v>126.5520807748066</c:v>
                </c:pt>
                <c:pt idx="375">
                  <c:v>126.5537611387868</c:v>
                </c:pt>
                <c:pt idx="376">
                  <c:v>126.58043269608896</c:v>
                </c:pt>
                <c:pt idx="377">
                  <c:v>126.6154291361248</c:v>
                </c:pt>
                <c:pt idx="378">
                  <c:v>126.69761926593769</c:v>
                </c:pt>
                <c:pt idx="379">
                  <c:v>126.76065460247131</c:v>
                </c:pt>
                <c:pt idx="380">
                  <c:v>126.82254647849096</c:v>
                </c:pt>
                <c:pt idx="381">
                  <c:v>126.93784390661968</c:v>
                </c:pt>
                <c:pt idx="382">
                  <c:v>127.04069485913035</c:v>
                </c:pt>
                <c:pt idx="383">
                  <c:v>127.0641731350705</c:v>
                </c:pt>
                <c:pt idx="384">
                  <c:v>127.08157609368953</c:v>
                </c:pt>
                <c:pt idx="385">
                  <c:v>127.1104561998097</c:v>
                </c:pt>
                <c:pt idx="386">
                  <c:v>127.12041701957139</c:v>
                </c:pt>
                <c:pt idx="387">
                  <c:v>127.14373830291331</c:v>
                </c:pt>
                <c:pt idx="388">
                  <c:v>127.29563370059169</c:v>
                </c:pt>
                <c:pt idx="389">
                  <c:v>127.31321315335236</c:v>
                </c:pt>
                <c:pt idx="390">
                  <c:v>127.35087877197881</c:v>
                </c:pt>
                <c:pt idx="391">
                  <c:v>127.39632798579807</c:v>
                </c:pt>
                <c:pt idx="392">
                  <c:v>127.45858002566817</c:v>
                </c:pt>
                <c:pt idx="393">
                  <c:v>127.70748053200094</c:v>
                </c:pt>
                <c:pt idx="394">
                  <c:v>127.81903896433251</c:v>
                </c:pt>
                <c:pt idx="395">
                  <c:v>127.81917285824197</c:v>
                </c:pt>
                <c:pt idx="396">
                  <c:v>127.83452372625311</c:v>
                </c:pt>
                <c:pt idx="397">
                  <c:v>127.88291991056239</c:v>
                </c:pt>
                <c:pt idx="398">
                  <c:v>127.90700162500593</c:v>
                </c:pt>
                <c:pt idx="399">
                  <c:v>128.01252714415131</c:v>
                </c:pt>
                <c:pt idx="400">
                  <c:v>128.02234093345339</c:v>
                </c:pt>
                <c:pt idx="401">
                  <c:v>128.0718737407249</c:v>
                </c:pt>
                <c:pt idx="402">
                  <c:v>128.10663244141946</c:v>
                </c:pt>
                <c:pt idx="403">
                  <c:v>128.11108293569785</c:v>
                </c:pt>
                <c:pt idx="404">
                  <c:v>128.19725852304344</c:v>
                </c:pt>
                <c:pt idx="405">
                  <c:v>128.25414212099429</c:v>
                </c:pt>
                <c:pt idx="406">
                  <c:v>128.26951398498551</c:v>
                </c:pt>
                <c:pt idx="407">
                  <c:v>128.29913234547769</c:v>
                </c:pt>
                <c:pt idx="408">
                  <c:v>128.34933470818774</c:v>
                </c:pt>
                <c:pt idx="409">
                  <c:v>128.3644985844135</c:v>
                </c:pt>
                <c:pt idx="410">
                  <c:v>128.38295104218179</c:v>
                </c:pt>
                <c:pt idx="411">
                  <c:v>128.40511213887538</c:v>
                </c:pt>
                <c:pt idx="412">
                  <c:v>128.40808423092298</c:v>
                </c:pt>
                <c:pt idx="413">
                  <c:v>128.41567054826777</c:v>
                </c:pt>
                <c:pt idx="414">
                  <c:v>128.4833628597568</c:v>
                </c:pt>
                <c:pt idx="415">
                  <c:v>128.52415444027042</c:v>
                </c:pt>
                <c:pt idx="416">
                  <c:v>128.61048816362967</c:v>
                </c:pt>
                <c:pt idx="417">
                  <c:v>128.61207808993237</c:v>
                </c:pt>
                <c:pt idx="418">
                  <c:v>128.77817197627655</c:v>
                </c:pt>
                <c:pt idx="419">
                  <c:v>128.80525898589494</c:v>
                </c:pt>
                <c:pt idx="420">
                  <c:v>129.07804613588866</c:v>
                </c:pt>
                <c:pt idx="421">
                  <c:v>129.09076859370668</c:v>
                </c:pt>
                <c:pt idx="422">
                  <c:v>129.10919870244385</c:v>
                </c:pt>
                <c:pt idx="423">
                  <c:v>129.13891958550687</c:v>
                </c:pt>
                <c:pt idx="424">
                  <c:v>129.14641830207111</c:v>
                </c:pt>
                <c:pt idx="425">
                  <c:v>129.2133405900644</c:v>
                </c:pt>
                <c:pt idx="426">
                  <c:v>129.23707679736725</c:v>
                </c:pt>
                <c:pt idx="427">
                  <c:v>129.27850261853143</c:v>
                </c:pt>
                <c:pt idx="428">
                  <c:v>129.31359798018846</c:v>
                </c:pt>
                <c:pt idx="429">
                  <c:v>129.31598511415885</c:v>
                </c:pt>
                <c:pt idx="430">
                  <c:v>129.39889446232024</c:v>
                </c:pt>
                <c:pt idx="431">
                  <c:v>129.46702851754455</c:v>
                </c:pt>
                <c:pt idx="432">
                  <c:v>129.61350040428979</c:v>
                </c:pt>
                <c:pt idx="433">
                  <c:v>129.77077236599814</c:v>
                </c:pt>
                <c:pt idx="434">
                  <c:v>129.81887300370147</c:v>
                </c:pt>
                <c:pt idx="435">
                  <c:v>129.82311751619537</c:v>
                </c:pt>
                <c:pt idx="436">
                  <c:v>129.93378254682236</c:v>
                </c:pt>
                <c:pt idx="437">
                  <c:v>129.9661444402401</c:v>
                </c:pt>
                <c:pt idx="438">
                  <c:v>129.99731344388184</c:v>
                </c:pt>
                <c:pt idx="439">
                  <c:v>130.03753355725354</c:v>
                </c:pt>
                <c:pt idx="440">
                  <c:v>130.11814028548559</c:v>
                </c:pt>
                <c:pt idx="441">
                  <c:v>130.13095546051315</c:v>
                </c:pt>
                <c:pt idx="442">
                  <c:v>130.15812660903771</c:v>
                </c:pt>
                <c:pt idx="443">
                  <c:v>130.16659108419054</c:v>
                </c:pt>
                <c:pt idx="444">
                  <c:v>130.30482721123096</c:v>
                </c:pt>
                <c:pt idx="445">
                  <c:v>130.31313158004693</c:v>
                </c:pt>
                <c:pt idx="446">
                  <c:v>130.38737828383631</c:v>
                </c:pt>
                <c:pt idx="447">
                  <c:v>130.3940670887356</c:v>
                </c:pt>
                <c:pt idx="448">
                  <c:v>130.45692351169561</c:v>
                </c:pt>
                <c:pt idx="449">
                  <c:v>130.48217344915551</c:v>
                </c:pt>
                <c:pt idx="450">
                  <c:v>130.5330132222671</c:v>
                </c:pt>
                <c:pt idx="451">
                  <c:v>130.68455846308228</c:v>
                </c:pt>
                <c:pt idx="452">
                  <c:v>130.70608741763826</c:v>
                </c:pt>
                <c:pt idx="453">
                  <c:v>130.7242878516993</c:v>
                </c:pt>
                <c:pt idx="454">
                  <c:v>130.80832520383797</c:v>
                </c:pt>
                <c:pt idx="455">
                  <c:v>130.80985632315472</c:v>
                </c:pt>
                <c:pt idx="456">
                  <c:v>130.83938846980863</c:v>
                </c:pt>
                <c:pt idx="457">
                  <c:v>130.84784750135586</c:v>
                </c:pt>
                <c:pt idx="458">
                  <c:v>130.8514424630396</c:v>
                </c:pt>
                <c:pt idx="459">
                  <c:v>130.99196961823287</c:v>
                </c:pt>
                <c:pt idx="460">
                  <c:v>131.00448778804775</c:v>
                </c:pt>
                <c:pt idx="461">
                  <c:v>131.04782142926763</c:v>
                </c:pt>
                <c:pt idx="462">
                  <c:v>131.05454093666009</c:v>
                </c:pt>
                <c:pt idx="463">
                  <c:v>131.05619866460506</c:v>
                </c:pt>
                <c:pt idx="464">
                  <c:v>131.17069432597251</c:v>
                </c:pt>
                <c:pt idx="465">
                  <c:v>131.19971752025137</c:v>
                </c:pt>
                <c:pt idx="466">
                  <c:v>131.35428891319111</c:v>
                </c:pt>
                <c:pt idx="467">
                  <c:v>131.36606331103201</c:v>
                </c:pt>
                <c:pt idx="468">
                  <c:v>131.44974825292897</c:v>
                </c:pt>
                <c:pt idx="469">
                  <c:v>131.47276603021362</c:v>
                </c:pt>
                <c:pt idx="470">
                  <c:v>131.61825414069381</c:v>
                </c:pt>
                <c:pt idx="471">
                  <c:v>131.67359915098078</c:v>
                </c:pt>
                <c:pt idx="472">
                  <c:v>131.68704952683811</c:v>
                </c:pt>
                <c:pt idx="473">
                  <c:v>131.78846278921054</c:v>
                </c:pt>
                <c:pt idx="474">
                  <c:v>131.87193541204792</c:v>
                </c:pt>
                <c:pt idx="475">
                  <c:v>131.95394385530278</c:v>
                </c:pt>
                <c:pt idx="476">
                  <c:v>131.99813417288431</c:v>
                </c:pt>
                <c:pt idx="477">
                  <c:v>132.07176427262075</c:v>
                </c:pt>
                <c:pt idx="478">
                  <c:v>132.07205707079206</c:v>
                </c:pt>
                <c:pt idx="479">
                  <c:v>132.08809126386916</c:v>
                </c:pt>
                <c:pt idx="480">
                  <c:v>132.09603166100493</c:v>
                </c:pt>
                <c:pt idx="481">
                  <c:v>132.12287285941204</c:v>
                </c:pt>
                <c:pt idx="482">
                  <c:v>132.19544059946082</c:v>
                </c:pt>
                <c:pt idx="483">
                  <c:v>132.28998751271456</c:v>
                </c:pt>
                <c:pt idx="484">
                  <c:v>132.29413415950495</c:v>
                </c:pt>
                <c:pt idx="485">
                  <c:v>132.34491568250189</c:v>
                </c:pt>
                <c:pt idx="486">
                  <c:v>132.37123951699721</c:v>
                </c:pt>
                <c:pt idx="487">
                  <c:v>132.42033483918772</c:v>
                </c:pt>
                <c:pt idx="488">
                  <c:v>132.45168214001453</c:v>
                </c:pt>
                <c:pt idx="489">
                  <c:v>132.50203622104823</c:v>
                </c:pt>
                <c:pt idx="490">
                  <c:v>132.55072409643611</c:v>
                </c:pt>
                <c:pt idx="491">
                  <c:v>132.71832303180477</c:v>
                </c:pt>
                <c:pt idx="492">
                  <c:v>132.76688037781921</c:v>
                </c:pt>
                <c:pt idx="493">
                  <c:v>132.77510183108336</c:v>
                </c:pt>
                <c:pt idx="494">
                  <c:v>132.94219176636767</c:v>
                </c:pt>
                <c:pt idx="495">
                  <c:v>133.10655523980776</c:v>
                </c:pt>
                <c:pt idx="496">
                  <c:v>133.24980193906347</c:v>
                </c:pt>
                <c:pt idx="497">
                  <c:v>133.29193306762642</c:v>
                </c:pt>
                <c:pt idx="498">
                  <c:v>133.57491106237524</c:v>
                </c:pt>
                <c:pt idx="499">
                  <c:v>133.5877289687628</c:v>
                </c:pt>
                <c:pt idx="500">
                  <c:v>133.78245056970079</c:v>
                </c:pt>
                <c:pt idx="501">
                  <c:v>133.87940130327581</c:v>
                </c:pt>
                <c:pt idx="502">
                  <c:v>133.88605323069413</c:v>
                </c:pt>
                <c:pt idx="503">
                  <c:v>133.93381794739912</c:v>
                </c:pt>
                <c:pt idx="504">
                  <c:v>133.97586358453265</c:v>
                </c:pt>
                <c:pt idx="505">
                  <c:v>133.98867443309965</c:v>
                </c:pt>
                <c:pt idx="506">
                  <c:v>133.9914961590251</c:v>
                </c:pt>
                <c:pt idx="507">
                  <c:v>134.00924834652034</c:v>
                </c:pt>
                <c:pt idx="508">
                  <c:v>134.01701414242646</c:v>
                </c:pt>
                <c:pt idx="509">
                  <c:v>134.02116838388898</c:v>
                </c:pt>
                <c:pt idx="510">
                  <c:v>134.05714301838577</c:v>
                </c:pt>
                <c:pt idx="511">
                  <c:v>134.05951006290582</c:v>
                </c:pt>
                <c:pt idx="512">
                  <c:v>134.07375961688217</c:v>
                </c:pt>
                <c:pt idx="513">
                  <c:v>134.10890514132348</c:v>
                </c:pt>
                <c:pt idx="514">
                  <c:v>134.11460350914231</c:v>
                </c:pt>
                <c:pt idx="515">
                  <c:v>134.19908752853118</c:v>
                </c:pt>
                <c:pt idx="516">
                  <c:v>134.27798844361789</c:v>
                </c:pt>
                <c:pt idx="517">
                  <c:v>134.3432409349746</c:v>
                </c:pt>
                <c:pt idx="518">
                  <c:v>134.34988844279476</c:v>
                </c:pt>
                <c:pt idx="519">
                  <c:v>134.35001501911813</c:v>
                </c:pt>
                <c:pt idx="520">
                  <c:v>134.42015274462619</c:v>
                </c:pt>
                <c:pt idx="521">
                  <c:v>134.43743131663874</c:v>
                </c:pt>
                <c:pt idx="522">
                  <c:v>134.4947325294325</c:v>
                </c:pt>
                <c:pt idx="523">
                  <c:v>134.59918702742735</c:v>
                </c:pt>
                <c:pt idx="524">
                  <c:v>134.65427852363675</c:v>
                </c:pt>
                <c:pt idx="525">
                  <c:v>134.70560760147927</c:v>
                </c:pt>
                <c:pt idx="526">
                  <c:v>134.74919886351512</c:v>
                </c:pt>
                <c:pt idx="527">
                  <c:v>134.78680046809242</c:v>
                </c:pt>
                <c:pt idx="528">
                  <c:v>134.82534804901729</c:v>
                </c:pt>
                <c:pt idx="529">
                  <c:v>134.86544760141766</c:v>
                </c:pt>
                <c:pt idx="530">
                  <c:v>134.87593228831017</c:v>
                </c:pt>
                <c:pt idx="531">
                  <c:v>134.89753890158431</c:v>
                </c:pt>
                <c:pt idx="532">
                  <c:v>134.99695439407336</c:v>
                </c:pt>
                <c:pt idx="533">
                  <c:v>135.06289104173015</c:v>
                </c:pt>
                <c:pt idx="534">
                  <c:v>135.28544162460096</c:v>
                </c:pt>
                <c:pt idx="535">
                  <c:v>135.3783871877601</c:v>
                </c:pt>
                <c:pt idx="536">
                  <c:v>135.41045672119228</c:v>
                </c:pt>
                <c:pt idx="537">
                  <c:v>135.41854631367903</c:v>
                </c:pt>
                <c:pt idx="538">
                  <c:v>135.45918203472834</c:v>
                </c:pt>
                <c:pt idx="539">
                  <c:v>135.48915445867883</c:v>
                </c:pt>
                <c:pt idx="540">
                  <c:v>135.50038975905557</c:v>
                </c:pt>
                <c:pt idx="541">
                  <c:v>135.5215546676514</c:v>
                </c:pt>
                <c:pt idx="542">
                  <c:v>135.54348737020516</c:v>
                </c:pt>
                <c:pt idx="543">
                  <c:v>135.58036382833228</c:v>
                </c:pt>
                <c:pt idx="544">
                  <c:v>135.60753170589456</c:v>
                </c:pt>
                <c:pt idx="545">
                  <c:v>135.6195860786147</c:v>
                </c:pt>
                <c:pt idx="546">
                  <c:v>135.65814395861429</c:v>
                </c:pt>
                <c:pt idx="547">
                  <c:v>135.68741414930986</c:v>
                </c:pt>
                <c:pt idx="548">
                  <c:v>135.71467900009463</c:v>
                </c:pt>
                <c:pt idx="549">
                  <c:v>135.71469843473926</c:v>
                </c:pt>
                <c:pt idx="550">
                  <c:v>135.724409964095</c:v>
                </c:pt>
                <c:pt idx="551">
                  <c:v>135.90272720985669</c:v>
                </c:pt>
                <c:pt idx="552">
                  <c:v>136.02730424172401</c:v>
                </c:pt>
                <c:pt idx="553">
                  <c:v>136.04041451702938</c:v>
                </c:pt>
                <c:pt idx="554">
                  <c:v>136.07846933045383</c:v>
                </c:pt>
                <c:pt idx="555">
                  <c:v>136.11975029071871</c:v>
                </c:pt>
                <c:pt idx="556">
                  <c:v>136.12342285347239</c:v>
                </c:pt>
                <c:pt idx="557">
                  <c:v>136.14453567944085</c:v>
                </c:pt>
                <c:pt idx="558">
                  <c:v>136.24789139478807</c:v>
                </c:pt>
                <c:pt idx="559">
                  <c:v>136.29406395401017</c:v>
                </c:pt>
                <c:pt idx="560">
                  <c:v>136.32983840343445</c:v>
                </c:pt>
                <c:pt idx="561">
                  <c:v>136.34458946907819</c:v>
                </c:pt>
                <c:pt idx="562">
                  <c:v>136.34734427110976</c:v>
                </c:pt>
                <c:pt idx="563">
                  <c:v>136.39972306812075</c:v>
                </c:pt>
                <c:pt idx="564">
                  <c:v>136.4796395897483</c:v>
                </c:pt>
                <c:pt idx="565">
                  <c:v>136.68973164730389</c:v>
                </c:pt>
                <c:pt idx="566">
                  <c:v>136.73132990230619</c:v>
                </c:pt>
                <c:pt idx="567">
                  <c:v>136.78001622010856</c:v>
                </c:pt>
                <c:pt idx="568">
                  <c:v>136.83032600744517</c:v>
                </c:pt>
                <c:pt idx="569">
                  <c:v>136.83318025299621</c:v>
                </c:pt>
                <c:pt idx="570">
                  <c:v>136.97994547544431</c:v>
                </c:pt>
                <c:pt idx="571">
                  <c:v>137.05965409762683</c:v>
                </c:pt>
                <c:pt idx="572">
                  <c:v>137.08092564106605</c:v>
                </c:pt>
                <c:pt idx="573">
                  <c:v>137.22135613536722</c:v>
                </c:pt>
                <c:pt idx="574">
                  <c:v>137.23854468325692</c:v>
                </c:pt>
                <c:pt idx="575">
                  <c:v>137.26067323798742</c:v>
                </c:pt>
                <c:pt idx="576">
                  <c:v>137.28646775092864</c:v>
                </c:pt>
                <c:pt idx="577">
                  <c:v>137.28863394802656</c:v>
                </c:pt>
                <c:pt idx="578">
                  <c:v>137.29488070872185</c:v>
                </c:pt>
                <c:pt idx="579">
                  <c:v>137.33911163639988</c:v>
                </c:pt>
                <c:pt idx="580">
                  <c:v>137.35778956317017</c:v>
                </c:pt>
                <c:pt idx="581">
                  <c:v>137.41390060600378</c:v>
                </c:pt>
                <c:pt idx="582">
                  <c:v>137.41960426774949</c:v>
                </c:pt>
                <c:pt idx="583">
                  <c:v>137.49169530717052</c:v>
                </c:pt>
                <c:pt idx="584">
                  <c:v>137.52062397639213</c:v>
                </c:pt>
                <c:pt idx="585">
                  <c:v>137.55550496520877</c:v>
                </c:pt>
                <c:pt idx="586">
                  <c:v>137.58248409807555</c:v>
                </c:pt>
                <c:pt idx="587">
                  <c:v>137.69868120198097</c:v>
                </c:pt>
                <c:pt idx="588">
                  <c:v>137.69990842944031</c:v>
                </c:pt>
                <c:pt idx="589">
                  <c:v>137.73466238890754</c:v>
                </c:pt>
                <c:pt idx="590">
                  <c:v>137.78859291071694</c:v>
                </c:pt>
                <c:pt idx="591">
                  <c:v>137.81574688361991</c:v>
                </c:pt>
                <c:pt idx="592">
                  <c:v>137.82623855775978</c:v>
                </c:pt>
                <c:pt idx="593">
                  <c:v>137.93716776432532</c:v>
                </c:pt>
                <c:pt idx="594">
                  <c:v>137.95866529031488</c:v>
                </c:pt>
                <c:pt idx="595">
                  <c:v>138.01495594509618</c:v>
                </c:pt>
                <c:pt idx="596">
                  <c:v>138.07001325449676</c:v>
                </c:pt>
                <c:pt idx="597">
                  <c:v>138.08038694120586</c:v>
                </c:pt>
                <c:pt idx="598">
                  <c:v>138.10599507057995</c:v>
                </c:pt>
                <c:pt idx="599">
                  <c:v>138.11208792164967</c:v>
                </c:pt>
                <c:pt idx="600">
                  <c:v>138.13487754735689</c:v>
                </c:pt>
                <c:pt idx="601">
                  <c:v>138.18087087456004</c:v>
                </c:pt>
                <c:pt idx="602">
                  <c:v>138.19447721573761</c:v>
                </c:pt>
                <c:pt idx="603">
                  <c:v>138.30425000527737</c:v>
                </c:pt>
                <c:pt idx="604">
                  <c:v>138.31810190275337</c:v>
                </c:pt>
                <c:pt idx="605">
                  <c:v>138.3192043906642</c:v>
                </c:pt>
                <c:pt idx="606">
                  <c:v>138.32008643642524</c:v>
                </c:pt>
                <c:pt idx="607">
                  <c:v>138.35990168409472</c:v>
                </c:pt>
                <c:pt idx="608">
                  <c:v>138.38879040908853</c:v>
                </c:pt>
                <c:pt idx="609">
                  <c:v>138.4158919664886</c:v>
                </c:pt>
                <c:pt idx="610">
                  <c:v>138.48404875043789</c:v>
                </c:pt>
                <c:pt idx="611">
                  <c:v>138.52167986424087</c:v>
                </c:pt>
                <c:pt idx="612">
                  <c:v>138.57308110715206</c:v>
                </c:pt>
                <c:pt idx="613">
                  <c:v>138.62644806460631</c:v>
                </c:pt>
                <c:pt idx="614">
                  <c:v>138.69065841512628</c:v>
                </c:pt>
                <c:pt idx="615">
                  <c:v>138.80511041160895</c:v>
                </c:pt>
                <c:pt idx="616">
                  <c:v>138.84568746797947</c:v>
                </c:pt>
                <c:pt idx="617">
                  <c:v>138.89692800023352</c:v>
                </c:pt>
                <c:pt idx="618">
                  <c:v>138.90028766618124</c:v>
                </c:pt>
                <c:pt idx="619">
                  <c:v>138.96779989978921</c:v>
                </c:pt>
                <c:pt idx="620">
                  <c:v>139.17211399224749</c:v>
                </c:pt>
                <c:pt idx="621">
                  <c:v>139.32060995073047</c:v>
                </c:pt>
                <c:pt idx="622">
                  <c:v>139.32392357807905</c:v>
                </c:pt>
                <c:pt idx="623">
                  <c:v>139.39485588290506</c:v>
                </c:pt>
                <c:pt idx="624">
                  <c:v>139.42979869276451</c:v>
                </c:pt>
                <c:pt idx="625">
                  <c:v>139.51195060687553</c:v>
                </c:pt>
                <c:pt idx="626">
                  <c:v>139.53211846996612</c:v>
                </c:pt>
                <c:pt idx="627">
                  <c:v>139.56874249002431</c:v>
                </c:pt>
                <c:pt idx="628">
                  <c:v>139.61300445330806</c:v>
                </c:pt>
                <c:pt idx="629">
                  <c:v>139.66339168172152</c:v>
                </c:pt>
                <c:pt idx="630">
                  <c:v>139.67232134032542</c:v>
                </c:pt>
                <c:pt idx="631">
                  <c:v>139.676615371363</c:v>
                </c:pt>
                <c:pt idx="632">
                  <c:v>139.69777698046994</c:v>
                </c:pt>
                <c:pt idx="633">
                  <c:v>139.71492383253653</c:v>
                </c:pt>
                <c:pt idx="634">
                  <c:v>139.76730057504636</c:v>
                </c:pt>
                <c:pt idx="635">
                  <c:v>139.79878019434983</c:v>
                </c:pt>
                <c:pt idx="636">
                  <c:v>139.86307674414937</c:v>
                </c:pt>
                <c:pt idx="637">
                  <c:v>140.03268621553963</c:v>
                </c:pt>
                <c:pt idx="638">
                  <c:v>140.10417193423314</c:v>
                </c:pt>
                <c:pt idx="639">
                  <c:v>140.15540650525062</c:v>
                </c:pt>
                <c:pt idx="640">
                  <c:v>140.16884222701151</c:v>
                </c:pt>
                <c:pt idx="641">
                  <c:v>140.28649825160107</c:v>
                </c:pt>
                <c:pt idx="642">
                  <c:v>140.30880358275988</c:v>
                </c:pt>
                <c:pt idx="643">
                  <c:v>140.36056334642791</c:v>
                </c:pt>
                <c:pt idx="644">
                  <c:v>140.45150290496846</c:v>
                </c:pt>
                <c:pt idx="645">
                  <c:v>140.45341440614112</c:v>
                </c:pt>
                <c:pt idx="646">
                  <c:v>140.59112224254443</c:v>
                </c:pt>
                <c:pt idx="647">
                  <c:v>140.63010997991429</c:v>
                </c:pt>
                <c:pt idx="648">
                  <c:v>140.64078226556873</c:v>
                </c:pt>
                <c:pt idx="649">
                  <c:v>140.75578107183526</c:v>
                </c:pt>
                <c:pt idx="650">
                  <c:v>140.76673465112935</c:v>
                </c:pt>
                <c:pt idx="651">
                  <c:v>140.78988537812469</c:v>
                </c:pt>
                <c:pt idx="652">
                  <c:v>140.80706006241985</c:v>
                </c:pt>
                <c:pt idx="653">
                  <c:v>140.82594940791842</c:v>
                </c:pt>
                <c:pt idx="654">
                  <c:v>140.84560111169887</c:v>
                </c:pt>
                <c:pt idx="655">
                  <c:v>140.89594144917862</c:v>
                </c:pt>
                <c:pt idx="656">
                  <c:v>140.97854659489033</c:v>
                </c:pt>
                <c:pt idx="657">
                  <c:v>140.992425960372</c:v>
                </c:pt>
                <c:pt idx="658">
                  <c:v>141.05584080970723</c:v>
                </c:pt>
                <c:pt idx="659">
                  <c:v>141.24582774205368</c:v>
                </c:pt>
                <c:pt idx="660">
                  <c:v>141.36314729063466</c:v>
                </c:pt>
                <c:pt idx="661">
                  <c:v>141.38288706651051</c:v>
                </c:pt>
                <c:pt idx="662">
                  <c:v>141.42089190167195</c:v>
                </c:pt>
                <c:pt idx="663">
                  <c:v>141.44737490318005</c:v>
                </c:pt>
                <c:pt idx="664">
                  <c:v>141.45633582048833</c:v>
                </c:pt>
                <c:pt idx="665">
                  <c:v>141.46326137533035</c:v>
                </c:pt>
                <c:pt idx="666">
                  <c:v>141.5146495521038</c:v>
                </c:pt>
                <c:pt idx="667">
                  <c:v>141.6199890794795</c:v>
                </c:pt>
                <c:pt idx="668">
                  <c:v>141.67480766036178</c:v>
                </c:pt>
                <c:pt idx="669">
                  <c:v>141.68052493488409</c:v>
                </c:pt>
                <c:pt idx="670">
                  <c:v>141.73109433116335</c:v>
                </c:pt>
                <c:pt idx="671">
                  <c:v>141.76703555113653</c:v>
                </c:pt>
                <c:pt idx="672">
                  <c:v>141.85484983879223</c:v>
                </c:pt>
                <c:pt idx="673">
                  <c:v>141.9078907644286</c:v>
                </c:pt>
                <c:pt idx="674">
                  <c:v>142.05817088086991</c:v>
                </c:pt>
                <c:pt idx="675">
                  <c:v>142.09121947827919</c:v>
                </c:pt>
                <c:pt idx="676">
                  <c:v>142.1023650838446</c:v>
                </c:pt>
                <c:pt idx="677">
                  <c:v>142.10517155653054</c:v>
                </c:pt>
                <c:pt idx="678">
                  <c:v>142.16151873116326</c:v>
                </c:pt>
                <c:pt idx="679">
                  <c:v>142.25251208523457</c:v>
                </c:pt>
                <c:pt idx="680">
                  <c:v>142.28845280498928</c:v>
                </c:pt>
                <c:pt idx="681">
                  <c:v>142.30429554791434</c:v>
                </c:pt>
                <c:pt idx="682">
                  <c:v>142.30719993284174</c:v>
                </c:pt>
                <c:pt idx="683">
                  <c:v>142.36391550178155</c:v>
                </c:pt>
                <c:pt idx="684">
                  <c:v>142.39316119758513</c:v>
                </c:pt>
                <c:pt idx="685">
                  <c:v>142.43649045351896</c:v>
                </c:pt>
                <c:pt idx="686">
                  <c:v>142.45118164016151</c:v>
                </c:pt>
                <c:pt idx="687">
                  <c:v>142.58128599632826</c:v>
                </c:pt>
                <c:pt idx="688">
                  <c:v>142.60315668720924</c:v>
                </c:pt>
                <c:pt idx="689">
                  <c:v>142.71632852576738</c:v>
                </c:pt>
                <c:pt idx="690">
                  <c:v>142.84451484119</c:v>
                </c:pt>
                <c:pt idx="691">
                  <c:v>142.93425503566544</c:v>
                </c:pt>
                <c:pt idx="692">
                  <c:v>142.98177554438729</c:v>
                </c:pt>
                <c:pt idx="693">
                  <c:v>142.99153497729412</c:v>
                </c:pt>
                <c:pt idx="694">
                  <c:v>143.15899915555744</c:v>
                </c:pt>
                <c:pt idx="695">
                  <c:v>143.17225122019818</c:v>
                </c:pt>
                <c:pt idx="696">
                  <c:v>143.30878836998974</c:v>
                </c:pt>
                <c:pt idx="697">
                  <c:v>143.33438796109982</c:v>
                </c:pt>
                <c:pt idx="698">
                  <c:v>143.38144140151468</c:v>
                </c:pt>
                <c:pt idx="699">
                  <c:v>143.48356437416547</c:v>
                </c:pt>
                <c:pt idx="700">
                  <c:v>143.5238669595758</c:v>
                </c:pt>
                <c:pt idx="701">
                  <c:v>143.54759695360468</c:v>
                </c:pt>
                <c:pt idx="702">
                  <c:v>143.61842092019666</c:v>
                </c:pt>
                <c:pt idx="703">
                  <c:v>143.65839331279446</c:v>
                </c:pt>
                <c:pt idx="704">
                  <c:v>143.78773585098247</c:v>
                </c:pt>
                <c:pt idx="705">
                  <c:v>143.8325080736509</c:v>
                </c:pt>
                <c:pt idx="706">
                  <c:v>143.85596746017521</c:v>
                </c:pt>
                <c:pt idx="707">
                  <c:v>143.953937648824</c:v>
                </c:pt>
                <c:pt idx="708">
                  <c:v>144.08955457426677</c:v>
                </c:pt>
                <c:pt idx="709">
                  <c:v>144.10994950974089</c:v>
                </c:pt>
                <c:pt idx="710">
                  <c:v>144.1182413252636</c:v>
                </c:pt>
                <c:pt idx="711">
                  <c:v>144.2505698600979</c:v>
                </c:pt>
                <c:pt idx="712">
                  <c:v>144.26004815635761</c:v>
                </c:pt>
                <c:pt idx="713">
                  <c:v>144.40984358644852</c:v>
                </c:pt>
                <c:pt idx="714">
                  <c:v>144.51609927405374</c:v>
                </c:pt>
                <c:pt idx="715">
                  <c:v>144.66861416606019</c:v>
                </c:pt>
                <c:pt idx="716">
                  <c:v>144.70494667020324</c:v>
                </c:pt>
                <c:pt idx="717">
                  <c:v>144.78185509366162</c:v>
                </c:pt>
                <c:pt idx="718">
                  <c:v>144.84467236978841</c:v>
                </c:pt>
                <c:pt idx="719">
                  <c:v>144.84513887908946</c:v>
                </c:pt>
                <c:pt idx="720">
                  <c:v>144.96088273940333</c:v>
                </c:pt>
                <c:pt idx="721">
                  <c:v>145.12415553902312</c:v>
                </c:pt>
                <c:pt idx="722">
                  <c:v>145.19831686113028</c:v>
                </c:pt>
                <c:pt idx="723">
                  <c:v>145.27480718258553</c:v>
                </c:pt>
                <c:pt idx="724">
                  <c:v>145.41774891809598</c:v>
                </c:pt>
                <c:pt idx="725">
                  <c:v>145.55602213129043</c:v>
                </c:pt>
                <c:pt idx="726">
                  <c:v>145.70669972127286</c:v>
                </c:pt>
                <c:pt idx="727">
                  <c:v>145.72008993701007</c:v>
                </c:pt>
                <c:pt idx="728">
                  <c:v>145.75623948520575</c:v>
                </c:pt>
                <c:pt idx="729">
                  <c:v>145.80918063561825</c:v>
                </c:pt>
                <c:pt idx="730">
                  <c:v>145.83118320812946</c:v>
                </c:pt>
                <c:pt idx="731">
                  <c:v>145.88415543042862</c:v>
                </c:pt>
                <c:pt idx="732">
                  <c:v>145.98068521958669</c:v>
                </c:pt>
                <c:pt idx="733">
                  <c:v>145.98312284964493</c:v>
                </c:pt>
                <c:pt idx="734">
                  <c:v>146.04558307635614</c:v>
                </c:pt>
                <c:pt idx="735">
                  <c:v>146.13523876329862</c:v>
                </c:pt>
                <c:pt idx="736">
                  <c:v>146.35880213222003</c:v>
                </c:pt>
                <c:pt idx="737">
                  <c:v>146.39864825503622</c:v>
                </c:pt>
                <c:pt idx="738">
                  <c:v>146.40167795611981</c:v>
                </c:pt>
                <c:pt idx="739">
                  <c:v>146.49717096964093</c:v>
                </c:pt>
                <c:pt idx="740">
                  <c:v>146.57119020572497</c:v>
                </c:pt>
                <c:pt idx="741">
                  <c:v>146.66679547774146</c:v>
                </c:pt>
                <c:pt idx="742">
                  <c:v>146.71674842009517</c:v>
                </c:pt>
                <c:pt idx="743">
                  <c:v>146.74919019764661</c:v>
                </c:pt>
                <c:pt idx="744">
                  <c:v>146.75368033271667</c:v>
                </c:pt>
                <c:pt idx="745">
                  <c:v>146.77369274653725</c:v>
                </c:pt>
                <c:pt idx="746">
                  <c:v>146.84658765467779</c:v>
                </c:pt>
                <c:pt idx="747">
                  <c:v>146.91672215952588</c:v>
                </c:pt>
                <c:pt idx="748">
                  <c:v>147.01606067948228</c:v>
                </c:pt>
                <c:pt idx="749">
                  <c:v>147.03008810562179</c:v>
                </c:pt>
                <c:pt idx="750">
                  <c:v>147.16331009877445</c:v>
                </c:pt>
                <c:pt idx="751">
                  <c:v>147.20800075505588</c:v>
                </c:pt>
                <c:pt idx="752">
                  <c:v>147.22940769603866</c:v>
                </c:pt>
                <c:pt idx="753">
                  <c:v>147.40728450432871</c:v>
                </c:pt>
                <c:pt idx="754">
                  <c:v>147.40755803902559</c:v>
                </c:pt>
                <c:pt idx="755">
                  <c:v>147.43329748402996</c:v>
                </c:pt>
                <c:pt idx="756">
                  <c:v>147.47768227740067</c:v>
                </c:pt>
                <c:pt idx="757">
                  <c:v>147.48039940016903</c:v>
                </c:pt>
                <c:pt idx="758">
                  <c:v>147.55362836475166</c:v>
                </c:pt>
                <c:pt idx="759">
                  <c:v>147.55960074128058</c:v>
                </c:pt>
                <c:pt idx="760">
                  <c:v>147.56322289168708</c:v>
                </c:pt>
                <c:pt idx="761">
                  <c:v>147.56561404512442</c:v>
                </c:pt>
                <c:pt idx="762">
                  <c:v>147.68338372669399</c:v>
                </c:pt>
                <c:pt idx="763">
                  <c:v>147.70373668431097</c:v>
                </c:pt>
                <c:pt idx="764">
                  <c:v>147.70995135287188</c:v>
                </c:pt>
                <c:pt idx="765">
                  <c:v>147.72228037776034</c:v>
                </c:pt>
                <c:pt idx="766">
                  <c:v>147.84497490542435</c:v>
                </c:pt>
                <c:pt idx="767">
                  <c:v>147.86840466747952</c:v>
                </c:pt>
                <c:pt idx="768">
                  <c:v>148.10429228794493</c:v>
                </c:pt>
                <c:pt idx="769">
                  <c:v>148.2293243756273</c:v>
                </c:pt>
                <c:pt idx="770">
                  <c:v>148.23939415032339</c:v>
                </c:pt>
                <c:pt idx="771">
                  <c:v>148.32077457657158</c:v>
                </c:pt>
                <c:pt idx="772">
                  <c:v>148.41393549574232</c:v>
                </c:pt>
                <c:pt idx="773">
                  <c:v>148.42612627775239</c:v>
                </c:pt>
                <c:pt idx="774">
                  <c:v>148.45645315498518</c:v>
                </c:pt>
                <c:pt idx="775">
                  <c:v>148.51475672469451</c:v>
                </c:pt>
                <c:pt idx="776">
                  <c:v>148.56093087166639</c:v>
                </c:pt>
                <c:pt idx="777">
                  <c:v>148.58334629085238</c:v>
                </c:pt>
                <c:pt idx="778">
                  <c:v>148.63618661878834</c:v>
                </c:pt>
                <c:pt idx="779">
                  <c:v>148.6377563410187</c:v>
                </c:pt>
                <c:pt idx="780">
                  <c:v>148.76202041933396</c:v>
                </c:pt>
                <c:pt idx="781">
                  <c:v>148.76387452845682</c:v>
                </c:pt>
                <c:pt idx="782">
                  <c:v>148.77419139795845</c:v>
                </c:pt>
                <c:pt idx="783">
                  <c:v>148.78316282296811</c:v>
                </c:pt>
                <c:pt idx="784">
                  <c:v>148.83812832751704</c:v>
                </c:pt>
                <c:pt idx="785">
                  <c:v>148.90781446123123</c:v>
                </c:pt>
                <c:pt idx="786">
                  <c:v>149.03129434715487</c:v>
                </c:pt>
                <c:pt idx="787">
                  <c:v>149.03812286399591</c:v>
                </c:pt>
                <c:pt idx="788">
                  <c:v>149.12447849022533</c:v>
                </c:pt>
                <c:pt idx="789">
                  <c:v>149.14764710198847</c:v>
                </c:pt>
                <c:pt idx="790">
                  <c:v>149.18572191862285</c:v>
                </c:pt>
                <c:pt idx="791">
                  <c:v>149.23230091923671</c:v>
                </c:pt>
                <c:pt idx="792">
                  <c:v>149.24569117226733</c:v>
                </c:pt>
                <c:pt idx="793">
                  <c:v>149.27418465239217</c:v>
                </c:pt>
                <c:pt idx="794">
                  <c:v>149.37266576065997</c:v>
                </c:pt>
                <c:pt idx="795">
                  <c:v>149.38493223661141</c:v>
                </c:pt>
                <c:pt idx="796">
                  <c:v>149.41524910949391</c:v>
                </c:pt>
                <c:pt idx="797">
                  <c:v>149.42125223773158</c:v>
                </c:pt>
                <c:pt idx="798">
                  <c:v>149.7262203775318</c:v>
                </c:pt>
                <c:pt idx="799">
                  <c:v>149.83615074965837</c:v>
                </c:pt>
                <c:pt idx="800">
                  <c:v>149.9794111375945</c:v>
                </c:pt>
                <c:pt idx="801">
                  <c:v>150.0619664061349</c:v>
                </c:pt>
                <c:pt idx="802">
                  <c:v>150.07783214900971</c:v>
                </c:pt>
                <c:pt idx="803">
                  <c:v>150.23743616388671</c:v>
                </c:pt>
                <c:pt idx="804">
                  <c:v>150.44899058681014</c:v>
                </c:pt>
                <c:pt idx="805">
                  <c:v>150.49987132320575</c:v>
                </c:pt>
                <c:pt idx="806">
                  <c:v>150.59075382431752</c:v>
                </c:pt>
                <c:pt idx="807">
                  <c:v>150.65743839306538</c:v>
                </c:pt>
                <c:pt idx="808">
                  <c:v>150.75575145398011</c:v>
                </c:pt>
                <c:pt idx="809">
                  <c:v>150.95590787284749</c:v>
                </c:pt>
                <c:pt idx="810">
                  <c:v>151.01616019657124</c:v>
                </c:pt>
                <c:pt idx="811">
                  <c:v>151.10009727359284</c:v>
                </c:pt>
                <c:pt idx="812">
                  <c:v>151.11636880904064</c:v>
                </c:pt>
                <c:pt idx="813">
                  <c:v>151.31445737898241</c:v>
                </c:pt>
                <c:pt idx="814">
                  <c:v>151.35260901953882</c:v>
                </c:pt>
                <c:pt idx="815">
                  <c:v>151.35486330571277</c:v>
                </c:pt>
                <c:pt idx="816">
                  <c:v>151.53826071413403</c:v>
                </c:pt>
                <c:pt idx="817">
                  <c:v>151.59760918180575</c:v>
                </c:pt>
                <c:pt idx="818">
                  <c:v>151.59935057779597</c:v>
                </c:pt>
                <c:pt idx="819">
                  <c:v>151.92322469666948</c:v>
                </c:pt>
                <c:pt idx="820">
                  <c:v>152.07727450575445</c:v>
                </c:pt>
                <c:pt idx="821">
                  <c:v>152.09487923175729</c:v>
                </c:pt>
                <c:pt idx="822">
                  <c:v>152.1467749270804</c:v>
                </c:pt>
                <c:pt idx="823">
                  <c:v>152.14723220584534</c:v>
                </c:pt>
                <c:pt idx="824">
                  <c:v>152.19176103549324</c:v>
                </c:pt>
                <c:pt idx="825">
                  <c:v>152.26043063593761</c:v>
                </c:pt>
                <c:pt idx="826">
                  <c:v>152.27031428793788</c:v>
                </c:pt>
                <c:pt idx="827">
                  <c:v>152.30533682401065</c:v>
                </c:pt>
                <c:pt idx="828">
                  <c:v>152.41034399969161</c:v>
                </c:pt>
                <c:pt idx="829">
                  <c:v>152.75096870303497</c:v>
                </c:pt>
                <c:pt idx="830">
                  <c:v>152.87081776378022</c:v>
                </c:pt>
                <c:pt idx="831">
                  <c:v>152.88322906439186</c:v>
                </c:pt>
                <c:pt idx="832">
                  <c:v>152.9135980834067</c:v>
                </c:pt>
                <c:pt idx="833">
                  <c:v>152.91905660861971</c:v>
                </c:pt>
                <c:pt idx="834">
                  <c:v>153.00820684358774</c:v>
                </c:pt>
                <c:pt idx="835">
                  <c:v>153.03139517494429</c:v>
                </c:pt>
                <c:pt idx="836">
                  <c:v>153.04153390280732</c:v>
                </c:pt>
                <c:pt idx="837">
                  <c:v>153.07779380868993</c:v>
                </c:pt>
                <c:pt idx="838">
                  <c:v>153.10217686640408</c:v>
                </c:pt>
                <c:pt idx="839">
                  <c:v>153.10433177782562</c:v>
                </c:pt>
                <c:pt idx="840">
                  <c:v>153.13819677827519</c:v>
                </c:pt>
                <c:pt idx="841">
                  <c:v>153.17698131904982</c:v>
                </c:pt>
                <c:pt idx="842">
                  <c:v>153.22163232631283</c:v>
                </c:pt>
                <c:pt idx="843">
                  <c:v>153.27805847897702</c:v>
                </c:pt>
                <c:pt idx="844">
                  <c:v>153.34241865081069</c:v>
                </c:pt>
                <c:pt idx="845">
                  <c:v>153.3691601688854</c:v>
                </c:pt>
                <c:pt idx="846">
                  <c:v>153.4544998810324</c:v>
                </c:pt>
                <c:pt idx="847">
                  <c:v>153.47177111678968</c:v>
                </c:pt>
                <c:pt idx="848">
                  <c:v>153.51755796230307</c:v>
                </c:pt>
                <c:pt idx="849">
                  <c:v>153.52686790488116</c:v>
                </c:pt>
                <c:pt idx="850">
                  <c:v>153.55343342588071</c:v>
                </c:pt>
                <c:pt idx="851">
                  <c:v>153.57436367951701</c:v>
                </c:pt>
                <c:pt idx="852">
                  <c:v>153.73848424919373</c:v>
                </c:pt>
                <c:pt idx="853">
                  <c:v>153.75936666720105</c:v>
                </c:pt>
                <c:pt idx="854">
                  <c:v>153.85281508163732</c:v>
                </c:pt>
                <c:pt idx="855">
                  <c:v>153.85954689317049</c:v>
                </c:pt>
                <c:pt idx="856">
                  <c:v>153.89377904104902</c:v>
                </c:pt>
                <c:pt idx="857">
                  <c:v>153.89721354919357</c:v>
                </c:pt>
                <c:pt idx="858">
                  <c:v>153.99417390227586</c:v>
                </c:pt>
                <c:pt idx="859">
                  <c:v>154.04600158785169</c:v>
                </c:pt>
                <c:pt idx="860">
                  <c:v>154.14758366476207</c:v>
                </c:pt>
                <c:pt idx="861">
                  <c:v>154.1797201962369</c:v>
                </c:pt>
                <c:pt idx="862">
                  <c:v>154.19240726897672</c:v>
                </c:pt>
                <c:pt idx="863">
                  <c:v>154.21259061051518</c:v>
                </c:pt>
                <c:pt idx="864">
                  <c:v>154.22712252735317</c:v>
                </c:pt>
                <c:pt idx="865">
                  <c:v>154.38191570035022</c:v>
                </c:pt>
                <c:pt idx="866">
                  <c:v>154.44565384268193</c:v>
                </c:pt>
                <c:pt idx="867">
                  <c:v>154.46063216476185</c:v>
                </c:pt>
                <c:pt idx="868">
                  <c:v>154.47080853649717</c:v>
                </c:pt>
                <c:pt idx="869">
                  <c:v>154.47379709399831</c:v>
                </c:pt>
                <c:pt idx="870">
                  <c:v>154.52056533577183</c:v>
                </c:pt>
                <c:pt idx="871">
                  <c:v>154.57161661940216</c:v>
                </c:pt>
                <c:pt idx="872">
                  <c:v>154.64506652322382</c:v>
                </c:pt>
                <c:pt idx="873">
                  <c:v>154.81263080504476</c:v>
                </c:pt>
                <c:pt idx="874">
                  <c:v>154.89265261497985</c:v>
                </c:pt>
                <c:pt idx="875">
                  <c:v>155.02369391974116</c:v>
                </c:pt>
                <c:pt idx="876">
                  <c:v>155.23394417957101</c:v>
                </c:pt>
                <c:pt idx="877">
                  <c:v>155.23750007518686</c:v>
                </c:pt>
                <c:pt idx="878">
                  <c:v>155.42275070721416</c:v>
                </c:pt>
                <c:pt idx="879">
                  <c:v>155.60903128255379</c:v>
                </c:pt>
                <c:pt idx="880">
                  <c:v>155.85287624450299</c:v>
                </c:pt>
                <c:pt idx="881">
                  <c:v>155.89036622855645</c:v>
                </c:pt>
                <c:pt idx="882">
                  <c:v>155.97692537130158</c:v>
                </c:pt>
                <c:pt idx="883">
                  <c:v>156.00953902100593</c:v>
                </c:pt>
                <c:pt idx="884">
                  <c:v>156.02096957480802</c:v>
                </c:pt>
                <c:pt idx="885">
                  <c:v>156.51134704510935</c:v>
                </c:pt>
                <c:pt idx="886">
                  <c:v>156.5414995690216</c:v>
                </c:pt>
                <c:pt idx="887">
                  <c:v>156.63222560836181</c:v>
                </c:pt>
                <c:pt idx="888">
                  <c:v>156.75923816901445</c:v>
                </c:pt>
                <c:pt idx="889">
                  <c:v>156.81148963262245</c:v>
                </c:pt>
                <c:pt idx="890">
                  <c:v>156.81410790022284</c:v>
                </c:pt>
                <c:pt idx="891">
                  <c:v>156.88239003012708</c:v>
                </c:pt>
                <c:pt idx="892">
                  <c:v>156.88742773842151</c:v>
                </c:pt>
                <c:pt idx="893">
                  <c:v>156.95973899399229</c:v>
                </c:pt>
                <c:pt idx="894">
                  <c:v>157.15200153209886</c:v>
                </c:pt>
                <c:pt idx="895">
                  <c:v>157.1541132327518</c:v>
                </c:pt>
                <c:pt idx="896">
                  <c:v>157.25756552898363</c:v>
                </c:pt>
                <c:pt idx="897">
                  <c:v>157.26580005866867</c:v>
                </c:pt>
                <c:pt idx="898">
                  <c:v>157.37426282652262</c:v>
                </c:pt>
                <c:pt idx="899">
                  <c:v>157.42515037731857</c:v>
                </c:pt>
                <c:pt idx="900">
                  <c:v>157.60976752889712</c:v>
                </c:pt>
                <c:pt idx="901">
                  <c:v>157.62721881869038</c:v>
                </c:pt>
                <c:pt idx="902">
                  <c:v>157.66137236580681</c:v>
                </c:pt>
                <c:pt idx="903">
                  <c:v>157.7638361182016</c:v>
                </c:pt>
                <c:pt idx="904">
                  <c:v>157.76426376112516</c:v>
                </c:pt>
                <c:pt idx="905">
                  <c:v>157.81417936181589</c:v>
                </c:pt>
                <c:pt idx="906">
                  <c:v>157.87480328621265</c:v>
                </c:pt>
                <c:pt idx="907">
                  <c:v>157.92831397909083</c:v>
                </c:pt>
                <c:pt idx="908">
                  <c:v>158.06448523766318</c:v>
                </c:pt>
                <c:pt idx="909">
                  <c:v>158.07411522582905</c:v>
                </c:pt>
                <c:pt idx="910">
                  <c:v>158.0779436293879</c:v>
                </c:pt>
                <c:pt idx="911">
                  <c:v>158.16277347056192</c:v>
                </c:pt>
                <c:pt idx="912">
                  <c:v>158.19790524304128</c:v>
                </c:pt>
                <c:pt idx="913">
                  <c:v>158.22923693625995</c:v>
                </c:pt>
                <c:pt idx="914">
                  <c:v>158.27025344464187</c:v>
                </c:pt>
                <c:pt idx="915">
                  <c:v>158.32110801570252</c:v>
                </c:pt>
                <c:pt idx="916">
                  <c:v>158.79278519293214</c:v>
                </c:pt>
                <c:pt idx="917">
                  <c:v>158.80153684390191</c:v>
                </c:pt>
                <c:pt idx="918">
                  <c:v>158.83227242441262</c:v>
                </c:pt>
                <c:pt idx="919">
                  <c:v>159.0627438661916</c:v>
                </c:pt>
                <c:pt idx="920">
                  <c:v>159.12639753061211</c:v>
                </c:pt>
                <c:pt idx="921">
                  <c:v>159.16484474393781</c:v>
                </c:pt>
                <c:pt idx="922">
                  <c:v>159.24535257952655</c:v>
                </c:pt>
                <c:pt idx="923">
                  <c:v>159.25573978629916</c:v>
                </c:pt>
                <c:pt idx="924">
                  <c:v>159.37887565465985</c:v>
                </c:pt>
                <c:pt idx="925">
                  <c:v>159.48269058622733</c:v>
                </c:pt>
                <c:pt idx="926">
                  <c:v>159.65601672456125</c:v>
                </c:pt>
                <c:pt idx="927">
                  <c:v>159.65880189804281</c:v>
                </c:pt>
                <c:pt idx="928">
                  <c:v>159.80632845056994</c:v>
                </c:pt>
                <c:pt idx="929">
                  <c:v>159.84060140042772</c:v>
                </c:pt>
                <c:pt idx="930">
                  <c:v>160.05513304853528</c:v>
                </c:pt>
                <c:pt idx="931">
                  <c:v>160.16865734234759</c:v>
                </c:pt>
                <c:pt idx="932">
                  <c:v>160.19150378497218</c:v>
                </c:pt>
                <c:pt idx="933">
                  <c:v>160.20980481567759</c:v>
                </c:pt>
                <c:pt idx="934">
                  <c:v>160.31250374197367</c:v>
                </c:pt>
                <c:pt idx="935">
                  <c:v>160.36091389407088</c:v>
                </c:pt>
                <c:pt idx="936">
                  <c:v>160.43802855007485</c:v>
                </c:pt>
                <c:pt idx="937">
                  <c:v>160.52309260374562</c:v>
                </c:pt>
                <c:pt idx="938">
                  <c:v>160.53676956622462</c:v>
                </c:pt>
                <c:pt idx="939">
                  <c:v>160.59047833841475</c:v>
                </c:pt>
                <c:pt idx="940">
                  <c:v>160.67102223826225</c:v>
                </c:pt>
                <c:pt idx="941">
                  <c:v>160.72392986165792</c:v>
                </c:pt>
                <c:pt idx="942">
                  <c:v>160.80168726339963</c:v>
                </c:pt>
                <c:pt idx="943">
                  <c:v>160.99719124456419</c:v>
                </c:pt>
                <c:pt idx="944">
                  <c:v>161.00004087241959</c:v>
                </c:pt>
                <c:pt idx="945">
                  <c:v>161.0094324837201</c:v>
                </c:pt>
                <c:pt idx="946">
                  <c:v>161.06152645330374</c:v>
                </c:pt>
                <c:pt idx="947">
                  <c:v>161.12457731607896</c:v>
                </c:pt>
                <c:pt idx="948">
                  <c:v>161.13940344195467</c:v>
                </c:pt>
                <c:pt idx="949">
                  <c:v>161.28235455696375</c:v>
                </c:pt>
                <c:pt idx="950">
                  <c:v>161.35233772949931</c:v>
                </c:pt>
                <c:pt idx="951">
                  <c:v>161.36735702296758</c:v>
                </c:pt>
                <c:pt idx="952">
                  <c:v>161.60088095405385</c:v>
                </c:pt>
                <c:pt idx="953">
                  <c:v>161.83763532753434</c:v>
                </c:pt>
                <c:pt idx="954">
                  <c:v>162.35060935439293</c:v>
                </c:pt>
                <c:pt idx="955">
                  <c:v>162.43728965784814</c:v>
                </c:pt>
                <c:pt idx="956">
                  <c:v>162.60665964274659</c:v>
                </c:pt>
                <c:pt idx="957">
                  <c:v>162.69399651756294</c:v>
                </c:pt>
                <c:pt idx="958">
                  <c:v>162.82399133051246</c:v>
                </c:pt>
                <c:pt idx="959">
                  <c:v>163.26641439843388</c:v>
                </c:pt>
                <c:pt idx="960">
                  <c:v>163.35564917589807</c:v>
                </c:pt>
                <c:pt idx="961">
                  <c:v>163.38921584442227</c:v>
                </c:pt>
                <c:pt idx="962">
                  <c:v>163.39697489440158</c:v>
                </c:pt>
                <c:pt idx="963">
                  <c:v>163.76315466090753</c:v>
                </c:pt>
                <c:pt idx="964">
                  <c:v>163.80802709781489</c:v>
                </c:pt>
                <c:pt idx="965">
                  <c:v>164.52211539475186</c:v>
                </c:pt>
                <c:pt idx="966">
                  <c:v>164.5725299532686</c:v>
                </c:pt>
                <c:pt idx="967">
                  <c:v>165.17963051495596</c:v>
                </c:pt>
                <c:pt idx="968">
                  <c:v>165.22394077121658</c:v>
                </c:pt>
                <c:pt idx="969">
                  <c:v>165.37437805951126</c:v>
                </c:pt>
                <c:pt idx="970">
                  <c:v>165.43206338827056</c:v>
                </c:pt>
                <c:pt idx="971">
                  <c:v>165.50506918796009</c:v>
                </c:pt>
                <c:pt idx="972">
                  <c:v>165.55322284080808</c:v>
                </c:pt>
                <c:pt idx="973">
                  <c:v>165.65504187961454</c:v>
                </c:pt>
                <c:pt idx="974">
                  <c:v>166.13991488357223</c:v>
                </c:pt>
                <c:pt idx="975">
                  <c:v>166.75811016220234</c:v>
                </c:pt>
                <c:pt idx="976">
                  <c:v>166.94595811295551</c:v>
                </c:pt>
                <c:pt idx="977">
                  <c:v>167.15857726785623</c:v>
                </c:pt>
                <c:pt idx="978">
                  <c:v>167.25568390543185</c:v>
                </c:pt>
                <c:pt idx="979">
                  <c:v>167.46828827937506</c:v>
                </c:pt>
                <c:pt idx="980">
                  <c:v>167.69272499333269</c:v>
                </c:pt>
                <c:pt idx="981">
                  <c:v>167.84150871841365</c:v>
                </c:pt>
                <c:pt idx="982">
                  <c:v>168.02643353078903</c:v>
                </c:pt>
                <c:pt idx="983">
                  <c:v>168.10694726636169</c:v>
                </c:pt>
                <c:pt idx="984">
                  <c:v>168.61673777860227</c:v>
                </c:pt>
                <c:pt idx="985">
                  <c:v>169.07534111136761</c:v>
                </c:pt>
                <c:pt idx="986">
                  <c:v>169.26509476428933</c:v>
                </c:pt>
                <c:pt idx="987">
                  <c:v>169.49894470036486</c:v>
                </c:pt>
                <c:pt idx="988">
                  <c:v>169.69598598584187</c:v>
                </c:pt>
                <c:pt idx="989">
                  <c:v>170.09954009949797</c:v>
                </c:pt>
                <c:pt idx="990">
                  <c:v>170.73495093122551</c:v>
                </c:pt>
                <c:pt idx="991">
                  <c:v>170.97267267427327</c:v>
                </c:pt>
                <c:pt idx="992">
                  <c:v>171.19983359752428</c:v>
                </c:pt>
                <c:pt idx="993">
                  <c:v>171.31237778190638</c:v>
                </c:pt>
                <c:pt idx="994">
                  <c:v>171.37306318311656</c:v>
                </c:pt>
                <c:pt idx="995">
                  <c:v>172.58649304686051</c:v>
                </c:pt>
                <c:pt idx="996">
                  <c:v>173.18383566523738</c:v>
                </c:pt>
                <c:pt idx="997">
                  <c:v>173.27189118546221</c:v>
                </c:pt>
                <c:pt idx="998">
                  <c:v>174.42632868249902</c:v>
                </c:pt>
                <c:pt idx="999">
                  <c:v>179.06785459260885</c:v>
                </c:pt>
              </c:numCache>
            </c:numRef>
          </c:xVal>
          <c:yVal>
            <c:numRef>
              <c:f>Project3!$L$2:$L$1001</c:f>
              <c:numCache>
                <c:formatCode>General</c:formatCode>
                <c:ptCount val="1000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0.01</c:v>
                </c:pt>
                <c:pt idx="10">
                  <c:v>1.0999999999999999E-2</c:v>
                </c:pt>
                <c:pt idx="11">
                  <c:v>1.2E-2</c:v>
                </c:pt>
                <c:pt idx="12">
                  <c:v>1.2999999999999999E-2</c:v>
                </c:pt>
                <c:pt idx="13">
                  <c:v>1.4E-2</c:v>
                </c:pt>
                <c:pt idx="14">
                  <c:v>1.4999999999999999E-2</c:v>
                </c:pt>
                <c:pt idx="15">
                  <c:v>1.6E-2</c:v>
                </c:pt>
                <c:pt idx="16">
                  <c:v>1.7000000000000001E-2</c:v>
                </c:pt>
                <c:pt idx="17">
                  <c:v>1.7999999999999999E-2</c:v>
                </c:pt>
                <c:pt idx="18">
                  <c:v>1.9E-2</c:v>
                </c:pt>
                <c:pt idx="19">
                  <c:v>0.02</c:v>
                </c:pt>
                <c:pt idx="20">
                  <c:v>2.1000000000000001E-2</c:v>
                </c:pt>
                <c:pt idx="21">
                  <c:v>2.1999999999999999E-2</c:v>
                </c:pt>
                <c:pt idx="22">
                  <c:v>2.3E-2</c:v>
                </c:pt>
                <c:pt idx="23">
                  <c:v>2.4E-2</c:v>
                </c:pt>
                <c:pt idx="24">
                  <c:v>2.5000000000000001E-2</c:v>
                </c:pt>
                <c:pt idx="25">
                  <c:v>2.5999999999999999E-2</c:v>
                </c:pt>
                <c:pt idx="26">
                  <c:v>2.7E-2</c:v>
                </c:pt>
                <c:pt idx="27">
                  <c:v>2.8000000000000001E-2</c:v>
                </c:pt>
                <c:pt idx="28">
                  <c:v>2.9000000000000001E-2</c:v>
                </c:pt>
                <c:pt idx="29">
                  <c:v>0.03</c:v>
                </c:pt>
                <c:pt idx="30">
                  <c:v>3.1E-2</c:v>
                </c:pt>
                <c:pt idx="31">
                  <c:v>3.2000000000000001E-2</c:v>
                </c:pt>
                <c:pt idx="32">
                  <c:v>3.3000000000000002E-2</c:v>
                </c:pt>
                <c:pt idx="33">
                  <c:v>3.4000000000000002E-2</c:v>
                </c:pt>
                <c:pt idx="34">
                  <c:v>3.5000000000000003E-2</c:v>
                </c:pt>
                <c:pt idx="35">
                  <c:v>3.5999999999999997E-2</c:v>
                </c:pt>
                <c:pt idx="36">
                  <c:v>3.6999999999999998E-2</c:v>
                </c:pt>
                <c:pt idx="37">
                  <c:v>3.7999999999999999E-2</c:v>
                </c:pt>
                <c:pt idx="38">
                  <c:v>3.9E-2</c:v>
                </c:pt>
                <c:pt idx="39">
                  <c:v>0.04</c:v>
                </c:pt>
                <c:pt idx="40">
                  <c:v>4.1000000000000002E-2</c:v>
                </c:pt>
                <c:pt idx="41">
                  <c:v>4.2000000000000003E-2</c:v>
                </c:pt>
                <c:pt idx="42">
                  <c:v>4.2999999999999997E-2</c:v>
                </c:pt>
                <c:pt idx="43">
                  <c:v>4.3999999999999997E-2</c:v>
                </c:pt>
                <c:pt idx="44">
                  <c:v>4.4999999999999998E-2</c:v>
                </c:pt>
                <c:pt idx="45">
                  <c:v>4.5999999999999999E-2</c:v>
                </c:pt>
                <c:pt idx="46">
                  <c:v>4.7E-2</c:v>
                </c:pt>
                <c:pt idx="47">
                  <c:v>4.8000000000000001E-2</c:v>
                </c:pt>
                <c:pt idx="48">
                  <c:v>4.9000000000000002E-2</c:v>
                </c:pt>
                <c:pt idx="49">
                  <c:v>0.05</c:v>
                </c:pt>
                <c:pt idx="50">
                  <c:v>5.0999999999999997E-2</c:v>
                </c:pt>
                <c:pt idx="51">
                  <c:v>5.1999999999999998E-2</c:v>
                </c:pt>
                <c:pt idx="52">
                  <c:v>5.2999999999999999E-2</c:v>
                </c:pt>
                <c:pt idx="53">
                  <c:v>5.3999999999999999E-2</c:v>
                </c:pt>
                <c:pt idx="54">
                  <c:v>5.5E-2</c:v>
                </c:pt>
                <c:pt idx="55">
                  <c:v>5.6000000000000001E-2</c:v>
                </c:pt>
                <c:pt idx="56">
                  <c:v>5.7000000000000002E-2</c:v>
                </c:pt>
                <c:pt idx="57">
                  <c:v>5.8000000000000003E-2</c:v>
                </c:pt>
                <c:pt idx="58">
                  <c:v>5.8999999999999997E-2</c:v>
                </c:pt>
                <c:pt idx="59">
                  <c:v>0.06</c:v>
                </c:pt>
                <c:pt idx="60">
                  <c:v>6.0999999999999999E-2</c:v>
                </c:pt>
                <c:pt idx="61">
                  <c:v>6.2E-2</c:v>
                </c:pt>
                <c:pt idx="62">
                  <c:v>6.3E-2</c:v>
                </c:pt>
                <c:pt idx="63">
                  <c:v>6.4000000000000001E-2</c:v>
                </c:pt>
                <c:pt idx="64">
                  <c:v>6.5000000000000002E-2</c:v>
                </c:pt>
                <c:pt idx="65">
                  <c:v>6.6000000000000003E-2</c:v>
                </c:pt>
                <c:pt idx="66">
                  <c:v>6.7000000000000004E-2</c:v>
                </c:pt>
                <c:pt idx="67">
                  <c:v>6.8000000000000005E-2</c:v>
                </c:pt>
                <c:pt idx="68">
                  <c:v>6.9000000000000006E-2</c:v>
                </c:pt>
                <c:pt idx="69">
                  <c:v>7.0000000000000007E-2</c:v>
                </c:pt>
                <c:pt idx="70">
                  <c:v>7.0999999999999994E-2</c:v>
                </c:pt>
                <c:pt idx="71">
                  <c:v>7.1999999999999995E-2</c:v>
                </c:pt>
                <c:pt idx="72">
                  <c:v>7.2999999999999995E-2</c:v>
                </c:pt>
                <c:pt idx="73">
                  <c:v>7.3999999999999996E-2</c:v>
                </c:pt>
                <c:pt idx="74">
                  <c:v>7.4999999999999997E-2</c:v>
                </c:pt>
                <c:pt idx="75">
                  <c:v>7.5999999999999998E-2</c:v>
                </c:pt>
                <c:pt idx="76">
                  <c:v>7.6999999999999999E-2</c:v>
                </c:pt>
                <c:pt idx="77">
                  <c:v>7.8E-2</c:v>
                </c:pt>
                <c:pt idx="78">
                  <c:v>7.9000000000000001E-2</c:v>
                </c:pt>
                <c:pt idx="79">
                  <c:v>0.08</c:v>
                </c:pt>
                <c:pt idx="80">
                  <c:v>8.1000000000000003E-2</c:v>
                </c:pt>
                <c:pt idx="81">
                  <c:v>8.2000000000000003E-2</c:v>
                </c:pt>
                <c:pt idx="82">
                  <c:v>8.3000000000000004E-2</c:v>
                </c:pt>
                <c:pt idx="83">
                  <c:v>8.4000000000000005E-2</c:v>
                </c:pt>
                <c:pt idx="84">
                  <c:v>8.5000000000000006E-2</c:v>
                </c:pt>
                <c:pt idx="85">
                  <c:v>8.5999999999999993E-2</c:v>
                </c:pt>
                <c:pt idx="86">
                  <c:v>8.6999999999999994E-2</c:v>
                </c:pt>
                <c:pt idx="87">
                  <c:v>8.7999999999999995E-2</c:v>
                </c:pt>
                <c:pt idx="88">
                  <c:v>8.8999999999999996E-2</c:v>
                </c:pt>
                <c:pt idx="89">
                  <c:v>0.09</c:v>
                </c:pt>
                <c:pt idx="90">
                  <c:v>9.0999999999999998E-2</c:v>
                </c:pt>
                <c:pt idx="91">
                  <c:v>9.1999999999999998E-2</c:v>
                </c:pt>
                <c:pt idx="92">
                  <c:v>9.2999999999999999E-2</c:v>
                </c:pt>
                <c:pt idx="93">
                  <c:v>9.4E-2</c:v>
                </c:pt>
                <c:pt idx="94">
                  <c:v>9.5000000000000001E-2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9.8000000000000004E-2</c:v>
                </c:pt>
                <c:pt idx="98">
                  <c:v>9.9000000000000005E-2</c:v>
                </c:pt>
                <c:pt idx="99">
                  <c:v>0.1</c:v>
                </c:pt>
                <c:pt idx="100">
                  <c:v>0.10100000000000001</c:v>
                </c:pt>
                <c:pt idx="101">
                  <c:v>0.10199999999999999</c:v>
                </c:pt>
                <c:pt idx="102">
                  <c:v>0.10299999999999999</c:v>
                </c:pt>
                <c:pt idx="103">
                  <c:v>0.104</c:v>
                </c:pt>
                <c:pt idx="104">
                  <c:v>0.105</c:v>
                </c:pt>
                <c:pt idx="105">
                  <c:v>0.106</c:v>
                </c:pt>
                <c:pt idx="106">
                  <c:v>0.107</c:v>
                </c:pt>
                <c:pt idx="107">
                  <c:v>0.108</c:v>
                </c:pt>
                <c:pt idx="108">
                  <c:v>0.109</c:v>
                </c:pt>
                <c:pt idx="109">
                  <c:v>0.11</c:v>
                </c:pt>
                <c:pt idx="110">
                  <c:v>0.111</c:v>
                </c:pt>
                <c:pt idx="111">
                  <c:v>0.112</c:v>
                </c:pt>
                <c:pt idx="112">
                  <c:v>0.113</c:v>
                </c:pt>
                <c:pt idx="113">
                  <c:v>0.114</c:v>
                </c:pt>
                <c:pt idx="114">
                  <c:v>0.115</c:v>
                </c:pt>
                <c:pt idx="115">
                  <c:v>0.11600000000000001</c:v>
                </c:pt>
                <c:pt idx="116">
                  <c:v>0.11700000000000001</c:v>
                </c:pt>
                <c:pt idx="117">
                  <c:v>0.11799999999999999</c:v>
                </c:pt>
                <c:pt idx="118">
                  <c:v>0.11899999999999999</c:v>
                </c:pt>
                <c:pt idx="119">
                  <c:v>0.12</c:v>
                </c:pt>
                <c:pt idx="120">
                  <c:v>0.121</c:v>
                </c:pt>
                <c:pt idx="121">
                  <c:v>0.122</c:v>
                </c:pt>
                <c:pt idx="122">
                  <c:v>0.123</c:v>
                </c:pt>
                <c:pt idx="123">
                  <c:v>0.124</c:v>
                </c:pt>
                <c:pt idx="124">
                  <c:v>0.125</c:v>
                </c:pt>
                <c:pt idx="125">
                  <c:v>0.126</c:v>
                </c:pt>
                <c:pt idx="126">
                  <c:v>0.127</c:v>
                </c:pt>
                <c:pt idx="127">
                  <c:v>0.128</c:v>
                </c:pt>
                <c:pt idx="128">
                  <c:v>0.129</c:v>
                </c:pt>
                <c:pt idx="129">
                  <c:v>0.13</c:v>
                </c:pt>
                <c:pt idx="130">
                  <c:v>0.13100000000000001</c:v>
                </c:pt>
                <c:pt idx="131">
                  <c:v>0.13200000000000001</c:v>
                </c:pt>
                <c:pt idx="132">
                  <c:v>0.13300000000000001</c:v>
                </c:pt>
                <c:pt idx="133">
                  <c:v>0.13400000000000001</c:v>
                </c:pt>
                <c:pt idx="134">
                  <c:v>0.13500000000000001</c:v>
                </c:pt>
                <c:pt idx="135">
                  <c:v>0.13600000000000001</c:v>
                </c:pt>
                <c:pt idx="136">
                  <c:v>0.13700000000000001</c:v>
                </c:pt>
                <c:pt idx="137">
                  <c:v>0.13800000000000001</c:v>
                </c:pt>
                <c:pt idx="138">
                  <c:v>0.13900000000000001</c:v>
                </c:pt>
                <c:pt idx="139">
                  <c:v>0.14000000000000001</c:v>
                </c:pt>
                <c:pt idx="140">
                  <c:v>0.14099999999999999</c:v>
                </c:pt>
                <c:pt idx="141">
                  <c:v>0.14199999999999999</c:v>
                </c:pt>
                <c:pt idx="142">
                  <c:v>0.14299999999999999</c:v>
                </c:pt>
                <c:pt idx="143">
                  <c:v>0.14399999999999999</c:v>
                </c:pt>
                <c:pt idx="144">
                  <c:v>0.14499999999999999</c:v>
                </c:pt>
                <c:pt idx="145">
                  <c:v>0.14599999999999999</c:v>
                </c:pt>
                <c:pt idx="146">
                  <c:v>0.14699999999999999</c:v>
                </c:pt>
                <c:pt idx="147">
                  <c:v>0.14799999999999999</c:v>
                </c:pt>
                <c:pt idx="148">
                  <c:v>0.14899999999999999</c:v>
                </c:pt>
                <c:pt idx="149">
                  <c:v>0.15</c:v>
                </c:pt>
                <c:pt idx="150">
                  <c:v>0.151</c:v>
                </c:pt>
                <c:pt idx="151">
                  <c:v>0.152</c:v>
                </c:pt>
                <c:pt idx="152">
                  <c:v>0.153</c:v>
                </c:pt>
                <c:pt idx="153">
                  <c:v>0.154</c:v>
                </c:pt>
                <c:pt idx="154">
                  <c:v>0.155</c:v>
                </c:pt>
                <c:pt idx="155">
                  <c:v>0.156</c:v>
                </c:pt>
                <c:pt idx="156">
                  <c:v>0.157</c:v>
                </c:pt>
                <c:pt idx="157">
                  <c:v>0.158</c:v>
                </c:pt>
                <c:pt idx="158">
                  <c:v>0.159</c:v>
                </c:pt>
                <c:pt idx="159">
                  <c:v>0.16</c:v>
                </c:pt>
                <c:pt idx="160">
                  <c:v>0.161</c:v>
                </c:pt>
                <c:pt idx="161">
                  <c:v>0.16200000000000001</c:v>
                </c:pt>
                <c:pt idx="162">
                  <c:v>0.16300000000000001</c:v>
                </c:pt>
                <c:pt idx="163">
                  <c:v>0.16400000000000001</c:v>
                </c:pt>
                <c:pt idx="164">
                  <c:v>0.16500000000000001</c:v>
                </c:pt>
                <c:pt idx="165">
                  <c:v>0.16600000000000001</c:v>
                </c:pt>
                <c:pt idx="166">
                  <c:v>0.16700000000000001</c:v>
                </c:pt>
                <c:pt idx="167">
                  <c:v>0.16800000000000001</c:v>
                </c:pt>
                <c:pt idx="168">
                  <c:v>0.16900000000000001</c:v>
                </c:pt>
                <c:pt idx="169">
                  <c:v>0.17</c:v>
                </c:pt>
                <c:pt idx="170">
                  <c:v>0.17100000000000001</c:v>
                </c:pt>
                <c:pt idx="171">
                  <c:v>0.17199999999999999</c:v>
                </c:pt>
                <c:pt idx="172">
                  <c:v>0.17299999999999999</c:v>
                </c:pt>
                <c:pt idx="173">
                  <c:v>0.17399999999999999</c:v>
                </c:pt>
                <c:pt idx="174">
                  <c:v>0.17499999999999999</c:v>
                </c:pt>
                <c:pt idx="175">
                  <c:v>0.17599999999999999</c:v>
                </c:pt>
                <c:pt idx="176">
                  <c:v>0.17699999999999999</c:v>
                </c:pt>
                <c:pt idx="177">
                  <c:v>0.17799999999999999</c:v>
                </c:pt>
                <c:pt idx="178">
                  <c:v>0.17899999999999999</c:v>
                </c:pt>
                <c:pt idx="179">
                  <c:v>0.18</c:v>
                </c:pt>
                <c:pt idx="180">
                  <c:v>0.18099999999999999</c:v>
                </c:pt>
                <c:pt idx="181">
                  <c:v>0.182</c:v>
                </c:pt>
                <c:pt idx="182">
                  <c:v>0.183</c:v>
                </c:pt>
                <c:pt idx="183">
                  <c:v>0.184</c:v>
                </c:pt>
                <c:pt idx="184">
                  <c:v>0.185</c:v>
                </c:pt>
                <c:pt idx="185">
                  <c:v>0.186</c:v>
                </c:pt>
                <c:pt idx="186">
                  <c:v>0.187</c:v>
                </c:pt>
                <c:pt idx="187">
                  <c:v>0.188</c:v>
                </c:pt>
                <c:pt idx="188">
                  <c:v>0.189</c:v>
                </c:pt>
                <c:pt idx="189">
                  <c:v>0.19</c:v>
                </c:pt>
                <c:pt idx="190">
                  <c:v>0.191</c:v>
                </c:pt>
                <c:pt idx="191">
                  <c:v>0.192</c:v>
                </c:pt>
                <c:pt idx="192">
                  <c:v>0.193</c:v>
                </c:pt>
                <c:pt idx="193">
                  <c:v>0.19400000000000001</c:v>
                </c:pt>
                <c:pt idx="194">
                  <c:v>0.19500000000000001</c:v>
                </c:pt>
                <c:pt idx="195">
                  <c:v>0.19600000000000001</c:v>
                </c:pt>
                <c:pt idx="196">
                  <c:v>0.19700000000000001</c:v>
                </c:pt>
                <c:pt idx="197">
                  <c:v>0.19800000000000001</c:v>
                </c:pt>
                <c:pt idx="198">
                  <c:v>0.19900000000000001</c:v>
                </c:pt>
                <c:pt idx="199">
                  <c:v>0.2</c:v>
                </c:pt>
                <c:pt idx="200">
                  <c:v>0.20100000000000001</c:v>
                </c:pt>
                <c:pt idx="201">
                  <c:v>0.20200000000000001</c:v>
                </c:pt>
                <c:pt idx="202">
                  <c:v>0.20300000000000001</c:v>
                </c:pt>
                <c:pt idx="203">
                  <c:v>0.20399999999999999</c:v>
                </c:pt>
                <c:pt idx="204">
                  <c:v>0.20499999999999999</c:v>
                </c:pt>
                <c:pt idx="205">
                  <c:v>0.20599999999999999</c:v>
                </c:pt>
                <c:pt idx="206">
                  <c:v>0.20699999999999999</c:v>
                </c:pt>
                <c:pt idx="207">
                  <c:v>0.20799999999999999</c:v>
                </c:pt>
                <c:pt idx="208">
                  <c:v>0.20899999999999999</c:v>
                </c:pt>
                <c:pt idx="209">
                  <c:v>0.21</c:v>
                </c:pt>
                <c:pt idx="210">
                  <c:v>0.21099999999999999</c:v>
                </c:pt>
                <c:pt idx="211">
                  <c:v>0.21199999999999999</c:v>
                </c:pt>
                <c:pt idx="212">
                  <c:v>0.21299999999999999</c:v>
                </c:pt>
                <c:pt idx="213">
                  <c:v>0.214</c:v>
                </c:pt>
                <c:pt idx="214">
                  <c:v>0.215</c:v>
                </c:pt>
                <c:pt idx="215">
                  <c:v>0.216</c:v>
                </c:pt>
                <c:pt idx="216">
                  <c:v>0.217</c:v>
                </c:pt>
                <c:pt idx="217">
                  <c:v>0.218</c:v>
                </c:pt>
                <c:pt idx="218">
                  <c:v>0.219</c:v>
                </c:pt>
                <c:pt idx="219">
                  <c:v>0.22</c:v>
                </c:pt>
                <c:pt idx="220">
                  <c:v>0.221</c:v>
                </c:pt>
                <c:pt idx="221">
                  <c:v>0.222</c:v>
                </c:pt>
                <c:pt idx="222">
                  <c:v>0.223</c:v>
                </c:pt>
                <c:pt idx="223">
                  <c:v>0.224</c:v>
                </c:pt>
                <c:pt idx="224">
                  <c:v>0.22500000000000001</c:v>
                </c:pt>
                <c:pt idx="225">
                  <c:v>0.22600000000000001</c:v>
                </c:pt>
                <c:pt idx="226">
                  <c:v>0.22700000000000001</c:v>
                </c:pt>
                <c:pt idx="227">
                  <c:v>0.22800000000000001</c:v>
                </c:pt>
                <c:pt idx="228">
                  <c:v>0.22900000000000001</c:v>
                </c:pt>
                <c:pt idx="229">
                  <c:v>0.23</c:v>
                </c:pt>
                <c:pt idx="230">
                  <c:v>0.23100000000000001</c:v>
                </c:pt>
                <c:pt idx="231">
                  <c:v>0.23200000000000001</c:v>
                </c:pt>
                <c:pt idx="232">
                  <c:v>0.23300000000000001</c:v>
                </c:pt>
                <c:pt idx="233">
                  <c:v>0.23400000000000001</c:v>
                </c:pt>
                <c:pt idx="234">
                  <c:v>0.23499999999999999</c:v>
                </c:pt>
                <c:pt idx="235">
                  <c:v>0.23599999999999999</c:v>
                </c:pt>
                <c:pt idx="236">
                  <c:v>0.23699999999999999</c:v>
                </c:pt>
                <c:pt idx="237">
                  <c:v>0.23799999999999999</c:v>
                </c:pt>
                <c:pt idx="238">
                  <c:v>0.23899999999999999</c:v>
                </c:pt>
                <c:pt idx="239">
                  <c:v>0.24</c:v>
                </c:pt>
                <c:pt idx="240">
                  <c:v>0.24099999999999999</c:v>
                </c:pt>
                <c:pt idx="241">
                  <c:v>0.24199999999999999</c:v>
                </c:pt>
                <c:pt idx="242">
                  <c:v>0.24299999999999999</c:v>
                </c:pt>
                <c:pt idx="243">
                  <c:v>0.24399999999999999</c:v>
                </c:pt>
                <c:pt idx="244">
                  <c:v>0.245</c:v>
                </c:pt>
                <c:pt idx="245">
                  <c:v>0.246</c:v>
                </c:pt>
                <c:pt idx="246">
                  <c:v>0.247</c:v>
                </c:pt>
                <c:pt idx="247">
                  <c:v>0.248</c:v>
                </c:pt>
                <c:pt idx="248">
                  <c:v>0.249</c:v>
                </c:pt>
                <c:pt idx="249">
                  <c:v>0.25</c:v>
                </c:pt>
                <c:pt idx="250">
                  <c:v>0.251</c:v>
                </c:pt>
                <c:pt idx="251">
                  <c:v>0.252</c:v>
                </c:pt>
                <c:pt idx="252">
                  <c:v>0.253</c:v>
                </c:pt>
                <c:pt idx="253">
                  <c:v>0.254</c:v>
                </c:pt>
                <c:pt idx="254">
                  <c:v>0.255</c:v>
                </c:pt>
                <c:pt idx="255">
                  <c:v>0.25600000000000001</c:v>
                </c:pt>
                <c:pt idx="256">
                  <c:v>0.25700000000000001</c:v>
                </c:pt>
                <c:pt idx="257">
                  <c:v>0.25800000000000001</c:v>
                </c:pt>
                <c:pt idx="258">
                  <c:v>0.25900000000000001</c:v>
                </c:pt>
                <c:pt idx="259">
                  <c:v>0.26</c:v>
                </c:pt>
                <c:pt idx="260">
                  <c:v>0.26100000000000001</c:v>
                </c:pt>
                <c:pt idx="261">
                  <c:v>0.26200000000000001</c:v>
                </c:pt>
                <c:pt idx="262">
                  <c:v>0.26300000000000001</c:v>
                </c:pt>
                <c:pt idx="263">
                  <c:v>0.26400000000000001</c:v>
                </c:pt>
                <c:pt idx="264">
                  <c:v>0.26500000000000001</c:v>
                </c:pt>
                <c:pt idx="265">
                  <c:v>0.26600000000000001</c:v>
                </c:pt>
                <c:pt idx="266">
                  <c:v>0.26700000000000002</c:v>
                </c:pt>
                <c:pt idx="267">
                  <c:v>0.26800000000000002</c:v>
                </c:pt>
                <c:pt idx="268">
                  <c:v>0.26900000000000002</c:v>
                </c:pt>
                <c:pt idx="269">
                  <c:v>0.27</c:v>
                </c:pt>
                <c:pt idx="270">
                  <c:v>0.27100000000000002</c:v>
                </c:pt>
                <c:pt idx="271">
                  <c:v>0.27200000000000002</c:v>
                </c:pt>
                <c:pt idx="272">
                  <c:v>0.27300000000000002</c:v>
                </c:pt>
                <c:pt idx="273">
                  <c:v>0.27400000000000002</c:v>
                </c:pt>
                <c:pt idx="274">
                  <c:v>0.27500000000000002</c:v>
                </c:pt>
                <c:pt idx="275">
                  <c:v>0.27600000000000002</c:v>
                </c:pt>
                <c:pt idx="276">
                  <c:v>0.27700000000000002</c:v>
                </c:pt>
                <c:pt idx="277">
                  <c:v>0.27800000000000002</c:v>
                </c:pt>
                <c:pt idx="278">
                  <c:v>0.27900000000000003</c:v>
                </c:pt>
                <c:pt idx="279">
                  <c:v>0.28000000000000003</c:v>
                </c:pt>
                <c:pt idx="280">
                  <c:v>0.28100000000000003</c:v>
                </c:pt>
                <c:pt idx="281">
                  <c:v>0.28199999999999997</c:v>
                </c:pt>
                <c:pt idx="282">
                  <c:v>0.28299999999999997</c:v>
                </c:pt>
                <c:pt idx="283">
                  <c:v>0.28399999999999997</c:v>
                </c:pt>
                <c:pt idx="284">
                  <c:v>0.28499999999999998</c:v>
                </c:pt>
                <c:pt idx="285">
                  <c:v>0.28599999999999998</c:v>
                </c:pt>
                <c:pt idx="286">
                  <c:v>0.28699999999999998</c:v>
                </c:pt>
                <c:pt idx="287">
                  <c:v>0.28799999999999998</c:v>
                </c:pt>
                <c:pt idx="288">
                  <c:v>0.28899999999999998</c:v>
                </c:pt>
                <c:pt idx="289">
                  <c:v>0.28999999999999998</c:v>
                </c:pt>
                <c:pt idx="290">
                  <c:v>0.29099999999999998</c:v>
                </c:pt>
                <c:pt idx="291">
                  <c:v>0.29199999999999998</c:v>
                </c:pt>
                <c:pt idx="292">
                  <c:v>0.29299999999999998</c:v>
                </c:pt>
                <c:pt idx="293">
                  <c:v>0.29399999999999998</c:v>
                </c:pt>
                <c:pt idx="294">
                  <c:v>0.29499999999999998</c:v>
                </c:pt>
                <c:pt idx="295">
                  <c:v>0.29599999999999999</c:v>
                </c:pt>
                <c:pt idx="296">
                  <c:v>0.29699999999999999</c:v>
                </c:pt>
                <c:pt idx="297">
                  <c:v>0.29799999999999999</c:v>
                </c:pt>
                <c:pt idx="298">
                  <c:v>0.29899999999999999</c:v>
                </c:pt>
                <c:pt idx="299">
                  <c:v>0.3</c:v>
                </c:pt>
                <c:pt idx="300">
                  <c:v>0.30099999999999999</c:v>
                </c:pt>
                <c:pt idx="301">
                  <c:v>0.30199999999999999</c:v>
                </c:pt>
                <c:pt idx="302">
                  <c:v>0.30299999999999999</c:v>
                </c:pt>
                <c:pt idx="303">
                  <c:v>0.30399999999999999</c:v>
                </c:pt>
                <c:pt idx="304">
                  <c:v>0.30499999999999999</c:v>
                </c:pt>
                <c:pt idx="305">
                  <c:v>0.30599999999999999</c:v>
                </c:pt>
                <c:pt idx="306">
                  <c:v>0.307</c:v>
                </c:pt>
                <c:pt idx="307">
                  <c:v>0.308</c:v>
                </c:pt>
                <c:pt idx="308">
                  <c:v>0.309</c:v>
                </c:pt>
                <c:pt idx="309">
                  <c:v>0.31</c:v>
                </c:pt>
                <c:pt idx="310">
                  <c:v>0.311</c:v>
                </c:pt>
                <c:pt idx="311">
                  <c:v>0.312</c:v>
                </c:pt>
                <c:pt idx="312">
                  <c:v>0.313</c:v>
                </c:pt>
                <c:pt idx="313">
                  <c:v>0.314</c:v>
                </c:pt>
                <c:pt idx="314">
                  <c:v>0.315</c:v>
                </c:pt>
                <c:pt idx="315">
                  <c:v>0.316</c:v>
                </c:pt>
                <c:pt idx="316">
                  <c:v>0.317</c:v>
                </c:pt>
                <c:pt idx="317">
                  <c:v>0.318</c:v>
                </c:pt>
                <c:pt idx="318">
                  <c:v>0.31900000000000001</c:v>
                </c:pt>
                <c:pt idx="319">
                  <c:v>0.32</c:v>
                </c:pt>
                <c:pt idx="320">
                  <c:v>0.32100000000000001</c:v>
                </c:pt>
                <c:pt idx="321">
                  <c:v>0.32200000000000001</c:v>
                </c:pt>
                <c:pt idx="322">
                  <c:v>0.32300000000000001</c:v>
                </c:pt>
                <c:pt idx="323">
                  <c:v>0.32400000000000001</c:v>
                </c:pt>
                <c:pt idx="324">
                  <c:v>0.32500000000000001</c:v>
                </c:pt>
                <c:pt idx="325">
                  <c:v>0.32600000000000001</c:v>
                </c:pt>
                <c:pt idx="326">
                  <c:v>0.32700000000000001</c:v>
                </c:pt>
                <c:pt idx="327">
                  <c:v>0.32800000000000001</c:v>
                </c:pt>
                <c:pt idx="328">
                  <c:v>0.32900000000000001</c:v>
                </c:pt>
                <c:pt idx="329">
                  <c:v>0.33</c:v>
                </c:pt>
                <c:pt idx="330">
                  <c:v>0.33100000000000002</c:v>
                </c:pt>
                <c:pt idx="331">
                  <c:v>0.33200000000000002</c:v>
                </c:pt>
                <c:pt idx="332">
                  <c:v>0.33300000000000002</c:v>
                </c:pt>
                <c:pt idx="333">
                  <c:v>0.33400000000000002</c:v>
                </c:pt>
                <c:pt idx="334">
                  <c:v>0.33500000000000002</c:v>
                </c:pt>
                <c:pt idx="335">
                  <c:v>0.33600000000000002</c:v>
                </c:pt>
                <c:pt idx="336">
                  <c:v>0.33700000000000002</c:v>
                </c:pt>
                <c:pt idx="337">
                  <c:v>0.33800000000000002</c:v>
                </c:pt>
                <c:pt idx="338">
                  <c:v>0.33900000000000002</c:v>
                </c:pt>
                <c:pt idx="339">
                  <c:v>0.34</c:v>
                </c:pt>
                <c:pt idx="340">
                  <c:v>0.34100000000000003</c:v>
                </c:pt>
                <c:pt idx="341">
                  <c:v>0.34200000000000003</c:v>
                </c:pt>
                <c:pt idx="342">
                  <c:v>0.34300000000000003</c:v>
                </c:pt>
                <c:pt idx="343">
                  <c:v>0.34399999999999997</c:v>
                </c:pt>
                <c:pt idx="344">
                  <c:v>0.34499999999999997</c:v>
                </c:pt>
                <c:pt idx="345">
                  <c:v>0.34599999999999997</c:v>
                </c:pt>
                <c:pt idx="346">
                  <c:v>0.34699999999999998</c:v>
                </c:pt>
                <c:pt idx="347">
                  <c:v>0.34799999999999998</c:v>
                </c:pt>
                <c:pt idx="348">
                  <c:v>0.34899999999999998</c:v>
                </c:pt>
                <c:pt idx="349">
                  <c:v>0.35</c:v>
                </c:pt>
                <c:pt idx="350">
                  <c:v>0.35099999999999998</c:v>
                </c:pt>
                <c:pt idx="351">
                  <c:v>0.35199999999999998</c:v>
                </c:pt>
                <c:pt idx="352">
                  <c:v>0.35299999999999998</c:v>
                </c:pt>
                <c:pt idx="353">
                  <c:v>0.35399999999999998</c:v>
                </c:pt>
                <c:pt idx="354">
                  <c:v>0.35499999999999998</c:v>
                </c:pt>
                <c:pt idx="355">
                  <c:v>0.35599999999999998</c:v>
                </c:pt>
                <c:pt idx="356">
                  <c:v>0.35699999999999998</c:v>
                </c:pt>
                <c:pt idx="357">
                  <c:v>0.35799999999999998</c:v>
                </c:pt>
                <c:pt idx="358">
                  <c:v>0.35899999999999999</c:v>
                </c:pt>
                <c:pt idx="359">
                  <c:v>0.36</c:v>
                </c:pt>
                <c:pt idx="360">
                  <c:v>0.36099999999999999</c:v>
                </c:pt>
                <c:pt idx="361">
                  <c:v>0.36199999999999999</c:v>
                </c:pt>
                <c:pt idx="362">
                  <c:v>0.36299999999999999</c:v>
                </c:pt>
                <c:pt idx="363">
                  <c:v>0.36399999999999999</c:v>
                </c:pt>
                <c:pt idx="364">
                  <c:v>0.36499999999999999</c:v>
                </c:pt>
                <c:pt idx="365">
                  <c:v>0.36599999999999999</c:v>
                </c:pt>
                <c:pt idx="366">
                  <c:v>0.36699999999999999</c:v>
                </c:pt>
                <c:pt idx="367">
                  <c:v>0.36799999999999999</c:v>
                </c:pt>
                <c:pt idx="368">
                  <c:v>0.36899999999999999</c:v>
                </c:pt>
                <c:pt idx="369">
                  <c:v>0.37</c:v>
                </c:pt>
                <c:pt idx="370">
                  <c:v>0.371</c:v>
                </c:pt>
                <c:pt idx="371">
                  <c:v>0.372</c:v>
                </c:pt>
                <c:pt idx="372">
                  <c:v>0.373</c:v>
                </c:pt>
                <c:pt idx="373">
                  <c:v>0.374</c:v>
                </c:pt>
                <c:pt idx="374">
                  <c:v>0.375</c:v>
                </c:pt>
                <c:pt idx="375">
                  <c:v>0.376</c:v>
                </c:pt>
                <c:pt idx="376">
                  <c:v>0.377</c:v>
                </c:pt>
                <c:pt idx="377">
                  <c:v>0.378</c:v>
                </c:pt>
                <c:pt idx="378">
                  <c:v>0.379</c:v>
                </c:pt>
                <c:pt idx="379">
                  <c:v>0.38</c:v>
                </c:pt>
                <c:pt idx="380">
                  <c:v>0.38100000000000001</c:v>
                </c:pt>
                <c:pt idx="381">
                  <c:v>0.38200000000000001</c:v>
                </c:pt>
                <c:pt idx="382">
                  <c:v>0.38300000000000001</c:v>
                </c:pt>
                <c:pt idx="383">
                  <c:v>0.38400000000000001</c:v>
                </c:pt>
                <c:pt idx="384">
                  <c:v>0.38500000000000001</c:v>
                </c:pt>
                <c:pt idx="385">
                  <c:v>0.38600000000000001</c:v>
                </c:pt>
                <c:pt idx="386">
                  <c:v>0.38700000000000001</c:v>
                </c:pt>
                <c:pt idx="387">
                  <c:v>0.38800000000000001</c:v>
                </c:pt>
                <c:pt idx="388">
                  <c:v>0.38900000000000001</c:v>
                </c:pt>
                <c:pt idx="389">
                  <c:v>0.39</c:v>
                </c:pt>
                <c:pt idx="390">
                  <c:v>0.39100000000000001</c:v>
                </c:pt>
                <c:pt idx="391">
                  <c:v>0.39200000000000002</c:v>
                </c:pt>
                <c:pt idx="392">
                  <c:v>0.39300000000000002</c:v>
                </c:pt>
                <c:pt idx="393">
                  <c:v>0.39400000000000002</c:v>
                </c:pt>
                <c:pt idx="394">
                  <c:v>0.39500000000000002</c:v>
                </c:pt>
                <c:pt idx="395">
                  <c:v>0.39600000000000002</c:v>
                </c:pt>
                <c:pt idx="396">
                  <c:v>0.39700000000000002</c:v>
                </c:pt>
                <c:pt idx="397">
                  <c:v>0.39800000000000002</c:v>
                </c:pt>
                <c:pt idx="398">
                  <c:v>0.39900000000000002</c:v>
                </c:pt>
                <c:pt idx="399">
                  <c:v>0.4</c:v>
                </c:pt>
                <c:pt idx="400">
                  <c:v>0.40100000000000002</c:v>
                </c:pt>
                <c:pt idx="401">
                  <c:v>0.40200000000000002</c:v>
                </c:pt>
                <c:pt idx="402">
                  <c:v>0.40300000000000002</c:v>
                </c:pt>
                <c:pt idx="403">
                  <c:v>0.40400000000000003</c:v>
                </c:pt>
                <c:pt idx="404">
                  <c:v>0.40500000000000003</c:v>
                </c:pt>
                <c:pt idx="405">
                  <c:v>0.40600000000000003</c:v>
                </c:pt>
                <c:pt idx="406">
                  <c:v>0.40699999999999997</c:v>
                </c:pt>
                <c:pt idx="407">
                  <c:v>0.40799999999999997</c:v>
                </c:pt>
                <c:pt idx="408">
                  <c:v>0.40899999999999997</c:v>
                </c:pt>
                <c:pt idx="409">
                  <c:v>0.41</c:v>
                </c:pt>
                <c:pt idx="410">
                  <c:v>0.41099999999999998</c:v>
                </c:pt>
                <c:pt idx="411">
                  <c:v>0.41199999999999998</c:v>
                </c:pt>
                <c:pt idx="412">
                  <c:v>0.41299999999999998</c:v>
                </c:pt>
                <c:pt idx="413">
                  <c:v>0.41399999999999998</c:v>
                </c:pt>
                <c:pt idx="414">
                  <c:v>0.41499999999999998</c:v>
                </c:pt>
                <c:pt idx="415">
                  <c:v>0.41599999999999998</c:v>
                </c:pt>
                <c:pt idx="416">
                  <c:v>0.41699999999999998</c:v>
                </c:pt>
                <c:pt idx="417">
                  <c:v>0.41799999999999998</c:v>
                </c:pt>
                <c:pt idx="418">
                  <c:v>0.41899999999999998</c:v>
                </c:pt>
                <c:pt idx="419">
                  <c:v>0.42</c:v>
                </c:pt>
                <c:pt idx="420">
                  <c:v>0.42099999999999999</c:v>
                </c:pt>
                <c:pt idx="421">
                  <c:v>0.42199999999999999</c:v>
                </c:pt>
                <c:pt idx="422">
                  <c:v>0.42299999999999999</c:v>
                </c:pt>
                <c:pt idx="423">
                  <c:v>0.42399999999999999</c:v>
                </c:pt>
                <c:pt idx="424">
                  <c:v>0.42499999999999999</c:v>
                </c:pt>
                <c:pt idx="425">
                  <c:v>0.42599999999999999</c:v>
                </c:pt>
                <c:pt idx="426">
                  <c:v>0.42699999999999999</c:v>
                </c:pt>
                <c:pt idx="427">
                  <c:v>0.42799999999999999</c:v>
                </c:pt>
                <c:pt idx="428">
                  <c:v>0.42899999999999999</c:v>
                </c:pt>
                <c:pt idx="429">
                  <c:v>0.43</c:v>
                </c:pt>
                <c:pt idx="430">
                  <c:v>0.43099999999999999</c:v>
                </c:pt>
                <c:pt idx="431">
                  <c:v>0.432</c:v>
                </c:pt>
                <c:pt idx="432">
                  <c:v>0.433</c:v>
                </c:pt>
                <c:pt idx="433">
                  <c:v>0.434</c:v>
                </c:pt>
                <c:pt idx="434">
                  <c:v>0.435</c:v>
                </c:pt>
                <c:pt idx="435">
                  <c:v>0.436</c:v>
                </c:pt>
                <c:pt idx="436">
                  <c:v>0.437</c:v>
                </c:pt>
                <c:pt idx="437">
                  <c:v>0.438</c:v>
                </c:pt>
                <c:pt idx="438">
                  <c:v>0.439</c:v>
                </c:pt>
                <c:pt idx="439">
                  <c:v>0.44</c:v>
                </c:pt>
                <c:pt idx="440">
                  <c:v>0.441</c:v>
                </c:pt>
                <c:pt idx="441">
                  <c:v>0.442</c:v>
                </c:pt>
                <c:pt idx="442">
                  <c:v>0.443</c:v>
                </c:pt>
                <c:pt idx="443">
                  <c:v>0.44400000000000001</c:v>
                </c:pt>
                <c:pt idx="444">
                  <c:v>0.44500000000000001</c:v>
                </c:pt>
                <c:pt idx="445">
                  <c:v>0.44600000000000001</c:v>
                </c:pt>
                <c:pt idx="446">
                  <c:v>0.44700000000000001</c:v>
                </c:pt>
                <c:pt idx="447">
                  <c:v>0.44800000000000001</c:v>
                </c:pt>
                <c:pt idx="448">
                  <c:v>0.44900000000000001</c:v>
                </c:pt>
                <c:pt idx="449">
                  <c:v>0.45</c:v>
                </c:pt>
                <c:pt idx="450">
                  <c:v>0.45100000000000001</c:v>
                </c:pt>
                <c:pt idx="451">
                  <c:v>0.45200000000000001</c:v>
                </c:pt>
                <c:pt idx="452">
                  <c:v>0.45300000000000001</c:v>
                </c:pt>
                <c:pt idx="453">
                  <c:v>0.45400000000000001</c:v>
                </c:pt>
                <c:pt idx="454">
                  <c:v>0.45500000000000002</c:v>
                </c:pt>
                <c:pt idx="455">
                  <c:v>0.45600000000000002</c:v>
                </c:pt>
                <c:pt idx="456">
                  <c:v>0.45700000000000002</c:v>
                </c:pt>
                <c:pt idx="457">
                  <c:v>0.45800000000000002</c:v>
                </c:pt>
                <c:pt idx="458">
                  <c:v>0.45900000000000002</c:v>
                </c:pt>
                <c:pt idx="459">
                  <c:v>0.46</c:v>
                </c:pt>
                <c:pt idx="460">
                  <c:v>0.46100000000000002</c:v>
                </c:pt>
                <c:pt idx="461">
                  <c:v>0.46200000000000002</c:v>
                </c:pt>
                <c:pt idx="462">
                  <c:v>0.46300000000000002</c:v>
                </c:pt>
                <c:pt idx="463">
                  <c:v>0.46400000000000002</c:v>
                </c:pt>
                <c:pt idx="464">
                  <c:v>0.46500000000000002</c:v>
                </c:pt>
                <c:pt idx="465">
                  <c:v>0.46600000000000003</c:v>
                </c:pt>
                <c:pt idx="466">
                  <c:v>0.46700000000000003</c:v>
                </c:pt>
                <c:pt idx="467">
                  <c:v>0.46800000000000003</c:v>
                </c:pt>
                <c:pt idx="468">
                  <c:v>0.46899999999999997</c:v>
                </c:pt>
                <c:pt idx="469">
                  <c:v>0.47</c:v>
                </c:pt>
                <c:pt idx="470">
                  <c:v>0.47099999999999997</c:v>
                </c:pt>
                <c:pt idx="471">
                  <c:v>0.47199999999999998</c:v>
                </c:pt>
                <c:pt idx="472">
                  <c:v>0.47299999999999998</c:v>
                </c:pt>
                <c:pt idx="473">
                  <c:v>0.47399999999999998</c:v>
                </c:pt>
                <c:pt idx="474">
                  <c:v>0.47499999999999998</c:v>
                </c:pt>
                <c:pt idx="475">
                  <c:v>0.47599999999999998</c:v>
                </c:pt>
                <c:pt idx="476">
                  <c:v>0.47699999999999998</c:v>
                </c:pt>
                <c:pt idx="477">
                  <c:v>0.47799999999999998</c:v>
                </c:pt>
                <c:pt idx="478">
                  <c:v>0.47899999999999998</c:v>
                </c:pt>
                <c:pt idx="479">
                  <c:v>0.48</c:v>
                </c:pt>
                <c:pt idx="480">
                  <c:v>0.48099999999999998</c:v>
                </c:pt>
                <c:pt idx="481">
                  <c:v>0.48199999999999998</c:v>
                </c:pt>
                <c:pt idx="482">
                  <c:v>0.48299999999999998</c:v>
                </c:pt>
                <c:pt idx="483">
                  <c:v>0.48399999999999999</c:v>
                </c:pt>
                <c:pt idx="484">
                  <c:v>0.48499999999999999</c:v>
                </c:pt>
                <c:pt idx="485">
                  <c:v>0.48599999999999999</c:v>
                </c:pt>
                <c:pt idx="486">
                  <c:v>0.48699999999999999</c:v>
                </c:pt>
                <c:pt idx="487">
                  <c:v>0.48799999999999999</c:v>
                </c:pt>
                <c:pt idx="488">
                  <c:v>0.48899999999999999</c:v>
                </c:pt>
                <c:pt idx="489">
                  <c:v>0.49</c:v>
                </c:pt>
                <c:pt idx="490">
                  <c:v>0.49099999999999999</c:v>
                </c:pt>
                <c:pt idx="491">
                  <c:v>0.49199999999999999</c:v>
                </c:pt>
                <c:pt idx="492">
                  <c:v>0.49299999999999999</c:v>
                </c:pt>
                <c:pt idx="493">
                  <c:v>0.49399999999999999</c:v>
                </c:pt>
                <c:pt idx="494">
                  <c:v>0.495</c:v>
                </c:pt>
                <c:pt idx="495">
                  <c:v>0.496</c:v>
                </c:pt>
                <c:pt idx="496">
                  <c:v>0.497</c:v>
                </c:pt>
                <c:pt idx="497">
                  <c:v>0.498</c:v>
                </c:pt>
                <c:pt idx="498">
                  <c:v>0.499</c:v>
                </c:pt>
                <c:pt idx="499">
                  <c:v>0.5</c:v>
                </c:pt>
                <c:pt idx="500">
                  <c:v>0.501</c:v>
                </c:pt>
                <c:pt idx="501">
                  <c:v>0.502</c:v>
                </c:pt>
                <c:pt idx="502">
                  <c:v>0.503</c:v>
                </c:pt>
                <c:pt idx="503">
                  <c:v>0.504</c:v>
                </c:pt>
                <c:pt idx="504">
                  <c:v>0.505</c:v>
                </c:pt>
                <c:pt idx="505">
                  <c:v>0.50600000000000001</c:v>
                </c:pt>
                <c:pt idx="506">
                  <c:v>0.50700000000000001</c:v>
                </c:pt>
                <c:pt idx="507">
                  <c:v>0.50800000000000001</c:v>
                </c:pt>
                <c:pt idx="508">
                  <c:v>0.50900000000000001</c:v>
                </c:pt>
                <c:pt idx="509">
                  <c:v>0.51</c:v>
                </c:pt>
                <c:pt idx="510">
                  <c:v>0.51100000000000001</c:v>
                </c:pt>
                <c:pt idx="511">
                  <c:v>0.51200000000000001</c:v>
                </c:pt>
                <c:pt idx="512">
                  <c:v>0.51300000000000001</c:v>
                </c:pt>
                <c:pt idx="513">
                  <c:v>0.51400000000000001</c:v>
                </c:pt>
                <c:pt idx="514">
                  <c:v>0.51500000000000001</c:v>
                </c:pt>
                <c:pt idx="515">
                  <c:v>0.51600000000000001</c:v>
                </c:pt>
                <c:pt idx="516">
                  <c:v>0.51700000000000002</c:v>
                </c:pt>
                <c:pt idx="517">
                  <c:v>0.51800000000000002</c:v>
                </c:pt>
                <c:pt idx="518">
                  <c:v>0.51900000000000002</c:v>
                </c:pt>
                <c:pt idx="519">
                  <c:v>0.52</c:v>
                </c:pt>
                <c:pt idx="520">
                  <c:v>0.52100000000000002</c:v>
                </c:pt>
                <c:pt idx="521">
                  <c:v>0.52200000000000002</c:v>
                </c:pt>
                <c:pt idx="522">
                  <c:v>0.52300000000000002</c:v>
                </c:pt>
                <c:pt idx="523">
                  <c:v>0.52400000000000002</c:v>
                </c:pt>
                <c:pt idx="524">
                  <c:v>0.52500000000000002</c:v>
                </c:pt>
                <c:pt idx="525">
                  <c:v>0.52600000000000002</c:v>
                </c:pt>
                <c:pt idx="526">
                  <c:v>0.52700000000000002</c:v>
                </c:pt>
                <c:pt idx="527">
                  <c:v>0.52800000000000002</c:v>
                </c:pt>
                <c:pt idx="528">
                  <c:v>0.52900000000000003</c:v>
                </c:pt>
                <c:pt idx="529">
                  <c:v>0.53</c:v>
                </c:pt>
                <c:pt idx="530">
                  <c:v>0.53100000000000003</c:v>
                </c:pt>
                <c:pt idx="531">
                  <c:v>0.53200000000000003</c:v>
                </c:pt>
                <c:pt idx="532">
                  <c:v>0.53300000000000003</c:v>
                </c:pt>
                <c:pt idx="533">
                  <c:v>0.53400000000000003</c:v>
                </c:pt>
                <c:pt idx="534">
                  <c:v>0.53500000000000003</c:v>
                </c:pt>
                <c:pt idx="535">
                  <c:v>0.53600000000000003</c:v>
                </c:pt>
                <c:pt idx="536">
                  <c:v>0.53700000000000003</c:v>
                </c:pt>
                <c:pt idx="537">
                  <c:v>0.53800000000000003</c:v>
                </c:pt>
                <c:pt idx="538">
                  <c:v>0.53900000000000003</c:v>
                </c:pt>
                <c:pt idx="539">
                  <c:v>0.54</c:v>
                </c:pt>
                <c:pt idx="540">
                  <c:v>0.54100000000000004</c:v>
                </c:pt>
                <c:pt idx="541">
                  <c:v>0.54200000000000004</c:v>
                </c:pt>
                <c:pt idx="542">
                  <c:v>0.54300000000000004</c:v>
                </c:pt>
                <c:pt idx="543">
                  <c:v>0.54400000000000004</c:v>
                </c:pt>
                <c:pt idx="544">
                  <c:v>0.54500000000000004</c:v>
                </c:pt>
                <c:pt idx="545">
                  <c:v>0.54600000000000004</c:v>
                </c:pt>
                <c:pt idx="546">
                  <c:v>0.54700000000000004</c:v>
                </c:pt>
                <c:pt idx="547">
                  <c:v>0.54800000000000004</c:v>
                </c:pt>
                <c:pt idx="548">
                  <c:v>0.54900000000000004</c:v>
                </c:pt>
                <c:pt idx="549">
                  <c:v>0.55000000000000004</c:v>
                </c:pt>
                <c:pt idx="550">
                  <c:v>0.55100000000000005</c:v>
                </c:pt>
                <c:pt idx="551">
                  <c:v>0.55200000000000005</c:v>
                </c:pt>
                <c:pt idx="552">
                  <c:v>0.55300000000000005</c:v>
                </c:pt>
                <c:pt idx="553">
                  <c:v>0.55400000000000005</c:v>
                </c:pt>
                <c:pt idx="554">
                  <c:v>0.55500000000000005</c:v>
                </c:pt>
                <c:pt idx="555">
                  <c:v>0.55600000000000005</c:v>
                </c:pt>
                <c:pt idx="556">
                  <c:v>0.55700000000000005</c:v>
                </c:pt>
                <c:pt idx="557">
                  <c:v>0.55800000000000005</c:v>
                </c:pt>
                <c:pt idx="558">
                  <c:v>0.55900000000000005</c:v>
                </c:pt>
                <c:pt idx="559">
                  <c:v>0.56000000000000005</c:v>
                </c:pt>
                <c:pt idx="560">
                  <c:v>0.56100000000000005</c:v>
                </c:pt>
                <c:pt idx="561">
                  <c:v>0.56200000000000006</c:v>
                </c:pt>
                <c:pt idx="562">
                  <c:v>0.56299999999999994</c:v>
                </c:pt>
                <c:pt idx="563">
                  <c:v>0.56399999999999995</c:v>
                </c:pt>
                <c:pt idx="564">
                  <c:v>0.56499999999999995</c:v>
                </c:pt>
                <c:pt idx="565">
                  <c:v>0.56599999999999995</c:v>
                </c:pt>
                <c:pt idx="566">
                  <c:v>0.56699999999999995</c:v>
                </c:pt>
                <c:pt idx="567">
                  <c:v>0.56799999999999995</c:v>
                </c:pt>
                <c:pt idx="568">
                  <c:v>0.56899999999999995</c:v>
                </c:pt>
                <c:pt idx="569">
                  <c:v>0.56999999999999995</c:v>
                </c:pt>
                <c:pt idx="570">
                  <c:v>0.57099999999999995</c:v>
                </c:pt>
                <c:pt idx="571">
                  <c:v>0.57199999999999995</c:v>
                </c:pt>
                <c:pt idx="572">
                  <c:v>0.57299999999999995</c:v>
                </c:pt>
                <c:pt idx="573">
                  <c:v>0.57399999999999995</c:v>
                </c:pt>
                <c:pt idx="574">
                  <c:v>0.57499999999999996</c:v>
                </c:pt>
                <c:pt idx="575">
                  <c:v>0.57599999999999996</c:v>
                </c:pt>
                <c:pt idx="576">
                  <c:v>0.57699999999999996</c:v>
                </c:pt>
                <c:pt idx="577">
                  <c:v>0.57799999999999996</c:v>
                </c:pt>
                <c:pt idx="578">
                  <c:v>0.57899999999999996</c:v>
                </c:pt>
                <c:pt idx="579">
                  <c:v>0.57999999999999996</c:v>
                </c:pt>
                <c:pt idx="580">
                  <c:v>0.58099999999999996</c:v>
                </c:pt>
                <c:pt idx="581">
                  <c:v>0.58199999999999996</c:v>
                </c:pt>
                <c:pt idx="582">
                  <c:v>0.58299999999999996</c:v>
                </c:pt>
                <c:pt idx="583">
                  <c:v>0.58399999999999996</c:v>
                </c:pt>
                <c:pt idx="584">
                  <c:v>0.58499999999999996</c:v>
                </c:pt>
                <c:pt idx="585">
                  <c:v>0.58599999999999997</c:v>
                </c:pt>
                <c:pt idx="586">
                  <c:v>0.58699999999999997</c:v>
                </c:pt>
                <c:pt idx="587">
                  <c:v>0.58799999999999997</c:v>
                </c:pt>
                <c:pt idx="588">
                  <c:v>0.58899999999999997</c:v>
                </c:pt>
                <c:pt idx="589">
                  <c:v>0.59</c:v>
                </c:pt>
                <c:pt idx="590">
                  <c:v>0.59099999999999997</c:v>
                </c:pt>
                <c:pt idx="591">
                  <c:v>0.59199999999999997</c:v>
                </c:pt>
                <c:pt idx="592">
                  <c:v>0.59299999999999997</c:v>
                </c:pt>
                <c:pt idx="593">
                  <c:v>0.59399999999999997</c:v>
                </c:pt>
                <c:pt idx="594">
                  <c:v>0.59499999999999997</c:v>
                </c:pt>
                <c:pt idx="595">
                  <c:v>0.59599999999999997</c:v>
                </c:pt>
                <c:pt idx="596">
                  <c:v>0.59699999999999998</c:v>
                </c:pt>
                <c:pt idx="597">
                  <c:v>0.59799999999999998</c:v>
                </c:pt>
                <c:pt idx="598">
                  <c:v>0.59899999999999998</c:v>
                </c:pt>
                <c:pt idx="599">
                  <c:v>0.6</c:v>
                </c:pt>
                <c:pt idx="600">
                  <c:v>0.60099999999999998</c:v>
                </c:pt>
                <c:pt idx="601">
                  <c:v>0.60199999999999998</c:v>
                </c:pt>
                <c:pt idx="602">
                  <c:v>0.60299999999999998</c:v>
                </c:pt>
                <c:pt idx="603">
                  <c:v>0.60399999999999998</c:v>
                </c:pt>
                <c:pt idx="604">
                  <c:v>0.60499999999999998</c:v>
                </c:pt>
                <c:pt idx="605">
                  <c:v>0.60599999999999998</c:v>
                </c:pt>
                <c:pt idx="606">
                  <c:v>0.60699999999999998</c:v>
                </c:pt>
                <c:pt idx="607">
                  <c:v>0.60799999999999998</c:v>
                </c:pt>
                <c:pt idx="608">
                  <c:v>0.60899999999999999</c:v>
                </c:pt>
                <c:pt idx="609">
                  <c:v>0.61</c:v>
                </c:pt>
                <c:pt idx="610">
                  <c:v>0.61099999999999999</c:v>
                </c:pt>
                <c:pt idx="611">
                  <c:v>0.61199999999999999</c:v>
                </c:pt>
                <c:pt idx="612">
                  <c:v>0.61299999999999999</c:v>
                </c:pt>
                <c:pt idx="613">
                  <c:v>0.61399999999999999</c:v>
                </c:pt>
                <c:pt idx="614">
                  <c:v>0.61499999999999999</c:v>
                </c:pt>
                <c:pt idx="615">
                  <c:v>0.61599999999999999</c:v>
                </c:pt>
                <c:pt idx="616">
                  <c:v>0.61699999999999999</c:v>
                </c:pt>
                <c:pt idx="617">
                  <c:v>0.61799999999999999</c:v>
                </c:pt>
                <c:pt idx="618">
                  <c:v>0.61899999999999999</c:v>
                </c:pt>
                <c:pt idx="619">
                  <c:v>0.62</c:v>
                </c:pt>
                <c:pt idx="620">
                  <c:v>0.621</c:v>
                </c:pt>
                <c:pt idx="621">
                  <c:v>0.622</c:v>
                </c:pt>
                <c:pt idx="622">
                  <c:v>0.623</c:v>
                </c:pt>
                <c:pt idx="623">
                  <c:v>0.624</c:v>
                </c:pt>
                <c:pt idx="624">
                  <c:v>0.625</c:v>
                </c:pt>
                <c:pt idx="625">
                  <c:v>0.626</c:v>
                </c:pt>
                <c:pt idx="626">
                  <c:v>0.627</c:v>
                </c:pt>
                <c:pt idx="627">
                  <c:v>0.628</c:v>
                </c:pt>
                <c:pt idx="628">
                  <c:v>0.629</c:v>
                </c:pt>
                <c:pt idx="629">
                  <c:v>0.63</c:v>
                </c:pt>
                <c:pt idx="630">
                  <c:v>0.63100000000000001</c:v>
                </c:pt>
                <c:pt idx="631">
                  <c:v>0.63200000000000001</c:v>
                </c:pt>
                <c:pt idx="632">
                  <c:v>0.63300000000000001</c:v>
                </c:pt>
                <c:pt idx="633">
                  <c:v>0.63400000000000001</c:v>
                </c:pt>
                <c:pt idx="634">
                  <c:v>0.63500000000000001</c:v>
                </c:pt>
                <c:pt idx="635">
                  <c:v>0.63600000000000001</c:v>
                </c:pt>
                <c:pt idx="636">
                  <c:v>0.63700000000000001</c:v>
                </c:pt>
                <c:pt idx="637">
                  <c:v>0.63800000000000001</c:v>
                </c:pt>
                <c:pt idx="638">
                  <c:v>0.63900000000000001</c:v>
                </c:pt>
                <c:pt idx="639">
                  <c:v>0.64</c:v>
                </c:pt>
                <c:pt idx="640">
                  <c:v>0.64100000000000001</c:v>
                </c:pt>
                <c:pt idx="641">
                  <c:v>0.64200000000000002</c:v>
                </c:pt>
                <c:pt idx="642">
                  <c:v>0.64300000000000002</c:v>
                </c:pt>
                <c:pt idx="643">
                  <c:v>0.64400000000000002</c:v>
                </c:pt>
                <c:pt idx="644">
                  <c:v>0.64500000000000002</c:v>
                </c:pt>
                <c:pt idx="645">
                  <c:v>0.64600000000000002</c:v>
                </c:pt>
                <c:pt idx="646">
                  <c:v>0.64700000000000002</c:v>
                </c:pt>
                <c:pt idx="647">
                  <c:v>0.64800000000000002</c:v>
                </c:pt>
                <c:pt idx="648">
                  <c:v>0.64900000000000002</c:v>
                </c:pt>
                <c:pt idx="649">
                  <c:v>0.65</c:v>
                </c:pt>
                <c:pt idx="650">
                  <c:v>0.65100000000000002</c:v>
                </c:pt>
                <c:pt idx="651">
                  <c:v>0.65200000000000002</c:v>
                </c:pt>
                <c:pt idx="652">
                  <c:v>0.65300000000000002</c:v>
                </c:pt>
                <c:pt idx="653">
                  <c:v>0.65400000000000003</c:v>
                </c:pt>
                <c:pt idx="654">
                  <c:v>0.65500000000000003</c:v>
                </c:pt>
                <c:pt idx="655">
                  <c:v>0.65600000000000003</c:v>
                </c:pt>
                <c:pt idx="656">
                  <c:v>0.65700000000000003</c:v>
                </c:pt>
                <c:pt idx="657">
                  <c:v>0.65800000000000003</c:v>
                </c:pt>
                <c:pt idx="658">
                  <c:v>0.65900000000000003</c:v>
                </c:pt>
                <c:pt idx="659">
                  <c:v>0.66</c:v>
                </c:pt>
                <c:pt idx="660">
                  <c:v>0.66100000000000003</c:v>
                </c:pt>
                <c:pt idx="661">
                  <c:v>0.66200000000000003</c:v>
                </c:pt>
                <c:pt idx="662">
                  <c:v>0.66300000000000003</c:v>
                </c:pt>
                <c:pt idx="663">
                  <c:v>0.66400000000000003</c:v>
                </c:pt>
                <c:pt idx="664">
                  <c:v>0.66500000000000004</c:v>
                </c:pt>
                <c:pt idx="665">
                  <c:v>0.66600000000000004</c:v>
                </c:pt>
                <c:pt idx="666">
                  <c:v>0.66700000000000004</c:v>
                </c:pt>
                <c:pt idx="667">
                  <c:v>0.66800000000000004</c:v>
                </c:pt>
                <c:pt idx="668">
                  <c:v>0.66900000000000004</c:v>
                </c:pt>
                <c:pt idx="669">
                  <c:v>0.67</c:v>
                </c:pt>
                <c:pt idx="670">
                  <c:v>0.67100000000000004</c:v>
                </c:pt>
                <c:pt idx="671">
                  <c:v>0.67200000000000004</c:v>
                </c:pt>
                <c:pt idx="672">
                  <c:v>0.67300000000000004</c:v>
                </c:pt>
                <c:pt idx="673">
                  <c:v>0.67400000000000004</c:v>
                </c:pt>
                <c:pt idx="674">
                  <c:v>0.67500000000000004</c:v>
                </c:pt>
                <c:pt idx="675">
                  <c:v>0.67600000000000005</c:v>
                </c:pt>
                <c:pt idx="676">
                  <c:v>0.67700000000000005</c:v>
                </c:pt>
                <c:pt idx="677">
                  <c:v>0.67800000000000005</c:v>
                </c:pt>
                <c:pt idx="678">
                  <c:v>0.67900000000000005</c:v>
                </c:pt>
                <c:pt idx="679">
                  <c:v>0.68</c:v>
                </c:pt>
                <c:pt idx="680">
                  <c:v>0.68100000000000005</c:v>
                </c:pt>
                <c:pt idx="681">
                  <c:v>0.68200000000000005</c:v>
                </c:pt>
                <c:pt idx="682">
                  <c:v>0.68300000000000005</c:v>
                </c:pt>
                <c:pt idx="683">
                  <c:v>0.68400000000000005</c:v>
                </c:pt>
                <c:pt idx="684">
                  <c:v>0.68500000000000005</c:v>
                </c:pt>
                <c:pt idx="685">
                  <c:v>0.68600000000000005</c:v>
                </c:pt>
                <c:pt idx="686">
                  <c:v>0.68700000000000006</c:v>
                </c:pt>
                <c:pt idx="687">
                  <c:v>0.68799999999999994</c:v>
                </c:pt>
                <c:pt idx="688">
                  <c:v>0.68899999999999995</c:v>
                </c:pt>
                <c:pt idx="689">
                  <c:v>0.69</c:v>
                </c:pt>
                <c:pt idx="690">
                  <c:v>0.69099999999999995</c:v>
                </c:pt>
                <c:pt idx="691">
                  <c:v>0.69199999999999995</c:v>
                </c:pt>
                <c:pt idx="692">
                  <c:v>0.69299999999999995</c:v>
                </c:pt>
                <c:pt idx="693">
                  <c:v>0.69399999999999995</c:v>
                </c:pt>
                <c:pt idx="694">
                  <c:v>0.69499999999999995</c:v>
                </c:pt>
                <c:pt idx="695">
                  <c:v>0.69599999999999995</c:v>
                </c:pt>
                <c:pt idx="696">
                  <c:v>0.69699999999999995</c:v>
                </c:pt>
                <c:pt idx="697">
                  <c:v>0.69799999999999995</c:v>
                </c:pt>
                <c:pt idx="698">
                  <c:v>0.69899999999999995</c:v>
                </c:pt>
                <c:pt idx="699">
                  <c:v>0.7</c:v>
                </c:pt>
                <c:pt idx="700">
                  <c:v>0.70099999999999996</c:v>
                </c:pt>
                <c:pt idx="701">
                  <c:v>0.70199999999999996</c:v>
                </c:pt>
                <c:pt idx="702">
                  <c:v>0.70299999999999996</c:v>
                </c:pt>
                <c:pt idx="703">
                  <c:v>0.70399999999999996</c:v>
                </c:pt>
                <c:pt idx="704">
                  <c:v>0.70499999999999996</c:v>
                </c:pt>
                <c:pt idx="705">
                  <c:v>0.70599999999999996</c:v>
                </c:pt>
                <c:pt idx="706">
                  <c:v>0.70699999999999996</c:v>
                </c:pt>
                <c:pt idx="707">
                  <c:v>0.70799999999999996</c:v>
                </c:pt>
                <c:pt idx="708">
                  <c:v>0.70899999999999996</c:v>
                </c:pt>
                <c:pt idx="709">
                  <c:v>0.71</c:v>
                </c:pt>
                <c:pt idx="710">
                  <c:v>0.71099999999999997</c:v>
                </c:pt>
                <c:pt idx="711">
                  <c:v>0.71199999999999997</c:v>
                </c:pt>
                <c:pt idx="712">
                  <c:v>0.71299999999999997</c:v>
                </c:pt>
                <c:pt idx="713">
                  <c:v>0.71399999999999997</c:v>
                </c:pt>
                <c:pt idx="714">
                  <c:v>0.71499999999999997</c:v>
                </c:pt>
                <c:pt idx="715">
                  <c:v>0.71599999999999997</c:v>
                </c:pt>
                <c:pt idx="716">
                  <c:v>0.71699999999999997</c:v>
                </c:pt>
                <c:pt idx="717">
                  <c:v>0.71799999999999997</c:v>
                </c:pt>
                <c:pt idx="718">
                  <c:v>0.71899999999999997</c:v>
                </c:pt>
                <c:pt idx="719">
                  <c:v>0.72</c:v>
                </c:pt>
                <c:pt idx="720">
                  <c:v>0.72099999999999997</c:v>
                </c:pt>
                <c:pt idx="721">
                  <c:v>0.72199999999999998</c:v>
                </c:pt>
                <c:pt idx="722">
                  <c:v>0.72299999999999998</c:v>
                </c:pt>
                <c:pt idx="723">
                  <c:v>0.72399999999999998</c:v>
                </c:pt>
                <c:pt idx="724">
                  <c:v>0.72499999999999998</c:v>
                </c:pt>
                <c:pt idx="725">
                  <c:v>0.72599999999999998</c:v>
                </c:pt>
                <c:pt idx="726">
                  <c:v>0.72699999999999998</c:v>
                </c:pt>
                <c:pt idx="727">
                  <c:v>0.72799999999999998</c:v>
                </c:pt>
                <c:pt idx="728">
                  <c:v>0.72899999999999998</c:v>
                </c:pt>
                <c:pt idx="729">
                  <c:v>0.73</c:v>
                </c:pt>
                <c:pt idx="730">
                  <c:v>0.73099999999999998</c:v>
                </c:pt>
                <c:pt idx="731">
                  <c:v>0.73199999999999998</c:v>
                </c:pt>
                <c:pt idx="732">
                  <c:v>0.73299999999999998</c:v>
                </c:pt>
                <c:pt idx="733">
                  <c:v>0.73399999999999999</c:v>
                </c:pt>
                <c:pt idx="734">
                  <c:v>0.73499999999999999</c:v>
                </c:pt>
                <c:pt idx="735">
                  <c:v>0.73599999999999999</c:v>
                </c:pt>
                <c:pt idx="736">
                  <c:v>0.73699999999999999</c:v>
                </c:pt>
                <c:pt idx="737">
                  <c:v>0.73799999999999999</c:v>
                </c:pt>
                <c:pt idx="738">
                  <c:v>0.73899999999999999</c:v>
                </c:pt>
                <c:pt idx="739">
                  <c:v>0.74</c:v>
                </c:pt>
                <c:pt idx="740">
                  <c:v>0.74099999999999999</c:v>
                </c:pt>
                <c:pt idx="741">
                  <c:v>0.74199999999999999</c:v>
                </c:pt>
                <c:pt idx="742">
                  <c:v>0.74299999999999999</c:v>
                </c:pt>
                <c:pt idx="743">
                  <c:v>0.74399999999999999</c:v>
                </c:pt>
                <c:pt idx="744">
                  <c:v>0.745</c:v>
                </c:pt>
                <c:pt idx="745">
                  <c:v>0.746</c:v>
                </c:pt>
                <c:pt idx="746">
                  <c:v>0.747</c:v>
                </c:pt>
                <c:pt idx="747">
                  <c:v>0.748</c:v>
                </c:pt>
                <c:pt idx="748">
                  <c:v>0.749</c:v>
                </c:pt>
                <c:pt idx="749">
                  <c:v>0.75</c:v>
                </c:pt>
                <c:pt idx="750">
                  <c:v>0.751</c:v>
                </c:pt>
                <c:pt idx="751">
                  <c:v>0.752</c:v>
                </c:pt>
                <c:pt idx="752">
                  <c:v>0.753</c:v>
                </c:pt>
                <c:pt idx="753">
                  <c:v>0.754</c:v>
                </c:pt>
                <c:pt idx="754">
                  <c:v>0.755</c:v>
                </c:pt>
                <c:pt idx="755">
                  <c:v>0.75600000000000001</c:v>
                </c:pt>
                <c:pt idx="756">
                  <c:v>0.75700000000000001</c:v>
                </c:pt>
                <c:pt idx="757">
                  <c:v>0.75800000000000001</c:v>
                </c:pt>
                <c:pt idx="758">
                  <c:v>0.75900000000000001</c:v>
                </c:pt>
                <c:pt idx="759">
                  <c:v>0.76</c:v>
                </c:pt>
                <c:pt idx="760">
                  <c:v>0.76100000000000001</c:v>
                </c:pt>
                <c:pt idx="761">
                  <c:v>0.76200000000000001</c:v>
                </c:pt>
                <c:pt idx="762">
                  <c:v>0.76300000000000001</c:v>
                </c:pt>
                <c:pt idx="763">
                  <c:v>0.76400000000000001</c:v>
                </c:pt>
                <c:pt idx="764">
                  <c:v>0.76500000000000001</c:v>
                </c:pt>
                <c:pt idx="765">
                  <c:v>0.76600000000000001</c:v>
                </c:pt>
                <c:pt idx="766">
                  <c:v>0.76700000000000002</c:v>
                </c:pt>
                <c:pt idx="767">
                  <c:v>0.76800000000000002</c:v>
                </c:pt>
                <c:pt idx="768">
                  <c:v>0.76900000000000002</c:v>
                </c:pt>
                <c:pt idx="769">
                  <c:v>0.77</c:v>
                </c:pt>
                <c:pt idx="770">
                  <c:v>0.77100000000000002</c:v>
                </c:pt>
                <c:pt idx="771">
                  <c:v>0.77200000000000002</c:v>
                </c:pt>
                <c:pt idx="772">
                  <c:v>0.77300000000000002</c:v>
                </c:pt>
                <c:pt idx="773">
                  <c:v>0.77400000000000002</c:v>
                </c:pt>
                <c:pt idx="774">
                  <c:v>0.77500000000000002</c:v>
                </c:pt>
                <c:pt idx="775">
                  <c:v>0.77600000000000002</c:v>
                </c:pt>
                <c:pt idx="776">
                  <c:v>0.77700000000000002</c:v>
                </c:pt>
                <c:pt idx="777">
                  <c:v>0.77800000000000002</c:v>
                </c:pt>
                <c:pt idx="778">
                  <c:v>0.77900000000000003</c:v>
                </c:pt>
                <c:pt idx="779">
                  <c:v>0.78</c:v>
                </c:pt>
                <c:pt idx="780">
                  <c:v>0.78100000000000003</c:v>
                </c:pt>
                <c:pt idx="781">
                  <c:v>0.78200000000000003</c:v>
                </c:pt>
                <c:pt idx="782">
                  <c:v>0.78300000000000003</c:v>
                </c:pt>
                <c:pt idx="783">
                  <c:v>0.78400000000000003</c:v>
                </c:pt>
                <c:pt idx="784">
                  <c:v>0.78500000000000003</c:v>
                </c:pt>
                <c:pt idx="785">
                  <c:v>0.78600000000000003</c:v>
                </c:pt>
                <c:pt idx="786">
                  <c:v>0.78700000000000003</c:v>
                </c:pt>
                <c:pt idx="787">
                  <c:v>0.78800000000000003</c:v>
                </c:pt>
                <c:pt idx="788">
                  <c:v>0.78900000000000003</c:v>
                </c:pt>
                <c:pt idx="789">
                  <c:v>0.79</c:v>
                </c:pt>
                <c:pt idx="790">
                  <c:v>0.79100000000000004</c:v>
                </c:pt>
                <c:pt idx="791">
                  <c:v>0.79200000000000004</c:v>
                </c:pt>
                <c:pt idx="792">
                  <c:v>0.79300000000000004</c:v>
                </c:pt>
                <c:pt idx="793">
                  <c:v>0.79400000000000004</c:v>
                </c:pt>
                <c:pt idx="794">
                  <c:v>0.79500000000000004</c:v>
                </c:pt>
                <c:pt idx="795">
                  <c:v>0.79600000000000004</c:v>
                </c:pt>
                <c:pt idx="796">
                  <c:v>0.79700000000000004</c:v>
                </c:pt>
                <c:pt idx="797">
                  <c:v>0.79800000000000004</c:v>
                </c:pt>
                <c:pt idx="798">
                  <c:v>0.79900000000000004</c:v>
                </c:pt>
                <c:pt idx="799">
                  <c:v>0.8</c:v>
                </c:pt>
                <c:pt idx="800">
                  <c:v>0.80100000000000005</c:v>
                </c:pt>
                <c:pt idx="801">
                  <c:v>0.80200000000000005</c:v>
                </c:pt>
                <c:pt idx="802">
                  <c:v>0.80300000000000005</c:v>
                </c:pt>
                <c:pt idx="803">
                  <c:v>0.80400000000000005</c:v>
                </c:pt>
                <c:pt idx="804">
                  <c:v>0.80500000000000005</c:v>
                </c:pt>
                <c:pt idx="805">
                  <c:v>0.80600000000000005</c:v>
                </c:pt>
                <c:pt idx="806">
                  <c:v>0.80700000000000005</c:v>
                </c:pt>
                <c:pt idx="807">
                  <c:v>0.80800000000000005</c:v>
                </c:pt>
                <c:pt idx="808">
                  <c:v>0.80900000000000005</c:v>
                </c:pt>
                <c:pt idx="809">
                  <c:v>0.81</c:v>
                </c:pt>
                <c:pt idx="810">
                  <c:v>0.81100000000000005</c:v>
                </c:pt>
                <c:pt idx="811">
                  <c:v>0.81200000000000006</c:v>
                </c:pt>
                <c:pt idx="812">
                  <c:v>0.81299999999999994</c:v>
                </c:pt>
                <c:pt idx="813">
                  <c:v>0.81399999999999995</c:v>
                </c:pt>
                <c:pt idx="814">
                  <c:v>0.81499999999999995</c:v>
                </c:pt>
                <c:pt idx="815">
                  <c:v>0.81599999999999995</c:v>
                </c:pt>
                <c:pt idx="816">
                  <c:v>0.81699999999999995</c:v>
                </c:pt>
                <c:pt idx="817">
                  <c:v>0.81799999999999995</c:v>
                </c:pt>
                <c:pt idx="818">
                  <c:v>0.81899999999999995</c:v>
                </c:pt>
                <c:pt idx="819">
                  <c:v>0.82</c:v>
                </c:pt>
                <c:pt idx="820">
                  <c:v>0.82099999999999995</c:v>
                </c:pt>
                <c:pt idx="821">
                  <c:v>0.82199999999999995</c:v>
                </c:pt>
                <c:pt idx="822">
                  <c:v>0.82299999999999995</c:v>
                </c:pt>
                <c:pt idx="823">
                  <c:v>0.82399999999999995</c:v>
                </c:pt>
                <c:pt idx="824">
                  <c:v>0.82499999999999996</c:v>
                </c:pt>
                <c:pt idx="825">
                  <c:v>0.82599999999999996</c:v>
                </c:pt>
                <c:pt idx="826">
                  <c:v>0.82699999999999996</c:v>
                </c:pt>
                <c:pt idx="827">
                  <c:v>0.82799999999999996</c:v>
                </c:pt>
                <c:pt idx="828">
                  <c:v>0.82899999999999996</c:v>
                </c:pt>
                <c:pt idx="829">
                  <c:v>0.83</c:v>
                </c:pt>
                <c:pt idx="830">
                  <c:v>0.83099999999999996</c:v>
                </c:pt>
                <c:pt idx="831">
                  <c:v>0.83199999999999996</c:v>
                </c:pt>
                <c:pt idx="832">
                  <c:v>0.83299999999999996</c:v>
                </c:pt>
                <c:pt idx="833">
                  <c:v>0.83399999999999996</c:v>
                </c:pt>
                <c:pt idx="834">
                  <c:v>0.83499999999999996</c:v>
                </c:pt>
                <c:pt idx="835">
                  <c:v>0.83599999999999997</c:v>
                </c:pt>
                <c:pt idx="836">
                  <c:v>0.83699999999999997</c:v>
                </c:pt>
                <c:pt idx="837">
                  <c:v>0.83799999999999997</c:v>
                </c:pt>
                <c:pt idx="838">
                  <c:v>0.83899999999999997</c:v>
                </c:pt>
                <c:pt idx="839">
                  <c:v>0.84</c:v>
                </c:pt>
                <c:pt idx="840">
                  <c:v>0.84099999999999997</c:v>
                </c:pt>
                <c:pt idx="841">
                  <c:v>0.84199999999999997</c:v>
                </c:pt>
                <c:pt idx="842">
                  <c:v>0.84299999999999997</c:v>
                </c:pt>
                <c:pt idx="843">
                  <c:v>0.84399999999999997</c:v>
                </c:pt>
                <c:pt idx="844">
                  <c:v>0.84499999999999997</c:v>
                </c:pt>
                <c:pt idx="845">
                  <c:v>0.84599999999999997</c:v>
                </c:pt>
                <c:pt idx="846">
                  <c:v>0.84699999999999998</c:v>
                </c:pt>
                <c:pt idx="847">
                  <c:v>0.84799999999999998</c:v>
                </c:pt>
                <c:pt idx="848">
                  <c:v>0.84899999999999998</c:v>
                </c:pt>
                <c:pt idx="849">
                  <c:v>0.85</c:v>
                </c:pt>
                <c:pt idx="850">
                  <c:v>0.85099999999999998</c:v>
                </c:pt>
                <c:pt idx="851">
                  <c:v>0.85199999999999998</c:v>
                </c:pt>
                <c:pt idx="852">
                  <c:v>0.85299999999999998</c:v>
                </c:pt>
                <c:pt idx="853">
                  <c:v>0.85399999999999998</c:v>
                </c:pt>
                <c:pt idx="854">
                  <c:v>0.85499999999999998</c:v>
                </c:pt>
                <c:pt idx="855">
                  <c:v>0.85599999999999998</c:v>
                </c:pt>
                <c:pt idx="856">
                  <c:v>0.85699999999999998</c:v>
                </c:pt>
                <c:pt idx="857">
                  <c:v>0.85799999999999998</c:v>
                </c:pt>
                <c:pt idx="858">
                  <c:v>0.85899999999999999</c:v>
                </c:pt>
                <c:pt idx="859">
                  <c:v>0.86</c:v>
                </c:pt>
                <c:pt idx="860">
                  <c:v>0.86099999999999999</c:v>
                </c:pt>
                <c:pt idx="861">
                  <c:v>0.86199999999999999</c:v>
                </c:pt>
                <c:pt idx="862">
                  <c:v>0.86299999999999999</c:v>
                </c:pt>
                <c:pt idx="863">
                  <c:v>0.86399999999999999</c:v>
                </c:pt>
                <c:pt idx="864">
                  <c:v>0.86499999999999999</c:v>
                </c:pt>
                <c:pt idx="865">
                  <c:v>0.86599999999999999</c:v>
                </c:pt>
                <c:pt idx="866">
                  <c:v>0.86699999999999999</c:v>
                </c:pt>
                <c:pt idx="867">
                  <c:v>0.86799999999999999</c:v>
                </c:pt>
                <c:pt idx="868">
                  <c:v>0.86899999999999999</c:v>
                </c:pt>
                <c:pt idx="869">
                  <c:v>0.87</c:v>
                </c:pt>
                <c:pt idx="870">
                  <c:v>0.871</c:v>
                </c:pt>
                <c:pt idx="871">
                  <c:v>0.872</c:v>
                </c:pt>
                <c:pt idx="872">
                  <c:v>0.873</c:v>
                </c:pt>
                <c:pt idx="873">
                  <c:v>0.874</c:v>
                </c:pt>
                <c:pt idx="874">
                  <c:v>0.875</c:v>
                </c:pt>
                <c:pt idx="875">
                  <c:v>0.876</c:v>
                </c:pt>
                <c:pt idx="876">
                  <c:v>0.877</c:v>
                </c:pt>
                <c:pt idx="877">
                  <c:v>0.878</c:v>
                </c:pt>
                <c:pt idx="878">
                  <c:v>0.879</c:v>
                </c:pt>
                <c:pt idx="879">
                  <c:v>0.88</c:v>
                </c:pt>
                <c:pt idx="880">
                  <c:v>0.88100000000000001</c:v>
                </c:pt>
                <c:pt idx="881">
                  <c:v>0.88200000000000001</c:v>
                </c:pt>
                <c:pt idx="882">
                  <c:v>0.88300000000000001</c:v>
                </c:pt>
                <c:pt idx="883">
                  <c:v>0.88400000000000001</c:v>
                </c:pt>
                <c:pt idx="884">
                  <c:v>0.88500000000000001</c:v>
                </c:pt>
                <c:pt idx="885">
                  <c:v>0.88600000000000001</c:v>
                </c:pt>
                <c:pt idx="886">
                  <c:v>0.88700000000000001</c:v>
                </c:pt>
                <c:pt idx="887">
                  <c:v>0.88800000000000001</c:v>
                </c:pt>
                <c:pt idx="888">
                  <c:v>0.88900000000000001</c:v>
                </c:pt>
                <c:pt idx="889">
                  <c:v>0.89</c:v>
                </c:pt>
                <c:pt idx="890">
                  <c:v>0.89100000000000001</c:v>
                </c:pt>
                <c:pt idx="891">
                  <c:v>0.89200000000000002</c:v>
                </c:pt>
                <c:pt idx="892">
                  <c:v>0.89300000000000002</c:v>
                </c:pt>
                <c:pt idx="893">
                  <c:v>0.89400000000000002</c:v>
                </c:pt>
                <c:pt idx="894">
                  <c:v>0.89500000000000002</c:v>
                </c:pt>
                <c:pt idx="895">
                  <c:v>0.89600000000000002</c:v>
                </c:pt>
                <c:pt idx="896">
                  <c:v>0.89700000000000002</c:v>
                </c:pt>
                <c:pt idx="897">
                  <c:v>0.89800000000000002</c:v>
                </c:pt>
                <c:pt idx="898">
                  <c:v>0.89900000000000002</c:v>
                </c:pt>
                <c:pt idx="899">
                  <c:v>0.9</c:v>
                </c:pt>
                <c:pt idx="900">
                  <c:v>0.90100000000000002</c:v>
                </c:pt>
                <c:pt idx="901">
                  <c:v>0.90200000000000002</c:v>
                </c:pt>
                <c:pt idx="902">
                  <c:v>0.90300000000000002</c:v>
                </c:pt>
                <c:pt idx="903">
                  <c:v>0.90400000000000003</c:v>
                </c:pt>
                <c:pt idx="904">
                  <c:v>0.90500000000000003</c:v>
                </c:pt>
                <c:pt idx="905">
                  <c:v>0.90600000000000003</c:v>
                </c:pt>
                <c:pt idx="906">
                  <c:v>0.90700000000000003</c:v>
                </c:pt>
                <c:pt idx="907">
                  <c:v>0.90800000000000003</c:v>
                </c:pt>
                <c:pt idx="908">
                  <c:v>0.90900000000000003</c:v>
                </c:pt>
                <c:pt idx="909">
                  <c:v>0.91</c:v>
                </c:pt>
                <c:pt idx="910">
                  <c:v>0.91100000000000003</c:v>
                </c:pt>
                <c:pt idx="911">
                  <c:v>0.91200000000000003</c:v>
                </c:pt>
                <c:pt idx="912">
                  <c:v>0.91300000000000003</c:v>
                </c:pt>
                <c:pt idx="913">
                  <c:v>0.91400000000000003</c:v>
                </c:pt>
                <c:pt idx="914">
                  <c:v>0.91500000000000004</c:v>
                </c:pt>
                <c:pt idx="915">
                  <c:v>0.91600000000000004</c:v>
                </c:pt>
                <c:pt idx="916">
                  <c:v>0.91700000000000004</c:v>
                </c:pt>
                <c:pt idx="917">
                  <c:v>0.91800000000000004</c:v>
                </c:pt>
                <c:pt idx="918">
                  <c:v>0.91900000000000004</c:v>
                </c:pt>
                <c:pt idx="919">
                  <c:v>0.92</c:v>
                </c:pt>
                <c:pt idx="920">
                  <c:v>0.92100000000000004</c:v>
                </c:pt>
                <c:pt idx="921">
                  <c:v>0.92200000000000004</c:v>
                </c:pt>
                <c:pt idx="922">
                  <c:v>0.92300000000000004</c:v>
                </c:pt>
                <c:pt idx="923">
                  <c:v>0.92400000000000004</c:v>
                </c:pt>
                <c:pt idx="924">
                  <c:v>0.92500000000000004</c:v>
                </c:pt>
                <c:pt idx="925">
                  <c:v>0.92600000000000005</c:v>
                </c:pt>
                <c:pt idx="926">
                  <c:v>0.92700000000000005</c:v>
                </c:pt>
                <c:pt idx="927">
                  <c:v>0.92800000000000005</c:v>
                </c:pt>
                <c:pt idx="928">
                  <c:v>0.92900000000000005</c:v>
                </c:pt>
                <c:pt idx="929">
                  <c:v>0.93</c:v>
                </c:pt>
                <c:pt idx="930">
                  <c:v>0.93100000000000005</c:v>
                </c:pt>
                <c:pt idx="931">
                  <c:v>0.93200000000000005</c:v>
                </c:pt>
                <c:pt idx="932">
                  <c:v>0.93300000000000005</c:v>
                </c:pt>
                <c:pt idx="933">
                  <c:v>0.93400000000000005</c:v>
                </c:pt>
                <c:pt idx="934">
                  <c:v>0.93500000000000005</c:v>
                </c:pt>
                <c:pt idx="935">
                  <c:v>0.93600000000000005</c:v>
                </c:pt>
                <c:pt idx="936">
                  <c:v>0.93700000000000006</c:v>
                </c:pt>
                <c:pt idx="937">
                  <c:v>0.93799999999999994</c:v>
                </c:pt>
                <c:pt idx="938">
                  <c:v>0.93899999999999995</c:v>
                </c:pt>
                <c:pt idx="939">
                  <c:v>0.94</c:v>
                </c:pt>
                <c:pt idx="940">
                  <c:v>0.94099999999999995</c:v>
                </c:pt>
                <c:pt idx="941">
                  <c:v>0.94199999999999995</c:v>
                </c:pt>
                <c:pt idx="942">
                  <c:v>0.94299999999999995</c:v>
                </c:pt>
                <c:pt idx="943">
                  <c:v>0.94399999999999995</c:v>
                </c:pt>
                <c:pt idx="944">
                  <c:v>0.94499999999999995</c:v>
                </c:pt>
                <c:pt idx="945">
                  <c:v>0.94599999999999995</c:v>
                </c:pt>
                <c:pt idx="946">
                  <c:v>0.94699999999999995</c:v>
                </c:pt>
                <c:pt idx="947">
                  <c:v>0.94799999999999995</c:v>
                </c:pt>
                <c:pt idx="948">
                  <c:v>0.94899999999999995</c:v>
                </c:pt>
                <c:pt idx="949">
                  <c:v>0.95</c:v>
                </c:pt>
                <c:pt idx="950">
                  <c:v>0.95099999999999996</c:v>
                </c:pt>
                <c:pt idx="951">
                  <c:v>0.95199999999999996</c:v>
                </c:pt>
                <c:pt idx="952">
                  <c:v>0.95299999999999996</c:v>
                </c:pt>
                <c:pt idx="953">
                  <c:v>0.95399999999999996</c:v>
                </c:pt>
                <c:pt idx="954">
                  <c:v>0.95499999999999996</c:v>
                </c:pt>
                <c:pt idx="955">
                  <c:v>0.95599999999999996</c:v>
                </c:pt>
                <c:pt idx="956">
                  <c:v>0.95699999999999996</c:v>
                </c:pt>
                <c:pt idx="957">
                  <c:v>0.95799999999999996</c:v>
                </c:pt>
                <c:pt idx="958">
                  <c:v>0.95899999999999996</c:v>
                </c:pt>
                <c:pt idx="959">
                  <c:v>0.96</c:v>
                </c:pt>
                <c:pt idx="960">
                  <c:v>0.96099999999999997</c:v>
                </c:pt>
                <c:pt idx="961">
                  <c:v>0.96199999999999997</c:v>
                </c:pt>
                <c:pt idx="962">
                  <c:v>0.96299999999999997</c:v>
                </c:pt>
                <c:pt idx="963">
                  <c:v>0.96399999999999997</c:v>
                </c:pt>
                <c:pt idx="964">
                  <c:v>0.96499999999999997</c:v>
                </c:pt>
                <c:pt idx="965">
                  <c:v>0.96599999999999997</c:v>
                </c:pt>
                <c:pt idx="966">
                  <c:v>0.96699999999999997</c:v>
                </c:pt>
                <c:pt idx="967">
                  <c:v>0.96799999999999997</c:v>
                </c:pt>
                <c:pt idx="968">
                  <c:v>0.96899999999999997</c:v>
                </c:pt>
                <c:pt idx="969">
                  <c:v>0.97</c:v>
                </c:pt>
                <c:pt idx="970">
                  <c:v>0.97099999999999997</c:v>
                </c:pt>
                <c:pt idx="971">
                  <c:v>0.97199999999999998</c:v>
                </c:pt>
                <c:pt idx="972">
                  <c:v>0.97299999999999998</c:v>
                </c:pt>
                <c:pt idx="973">
                  <c:v>0.97399999999999998</c:v>
                </c:pt>
                <c:pt idx="974">
                  <c:v>0.97499999999999998</c:v>
                </c:pt>
                <c:pt idx="975">
                  <c:v>0.97599999999999998</c:v>
                </c:pt>
                <c:pt idx="976">
                  <c:v>0.97699999999999998</c:v>
                </c:pt>
                <c:pt idx="977">
                  <c:v>0.97799999999999998</c:v>
                </c:pt>
                <c:pt idx="978">
                  <c:v>0.97899999999999998</c:v>
                </c:pt>
                <c:pt idx="979">
                  <c:v>0.98</c:v>
                </c:pt>
                <c:pt idx="980">
                  <c:v>0.98099999999999998</c:v>
                </c:pt>
                <c:pt idx="981">
                  <c:v>0.98199999999999998</c:v>
                </c:pt>
                <c:pt idx="982">
                  <c:v>0.98299999999999998</c:v>
                </c:pt>
                <c:pt idx="983">
                  <c:v>0.98399999999999999</c:v>
                </c:pt>
                <c:pt idx="984">
                  <c:v>0.98499999999999999</c:v>
                </c:pt>
                <c:pt idx="985">
                  <c:v>0.98599999999999999</c:v>
                </c:pt>
                <c:pt idx="986">
                  <c:v>0.98699999999999999</c:v>
                </c:pt>
                <c:pt idx="987">
                  <c:v>0.98799999999999999</c:v>
                </c:pt>
                <c:pt idx="988">
                  <c:v>0.98899999999999999</c:v>
                </c:pt>
                <c:pt idx="989">
                  <c:v>0.99</c:v>
                </c:pt>
                <c:pt idx="990">
                  <c:v>0.99099999999999999</c:v>
                </c:pt>
                <c:pt idx="991">
                  <c:v>0.99199999999999999</c:v>
                </c:pt>
                <c:pt idx="992">
                  <c:v>0.99299999999999999</c:v>
                </c:pt>
                <c:pt idx="993">
                  <c:v>0.99399999999999999</c:v>
                </c:pt>
                <c:pt idx="994">
                  <c:v>0.995</c:v>
                </c:pt>
                <c:pt idx="995">
                  <c:v>0.996</c:v>
                </c:pt>
                <c:pt idx="996">
                  <c:v>0.997</c:v>
                </c:pt>
                <c:pt idx="997">
                  <c:v>0.998</c:v>
                </c:pt>
                <c:pt idx="998">
                  <c:v>0.999</c:v>
                </c:pt>
                <c:pt idx="9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4-403B-8FA6-E24FD6FF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583656"/>
        <c:axId val="525315568"/>
      </c:scatterChart>
      <c:valAx>
        <c:axId val="52458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5568"/>
        <c:crosses val="autoZero"/>
        <c:crossBetween val="midCat"/>
      </c:valAx>
      <c:valAx>
        <c:axId val="52531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83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9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49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8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31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91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69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03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73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2635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5387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3218-5380-4613-AD26-1B6C23CC7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8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Jan.-2016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Basics Probability Distributions- Uniform  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  <p:sldLayoutId id="2147483789" r:id="rId7"/>
    <p:sldLayoutId id="2147483790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n.edu/~aa2035/CourseBase/LayoutBEP/BEPSim.ToShare/BEPSimulation_playe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sun.edu/~aa2035/CourseBase/Simulation/BreakEvenAnalysisSimulation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0.wmf"/><Relationship Id="rId10" Type="http://schemas.openxmlformats.org/officeDocument/2006/relationships/hyperlink" Target="https://youtu.be/wqjGsLsadOo" TargetMode="External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emf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Excel_Worksheet5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emf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Excel_Worksheet7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3293"/>
            <a:ext cx="9144000" cy="59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344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Example 1 </a:t>
            </a:r>
            <a:r>
              <a:rPr lang="en-US" sz="3200" b="1" dirty="0" smtClean="0">
                <a:latin typeface="Impact" pitchFamily="34" charset="0"/>
              </a:rPr>
              <a:t> </a:t>
            </a:r>
            <a:endParaRPr lang="en-US" sz="3200" b="1" dirty="0">
              <a:latin typeface="Impact" pitchFamily="34" charset="0"/>
            </a:endParaRP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$1000,000 </a:t>
            </a:r>
            <a:r>
              <a:rPr lang="en-US" sz="2400" dirty="0">
                <a:latin typeface="Book Antiqua" pitchFamily="18" charset="0"/>
              </a:rPr>
              <a:t>total yearly fixed costs.</a:t>
            </a:r>
          </a:p>
          <a:p>
            <a:r>
              <a:rPr lang="en-US" sz="2400" dirty="0" smtClean="0">
                <a:latin typeface="Book Antiqua" pitchFamily="18" charset="0"/>
              </a:rPr>
              <a:t>$200 </a:t>
            </a:r>
            <a:r>
              <a:rPr lang="en-US" sz="2400" dirty="0">
                <a:latin typeface="Book Antiqua" pitchFamily="18" charset="0"/>
              </a:rPr>
              <a:t>per unit variable costs</a:t>
            </a:r>
          </a:p>
          <a:p>
            <a:r>
              <a:rPr lang="en-US" sz="2400" dirty="0" smtClean="0">
                <a:latin typeface="Book Antiqua" pitchFamily="18" charset="0"/>
              </a:rPr>
              <a:t>$400 </a:t>
            </a:r>
            <a:r>
              <a:rPr lang="en-US" sz="2400" dirty="0">
                <a:latin typeface="Book Antiqua" pitchFamily="18" charset="0"/>
              </a:rPr>
              <a:t>per unit sale </a:t>
            </a:r>
            <a:r>
              <a:rPr lang="en-US" sz="2400" dirty="0" smtClean="0">
                <a:latin typeface="Book Antiqua" pitchFamily="18" charset="0"/>
              </a:rPr>
              <a:t>price</a:t>
            </a:r>
          </a:p>
          <a:p>
            <a:r>
              <a:rPr lang="en-US" sz="2400" dirty="0" smtClean="0">
                <a:latin typeface="Book Antiqua" pitchFamily="18" charset="0"/>
              </a:rPr>
              <a:t>TR = TC</a:t>
            </a:r>
          </a:p>
          <a:p>
            <a:r>
              <a:rPr lang="en-US" sz="2400" dirty="0" smtClean="0">
                <a:latin typeface="Book Antiqua" pitchFamily="18" charset="0"/>
              </a:rPr>
              <a:t>400Q= 1000,000+200Q</a:t>
            </a:r>
          </a:p>
          <a:p>
            <a:r>
              <a:rPr lang="en-US" sz="2400" dirty="0" smtClean="0">
                <a:latin typeface="Book Antiqua" pitchFamily="18" charset="0"/>
              </a:rPr>
              <a:t>(400-200)Q= 1000,000</a:t>
            </a:r>
          </a:p>
          <a:p>
            <a:r>
              <a:rPr lang="en-US" sz="2400" dirty="0" smtClean="0">
                <a:latin typeface="Book Antiqua" pitchFamily="18" charset="0"/>
              </a:rPr>
              <a:t>Q= 5000</a:t>
            </a:r>
          </a:p>
          <a:p>
            <a:r>
              <a:rPr lang="en-US" sz="2400" dirty="0" smtClean="0">
                <a:latin typeface="Book Antiqua" pitchFamily="18" charset="0"/>
              </a:rPr>
              <a:t>Q</a:t>
            </a:r>
            <a:r>
              <a:rPr lang="en-US" sz="2400" baseline="-25000" dirty="0" smtClean="0">
                <a:latin typeface="Book Antiqua" pitchFamily="18" charset="0"/>
              </a:rPr>
              <a:t>BEP</a:t>
            </a:r>
            <a:r>
              <a:rPr lang="en-US" sz="2400" dirty="0" smtClean="0">
                <a:latin typeface="Book Antiqua" pitchFamily="18" charset="0"/>
              </a:rPr>
              <a:t>=5000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If our market research indicates that the present demand is &gt; </a:t>
            </a:r>
            <a:r>
              <a:rPr lang="en-US" sz="2400" dirty="0" smtClean="0">
                <a:latin typeface="Book Antiqua" pitchFamily="18" charset="0"/>
              </a:rPr>
              <a:t>5,000, </a:t>
            </a:r>
            <a:r>
              <a:rPr lang="en-US" sz="2400" dirty="0">
                <a:latin typeface="Book Antiqua" pitchFamily="18" charset="0"/>
              </a:rPr>
              <a:t>then this manufacturing system is economically feasible. </a:t>
            </a:r>
          </a:p>
        </p:txBody>
      </p:sp>
    </p:spTree>
    <p:extLst>
      <p:ext uri="{BB962C8B-B14F-4D97-AF65-F5344CB8AC3E}">
        <p14:creationId xmlns:p14="http://schemas.microsoft.com/office/powerpoint/2010/main" val="2360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Simulation </a:t>
            </a:r>
            <a:r>
              <a:rPr lang="en-US" sz="3200" b="1" dirty="0" smtClean="0">
                <a:latin typeface="Impact" pitchFamily="34" charset="0"/>
              </a:rPr>
              <a:t> </a:t>
            </a:r>
            <a:endParaRPr lang="en-US" sz="3200" b="1" dirty="0">
              <a:latin typeface="Impact" pitchFamily="34" charset="0"/>
            </a:endParaRP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83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Book Antiqua" pitchFamily="18" charset="0"/>
              </a:rPr>
              <a:t>$1000,000 average total </a:t>
            </a:r>
            <a:r>
              <a:rPr lang="en-US" sz="2400" dirty="0">
                <a:latin typeface="Book Antiqua" pitchFamily="18" charset="0"/>
              </a:rPr>
              <a:t>yearly fixed </a:t>
            </a:r>
            <a:r>
              <a:rPr lang="en-US" sz="2400" dirty="0" smtClean="0">
                <a:latin typeface="Book Antiqua" pitchFamily="18" charset="0"/>
              </a:rPr>
              <a:t>costs ($800,000-$1,200,000).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$200  average per </a:t>
            </a:r>
            <a:r>
              <a:rPr lang="en-US" sz="2400" dirty="0">
                <a:latin typeface="Book Antiqua" pitchFamily="18" charset="0"/>
              </a:rPr>
              <a:t>unit variable </a:t>
            </a:r>
            <a:r>
              <a:rPr lang="en-US" sz="2400" dirty="0" smtClean="0">
                <a:latin typeface="Book Antiqua" pitchFamily="18" charset="0"/>
              </a:rPr>
              <a:t>costs ($180-$220).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$400 average per </a:t>
            </a:r>
            <a:r>
              <a:rPr lang="en-US" sz="2400" dirty="0">
                <a:latin typeface="Book Antiqua" pitchFamily="18" charset="0"/>
              </a:rPr>
              <a:t>unit sale </a:t>
            </a:r>
            <a:r>
              <a:rPr lang="en-US" sz="2400" dirty="0" smtClean="0">
                <a:latin typeface="Book Antiqua" pitchFamily="18" charset="0"/>
              </a:rPr>
              <a:t>price ($350-$450)</a:t>
            </a:r>
          </a:p>
          <a:p>
            <a:r>
              <a:rPr lang="en-US" sz="2400" dirty="0" smtClean="0">
                <a:latin typeface="Book Antiqua" pitchFamily="18" charset="0"/>
              </a:rPr>
              <a:t>Sales 4000-6000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.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1583" y="4191000"/>
            <a:ext cx="5685817" cy="193899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  <a:hlinkClick r:id="rId3"/>
              </a:rPr>
              <a:t>To Watch the Lecture Click Here</a:t>
            </a:r>
            <a:endParaRPr lang="en-US" sz="2400" b="1" dirty="0" smtClean="0">
              <a:latin typeface="Book Antiqua" pitchFamily="18" charset="0"/>
            </a:endParaRPr>
          </a:p>
          <a:p>
            <a:endParaRPr lang="en-US" sz="2400" b="1" dirty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  <a:hlinkClick r:id="rId4"/>
              </a:rPr>
              <a:t>To Access the Excel File Click Here</a:t>
            </a:r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dirty="0" smtClean="0">
                <a:latin typeface="Book Antiqua" pitchFamily="18" charset="0"/>
              </a:rPr>
              <a:t>. 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81" y="2309813"/>
          <a:ext cx="9072614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Worksheet" r:id="rId3" imgW="11963509" imgH="4391010" progId="Excel.Sheet.12">
                  <p:embed/>
                </p:oleObj>
              </mc:Choice>
              <mc:Fallback>
                <p:oleObj name="Worksheet" r:id="rId3" imgW="11963509" imgH="439101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" y="2309813"/>
                        <a:ext cx="9072614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287"/>
            <a:ext cx="9144000" cy="55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  <a:endParaRPr lang="en-US" kern="1200" dirty="0">
              <a:solidFill>
                <a:srgbClr val="FF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4093425" cy="8509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83574"/>
              </p:ext>
            </p:extLst>
          </p:nvPr>
        </p:nvGraphicFramePr>
        <p:xfrm>
          <a:off x="179512" y="4797152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4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4797152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611956" y="933820"/>
            <a:ext cx="351418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Georgia" pitchFamily="18" charset="0"/>
              </a:rPr>
              <a:t>URV Generation</a:t>
            </a:r>
            <a:endParaRPr lang="en-US" sz="2400" dirty="0">
              <a:latin typeface="Georgia" pitchFamily="18" charset="0"/>
            </a:endParaRPr>
          </a:p>
          <a:p>
            <a:pPr algn="l" eaLnBrk="0" hangingPunct="0"/>
            <a:r>
              <a:rPr lang="en-US" sz="2400" dirty="0" smtClean="0">
                <a:latin typeface="Georgia" pitchFamily="18" charset="0"/>
              </a:rPr>
              <a:t>x= a+(b-a)Rand()</a:t>
            </a:r>
          </a:p>
          <a:p>
            <a:pPr algn="l" eaLnBrk="0" hangingPunct="0"/>
            <a:r>
              <a:rPr lang="en-US" sz="2400" dirty="0" smtClean="0">
                <a:latin typeface="Georgia" pitchFamily="18" charset="0"/>
              </a:rPr>
              <a:t>x= 20+(60-40)Rand()</a:t>
            </a:r>
          </a:p>
          <a:p>
            <a:pPr algn="l" eaLnBrk="0" hangingPunct="0"/>
            <a:endParaRPr lang="en-US" sz="2200" dirty="0" smtClean="0">
              <a:latin typeface="Georgia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49056"/>
              </p:ext>
            </p:extLst>
          </p:nvPr>
        </p:nvGraphicFramePr>
        <p:xfrm>
          <a:off x="154346" y="2090594"/>
          <a:ext cx="12763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5" name="Worksheet" r:id="rId6" imgW="1276384" imgH="2133634" progId="Excel.Sheet.12">
                  <p:embed/>
                </p:oleObj>
              </mc:Choice>
              <mc:Fallback>
                <p:oleObj name="Worksheet" r:id="rId6" imgW="1276384" imgH="2133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346" y="2090594"/>
                        <a:ext cx="12763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25056"/>
              </p:ext>
            </p:extLst>
          </p:nvPr>
        </p:nvGraphicFramePr>
        <p:xfrm>
          <a:off x="2643188" y="2252663"/>
          <a:ext cx="6297394" cy="384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6" name="Worksheet" r:id="rId8" imgW="3857743" imgH="2352752" progId="Excel.Sheet.12">
                  <p:embed/>
                </p:oleObj>
              </mc:Choice>
              <mc:Fallback>
                <p:oleObj name="Worksheet" r:id="rId8" imgW="3857743" imgH="2352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3188" y="2252663"/>
                        <a:ext cx="6297394" cy="384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820619"/>
            <a:ext cx="3781356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0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10"/>
              </a:rPr>
              <a:t>youtu.be/wqjGsLsadOo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6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Central Limit Theorem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62098"/>
              </p:ext>
            </p:extLst>
          </p:nvPr>
        </p:nvGraphicFramePr>
        <p:xfrm>
          <a:off x="2627784" y="2708920"/>
          <a:ext cx="6319255" cy="332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2" name="Worksheet" r:id="rId3" imgW="5234855" imgH="2750738" progId="Excel.Sheet.12">
                  <p:embed/>
                </p:oleObj>
              </mc:Choice>
              <mc:Fallback>
                <p:oleObj name="Worksheet" r:id="rId3" imgW="5234855" imgH="27507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708920"/>
                        <a:ext cx="6319255" cy="332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-22682" y="1659262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Given </a:t>
            </a:r>
            <a:r>
              <a:rPr lang="en-US" sz="2400" dirty="0">
                <a:latin typeface="Georgia" pitchFamily="18" charset="0"/>
              </a:rPr>
              <a:t>certain conditions, the arithmetic mean of a sufficiently large number of </a:t>
            </a:r>
            <a:r>
              <a:rPr lang="en-US" sz="2400" dirty="0" smtClean="0">
                <a:latin typeface="Georgia" pitchFamily="18" charset="0"/>
              </a:rPr>
              <a:t>independent </a:t>
            </a:r>
            <a:r>
              <a:rPr lang="en-US" sz="2400" dirty="0">
                <a:latin typeface="Georgia" pitchFamily="18" charset="0"/>
              </a:rPr>
              <a:t>random variables, each with </a:t>
            </a:r>
            <a:r>
              <a:rPr lang="en-US" sz="2400" dirty="0" smtClean="0">
                <a:latin typeface="Georgia" pitchFamily="18" charset="0"/>
              </a:rPr>
              <a:t>a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0" y="2490259"/>
            <a:ext cx="2987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well-defined expected </a:t>
            </a:r>
            <a:r>
              <a:rPr lang="en-US" sz="2400" dirty="0" smtClean="0">
                <a:latin typeface="Georgia" pitchFamily="18" charset="0"/>
              </a:rPr>
              <a:t>value </a:t>
            </a:r>
            <a:r>
              <a:rPr lang="en-US" sz="2400" dirty="0">
                <a:latin typeface="Georgia" pitchFamily="18" charset="0"/>
              </a:rPr>
              <a:t>and well-defined</a:t>
            </a:r>
          </a:p>
          <a:p>
            <a:r>
              <a:rPr lang="en-US" sz="2400" dirty="0" smtClean="0">
                <a:latin typeface="Georgia" pitchFamily="18" charset="0"/>
              </a:rPr>
              <a:t>variance</a:t>
            </a:r>
            <a:r>
              <a:rPr lang="en-US" sz="2400" dirty="0">
                <a:latin typeface="Georgia" pitchFamily="18" charset="0"/>
              </a:rPr>
              <a:t>, will be approximately normally distributed, regardless of the underlying distribution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46353" y="849486"/>
            <a:ext cx="899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The distribution of each of the activity was uniform. Summation of them moves towards normal distribution. </a:t>
            </a:r>
          </a:p>
        </p:txBody>
      </p:sp>
    </p:spTree>
    <p:extLst>
      <p:ext uri="{BB962C8B-B14F-4D97-AF65-F5344CB8AC3E}">
        <p14:creationId xmlns:p14="http://schemas.microsoft.com/office/powerpoint/2010/main" val="83384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3" y="873555"/>
            <a:ext cx="49070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82625"/>
              </p:ext>
            </p:extLst>
          </p:nvPr>
        </p:nvGraphicFramePr>
        <p:xfrm>
          <a:off x="7668344" y="2057755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6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8344" y="2057755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43094"/>
              </p:ext>
            </p:extLst>
          </p:nvPr>
        </p:nvGraphicFramePr>
        <p:xfrm>
          <a:off x="3092837" y="2860029"/>
          <a:ext cx="6113892" cy="352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0539"/>
              </p:ext>
            </p:extLst>
          </p:nvPr>
        </p:nvGraphicFramePr>
        <p:xfrm>
          <a:off x="5724128" y="947161"/>
          <a:ext cx="32956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7" name="Worksheet" r:id="rId7" imgW="3295622" imgH="1000057" progId="Excel.Sheet.12">
                  <p:embed/>
                </p:oleObj>
              </mc:Choice>
              <mc:Fallback>
                <p:oleObj name="Worksheet" r:id="rId7" imgW="3295622" imgH="1000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947161"/>
                        <a:ext cx="32956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98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23" y="908720"/>
            <a:ext cx="4914546" cy="131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7" y="2276872"/>
            <a:ext cx="6264696" cy="174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016936"/>
            <a:ext cx="7674886" cy="1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" y="874854"/>
            <a:ext cx="7347825" cy="19685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61293"/>
              </p:ext>
            </p:extLst>
          </p:nvPr>
        </p:nvGraphicFramePr>
        <p:xfrm>
          <a:off x="7869273" y="3686097"/>
          <a:ext cx="1251184" cy="105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6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9273" y="3686097"/>
                        <a:ext cx="1251184" cy="105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888451"/>
              </p:ext>
            </p:extLst>
          </p:nvPr>
        </p:nvGraphicFramePr>
        <p:xfrm>
          <a:off x="272620" y="3428816"/>
          <a:ext cx="4322770" cy="262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74580"/>
              </p:ext>
            </p:extLst>
          </p:nvPr>
        </p:nvGraphicFramePr>
        <p:xfrm>
          <a:off x="4230802" y="2647872"/>
          <a:ext cx="48577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7" name="Worksheet" r:id="rId7" imgW="4857801" imgH="1038157" progId="Excel.Sheet.12">
                  <p:embed/>
                </p:oleObj>
              </mc:Choice>
              <mc:Fallback>
                <p:oleObj name="Worksheet" r:id="rId7" imgW="4857801" imgH="1038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0802" y="2647872"/>
                        <a:ext cx="48577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71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8"/>
            <a:ext cx="9144000" cy="814387"/>
          </a:xfrm>
        </p:spPr>
        <p:txBody>
          <a:bodyPr/>
          <a:lstStyle/>
          <a:p>
            <a:pPr eaLnBrk="0" hangingPunct="0"/>
            <a:r>
              <a:rPr lang="en-US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Simulation of Project Management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" y="1145282"/>
            <a:ext cx="9052498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Capacity </a:t>
            </a:r>
            <a:r>
              <a:rPr lang="en-US" dirty="0" smtClean="0"/>
              <a:t>Planning </a:t>
            </a:r>
            <a:r>
              <a:rPr lang="en-US" dirty="0"/>
              <a:t>Simulation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0" y="2420888"/>
            <a:ext cx="5758113" cy="235875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Book Antiqua" pitchFamily="18" charset="0"/>
              </a:rPr>
              <a:t>How </a:t>
            </a:r>
            <a:r>
              <a:rPr lang="en-US" altLang="en-US" dirty="0">
                <a:latin typeface="Book Antiqua" pitchFamily="18" charset="0"/>
              </a:rPr>
              <a:t>can it be that mathematics, being after all a product of human thought independent of experience, is so admirably adapted to the objects </a:t>
            </a:r>
            <a:r>
              <a:rPr lang="en-US" altLang="en-US" dirty="0" smtClean="0">
                <a:latin typeface="Book Antiqua" pitchFamily="18" charset="0"/>
              </a:rPr>
              <a:t>of reality</a:t>
            </a:r>
            <a:endParaRPr lang="en-US" altLang="en-US" dirty="0">
              <a:latin typeface="Book Antiqua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Book Antiqua" pitchFamily="18" charset="0"/>
              </a:rPr>
              <a:t>Albert Einstein</a:t>
            </a:r>
          </a:p>
          <a:p>
            <a:pPr algn="l"/>
            <a:endParaRPr lang="en-US" dirty="0"/>
          </a:p>
        </p:txBody>
      </p:sp>
      <p:pic>
        <p:nvPicPr>
          <p:cNvPr id="5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313" y="2438400"/>
            <a:ext cx="3233487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95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236" y="1010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Impact" pitchFamily="34" charset="0"/>
              </a:rPr>
              <a:t>Capacity </a:t>
            </a:r>
            <a:r>
              <a:rPr lang="en-US" sz="3200" dirty="0">
                <a:latin typeface="Impact" pitchFamily="34" charset="0"/>
              </a:rPr>
              <a:t>Planning: Break-Even </a:t>
            </a:r>
            <a:r>
              <a:rPr lang="en-US" sz="3200" dirty="0" smtClean="0">
                <a:latin typeface="Impact" pitchFamily="34" charset="0"/>
              </a:rPr>
              <a:t>Analysis 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236" y="914400"/>
            <a:ext cx="9133764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Book Antiqua" pitchFamily="18" charset="0"/>
              </a:rPr>
              <a:t>Operation costs are divided into 2 main groups:</a:t>
            </a:r>
          </a:p>
          <a:p>
            <a:pPr marL="457200" lvl="1" indent="-457200">
              <a:buFont typeface="Wingdings" pitchFamily="2" charset="2"/>
              <a:buChar char="v"/>
            </a:pPr>
            <a:r>
              <a:rPr lang="en-US" sz="2800" b="1" dirty="0" smtClean="0">
                <a:latin typeface="Book Antiqua" pitchFamily="18" charset="0"/>
              </a:rPr>
              <a:t> Fixed costs – </a:t>
            </a:r>
            <a:r>
              <a:rPr lang="en-US" sz="2200" dirty="0">
                <a:latin typeface="Book Antiqua" pitchFamily="18" charset="0"/>
              </a:rPr>
              <a:t>Costs of </a:t>
            </a:r>
            <a:r>
              <a:rPr lang="en-US" sz="2200" dirty="0" smtClean="0">
                <a:latin typeface="Book Antiqua" pitchFamily="18" charset="0"/>
              </a:rPr>
              <a:t>Human </a:t>
            </a:r>
            <a:r>
              <a:rPr lang="en-US" sz="2200" dirty="0">
                <a:latin typeface="Book Antiqua" pitchFamily="18" charset="0"/>
              </a:rPr>
              <a:t>and Capital </a:t>
            </a:r>
            <a:r>
              <a:rPr lang="en-US" sz="2200" dirty="0" smtClean="0">
                <a:latin typeface="Book Antiqua" pitchFamily="18" charset="0"/>
              </a:rPr>
              <a:t>Resources </a:t>
            </a:r>
            <a:endParaRPr lang="en-US" sz="2800" b="1" dirty="0" smtClean="0">
              <a:latin typeface="Book Antiqua" pitchFamily="18" charset="0"/>
            </a:endParaRP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wages, depreciation, rent</a:t>
            </a:r>
            <a:r>
              <a:rPr lang="en-US" sz="2200" dirty="0">
                <a:latin typeface="Book Antiqua" pitchFamily="18" charset="0"/>
              </a:rPr>
              <a:t>, property tax, property </a:t>
            </a:r>
            <a:r>
              <a:rPr lang="en-US" sz="2200" dirty="0" smtClean="0">
                <a:latin typeface="Book Antiqua" pitchFamily="18" charset="0"/>
              </a:rPr>
              <a:t>insurance. 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 smtClean="0">
                <a:latin typeface="Book Antiqua" pitchFamily="18" charset="0"/>
              </a:rPr>
              <a:t>the </a:t>
            </a:r>
            <a:r>
              <a:rPr lang="en-US" sz="2200" dirty="0">
                <a:latin typeface="Book Antiqua" pitchFamily="18" charset="0"/>
              </a:rPr>
              <a:t>total fixed cost is fixed throughout the year. No matter if we produce one unit or one million units. It does not depend on the production level. </a:t>
            </a:r>
            <a:endParaRPr lang="en-US" sz="2200" dirty="0" smtClean="0">
              <a:latin typeface="Book Antiqua" pitchFamily="18" charset="0"/>
            </a:endParaRP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b="1" dirty="0" smtClean="0">
                <a:latin typeface="Book Antiqua" pitchFamily="18" charset="0"/>
              </a:rPr>
              <a:t>fixed cost </a:t>
            </a:r>
            <a:r>
              <a:rPr lang="en-US" sz="2200" b="1" dirty="0">
                <a:latin typeface="Book Antiqua" pitchFamily="18" charset="0"/>
              </a:rPr>
              <a:t>per unit of </a:t>
            </a:r>
            <a:r>
              <a:rPr lang="en-US" sz="2200" b="1" dirty="0" smtClean="0">
                <a:latin typeface="Book Antiqua" pitchFamily="18" charset="0"/>
              </a:rPr>
              <a:t>production is variable. </a:t>
            </a:r>
            <a:endParaRPr lang="en-US" sz="2200" b="1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Variable costs – </a:t>
            </a:r>
            <a:r>
              <a:rPr lang="en-US" sz="2200" dirty="0">
                <a:latin typeface="Book Antiqua" pitchFamily="18" charset="0"/>
              </a:rPr>
              <a:t>Costs of Inputs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>
                <a:latin typeface="Book Antiqua" pitchFamily="18" charset="0"/>
              </a:rPr>
              <a:t>r</a:t>
            </a:r>
            <a:r>
              <a:rPr lang="en-US" sz="2200" dirty="0" smtClean="0">
                <a:latin typeface="Book Antiqua" pitchFamily="18" charset="0"/>
              </a:rPr>
              <a:t>aw </a:t>
            </a:r>
            <a:r>
              <a:rPr lang="en-US" sz="2200" dirty="0">
                <a:latin typeface="Book Antiqua" pitchFamily="18" charset="0"/>
              </a:rPr>
              <a:t>material, packaging material, supplies, production </a:t>
            </a:r>
            <a:r>
              <a:rPr lang="en-US" sz="2200" dirty="0" smtClean="0">
                <a:latin typeface="Book Antiqua" pitchFamily="18" charset="0"/>
              </a:rPr>
              <a:t>water and power. </a:t>
            </a:r>
            <a:endParaRPr lang="en-US" sz="2200" dirty="0">
              <a:latin typeface="Book Antiqua" pitchFamily="18" charset="0"/>
            </a:endParaRP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dirty="0">
                <a:latin typeface="Book Antiqua" pitchFamily="18" charset="0"/>
              </a:rPr>
              <a:t>The total variable costs depend on the volume of production. The higher the production level, the higher the total variable costs. 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200" b="1" dirty="0">
                <a:latin typeface="Book Antiqua" pitchFamily="18" charset="0"/>
              </a:rPr>
              <a:t>v</a:t>
            </a:r>
            <a:r>
              <a:rPr lang="en-US" sz="2200" b="1" dirty="0" smtClean="0">
                <a:latin typeface="Book Antiqua" pitchFamily="18" charset="0"/>
              </a:rPr>
              <a:t>ariable </a:t>
            </a:r>
            <a:r>
              <a:rPr lang="en-US" sz="2200" b="1" dirty="0">
                <a:latin typeface="Book Antiqua" pitchFamily="18" charset="0"/>
              </a:rPr>
              <a:t>cost per unit of </a:t>
            </a:r>
            <a:r>
              <a:rPr lang="en-US" sz="2200" b="1" dirty="0" smtClean="0">
                <a:latin typeface="Book Antiqua" pitchFamily="18" charset="0"/>
              </a:rPr>
              <a:t>production is </a:t>
            </a:r>
            <a:r>
              <a:rPr lang="en-US" sz="2200" b="1" dirty="0">
                <a:latin typeface="Book Antiqua" pitchFamily="18" charset="0"/>
              </a:rPr>
              <a:t>fixed.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22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r>
              <a:rPr lang="en-US" sz="3200" dirty="0"/>
              <a:t>Five Elements of the Process View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76780" y="2398713"/>
            <a:ext cx="3797300" cy="25019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969080" y="1981200"/>
            <a:ext cx="0" cy="4048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969080" y="49149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6805" y="2905125"/>
            <a:ext cx="1346522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A50023"/>
                </a:solidFill>
                <a:latin typeface="Book Antiqua" pitchFamily="18" charset="0"/>
              </a:rPr>
              <a:t>Outputs</a:t>
            </a:r>
          </a:p>
          <a:p>
            <a:pPr algn="ctr"/>
            <a:r>
              <a:rPr lang="en-US" sz="2400" dirty="0">
                <a:latin typeface="Book Antiqua" pitchFamily="18" charset="0"/>
              </a:rPr>
              <a:t>Goods</a:t>
            </a:r>
          </a:p>
          <a:p>
            <a:pPr algn="ctr"/>
            <a:r>
              <a:rPr lang="en-US" sz="2400" dirty="0">
                <a:latin typeface="Book Antiqua" pitchFamily="18" charset="0"/>
              </a:rPr>
              <a:t>Services</a:t>
            </a:r>
          </a:p>
          <a:p>
            <a:pPr eaLnBrk="0" hangingPunct="0"/>
            <a:endParaRPr lang="en-US" sz="2400" dirty="0">
              <a:solidFill>
                <a:srgbClr val="A50023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86405" y="5280025"/>
            <a:ext cx="268182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Human &amp; Capital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30078" y="1600200"/>
            <a:ext cx="1897955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Information</a:t>
            </a:r>
          </a:p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structure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93575" y="2438400"/>
            <a:ext cx="326211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Network of</a:t>
            </a:r>
          </a:p>
          <a:p>
            <a:pPr algn="ctr"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Activities and Buffers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1" y="2768600"/>
            <a:ext cx="2619580" cy="3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rgbClr val="A50023"/>
                </a:solidFill>
                <a:latin typeface="Book Antiqua" pitchFamily="18" charset="0"/>
              </a:rPr>
              <a:t>Inputs</a:t>
            </a:r>
            <a:endParaRPr lang="en-US" sz="2400" b="1" dirty="0">
              <a:solidFill>
                <a:srgbClr val="A50023"/>
              </a:solidFill>
              <a:latin typeface="Book Antiqua" pitchFamily="18" charset="0"/>
            </a:endParaRPr>
          </a:p>
          <a:p>
            <a:pPr eaLnBrk="0" hangingPunct="0"/>
            <a:r>
              <a:rPr lang="en-US" sz="2400" dirty="0" smtClean="0">
                <a:latin typeface="Book Antiqua" pitchFamily="18" charset="0"/>
              </a:rPr>
              <a:t>(</a:t>
            </a:r>
            <a:r>
              <a:rPr lang="en-US" sz="2400" dirty="0">
                <a:latin typeface="Book Antiqua" pitchFamily="18" charset="0"/>
              </a:rPr>
              <a:t>natural or processed resources, parts and </a:t>
            </a:r>
            <a:r>
              <a:rPr lang="en-US" sz="2400" dirty="0" smtClean="0">
                <a:latin typeface="Book Antiqua" pitchFamily="18" charset="0"/>
              </a:rPr>
              <a:t>component</a:t>
            </a:r>
            <a:r>
              <a:rPr lang="en-US" sz="2400" b="1" dirty="0" smtClean="0">
                <a:latin typeface="Book Antiqua" pitchFamily="18" charset="0"/>
              </a:rPr>
              <a:t>s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dirty="0">
                <a:latin typeface="Book Antiqua" pitchFamily="18" charset="0"/>
              </a:rPr>
              <a:t>energy, data, customers, cash, etc.)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188280" y="1547813"/>
            <a:ext cx="1601788" cy="1220787"/>
          </a:xfrm>
          <a:custGeom>
            <a:avLst/>
            <a:gdLst>
              <a:gd name="T0" fmla="*/ 2147483647 w 1009"/>
              <a:gd name="T1" fmla="*/ 1935479387 h 769"/>
              <a:gd name="T2" fmla="*/ 2147483647 w 1009"/>
              <a:gd name="T3" fmla="*/ 0 h 769"/>
              <a:gd name="T4" fmla="*/ 0 w 1009"/>
              <a:gd name="T5" fmla="*/ 0 h 769"/>
              <a:gd name="T6" fmla="*/ 0 60000 65536"/>
              <a:gd name="T7" fmla="*/ 0 60000 65536"/>
              <a:gd name="T8" fmla="*/ 0 60000 65536"/>
              <a:gd name="T9" fmla="*/ 0 w 1009"/>
              <a:gd name="T10" fmla="*/ 0 h 769"/>
              <a:gd name="T11" fmla="*/ 1009 w 1009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769">
                <a:moveTo>
                  <a:pt x="1008" y="768"/>
                </a:moveTo>
                <a:lnTo>
                  <a:pt x="1008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62655" y="5653088"/>
            <a:ext cx="160460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A50023"/>
                </a:solidFill>
                <a:latin typeface="Book Antiqua" pitchFamily="18" charset="0"/>
              </a:rPr>
              <a:t>Resources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32430" y="36115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46830" y="36115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1230" y="36115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46830" y="4068763"/>
            <a:ext cx="444500" cy="2921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359480" y="3605213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273880" y="3605213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273880" y="4062413"/>
            <a:ext cx="306388" cy="306387"/>
          </a:xfrm>
          <a:custGeom>
            <a:avLst/>
            <a:gdLst>
              <a:gd name="T0" fmla="*/ 0 w 193"/>
              <a:gd name="T1" fmla="*/ 483869256 h 193"/>
              <a:gd name="T2" fmla="*/ 241935418 w 193"/>
              <a:gd name="T3" fmla="*/ 0 h 193"/>
              <a:gd name="T4" fmla="*/ 483870835 w 193"/>
              <a:gd name="T5" fmla="*/ 483869256 h 193"/>
              <a:gd name="T6" fmla="*/ 0 w 193"/>
              <a:gd name="T7" fmla="*/ 483869256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93"/>
              <a:gd name="T14" fmla="*/ 193 w 193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93">
                <a:moveTo>
                  <a:pt x="0" y="192"/>
                </a:moveTo>
                <a:lnTo>
                  <a:pt x="96" y="0"/>
                </a:lnTo>
                <a:lnTo>
                  <a:pt x="192" y="192"/>
                </a:lnTo>
                <a:lnTo>
                  <a:pt x="0" y="192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2832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5880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1976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502480" y="37576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112080" y="37576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588080" y="3910013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97680" y="42148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502480" y="3910013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987880" y="37687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59920" y="1066800"/>
            <a:ext cx="203260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b="1" dirty="0">
                <a:latin typeface="Book Antiqua" pitchFamily="18" charset="0"/>
              </a:rPr>
              <a:t>Process</a:t>
            </a:r>
          </a:p>
          <a:p>
            <a:pPr algn="ctr" eaLnBrk="0" hangingPunct="0"/>
            <a:r>
              <a:rPr lang="en-US" sz="2400" b="1" dirty="0">
                <a:latin typeface="Book Antiqua" pitchFamily="18" charset="0"/>
              </a:rPr>
              <a:t>Management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987880" y="4191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1330078" y="1524000"/>
            <a:ext cx="1601788" cy="1220788"/>
          </a:xfrm>
          <a:custGeom>
            <a:avLst/>
            <a:gdLst>
              <a:gd name="T0" fmla="*/ 2147483647 w 1009"/>
              <a:gd name="T1" fmla="*/ 1935480972 h 769"/>
              <a:gd name="T2" fmla="*/ 2147483647 w 1009"/>
              <a:gd name="T3" fmla="*/ 0 h 769"/>
              <a:gd name="T4" fmla="*/ 0 w 1009"/>
              <a:gd name="T5" fmla="*/ 0 h 769"/>
              <a:gd name="T6" fmla="*/ 0 60000 65536"/>
              <a:gd name="T7" fmla="*/ 0 60000 65536"/>
              <a:gd name="T8" fmla="*/ 0 60000 65536"/>
              <a:gd name="T9" fmla="*/ 0 w 1009"/>
              <a:gd name="T10" fmla="*/ 0 h 769"/>
              <a:gd name="T11" fmla="*/ 1009 w 1009"/>
              <a:gd name="T12" fmla="*/ 769 h 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9" h="769">
                <a:moveTo>
                  <a:pt x="1008" y="768"/>
                </a:moveTo>
                <a:lnTo>
                  <a:pt x="1008" y="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5" name="Arc 34"/>
          <p:cNvSpPr>
            <a:spLocks/>
          </p:cNvSpPr>
          <p:nvPr/>
        </p:nvSpPr>
        <p:spPr bwMode="auto">
          <a:xfrm flipH="1">
            <a:off x="3368880" y="1828800"/>
            <a:ext cx="457200" cy="533400"/>
          </a:xfrm>
          <a:custGeom>
            <a:avLst/>
            <a:gdLst>
              <a:gd name="T0" fmla="*/ 0 w 21600"/>
              <a:gd name="T1" fmla="*/ 0 h 21600"/>
              <a:gd name="T2" fmla="*/ 204838141 w 21600"/>
              <a:gd name="T3" fmla="*/ 325275598 h 21600"/>
              <a:gd name="T4" fmla="*/ 0 w 21600"/>
              <a:gd name="T5" fmla="*/ 3252755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194609" y="4409162"/>
            <a:ext cx="159659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A50023"/>
                </a:solidFill>
                <a:latin typeface="Book Antiqua" pitchFamily="18" charset="0"/>
              </a:rPr>
              <a:t>Flow Unit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0" y="2398713"/>
            <a:ext cx="2931865" cy="4002087"/>
          </a:xfrm>
          <a:prstGeom prst="ellipse">
            <a:avLst/>
          </a:prstGeom>
          <a:noFill/>
          <a:ln w="76200" cap="flat" cmpd="sng" algn="ctr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34178" y="5742332"/>
            <a:ext cx="13994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7D"/>
                </a:solidFill>
                <a:latin typeface="Book Antiqua" pitchFamily="18" charset="0"/>
              </a:rPr>
              <a:t>Variable</a:t>
            </a:r>
            <a:endParaRPr lang="en-US" sz="24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826080" y="4950725"/>
            <a:ext cx="3260725" cy="1466850"/>
          </a:xfrm>
          <a:prstGeom prst="ellipse">
            <a:avLst/>
          </a:prstGeom>
          <a:noFill/>
          <a:ln w="76200" cap="flat" cmpd="sng" algn="ctr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086805" y="5387804"/>
            <a:ext cx="95539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 smtClean="0">
                <a:solidFill>
                  <a:srgbClr val="00007D"/>
                </a:solidFill>
                <a:latin typeface="Book Antiqua" pitchFamily="18" charset="0"/>
              </a:rPr>
              <a:t>Fixed</a:t>
            </a:r>
            <a:endParaRPr lang="en-US" sz="24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6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429000" y="2720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197" y="106362"/>
            <a:ext cx="9007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Total Fixed Cost and Fixed Cost per Unit of Product</a:t>
            </a:r>
          </a:p>
        </p:txBody>
      </p:sp>
      <p:grpSp>
        <p:nvGrpSpPr>
          <p:cNvPr id="8196" name="Group 12"/>
          <p:cNvGrpSpPr>
            <a:grpSpLocks/>
          </p:cNvGrpSpPr>
          <p:nvPr/>
        </p:nvGrpSpPr>
        <p:grpSpPr bwMode="auto">
          <a:xfrm>
            <a:off x="481013" y="2389188"/>
            <a:ext cx="112712" cy="2333625"/>
            <a:chOff x="303" y="1505"/>
            <a:chExt cx="71" cy="1470"/>
          </a:xfrm>
        </p:grpSpPr>
        <p:sp>
          <p:nvSpPr>
            <p:cNvPr id="8218" name="Line 10"/>
            <p:cNvSpPr>
              <a:spLocks noChangeShapeType="1"/>
            </p:cNvSpPr>
            <p:nvPr/>
          </p:nvSpPr>
          <p:spPr bwMode="auto">
            <a:xfrm flipV="1">
              <a:off x="338" y="1575"/>
              <a:ext cx="0" cy="14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3" y="1505"/>
              <a:ext cx="71" cy="72"/>
            </a:xfrm>
            <a:custGeom>
              <a:avLst/>
              <a:gdLst>
                <a:gd name="T0" fmla="*/ 71 w 71"/>
                <a:gd name="T1" fmla="*/ 72 h 72"/>
                <a:gd name="T2" fmla="*/ 35 w 71"/>
                <a:gd name="T3" fmla="*/ 0 h 72"/>
                <a:gd name="T4" fmla="*/ 0 w 71"/>
                <a:gd name="T5" fmla="*/ 72 h 72"/>
                <a:gd name="T6" fmla="*/ 71 w 7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2"/>
                <a:gd name="T14" fmla="*/ 71 w 7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2">
                  <a:moveTo>
                    <a:pt x="71" y="72"/>
                  </a:moveTo>
                  <a:lnTo>
                    <a:pt x="35" y="0"/>
                  </a:lnTo>
                  <a:lnTo>
                    <a:pt x="0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536575" y="4667250"/>
            <a:ext cx="3317875" cy="114300"/>
            <a:chOff x="338" y="2940"/>
            <a:chExt cx="2090" cy="72"/>
          </a:xfrm>
        </p:grpSpPr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>
              <a:off x="338" y="2975"/>
              <a:ext cx="20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2356" y="2940"/>
              <a:ext cx="72" cy="72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35 h 72"/>
                <a:gd name="T4" fmla="*/ 0 w 72"/>
                <a:gd name="T5" fmla="*/ 0 h 72"/>
                <a:gd name="T6" fmla="*/ 0 w 72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0" y="72"/>
                  </a:moveTo>
                  <a:lnTo>
                    <a:pt x="72" y="35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593725" y="2673350"/>
            <a:ext cx="1973263" cy="787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98500" y="1773238"/>
            <a:ext cx="2063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Total fixed cost </a:t>
            </a:r>
          </a:p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         (F)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768350" y="4802188"/>
            <a:ext cx="3249613" cy="52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719138" y="4905375"/>
            <a:ext cx="30264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3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3541" name="Rectangle 21"/>
          <p:cNvSpPr>
            <a:spLocks noChangeArrowheads="1"/>
          </p:cNvSpPr>
          <p:nvPr/>
        </p:nvSpPr>
        <p:spPr bwMode="auto">
          <a:xfrm>
            <a:off x="536575" y="3983038"/>
            <a:ext cx="2870200" cy="444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4378325" y="1914525"/>
            <a:ext cx="114300" cy="2784475"/>
            <a:chOff x="2758" y="1206"/>
            <a:chExt cx="72" cy="1754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2793" y="1276"/>
              <a:ext cx="0" cy="168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2758" y="1206"/>
              <a:ext cx="72" cy="72"/>
            </a:xfrm>
            <a:custGeom>
              <a:avLst/>
              <a:gdLst>
                <a:gd name="T0" fmla="*/ 72 w 72"/>
                <a:gd name="T1" fmla="*/ 72 h 72"/>
                <a:gd name="T2" fmla="*/ 35 w 72"/>
                <a:gd name="T3" fmla="*/ 0 h 72"/>
                <a:gd name="T4" fmla="*/ 0 w 72"/>
                <a:gd name="T5" fmla="*/ 72 h 72"/>
                <a:gd name="T6" fmla="*/ 72 w 72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72" y="72"/>
                  </a:moveTo>
                  <a:lnTo>
                    <a:pt x="35" y="0"/>
                  </a:lnTo>
                  <a:lnTo>
                    <a:pt x="0" y="72"/>
                  </a:lnTo>
                  <a:lnTo>
                    <a:pt x="72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8204" name="Group 27"/>
          <p:cNvGrpSpPr>
            <a:grpSpLocks/>
          </p:cNvGrpSpPr>
          <p:nvPr/>
        </p:nvGrpSpPr>
        <p:grpSpPr bwMode="auto">
          <a:xfrm>
            <a:off x="4433888" y="4643438"/>
            <a:ext cx="3529012" cy="114300"/>
            <a:chOff x="2793" y="2925"/>
            <a:chExt cx="2223" cy="72"/>
          </a:xfrm>
        </p:grpSpPr>
        <p:sp>
          <p:nvSpPr>
            <p:cNvPr id="8212" name="Line 25"/>
            <p:cNvSpPr>
              <a:spLocks noChangeShapeType="1"/>
            </p:cNvSpPr>
            <p:nvPr/>
          </p:nvSpPr>
          <p:spPr bwMode="auto">
            <a:xfrm>
              <a:off x="2793" y="2961"/>
              <a:ext cx="215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3" name="Freeform 26"/>
            <p:cNvSpPr>
              <a:spLocks/>
            </p:cNvSpPr>
            <p:nvPr/>
          </p:nvSpPr>
          <p:spPr bwMode="auto">
            <a:xfrm>
              <a:off x="4945" y="2925"/>
              <a:ext cx="71" cy="72"/>
            </a:xfrm>
            <a:custGeom>
              <a:avLst/>
              <a:gdLst>
                <a:gd name="T0" fmla="*/ 0 w 71"/>
                <a:gd name="T1" fmla="*/ 72 h 72"/>
                <a:gd name="T2" fmla="*/ 71 w 71"/>
                <a:gd name="T3" fmla="*/ 36 h 72"/>
                <a:gd name="T4" fmla="*/ 0 w 71"/>
                <a:gd name="T5" fmla="*/ 0 h 72"/>
                <a:gd name="T6" fmla="*/ 0 w 7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72"/>
                <a:gd name="T14" fmla="*/ 71 w 7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72">
                  <a:moveTo>
                    <a:pt x="0" y="72"/>
                  </a:moveTo>
                  <a:lnTo>
                    <a:pt x="71" y="3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205" name="Rectangle 28"/>
          <p:cNvSpPr>
            <a:spLocks noChangeArrowheads="1"/>
          </p:cNvSpPr>
          <p:nvPr/>
        </p:nvSpPr>
        <p:spPr bwMode="auto">
          <a:xfrm>
            <a:off x="4625975" y="2389188"/>
            <a:ext cx="409257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8206" name="Group 35"/>
          <p:cNvGrpSpPr>
            <a:grpSpLocks/>
          </p:cNvGrpSpPr>
          <p:nvPr/>
        </p:nvGrpSpPr>
        <p:grpSpPr bwMode="auto">
          <a:xfrm>
            <a:off x="4730750" y="1808163"/>
            <a:ext cx="3871913" cy="866775"/>
            <a:chOff x="2980" y="1542"/>
            <a:chExt cx="2439" cy="546"/>
          </a:xfrm>
        </p:grpSpPr>
        <p:sp>
          <p:nvSpPr>
            <p:cNvPr id="8210" name="Rectangle 29"/>
            <p:cNvSpPr>
              <a:spLocks noChangeArrowheads="1"/>
            </p:cNvSpPr>
            <p:nvPr/>
          </p:nvSpPr>
          <p:spPr bwMode="auto">
            <a:xfrm>
              <a:off x="2980" y="1542"/>
              <a:ext cx="243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 pitchFamily="18" charset="0"/>
                </a:rPr>
                <a:t>Fixed cost per unit of product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8211" name="Rectangle 31"/>
            <p:cNvSpPr>
              <a:spLocks noChangeArrowheads="1"/>
            </p:cNvSpPr>
            <p:nvPr/>
          </p:nvSpPr>
          <p:spPr bwMode="auto">
            <a:xfrm>
              <a:off x="3787" y="1865"/>
              <a:ext cx="4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 pitchFamily="18" charset="0"/>
                </a:rPr>
                <a:t>(</a:t>
              </a:r>
              <a:r>
                <a:rPr lang="en-US" sz="2300" dirty="0" smtClean="0">
                  <a:solidFill>
                    <a:srgbClr val="000000"/>
                  </a:solidFill>
                  <a:latin typeface="Book Antiqua" pitchFamily="18" charset="0"/>
                </a:rPr>
                <a:t>F/Q)</a:t>
              </a:r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8207" name="Rectangle 33"/>
          <p:cNvSpPr>
            <a:spLocks noChangeArrowheads="1"/>
          </p:cNvSpPr>
          <p:nvPr/>
        </p:nvSpPr>
        <p:spPr bwMode="auto">
          <a:xfrm>
            <a:off x="4716463" y="4905375"/>
            <a:ext cx="30264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3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63554" name="Freeform 34"/>
          <p:cNvSpPr>
            <a:spLocks/>
          </p:cNvSpPr>
          <p:nvPr/>
        </p:nvSpPr>
        <p:spPr bwMode="auto">
          <a:xfrm>
            <a:off x="4508500" y="2447925"/>
            <a:ext cx="3267075" cy="2214563"/>
          </a:xfrm>
          <a:custGeom>
            <a:avLst/>
            <a:gdLst>
              <a:gd name="T0" fmla="*/ 0 w 2058"/>
              <a:gd name="T1" fmla="*/ 2147483647 h 1395"/>
              <a:gd name="T2" fmla="*/ 2147483647 w 2058"/>
              <a:gd name="T3" fmla="*/ 2147483647 h 1395"/>
              <a:gd name="T4" fmla="*/ 2147483647 w 2058"/>
              <a:gd name="T5" fmla="*/ 2147483647 h 1395"/>
              <a:gd name="T6" fmla="*/ 2147483647 w 2058"/>
              <a:gd name="T7" fmla="*/ 2147483647 h 1395"/>
              <a:gd name="T8" fmla="*/ 2147483647 w 2058"/>
              <a:gd name="T9" fmla="*/ 2147483647 h 1395"/>
              <a:gd name="T10" fmla="*/ 2147483647 w 2058"/>
              <a:gd name="T11" fmla="*/ 2147483647 h 1395"/>
              <a:gd name="T12" fmla="*/ 2147483647 w 2058"/>
              <a:gd name="T13" fmla="*/ 2147483647 h 1395"/>
              <a:gd name="T14" fmla="*/ 2147483647 w 2058"/>
              <a:gd name="T15" fmla="*/ 2147483647 h 1395"/>
              <a:gd name="T16" fmla="*/ 2147483647 w 2058"/>
              <a:gd name="T17" fmla="*/ 2147483647 h 1395"/>
              <a:gd name="T18" fmla="*/ 2147483647 w 2058"/>
              <a:gd name="T19" fmla="*/ 2147483647 h 1395"/>
              <a:gd name="T20" fmla="*/ 2147483647 w 2058"/>
              <a:gd name="T21" fmla="*/ 2147483647 h 1395"/>
              <a:gd name="T22" fmla="*/ 2147483647 w 2058"/>
              <a:gd name="T23" fmla="*/ 2147483647 h 1395"/>
              <a:gd name="T24" fmla="*/ 2147483647 w 2058"/>
              <a:gd name="T25" fmla="*/ 2147483647 h 1395"/>
              <a:gd name="T26" fmla="*/ 2147483647 w 2058"/>
              <a:gd name="T27" fmla="*/ 2147483647 h 1395"/>
              <a:gd name="T28" fmla="*/ 2147483647 w 2058"/>
              <a:gd name="T29" fmla="*/ 2147483647 h 1395"/>
              <a:gd name="T30" fmla="*/ 2147483647 w 2058"/>
              <a:gd name="T31" fmla="*/ 2147483647 h 1395"/>
              <a:gd name="T32" fmla="*/ 2147483647 w 2058"/>
              <a:gd name="T33" fmla="*/ 2147483647 h 1395"/>
              <a:gd name="T34" fmla="*/ 2147483647 w 2058"/>
              <a:gd name="T35" fmla="*/ 2147483647 h 1395"/>
              <a:gd name="T36" fmla="*/ 2147483647 w 2058"/>
              <a:gd name="T37" fmla="*/ 2147483647 h 1395"/>
              <a:gd name="T38" fmla="*/ 2147483647 w 2058"/>
              <a:gd name="T39" fmla="*/ 2147483647 h 1395"/>
              <a:gd name="T40" fmla="*/ 2147483647 w 2058"/>
              <a:gd name="T41" fmla="*/ 2147483647 h 1395"/>
              <a:gd name="T42" fmla="*/ 2147483647 w 2058"/>
              <a:gd name="T43" fmla="*/ 2147483647 h 1395"/>
              <a:gd name="T44" fmla="*/ 2147483647 w 2058"/>
              <a:gd name="T45" fmla="*/ 2147483647 h 1395"/>
              <a:gd name="T46" fmla="*/ 2147483647 w 2058"/>
              <a:gd name="T47" fmla="*/ 2147483647 h 1395"/>
              <a:gd name="T48" fmla="*/ 2147483647 w 2058"/>
              <a:gd name="T49" fmla="*/ 2147483647 h 1395"/>
              <a:gd name="T50" fmla="*/ 2147483647 w 2058"/>
              <a:gd name="T51" fmla="*/ 2147483647 h 1395"/>
              <a:gd name="T52" fmla="*/ 2147483647 w 2058"/>
              <a:gd name="T53" fmla="*/ 2147483647 h 1395"/>
              <a:gd name="T54" fmla="*/ 2147483647 w 2058"/>
              <a:gd name="T55" fmla="*/ 2147483647 h 1395"/>
              <a:gd name="T56" fmla="*/ 2147483647 w 2058"/>
              <a:gd name="T57" fmla="*/ 2147483647 h 1395"/>
              <a:gd name="T58" fmla="*/ 2147483647 w 2058"/>
              <a:gd name="T59" fmla="*/ 2147483647 h 1395"/>
              <a:gd name="T60" fmla="*/ 2147483647 w 2058"/>
              <a:gd name="T61" fmla="*/ 2147483647 h 1395"/>
              <a:gd name="T62" fmla="*/ 2147483647 w 2058"/>
              <a:gd name="T63" fmla="*/ 2147483647 h 1395"/>
              <a:gd name="T64" fmla="*/ 2147483647 w 2058"/>
              <a:gd name="T65" fmla="*/ 2147483647 h 1395"/>
              <a:gd name="T66" fmla="*/ 2147483647 w 2058"/>
              <a:gd name="T67" fmla="*/ 2147483647 h 1395"/>
              <a:gd name="T68" fmla="*/ 2147483647 w 2058"/>
              <a:gd name="T69" fmla="*/ 2147483647 h 1395"/>
              <a:gd name="T70" fmla="*/ 2147483647 w 2058"/>
              <a:gd name="T71" fmla="*/ 2147483647 h 1395"/>
              <a:gd name="T72" fmla="*/ 2147483647 w 2058"/>
              <a:gd name="T73" fmla="*/ 2147483647 h 1395"/>
              <a:gd name="T74" fmla="*/ 2147483647 w 2058"/>
              <a:gd name="T75" fmla="*/ 2147483647 h 1395"/>
              <a:gd name="T76" fmla="*/ 2147483647 w 2058"/>
              <a:gd name="T77" fmla="*/ 2147483647 h 1395"/>
              <a:gd name="T78" fmla="*/ 2147483647 w 2058"/>
              <a:gd name="T79" fmla="*/ 2147483647 h 1395"/>
              <a:gd name="T80" fmla="*/ 2147483647 w 2058"/>
              <a:gd name="T81" fmla="*/ 2147483647 h 1395"/>
              <a:gd name="T82" fmla="*/ 2147483647 w 2058"/>
              <a:gd name="T83" fmla="*/ 2147483647 h 1395"/>
              <a:gd name="T84" fmla="*/ 2147483647 w 2058"/>
              <a:gd name="T85" fmla="*/ 2147483647 h 13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58"/>
              <a:gd name="T130" fmla="*/ 0 h 1395"/>
              <a:gd name="T131" fmla="*/ 2058 w 2058"/>
              <a:gd name="T132" fmla="*/ 1395 h 13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58" h="1395">
                <a:moveTo>
                  <a:pt x="27" y="0"/>
                </a:moveTo>
                <a:lnTo>
                  <a:pt x="0" y="0"/>
                </a:lnTo>
                <a:lnTo>
                  <a:pt x="0" y="81"/>
                </a:lnTo>
                <a:lnTo>
                  <a:pt x="1" y="161"/>
                </a:lnTo>
                <a:lnTo>
                  <a:pt x="5" y="241"/>
                </a:lnTo>
                <a:lnTo>
                  <a:pt x="9" y="281"/>
                </a:lnTo>
                <a:lnTo>
                  <a:pt x="14" y="320"/>
                </a:lnTo>
                <a:lnTo>
                  <a:pt x="20" y="359"/>
                </a:lnTo>
                <a:lnTo>
                  <a:pt x="27" y="399"/>
                </a:lnTo>
                <a:lnTo>
                  <a:pt x="29" y="405"/>
                </a:lnTo>
                <a:lnTo>
                  <a:pt x="39" y="443"/>
                </a:lnTo>
                <a:lnTo>
                  <a:pt x="50" y="482"/>
                </a:lnTo>
                <a:lnTo>
                  <a:pt x="63" y="520"/>
                </a:lnTo>
                <a:lnTo>
                  <a:pt x="79" y="558"/>
                </a:lnTo>
                <a:lnTo>
                  <a:pt x="97" y="596"/>
                </a:lnTo>
                <a:lnTo>
                  <a:pt x="119" y="636"/>
                </a:lnTo>
                <a:lnTo>
                  <a:pt x="130" y="628"/>
                </a:lnTo>
                <a:lnTo>
                  <a:pt x="119" y="635"/>
                </a:lnTo>
                <a:lnTo>
                  <a:pt x="140" y="671"/>
                </a:lnTo>
                <a:lnTo>
                  <a:pt x="162" y="710"/>
                </a:lnTo>
                <a:lnTo>
                  <a:pt x="187" y="749"/>
                </a:lnTo>
                <a:lnTo>
                  <a:pt x="212" y="789"/>
                </a:lnTo>
                <a:lnTo>
                  <a:pt x="215" y="793"/>
                </a:lnTo>
                <a:lnTo>
                  <a:pt x="242" y="832"/>
                </a:lnTo>
                <a:lnTo>
                  <a:pt x="271" y="872"/>
                </a:lnTo>
                <a:lnTo>
                  <a:pt x="302" y="910"/>
                </a:lnTo>
                <a:lnTo>
                  <a:pt x="335" y="948"/>
                </a:lnTo>
                <a:lnTo>
                  <a:pt x="370" y="986"/>
                </a:lnTo>
                <a:lnTo>
                  <a:pt x="409" y="1022"/>
                </a:lnTo>
                <a:lnTo>
                  <a:pt x="449" y="1057"/>
                </a:lnTo>
                <a:lnTo>
                  <a:pt x="493" y="1090"/>
                </a:lnTo>
                <a:lnTo>
                  <a:pt x="497" y="1093"/>
                </a:lnTo>
                <a:lnTo>
                  <a:pt x="545" y="1124"/>
                </a:lnTo>
                <a:lnTo>
                  <a:pt x="595" y="1154"/>
                </a:lnTo>
                <a:lnTo>
                  <a:pt x="649" y="1182"/>
                </a:lnTo>
                <a:lnTo>
                  <a:pt x="709" y="1207"/>
                </a:lnTo>
                <a:lnTo>
                  <a:pt x="740" y="1218"/>
                </a:lnTo>
                <a:lnTo>
                  <a:pt x="773" y="1229"/>
                </a:lnTo>
                <a:lnTo>
                  <a:pt x="809" y="1239"/>
                </a:lnTo>
                <a:lnTo>
                  <a:pt x="848" y="1249"/>
                </a:lnTo>
                <a:lnTo>
                  <a:pt x="889" y="1259"/>
                </a:lnTo>
                <a:lnTo>
                  <a:pt x="932" y="1268"/>
                </a:lnTo>
                <a:lnTo>
                  <a:pt x="938" y="1269"/>
                </a:lnTo>
                <a:lnTo>
                  <a:pt x="982" y="1277"/>
                </a:lnTo>
                <a:lnTo>
                  <a:pt x="1027" y="1286"/>
                </a:lnTo>
                <a:lnTo>
                  <a:pt x="1074" y="1294"/>
                </a:lnTo>
                <a:lnTo>
                  <a:pt x="1122" y="1300"/>
                </a:lnTo>
                <a:lnTo>
                  <a:pt x="1221" y="1315"/>
                </a:lnTo>
                <a:lnTo>
                  <a:pt x="1320" y="1327"/>
                </a:lnTo>
                <a:lnTo>
                  <a:pt x="1421" y="1337"/>
                </a:lnTo>
                <a:lnTo>
                  <a:pt x="1521" y="1347"/>
                </a:lnTo>
                <a:lnTo>
                  <a:pt x="1618" y="1356"/>
                </a:lnTo>
                <a:lnTo>
                  <a:pt x="1664" y="1360"/>
                </a:lnTo>
                <a:lnTo>
                  <a:pt x="1711" y="1363"/>
                </a:lnTo>
                <a:lnTo>
                  <a:pt x="1755" y="1368"/>
                </a:lnTo>
                <a:lnTo>
                  <a:pt x="1797" y="1371"/>
                </a:lnTo>
                <a:lnTo>
                  <a:pt x="1838" y="1374"/>
                </a:lnTo>
                <a:lnTo>
                  <a:pt x="1877" y="1378"/>
                </a:lnTo>
                <a:lnTo>
                  <a:pt x="1913" y="1381"/>
                </a:lnTo>
                <a:lnTo>
                  <a:pt x="1947" y="1384"/>
                </a:lnTo>
                <a:lnTo>
                  <a:pt x="1978" y="1388"/>
                </a:lnTo>
                <a:lnTo>
                  <a:pt x="2007" y="1390"/>
                </a:lnTo>
                <a:lnTo>
                  <a:pt x="2034" y="1393"/>
                </a:lnTo>
                <a:lnTo>
                  <a:pt x="2055" y="1395"/>
                </a:lnTo>
                <a:lnTo>
                  <a:pt x="2058" y="1369"/>
                </a:lnTo>
                <a:lnTo>
                  <a:pt x="2034" y="1365"/>
                </a:lnTo>
                <a:lnTo>
                  <a:pt x="2007" y="1362"/>
                </a:lnTo>
                <a:lnTo>
                  <a:pt x="1978" y="1360"/>
                </a:lnTo>
                <a:lnTo>
                  <a:pt x="1947" y="1357"/>
                </a:lnTo>
                <a:lnTo>
                  <a:pt x="1913" y="1353"/>
                </a:lnTo>
                <a:lnTo>
                  <a:pt x="1877" y="1350"/>
                </a:lnTo>
                <a:lnTo>
                  <a:pt x="1838" y="1347"/>
                </a:lnTo>
                <a:lnTo>
                  <a:pt x="1797" y="1343"/>
                </a:lnTo>
                <a:lnTo>
                  <a:pt x="1755" y="1340"/>
                </a:lnTo>
                <a:lnTo>
                  <a:pt x="1711" y="1336"/>
                </a:lnTo>
                <a:lnTo>
                  <a:pt x="1664" y="1332"/>
                </a:lnTo>
                <a:lnTo>
                  <a:pt x="1618" y="1328"/>
                </a:lnTo>
                <a:lnTo>
                  <a:pt x="1521" y="1319"/>
                </a:lnTo>
                <a:lnTo>
                  <a:pt x="1421" y="1309"/>
                </a:lnTo>
                <a:lnTo>
                  <a:pt x="1320" y="1299"/>
                </a:lnTo>
                <a:lnTo>
                  <a:pt x="1221" y="1287"/>
                </a:lnTo>
                <a:lnTo>
                  <a:pt x="1122" y="1272"/>
                </a:lnTo>
                <a:lnTo>
                  <a:pt x="1074" y="1266"/>
                </a:lnTo>
                <a:lnTo>
                  <a:pt x="1027" y="1258"/>
                </a:lnTo>
                <a:lnTo>
                  <a:pt x="982" y="1249"/>
                </a:lnTo>
                <a:lnTo>
                  <a:pt x="938" y="1241"/>
                </a:lnTo>
                <a:lnTo>
                  <a:pt x="938" y="1255"/>
                </a:lnTo>
                <a:lnTo>
                  <a:pt x="943" y="1243"/>
                </a:lnTo>
                <a:lnTo>
                  <a:pt x="900" y="1234"/>
                </a:lnTo>
                <a:lnTo>
                  <a:pt x="859" y="1224"/>
                </a:lnTo>
                <a:lnTo>
                  <a:pt x="820" y="1214"/>
                </a:lnTo>
                <a:lnTo>
                  <a:pt x="784" y="1204"/>
                </a:lnTo>
                <a:lnTo>
                  <a:pt x="751" y="1193"/>
                </a:lnTo>
                <a:lnTo>
                  <a:pt x="719" y="1182"/>
                </a:lnTo>
                <a:lnTo>
                  <a:pt x="660" y="1156"/>
                </a:lnTo>
                <a:lnTo>
                  <a:pt x="606" y="1129"/>
                </a:lnTo>
                <a:lnTo>
                  <a:pt x="556" y="1099"/>
                </a:lnTo>
                <a:lnTo>
                  <a:pt x="509" y="1068"/>
                </a:lnTo>
                <a:lnTo>
                  <a:pt x="503" y="1080"/>
                </a:lnTo>
                <a:lnTo>
                  <a:pt x="513" y="1070"/>
                </a:lnTo>
                <a:lnTo>
                  <a:pt x="469" y="1037"/>
                </a:lnTo>
                <a:lnTo>
                  <a:pt x="429" y="1002"/>
                </a:lnTo>
                <a:lnTo>
                  <a:pt x="390" y="966"/>
                </a:lnTo>
                <a:lnTo>
                  <a:pt x="355" y="928"/>
                </a:lnTo>
                <a:lnTo>
                  <a:pt x="322" y="891"/>
                </a:lnTo>
                <a:lnTo>
                  <a:pt x="291" y="852"/>
                </a:lnTo>
                <a:lnTo>
                  <a:pt x="262" y="812"/>
                </a:lnTo>
                <a:lnTo>
                  <a:pt x="235" y="773"/>
                </a:lnTo>
                <a:lnTo>
                  <a:pt x="225" y="783"/>
                </a:lnTo>
                <a:lnTo>
                  <a:pt x="238" y="778"/>
                </a:lnTo>
                <a:lnTo>
                  <a:pt x="212" y="738"/>
                </a:lnTo>
                <a:lnTo>
                  <a:pt x="188" y="699"/>
                </a:lnTo>
                <a:lnTo>
                  <a:pt x="166" y="660"/>
                </a:lnTo>
                <a:lnTo>
                  <a:pt x="142" y="622"/>
                </a:lnTo>
                <a:lnTo>
                  <a:pt x="123" y="585"/>
                </a:lnTo>
                <a:lnTo>
                  <a:pt x="105" y="547"/>
                </a:lnTo>
                <a:lnTo>
                  <a:pt x="88" y="509"/>
                </a:lnTo>
                <a:lnTo>
                  <a:pt x="75" y="471"/>
                </a:lnTo>
                <a:lnTo>
                  <a:pt x="64" y="432"/>
                </a:lnTo>
                <a:lnTo>
                  <a:pt x="54" y="393"/>
                </a:lnTo>
                <a:lnTo>
                  <a:pt x="42" y="399"/>
                </a:lnTo>
                <a:lnTo>
                  <a:pt x="55" y="399"/>
                </a:lnTo>
                <a:lnTo>
                  <a:pt x="47" y="359"/>
                </a:lnTo>
                <a:lnTo>
                  <a:pt x="42" y="320"/>
                </a:lnTo>
                <a:lnTo>
                  <a:pt x="36" y="281"/>
                </a:lnTo>
                <a:lnTo>
                  <a:pt x="33" y="241"/>
                </a:lnTo>
                <a:lnTo>
                  <a:pt x="29" y="161"/>
                </a:lnTo>
                <a:lnTo>
                  <a:pt x="27" y="81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1" grpId="0" animBg="1"/>
      <p:bldP spid="3635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Variable Cost per Unit and Total Variable Costs</a:t>
            </a: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5105400" y="2525713"/>
            <a:ext cx="119063" cy="1778000"/>
            <a:chOff x="3216" y="1591"/>
            <a:chExt cx="75" cy="1120"/>
          </a:xfrm>
        </p:grpSpPr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3253" y="1664"/>
              <a:ext cx="0" cy="10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5" name="Freeform 8"/>
            <p:cNvSpPr>
              <a:spLocks/>
            </p:cNvSpPr>
            <p:nvPr/>
          </p:nvSpPr>
          <p:spPr bwMode="auto">
            <a:xfrm>
              <a:off x="3216" y="1591"/>
              <a:ext cx="75" cy="76"/>
            </a:xfrm>
            <a:custGeom>
              <a:avLst/>
              <a:gdLst>
                <a:gd name="T0" fmla="*/ 75 w 75"/>
                <a:gd name="T1" fmla="*/ 76 h 76"/>
                <a:gd name="T2" fmla="*/ 37 w 75"/>
                <a:gd name="T3" fmla="*/ 0 h 76"/>
                <a:gd name="T4" fmla="*/ 0 w 75"/>
                <a:gd name="T5" fmla="*/ 76 h 76"/>
                <a:gd name="T6" fmla="*/ 75 w 75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6"/>
                <a:gd name="T14" fmla="*/ 75 w 7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6">
                  <a:moveTo>
                    <a:pt x="75" y="76"/>
                  </a:moveTo>
                  <a:lnTo>
                    <a:pt x="37" y="0"/>
                  </a:lnTo>
                  <a:lnTo>
                    <a:pt x="0" y="76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5164138" y="4256088"/>
            <a:ext cx="3683000" cy="120650"/>
            <a:chOff x="3253" y="2681"/>
            <a:chExt cx="2320" cy="76"/>
          </a:xfrm>
        </p:grpSpPr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>
              <a:off x="3253" y="2711"/>
              <a:ext cx="2247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3" name="Freeform 11"/>
            <p:cNvSpPr>
              <a:spLocks/>
            </p:cNvSpPr>
            <p:nvPr/>
          </p:nvSpPr>
          <p:spPr bwMode="auto">
            <a:xfrm>
              <a:off x="5497" y="2681"/>
              <a:ext cx="76" cy="76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37 h 76"/>
                <a:gd name="T4" fmla="*/ 0 w 76"/>
                <a:gd name="T5" fmla="*/ 0 h 76"/>
                <a:gd name="T6" fmla="*/ 0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0" y="76"/>
                  </a:moveTo>
                  <a:lnTo>
                    <a:pt x="76" y="37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5164138" y="2827338"/>
            <a:ext cx="3224212" cy="1444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967288" y="1736725"/>
            <a:ext cx="2670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Total Variable costs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7" name="Rectangle 16"/>
          <p:cNvSpPr>
            <a:spLocks noChangeArrowheads="1"/>
          </p:cNvSpPr>
          <p:nvPr/>
        </p:nvSpPr>
        <p:spPr bwMode="auto">
          <a:xfrm>
            <a:off x="5040313" y="2097088"/>
            <a:ext cx="670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VQ)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250825" y="1484313"/>
            <a:ext cx="25984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Variable costs</a:t>
            </a:r>
          </a:p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Per unit of product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0249" name="Rectangle 20"/>
          <p:cNvSpPr>
            <a:spLocks noChangeArrowheads="1"/>
          </p:cNvSpPr>
          <p:nvPr/>
        </p:nvSpPr>
        <p:spPr bwMode="auto">
          <a:xfrm>
            <a:off x="250825" y="2241550"/>
            <a:ext cx="428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(V)</a:t>
            </a:r>
            <a:endParaRPr lang="en-US" dirty="0">
              <a:latin typeface="Book Antiqua" pitchFamily="18" charset="0"/>
            </a:endParaRPr>
          </a:p>
        </p:txBody>
      </p:sp>
      <p:grpSp>
        <p:nvGrpSpPr>
          <p:cNvPr id="10250" name="Group 23"/>
          <p:cNvGrpSpPr>
            <a:grpSpLocks/>
          </p:cNvGrpSpPr>
          <p:nvPr/>
        </p:nvGrpSpPr>
        <p:grpSpPr bwMode="auto">
          <a:xfrm>
            <a:off x="163513" y="2746375"/>
            <a:ext cx="120650" cy="1641475"/>
            <a:chOff x="103" y="1730"/>
            <a:chExt cx="76" cy="1034"/>
          </a:xfrm>
        </p:grpSpPr>
        <p:sp>
          <p:nvSpPr>
            <p:cNvPr id="10260" name="Line 21"/>
            <p:cNvSpPr>
              <a:spLocks noChangeShapeType="1"/>
            </p:cNvSpPr>
            <p:nvPr/>
          </p:nvSpPr>
          <p:spPr bwMode="auto">
            <a:xfrm flipV="1">
              <a:off x="140" y="1803"/>
              <a:ext cx="0" cy="9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61" name="Freeform 22"/>
            <p:cNvSpPr>
              <a:spLocks/>
            </p:cNvSpPr>
            <p:nvPr/>
          </p:nvSpPr>
          <p:spPr bwMode="auto">
            <a:xfrm>
              <a:off x="103" y="1730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37 w 76"/>
                <a:gd name="T3" fmla="*/ 0 h 76"/>
                <a:gd name="T4" fmla="*/ 0 w 76"/>
                <a:gd name="T5" fmla="*/ 76 h 76"/>
                <a:gd name="T6" fmla="*/ 76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76" y="76"/>
                  </a:moveTo>
                  <a:lnTo>
                    <a:pt x="37" y="0"/>
                  </a:lnTo>
                  <a:lnTo>
                    <a:pt x="0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10251" name="Group 26"/>
          <p:cNvGrpSpPr>
            <a:grpSpLocks/>
          </p:cNvGrpSpPr>
          <p:nvPr/>
        </p:nvGrpSpPr>
        <p:grpSpPr bwMode="auto">
          <a:xfrm>
            <a:off x="222250" y="4327525"/>
            <a:ext cx="3335338" cy="120650"/>
            <a:chOff x="140" y="2726"/>
            <a:chExt cx="2101" cy="76"/>
          </a:xfrm>
        </p:grpSpPr>
        <p:sp>
          <p:nvSpPr>
            <p:cNvPr id="10258" name="Line 24"/>
            <p:cNvSpPr>
              <a:spLocks noChangeShapeType="1"/>
            </p:cNvSpPr>
            <p:nvPr/>
          </p:nvSpPr>
          <p:spPr bwMode="auto">
            <a:xfrm>
              <a:off x="140" y="2764"/>
              <a:ext cx="202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0259" name="Freeform 25"/>
            <p:cNvSpPr>
              <a:spLocks/>
            </p:cNvSpPr>
            <p:nvPr/>
          </p:nvSpPr>
          <p:spPr bwMode="auto">
            <a:xfrm>
              <a:off x="2165" y="2726"/>
              <a:ext cx="76" cy="76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38 h 76"/>
                <a:gd name="T4" fmla="*/ 0 w 76"/>
                <a:gd name="T5" fmla="*/ 0 h 76"/>
                <a:gd name="T6" fmla="*/ 0 w 76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6"/>
                <a:gd name="T14" fmla="*/ 76 w 76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6">
                  <a:moveTo>
                    <a:pt x="0" y="76"/>
                  </a:moveTo>
                  <a:lnTo>
                    <a:pt x="76" y="38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10252" name="Rectangle 27"/>
          <p:cNvSpPr>
            <a:spLocks noChangeArrowheads="1"/>
          </p:cNvSpPr>
          <p:nvPr/>
        </p:nvSpPr>
        <p:spPr bwMode="auto">
          <a:xfrm>
            <a:off x="220663" y="4502150"/>
            <a:ext cx="3405187" cy="509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3" name="Rectangle 28"/>
          <p:cNvSpPr>
            <a:spLocks noChangeArrowheads="1"/>
          </p:cNvSpPr>
          <p:nvPr/>
        </p:nvSpPr>
        <p:spPr bwMode="auto">
          <a:xfrm>
            <a:off x="331788" y="4600575"/>
            <a:ext cx="31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71741" name="Line 29"/>
          <p:cNvSpPr>
            <a:spLocks noChangeShapeType="1"/>
          </p:cNvSpPr>
          <p:nvPr/>
        </p:nvSpPr>
        <p:spPr bwMode="auto">
          <a:xfrm>
            <a:off x="222250" y="3536950"/>
            <a:ext cx="31559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5" name="Rectangle 30"/>
          <p:cNvSpPr>
            <a:spLocks noChangeArrowheads="1"/>
          </p:cNvSpPr>
          <p:nvPr/>
        </p:nvSpPr>
        <p:spPr bwMode="auto">
          <a:xfrm>
            <a:off x="4943475" y="4430713"/>
            <a:ext cx="4122738" cy="473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6" name="Rectangle 31"/>
          <p:cNvSpPr>
            <a:spLocks noChangeArrowheads="1"/>
          </p:cNvSpPr>
          <p:nvPr/>
        </p:nvSpPr>
        <p:spPr bwMode="auto">
          <a:xfrm>
            <a:off x="5054600" y="4530725"/>
            <a:ext cx="3162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Production volume </a:t>
            </a:r>
            <a:r>
              <a:rPr lang="en-US" sz="2400" dirty="0" smtClean="0">
                <a:solidFill>
                  <a:srgbClr val="000000"/>
                </a:solidFill>
                <a:latin typeface="Book Antiqua" pitchFamily="18" charset="0"/>
              </a:rPr>
              <a:t>(Q)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178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5" grpId="0" animBg="1"/>
      <p:bldP spid="3717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94524" y="990600"/>
            <a:ext cx="610647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-5400000">
            <a:off x="-52062" y="2943463"/>
            <a:ext cx="329802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Total Costs in $ (TC)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3634" y="5714050"/>
            <a:ext cx="2825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Book Antiqua" pitchFamily="18" charset="0"/>
              </a:rPr>
              <a:t>0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1557" y="5943600"/>
            <a:ext cx="642804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Volume of Production and Sales in units (Q)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915162" y="2195512"/>
            <a:ext cx="6085837" cy="37480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9661097">
            <a:off x="2803700" y="3721738"/>
            <a:ext cx="354263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variable cost (</a:t>
            </a:r>
            <a:r>
              <a:rPr lang="en-US" sz="2400" b="1" dirty="0" smtClean="0">
                <a:latin typeface="Book Antiqua" pitchFamily="18" charset="0"/>
              </a:rPr>
              <a:t>VQ)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915162" y="4545013"/>
            <a:ext cx="60858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31083" y="4592477"/>
            <a:ext cx="28421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Fixed cost (F)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914214" y="990600"/>
            <a:ext cx="5768337" cy="3541382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19701859">
            <a:off x="3857866" y="1918757"/>
            <a:ext cx="27347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Total cost = </a:t>
            </a:r>
            <a:r>
              <a:rPr lang="en-US" sz="2400" b="1" dirty="0" smtClean="0">
                <a:latin typeface="Book Antiqua" pitchFamily="18" charset="0"/>
              </a:rPr>
              <a:t>F+VQ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>
                <a:latin typeface="Impact" pitchFamily="34" charset="0"/>
              </a:rPr>
              <a:t>Total Costs TC = F+VQ</a:t>
            </a:r>
            <a:endParaRPr lang="en-US" sz="32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-9099" y="106363"/>
            <a:ext cx="912807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Total Revenue  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42875" y="873125"/>
            <a:ext cx="9001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latin typeface="Book Antiqua" pitchFamily="18" charset="0"/>
              </a:rPr>
              <a:t>It is assumed that the price of the product is fixed, </a:t>
            </a:r>
          </a:p>
          <a:p>
            <a:r>
              <a:rPr lang="en-US" sz="2400" dirty="0">
                <a:latin typeface="Book Antiqua" pitchFamily="18" charset="0"/>
              </a:rPr>
              <a:t>and we sell whatever we produce. </a:t>
            </a:r>
          </a:p>
          <a:p>
            <a:r>
              <a:rPr lang="en-US" sz="2400" dirty="0">
                <a:latin typeface="Book Antiqua" pitchFamily="18" charset="0"/>
              </a:rPr>
              <a:t>Total sales revenue depends on the production level. 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The higher the production, the higher the total sales revenue. </a:t>
            </a: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>
            <p:extLst/>
          </p:nvPr>
        </p:nvGraphicFramePr>
        <p:xfrm>
          <a:off x="1981200" y="899283"/>
          <a:ext cx="6824662" cy="57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Document" r:id="rId4" imgW="6181964" imgH="5255522" progId="Word.Document.8">
                  <p:embed/>
                </p:oleObj>
              </mc:Choice>
              <mc:Fallback>
                <p:oleObj name="Document" r:id="rId4" imgW="6181964" imgH="5255522" progId="Word.Document.8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99283"/>
                        <a:ext cx="6824662" cy="578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/>
          </p:nvPr>
        </p:nvGraphicFramePr>
        <p:xfrm>
          <a:off x="30708" y="873125"/>
          <a:ext cx="713740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Document" r:id="rId6" imgW="6552329" imgH="5268125" progId="Word.Document.8">
                  <p:embed/>
                </p:oleObj>
              </mc:Choice>
              <mc:Fallback>
                <p:oleObj name="Document" r:id="rId6" imgW="6552329" imgH="5268125" progId="Word.Document.8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" y="873125"/>
                        <a:ext cx="7137400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1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5924" y="990600"/>
            <a:ext cx="6106476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-5400000">
            <a:off x="-1055225" y="3035112"/>
            <a:ext cx="485292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Total Costs or Revenue in $ (TC)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72957" y="5943600"/>
            <a:ext cx="642804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Volume of Production and Sales in units (Q)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86562" y="990598"/>
            <a:ext cx="4485638" cy="4953002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8706327">
            <a:off x="1494300" y="4641580"/>
            <a:ext cx="302967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Total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Revenue  (PQ)</a:t>
            </a:r>
            <a:endParaRPr lang="en-US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685614" y="990600"/>
            <a:ext cx="5768337" cy="3541382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19701859">
            <a:off x="5113638" y="1724872"/>
            <a:ext cx="273472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Total cost =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F+VQ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8715656">
            <a:off x="2321683" y="4036759"/>
            <a:ext cx="8143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Loss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19554498">
            <a:off x="5669819" y="1255573"/>
            <a:ext cx="98745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Profit</a:t>
            </a:r>
            <a:endParaRPr lang="en-US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569782" y="2761290"/>
            <a:ext cx="0" cy="31823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607350" y="5531503"/>
            <a:ext cx="26353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Break-Even Point</a:t>
            </a:r>
            <a:endParaRPr lang="en-US" sz="2400" b="1" dirty="0">
              <a:latin typeface="Book Antiqua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951686" y="3143249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" name="Document" r:id="rId3" imgW="2137826" imgH="646761" progId="Word.Document.8">
                  <p:embed/>
                </p:oleObj>
              </mc:Choice>
              <mc:Fallback>
                <p:oleObj name="Document" r:id="rId3" imgW="2137826" imgH="646761" progId="Word.Document.8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686" y="3143249"/>
                        <a:ext cx="2133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951686" y="4066694"/>
          <a:ext cx="2609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Document" r:id="rId5" imgW="2615103" imgH="570460" progId="Word.Document.8">
                  <p:embed/>
                </p:oleObj>
              </mc:Choice>
              <mc:Fallback>
                <p:oleObj name="Document" r:id="rId5" imgW="2615103" imgH="570460" progId="Word.Document.8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686" y="4066694"/>
                        <a:ext cx="2609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719162" y="4960003"/>
          <a:ext cx="3105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Document" r:id="rId7" imgW="3111139" imgH="570460" progId="Word.Document.8">
                  <p:embed/>
                </p:oleObj>
              </mc:Choice>
              <mc:Fallback>
                <p:oleObj name="Document" r:id="rId7" imgW="3111139" imgH="570460" progId="Word.Document.8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162" y="4960003"/>
                        <a:ext cx="3105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latin typeface="Impact" pitchFamily="34" charset="0"/>
              </a:rPr>
              <a:t>Break-Even Computations   </a:t>
            </a:r>
          </a:p>
        </p:txBody>
      </p:sp>
    </p:spTree>
    <p:extLst>
      <p:ext uri="{BB962C8B-B14F-4D97-AF65-F5344CB8AC3E}">
        <p14:creationId xmlns:p14="http://schemas.microsoft.com/office/powerpoint/2010/main" val="23731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18680</TotalTime>
  <Words>594</Words>
  <Application>Microsoft Office PowerPoint</Application>
  <PresentationFormat>On-screen Show (4:3)</PresentationFormat>
  <Paragraphs>102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ＭＳ Ｐゴシック</vt:lpstr>
      <vt:lpstr>Book Antiqua</vt:lpstr>
      <vt:lpstr>Calibri</vt:lpstr>
      <vt:lpstr>Garamond</vt:lpstr>
      <vt:lpstr>Georgia</vt:lpstr>
      <vt:lpstr>Impact</vt:lpstr>
      <vt:lpstr>Lucida Calligraphy</vt:lpstr>
      <vt:lpstr>MS Reference Sans Serif</vt:lpstr>
      <vt:lpstr>Verdana</vt:lpstr>
      <vt:lpstr>Wingdings</vt:lpstr>
      <vt:lpstr>Lean Thinking Final.ppt</vt:lpstr>
      <vt:lpstr>1_Lean Thinking Final</vt:lpstr>
      <vt:lpstr>Lean Thinking Final</vt:lpstr>
      <vt:lpstr>2_Lean Thinking Final</vt:lpstr>
      <vt:lpstr>Worksheet</vt:lpstr>
      <vt:lpstr>Document</vt:lpstr>
      <vt:lpstr>PowerPoint Presentation</vt:lpstr>
      <vt:lpstr>Capacity Planning Simulation</vt:lpstr>
      <vt:lpstr>PowerPoint Presentation</vt:lpstr>
      <vt:lpstr>Five Elements of the Process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of Project Management Network</vt:lpstr>
      <vt:lpstr>Central Limit Theorem</vt:lpstr>
      <vt:lpstr>Simulation of Project Management Network</vt:lpstr>
      <vt:lpstr>Simulation of Project Management Network</vt:lpstr>
      <vt:lpstr>Simulation of Project Management Network</vt:lpstr>
      <vt:lpstr>Simulation of Project Management Network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408</cp:revision>
  <dcterms:created xsi:type="dcterms:W3CDTF">2008-11-22T01:06:20Z</dcterms:created>
  <dcterms:modified xsi:type="dcterms:W3CDTF">2017-02-01T07:52:46Z</dcterms:modified>
</cp:coreProperties>
</file>