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8"/>
  </p:notesMasterIdLst>
  <p:sldIdLst>
    <p:sldId id="259" r:id="rId2"/>
    <p:sldId id="257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7010A-6EEC-420B-BCFF-E24EE03B2F1B}" type="doc">
      <dgm:prSet loTypeId="urn:microsoft.com/office/officeart/2005/8/layout/process1" loCatId="process" qsTypeId="urn:microsoft.com/office/officeart/2005/8/quickstyle/simple1#3" qsCatId="simple" csTypeId="urn:microsoft.com/office/officeart/2005/8/colors/accent1_2#3" csCatId="accent1" phldr="1"/>
      <dgm:spPr/>
    </dgm:pt>
    <dgm:pt modelId="{D3AB5463-213F-470C-A282-0AA933F72155}">
      <dgm:prSet phldrT="[Text]"/>
      <dgm:spPr/>
      <dgm:t>
        <a:bodyPr/>
        <a:lstStyle/>
        <a:p>
          <a:r>
            <a:rPr lang="en-US" dirty="0" smtClean="0"/>
            <a:t>#A1</a:t>
          </a:r>
          <a:endParaRPr lang="en-US" dirty="0"/>
        </a:p>
      </dgm:t>
    </dgm:pt>
    <dgm:pt modelId="{B87AAFDF-02AB-4652-B6E2-10791AEFFDB4}" type="parTrans" cxnId="{D99B0E4C-29FB-46AA-A851-9ECFDF11B8EA}">
      <dgm:prSet/>
      <dgm:spPr/>
      <dgm:t>
        <a:bodyPr/>
        <a:lstStyle/>
        <a:p>
          <a:endParaRPr lang="en-US"/>
        </a:p>
      </dgm:t>
    </dgm:pt>
    <dgm:pt modelId="{1157964C-D327-40B0-9525-DEE3A54152C7}" type="sibTrans" cxnId="{D99B0E4C-29FB-46AA-A851-9ECFDF11B8EA}">
      <dgm:prSet/>
      <dgm:spPr/>
      <dgm:t>
        <a:bodyPr/>
        <a:lstStyle/>
        <a:p>
          <a:endParaRPr lang="en-US"/>
        </a:p>
      </dgm:t>
    </dgm:pt>
    <dgm:pt modelId="{30599638-E766-48A4-8169-ECFF8AB4F809}">
      <dgm:prSet phldrT="[Text]"/>
      <dgm:spPr/>
      <dgm:t>
        <a:bodyPr/>
        <a:lstStyle/>
        <a:p>
          <a:r>
            <a:rPr lang="en-US" dirty="0" smtClean="0"/>
            <a:t>FB</a:t>
          </a:r>
          <a:endParaRPr lang="en-US" dirty="0"/>
        </a:p>
      </dgm:t>
    </dgm:pt>
    <dgm:pt modelId="{CB75447F-0138-4C27-BD25-39C7EA54AB67}" type="parTrans" cxnId="{D95D0238-7E6E-4A66-9305-11C5DF281247}">
      <dgm:prSet/>
      <dgm:spPr/>
      <dgm:t>
        <a:bodyPr/>
        <a:lstStyle/>
        <a:p>
          <a:endParaRPr lang="en-US"/>
        </a:p>
      </dgm:t>
    </dgm:pt>
    <dgm:pt modelId="{10BBC97B-AC74-4DA0-9DAB-E1E5AE7548C3}" type="sibTrans" cxnId="{D95D0238-7E6E-4A66-9305-11C5DF281247}">
      <dgm:prSet/>
      <dgm:spPr/>
      <dgm:t>
        <a:bodyPr/>
        <a:lstStyle/>
        <a:p>
          <a:endParaRPr lang="en-US"/>
        </a:p>
      </dgm:t>
    </dgm:pt>
    <dgm:pt modelId="{882EF08A-CF3B-4B35-B3A0-701E436B1899}" type="pres">
      <dgm:prSet presAssocID="{D1F7010A-6EEC-420B-BCFF-E24EE03B2F1B}" presName="Name0" presStyleCnt="0">
        <dgm:presLayoutVars>
          <dgm:dir/>
          <dgm:resizeHandles val="exact"/>
        </dgm:presLayoutVars>
      </dgm:prSet>
      <dgm:spPr/>
    </dgm:pt>
    <dgm:pt modelId="{8ADDE7BB-FB16-472E-9F90-ECACB68CD70A}" type="pres">
      <dgm:prSet presAssocID="{D3AB5463-213F-470C-A282-0AA933F7215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F7F5-1127-458D-8012-0C171F10CB79}" type="pres">
      <dgm:prSet presAssocID="{1157964C-D327-40B0-9525-DEE3A54152C7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7688854-ECE0-4D69-843C-16AA3A5BDE92}" type="pres">
      <dgm:prSet presAssocID="{1157964C-D327-40B0-9525-DEE3A54152C7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578882DA-D8CF-4414-92BA-9B8530A320A2}" type="pres">
      <dgm:prSet presAssocID="{30599638-E766-48A4-8169-ECFF8AB4F809}" presName="node" presStyleLbl="node1" presStyleIdx="1" presStyleCnt="2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en-US"/>
        </a:p>
      </dgm:t>
    </dgm:pt>
  </dgm:ptLst>
  <dgm:cxnLst>
    <dgm:cxn modelId="{7A627EA3-0EB8-46FA-A076-2CA7E87FF792}" type="presOf" srcId="{1157964C-D327-40B0-9525-DEE3A54152C7}" destId="{9666F7F5-1127-458D-8012-0C171F10CB79}" srcOrd="0" destOrd="0" presId="urn:microsoft.com/office/officeart/2005/8/layout/process1"/>
    <dgm:cxn modelId="{724C4E24-DC0B-4380-A304-8310E9690CDF}" type="presOf" srcId="{D1F7010A-6EEC-420B-BCFF-E24EE03B2F1B}" destId="{882EF08A-CF3B-4B35-B3A0-701E436B1899}" srcOrd="0" destOrd="0" presId="urn:microsoft.com/office/officeart/2005/8/layout/process1"/>
    <dgm:cxn modelId="{76E61549-3980-4735-AA44-A1784E76DBB8}" type="presOf" srcId="{D3AB5463-213F-470C-A282-0AA933F72155}" destId="{8ADDE7BB-FB16-472E-9F90-ECACB68CD70A}" srcOrd="0" destOrd="0" presId="urn:microsoft.com/office/officeart/2005/8/layout/process1"/>
    <dgm:cxn modelId="{D99B0E4C-29FB-46AA-A851-9ECFDF11B8EA}" srcId="{D1F7010A-6EEC-420B-BCFF-E24EE03B2F1B}" destId="{D3AB5463-213F-470C-A282-0AA933F72155}" srcOrd="0" destOrd="0" parTransId="{B87AAFDF-02AB-4652-B6E2-10791AEFFDB4}" sibTransId="{1157964C-D327-40B0-9525-DEE3A54152C7}"/>
    <dgm:cxn modelId="{0EBCCA33-D5A8-4945-BACC-78636C1C857C}" type="presOf" srcId="{1157964C-D327-40B0-9525-DEE3A54152C7}" destId="{C7688854-ECE0-4D69-843C-16AA3A5BDE92}" srcOrd="1" destOrd="0" presId="urn:microsoft.com/office/officeart/2005/8/layout/process1"/>
    <dgm:cxn modelId="{2353E2F8-DC9E-4526-9D75-9C8E1536653A}" type="presOf" srcId="{30599638-E766-48A4-8169-ECFF8AB4F809}" destId="{578882DA-D8CF-4414-92BA-9B8530A320A2}" srcOrd="0" destOrd="0" presId="urn:microsoft.com/office/officeart/2005/8/layout/process1"/>
    <dgm:cxn modelId="{D95D0238-7E6E-4A66-9305-11C5DF281247}" srcId="{D1F7010A-6EEC-420B-BCFF-E24EE03B2F1B}" destId="{30599638-E766-48A4-8169-ECFF8AB4F809}" srcOrd="1" destOrd="0" parTransId="{CB75447F-0138-4C27-BD25-39C7EA54AB67}" sibTransId="{10BBC97B-AC74-4DA0-9DAB-E1E5AE7548C3}"/>
    <dgm:cxn modelId="{D368D57D-8049-4247-88B3-385F2F63366C}" type="presParOf" srcId="{882EF08A-CF3B-4B35-B3A0-701E436B1899}" destId="{8ADDE7BB-FB16-472E-9F90-ECACB68CD70A}" srcOrd="0" destOrd="0" presId="urn:microsoft.com/office/officeart/2005/8/layout/process1"/>
    <dgm:cxn modelId="{99325650-2AA3-48B2-A4D5-CA4CE3864A3F}" type="presParOf" srcId="{882EF08A-CF3B-4B35-B3A0-701E436B1899}" destId="{9666F7F5-1127-458D-8012-0C171F10CB79}" srcOrd="1" destOrd="0" presId="urn:microsoft.com/office/officeart/2005/8/layout/process1"/>
    <dgm:cxn modelId="{E728F523-CA79-4399-AAD7-D17D06E0ED99}" type="presParOf" srcId="{9666F7F5-1127-458D-8012-0C171F10CB79}" destId="{C7688854-ECE0-4D69-843C-16AA3A5BDE92}" srcOrd="0" destOrd="0" presId="urn:microsoft.com/office/officeart/2005/8/layout/process1"/>
    <dgm:cxn modelId="{6C16D799-6CFC-4890-97F0-E0E5F999F5BA}" type="presParOf" srcId="{882EF08A-CF3B-4B35-B3A0-701E436B1899}" destId="{578882DA-D8CF-4414-92BA-9B8530A320A2}" srcOrd="2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7010A-6EEC-420B-BCFF-E24EE03B2F1B}" type="doc">
      <dgm:prSet loTypeId="urn:microsoft.com/office/officeart/2005/8/layout/process1" loCatId="process" qsTypeId="urn:microsoft.com/office/officeart/2005/8/quickstyle/simple1#4" qsCatId="simple" csTypeId="urn:microsoft.com/office/officeart/2005/8/colors/accent1_2#4" csCatId="accent1" phldr="1"/>
      <dgm:spPr/>
    </dgm:pt>
    <dgm:pt modelId="{D3AB5463-213F-470C-A282-0AA933F72155}">
      <dgm:prSet phldrT="[Text]"/>
      <dgm:spPr/>
      <dgm:t>
        <a:bodyPr/>
        <a:lstStyle/>
        <a:p>
          <a:r>
            <a:rPr lang="en-US" dirty="0" smtClean="0"/>
            <a:t>#B1</a:t>
          </a:r>
          <a:endParaRPr lang="en-US" dirty="0"/>
        </a:p>
      </dgm:t>
    </dgm:pt>
    <dgm:pt modelId="{B87AAFDF-02AB-4652-B6E2-10791AEFFDB4}" type="parTrans" cxnId="{D99B0E4C-29FB-46AA-A851-9ECFDF11B8EA}">
      <dgm:prSet/>
      <dgm:spPr/>
      <dgm:t>
        <a:bodyPr/>
        <a:lstStyle/>
        <a:p>
          <a:endParaRPr lang="en-US"/>
        </a:p>
      </dgm:t>
    </dgm:pt>
    <dgm:pt modelId="{1157964C-D327-40B0-9525-DEE3A54152C7}" type="sibTrans" cxnId="{D99B0E4C-29FB-46AA-A851-9ECFDF11B8EA}">
      <dgm:prSet/>
      <dgm:spPr/>
      <dgm:t>
        <a:bodyPr/>
        <a:lstStyle/>
        <a:p>
          <a:endParaRPr lang="en-US"/>
        </a:p>
      </dgm:t>
    </dgm:pt>
    <dgm:pt modelId="{30599638-E766-48A4-8169-ECFF8AB4F809}">
      <dgm:prSet phldrT="[Text]"/>
      <dgm:spPr/>
      <dgm:t>
        <a:bodyPr/>
        <a:lstStyle/>
        <a:p>
          <a:r>
            <a:rPr lang="en-US" dirty="0" smtClean="0"/>
            <a:t>FB</a:t>
          </a:r>
          <a:endParaRPr lang="en-US" dirty="0"/>
        </a:p>
      </dgm:t>
    </dgm:pt>
    <dgm:pt modelId="{CB75447F-0138-4C27-BD25-39C7EA54AB67}" type="parTrans" cxnId="{D95D0238-7E6E-4A66-9305-11C5DF281247}">
      <dgm:prSet/>
      <dgm:spPr/>
      <dgm:t>
        <a:bodyPr/>
        <a:lstStyle/>
        <a:p>
          <a:endParaRPr lang="en-US"/>
        </a:p>
      </dgm:t>
    </dgm:pt>
    <dgm:pt modelId="{10BBC97B-AC74-4DA0-9DAB-E1E5AE7548C3}" type="sibTrans" cxnId="{D95D0238-7E6E-4A66-9305-11C5DF281247}">
      <dgm:prSet/>
      <dgm:spPr/>
      <dgm:t>
        <a:bodyPr/>
        <a:lstStyle/>
        <a:p>
          <a:endParaRPr lang="en-US"/>
        </a:p>
      </dgm:t>
    </dgm:pt>
    <dgm:pt modelId="{72FC2466-19E0-44CE-945B-F5DBD49EB7BB}">
      <dgm:prSet/>
      <dgm:spPr/>
      <dgm:t>
        <a:bodyPr/>
        <a:lstStyle/>
        <a:p>
          <a:r>
            <a:rPr lang="en-US" dirty="0" smtClean="0"/>
            <a:t>#B2</a:t>
          </a:r>
          <a:endParaRPr lang="en-US" dirty="0"/>
        </a:p>
      </dgm:t>
    </dgm:pt>
    <dgm:pt modelId="{A73996A9-6168-44D0-A5CD-E6D30BAD7F51}" type="parTrans" cxnId="{1AB6EAA5-ADB0-41CF-A11D-0BC6E0E19ECD}">
      <dgm:prSet/>
      <dgm:spPr/>
      <dgm:t>
        <a:bodyPr/>
        <a:lstStyle/>
        <a:p>
          <a:endParaRPr lang="en-US"/>
        </a:p>
      </dgm:t>
    </dgm:pt>
    <dgm:pt modelId="{24ED222A-BC81-4E1A-BE5F-97D5615F3DEB}" type="sibTrans" cxnId="{1AB6EAA5-ADB0-41CF-A11D-0BC6E0E19ECD}">
      <dgm:prSet/>
      <dgm:spPr/>
      <dgm:t>
        <a:bodyPr/>
        <a:lstStyle/>
        <a:p>
          <a:endParaRPr lang="en-US"/>
        </a:p>
      </dgm:t>
    </dgm:pt>
    <dgm:pt modelId="{882EF08A-CF3B-4B35-B3A0-701E436B1899}" type="pres">
      <dgm:prSet presAssocID="{D1F7010A-6EEC-420B-BCFF-E24EE03B2F1B}" presName="Name0" presStyleCnt="0">
        <dgm:presLayoutVars>
          <dgm:dir/>
          <dgm:resizeHandles val="exact"/>
        </dgm:presLayoutVars>
      </dgm:prSet>
      <dgm:spPr/>
    </dgm:pt>
    <dgm:pt modelId="{8ADDE7BB-FB16-472E-9F90-ECACB68CD70A}" type="pres">
      <dgm:prSet presAssocID="{D3AB5463-213F-470C-A282-0AA933F721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F7F5-1127-458D-8012-0C171F10CB79}" type="pres">
      <dgm:prSet presAssocID="{1157964C-D327-40B0-9525-DEE3A54152C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7688854-ECE0-4D69-843C-16AA3A5BDE92}" type="pres">
      <dgm:prSet presAssocID="{1157964C-D327-40B0-9525-DEE3A54152C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002362B-0816-4EA1-A476-9742AEA84B9D}" type="pres">
      <dgm:prSet presAssocID="{72FC2466-19E0-44CE-945B-F5DBD49EB7B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631983-A47A-4EA7-BD71-D00149511522}" type="pres">
      <dgm:prSet presAssocID="{24ED222A-BC81-4E1A-BE5F-97D5615F3DE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E70D4AF-56D2-489A-A332-FA44C9A0680F}" type="pres">
      <dgm:prSet presAssocID="{24ED222A-BC81-4E1A-BE5F-97D5615F3DE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78882DA-D8CF-4414-92BA-9B8530A320A2}" type="pres">
      <dgm:prSet presAssocID="{30599638-E766-48A4-8169-ECFF8AB4F809}" presName="node" presStyleLbl="node1" presStyleIdx="2" presStyleCnt="3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en-US"/>
        </a:p>
      </dgm:t>
    </dgm:pt>
  </dgm:ptLst>
  <dgm:cxnLst>
    <dgm:cxn modelId="{1DE21B1E-80F4-48C1-875E-3C42F1C2335C}" type="presOf" srcId="{72FC2466-19E0-44CE-945B-F5DBD49EB7BB}" destId="{2002362B-0816-4EA1-A476-9742AEA84B9D}" srcOrd="0" destOrd="0" presId="urn:microsoft.com/office/officeart/2005/8/layout/process1"/>
    <dgm:cxn modelId="{F9DA55F6-6975-4E77-8453-04EE32C337B5}" type="presOf" srcId="{30599638-E766-48A4-8169-ECFF8AB4F809}" destId="{578882DA-D8CF-4414-92BA-9B8530A320A2}" srcOrd="0" destOrd="0" presId="urn:microsoft.com/office/officeart/2005/8/layout/process1"/>
    <dgm:cxn modelId="{1AB6EAA5-ADB0-41CF-A11D-0BC6E0E19ECD}" srcId="{D1F7010A-6EEC-420B-BCFF-E24EE03B2F1B}" destId="{72FC2466-19E0-44CE-945B-F5DBD49EB7BB}" srcOrd="1" destOrd="0" parTransId="{A73996A9-6168-44D0-A5CD-E6D30BAD7F51}" sibTransId="{24ED222A-BC81-4E1A-BE5F-97D5615F3DEB}"/>
    <dgm:cxn modelId="{B2C75693-4BF2-4D4A-9C09-9BEB4622790B}" type="presOf" srcId="{1157964C-D327-40B0-9525-DEE3A54152C7}" destId="{C7688854-ECE0-4D69-843C-16AA3A5BDE92}" srcOrd="1" destOrd="0" presId="urn:microsoft.com/office/officeart/2005/8/layout/process1"/>
    <dgm:cxn modelId="{D99B0E4C-29FB-46AA-A851-9ECFDF11B8EA}" srcId="{D1F7010A-6EEC-420B-BCFF-E24EE03B2F1B}" destId="{D3AB5463-213F-470C-A282-0AA933F72155}" srcOrd="0" destOrd="0" parTransId="{B87AAFDF-02AB-4652-B6E2-10791AEFFDB4}" sibTransId="{1157964C-D327-40B0-9525-DEE3A54152C7}"/>
    <dgm:cxn modelId="{39C3F244-F292-4334-9E6E-82CFDC50FBA9}" type="presOf" srcId="{D3AB5463-213F-470C-A282-0AA933F72155}" destId="{8ADDE7BB-FB16-472E-9F90-ECACB68CD70A}" srcOrd="0" destOrd="0" presId="urn:microsoft.com/office/officeart/2005/8/layout/process1"/>
    <dgm:cxn modelId="{90511CC1-A5AE-4AB6-A326-FCBFF3D27883}" type="presOf" srcId="{24ED222A-BC81-4E1A-BE5F-97D5615F3DEB}" destId="{7B631983-A47A-4EA7-BD71-D00149511522}" srcOrd="0" destOrd="0" presId="urn:microsoft.com/office/officeart/2005/8/layout/process1"/>
    <dgm:cxn modelId="{D95D0238-7E6E-4A66-9305-11C5DF281247}" srcId="{D1F7010A-6EEC-420B-BCFF-E24EE03B2F1B}" destId="{30599638-E766-48A4-8169-ECFF8AB4F809}" srcOrd="2" destOrd="0" parTransId="{CB75447F-0138-4C27-BD25-39C7EA54AB67}" sibTransId="{10BBC97B-AC74-4DA0-9DAB-E1E5AE7548C3}"/>
    <dgm:cxn modelId="{DFDDEFC2-BD86-4FA0-A3F8-5494EAD1F96E}" type="presOf" srcId="{24ED222A-BC81-4E1A-BE5F-97D5615F3DEB}" destId="{EE70D4AF-56D2-489A-A332-FA44C9A0680F}" srcOrd="1" destOrd="0" presId="urn:microsoft.com/office/officeart/2005/8/layout/process1"/>
    <dgm:cxn modelId="{5D72F13F-7483-4FA0-821B-AAB39F889482}" type="presOf" srcId="{1157964C-D327-40B0-9525-DEE3A54152C7}" destId="{9666F7F5-1127-458D-8012-0C171F10CB79}" srcOrd="0" destOrd="0" presId="urn:microsoft.com/office/officeart/2005/8/layout/process1"/>
    <dgm:cxn modelId="{BD8A161C-18AE-47E2-9967-53CC3C1DF25A}" type="presOf" srcId="{D1F7010A-6EEC-420B-BCFF-E24EE03B2F1B}" destId="{882EF08A-CF3B-4B35-B3A0-701E436B1899}" srcOrd="0" destOrd="0" presId="urn:microsoft.com/office/officeart/2005/8/layout/process1"/>
    <dgm:cxn modelId="{1719EDD6-3017-4FAB-A535-C0B551FA4862}" type="presParOf" srcId="{882EF08A-CF3B-4B35-B3A0-701E436B1899}" destId="{8ADDE7BB-FB16-472E-9F90-ECACB68CD70A}" srcOrd="0" destOrd="0" presId="urn:microsoft.com/office/officeart/2005/8/layout/process1"/>
    <dgm:cxn modelId="{035BB83A-2A3A-4B79-A910-758AA73779D0}" type="presParOf" srcId="{882EF08A-CF3B-4B35-B3A0-701E436B1899}" destId="{9666F7F5-1127-458D-8012-0C171F10CB79}" srcOrd="1" destOrd="0" presId="urn:microsoft.com/office/officeart/2005/8/layout/process1"/>
    <dgm:cxn modelId="{15B0200B-2AED-4ED1-A704-849ACB41C108}" type="presParOf" srcId="{9666F7F5-1127-458D-8012-0C171F10CB79}" destId="{C7688854-ECE0-4D69-843C-16AA3A5BDE92}" srcOrd="0" destOrd="0" presId="urn:microsoft.com/office/officeart/2005/8/layout/process1"/>
    <dgm:cxn modelId="{072A6CCC-45B7-44F1-A986-641B44A34EEB}" type="presParOf" srcId="{882EF08A-CF3B-4B35-B3A0-701E436B1899}" destId="{2002362B-0816-4EA1-A476-9742AEA84B9D}" srcOrd="2" destOrd="0" presId="urn:microsoft.com/office/officeart/2005/8/layout/process1"/>
    <dgm:cxn modelId="{D34C7201-F610-45E1-9164-E9D67DEB12CE}" type="presParOf" srcId="{882EF08A-CF3B-4B35-B3A0-701E436B1899}" destId="{7B631983-A47A-4EA7-BD71-D00149511522}" srcOrd="3" destOrd="0" presId="urn:microsoft.com/office/officeart/2005/8/layout/process1"/>
    <dgm:cxn modelId="{CA8BBDD5-8F82-4D1A-AC19-BD1ECEE3A2A9}" type="presParOf" srcId="{7B631983-A47A-4EA7-BD71-D00149511522}" destId="{EE70D4AF-56D2-489A-A332-FA44C9A0680F}" srcOrd="0" destOrd="0" presId="urn:microsoft.com/office/officeart/2005/8/layout/process1"/>
    <dgm:cxn modelId="{7C66F23E-C188-41DD-B9E9-3DA7CB33DC14}" type="presParOf" srcId="{882EF08A-CF3B-4B35-B3A0-701E436B1899}" destId="{578882DA-D8CF-4414-92BA-9B8530A320A2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017AF5-48E9-4C11-A4D4-BDDF103E8374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F61871-195C-4DBF-87CC-A8F6F9A5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467061-1614-45AC-A684-C43D3078D1F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EBEC1D-8FD4-4BE7-A22D-424079BF86A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C03472-4410-42C1-8D17-C94461774C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746FD1-9DE5-4AB1-8ED0-ACBD4778AF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B70D70-17FE-4A23-B524-25E1339632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7F0808-7D72-46D2-9AE8-F49384B7357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512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1F1DA-1C8F-4DD4-8CCC-0B6E33C62016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D4B2-C21F-485D-8AAB-DC893F3ED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F0C2-DA9C-4EE5-A218-7176C5922BBB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E6A39-C4D0-4698-8B0A-A44F207FB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25293-D487-4A61-A771-37BAED4EC37F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9157-C0A0-4927-A2A9-EC6F80A35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54021-BE12-4C50-9F7C-8FA5F857051D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13AD-5ECB-4553-8782-8807AAD2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7DB26-8AE4-4169-990A-0B8D99049346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BC34-C91B-4413-87AD-781B8C0B9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BAACA-D6E8-4B24-B854-C9B9FD857A33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806E8-43E4-4C43-8526-3F6295183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B5235-4B90-4419-BDE7-D2E0599079DF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268B5-AC64-4A69-9948-C3A5E35CD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A67D5-D1F6-4799-975E-05E3FFBE6F0A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7B80-0C0D-41E0-B8FC-0BACE66CA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B32A-CA00-406C-8720-29AC2E550674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EFC53-F525-4D4B-9BC0-46ABA3415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77D7-0E0F-4C88-BFE5-398B09D88CAA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C6FF-813A-47D8-A4EC-AA6FDEC02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870AD-2250-492E-9473-22AEC1409BED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9DAA8-095C-467B-AA78-CF6F8B85C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01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1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501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91DC0749-0E5E-4893-8799-7061353B7ABC}" type="datetimeFigureOut">
              <a:rPr lang="en-US"/>
              <a:pPr>
                <a:defRPr/>
              </a:pPr>
              <a:t>4/14/2009</a:t>
            </a:fld>
            <a:endParaRPr lang="en-US"/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96829B2B-C439-4DDC-ADF3-3E3E7B3B7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QuickStyle" Target="../diagrams/quickStyle2.xml"/><Relationship Id="rId5" Type="http://schemas.openxmlformats.org/officeDocument/2006/relationships/diagramData" Target="../diagrams/data1.xml"/><Relationship Id="rId10" Type="http://schemas.openxmlformats.org/officeDocument/2006/relationships/diagramLayout" Target="../diagrams/layout2.xml"/><Relationship Id="rId4" Type="http://schemas.openxmlformats.org/officeDocument/2006/relationships/image" Target="../media/image3.png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devalckconsultants.com/assets/images/b02baaa9-9233-4a36-a2e3-3ab05a736b9b.dvc-operation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0175" y="2003425"/>
            <a:ext cx="3803650" cy="285115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66800" y="914400"/>
            <a:ext cx="7086600" cy="984250"/>
          </a:xfrm>
          <a:prstGeom prst="rect">
            <a:avLst/>
          </a:prstGeom>
          <a:gradFill rotWithShape="0">
            <a:gsLst>
              <a:gs pos="0">
                <a:srgbClr val="1F497D"/>
              </a:gs>
              <a:gs pos="100000">
                <a:srgbClr val="0E223A"/>
              </a:gs>
            </a:gsLst>
            <a:lin ang="5400000" scaled="1"/>
          </a:gradFill>
          <a:ln w="857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FFFFFF"/>
                </a:solidFill>
                <a:latin typeface="Cambria" pitchFamily="18" charset="0"/>
                <a:cs typeface="Arial" charset="0"/>
              </a:rPr>
              <a:t>Critical Chain:</a:t>
            </a:r>
          </a:p>
          <a:p>
            <a:pPr algn="ctr"/>
            <a:r>
              <a:rPr lang="en-US" sz="2400">
                <a:solidFill>
                  <a:srgbClr val="FFFFFF"/>
                </a:solidFill>
                <a:latin typeface="Cambria" pitchFamily="18" charset="0"/>
                <a:cs typeface="Arial" charset="0"/>
              </a:rPr>
              <a:t>Chapters 16 thru 18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66800" y="4800600"/>
            <a:ext cx="7162800" cy="1371600"/>
          </a:xfrm>
          <a:prstGeom prst="rect">
            <a:avLst/>
          </a:prstGeom>
          <a:gradFill rotWithShape="0">
            <a:gsLst>
              <a:gs pos="0">
                <a:srgbClr val="0E223A"/>
              </a:gs>
              <a:gs pos="100000">
                <a:srgbClr val="1F497D"/>
              </a:gs>
            </a:gsLst>
            <a:lin ang="5400000" scaled="1"/>
          </a:gradFill>
          <a:ln w="857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Group 3</a:t>
            </a:r>
          </a:p>
          <a:p>
            <a:pPr algn="ctr"/>
            <a:r>
              <a:rPr lang="en-US" sz="16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Katelyn Fang ∙ Sherry Liu ∙ Kevin Nagatori ∙ Adam Terry</a:t>
            </a:r>
          </a:p>
          <a:p>
            <a:pPr algn="ctr"/>
            <a:r>
              <a:rPr lang="en-US" sz="16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IOM 580</a:t>
            </a:r>
          </a:p>
          <a:p>
            <a:pPr algn="ctr"/>
            <a:r>
              <a:rPr lang="en-US" sz="16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Dr. Ardavan Asef-Vazir</a:t>
            </a:r>
          </a:p>
          <a:p>
            <a:pPr algn="ctr"/>
            <a:r>
              <a:rPr lang="en-US" sz="16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Spring 2009</a:t>
            </a:r>
            <a:endParaRPr lang="en-US" sz="16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en-US"/>
              <a:t>Chapter 16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/>
              <a:t>Pitfalls of Managing a Program: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en-US"/>
              <a:t>Pad each step’s completion dates.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en-US"/>
              <a:t>Pad each step with </a:t>
            </a:r>
            <a:r>
              <a:rPr lang="en-US" u="sng"/>
              <a:t>a lot</a:t>
            </a:r>
            <a:r>
              <a:rPr lang="en-US"/>
              <a:t> of safety time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  <a:defRPr/>
            </a:pPr>
            <a:r>
              <a:rPr lang="en-US"/>
              <a:t>Waste safety time:</a:t>
            </a:r>
          </a:p>
          <a:p>
            <a:pPr marL="1371600" lvl="2" indent="-457200" eaLnBrk="1" hangingPunct="1">
              <a:defRPr/>
            </a:pPr>
            <a:r>
              <a:rPr lang="en-US"/>
              <a:t>Student Syndrome</a:t>
            </a:r>
          </a:p>
          <a:p>
            <a:pPr marL="1371600" lvl="2" indent="-457200" eaLnBrk="1" hangingPunct="1">
              <a:defRPr/>
            </a:pPr>
            <a:r>
              <a:rPr lang="en-US"/>
              <a:t>Multi-Tasking</a:t>
            </a:r>
          </a:p>
          <a:p>
            <a:pPr marL="1371600" lvl="2" indent="-457200" eaLnBrk="1" hangingPunct="1">
              <a:defRPr/>
            </a:pPr>
            <a:r>
              <a:rPr lang="en-US"/>
              <a:t>Delays accumulate and advances do not</a:t>
            </a:r>
          </a:p>
          <a:p>
            <a:pPr marL="1371600" lvl="2" indent="-457200" eaLnBrk="1" hangingPunct="1">
              <a:buFont typeface="Wingdings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en-US"/>
              <a:t>Chapter 16 </a:t>
            </a:r>
            <a:r>
              <a:rPr lang="en-US" sz="1600"/>
              <a:t>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Bottleneck: a resource with capacity that is not sufficient to produce the quantities that the market demands.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Critical Path: the constraint of the project.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Feeding Buffer: a buffer used by the non-critical path so that it does not affect the critical path.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en-US"/>
              <a:t>Chapter 16 </a:t>
            </a:r>
            <a:r>
              <a:rPr lang="en-US" sz="1600"/>
              <a:t>(cont)</a:t>
            </a:r>
          </a:p>
        </p:txBody>
      </p:sp>
      <p:pic>
        <p:nvPicPr>
          <p:cNvPr id="20482" name="Content Placeholder 3"/>
          <p:cNvPicPr>
            <a:picLocks noGrp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447800"/>
            <a:ext cx="8339138" cy="1628775"/>
          </a:xfrm>
          <a:ln>
            <a:solidFill>
              <a:schemeClr val="tx1"/>
            </a:solidFill>
          </a:ln>
        </p:spPr>
      </p:pic>
      <p:pic>
        <p:nvPicPr>
          <p:cNvPr id="20483" name="Content Placeholder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505200"/>
            <a:ext cx="8326438" cy="3152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10" name="Diagram 9"/>
          <p:cNvGraphicFramePr/>
          <p:nvPr/>
        </p:nvGraphicFramePr>
        <p:xfrm>
          <a:off x="700889" y="3660775"/>
          <a:ext cx="1738297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761412" y="5562600"/>
          <a:ext cx="2953926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20486" name="Straight Arrow Connector 12"/>
          <p:cNvCxnSpPr>
            <a:cxnSpLocks noChangeShapeType="1"/>
          </p:cNvCxnSpPr>
          <p:nvPr/>
        </p:nvCxnSpPr>
        <p:spPr bwMode="auto">
          <a:xfrm rot="5400000" flipH="1" flipV="1">
            <a:off x="3392488" y="5751512"/>
            <a:ext cx="838200" cy="3175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20487" name="Straight Arrow Connector 13"/>
          <p:cNvCxnSpPr>
            <a:cxnSpLocks noChangeShapeType="1"/>
          </p:cNvCxnSpPr>
          <p:nvPr/>
        </p:nvCxnSpPr>
        <p:spPr bwMode="auto">
          <a:xfrm rot="5400000">
            <a:off x="2173288" y="4303712"/>
            <a:ext cx="838200" cy="3175"/>
          </a:xfrm>
          <a:prstGeom prst="straightConnector1">
            <a:avLst/>
          </a:prstGeom>
          <a:noFill/>
          <a:ln w="50800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488" name="TextBox 17"/>
          <p:cNvSpPr txBox="1">
            <a:spLocks noChangeArrowheads="1"/>
          </p:cNvSpPr>
          <p:nvPr/>
        </p:nvSpPr>
        <p:spPr bwMode="auto">
          <a:xfrm>
            <a:off x="4343400" y="1371600"/>
            <a:ext cx="434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latin typeface="Calibri" pitchFamily="34" charset="0"/>
              </a:rPr>
              <a:t>Project Plan with buffer at each step</a:t>
            </a:r>
          </a:p>
        </p:txBody>
      </p:sp>
      <p:sp>
        <p:nvSpPr>
          <p:cNvPr id="20489" name="TextBox 18"/>
          <p:cNvSpPr txBox="1">
            <a:spLocks noChangeArrowheads="1"/>
          </p:cNvSpPr>
          <p:nvPr/>
        </p:nvSpPr>
        <p:spPr bwMode="auto">
          <a:xfrm>
            <a:off x="4343400" y="35814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latin typeface="Calibri" pitchFamily="34" charset="0"/>
              </a:rPr>
              <a:t>Project Plan with buffer at Critical Path and Feeder Buffers for Non-Critical Path </a:t>
            </a:r>
          </a:p>
        </p:txBody>
      </p:sp>
      <p:sp>
        <p:nvSpPr>
          <p:cNvPr id="20490" name="TextBox 17"/>
          <p:cNvSpPr txBox="1">
            <a:spLocks noChangeArrowheads="1"/>
          </p:cNvSpPr>
          <p:nvPr/>
        </p:nvSpPr>
        <p:spPr bwMode="auto">
          <a:xfrm>
            <a:off x="381000" y="11430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  <a:latin typeface="Calibri" pitchFamily="34" charset="0"/>
              </a:rPr>
              <a:t>Before / Most Common</a:t>
            </a:r>
          </a:p>
        </p:txBody>
      </p:sp>
      <p:sp>
        <p:nvSpPr>
          <p:cNvPr id="20491" name="TextBox 17"/>
          <p:cNvSpPr txBox="1">
            <a:spLocks noChangeArrowheads="1"/>
          </p:cNvSpPr>
          <p:nvPr/>
        </p:nvSpPr>
        <p:spPr bwMode="auto">
          <a:xfrm>
            <a:off x="381000" y="3200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  <a:latin typeface="Calibri" pitchFamily="34" charset="0"/>
              </a:rPr>
              <a:t>After / Best Way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en-US"/>
              <a:t>Chapter 17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Monitoring Progress</a:t>
            </a:r>
          </a:p>
          <a:p>
            <a:pPr lvl="1" eaLnBrk="1" hangingPunct="1"/>
            <a:r>
              <a:rPr lang="en-US" smtClean="0"/>
              <a:t>Before =&gt; Monitor critical path by % complete</a:t>
            </a:r>
          </a:p>
          <a:p>
            <a:pPr lvl="1" eaLnBrk="1" hangingPunct="1"/>
            <a:r>
              <a:rPr lang="en-US" smtClean="0"/>
              <a:t>After =&gt; Adding feeding buffer monitoring </a:t>
            </a:r>
          </a:p>
          <a:p>
            <a:pPr lvl="2" eaLnBrk="1" hangingPunct="1"/>
            <a:r>
              <a:rPr lang="en-US" smtClean="0"/>
              <a:t>Days consumed on feeding buffer</a:t>
            </a:r>
          </a:p>
          <a:p>
            <a:pPr lvl="2" eaLnBrk="1" hangingPunct="1"/>
            <a:r>
              <a:rPr lang="en-US" smtClean="0"/>
              <a:t>Days consumed compared with original buffer days</a:t>
            </a:r>
          </a:p>
          <a:p>
            <a:pPr lvl="2" eaLnBrk="1" hangingPunct="1"/>
            <a:r>
              <a:rPr lang="en-US" smtClean="0"/>
              <a:t>Days left on feeding buffer</a:t>
            </a:r>
          </a:p>
          <a:p>
            <a:pPr lvl="1" eaLnBrk="1" hangingPunct="1"/>
            <a:r>
              <a:rPr lang="en-US" smtClean="0"/>
              <a:t>Conclusion =&gt; Focus on continuous monitoring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en-US"/>
              <a:t>Chapter 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2 Types of Projects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Projects done solely by the company</a:t>
            </a:r>
            <a:r>
              <a:rPr lang="en-US" sz="180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Reduce lead time estimates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Eliminate milestones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Frequent reporting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Projects done by vendors and subcontractors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Talk their language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Pay for vendor responsiveness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Penalty for not finishing a project on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Cash Flow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Sales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Market Share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Stock Value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295</TotalTime>
  <Words>221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Wingdings</vt:lpstr>
      <vt:lpstr>Calibri</vt:lpstr>
      <vt:lpstr>Cambria</vt:lpstr>
      <vt:lpstr>Orbit</vt:lpstr>
      <vt:lpstr>Orbit</vt:lpstr>
      <vt:lpstr>Slide 1</vt:lpstr>
      <vt:lpstr>Chapter 16</vt:lpstr>
      <vt:lpstr>Chapter 16 (cont)</vt:lpstr>
      <vt:lpstr>Chapter 16 (cont)</vt:lpstr>
      <vt:lpstr>Chapter 17</vt:lpstr>
      <vt:lpstr>Chapter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Chain</dc:title>
  <dc:creator>Kevin</dc:creator>
  <cp:lastModifiedBy>Windows SOE</cp:lastModifiedBy>
  <cp:revision>28</cp:revision>
  <dcterms:created xsi:type="dcterms:W3CDTF">2009-04-14T01:07:19Z</dcterms:created>
  <dcterms:modified xsi:type="dcterms:W3CDTF">2009-04-14T19:05:57Z</dcterms:modified>
</cp:coreProperties>
</file>