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0" r:id="rId1"/>
    <p:sldMasterId id="2147483749" r:id="rId2"/>
  </p:sldMasterIdLst>
  <p:notesMasterIdLst>
    <p:notesMasterId r:id="rId100"/>
  </p:notesMasterIdLst>
  <p:handoutMasterIdLst>
    <p:handoutMasterId r:id="rId101"/>
  </p:handoutMasterIdLst>
  <p:sldIdLst>
    <p:sldId id="477" r:id="rId3"/>
    <p:sldId id="1479" r:id="rId4"/>
    <p:sldId id="1480" r:id="rId5"/>
    <p:sldId id="1546" r:id="rId6"/>
    <p:sldId id="1488" r:id="rId7"/>
    <p:sldId id="1489" r:id="rId8"/>
    <p:sldId id="392" r:id="rId9"/>
    <p:sldId id="393" r:id="rId10"/>
    <p:sldId id="394" r:id="rId11"/>
    <p:sldId id="395" r:id="rId12"/>
    <p:sldId id="396" r:id="rId13"/>
    <p:sldId id="397" r:id="rId14"/>
    <p:sldId id="1484" r:id="rId15"/>
    <p:sldId id="399" r:id="rId16"/>
    <p:sldId id="1553" r:id="rId17"/>
    <p:sldId id="1554" r:id="rId18"/>
    <p:sldId id="1558" r:id="rId19"/>
    <p:sldId id="1557" r:id="rId20"/>
    <p:sldId id="1556" r:id="rId21"/>
    <p:sldId id="1561" r:id="rId22"/>
    <p:sldId id="1560" r:id="rId23"/>
    <p:sldId id="1562" r:id="rId24"/>
    <p:sldId id="1564" r:id="rId25"/>
    <p:sldId id="1563" r:id="rId26"/>
    <p:sldId id="403" r:id="rId27"/>
    <p:sldId id="402" r:id="rId28"/>
    <p:sldId id="437" r:id="rId29"/>
    <p:sldId id="1550" r:id="rId30"/>
    <p:sldId id="1549" r:id="rId31"/>
    <p:sldId id="1544" r:id="rId32"/>
    <p:sldId id="256" r:id="rId33"/>
    <p:sldId id="1435" r:id="rId34"/>
    <p:sldId id="1436" r:id="rId35"/>
    <p:sldId id="582" r:id="rId36"/>
    <p:sldId id="583" r:id="rId37"/>
    <p:sldId id="584" r:id="rId38"/>
    <p:sldId id="585" r:id="rId39"/>
    <p:sldId id="586" r:id="rId40"/>
    <p:sldId id="587" r:id="rId41"/>
    <p:sldId id="588" r:id="rId42"/>
    <p:sldId id="591" r:id="rId43"/>
    <p:sldId id="592" r:id="rId44"/>
    <p:sldId id="593" r:id="rId45"/>
    <p:sldId id="594" r:id="rId46"/>
    <p:sldId id="595" r:id="rId47"/>
    <p:sldId id="1440" r:id="rId48"/>
    <p:sldId id="1441" r:id="rId49"/>
    <p:sldId id="1545" r:id="rId50"/>
    <p:sldId id="729" r:id="rId51"/>
    <p:sldId id="1476" r:id="rId52"/>
    <p:sldId id="1477" r:id="rId53"/>
    <p:sldId id="1478" r:id="rId54"/>
    <p:sldId id="1547" r:id="rId55"/>
    <p:sldId id="1457" r:id="rId56"/>
    <p:sldId id="1486" r:id="rId57"/>
    <p:sldId id="373" r:id="rId58"/>
    <p:sldId id="1483" r:id="rId59"/>
    <p:sldId id="379" r:id="rId60"/>
    <p:sldId id="342" r:id="rId61"/>
    <p:sldId id="1496" r:id="rId62"/>
    <p:sldId id="1497" r:id="rId63"/>
    <p:sldId id="1498" r:id="rId64"/>
    <p:sldId id="1499" r:id="rId65"/>
    <p:sldId id="1500" r:id="rId66"/>
    <p:sldId id="1501" r:id="rId67"/>
    <p:sldId id="1502" r:id="rId68"/>
    <p:sldId id="1503" r:id="rId69"/>
    <p:sldId id="1504" r:id="rId70"/>
    <p:sldId id="1505" r:id="rId71"/>
    <p:sldId id="1506" r:id="rId72"/>
    <p:sldId id="1491" r:id="rId73"/>
    <p:sldId id="1492" r:id="rId74"/>
    <p:sldId id="1509" r:id="rId75"/>
    <p:sldId id="1510" r:id="rId76"/>
    <p:sldId id="1512" r:id="rId77"/>
    <p:sldId id="1535" r:id="rId78"/>
    <p:sldId id="364" r:id="rId79"/>
    <p:sldId id="365" r:id="rId80"/>
    <p:sldId id="360" r:id="rId81"/>
    <p:sldId id="1514" r:id="rId82"/>
    <p:sldId id="1513" r:id="rId83"/>
    <p:sldId id="1515" r:id="rId84"/>
    <p:sldId id="1516" r:id="rId85"/>
    <p:sldId id="1517" r:id="rId86"/>
    <p:sldId id="1522" r:id="rId87"/>
    <p:sldId id="1537" r:id="rId88"/>
    <p:sldId id="1523" r:id="rId89"/>
    <p:sldId id="1525" r:id="rId90"/>
    <p:sldId id="1528" r:id="rId91"/>
    <p:sldId id="1529" r:id="rId92"/>
    <p:sldId id="1538" r:id="rId93"/>
    <p:sldId id="1540" r:id="rId94"/>
    <p:sldId id="1541" r:id="rId95"/>
    <p:sldId id="1542" r:id="rId96"/>
    <p:sldId id="1543" r:id="rId97"/>
    <p:sldId id="377" r:id="rId98"/>
    <p:sldId id="1530" r:id="rId99"/>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Default Section" id="{CB75A0A0-ED53-4CD2-91E9-959D77AA7F40}">
          <p14:sldIdLst>
            <p14:sldId id="477"/>
            <p14:sldId id="1479"/>
            <p14:sldId id="1480"/>
            <p14:sldId id="1546"/>
            <p14:sldId id="1488"/>
          </p14:sldIdLst>
        </p14:section>
        <p14:section name="Critical Path Method (CPM)" id="{C885EAE2-4159-4C4E-BA04-BE79D8DB235B}">
          <p14:sldIdLst>
            <p14:sldId id="1489"/>
            <p14:sldId id="392"/>
            <p14:sldId id="393"/>
            <p14:sldId id="394"/>
            <p14:sldId id="395"/>
            <p14:sldId id="396"/>
            <p14:sldId id="397"/>
            <p14:sldId id="1484"/>
            <p14:sldId id="399"/>
            <p14:sldId id="1553"/>
            <p14:sldId id="1554"/>
            <p14:sldId id="1558"/>
            <p14:sldId id="1557"/>
            <p14:sldId id="1556"/>
            <p14:sldId id="1561"/>
            <p14:sldId id="1560"/>
            <p14:sldId id="1562"/>
            <p14:sldId id="1564"/>
            <p14:sldId id="1563"/>
            <p14:sldId id="403"/>
            <p14:sldId id="402"/>
            <p14:sldId id="437"/>
            <p14:sldId id="1550"/>
            <p14:sldId id="1549"/>
            <p14:sldId id="1544"/>
          </p14:sldIdLst>
        </p14:section>
        <p14:section name="Program Evaluation and Review Technique (PERT)" id="{0F963FEA-0F6C-4C75-BC77-AAE3E0F44A04}">
          <p14:sldIdLst/>
        </p14:section>
        <p14:section name="Goldratt’s Critical Chain &amp; Srinivansan’s Contributions " id="{0B10C509-5CAB-4F2B-9FC9-C6973910CC35}">
          <p14:sldIdLst/>
        </p14:section>
        <p14:section name="Project Crashing" id="{6A4E64C2-81E2-4070-BDC0-94ED80E55B04}">
          <p14:sldIdLst>
            <p14:sldId id="256"/>
            <p14:sldId id="1435"/>
            <p14:sldId id="1436"/>
            <p14:sldId id="582"/>
            <p14:sldId id="583"/>
            <p14:sldId id="584"/>
            <p14:sldId id="585"/>
            <p14:sldId id="586"/>
            <p14:sldId id="587"/>
            <p14:sldId id="588"/>
            <p14:sldId id="591"/>
            <p14:sldId id="592"/>
            <p14:sldId id="593"/>
            <p14:sldId id="594"/>
            <p14:sldId id="595"/>
            <p14:sldId id="1440"/>
            <p14:sldId id="1441"/>
            <p14:sldId id="1545"/>
            <p14:sldId id="729"/>
            <p14:sldId id="1476"/>
            <p14:sldId id="1477"/>
            <p14:sldId id="1478"/>
            <p14:sldId id="1547"/>
            <p14:sldId id="1457"/>
            <p14:sldId id="1486"/>
            <p14:sldId id="373"/>
            <p14:sldId id="1483"/>
            <p14:sldId id="379"/>
            <p14:sldId id="342"/>
            <p14:sldId id="1496"/>
            <p14:sldId id="1497"/>
            <p14:sldId id="1498"/>
            <p14:sldId id="1499"/>
            <p14:sldId id="1500"/>
            <p14:sldId id="1501"/>
            <p14:sldId id="1502"/>
            <p14:sldId id="1503"/>
            <p14:sldId id="1504"/>
            <p14:sldId id="1505"/>
            <p14:sldId id="1506"/>
            <p14:sldId id="1491"/>
            <p14:sldId id="1492"/>
            <p14:sldId id="1509"/>
            <p14:sldId id="1510"/>
            <p14:sldId id="1512"/>
            <p14:sldId id="1535"/>
            <p14:sldId id="364"/>
            <p14:sldId id="365"/>
            <p14:sldId id="360"/>
            <p14:sldId id="1514"/>
            <p14:sldId id="1513"/>
            <p14:sldId id="1515"/>
            <p14:sldId id="1516"/>
            <p14:sldId id="1517"/>
            <p14:sldId id="1522"/>
            <p14:sldId id="1537"/>
            <p14:sldId id="1523"/>
            <p14:sldId id="1525"/>
            <p14:sldId id="1528"/>
            <p14:sldId id="1529"/>
            <p14:sldId id="1538"/>
            <p14:sldId id="1540"/>
            <p14:sldId id="1541"/>
            <p14:sldId id="1542"/>
            <p14:sldId id="1543"/>
            <p14:sldId id="377"/>
            <p14:sldId id="15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8" userDrawn="1">
          <p15:clr>
            <a:srgbClr val="A4A3A4"/>
          </p15:clr>
        </p15:guide>
        <p15:guide id="2" pos="29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ef-Vaziri , Ardavan" initials="A,A" lastIdx="2" clrIdx="0">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D62"/>
    <a:srgbClr val="424860"/>
    <a:srgbClr val="353A4E"/>
    <a:srgbClr val="363B4F"/>
    <a:srgbClr val="3E445B"/>
    <a:srgbClr val="4665A6"/>
    <a:srgbClr val="043B5A"/>
    <a:srgbClr val="FFFFFF"/>
    <a:srgbClr val="B8B8B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1" autoAdjust="0"/>
    <p:restoredTop sz="86951" autoAdjust="0"/>
  </p:normalViewPr>
  <p:slideViewPr>
    <p:cSldViewPr>
      <p:cViewPr varScale="1">
        <p:scale>
          <a:sx n="90" d="100"/>
          <a:sy n="90" d="100"/>
        </p:scale>
        <p:origin x="1794" y="114"/>
      </p:cViewPr>
      <p:guideLst>
        <p:guide orient="horz" pos="2160"/>
        <p:guide pos="3840"/>
      </p:guideLst>
    </p:cSldViewPr>
  </p:slideViewPr>
  <p:outlineViewPr>
    <p:cViewPr>
      <p:scale>
        <a:sx n="33" d="100"/>
        <a:sy n="33" d="100"/>
      </p:scale>
      <p:origin x="0" y="-25428"/>
    </p:cViewPr>
  </p:outlineViewPr>
  <p:notesTextViewPr>
    <p:cViewPr>
      <p:scale>
        <a:sx n="100" d="100"/>
        <a:sy n="100" d="100"/>
      </p:scale>
      <p:origin x="0" y="0"/>
    </p:cViewPr>
  </p:notesTextViewPr>
  <p:sorterViewPr>
    <p:cViewPr varScale="1">
      <p:scale>
        <a:sx n="1" d="1"/>
        <a:sy n="1" d="1"/>
      </p:scale>
      <p:origin x="0" y="-1770"/>
    </p:cViewPr>
  </p:sorterViewPr>
  <p:notesViewPr>
    <p:cSldViewPr>
      <p:cViewPr varScale="1">
        <p:scale>
          <a:sx n="83" d="100"/>
          <a:sy n="83" d="100"/>
        </p:scale>
        <p:origin x="3816" y="60"/>
      </p:cViewPr>
      <p:guideLst>
        <p:guide orient="horz" pos="2218"/>
        <p:guide pos="298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4AF56A66-A16D-4DDE-BF06-390EB7CDF141}" type="slidenum">
              <a:rPr lang="en-US"/>
              <a:pPr>
                <a:defRPr/>
              </a:pPr>
              <a:t>‹#›</a:t>
            </a:fld>
            <a:endParaRPr lang="en-US" dirty="0"/>
          </a:p>
        </p:txBody>
      </p:sp>
    </p:spTree>
    <p:extLst>
      <p:ext uri="{BB962C8B-B14F-4D97-AF65-F5344CB8AC3E}">
        <p14:creationId xmlns:p14="http://schemas.microsoft.com/office/powerpoint/2010/main" val="3360874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434975" y="711200"/>
            <a:ext cx="6234113" cy="35067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380" y="4458284"/>
            <a:ext cx="5209715" cy="4225435"/>
          </a:xfrm>
          <a:prstGeom prst="rect">
            <a:avLst/>
          </a:prstGeom>
          <a:noFill/>
          <a:ln w="9525">
            <a:noFill/>
            <a:miter lim="800000"/>
            <a:headEnd/>
            <a:tailEnd/>
          </a:ln>
          <a:effectLst/>
        </p:spPr>
        <p:txBody>
          <a:bodyPr vert="horz" wrap="square" lIns="95195" tIns="47598" rIns="95195" bIns="47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5" name="Rectangle 7"/>
          <p:cNvSpPr>
            <a:spLocks noGrp="1" noChangeArrowheads="1"/>
          </p:cNvSpPr>
          <p:nvPr>
            <p:ph type="sldNum" sz="quarter" idx="5"/>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5A0BD41A-4BE2-453E-B10D-012B00A477F7}" type="slidenum">
              <a:rPr lang="en-US"/>
              <a:pPr>
                <a:defRPr/>
              </a:pPr>
              <a:t>‹#›</a:t>
            </a:fld>
            <a:endParaRPr lang="en-US" dirty="0"/>
          </a:p>
        </p:txBody>
      </p:sp>
    </p:spTree>
    <p:extLst>
      <p:ext uri="{BB962C8B-B14F-4D97-AF65-F5344CB8AC3E}">
        <p14:creationId xmlns:p14="http://schemas.microsoft.com/office/powerpoint/2010/main" val="164804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13536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93700" y="692150"/>
            <a:ext cx="6070600" cy="3416300"/>
          </a:xfrm>
          <a:ln/>
        </p:spPr>
      </p:sp>
      <p:sp>
        <p:nvSpPr>
          <p:cNvPr id="57347"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38753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93700" y="692150"/>
            <a:ext cx="6070600" cy="3416300"/>
          </a:xfrm>
          <a:ln/>
        </p:spPr>
      </p:sp>
      <p:sp>
        <p:nvSpPr>
          <p:cNvPr id="59395"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180000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93700" y="692150"/>
            <a:ext cx="6070600" cy="3416300"/>
          </a:xfrm>
          <a:ln/>
        </p:spPr>
      </p:sp>
      <p:sp>
        <p:nvSpPr>
          <p:cNvPr id="60419"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183752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357214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141650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324019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219853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3640789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93700" y="692150"/>
            <a:ext cx="6070600" cy="3416300"/>
          </a:xfrm>
          <a:ln/>
        </p:spPr>
      </p:sp>
      <p:sp>
        <p:nvSpPr>
          <p:cNvPr id="55299" name="Notes Placeholder 2"/>
          <p:cNvSpPr>
            <a:spLocks noGrp="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71640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29757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a:t>
            </a:fld>
            <a:endParaRPr lang="en-US" dirty="0"/>
          </a:p>
        </p:txBody>
      </p:sp>
    </p:spTree>
    <p:extLst>
      <p:ext uri="{BB962C8B-B14F-4D97-AF65-F5344CB8AC3E}">
        <p14:creationId xmlns:p14="http://schemas.microsoft.com/office/powerpoint/2010/main" val="252283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93700" y="692150"/>
            <a:ext cx="6070600" cy="3416300"/>
          </a:xfrm>
          <a:ln/>
        </p:spPr>
      </p:sp>
      <p:sp>
        <p:nvSpPr>
          <p:cNvPr id="57347"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243564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2620624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93700" y="692150"/>
            <a:ext cx="6070600" cy="3416300"/>
          </a:xfrm>
          <a:ln/>
        </p:spPr>
      </p:sp>
      <p:sp>
        <p:nvSpPr>
          <p:cNvPr id="62467"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1922231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27</a:t>
            </a:fld>
            <a:endParaRPr lang="en-US" dirty="0"/>
          </a:p>
        </p:txBody>
      </p:sp>
    </p:spTree>
    <p:extLst>
      <p:ext uri="{BB962C8B-B14F-4D97-AF65-F5344CB8AC3E}">
        <p14:creationId xmlns:p14="http://schemas.microsoft.com/office/powerpoint/2010/main" val="1248683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28</a:t>
            </a:fld>
            <a:endParaRPr lang="en-US" dirty="0"/>
          </a:p>
        </p:txBody>
      </p:sp>
    </p:spTree>
    <p:extLst>
      <p:ext uri="{BB962C8B-B14F-4D97-AF65-F5344CB8AC3E}">
        <p14:creationId xmlns:p14="http://schemas.microsoft.com/office/powerpoint/2010/main" val="1199283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31</a:t>
            </a:fld>
            <a:endParaRPr lang="en-US" dirty="0"/>
          </a:p>
        </p:txBody>
      </p:sp>
    </p:spTree>
    <p:extLst>
      <p:ext uri="{BB962C8B-B14F-4D97-AF65-F5344CB8AC3E}">
        <p14:creationId xmlns:p14="http://schemas.microsoft.com/office/powerpoint/2010/main" val="3553147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38</a:t>
            </a:fld>
            <a:endParaRPr lang="en-US" dirty="0"/>
          </a:p>
        </p:txBody>
      </p:sp>
    </p:spTree>
    <p:extLst>
      <p:ext uri="{BB962C8B-B14F-4D97-AF65-F5344CB8AC3E}">
        <p14:creationId xmlns:p14="http://schemas.microsoft.com/office/powerpoint/2010/main" val="2294232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48</a:t>
            </a:fld>
            <a:endParaRPr lang="en-US"/>
          </a:p>
        </p:txBody>
      </p:sp>
    </p:spTree>
    <p:extLst>
      <p:ext uri="{BB962C8B-B14F-4D97-AF65-F5344CB8AC3E}">
        <p14:creationId xmlns:p14="http://schemas.microsoft.com/office/powerpoint/2010/main" val="3377820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49</a:t>
            </a:fld>
            <a:endParaRPr lang="en-US"/>
          </a:p>
        </p:txBody>
      </p:sp>
    </p:spTree>
    <p:extLst>
      <p:ext uri="{BB962C8B-B14F-4D97-AF65-F5344CB8AC3E}">
        <p14:creationId xmlns:p14="http://schemas.microsoft.com/office/powerpoint/2010/main" val="1184736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50</a:t>
            </a:fld>
            <a:endParaRPr lang="en-US" dirty="0"/>
          </a:p>
        </p:txBody>
      </p:sp>
    </p:spTree>
    <p:extLst>
      <p:ext uri="{BB962C8B-B14F-4D97-AF65-F5344CB8AC3E}">
        <p14:creationId xmlns:p14="http://schemas.microsoft.com/office/powerpoint/2010/main" val="304000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393700" y="692150"/>
            <a:ext cx="6070600" cy="3416300"/>
          </a:xfrm>
          <a:ln/>
        </p:spPr>
      </p:sp>
      <p:sp>
        <p:nvSpPr>
          <p:cNvPr id="46083" name="Rectangle 3"/>
          <p:cNvSpPr>
            <a:spLocks noGrp="1" noChangeArrowheads="1"/>
          </p:cNvSpPr>
          <p:nvPr>
            <p:ph type="body" idx="1"/>
          </p:nvPr>
        </p:nvSpPr>
        <p:spPr>
          <a:noFill/>
          <a:ln w="9525"/>
        </p:spPr>
        <p:txBody>
          <a:bodyPr/>
          <a:lstStyle/>
          <a:p>
            <a:pPr>
              <a:spcBef>
                <a:spcPct val="0"/>
              </a:spcBef>
            </a:pPr>
            <a:endParaRPr kumimoji="0" lang="en-US" sz="2400">
              <a:cs typeface="Arial" charset="0"/>
            </a:endParaRPr>
          </a:p>
        </p:txBody>
      </p:sp>
    </p:spTree>
    <p:extLst>
      <p:ext uri="{BB962C8B-B14F-4D97-AF65-F5344CB8AC3E}">
        <p14:creationId xmlns:p14="http://schemas.microsoft.com/office/powerpoint/2010/main" val="2897159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53</a:t>
            </a:fld>
            <a:endParaRPr lang="en-US" dirty="0"/>
          </a:p>
        </p:txBody>
      </p:sp>
    </p:spTree>
    <p:extLst>
      <p:ext uri="{BB962C8B-B14F-4D97-AF65-F5344CB8AC3E}">
        <p14:creationId xmlns:p14="http://schemas.microsoft.com/office/powerpoint/2010/main" val="378026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55</a:t>
            </a:fld>
            <a:endParaRPr lang="en-US" dirty="0"/>
          </a:p>
        </p:txBody>
      </p:sp>
    </p:spTree>
    <p:extLst>
      <p:ext uri="{BB962C8B-B14F-4D97-AF65-F5344CB8AC3E}">
        <p14:creationId xmlns:p14="http://schemas.microsoft.com/office/powerpoint/2010/main" val="1382960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BCCE201-AC1C-4C40-935C-CA813966E216}"/>
              </a:ext>
            </a:extLst>
          </p:cNvPr>
          <p:cNvSpPr>
            <a:spLocks noGrp="1" noRot="1" noChangeAspect="1" noChangeArrowheads="1" noTextEdit="1"/>
          </p:cNvSpPr>
          <p:nvPr>
            <p:ph type="sldImg"/>
          </p:nvPr>
        </p:nvSpPr>
        <p:spPr>
          <a:xfrm>
            <a:off x="393700" y="692150"/>
            <a:ext cx="6070600" cy="3416300"/>
          </a:xfrm>
          <a:ln/>
        </p:spPr>
      </p:sp>
      <p:sp>
        <p:nvSpPr>
          <p:cNvPr id="38915" name="Rectangle 3">
            <a:extLst>
              <a:ext uri="{FF2B5EF4-FFF2-40B4-BE49-F238E27FC236}">
                <a16:creationId xmlns:a16="http://schemas.microsoft.com/office/drawing/2014/main" id="{7180E453-5938-4795-805D-1C602EB0E03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dirty="0">
              <a:cs typeface="Arial" panose="020B0604020202020204" pitchFamily="34" charset="0"/>
            </a:endParaRPr>
          </a:p>
        </p:txBody>
      </p:sp>
    </p:spTree>
    <p:extLst>
      <p:ext uri="{BB962C8B-B14F-4D97-AF65-F5344CB8AC3E}">
        <p14:creationId xmlns:p14="http://schemas.microsoft.com/office/powerpoint/2010/main" val="3198717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BCCE201-AC1C-4C40-935C-CA813966E216}"/>
              </a:ext>
            </a:extLst>
          </p:cNvPr>
          <p:cNvSpPr>
            <a:spLocks noGrp="1" noRot="1" noChangeAspect="1" noChangeArrowheads="1" noTextEdit="1"/>
          </p:cNvSpPr>
          <p:nvPr>
            <p:ph type="sldImg"/>
          </p:nvPr>
        </p:nvSpPr>
        <p:spPr>
          <a:xfrm>
            <a:off x="393700" y="692150"/>
            <a:ext cx="6070600" cy="3416300"/>
          </a:xfrm>
          <a:ln/>
        </p:spPr>
      </p:sp>
      <p:sp>
        <p:nvSpPr>
          <p:cNvPr id="38915" name="Rectangle 3">
            <a:extLst>
              <a:ext uri="{FF2B5EF4-FFF2-40B4-BE49-F238E27FC236}">
                <a16:creationId xmlns:a16="http://schemas.microsoft.com/office/drawing/2014/main" id="{7180E453-5938-4795-805D-1C602EB0E03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dirty="0">
              <a:cs typeface="Arial" panose="020B0604020202020204" pitchFamily="34" charset="0"/>
            </a:endParaRPr>
          </a:p>
        </p:txBody>
      </p:sp>
    </p:spTree>
    <p:extLst>
      <p:ext uri="{BB962C8B-B14F-4D97-AF65-F5344CB8AC3E}">
        <p14:creationId xmlns:p14="http://schemas.microsoft.com/office/powerpoint/2010/main" val="1892822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ACE57D0-213C-4E8D-9335-2A1908F434BD}"/>
              </a:ext>
            </a:extLst>
          </p:cNvPr>
          <p:cNvSpPr>
            <a:spLocks noGrp="1" noRot="1" noChangeAspect="1" noChangeArrowheads="1" noTextEdit="1"/>
          </p:cNvSpPr>
          <p:nvPr>
            <p:ph type="sldImg"/>
          </p:nvPr>
        </p:nvSpPr>
        <p:spPr>
          <a:xfrm>
            <a:off x="393700" y="692150"/>
            <a:ext cx="6070600" cy="3416300"/>
          </a:xfrm>
          <a:ln/>
        </p:spPr>
      </p:sp>
      <p:sp>
        <p:nvSpPr>
          <p:cNvPr id="43011" name="Rectangle 3">
            <a:extLst>
              <a:ext uri="{FF2B5EF4-FFF2-40B4-BE49-F238E27FC236}">
                <a16:creationId xmlns:a16="http://schemas.microsoft.com/office/drawing/2014/main" id="{AFBBBF68-1566-47D9-BEBA-D6B467FE18C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a:cs typeface="Arial" panose="020B0604020202020204" pitchFamily="34" charset="0"/>
            </a:endParaRPr>
          </a:p>
        </p:txBody>
      </p:sp>
    </p:spTree>
    <p:extLst>
      <p:ext uri="{BB962C8B-B14F-4D97-AF65-F5344CB8AC3E}">
        <p14:creationId xmlns:p14="http://schemas.microsoft.com/office/powerpoint/2010/main" val="1365549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8DC465E-173C-4D7A-964F-ECB3338CD10A}"/>
              </a:ext>
            </a:extLst>
          </p:cNvPr>
          <p:cNvSpPr>
            <a:spLocks noGrp="1" noRot="1" noChangeAspect="1" noChangeArrowheads="1" noTextEdit="1"/>
          </p:cNvSpPr>
          <p:nvPr>
            <p:ph type="sldImg"/>
          </p:nvPr>
        </p:nvSpPr>
        <p:spPr>
          <a:xfrm>
            <a:off x="393700" y="692150"/>
            <a:ext cx="6070600" cy="3416300"/>
          </a:xfrm>
          <a:ln/>
        </p:spPr>
      </p:sp>
      <p:sp>
        <p:nvSpPr>
          <p:cNvPr id="46083" name="Rectangle 3">
            <a:extLst>
              <a:ext uri="{FF2B5EF4-FFF2-40B4-BE49-F238E27FC236}">
                <a16:creationId xmlns:a16="http://schemas.microsoft.com/office/drawing/2014/main" id="{E87A886E-5AAC-47EF-8D9C-96B2467F6E0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a:cs typeface="Arial" panose="020B0604020202020204" pitchFamily="34" charset="0"/>
            </a:endParaRPr>
          </a:p>
        </p:txBody>
      </p:sp>
    </p:spTree>
    <p:extLst>
      <p:ext uri="{BB962C8B-B14F-4D97-AF65-F5344CB8AC3E}">
        <p14:creationId xmlns:p14="http://schemas.microsoft.com/office/powerpoint/2010/main" val="1949101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60</a:t>
            </a:fld>
            <a:endParaRPr lang="en-US" dirty="0"/>
          </a:p>
        </p:txBody>
      </p:sp>
    </p:spTree>
    <p:extLst>
      <p:ext uri="{BB962C8B-B14F-4D97-AF65-F5344CB8AC3E}">
        <p14:creationId xmlns:p14="http://schemas.microsoft.com/office/powerpoint/2010/main" val="705562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71</a:t>
            </a:fld>
            <a:endParaRPr lang="en-US" dirty="0"/>
          </a:p>
        </p:txBody>
      </p:sp>
    </p:spTree>
    <p:extLst>
      <p:ext uri="{BB962C8B-B14F-4D97-AF65-F5344CB8AC3E}">
        <p14:creationId xmlns:p14="http://schemas.microsoft.com/office/powerpoint/2010/main" val="4061463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93700" y="692150"/>
            <a:ext cx="6070600" cy="3416300"/>
          </a:xfrm>
          <a:ln/>
        </p:spPr>
      </p:sp>
      <p:sp>
        <p:nvSpPr>
          <p:cNvPr id="52227"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2139565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93700" y="692150"/>
            <a:ext cx="6070600" cy="3416300"/>
          </a:xfrm>
          <a:ln/>
        </p:spPr>
      </p:sp>
      <p:sp>
        <p:nvSpPr>
          <p:cNvPr id="52227"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337748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6</a:t>
            </a:fld>
            <a:endParaRPr lang="en-US" dirty="0"/>
          </a:p>
        </p:txBody>
      </p:sp>
    </p:spTree>
    <p:extLst>
      <p:ext uri="{BB962C8B-B14F-4D97-AF65-F5344CB8AC3E}">
        <p14:creationId xmlns:p14="http://schemas.microsoft.com/office/powerpoint/2010/main" val="4123770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80F8D28-85EF-4773-B27A-DD2415FFA272}"/>
              </a:ext>
            </a:extLst>
          </p:cNvPr>
          <p:cNvSpPr>
            <a:spLocks noGrp="1" noRot="1" noChangeAspect="1" noChangeArrowheads="1" noTextEdit="1"/>
          </p:cNvSpPr>
          <p:nvPr>
            <p:ph type="sldImg"/>
          </p:nvPr>
        </p:nvSpPr>
        <p:spPr>
          <a:xfrm>
            <a:off x="393700" y="692150"/>
            <a:ext cx="6070600" cy="3416300"/>
          </a:xfrm>
          <a:ln/>
        </p:spPr>
      </p:sp>
      <p:sp>
        <p:nvSpPr>
          <p:cNvPr id="84995" name="Rectangle 3">
            <a:extLst>
              <a:ext uri="{FF2B5EF4-FFF2-40B4-BE49-F238E27FC236}">
                <a16:creationId xmlns:a16="http://schemas.microsoft.com/office/drawing/2014/main" id="{3CA76E1E-D0A9-4C84-9548-6F0FB2D1ACD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72444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7125BBC-8028-48C0-84E2-5F29CE024B98}"/>
              </a:ext>
            </a:extLst>
          </p:cNvPr>
          <p:cNvSpPr>
            <a:spLocks noGrp="1" noRot="1" noChangeAspect="1" noChangeArrowheads="1" noTextEdit="1"/>
          </p:cNvSpPr>
          <p:nvPr>
            <p:ph type="sldImg"/>
          </p:nvPr>
        </p:nvSpPr>
        <p:spPr>
          <a:xfrm>
            <a:off x="393700" y="692150"/>
            <a:ext cx="6070600" cy="3416300"/>
          </a:xfrm>
          <a:ln/>
        </p:spPr>
      </p:sp>
      <p:sp>
        <p:nvSpPr>
          <p:cNvPr id="86019" name="Rectangle 3">
            <a:extLst>
              <a:ext uri="{FF2B5EF4-FFF2-40B4-BE49-F238E27FC236}">
                <a16:creationId xmlns:a16="http://schemas.microsoft.com/office/drawing/2014/main" id="{EBF8ED85-18E5-4AC5-9319-EF59E2F8A7C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3657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DB5DC97-6C54-4EEE-9908-650194DDDFB6}"/>
              </a:ext>
            </a:extLst>
          </p:cNvPr>
          <p:cNvSpPr>
            <a:spLocks noGrp="1" noRot="1" noChangeAspect="1" noChangeArrowheads="1" noTextEdit="1"/>
          </p:cNvSpPr>
          <p:nvPr>
            <p:ph type="sldImg"/>
          </p:nvPr>
        </p:nvSpPr>
        <p:spPr>
          <a:xfrm>
            <a:off x="393700" y="692150"/>
            <a:ext cx="6070600" cy="3416300"/>
          </a:xfrm>
          <a:ln/>
        </p:spPr>
      </p:sp>
      <p:sp>
        <p:nvSpPr>
          <p:cNvPr id="87043" name="Rectangle 3">
            <a:extLst>
              <a:ext uri="{FF2B5EF4-FFF2-40B4-BE49-F238E27FC236}">
                <a16:creationId xmlns:a16="http://schemas.microsoft.com/office/drawing/2014/main" id="{4010F0FE-403F-4D65-8343-97F11E35268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15852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80</a:t>
            </a:fld>
            <a:endParaRPr lang="en-US" dirty="0"/>
          </a:p>
        </p:txBody>
      </p:sp>
    </p:spTree>
    <p:extLst>
      <p:ext uri="{BB962C8B-B14F-4D97-AF65-F5344CB8AC3E}">
        <p14:creationId xmlns:p14="http://schemas.microsoft.com/office/powerpoint/2010/main" val="2159891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11F3A12-0F7A-4628-885C-D14AD52A2241}"/>
              </a:ext>
            </a:extLst>
          </p:cNvPr>
          <p:cNvSpPr>
            <a:spLocks noGrp="1" noRot="1" noChangeAspect="1" noChangeArrowheads="1" noTextEdit="1"/>
          </p:cNvSpPr>
          <p:nvPr>
            <p:ph type="sldImg"/>
          </p:nvPr>
        </p:nvSpPr>
        <p:spPr>
          <a:xfrm>
            <a:off x="393700" y="692150"/>
            <a:ext cx="6070600" cy="3416300"/>
          </a:xfrm>
          <a:ln/>
        </p:spPr>
      </p:sp>
      <p:sp>
        <p:nvSpPr>
          <p:cNvPr id="15363" name="Rectangle 3">
            <a:extLst>
              <a:ext uri="{FF2B5EF4-FFF2-40B4-BE49-F238E27FC236}">
                <a16:creationId xmlns:a16="http://schemas.microsoft.com/office/drawing/2014/main" id="{7CF48660-0E65-4248-A315-561300BD3B6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1665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93700" y="692150"/>
            <a:ext cx="6070600" cy="3416300"/>
          </a:xfrm>
          <a:ln/>
        </p:spPr>
      </p:sp>
      <p:sp>
        <p:nvSpPr>
          <p:cNvPr id="52227"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384679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93700" y="692150"/>
            <a:ext cx="6070600" cy="3416300"/>
          </a:xfrm>
          <a:ln/>
        </p:spPr>
      </p:sp>
      <p:sp>
        <p:nvSpPr>
          <p:cNvPr id="53251"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425094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93700" y="692150"/>
            <a:ext cx="6070600" cy="3416300"/>
          </a:xfrm>
          <a:ln/>
        </p:spPr>
      </p:sp>
      <p:sp>
        <p:nvSpPr>
          <p:cNvPr id="54275"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389728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93700" y="692150"/>
            <a:ext cx="6070600" cy="3416300"/>
          </a:xfrm>
          <a:ln/>
        </p:spPr>
      </p:sp>
      <p:sp>
        <p:nvSpPr>
          <p:cNvPr id="55299" name="Notes Placeholder 2"/>
          <p:cNvSpPr>
            <a:spLocks noGrp="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40091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93700" y="692150"/>
            <a:ext cx="6070600" cy="3416300"/>
          </a:xfrm>
          <a:ln/>
        </p:spPr>
      </p:sp>
      <p:sp>
        <p:nvSpPr>
          <p:cNvPr id="56323" name="Notes Placeholder 2"/>
          <p:cNvSpPr>
            <a:spLocks noGrp="1"/>
          </p:cNvSpPr>
          <p:nvPr>
            <p:ph type="body" idx="1"/>
          </p:nvPr>
        </p:nvSpPr>
        <p:spPr>
          <a:noFill/>
          <a:ln w="9525"/>
        </p:spPr>
        <p:txBody>
          <a:bodyPr/>
          <a:lstStyle/>
          <a:p>
            <a:endParaRPr lang="en-US"/>
          </a:p>
        </p:txBody>
      </p:sp>
    </p:spTree>
    <p:extLst>
      <p:ext uri="{BB962C8B-B14F-4D97-AF65-F5344CB8AC3E}">
        <p14:creationId xmlns:p14="http://schemas.microsoft.com/office/powerpoint/2010/main" val="173410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24220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24812062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5998" y="0"/>
            <a:ext cx="1220799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pic>
        <p:nvPicPr>
          <p:cNvPr id="4" name="Picture 3">
            <a:extLst>
              <a:ext uri="{FF2B5EF4-FFF2-40B4-BE49-F238E27FC236}">
                <a16:creationId xmlns:a16="http://schemas.microsoft.com/office/drawing/2014/main" id="{99715CCA-083B-4BCC-B9AF-275D3659D6C7}"/>
              </a:ext>
            </a:extLst>
          </p:cNvPr>
          <p:cNvPicPr>
            <a:picLocks noChangeAspect="1"/>
          </p:cNvPicPr>
          <p:nvPr userDrawn="1"/>
        </p:nvPicPr>
        <p:blipFill>
          <a:blip r:embed="rId2">
            <a:alphaModFix amt="35000"/>
          </a:blip>
          <a:stretch>
            <a:fillRect/>
          </a:stretch>
        </p:blipFill>
        <p:spPr>
          <a:xfrm>
            <a:off x="0" y="590774"/>
            <a:ext cx="12192000" cy="5880842"/>
          </a:xfrm>
          <a:prstGeom prst="rect">
            <a:avLst/>
          </a:prstGeom>
        </p:spPr>
      </p:pic>
    </p:spTree>
    <p:extLst>
      <p:ext uri="{BB962C8B-B14F-4D97-AF65-F5344CB8AC3E}">
        <p14:creationId xmlns:p14="http://schemas.microsoft.com/office/powerpoint/2010/main" val="2411214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8"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9183" y="0"/>
            <a:ext cx="1225685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757704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74"/>
            <a:ext cx="12192000" cy="589738"/>
          </a:xfrm>
        </p:spPr>
        <p:txBody>
          <a:bodyPr>
            <a:normAutofit/>
          </a:bodyPr>
          <a:lstStyle>
            <a:lvl1pPr>
              <a:defRPr sz="3600" b="0"/>
            </a:lvl1pPr>
          </a:lstStyle>
          <a:p>
            <a:r>
              <a:rPr lang="en-US" dirty="0"/>
              <a:t>Click to edit Master title style</a:t>
            </a:r>
          </a:p>
        </p:txBody>
      </p:sp>
      <p:sp>
        <p:nvSpPr>
          <p:cNvPr id="3" name="Content Placeholder 2"/>
          <p:cNvSpPr>
            <a:spLocks noGrp="1"/>
          </p:cNvSpPr>
          <p:nvPr>
            <p:ph idx="1"/>
          </p:nvPr>
        </p:nvSpPr>
        <p:spPr>
          <a:xfrm>
            <a:off x="609600" y="1524000"/>
            <a:ext cx="10972800" cy="4525963"/>
          </a:xfrm>
        </p:spPr>
        <p:txBody>
          <a:bodyPr/>
          <a:lstStyle>
            <a:lvl1pPr>
              <a:defRPr/>
            </a:lvl1pPr>
            <a:lvl3pPr>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647886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76200" y="-30480"/>
            <a:ext cx="10972800" cy="640080"/>
          </a:xfrm>
          <a:prstGeom prst="rect">
            <a:avLst/>
          </a:prstGeom>
          <a:noFill/>
          <a:ln w="9525">
            <a:noFill/>
            <a:miter lim="800000"/>
            <a:headEnd/>
            <a:tailEnd/>
          </a:ln>
        </p:spPr>
        <p:txBody>
          <a:bodyPr/>
          <a:lstStyle/>
          <a:p>
            <a:pPr lvl="0"/>
            <a:r>
              <a:rPr lang="en-US"/>
              <a:t>Click to edit Master title style</a:t>
            </a:r>
          </a:p>
        </p:txBody>
      </p:sp>
      <p:sp>
        <p:nvSpPr>
          <p:cNvPr id="8" name="Content Placeholder 2"/>
          <p:cNvSpPr>
            <a:spLocks noGrp="1"/>
          </p:cNvSpPr>
          <p:nvPr>
            <p:ph idx="1"/>
          </p:nvPr>
        </p:nvSpPr>
        <p:spPr>
          <a:xfrm>
            <a:off x="609600" y="1600201"/>
            <a:ext cx="10972800" cy="452596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014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D0944D79-BC56-44F6-9F07-E5F5D587D50A}" type="slidenum">
              <a:rPr lang="en-US"/>
              <a:pPr/>
              <a:t>‹#›</a:t>
            </a:fld>
            <a:endParaRPr lang="en-US"/>
          </a:p>
        </p:txBody>
      </p:sp>
    </p:spTree>
    <p:extLst>
      <p:ext uri="{BB962C8B-B14F-4D97-AF65-F5344CB8AC3E}">
        <p14:creationId xmlns:p14="http://schemas.microsoft.com/office/powerpoint/2010/main" val="387500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53"/>
        <p:cNvGrpSpPr/>
        <p:nvPr/>
      </p:nvGrpSpPr>
      <p:grpSpPr>
        <a:xfrm>
          <a:off x="0" y="0"/>
          <a:ext cx="0" cy="0"/>
          <a:chOff x="0" y="0"/>
          <a:chExt cx="0" cy="0"/>
        </a:xfrm>
      </p:grpSpPr>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rPr>
              <a:pPr algn="r">
                <a:buSzPct val="25000"/>
              </a:pPr>
              <a:t>‹#›</a:t>
            </a:fld>
            <a:endParaRPr lang="en-US" sz="900" dirty="0">
              <a:solidFill>
                <a:schemeClr val="dk1"/>
              </a:solidFill>
            </a:endParaRPr>
          </a:p>
        </p:txBody>
      </p:sp>
    </p:spTree>
    <p:extLst>
      <p:ext uri="{BB962C8B-B14F-4D97-AF65-F5344CB8AC3E}">
        <p14:creationId xmlns:p14="http://schemas.microsoft.com/office/powerpoint/2010/main" val="50105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a:cxnSpLocks noGrp="1" noRot="1" noMove="1" noResize="1" noEditPoints="1" noAdjustHandles="1" noChangeArrowheads="1" noChangeShapeType="1"/>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Grp="1" noRot="1" noMove="1" noResize="1" noEditPoints="1" noAdjustHandles="1" noChangeArrowheads="1" noChangeShapeType="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0" i="1" dirty="0">
                <a:ln>
                  <a:noFill/>
                </a:ln>
                <a:solidFill>
                  <a:schemeClr val="bg1"/>
                </a:solidFill>
                <a:latin typeface="Book Antiqua" panose="02040602050305030304" pitchFamily="18" charset="0"/>
              </a:rPr>
              <a:t>Project Management, A</a:t>
            </a:r>
            <a:r>
              <a:rPr lang="en-US" sz="1400" b="1" i="1" dirty="0">
                <a:ln>
                  <a:noFill/>
                </a:ln>
                <a:solidFill>
                  <a:schemeClr val="bg1"/>
                </a:solidFill>
                <a:latin typeface="Book Antiqua" panose="02040602050305030304" pitchFamily="18" charset="0"/>
              </a:rPr>
              <a:t>rdavan Asef-Vaziri</a:t>
            </a:r>
            <a:endParaRPr lang="en-US" sz="1400" b="1" i="1" kern="1200" dirty="0">
              <a:ln>
                <a:noFill/>
              </a:ln>
              <a:solidFill>
                <a:schemeClr val="bg1"/>
              </a:solidFill>
              <a:latin typeface="Book Antiqua" panose="02040602050305030304" pitchFamily="18" charset="0"/>
              <a:ea typeface="+mn-ea"/>
              <a:cs typeface="+mn-cs"/>
            </a:endParaRPr>
          </a:p>
        </p:txBody>
      </p:sp>
      <p:sp>
        <p:nvSpPr>
          <p:cNvPr id="4" name="Rectangle 3">
            <a:extLst>
              <a:ext uri="{FF2B5EF4-FFF2-40B4-BE49-F238E27FC236}">
                <a16:creationId xmlns:a16="http://schemas.microsoft.com/office/drawing/2014/main" id="{BAC44B36-7709-44F4-ADD7-4F4D66BCE20A}"/>
              </a:ext>
            </a:extLst>
          </p:cNvPr>
          <p:cNvSpPr>
            <a:spLocks noGrp="1" noRot="1" noMove="1" noResize="1" noEditPoints="1" noAdjustHandles="1" noChangeArrowheads="1" noChangeShapeType="1"/>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Rot="1" noMove="1" noResize="1" noEditPoints="1" noAdjustHandles="1" noChangeArrowheads="1" noChangeShapeType="1"/>
          </p:cNvSpPr>
          <p:nvPr>
            <p:ph type="title"/>
          </p:nvPr>
        </p:nvSpPr>
        <p:spPr bwMode="gray">
          <a:xfrm>
            <a:off x="0" y="0"/>
            <a:ext cx="12192000" cy="589738"/>
          </a:xfrm>
          <a:prstGeom prst="rect">
            <a:avLst/>
          </a:prstGeom>
          <a:noFill/>
          <a:ln w="9525">
            <a:solidFill>
              <a:srgbClr val="A50023"/>
            </a:solid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29812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53" r:id="rId5"/>
    <p:sldLayoutId id="2147483756" r:id="rId6"/>
    <p:sldLayoutId id="2147483757" r:id="rId7"/>
  </p:sldLayoutIdLst>
  <p:transition/>
  <p:txStyles>
    <p:titleStyle>
      <a:lvl1pPr algn="l" rtl="0" eaLnBrk="1" fontAlgn="base" hangingPunct="1">
        <a:spcBef>
          <a:spcPct val="0"/>
        </a:spcBef>
        <a:spcAft>
          <a:spcPct val="0"/>
        </a:spcAft>
        <a:defRPr sz="3200">
          <a:solidFill>
            <a:schemeClr val="bg1"/>
          </a:solidFill>
          <a:highlight>
            <a:srgbClr val="A80000"/>
          </a:highlight>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5" name="Shape 15" descr="Pearson Logo"/>
          <p:cNvPicPr preferRelativeResize="0"/>
          <p:nvPr/>
        </p:nvPicPr>
        <p:blipFill rotWithShape="1">
          <a:blip r:embed="rId3">
            <a:alphaModFix/>
          </a:blip>
          <a:srcRect/>
          <a:stretch/>
        </p:blipFill>
        <p:spPr>
          <a:xfrm>
            <a:off x="695480" y="6471923"/>
            <a:ext cx="1223999" cy="279914"/>
          </a:xfrm>
          <a:prstGeom prst="rect">
            <a:avLst/>
          </a:prstGeom>
          <a:noFill/>
          <a:ln>
            <a:noFill/>
          </a:ln>
        </p:spPr>
      </p:pic>
      <p:sp>
        <p:nvSpPr>
          <p:cNvPr id="16" name="Text Placeholder 5"/>
          <p:cNvSpPr txBox="1">
            <a:spLocks/>
          </p:cNvSpPr>
          <p:nvPr userDrawn="1"/>
        </p:nvSpPr>
        <p:spPr>
          <a:xfrm>
            <a:off x="3426348" y="6563562"/>
            <a:ext cx="8103551"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
        <p:nvSpPr>
          <p:cNvPr id="9" name="Rectangle 8">
            <a:extLst>
              <a:ext uri="{FF2B5EF4-FFF2-40B4-BE49-F238E27FC236}">
                <a16:creationId xmlns:a16="http://schemas.microsoft.com/office/drawing/2014/main" id="{34DBCB88-2D83-44C8-82C3-2F695F73B21D}"/>
              </a:ext>
            </a:extLst>
          </p:cNvPr>
          <p:cNvSpPr/>
          <p:nvPr userDrawn="1"/>
        </p:nvSpPr>
        <p:spPr>
          <a:xfrm>
            <a:off x="3373"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444F90-AF4A-4472-8B1E-3AAFFB858493}"/>
              </a:ext>
            </a:extLst>
          </p:cNvPr>
          <p:cNvSpPr/>
          <p:nvPr userDrawn="1"/>
        </p:nvSpPr>
        <p:spPr>
          <a:xfrm>
            <a:off x="11582400"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2E0E4B4-2A3A-4B38-ACC2-11C84A4B7D81}"/>
              </a:ext>
            </a:extLst>
          </p:cNvPr>
          <p:cNvCxnSpPr/>
          <p:nvPr userDrawn="1"/>
        </p:nvCxnSpPr>
        <p:spPr>
          <a:xfrm>
            <a:off x="0" y="9144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88940-F6AF-4A5D-8D7A-39E171DF6B68}"/>
              </a:ext>
            </a:extLst>
          </p:cNvPr>
          <p:cNvCxnSpPr/>
          <p:nvPr userDrawn="1"/>
        </p:nvCxnSpPr>
        <p:spPr>
          <a:xfrm>
            <a:off x="3373" y="63246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2" name="Rectangle 50">
            <a:extLst>
              <a:ext uri="{FF2B5EF4-FFF2-40B4-BE49-F238E27FC236}">
                <a16:creationId xmlns:a16="http://schemas.microsoft.com/office/drawing/2014/main" id="{D2321382-1636-4EB5-A73B-7A5CF3E0C638}"/>
              </a:ext>
            </a:extLst>
          </p:cNvPr>
          <p:cNvSpPr>
            <a:spLocks noGrp="1" noChangeArrowheads="1"/>
          </p:cNvSpPr>
          <p:nvPr>
            <p:ph type="title"/>
          </p:nvPr>
        </p:nvSpPr>
        <p:spPr bwMode="gray">
          <a:xfrm>
            <a:off x="609600" y="1"/>
            <a:ext cx="12192000" cy="9143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15197984"/>
      </p:ext>
    </p:extLst>
  </p:cSld>
  <p:clrMap bg1="lt1" tx1="dk1" bg2="dk2" tx2="lt2" accent1="accent1" accent2="accent2" accent3="accent3" accent4="accent4" accent5="accent5" accent6="accent6" hlink="hlink" folHlink="folHlink"/>
  <p:sldLayoutIdLst>
    <p:sldLayoutId id="21474837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3C1581"/>
          </a:solidFill>
          <a:latin typeface="Impact" panose="020B0806030902050204" pitchFamily="34" charset="0"/>
          <a:ea typeface="Impact" panose="020B0806030902050204" pitchFamily="34" charset="0"/>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package" Target="../embeddings/Microsoft_Excel_Worksheet6.xlsx"/><Relationship Id="rId3" Type="http://schemas.openxmlformats.org/officeDocument/2006/relationships/package" Target="../embeddings/Microsoft_Excel_Worksheet4.xlsx"/><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Excel_Worksheet5.xlsx"/><Relationship Id="rId5" Type="http://schemas.openxmlformats.org/officeDocument/2006/relationships/image" Target="../media/image15.png"/><Relationship Id="rId4" Type="http://schemas.openxmlformats.org/officeDocument/2006/relationships/image" Target="../media/image12.emf"/><Relationship Id="rId9" Type="http://schemas.openxmlformats.org/officeDocument/2006/relationships/image" Target="../media/image1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package" Target="../embeddings/Microsoft_Excel_Worksheet7.xlsx"/><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9.png"/><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package" Target="../embeddings/Microsoft_Excel_Worksheet11.xlsx"/><Relationship Id="rId5" Type="http://schemas.openxmlformats.org/officeDocument/2006/relationships/image" Target="../media/image22.w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package" Target="../embeddings/Microsoft_Excel_Worksheet12.xlsx"/><Relationship Id="rId5" Type="http://schemas.openxmlformats.org/officeDocument/2006/relationships/image" Target="../media/image22.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13.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25.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14.vml"/><Relationship Id="rId4" Type="http://schemas.openxmlformats.org/officeDocument/2006/relationships/image" Target="../media/image27.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15.vml"/><Relationship Id="rId4" Type="http://schemas.openxmlformats.org/officeDocument/2006/relationships/image" Target="../media/image28.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29.emf"/><Relationship Id="rId4" Type="http://schemas.openxmlformats.org/officeDocument/2006/relationships/package" Target="../embeddings/Microsoft_Excel_Worksheet13.xlsx"/></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30.e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vmlDrawing" Target="../drawings/vmlDrawing18.vml"/><Relationship Id="rId6" Type="http://schemas.openxmlformats.org/officeDocument/2006/relationships/image" Target="../media/image34.wmf"/><Relationship Id="rId5" Type="http://schemas.openxmlformats.org/officeDocument/2006/relationships/oleObject" Target="../embeddings/oleObject10.bin"/><Relationship Id="rId4" Type="http://schemas.openxmlformats.org/officeDocument/2006/relationships/image" Target="../media/image33.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vmlDrawing" Target="../drawings/vmlDrawing19.vml"/><Relationship Id="rId4" Type="http://schemas.openxmlformats.org/officeDocument/2006/relationships/image" Target="../media/image35.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vmlDrawing" Target="../drawings/vmlDrawing20.vml"/><Relationship Id="rId4" Type="http://schemas.openxmlformats.org/officeDocument/2006/relationships/image" Target="../media/image36.wmf"/></Relationships>
</file>

<file path=ppt/slides/_rels/slide6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5.xml"/><Relationship Id="rId1" Type="http://schemas.openxmlformats.org/officeDocument/2006/relationships/vmlDrawing" Target="../drawings/vmlDrawing21.vml"/><Relationship Id="rId6" Type="http://schemas.openxmlformats.org/officeDocument/2006/relationships/image" Target="../media/image38.wmf"/><Relationship Id="rId5" Type="http://schemas.openxmlformats.org/officeDocument/2006/relationships/oleObject" Target="../embeddings/oleObject14.bin"/><Relationship Id="rId4" Type="http://schemas.openxmlformats.org/officeDocument/2006/relationships/image" Target="../media/image37.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22.vml"/><Relationship Id="rId6" Type="http://schemas.openxmlformats.org/officeDocument/2006/relationships/image" Target="../media/image41.wmf"/><Relationship Id="rId5" Type="http://schemas.openxmlformats.org/officeDocument/2006/relationships/oleObject" Target="../embeddings/oleObject17.bin"/><Relationship Id="rId4" Type="http://schemas.openxmlformats.org/officeDocument/2006/relationships/image" Target="../media/image40.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5.xml"/><Relationship Id="rId1" Type="http://schemas.openxmlformats.org/officeDocument/2006/relationships/vmlDrawing" Target="../drawings/vmlDrawing23.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6.wmf"/><Relationship Id="rId7" Type="http://schemas.openxmlformats.org/officeDocument/2006/relationships/oleObject" Target="../embeddings/oleObject18.bin"/><Relationship Id="rId2" Type="http://schemas.openxmlformats.org/officeDocument/2006/relationships/slideLayout" Target="../slideLayouts/slideLayout5.xml"/><Relationship Id="rId1" Type="http://schemas.openxmlformats.org/officeDocument/2006/relationships/vmlDrawing" Target="../drawings/vmlDrawing24.v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5.xml"/><Relationship Id="rId1" Type="http://schemas.openxmlformats.org/officeDocument/2006/relationships/vmlDrawing" Target="../drawings/vmlDrawing25.vml"/><Relationship Id="rId5" Type="http://schemas.openxmlformats.org/officeDocument/2006/relationships/image" Target="../media/image51.png"/><Relationship Id="rId4" Type="http://schemas.openxmlformats.org/officeDocument/2006/relationships/image" Target="../media/image50.emf"/></Relationships>
</file>

<file path=ppt/slides/_rels/slide8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5.xml"/><Relationship Id="rId1" Type="http://schemas.openxmlformats.org/officeDocument/2006/relationships/vmlDrawing" Target="../drawings/vmlDrawing26.vml"/><Relationship Id="rId4" Type="http://schemas.openxmlformats.org/officeDocument/2006/relationships/image" Target="../media/image52.emf"/></Relationships>
</file>

<file path=ppt/slides/_rels/slide8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5.xml"/><Relationship Id="rId1" Type="http://schemas.openxmlformats.org/officeDocument/2006/relationships/vmlDrawing" Target="../drawings/vmlDrawing27.vml"/><Relationship Id="rId4" Type="http://schemas.openxmlformats.org/officeDocument/2006/relationships/image" Target="../media/image53.emf"/></Relationships>
</file>

<file path=ppt/slides/_rels/slide8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5.xml"/><Relationship Id="rId1" Type="http://schemas.openxmlformats.org/officeDocument/2006/relationships/vmlDrawing" Target="../drawings/vmlDrawing28.vml"/><Relationship Id="rId4" Type="http://schemas.openxmlformats.org/officeDocument/2006/relationships/image" Target="../media/image54.emf"/></Relationships>
</file>

<file path=ppt/slides/_rels/slide8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slideLayout" Target="../slideLayouts/slideLayout5.xml"/><Relationship Id="rId1" Type="http://schemas.openxmlformats.org/officeDocument/2006/relationships/vmlDrawing" Target="../drawings/vmlDrawing29.vml"/><Relationship Id="rId4" Type="http://schemas.openxmlformats.org/officeDocument/2006/relationships/image" Target="../media/image55.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xml"/><Relationship Id="rId1" Type="http://schemas.openxmlformats.org/officeDocument/2006/relationships/vmlDrawing" Target="../drawings/vmlDrawing30.vml"/><Relationship Id="rId4" Type="http://schemas.openxmlformats.org/officeDocument/2006/relationships/image" Target="../media/image5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5.xml"/><Relationship Id="rId1" Type="http://schemas.openxmlformats.org/officeDocument/2006/relationships/vmlDrawing" Target="../drawings/vmlDrawing31.vml"/><Relationship Id="rId4" Type="http://schemas.openxmlformats.org/officeDocument/2006/relationships/image" Target="../media/image59.emf"/></Relationships>
</file>

<file path=ppt/slides/_rels/slide9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5.xml"/><Relationship Id="rId1" Type="http://schemas.openxmlformats.org/officeDocument/2006/relationships/vmlDrawing" Target="../drawings/vmlDrawing32.vml"/><Relationship Id="rId4" Type="http://schemas.openxmlformats.org/officeDocument/2006/relationships/image" Target="../media/image60.emf"/></Relationships>
</file>

<file path=ppt/slides/_rels/slide9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5.xml"/><Relationship Id="rId1" Type="http://schemas.openxmlformats.org/officeDocument/2006/relationships/vmlDrawing" Target="../drawings/vmlDrawing33.vml"/><Relationship Id="rId4" Type="http://schemas.openxmlformats.org/officeDocument/2006/relationships/image" Target="../media/image61.emf"/></Relationships>
</file>

<file path=ppt/slides/_rels/slide9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5.xml"/><Relationship Id="rId1" Type="http://schemas.openxmlformats.org/officeDocument/2006/relationships/vmlDrawing" Target="../drawings/vmlDrawing34.vml"/><Relationship Id="rId4" Type="http://schemas.openxmlformats.org/officeDocument/2006/relationships/image" Target="../media/image62.emf"/></Relationships>
</file>

<file path=ppt/slides/_rels/slide9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openxmlformats.org/officeDocument/2006/relationships/slideLayout" Target="../slideLayouts/slideLayout5.xml"/><Relationship Id="rId1" Type="http://schemas.openxmlformats.org/officeDocument/2006/relationships/vmlDrawing" Target="../drawings/vmlDrawing35.vml"/><Relationship Id="rId4" Type="http://schemas.openxmlformats.org/officeDocument/2006/relationships/image" Target="../media/image63.emf"/></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64.emf"/><Relationship Id="rId4" Type="http://schemas.openxmlformats.org/officeDocument/2006/relationships/oleObject" Target="../embeddings/oleObject20.bin"/></Relationships>
</file>

<file path=ppt/slides/_rels/slide97.xml.rels><?xml version="1.0" encoding="UTF-8" standalone="yes"?>
<Relationships xmlns="http://schemas.openxmlformats.org/package/2006/relationships"><Relationship Id="rId3" Type="http://schemas.openxmlformats.org/officeDocument/2006/relationships/oleObject" Target="file:///C:\Users\aa2035\Desktop\Pepperdine\Pep&amp;Clu,taughtBefore\ProjectUSC\AsefSlides\Ch6\Ch6CRashingTwoOrZeroTime.xls!Example2!R2C1:R9C8" TargetMode="External"/><Relationship Id="rId2" Type="http://schemas.openxmlformats.org/officeDocument/2006/relationships/slideLayout" Target="../slideLayouts/slideLayout5.xml"/><Relationship Id="rId1" Type="http://schemas.openxmlformats.org/officeDocument/2006/relationships/vmlDrawing" Target="../drawings/vmlDrawing37.vml"/><Relationship Id="rId4" Type="http://schemas.openxmlformats.org/officeDocument/2006/relationships/image" Target="../media/image6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3352800" y="685800"/>
            <a:ext cx="56388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Project Management</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32" name="!!Picture 4">
            <a:extLst>
              <a:ext uri="{FF2B5EF4-FFF2-40B4-BE49-F238E27FC236}">
                <a16:creationId xmlns:a16="http://schemas.microsoft.com/office/drawing/2014/main" id="{B1EDF75D-70D6-413B-9CCF-738D9A650069}"/>
              </a:ext>
            </a:extLst>
          </p:cNvPr>
          <p:cNvPicPr>
            <a:picLocks noChangeAspect="1"/>
          </p:cNvPicPr>
          <p:nvPr/>
        </p:nvPicPr>
        <p:blipFill>
          <a:blip r:embed="rId5"/>
          <a:stretch>
            <a:fillRect/>
          </a:stretch>
        </p:blipFill>
        <p:spPr>
          <a:xfrm>
            <a:off x="6446244" y="1981200"/>
            <a:ext cx="3154956" cy="1688152"/>
          </a:xfrm>
          <a:prstGeom prst="rect">
            <a:avLst/>
          </a:prstGeom>
        </p:spPr>
      </p:pic>
      <p:pic>
        <p:nvPicPr>
          <p:cNvPr id="14" name="Picture 13" descr="A picture containing shoji, window, building&#10;&#10;Description automatically generated">
            <a:extLst>
              <a:ext uri="{FF2B5EF4-FFF2-40B4-BE49-F238E27FC236}">
                <a16:creationId xmlns:a16="http://schemas.microsoft.com/office/drawing/2014/main" id="{5BC44481-98CF-448B-9743-773D1BF66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6545"/>
            <a:ext cx="12289852" cy="6704909"/>
          </a:xfrm>
          <a:prstGeom prst="rect">
            <a:avLst/>
          </a:prstGeom>
        </p:spPr>
      </p:pic>
      <p:sp>
        <p:nvSpPr>
          <p:cNvPr id="34" name="TextBox 33">
            <a:extLst>
              <a:ext uri="{FF2B5EF4-FFF2-40B4-BE49-F238E27FC236}">
                <a16:creationId xmlns:a16="http://schemas.microsoft.com/office/drawing/2014/main" id="{98924B92-9597-431B-ABBE-440857F74AA0}"/>
              </a:ext>
            </a:extLst>
          </p:cNvPr>
          <p:cNvSpPr txBox="1"/>
          <p:nvPr/>
        </p:nvSpPr>
        <p:spPr>
          <a:xfrm>
            <a:off x="3124200" y="5688535"/>
            <a:ext cx="5638800" cy="523220"/>
          </a:xfrm>
          <a:prstGeom prst="rect">
            <a:avLst/>
          </a:prstGeom>
          <a:noFill/>
        </p:spPr>
        <p:txBody>
          <a:bodyPr wrap="square" rtlCol="0">
            <a:spAutoFit/>
          </a:bodyPr>
          <a:lstStyle/>
          <a:p>
            <a:pPr algn="ctr"/>
            <a:r>
              <a:rPr lang="en-US" sz="2800" dirty="0">
                <a:solidFill>
                  <a:schemeClr val="bg1"/>
                </a:solidFill>
                <a:latin typeface="Lucida Calligraphy" panose="03010101010101010101" pitchFamily="66" charset="0"/>
              </a:rPr>
              <a:t>Ardavan Asef-Vaziri</a:t>
            </a:r>
          </a:p>
        </p:txBody>
      </p:sp>
      <p:pic>
        <p:nvPicPr>
          <p:cNvPr id="6" name="Picture 5">
            <a:extLst>
              <a:ext uri="{FF2B5EF4-FFF2-40B4-BE49-F238E27FC236}">
                <a16:creationId xmlns:a16="http://schemas.microsoft.com/office/drawing/2014/main" id="{DFE2A96E-F614-41A0-AB71-EC87646FD6F7}"/>
              </a:ext>
            </a:extLst>
          </p:cNvPr>
          <p:cNvPicPr>
            <a:picLocks noChangeAspect="1"/>
          </p:cNvPicPr>
          <p:nvPr/>
        </p:nvPicPr>
        <p:blipFill>
          <a:blip r:embed="rId7"/>
          <a:stretch>
            <a:fillRect/>
          </a:stretch>
        </p:blipFill>
        <p:spPr>
          <a:xfrm>
            <a:off x="3124200" y="1959935"/>
            <a:ext cx="2224899" cy="2743200"/>
          </a:xfrm>
          <a:prstGeom prst="rect">
            <a:avLst/>
          </a:prstGeom>
        </p:spPr>
      </p:pic>
    </p:spTree>
    <p:extLst>
      <p:ext uri="{BB962C8B-B14F-4D97-AF65-F5344CB8AC3E}">
        <p14:creationId xmlns:p14="http://schemas.microsoft.com/office/powerpoint/2010/main" val="7735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1" y="0"/>
            <a:ext cx="12191997" cy="601662"/>
          </a:xfrm>
        </p:spPr>
        <p:txBody>
          <a:bodyPr/>
          <a:lstStyle/>
          <a:p>
            <a:r>
              <a:rPr lang="en-US" dirty="0"/>
              <a:t>Forward Path  </a:t>
            </a:r>
          </a:p>
        </p:txBody>
      </p:sp>
      <p:sp>
        <p:nvSpPr>
          <p:cNvPr id="24579" name="Text Box 3"/>
          <p:cNvSpPr txBox="1">
            <a:spLocks noChangeArrowheads="1"/>
          </p:cNvSpPr>
          <p:nvPr/>
        </p:nvSpPr>
        <p:spPr bwMode="auto">
          <a:xfrm>
            <a:off x="5303838" y="2944814"/>
            <a:ext cx="1579562" cy="968375"/>
          </a:xfrm>
          <a:prstGeom prst="rect">
            <a:avLst/>
          </a:prstGeom>
          <a:solidFill>
            <a:srgbClr val="EAEAEA"/>
          </a:solidFill>
          <a:ln w="38100">
            <a:solidFill>
              <a:schemeClr val="tx1"/>
            </a:solidFill>
            <a:miter lim="800000"/>
            <a:headEnd/>
            <a:tailEnd/>
          </a:ln>
        </p:spPr>
        <p:txBody>
          <a:bodyPr>
            <a:spAutoFit/>
          </a:bodyPr>
          <a:lstStyle/>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p:txBody>
      </p:sp>
      <p:grpSp>
        <p:nvGrpSpPr>
          <p:cNvPr id="24580" name="Group 4"/>
          <p:cNvGrpSpPr>
            <a:grpSpLocks/>
          </p:cNvGrpSpPr>
          <p:nvPr/>
        </p:nvGrpSpPr>
        <p:grpSpPr bwMode="auto">
          <a:xfrm>
            <a:off x="3570289" y="2630339"/>
            <a:ext cx="1728787" cy="468312"/>
            <a:chOff x="1020" y="1502"/>
            <a:chExt cx="1089" cy="295"/>
          </a:xfrm>
        </p:grpSpPr>
        <p:sp>
          <p:nvSpPr>
            <p:cNvPr id="24597" name="Line 5"/>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4598" name="Line 6"/>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sp>
        <p:nvSpPr>
          <p:cNvPr id="24581" name="Line 7"/>
          <p:cNvSpPr>
            <a:spLocks noChangeShapeType="1"/>
          </p:cNvSpPr>
          <p:nvPr/>
        </p:nvSpPr>
        <p:spPr bwMode="auto">
          <a:xfrm>
            <a:off x="3606801" y="3419475"/>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24582" name="Group 8"/>
          <p:cNvGrpSpPr>
            <a:grpSpLocks/>
          </p:cNvGrpSpPr>
          <p:nvPr/>
        </p:nvGrpSpPr>
        <p:grpSpPr bwMode="auto">
          <a:xfrm flipV="1">
            <a:off x="3570289" y="3759978"/>
            <a:ext cx="1728787" cy="468312"/>
            <a:chOff x="1020" y="1502"/>
            <a:chExt cx="1089" cy="295"/>
          </a:xfrm>
        </p:grpSpPr>
        <p:sp>
          <p:nvSpPr>
            <p:cNvPr id="24595" name="Line 9"/>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4596" name="Line 10"/>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sp>
        <p:nvSpPr>
          <p:cNvPr id="24583" name="Text Box 11"/>
          <p:cNvSpPr txBox="1">
            <a:spLocks noChangeArrowheads="1"/>
          </p:cNvSpPr>
          <p:nvPr/>
        </p:nvSpPr>
        <p:spPr bwMode="auto">
          <a:xfrm>
            <a:off x="4506913" y="2772075"/>
            <a:ext cx="415498"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10</a:t>
            </a:r>
          </a:p>
        </p:txBody>
      </p:sp>
      <p:sp>
        <p:nvSpPr>
          <p:cNvPr id="24584" name="Text Box 12"/>
          <p:cNvSpPr txBox="1">
            <a:spLocks noChangeArrowheads="1"/>
          </p:cNvSpPr>
          <p:nvPr/>
        </p:nvSpPr>
        <p:spPr bwMode="auto">
          <a:xfrm>
            <a:off x="4518025" y="3111949"/>
            <a:ext cx="415498" cy="369332"/>
          </a:xfrm>
          <a:prstGeom prst="rect">
            <a:avLst/>
          </a:prstGeom>
          <a:noFill/>
          <a:ln w="9525">
            <a:noFill/>
            <a:miter lim="800000"/>
            <a:headEnd/>
            <a:tailEnd/>
          </a:ln>
        </p:spPr>
        <p:txBody>
          <a:bodyPr wrap="none">
            <a:spAutoFit/>
          </a:bodyPr>
          <a:lstStyle/>
          <a:p>
            <a:r>
              <a:rPr lang="en-US" dirty="0">
                <a:solidFill>
                  <a:srgbClr val="00FF00"/>
                </a:solidFill>
                <a:latin typeface="Book Antiqua" panose="02040602050305030304" pitchFamily="18" charset="0"/>
              </a:rPr>
              <a:t>30</a:t>
            </a:r>
          </a:p>
        </p:txBody>
      </p:sp>
      <p:sp>
        <p:nvSpPr>
          <p:cNvPr id="24585" name="Text Box 13"/>
          <p:cNvSpPr txBox="1">
            <a:spLocks noChangeArrowheads="1"/>
          </p:cNvSpPr>
          <p:nvPr/>
        </p:nvSpPr>
        <p:spPr bwMode="auto">
          <a:xfrm>
            <a:off x="4533900" y="3450235"/>
            <a:ext cx="415498" cy="369332"/>
          </a:xfrm>
          <a:prstGeom prst="rect">
            <a:avLst/>
          </a:prstGeom>
          <a:noFill/>
          <a:ln w="9525">
            <a:noFill/>
            <a:miter lim="800000"/>
            <a:headEnd/>
            <a:tailEnd/>
          </a:ln>
        </p:spPr>
        <p:txBody>
          <a:bodyPr wrap="none">
            <a:spAutoFit/>
          </a:bodyPr>
          <a:lstStyle/>
          <a:p>
            <a:r>
              <a:rPr lang="en-US" dirty="0">
                <a:solidFill>
                  <a:srgbClr val="00FF00"/>
                </a:solidFill>
                <a:latin typeface="Book Antiqua" panose="02040602050305030304" pitchFamily="18" charset="0"/>
              </a:rPr>
              <a:t>20</a:t>
            </a:r>
          </a:p>
        </p:txBody>
      </p:sp>
      <p:sp>
        <p:nvSpPr>
          <p:cNvPr id="18" name="Text Box 14"/>
          <p:cNvSpPr txBox="1">
            <a:spLocks noChangeArrowheads="1"/>
          </p:cNvSpPr>
          <p:nvPr/>
        </p:nvSpPr>
        <p:spPr bwMode="auto">
          <a:xfrm>
            <a:off x="5419213" y="2567378"/>
            <a:ext cx="1132041"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Max = 30</a:t>
            </a:r>
          </a:p>
        </p:txBody>
      </p:sp>
      <p:sp>
        <p:nvSpPr>
          <p:cNvPr id="24588" name="Line 16"/>
          <p:cNvSpPr>
            <a:spLocks noChangeShapeType="1"/>
          </p:cNvSpPr>
          <p:nvPr/>
        </p:nvSpPr>
        <p:spPr bwMode="auto">
          <a:xfrm>
            <a:off x="6918326" y="3238500"/>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4589" name="Line 17"/>
          <p:cNvSpPr>
            <a:spLocks noChangeShapeType="1"/>
          </p:cNvSpPr>
          <p:nvPr/>
        </p:nvSpPr>
        <p:spPr bwMode="auto">
          <a:xfrm>
            <a:off x="6918326" y="3598863"/>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2" name="Text Box 18"/>
          <p:cNvSpPr txBox="1">
            <a:spLocks noChangeArrowheads="1"/>
          </p:cNvSpPr>
          <p:nvPr/>
        </p:nvSpPr>
        <p:spPr bwMode="auto">
          <a:xfrm>
            <a:off x="6583858" y="2587409"/>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35</a:t>
            </a:r>
          </a:p>
        </p:txBody>
      </p:sp>
      <p:sp>
        <p:nvSpPr>
          <p:cNvPr id="23" name="Text Box 20"/>
          <p:cNvSpPr txBox="1">
            <a:spLocks noChangeArrowheads="1"/>
          </p:cNvSpPr>
          <p:nvPr/>
        </p:nvSpPr>
        <p:spPr bwMode="auto">
          <a:xfrm>
            <a:off x="6865055" y="2924772"/>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35</a:t>
            </a:r>
          </a:p>
        </p:txBody>
      </p:sp>
      <p:sp>
        <p:nvSpPr>
          <p:cNvPr id="24"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
        <p:nvSpPr>
          <p:cNvPr id="21" name="Text Box 20">
            <a:extLst>
              <a:ext uri="{FF2B5EF4-FFF2-40B4-BE49-F238E27FC236}">
                <a16:creationId xmlns:a16="http://schemas.microsoft.com/office/drawing/2014/main" id="{ECEA4AD4-BA04-4341-9EC2-6EEF9C4AB32E}"/>
              </a:ext>
            </a:extLst>
          </p:cNvPr>
          <p:cNvSpPr txBox="1">
            <a:spLocks noChangeArrowheads="1"/>
          </p:cNvSpPr>
          <p:nvPr/>
        </p:nvSpPr>
        <p:spPr bwMode="auto">
          <a:xfrm>
            <a:off x="6856195" y="328217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35</a:t>
            </a:r>
          </a:p>
        </p:txBody>
      </p:sp>
      <p:sp>
        <p:nvSpPr>
          <p:cNvPr id="25" name="Text Box 20">
            <a:extLst>
              <a:ext uri="{FF2B5EF4-FFF2-40B4-BE49-F238E27FC236}">
                <a16:creationId xmlns:a16="http://schemas.microsoft.com/office/drawing/2014/main" id="{906C7C74-2997-4C42-8578-627186334E76}"/>
              </a:ext>
            </a:extLst>
          </p:cNvPr>
          <p:cNvSpPr txBox="1">
            <a:spLocks noChangeArrowheads="1"/>
          </p:cNvSpPr>
          <p:nvPr/>
        </p:nvSpPr>
        <p:spPr bwMode="auto">
          <a:xfrm>
            <a:off x="5835192" y="3913189"/>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1"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0" y="0"/>
            <a:ext cx="11582400" cy="542369"/>
          </a:xfrm>
        </p:spPr>
        <p:txBody>
          <a:bodyPr/>
          <a:lstStyle/>
          <a:p>
            <a:r>
              <a:rPr lang="en-US" dirty="0">
                <a:cs typeface="Arial" charset="0"/>
              </a:rPr>
              <a:t>Backward Path; Latest Starts </a:t>
            </a:r>
            <a:endParaRPr lang="en-US" dirty="0"/>
          </a:p>
        </p:txBody>
      </p:sp>
      <p:grpSp>
        <p:nvGrpSpPr>
          <p:cNvPr id="25603" name="Group 117"/>
          <p:cNvGrpSpPr>
            <a:grpSpLocks/>
          </p:cNvGrpSpPr>
          <p:nvPr/>
        </p:nvGrpSpPr>
        <p:grpSpPr bwMode="auto">
          <a:xfrm>
            <a:off x="1600200" y="1676400"/>
            <a:ext cx="8997950" cy="4402138"/>
            <a:chOff x="150" y="1152"/>
            <a:chExt cx="5668" cy="2773"/>
          </a:xfrm>
        </p:grpSpPr>
        <p:grpSp>
          <p:nvGrpSpPr>
            <p:cNvPr id="25629" name="Group 3"/>
            <p:cNvGrpSpPr>
              <a:grpSpLocks/>
            </p:cNvGrpSpPr>
            <p:nvPr/>
          </p:nvGrpSpPr>
          <p:grpSpPr bwMode="auto">
            <a:xfrm>
              <a:off x="150" y="1152"/>
              <a:ext cx="5529" cy="2528"/>
              <a:chOff x="150" y="1152"/>
              <a:chExt cx="5529" cy="2528"/>
            </a:xfrm>
          </p:grpSpPr>
          <p:grpSp>
            <p:nvGrpSpPr>
              <p:cNvPr id="25657" name="Group 4"/>
              <p:cNvGrpSpPr>
                <a:grpSpLocks/>
              </p:cNvGrpSpPr>
              <p:nvPr/>
            </p:nvGrpSpPr>
            <p:grpSpPr bwMode="auto">
              <a:xfrm>
                <a:off x="749" y="1389"/>
                <a:ext cx="4104" cy="2291"/>
                <a:chOff x="749" y="1389"/>
                <a:chExt cx="4104" cy="2291"/>
              </a:xfrm>
            </p:grpSpPr>
            <p:grpSp>
              <p:nvGrpSpPr>
                <p:cNvPr id="25684" name="Group 5"/>
                <p:cNvGrpSpPr>
                  <a:grpSpLocks/>
                </p:cNvGrpSpPr>
                <p:nvPr/>
              </p:nvGrpSpPr>
              <p:grpSpPr bwMode="auto">
                <a:xfrm>
                  <a:off x="771" y="1412"/>
                  <a:ext cx="726" cy="499"/>
                  <a:chOff x="771" y="1412"/>
                  <a:chExt cx="726" cy="499"/>
                </a:xfrm>
              </p:grpSpPr>
              <p:sp>
                <p:nvSpPr>
                  <p:cNvPr id="25700" name="Rectangle 6"/>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701" name="Text Box 7"/>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5685" name="Group 8"/>
                <p:cNvGrpSpPr>
                  <a:grpSpLocks/>
                </p:cNvGrpSpPr>
                <p:nvPr/>
              </p:nvGrpSpPr>
              <p:grpSpPr bwMode="auto">
                <a:xfrm>
                  <a:off x="2267" y="1389"/>
                  <a:ext cx="726" cy="499"/>
                  <a:chOff x="2267" y="1389"/>
                  <a:chExt cx="726" cy="499"/>
                </a:xfrm>
              </p:grpSpPr>
              <p:sp>
                <p:nvSpPr>
                  <p:cNvPr id="25698" name="Rectangle 9"/>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9" name="Text Box 10"/>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5686" name="Group 11"/>
                <p:cNvGrpSpPr>
                  <a:grpSpLocks/>
                </p:cNvGrpSpPr>
                <p:nvPr/>
              </p:nvGrpSpPr>
              <p:grpSpPr bwMode="auto">
                <a:xfrm>
                  <a:off x="2267" y="2364"/>
                  <a:ext cx="726" cy="499"/>
                  <a:chOff x="2267" y="2364"/>
                  <a:chExt cx="726" cy="499"/>
                </a:xfrm>
              </p:grpSpPr>
              <p:sp>
                <p:nvSpPr>
                  <p:cNvPr id="25696" name="Rectangle 12"/>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7" name="Text Box 13"/>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5687" name="Group 14"/>
                <p:cNvGrpSpPr>
                  <a:grpSpLocks/>
                </p:cNvGrpSpPr>
                <p:nvPr/>
              </p:nvGrpSpPr>
              <p:grpSpPr bwMode="auto">
                <a:xfrm>
                  <a:off x="4127" y="2367"/>
                  <a:ext cx="726" cy="499"/>
                  <a:chOff x="4127" y="2367"/>
                  <a:chExt cx="726" cy="499"/>
                </a:xfrm>
              </p:grpSpPr>
              <p:sp>
                <p:nvSpPr>
                  <p:cNvPr id="25694" name="Rectangle 15"/>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5" name="Text Box 16"/>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5688" name="Group 17"/>
                <p:cNvGrpSpPr>
                  <a:grpSpLocks/>
                </p:cNvGrpSpPr>
                <p:nvPr/>
              </p:nvGrpSpPr>
              <p:grpSpPr bwMode="auto">
                <a:xfrm>
                  <a:off x="2267" y="3181"/>
                  <a:ext cx="726" cy="499"/>
                  <a:chOff x="2267" y="3181"/>
                  <a:chExt cx="726" cy="499"/>
                </a:xfrm>
              </p:grpSpPr>
              <p:sp>
                <p:nvSpPr>
                  <p:cNvPr id="25692" name="Rectangle 18"/>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3" name="Text Box 19"/>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5689" name="Group 20"/>
                <p:cNvGrpSpPr>
                  <a:grpSpLocks/>
                </p:cNvGrpSpPr>
                <p:nvPr/>
              </p:nvGrpSpPr>
              <p:grpSpPr bwMode="auto">
                <a:xfrm>
                  <a:off x="749" y="3135"/>
                  <a:ext cx="726" cy="499"/>
                  <a:chOff x="749" y="3135"/>
                  <a:chExt cx="726" cy="499"/>
                </a:xfrm>
              </p:grpSpPr>
              <p:sp>
                <p:nvSpPr>
                  <p:cNvPr id="25690" name="Rectangle 21"/>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5691" name="Text Box 22"/>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grpSp>
          <p:grpSp>
            <p:nvGrpSpPr>
              <p:cNvPr id="25658" name="Group 23"/>
              <p:cNvGrpSpPr>
                <a:grpSpLocks/>
              </p:cNvGrpSpPr>
              <p:nvPr/>
            </p:nvGrpSpPr>
            <p:grpSpPr bwMode="auto">
              <a:xfrm>
                <a:off x="998" y="1152"/>
                <a:ext cx="3603" cy="2009"/>
                <a:chOff x="998" y="1152"/>
                <a:chExt cx="3603" cy="2009"/>
              </a:xfrm>
            </p:grpSpPr>
            <p:sp>
              <p:nvSpPr>
                <p:cNvPr id="25678" name="Text Box 24"/>
                <p:cNvSpPr txBox="1">
                  <a:spLocks noChangeArrowheads="1"/>
                </p:cNvSpPr>
                <p:nvPr/>
              </p:nvSpPr>
              <p:spPr bwMode="auto">
                <a:xfrm>
                  <a:off x="998" y="1185"/>
                  <a:ext cx="189"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4</a:t>
                  </a:r>
                </a:p>
              </p:txBody>
            </p:sp>
            <p:sp>
              <p:nvSpPr>
                <p:cNvPr id="25679" name="Text Box 25"/>
                <p:cNvSpPr txBox="1">
                  <a:spLocks noChangeArrowheads="1"/>
                </p:cNvSpPr>
                <p:nvPr/>
              </p:nvSpPr>
              <p:spPr bwMode="auto">
                <a:xfrm>
                  <a:off x="999" y="2880"/>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5680" name="Text Box 26"/>
                <p:cNvSpPr txBox="1">
                  <a:spLocks noChangeArrowheads="1"/>
                </p:cNvSpPr>
                <p:nvPr/>
              </p:nvSpPr>
              <p:spPr bwMode="auto">
                <a:xfrm>
                  <a:off x="2517" y="1152"/>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6</a:t>
                  </a:r>
                </a:p>
              </p:txBody>
            </p:sp>
            <p:sp>
              <p:nvSpPr>
                <p:cNvPr id="25681" name="Text Box 27"/>
                <p:cNvSpPr txBox="1">
                  <a:spLocks noChangeArrowheads="1"/>
                </p:cNvSpPr>
                <p:nvPr/>
              </p:nvSpPr>
              <p:spPr bwMode="auto">
                <a:xfrm>
                  <a:off x="2494" y="2137"/>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4</a:t>
                  </a:r>
                </a:p>
              </p:txBody>
            </p:sp>
            <p:sp>
              <p:nvSpPr>
                <p:cNvPr id="25682" name="Text Box 28"/>
                <p:cNvSpPr txBox="1">
                  <a:spLocks noChangeArrowheads="1"/>
                </p:cNvSpPr>
                <p:nvPr/>
              </p:nvSpPr>
              <p:spPr bwMode="auto">
                <a:xfrm>
                  <a:off x="2517" y="2928"/>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2</a:t>
                  </a:r>
                </a:p>
              </p:txBody>
            </p:sp>
            <p:sp>
              <p:nvSpPr>
                <p:cNvPr id="25683" name="Text Box 29"/>
                <p:cNvSpPr txBox="1">
                  <a:spLocks noChangeArrowheads="1"/>
                </p:cNvSpPr>
                <p:nvPr/>
              </p:nvSpPr>
              <p:spPr bwMode="auto">
                <a:xfrm>
                  <a:off x="4412" y="2171"/>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grpSp>
          <p:grpSp>
            <p:nvGrpSpPr>
              <p:cNvPr id="25659" name="Group 30"/>
              <p:cNvGrpSpPr>
                <a:grpSpLocks/>
              </p:cNvGrpSpPr>
              <p:nvPr/>
            </p:nvGrpSpPr>
            <p:grpSpPr bwMode="auto">
              <a:xfrm>
                <a:off x="1498" y="1526"/>
                <a:ext cx="748" cy="1095"/>
                <a:chOff x="1498" y="1526"/>
                <a:chExt cx="748" cy="1095"/>
              </a:xfrm>
            </p:grpSpPr>
            <p:sp>
              <p:nvSpPr>
                <p:cNvPr id="25676" name="Line 31"/>
                <p:cNvSpPr>
                  <a:spLocks noChangeShapeType="1"/>
                </p:cNvSpPr>
                <p:nvPr/>
              </p:nvSpPr>
              <p:spPr bwMode="auto">
                <a:xfrm>
                  <a:off x="1498" y="1526"/>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5677" name="Line 32"/>
                <p:cNvSpPr>
                  <a:spLocks noChangeShapeType="1"/>
                </p:cNvSpPr>
                <p:nvPr/>
              </p:nvSpPr>
              <p:spPr bwMode="auto">
                <a:xfrm>
                  <a:off x="1498" y="1699"/>
                  <a:ext cx="748" cy="92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sp>
            <p:nvSpPr>
              <p:cNvPr id="25660" name="Line 33"/>
              <p:cNvSpPr>
                <a:spLocks noChangeShapeType="1"/>
              </p:cNvSpPr>
              <p:nvPr/>
            </p:nvSpPr>
            <p:spPr bwMode="auto">
              <a:xfrm>
                <a:off x="1498" y="3427"/>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5661" name="Group 39"/>
              <p:cNvGrpSpPr>
                <a:grpSpLocks/>
              </p:cNvGrpSpPr>
              <p:nvPr/>
            </p:nvGrpSpPr>
            <p:grpSpPr bwMode="auto">
              <a:xfrm>
                <a:off x="3018" y="2575"/>
                <a:ext cx="1072" cy="829"/>
                <a:chOff x="3018" y="2575"/>
                <a:chExt cx="1072" cy="829"/>
              </a:xfrm>
            </p:grpSpPr>
            <p:sp>
              <p:nvSpPr>
                <p:cNvPr id="25674" name="Line 35"/>
                <p:cNvSpPr>
                  <a:spLocks noChangeShapeType="1"/>
                </p:cNvSpPr>
                <p:nvPr/>
              </p:nvSpPr>
              <p:spPr bwMode="auto">
                <a:xfrm>
                  <a:off x="3018" y="2575"/>
                  <a:ext cx="1072"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5675" name="Line 36"/>
                <p:cNvSpPr>
                  <a:spLocks noChangeShapeType="1"/>
                </p:cNvSpPr>
                <p:nvPr/>
              </p:nvSpPr>
              <p:spPr bwMode="auto">
                <a:xfrm flipV="1">
                  <a:off x="3018" y="2748"/>
                  <a:ext cx="1072" cy="65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25662" name="Group 37"/>
              <p:cNvGrpSpPr>
                <a:grpSpLocks/>
              </p:cNvGrpSpPr>
              <p:nvPr/>
            </p:nvGrpSpPr>
            <p:grpSpPr bwMode="auto">
              <a:xfrm>
                <a:off x="3018" y="1468"/>
                <a:ext cx="2661" cy="1072"/>
                <a:chOff x="3018" y="1468"/>
                <a:chExt cx="2661" cy="1072"/>
              </a:xfrm>
            </p:grpSpPr>
            <p:grpSp>
              <p:nvGrpSpPr>
                <p:cNvPr id="25669" name="Group 38"/>
                <p:cNvGrpSpPr>
                  <a:grpSpLocks/>
                </p:cNvGrpSpPr>
                <p:nvPr/>
              </p:nvGrpSpPr>
              <p:grpSpPr bwMode="auto">
                <a:xfrm>
                  <a:off x="5195" y="1468"/>
                  <a:ext cx="484" cy="346"/>
                  <a:chOff x="150" y="2402"/>
                  <a:chExt cx="484" cy="346"/>
                </a:xfrm>
              </p:grpSpPr>
              <p:sp>
                <p:nvSpPr>
                  <p:cNvPr id="25672" name="Oval 39"/>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5673" name="Text Box 40"/>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E</a:t>
                    </a:r>
                  </a:p>
                </p:txBody>
              </p:sp>
            </p:grpSp>
            <p:sp>
              <p:nvSpPr>
                <p:cNvPr id="25670" name="Line 41"/>
                <p:cNvSpPr>
                  <a:spLocks noChangeShapeType="1"/>
                </p:cNvSpPr>
                <p:nvPr/>
              </p:nvSpPr>
              <p:spPr bwMode="auto">
                <a:xfrm>
                  <a:off x="3018" y="1642"/>
                  <a:ext cx="214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5671" name="Line 42"/>
                <p:cNvSpPr>
                  <a:spLocks noChangeShapeType="1"/>
                </p:cNvSpPr>
                <p:nvPr/>
              </p:nvSpPr>
              <p:spPr bwMode="auto">
                <a:xfrm flipV="1">
                  <a:off x="4884" y="1814"/>
                  <a:ext cx="415" cy="72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25663" name="Group 43"/>
              <p:cNvGrpSpPr>
                <a:grpSpLocks/>
              </p:cNvGrpSpPr>
              <p:nvPr/>
            </p:nvGrpSpPr>
            <p:grpSpPr bwMode="auto">
              <a:xfrm>
                <a:off x="150" y="1745"/>
                <a:ext cx="587" cy="1625"/>
                <a:chOff x="150" y="1745"/>
                <a:chExt cx="587" cy="1625"/>
              </a:xfrm>
            </p:grpSpPr>
            <p:grpSp>
              <p:nvGrpSpPr>
                <p:cNvPr id="25664" name="Group 44"/>
                <p:cNvGrpSpPr>
                  <a:grpSpLocks/>
                </p:cNvGrpSpPr>
                <p:nvPr/>
              </p:nvGrpSpPr>
              <p:grpSpPr bwMode="auto">
                <a:xfrm>
                  <a:off x="150" y="2402"/>
                  <a:ext cx="484" cy="346"/>
                  <a:chOff x="150" y="2402"/>
                  <a:chExt cx="484" cy="346"/>
                </a:xfrm>
              </p:grpSpPr>
              <p:sp>
                <p:nvSpPr>
                  <p:cNvPr id="25667" name="Oval 45"/>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5668" name="Text Box 46"/>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S</a:t>
                    </a:r>
                  </a:p>
                </p:txBody>
              </p:sp>
            </p:grpSp>
            <p:sp>
              <p:nvSpPr>
                <p:cNvPr id="25665" name="Line 47"/>
                <p:cNvSpPr>
                  <a:spLocks noChangeShapeType="1"/>
                </p:cNvSpPr>
                <p:nvPr/>
              </p:nvSpPr>
              <p:spPr bwMode="auto">
                <a:xfrm flipV="1">
                  <a:off x="530" y="1745"/>
                  <a:ext cx="207" cy="69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5666" name="Line 48"/>
                <p:cNvSpPr>
                  <a:spLocks noChangeShapeType="1"/>
                </p:cNvSpPr>
                <p:nvPr/>
              </p:nvSpPr>
              <p:spPr bwMode="auto">
                <a:xfrm>
                  <a:off x="530" y="2713"/>
                  <a:ext cx="207" cy="65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grpSp>
          <p:nvGrpSpPr>
            <p:cNvPr id="25630" name="Group 49"/>
            <p:cNvGrpSpPr>
              <a:grpSpLocks/>
            </p:cNvGrpSpPr>
            <p:nvPr/>
          </p:nvGrpSpPr>
          <p:grpSpPr bwMode="auto">
            <a:xfrm>
              <a:off x="403" y="2275"/>
              <a:ext cx="316" cy="671"/>
              <a:chOff x="403" y="2275"/>
              <a:chExt cx="316" cy="671"/>
            </a:xfrm>
          </p:grpSpPr>
          <p:sp>
            <p:nvSpPr>
              <p:cNvPr id="25655" name="Text Box 50"/>
              <p:cNvSpPr txBox="1">
                <a:spLocks noChangeArrowheads="1"/>
              </p:cNvSpPr>
              <p:nvPr/>
            </p:nvSpPr>
            <p:spPr bwMode="auto">
              <a:xfrm>
                <a:off x="530" y="2275"/>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sp>
            <p:nvSpPr>
              <p:cNvPr id="25656" name="Text Box 51"/>
              <p:cNvSpPr txBox="1">
                <a:spLocks noChangeArrowheads="1"/>
              </p:cNvSpPr>
              <p:nvPr/>
            </p:nvSpPr>
            <p:spPr bwMode="auto">
              <a:xfrm>
                <a:off x="403" y="2713"/>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grpSp>
        <p:grpSp>
          <p:nvGrpSpPr>
            <p:cNvPr id="25631" name="Group 52"/>
            <p:cNvGrpSpPr>
              <a:grpSpLocks/>
            </p:cNvGrpSpPr>
            <p:nvPr/>
          </p:nvGrpSpPr>
          <p:grpSpPr bwMode="auto">
            <a:xfrm>
              <a:off x="541" y="1884"/>
              <a:ext cx="293" cy="1546"/>
              <a:chOff x="541" y="1884"/>
              <a:chExt cx="293" cy="1546"/>
            </a:xfrm>
          </p:grpSpPr>
          <p:sp>
            <p:nvSpPr>
              <p:cNvPr id="25653" name="Text Box 53"/>
              <p:cNvSpPr txBox="1">
                <a:spLocks noChangeArrowheads="1"/>
              </p:cNvSpPr>
              <p:nvPr/>
            </p:nvSpPr>
            <p:spPr bwMode="auto">
              <a:xfrm>
                <a:off x="645" y="1884"/>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sp>
            <p:nvSpPr>
              <p:cNvPr id="25654" name="Text Box 54"/>
              <p:cNvSpPr txBox="1">
                <a:spLocks noChangeArrowheads="1"/>
              </p:cNvSpPr>
              <p:nvPr/>
            </p:nvSpPr>
            <p:spPr bwMode="auto">
              <a:xfrm>
                <a:off x="541" y="3197"/>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grpSp>
        <p:grpSp>
          <p:nvGrpSpPr>
            <p:cNvPr id="25632" name="Group 116"/>
            <p:cNvGrpSpPr>
              <a:grpSpLocks/>
            </p:cNvGrpSpPr>
            <p:nvPr/>
          </p:nvGrpSpPr>
          <p:grpSpPr bwMode="auto">
            <a:xfrm>
              <a:off x="714" y="1884"/>
              <a:ext cx="258" cy="1961"/>
              <a:chOff x="714" y="1884"/>
              <a:chExt cx="258" cy="1961"/>
            </a:xfrm>
          </p:grpSpPr>
          <p:sp>
            <p:nvSpPr>
              <p:cNvPr id="25651" name="Text Box 56"/>
              <p:cNvSpPr txBox="1">
                <a:spLocks noChangeArrowheads="1"/>
              </p:cNvSpPr>
              <p:nvPr/>
            </p:nvSpPr>
            <p:spPr bwMode="auto">
              <a:xfrm>
                <a:off x="783" y="1884"/>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sp>
            <p:nvSpPr>
              <p:cNvPr id="25652" name="Text Box 57"/>
              <p:cNvSpPr txBox="1">
                <a:spLocks noChangeArrowheads="1"/>
              </p:cNvSpPr>
              <p:nvPr/>
            </p:nvSpPr>
            <p:spPr bwMode="auto">
              <a:xfrm>
                <a:off x="714" y="3612"/>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grpSp>
        <p:sp>
          <p:nvSpPr>
            <p:cNvPr id="25633" name="Text Box 58"/>
            <p:cNvSpPr txBox="1">
              <a:spLocks noChangeArrowheads="1"/>
            </p:cNvSpPr>
            <p:nvPr/>
          </p:nvSpPr>
          <p:spPr bwMode="auto">
            <a:xfrm>
              <a:off x="1325" y="1884"/>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4</a:t>
              </a:r>
            </a:p>
          </p:txBody>
        </p:sp>
        <p:sp>
          <p:nvSpPr>
            <p:cNvPr id="25634" name="Text Box 59"/>
            <p:cNvSpPr txBox="1">
              <a:spLocks noChangeArrowheads="1"/>
            </p:cNvSpPr>
            <p:nvPr/>
          </p:nvSpPr>
          <p:spPr bwMode="auto">
            <a:xfrm>
              <a:off x="1302" y="3622"/>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5635" name="Text Box 63"/>
            <p:cNvSpPr txBox="1">
              <a:spLocks noChangeArrowheads="1"/>
            </p:cNvSpPr>
            <p:nvPr/>
          </p:nvSpPr>
          <p:spPr bwMode="auto">
            <a:xfrm>
              <a:off x="2085" y="3415"/>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5636" name="Text Box 64"/>
            <p:cNvSpPr txBox="1">
              <a:spLocks noChangeArrowheads="1"/>
            </p:cNvSpPr>
            <p:nvPr/>
          </p:nvSpPr>
          <p:spPr bwMode="auto">
            <a:xfrm>
              <a:off x="2062" y="1538"/>
              <a:ext cx="196"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5637" name="Text Box 65"/>
            <p:cNvSpPr txBox="1">
              <a:spLocks noChangeArrowheads="1"/>
            </p:cNvSpPr>
            <p:nvPr/>
          </p:nvSpPr>
          <p:spPr bwMode="auto">
            <a:xfrm>
              <a:off x="2027" y="2551"/>
              <a:ext cx="196"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5638" name="Text Box 66"/>
            <p:cNvSpPr txBox="1">
              <a:spLocks noChangeArrowheads="1"/>
            </p:cNvSpPr>
            <p:nvPr/>
          </p:nvSpPr>
          <p:spPr bwMode="auto">
            <a:xfrm>
              <a:off x="2223" y="3692"/>
              <a:ext cx="189" cy="233"/>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5639" name="Text Box 67"/>
            <p:cNvSpPr txBox="1">
              <a:spLocks noChangeArrowheads="1"/>
            </p:cNvSpPr>
            <p:nvPr/>
          </p:nvSpPr>
          <p:spPr bwMode="auto">
            <a:xfrm>
              <a:off x="2235" y="2862"/>
              <a:ext cx="196"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5640" name="Text Box 68"/>
            <p:cNvSpPr txBox="1">
              <a:spLocks noChangeArrowheads="1"/>
            </p:cNvSpPr>
            <p:nvPr/>
          </p:nvSpPr>
          <p:spPr bwMode="auto">
            <a:xfrm>
              <a:off x="2200" y="1894"/>
              <a:ext cx="196"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5641" name="Text Box 69"/>
            <p:cNvSpPr txBox="1">
              <a:spLocks noChangeArrowheads="1"/>
            </p:cNvSpPr>
            <p:nvPr/>
          </p:nvSpPr>
          <p:spPr bwMode="auto">
            <a:xfrm>
              <a:off x="2845" y="1894"/>
              <a:ext cx="419"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10</a:t>
              </a:r>
            </a:p>
          </p:txBody>
        </p:sp>
        <p:sp>
          <p:nvSpPr>
            <p:cNvPr id="25642" name="Text Box 70"/>
            <p:cNvSpPr txBox="1">
              <a:spLocks noChangeArrowheads="1"/>
            </p:cNvSpPr>
            <p:nvPr/>
          </p:nvSpPr>
          <p:spPr bwMode="auto">
            <a:xfrm>
              <a:off x="2845" y="2862"/>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5643" name="Text Box 71"/>
            <p:cNvSpPr txBox="1">
              <a:spLocks noChangeArrowheads="1"/>
            </p:cNvSpPr>
            <p:nvPr/>
          </p:nvSpPr>
          <p:spPr bwMode="auto">
            <a:xfrm>
              <a:off x="2845" y="3692"/>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5</a:t>
              </a:r>
            </a:p>
          </p:txBody>
        </p:sp>
        <p:sp>
          <p:nvSpPr>
            <p:cNvPr id="25644" name="Text Box 73"/>
            <p:cNvSpPr txBox="1">
              <a:spLocks noChangeArrowheads="1"/>
            </p:cNvSpPr>
            <p:nvPr/>
          </p:nvSpPr>
          <p:spPr bwMode="auto">
            <a:xfrm>
              <a:off x="3951" y="2782"/>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5</a:t>
              </a:r>
            </a:p>
          </p:txBody>
        </p:sp>
        <p:sp>
          <p:nvSpPr>
            <p:cNvPr id="25645" name="Text Box 75"/>
            <p:cNvSpPr txBox="1">
              <a:spLocks noChangeArrowheads="1"/>
            </p:cNvSpPr>
            <p:nvPr/>
          </p:nvSpPr>
          <p:spPr bwMode="auto">
            <a:xfrm>
              <a:off x="3882" y="2540"/>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5646" name="Text Box 77"/>
            <p:cNvSpPr txBox="1">
              <a:spLocks noChangeArrowheads="1"/>
            </p:cNvSpPr>
            <p:nvPr/>
          </p:nvSpPr>
          <p:spPr bwMode="auto">
            <a:xfrm>
              <a:off x="4918" y="1618"/>
              <a:ext cx="314"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10</a:t>
              </a:r>
            </a:p>
          </p:txBody>
        </p:sp>
        <p:sp>
          <p:nvSpPr>
            <p:cNvPr id="25647" name="Text Box 78"/>
            <p:cNvSpPr txBox="1">
              <a:spLocks noChangeArrowheads="1"/>
            </p:cNvSpPr>
            <p:nvPr/>
          </p:nvSpPr>
          <p:spPr bwMode="auto">
            <a:xfrm>
              <a:off x="4055" y="2886"/>
              <a:ext cx="242"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5648" name="Text Box 79"/>
            <p:cNvSpPr txBox="1">
              <a:spLocks noChangeArrowheads="1"/>
            </p:cNvSpPr>
            <p:nvPr/>
          </p:nvSpPr>
          <p:spPr bwMode="auto">
            <a:xfrm>
              <a:off x="4746" y="2851"/>
              <a:ext cx="311"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sp>
          <p:nvSpPr>
            <p:cNvPr id="25649" name="Text Box 80"/>
            <p:cNvSpPr txBox="1">
              <a:spLocks noChangeArrowheads="1"/>
            </p:cNvSpPr>
            <p:nvPr/>
          </p:nvSpPr>
          <p:spPr bwMode="auto">
            <a:xfrm>
              <a:off x="5195" y="1849"/>
              <a:ext cx="311"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sp>
          <p:nvSpPr>
            <p:cNvPr id="25650" name="Text Box 81"/>
            <p:cNvSpPr txBox="1">
              <a:spLocks noChangeArrowheads="1"/>
            </p:cNvSpPr>
            <p:nvPr/>
          </p:nvSpPr>
          <p:spPr bwMode="auto">
            <a:xfrm>
              <a:off x="5507" y="1745"/>
              <a:ext cx="311" cy="233"/>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grpSp>
      <p:sp>
        <p:nvSpPr>
          <p:cNvPr id="81" name="Text Box 83"/>
          <p:cNvSpPr txBox="1">
            <a:spLocks noChangeArrowheads="1"/>
          </p:cNvSpPr>
          <p:nvPr/>
        </p:nvSpPr>
        <p:spPr bwMode="auto">
          <a:xfrm>
            <a:off x="10104438" y="1905000"/>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82" name="Text Box 86"/>
          <p:cNvSpPr txBox="1">
            <a:spLocks noChangeArrowheads="1"/>
          </p:cNvSpPr>
          <p:nvPr/>
        </p:nvSpPr>
        <p:spPr bwMode="auto">
          <a:xfrm>
            <a:off x="6099176" y="2141538"/>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83" name="Text Box 87"/>
          <p:cNvSpPr txBox="1">
            <a:spLocks noChangeArrowheads="1"/>
          </p:cNvSpPr>
          <p:nvPr/>
        </p:nvSpPr>
        <p:spPr bwMode="auto">
          <a:xfrm>
            <a:off x="8951913" y="3294063"/>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84" name="Text Box 88"/>
          <p:cNvSpPr txBox="1">
            <a:spLocks noChangeArrowheads="1"/>
          </p:cNvSpPr>
          <p:nvPr/>
        </p:nvSpPr>
        <p:spPr bwMode="auto">
          <a:xfrm>
            <a:off x="5768976" y="1685925"/>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85" name="Text Box 89"/>
          <p:cNvSpPr txBox="1">
            <a:spLocks noChangeArrowheads="1"/>
          </p:cNvSpPr>
          <p:nvPr/>
        </p:nvSpPr>
        <p:spPr bwMode="auto">
          <a:xfrm>
            <a:off x="4781551" y="1685925"/>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5</a:t>
            </a:r>
          </a:p>
        </p:txBody>
      </p:sp>
      <p:sp>
        <p:nvSpPr>
          <p:cNvPr id="86" name="Text Box 91"/>
          <p:cNvSpPr txBox="1">
            <a:spLocks noChangeArrowheads="1"/>
          </p:cNvSpPr>
          <p:nvPr/>
        </p:nvSpPr>
        <p:spPr bwMode="auto">
          <a:xfrm>
            <a:off x="3684588" y="1905000"/>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5</a:t>
            </a:r>
          </a:p>
        </p:txBody>
      </p:sp>
      <p:sp>
        <p:nvSpPr>
          <p:cNvPr id="87" name="Text Box 92"/>
          <p:cNvSpPr txBox="1">
            <a:spLocks noChangeArrowheads="1"/>
          </p:cNvSpPr>
          <p:nvPr/>
        </p:nvSpPr>
        <p:spPr bwMode="auto">
          <a:xfrm>
            <a:off x="7853364" y="32766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88" name="Text Box 95"/>
          <p:cNvSpPr txBox="1">
            <a:spLocks noChangeArrowheads="1"/>
          </p:cNvSpPr>
          <p:nvPr/>
        </p:nvSpPr>
        <p:spPr bwMode="auto">
          <a:xfrm>
            <a:off x="6099175" y="3568700"/>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89" name="Text Box 96"/>
          <p:cNvSpPr txBox="1">
            <a:spLocks noChangeArrowheads="1"/>
          </p:cNvSpPr>
          <p:nvPr/>
        </p:nvSpPr>
        <p:spPr bwMode="auto">
          <a:xfrm>
            <a:off x="6099175" y="4830763"/>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90" name="Text Box 97"/>
          <p:cNvSpPr txBox="1">
            <a:spLocks noChangeArrowheads="1"/>
          </p:cNvSpPr>
          <p:nvPr/>
        </p:nvSpPr>
        <p:spPr bwMode="auto">
          <a:xfrm>
            <a:off x="5824539" y="32210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91" name="Text Box 98"/>
          <p:cNvSpPr txBox="1">
            <a:spLocks noChangeArrowheads="1"/>
          </p:cNvSpPr>
          <p:nvPr/>
        </p:nvSpPr>
        <p:spPr bwMode="auto">
          <a:xfrm>
            <a:off x="5824539" y="45926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92" name="Text Box 99"/>
          <p:cNvSpPr txBox="1">
            <a:spLocks noChangeArrowheads="1"/>
          </p:cNvSpPr>
          <p:nvPr/>
        </p:nvSpPr>
        <p:spPr bwMode="auto">
          <a:xfrm>
            <a:off x="4837114" y="32210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93" name="Text Box 100"/>
          <p:cNvSpPr txBox="1">
            <a:spLocks noChangeArrowheads="1"/>
          </p:cNvSpPr>
          <p:nvPr/>
        </p:nvSpPr>
        <p:spPr bwMode="auto">
          <a:xfrm>
            <a:off x="4891089" y="4570413"/>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94" name="Text Box 102"/>
          <p:cNvSpPr txBox="1">
            <a:spLocks noChangeArrowheads="1"/>
          </p:cNvSpPr>
          <p:nvPr/>
        </p:nvSpPr>
        <p:spPr bwMode="auto">
          <a:xfrm>
            <a:off x="3754439" y="22860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95" name="Text Box 104"/>
          <p:cNvSpPr txBox="1">
            <a:spLocks noChangeArrowheads="1"/>
          </p:cNvSpPr>
          <p:nvPr/>
        </p:nvSpPr>
        <p:spPr bwMode="auto">
          <a:xfrm>
            <a:off x="3686175" y="4903788"/>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96" name="Text Box 105"/>
          <p:cNvSpPr txBox="1">
            <a:spLocks noChangeArrowheads="1"/>
          </p:cNvSpPr>
          <p:nvPr/>
        </p:nvSpPr>
        <p:spPr bwMode="auto">
          <a:xfrm>
            <a:off x="3409950" y="4452938"/>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97" name="Text Box 106"/>
          <p:cNvSpPr txBox="1">
            <a:spLocks noChangeArrowheads="1"/>
          </p:cNvSpPr>
          <p:nvPr/>
        </p:nvSpPr>
        <p:spPr bwMode="auto">
          <a:xfrm>
            <a:off x="2478089" y="44831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3</a:t>
            </a:r>
          </a:p>
        </p:txBody>
      </p:sp>
      <p:sp>
        <p:nvSpPr>
          <p:cNvPr id="98" name="Text Box 108"/>
          <p:cNvSpPr txBox="1">
            <a:spLocks noChangeArrowheads="1"/>
          </p:cNvSpPr>
          <p:nvPr/>
        </p:nvSpPr>
        <p:spPr bwMode="auto">
          <a:xfrm>
            <a:off x="2203450" y="4098925"/>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3</a:t>
            </a:r>
          </a:p>
        </p:txBody>
      </p:sp>
      <p:sp>
        <p:nvSpPr>
          <p:cNvPr id="99" name="Text Box 109"/>
          <p:cNvSpPr txBox="1">
            <a:spLocks noChangeArrowheads="1"/>
          </p:cNvSpPr>
          <p:nvPr/>
        </p:nvSpPr>
        <p:spPr bwMode="auto">
          <a:xfrm>
            <a:off x="3465514" y="17272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100" name="Text Box 110"/>
          <p:cNvSpPr txBox="1">
            <a:spLocks noChangeArrowheads="1"/>
          </p:cNvSpPr>
          <p:nvPr/>
        </p:nvSpPr>
        <p:spPr bwMode="auto">
          <a:xfrm>
            <a:off x="2532064" y="17272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0</a:t>
            </a:r>
          </a:p>
        </p:txBody>
      </p:sp>
      <p:sp>
        <p:nvSpPr>
          <p:cNvPr id="101" name="Text Box 112"/>
          <p:cNvSpPr txBox="1">
            <a:spLocks noChangeArrowheads="1"/>
          </p:cNvSpPr>
          <p:nvPr/>
        </p:nvSpPr>
        <p:spPr bwMode="auto">
          <a:xfrm>
            <a:off x="1984375" y="3348038"/>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0</a:t>
            </a:r>
          </a:p>
        </p:txBody>
      </p:sp>
      <p:sp>
        <p:nvSpPr>
          <p:cNvPr id="102" name="Text Box 113"/>
          <p:cNvSpPr txBox="1">
            <a:spLocks noChangeArrowheads="1"/>
          </p:cNvSpPr>
          <p:nvPr/>
        </p:nvSpPr>
        <p:spPr bwMode="auto">
          <a:xfrm>
            <a:off x="8677276" y="3276600"/>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103"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dissolve">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dissolv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dissolve">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dissolve">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dissolve">
                                      <p:cBhvr>
                                        <p:cTn id="47" dur="5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dissolve">
                                      <p:cBhvr>
                                        <p:cTn id="52" dur="500"/>
                                        <p:tgtEl>
                                          <p:spTgt spid="9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dissolv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dissolv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dissolve">
                                      <p:cBhvr>
                                        <p:cTn id="67" dur="500"/>
                                        <p:tgtEl>
                                          <p:spTgt spid="9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dissolve">
                                      <p:cBhvr>
                                        <p:cTn id="72" dur="500"/>
                                        <p:tgtEl>
                                          <p:spTgt spid="9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dissolve">
                                      <p:cBhvr>
                                        <p:cTn id="77" dur="500"/>
                                        <p:tgtEl>
                                          <p:spTgt spid="9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dissolve">
                                      <p:cBhvr>
                                        <p:cTn id="82" dur="500"/>
                                        <p:tgtEl>
                                          <p:spTgt spid="9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dissolve">
                                      <p:cBhvr>
                                        <p:cTn id="87" dur="500"/>
                                        <p:tgtEl>
                                          <p:spTgt spid="8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dissolve">
                                      <p:cBhvr>
                                        <p:cTn id="92" dur="500"/>
                                        <p:tgtEl>
                                          <p:spTgt spid="94"/>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dissolve">
                                      <p:cBhvr>
                                        <p:cTn id="97" dur="500"/>
                                        <p:tgtEl>
                                          <p:spTgt spid="99"/>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00"/>
                                        </p:tgtEl>
                                        <p:attrNameLst>
                                          <p:attrName>style.visibility</p:attrName>
                                        </p:attrNameLst>
                                      </p:cBhvr>
                                      <p:to>
                                        <p:strVal val="visible"/>
                                      </p:to>
                                    </p:set>
                                    <p:animEffect transition="in" filter="dissolve">
                                      <p:cBhvr>
                                        <p:cTn id="102" dur="500"/>
                                        <p:tgtEl>
                                          <p:spTgt spid="100"/>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dissolve">
                                      <p:cBhvr>
                                        <p:cTn id="107" dur="500"/>
                                        <p:tgtEl>
                                          <p:spTgt spid="101"/>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dissolve">
                                      <p:cBhvr>
                                        <p:cTn id="11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23812" y="-39552"/>
            <a:ext cx="12215812" cy="596344"/>
          </a:xfrm>
        </p:spPr>
        <p:txBody>
          <a:bodyPr/>
          <a:lstStyle/>
          <a:p>
            <a:r>
              <a:rPr lang="en-US" dirty="0"/>
              <a:t>Backward Path  </a:t>
            </a:r>
          </a:p>
        </p:txBody>
      </p:sp>
      <p:sp>
        <p:nvSpPr>
          <p:cNvPr id="26627" name="Text Box 3"/>
          <p:cNvSpPr txBox="1">
            <a:spLocks noChangeArrowheads="1"/>
          </p:cNvSpPr>
          <p:nvPr/>
        </p:nvSpPr>
        <p:spPr bwMode="auto">
          <a:xfrm>
            <a:off x="5467351" y="2944814"/>
            <a:ext cx="1579563" cy="968375"/>
          </a:xfrm>
          <a:prstGeom prst="rect">
            <a:avLst/>
          </a:prstGeom>
          <a:solidFill>
            <a:srgbClr val="EAEAEA"/>
          </a:solidFill>
          <a:ln w="38100">
            <a:solidFill>
              <a:schemeClr val="tx1"/>
            </a:solidFill>
            <a:miter lim="800000"/>
            <a:headEnd/>
            <a:tailEnd/>
          </a:ln>
        </p:spPr>
        <p:txBody>
          <a:bodyPr>
            <a:spAutoFit/>
          </a:bodyPr>
          <a:lstStyle/>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p:txBody>
      </p:sp>
      <p:grpSp>
        <p:nvGrpSpPr>
          <p:cNvPr id="26628" name="Group 4"/>
          <p:cNvGrpSpPr>
            <a:grpSpLocks/>
          </p:cNvGrpSpPr>
          <p:nvPr/>
        </p:nvGrpSpPr>
        <p:grpSpPr bwMode="auto">
          <a:xfrm>
            <a:off x="3733800" y="2662238"/>
            <a:ext cx="1728788" cy="468312"/>
            <a:chOff x="1020" y="1502"/>
            <a:chExt cx="1089" cy="295"/>
          </a:xfrm>
        </p:grpSpPr>
        <p:sp>
          <p:nvSpPr>
            <p:cNvPr id="26647" name="Line 5"/>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6648" name="Line 6"/>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sp>
        <p:nvSpPr>
          <p:cNvPr id="26629" name="Line 7"/>
          <p:cNvSpPr>
            <a:spLocks noChangeShapeType="1"/>
          </p:cNvSpPr>
          <p:nvPr/>
        </p:nvSpPr>
        <p:spPr bwMode="auto">
          <a:xfrm>
            <a:off x="3770314" y="3419475"/>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26630" name="Group 8"/>
          <p:cNvGrpSpPr>
            <a:grpSpLocks/>
          </p:cNvGrpSpPr>
          <p:nvPr/>
        </p:nvGrpSpPr>
        <p:grpSpPr bwMode="auto">
          <a:xfrm flipV="1">
            <a:off x="3733800" y="3706813"/>
            <a:ext cx="1728788" cy="468312"/>
            <a:chOff x="1020" y="1502"/>
            <a:chExt cx="1089" cy="295"/>
          </a:xfrm>
        </p:grpSpPr>
        <p:sp>
          <p:nvSpPr>
            <p:cNvPr id="26645" name="Line 9"/>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6646" name="Line 10"/>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grpSp>
        <p:nvGrpSpPr>
          <p:cNvPr id="4" name="Group 11"/>
          <p:cNvGrpSpPr>
            <a:grpSpLocks/>
          </p:cNvGrpSpPr>
          <p:nvPr/>
        </p:nvGrpSpPr>
        <p:grpSpPr bwMode="auto">
          <a:xfrm>
            <a:off x="4633914" y="2757489"/>
            <a:ext cx="681037" cy="960438"/>
            <a:chOff x="1587" y="1562"/>
            <a:chExt cx="429" cy="605"/>
          </a:xfrm>
        </p:grpSpPr>
        <p:sp>
          <p:nvSpPr>
            <p:cNvPr id="26642" name="Text Box 12"/>
            <p:cNvSpPr txBox="1">
              <a:spLocks noChangeArrowheads="1"/>
            </p:cNvSpPr>
            <p:nvPr/>
          </p:nvSpPr>
          <p:spPr bwMode="auto">
            <a:xfrm>
              <a:off x="1587" y="1562"/>
              <a:ext cx="262" cy="233"/>
            </a:xfrm>
            <a:prstGeom prst="rect">
              <a:avLst/>
            </a:prstGeom>
            <a:noFill/>
            <a:ln w="9525">
              <a:noFill/>
              <a:miter lim="800000"/>
              <a:headEnd/>
              <a:tailEnd/>
            </a:ln>
          </p:spPr>
          <p:txBody>
            <a:bodyPr wrap="none">
              <a:spAutoFit/>
            </a:bodyPr>
            <a:lstStyle/>
            <a:p>
              <a:r>
                <a:rPr lang="en-US" b="1">
                  <a:solidFill>
                    <a:srgbClr val="FF0000"/>
                  </a:solidFill>
                  <a:latin typeface="Book Antiqua" panose="02040602050305030304" pitchFamily="18" charset="0"/>
                </a:rPr>
                <a:t>30</a:t>
              </a:r>
            </a:p>
          </p:txBody>
        </p:sp>
        <p:sp>
          <p:nvSpPr>
            <p:cNvPr id="26643" name="Text Box 13"/>
            <p:cNvSpPr txBox="1">
              <a:spLocks noChangeArrowheads="1"/>
            </p:cNvSpPr>
            <p:nvPr/>
          </p:nvSpPr>
          <p:spPr bwMode="auto">
            <a:xfrm>
              <a:off x="1606" y="1753"/>
              <a:ext cx="410" cy="233"/>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30</a:t>
              </a:r>
            </a:p>
          </p:txBody>
        </p:sp>
        <p:sp>
          <p:nvSpPr>
            <p:cNvPr id="26644" name="Text Box 14"/>
            <p:cNvSpPr txBox="1">
              <a:spLocks noChangeArrowheads="1"/>
            </p:cNvSpPr>
            <p:nvPr/>
          </p:nvSpPr>
          <p:spPr bwMode="auto">
            <a:xfrm>
              <a:off x="1608" y="1934"/>
              <a:ext cx="262" cy="233"/>
            </a:xfrm>
            <a:prstGeom prst="rect">
              <a:avLst/>
            </a:prstGeom>
            <a:noFill/>
            <a:ln w="9525">
              <a:noFill/>
              <a:miter lim="800000"/>
              <a:headEnd/>
              <a:tailEnd/>
            </a:ln>
          </p:spPr>
          <p:txBody>
            <a:bodyPr wrap="none">
              <a:spAutoFit/>
            </a:bodyPr>
            <a:lstStyle/>
            <a:p>
              <a:r>
                <a:rPr lang="en-US" b="1">
                  <a:solidFill>
                    <a:srgbClr val="FF0000"/>
                  </a:solidFill>
                  <a:latin typeface="Book Antiqua" panose="02040602050305030304" pitchFamily="18" charset="0"/>
                </a:rPr>
                <a:t>30</a:t>
              </a:r>
            </a:p>
          </p:txBody>
        </p:sp>
      </p:grpSp>
      <p:sp>
        <p:nvSpPr>
          <p:cNvPr id="19" name="Text Box 15"/>
          <p:cNvSpPr txBox="1">
            <a:spLocks noChangeArrowheads="1"/>
          </p:cNvSpPr>
          <p:nvPr/>
        </p:nvSpPr>
        <p:spPr bwMode="auto">
          <a:xfrm>
            <a:off x="6434138" y="2446338"/>
            <a:ext cx="1119217" cy="369332"/>
          </a:xfrm>
          <a:prstGeom prst="rect">
            <a:avLst/>
          </a:prstGeom>
          <a:noFill/>
          <a:ln w="9525">
            <a:noFill/>
            <a:miter lim="800000"/>
            <a:headEnd/>
            <a:tailEnd/>
          </a:ln>
        </p:spPr>
        <p:txBody>
          <a:bodyPr wrap="none">
            <a:spAutoFit/>
          </a:bodyPr>
          <a:lstStyle/>
          <a:p>
            <a:r>
              <a:rPr lang="en-US" b="1">
                <a:solidFill>
                  <a:srgbClr val="FF0000"/>
                </a:solidFill>
                <a:latin typeface="Book Antiqua" panose="02040602050305030304" pitchFamily="18" charset="0"/>
              </a:rPr>
              <a:t>Min = 35</a:t>
            </a:r>
          </a:p>
        </p:txBody>
      </p:sp>
      <p:sp>
        <p:nvSpPr>
          <p:cNvPr id="26634" name="Line 17"/>
          <p:cNvSpPr>
            <a:spLocks noChangeShapeType="1"/>
          </p:cNvSpPr>
          <p:nvPr/>
        </p:nvSpPr>
        <p:spPr bwMode="auto">
          <a:xfrm>
            <a:off x="7081839" y="3238500"/>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6635" name="Line 18"/>
          <p:cNvSpPr>
            <a:spLocks noChangeShapeType="1"/>
          </p:cNvSpPr>
          <p:nvPr/>
        </p:nvSpPr>
        <p:spPr bwMode="auto">
          <a:xfrm>
            <a:off x="7081839" y="3598863"/>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6636" name="Text Box 19"/>
          <p:cNvSpPr txBox="1">
            <a:spLocks noChangeArrowheads="1"/>
          </p:cNvSpPr>
          <p:nvPr/>
        </p:nvSpPr>
        <p:spPr bwMode="auto">
          <a:xfrm>
            <a:off x="7118350" y="2843213"/>
            <a:ext cx="415498" cy="369332"/>
          </a:xfrm>
          <a:prstGeom prst="rect">
            <a:avLst/>
          </a:prstGeom>
          <a:noFill/>
          <a:ln w="9525">
            <a:noFill/>
            <a:miter lim="800000"/>
            <a:headEnd/>
            <a:tailEnd/>
          </a:ln>
        </p:spPr>
        <p:txBody>
          <a:bodyPr wrap="none">
            <a:spAutoFit/>
          </a:bodyPr>
          <a:lstStyle/>
          <a:p>
            <a:r>
              <a:rPr lang="en-US">
                <a:solidFill>
                  <a:srgbClr val="FF0000"/>
                </a:solidFill>
                <a:latin typeface="Book Antiqua" panose="02040602050305030304" pitchFamily="18" charset="0"/>
              </a:rPr>
              <a:t>35</a:t>
            </a:r>
          </a:p>
        </p:txBody>
      </p:sp>
      <p:sp>
        <p:nvSpPr>
          <p:cNvPr id="26637" name="Text Box 20"/>
          <p:cNvSpPr txBox="1">
            <a:spLocks noChangeArrowheads="1"/>
          </p:cNvSpPr>
          <p:nvPr/>
        </p:nvSpPr>
        <p:spPr bwMode="auto">
          <a:xfrm>
            <a:off x="7118350" y="3230563"/>
            <a:ext cx="415498" cy="369332"/>
          </a:xfrm>
          <a:prstGeom prst="rect">
            <a:avLst/>
          </a:prstGeom>
          <a:noFill/>
          <a:ln w="9525">
            <a:noFill/>
            <a:miter lim="800000"/>
            <a:headEnd/>
            <a:tailEnd/>
          </a:ln>
        </p:spPr>
        <p:txBody>
          <a:bodyPr wrap="none">
            <a:spAutoFit/>
          </a:bodyPr>
          <a:lstStyle/>
          <a:p>
            <a:r>
              <a:rPr lang="en-US">
                <a:solidFill>
                  <a:srgbClr val="FF0000"/>
                </a:solidFill>
                <a:latin typeface="Book Antiqua" panose="02040602050305030304" pitchFamily="18" charset="0"/>
              </a:rPr>
              <a:t>45</a:t>
            </a:r>
          </a:p>
        </p:txBody>
      </p:sp>
      <p:sp>
        <p:nvSpPr>
          <p:cNvPr id="25" name="Text Box 21"/>
          <p:cNvSpPr txBox="1">
            <a:spLocks noChangeArrowheads="1"/>
          </p:cNvSpPr>
          <p:nvPr/>
        </p:nvSpPr>
        <p:spPr bwMode="auto">
          <a:xfrm>
            <a:off x="5138738" y="2554288"/>
            <a:ext cx="415498"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30</a:t>
            </a:r>
          </a:p>
        </p:txBody>
      </p:sp>
      <p:sp>
        <p:nvSpPr>
          <p:cNvPr id="26"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
        <p:nvSpPr>
          <p:cNvPr id="23" name="Text Box 21">
            <a:extLst>
              <a:ext uri="{FF2B5EF4-FFF2-40B4-BE49-F238E27FC236}">
                <a16:creationId xmlns:a16="http://schemas.microsoft.com/office/drawing/2014/main" id="{E1DE921F-2123-4280-B047-E779836EB0D5}"/>
              </a:ext>
            </a:extLst>
          </p:cNvPr>
          <p:cNvSpPr txBox="1">
            <a:spLocks noChangeArrowheads="1"/>
          </p:cNvSpPr>
          <p:nvPr/>
        </p:nvSpPr>
        <p:spPr bwMode="auto">
          <a:xfrm>
            <a:off x="6111820" y="3913189"/>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a:cs typeface="Arial" charset="0"/>
              </a:rPr>
              <a:t>Computing Slack Times</a:t>
            </a:r>
          </a:p>
        </p:txBody>
      </p:sp>
      <p:grpSp>
        <p:nvGrpSpPr>
          <p:cNvPr id="28676" name="Group 8"/>
          <p:cNvGrpSpPr>
            <a:grpSpLocks/>
          </p:cNvGrpSpPr>
          <p:nvPr/>
        </p:nvGrpSpPr>
        <p:grpSpPr bwMode="auto">
          <a:xfrm>
            <a:off x="3810000" y="2438401"/>
            <a:ext cx="4419600" cy="2881313"/>
            <a:chOff x="1488" y="1440"/>
            <a:chExt cx="2784" cy="1815"/>
          </a:xfrm>
        </p:grpSpPr>
        <p:sp>
          <p:nvSpPr>
            <p:cNvPr id="28680" name="Rectangle 9"/>
            <p:cNvSpPr>
              <a:spLocks noChangeArrowheads="1"/>
            </p:cNvSpPr>
            <p:nvPr/>
          </p:nvSpPr>
          <p:spPr bwMode="auto">
            <a:xfrm>
              <a:off x="1536" y="1776"/>
              <a:ext cx="2640" cy="1152"/>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28681" name="Text Box 10"/>
            <p:cNvSpPr txBox="1">
              <a:spLocks noChangeArrowheads="1"/>
            </p:cNvSpPr>
            <p:nvPr/>
          </p:nvSpPr>
          <p:spPr bwMode="auto">
            <a:xfrm>
              <a:off x="1824" y="2064"/>
              <a:ext cx="2064" cy="731"/>
            </a:xfrm>
            <a:prstGeom prst="rect">
              <a:avLst/>
            </a:prstGeom>
            <a:noFill/>
            <a:ln w="9525">
              <a:noFill/>
              <a:miter lim="800000"/>
              <a:headEnd/>
              <a:tailEnd/>
            </a:ln>
          </p:spPr>
          <p:txBody>
            <a:bodyPr>
              <a:spAutoFit/>
            </a:bodyPr>
            <a:lstStyle/>
            <a:p>
              <a:pPr algn="ctr" eaLnBrk="1" hangingPunct="1">
                <a:spcBef>
                  <a:spcPct val="50000"/>
                </a:spcBef>
              </a:pPr>
              <a:r>
                <a:rPr lang="en-US" sz="2800">
                  <a:latin typeface="Book Antiqua" panose="02040602050305030304" pitchFamily="18" charset="0"/>
                </a:rPr>
                <a:t>Task = duration</a:t>
              </a:r>
            </a:p>
            <a:p>
              <a:pPr algn="ctr" eaLnBrk="1" hangingPunct="1">
                <a:spcBef>
                  <a:spcPct val="50000"/>
                </a:spcBef>
              </a:pPr>
              <a:r>
                <a:rPr lang="en-US" sz="2800">
                  <a:latin typeface="Book Antiqua" panose="02040602050305030304" pitchFamily="18" charset="0"/>
                </a:rPr>
                <a:t>slack = xxxx</a:t>
              </a:r>
            </a:p>
          </p:txBody>
        </p:sp>
        <p:sp>
          <p:nvSpPr>
            <p:cNvPr id="28682" name="Text Box 11"/>
            <p:cNvSpPr txBox="1">
              <a:spLocks noChangeArrowheads="1"/>
            </p:cNvSpPr>
            <p:nvPr/>
          </p:nvSpPr>
          <p:spPr bwMode="auto">
            <a:xfrm>
              <a:off x="1488" y="2928"/>
              <a:ext cx="576" cy="327"/>
            </a:xfrm>
            <a:prstGeom prst="rect">
              <a:avLst/>
            </a:prstGeom>
            <a:noFill/>
            <a:ln w="9525">
              <a:noFill/>
              <a:miter lim="800000"/>
              <a:headEnd/>
              <a:tailEnd/>
            </a:ln>
          </p:spPr>
          <p:txBody>
            <a:bodyPr>
              <a:spAutoFit/>
            </a:bodyPr>
            <a:lstStyle/>
            <a:p>
              <a:pPr eaLnBrk="1" hangingPunct="1">
                <a:spcBef>
                  <a:spcPct val="50000"/>
                </a:spcBef>
              </a:pPr>
              <a:r>
                <a:rPr lang="en-US" sz="2800">
                  <a:solidFill>
                    <a:srgbClr val="00B050"/>
                  </a:solidFill>
                  <a:latin typeface="Book Antiqua" panose="02040602050305030304" pitchFamily="18" charset="0"/>
                </a:rPr>
                <a:t>EST</a:t>
              </a:r>
            </a:p>
          </p:txBody>
        </p:sp>
        <p:sp>
          <p:nvSpPr>
            <p:cNvPr id="28683" name="Text Box 12"/>
            <p:cNvSpPr txBox="1">
              <a:spLocks noChangeArrowheads="1"/>
            </p:cNvSpPr>
            <p:nvPr/>
          </p:nvSpPr>
          <p:spPr bwMode="auto">
            <a:xfrm>
              <a:off x="3696" y="2928"/>
              <a:ext cx="576" cy="327"/>
            </a:xfrm>
            <a:prstGeom prst="rect">
              <a:avLst/>
            </a:prstGeom>
            <a:noFill/>
            <a:ln w="9525">
              <a:noFill/>
              <a:miter lim="800000"/>
              <a:headEnd/>
              <a:tailEnd/>
            </a:ln>
          </p:spPr>
          <p:txBody>
            <a:bodyPr>
              <a:spAutoFit/>
            </a:bodyPr>
            <a:lstStyle/>
            <a:p>
              <a:pPr eaLnBrk="1" hangingPunct="1">
                <a:spcBef>
                  <a:spcPct val="50000"/>
                </a:spcBef>
              </a:pPr>
              <a:r>
                <a:rPr lang="en-US" sz="2800">
                  <a:solidFill>
                    <a:srgbClr val="00B050"/>
                  </a:solidFill>
                  <a:latin typeface="Book Antiqua" panose="02040602050305030304" pitchFamily="18" charset="0"/>
                </a:rPr>
                <a:t>EFT</a:t>
              </a:r>
            </a:p>
          </p:txBody>
        </p:sp>
        <p:sp>
          <p:nvSpPr>
            <p:cNvPr id="28684" name="Text Box 13"/>
            <p:cNvSpPr txBox="1">
              <a:spLocks noChangeArrowheads="1"/>
            </p:cNvSpPr>
            <p:nvPr/>
          </p:nvSpPr>
          <p:spPr bwMode="auto">
            <a:xfrm>
              <a:off x="1536" y="1440"/>
              <a:ext cx="528" cy="327"/>
            </a:xfrm>
            <a:prstGeom prst="rect">
              <a:avLst/>
            </a:prstGeom>
            <a:noFill/>
            <a:ln w="9525">
              <a:noFill/>
              <a:miter lim="800000"/>
              <a:headEnd/>
              <a:tailEnd/>
            </a:ln>
          </p:spPr>
          <p:txBody>
            <a:bodyPr>
              <a:spAutoFit/>
            </a:bodyPr>
            <a:lstStyle/>
            <a:p>
              <a:pPr eaLnBrk="1" hangingPunct="1">
                <a:spcBef>
                  <a:spcPct val="50000"/>
                </a:spcBef>
              </a:pPr>
              <a:r>
                <a:rPr lang="en-US" sz="2800">
                  <a:solidFill>
                    <a:srgbClr val="FF0000"/>
                  </a:solidFill>
                  <a:latin typeface="Book Antiqua" panose="02040602050305030304" pitchFamily="18" charset="0"/>
                </a:rPr>
                <a:t>LST</a:t>
              </a:r>
            </a:p>
          </p:txBody>
        </p:sp>
        <p:sp>
          <p:nvSpPr>
            <p:cNvPr id="28685" name="Text Box 14"/>
            <p:cNvSpPr txBox="1">
              <a:spLocks noChangeArrowheads="1"/>
            </p:cNvSpPr>
            <p:nvPr/>
          </p:nvSpPr>
          <p:spPr bwMode="auto">
            <a:xfrm>
              <a:off x="3648" y="1440"/>
              <a:ext cx="528" cy="327"/>
            </a:xfrm>
            <a:prstGeom prst="rect">
              <a:avLst/>
            </a:prstGeom>
            <a:noFill/>
            <a:ln w="9525">
              <a:noFill/>
              <a:miter lim="800000"/>
              <a:headEnd/>
              <a:tailEnd/>
            </a:ln>
          </p:spPr>
          <p:txBody>
            <a:bodyPr>
              <a:spAutoFit/>
            </a:bodyPr>
            <a:lstStyle/>
            <a:p>
              <a:pPr eaLnBrk="1" hangingPunct="1">
                <a:spcBef>
                  <a:spcPct val="50000"/>
                </a:spcBef>
              </a:pPr>
              <a:r>
                <a:rPr lang="en-US" sz="2800">
                  <a:solidFill>
                    <a:srgbClr val="FF0000"/>
                  </a:solidFill>
                  <a:latin typeface="Book Antiqua" panose="02040602050305030304" pitchFamily="18" charset="0"/>
                </a:rPr>
                <a:t>LFT</a:t>
              </a:r>
            </a:p>
          </p:txBody>
        </p:sp>
      </p:grpSp>
      <p:sp>
        <p:nvSpPr>
          <p:cNvPr id="14"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0" y="0"/>
            <a:ext cx="12192000" cy="567770"/>
          </a:xfrm>
        </p:spPr>
        <p:txBody>
          <a:bodyPr/>
          <a:lstStyle/>
          <a:p>
            <a:r>
              <a:rPr lang="en-US" dirty="0">
                <a:cs typeface="Arial" charset="0"/>
              </a:rPr>
              <a:t>Critical Path, Slacks </a:t>
            </a:r>
            <a:endParaRPr lang="en-US" dirty="0"/>
          </a:p>
        </p:txBody>
      </p:sp>
      <p:grpSp>
        <p:nvGrpSpPr>
          <p:cNvPr id="29699" name="Group 6"/>
          <p:cNvGrpSpPr>
            <a:grpSpLocks/>
          </p:cNvGrpSpPr>
          <p:nvPr/>
        </p:nvGrpSpPr>
        <p:grpSpPr bwMode="auto">
          <a:xfrm>
            <a:off x="2586039" y="2022476"/>
            <a:ext cx="1152525" cy="792163"/>
            <a:chOff x="771" y="1412"/>
            <a:chExt cx="726" cy="499"/>
          </a:xfrm>
        </p:grpSpPr>
        <p:sp>
          <p:nvSpPr>
            <p:cNvPr id="29771" name="Rectangle 7"/>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72" name="Text Box 8"/>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9700" name="Group 9"/>
          <p:cNvGrpSpPr>
            <a:grpSpLocks/>
          </p:cNvGrpSpPr>
          <p:nvPr/>
        </p:nvGrpSpPr>
        <p:grpSpPr bwMode="auto">
          <a:xfrm>
            <a:off x="4960939" y="1985963"/>
            <a:ext cx="1152525" cy="792162"/>
            <a:chOff x="2267" y="1389"/>
            <a:chExt cx="726" cy="499"/>
          </a:xfrm>
        </p:grpSpPr>
        <p:sp>
          <p:nvSpPr>
            <p:cNvPr id="29769" name="Rectangle 10"/>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70" name="Text Box 11"/>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9701" name="Group 12"/>
          <p:cNvGrpSpPr>
            <a:grpSpLocks/>
          </p:cNvGrpSpPr>
          <p:nvPr/>
        </p:nvGrpSpPr>
        <p:grpSpPr bwMode="auto">
          <a:xfrm>
            <a:off x="4960939" y="3533776"/>
            <a:ext cx="1152525" cy="792163"/>
            <a:chOff x="2267" y="2364"/>
            <a:chExt cx="726" cy="499"/>
          </a:xfrm>
        </p:grpSpPr>
        <p:sp>
          <p:nvSpPr>
            <p:cNvPr id="29767" name="Rectangle 13"/>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68" name="Text Box 14"/>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9702" name="Group 15"/>
          <p:cNvGrpSpPr>
            <a:grpSpLocks/>
          </p:cNvGrpSpPr>
          <p:nvPr/>
        </p:nvGrpSpPr>
        <p:grpSpPr bwMode="auto">
          <a:xfrm>
            <a:off x="7913689" y="3538538"/>
            <a:ext cx="1152525" cy="792162"/>
            <a:chOff x="4127" y="2367"/>
            <a:chExt cx="726" cy="499"/>
          </a:xfrm>
        </p:grpSpPr>
        <p:sp>
          <p:nvSpPr>
            <p:cNvPr id="29765" name="Rectangle 16"/>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66" name="Text Box 17"/>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9703" name="Group 18"/>
          <p:cNvGrpSpPr>
            <a:grpSpLocks/>
          </p:cNvGrpSpPr>
          <p:nvPr/>
        </p:nvGrpSpPr>
        <p:grpSpPr bwMode="auto">
          <a:xfrm>
            <a:off x="4960939" y="4830763"/>
            <a:ext cx="1152525" cy="792162"/>
            <a:chOff x="2267" y="3181"/>
            <a:chExt cx="726" cy="499"/>
          </a:xfrm>
        </p:grpSpPr>
        <p:sp>
          <p:nvSpPr>
            <p:cNvPr id="29763" name="Rectangle 19"/>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64" name="Text Box 20"/>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9704" name="Group 21"/>
          <p:cNvGrpSpPr>
            <a:grpSpLocks/>
          </p:cNvGrpSpPr>
          <p:nvPr/>
        </p:nvGrpSpPr>
        <p:grpSpPr bwMode="auto">
          <a:xfrm>
            <a:off x="2551114" y="4757738"/>
            <a:ext cx="1152525" cy="792162"/>
            <a:chOff x="749" y="3135"/>
            <a:chExt cx="726" cy="499"/>
          </a:xfrm>
        </p:grpSpPr>
        <p:sp>
          <p:nvSpPr>
            <p:cNvPr id="29761" name="Rectangle 22"/>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9762" name="Text Box 23"/>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sp>
        <p:nvSpPr>
          <p:cNvPr id="29705" name="Text Box 25"/>
          <p:cNvSpPr txBox="1">
            <a:spLocks noChangeArrowheads="1"/>
          </p:cNvSpPr>
          <p:nvPr/>
        </p:nvSpPr>
        <p:spPr bwMode="auto">
          <a:xfrm>
            <a:off x="2946400" y="1617663"/>
            <a:ext cx="300082" cy="369332"/>
          </a:xfrm>
          <a:prstGeom prst="rect">
            <a:avLst/>
          </a:prstGeom>
          <a:noFill/>
          <a:ln w="9525">
            <a:noFill/>
            <a:miter lim="800000"/>
            <a:headEnd/>
            <a:tailEnd/>
          </a:ln>
        </p:spPr>
        <p:txBody>
          <a:bodyPr wrap="none">
            <a:spAutoFit/>
          </a:bodyPr>
          <a:lstStyle/>
          <a:p>
            <a:r>
              <a:rPr lang="en-US" b="1">
                <a:latin typeface="Book Antiqua" panose="02040602050305030304" pitchFamily="18" charset="0"/>
              </a:rPr>
              <a:t>4</a:t>
            </a:r>
          </a:p>
        </p:txBody>
      </p:sp>
      <p:sp>
        <p:nvSpPr>
          <p:cNvPr id="29706" name="Text Box 26"/>
          <p:cNvSpPr txBox="1">
            <a:spLocks noChangeArrowheads="1"/>
          </p:cNvSpPr>
          <p:nvPr/>
        </p:nvSpPr>
        <p:spPr bwMode="auto">
          <a:xfrm>
            <a:off x="2970213" y="4322763"/>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9707" name="Text Box 27"/>
          <p:cNvSpPr txBox="1">
            <a:spLocks noChangeArrowheads="1"/>
          </p:cNvSpPr>
          <p:nvPr/>
        </p:nvSpPr>
        <p:spPr bwMode="auto">
          <a:xfrm>
            <a:off x="5357813" y="1633538"/>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6</a:t>
            </a:r>
          </a:p>
        </p:txBody>
      </p:sp>
      <p:sp>
        <p:nvSpPr>
          <p:cNvPr id="29708" name="Text Box 28"/>
          <p:cNvSpPr txBox="1">
            <a:spLocks noChangeArrowheads="1"/>
          </p:cNvSpPr>
          <p:nvPr/>
        </p:nvSpPr>
        <p:spPr bwMode="auto">
          <a:xfrm>
            <a:off x="5321300" y="3128963"/>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4</a:t>
            </a:r>
          </a:p>
        </p:txBody>
      </p:sp>
      <p:sp>
        <p:nvSpPr>
          <p:cNvPr id="29709" name="Text Box 29"/>
          <p:cNvSpPr txBox="1">
            <a:spLocks noChangeArrowheads="1"/>
          </p:cNvSpPr>
          <p:nvPr/>
        </p:nvSpPr>
        <p:spPr bwMode="auto">
          <a:xfrm>
            <a:off x="5357813" y="4440238"/>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2</a:t>
            </a:r>
          </a:p>
        </p:txBody>
      </p:sp>
      <p:sp>
        <p:nvSpPr>
          <p:cNvPr id="29710" name="Text Box 30"/>
          <p:cNvSpPr txBox="1">
            <a:spLocks noChangeArrowheads="1"/>
          </p:cNvSpPr>
          <p:nvPr/>
        </p:nvSpPr>
        <p:spPr bwMode="auto">
          <a:xfrm>
            <a:off x="8366125" y="3133725"/>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9711" name="Line 32"/>
          <p:cNvSpPr>
            <a:spLocks noChangeShapeType="1"/>
          </p:cNvSpPr>
          <p:nvPr/>
        </p:nvSpPr>
        <p:spPr bwMode="auto">
          <a:xfrm>
            <a:off x="3740150" y="2203450"/>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2" name="Line 33"/>
          <p:cNvSpPr>
            <a:spLocks noChangeShapeType="1"/>
          </p:cNvSpPr>
          <p:nvPr/>
        </p:nvSpPr>
        <p:spPr bwMode="auto">
          <a:xfrm>
            <a:off x="3740150" y="2478089"/>
            <a:ext cx="1187450" cy="1463675"/>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3" name="Line 34"/>
          <p:cNvSpPr>
            <a:spLocks noChangeShapeType="1"/>
          </p:cNvSpPr>
          <p:nvPr/>
        </p:nvSpPr>
        <p:spPr bwMode="auto">
          <a:xfrm>
            <a:off x="3740150" y="5221288"/>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4" name="Line 36"/>
          <p:cNvSpPr>
            <a:spLocks noChangeShapeType="1"/>
          </p:cNvSpPr>
          <p:nvPr/>
        </p:nvSpPr>
        <p:spPr bwMode="auto">
          <a:xfrm>
            <a:off x="6153150" y="3868738"/>
            <a:ext cx="170180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5" name="Line 37"/>
          <p:cNvSpPr>
            <a:spLocks noChangeShapeType="1"/>
          </p:cNvSpPr>
          <p:nvPr/>
        </p:nvSpPr>
        <p:spPr bwMode="auto">
          <a:xfrm flipV="1">
            <a:off x="6153150" y="4143375"/>
            <a:ext cx="1701800" cy="104140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9716" name="Group 39"/>
          <p:cNvGrpSpPr>
            <a:grpSpLocks/>
          </p:cNvGrpSpPr>
          <p:nvPr/>
        </p:nvGrpSpPr>
        <p:grpSpPr bwMode="auto">
          <a:xfrm>
            <a:off x="9609138" y="2111372"/>
            <a:ext cx="768350" cy="549275"/>
            <a:chOff x="150" y="2402"/>
            <a:chExt cx="484" cy="346"/>
          </a:xfrm>
        </p:grpSpPr>
        <p:sp>
          <p:nvSpPr>
            <p:cNvPr id="29759" name="Oval 40"/>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9760" name="Text Box 41"/>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E</a:t>
              </a:r>
            </a:p>
          </p:txBody>
        </p:sp>
      </p:grpSp>
      <p:sp>
        <p:nvSpPr>
          <p:cNvPr id="29717" name="Line 42"/>
          <p:cNvSpPr>
            <a:spLocks noChangeShapeType="1"/>
          </p:cNvSpPr>
          <p:nvPr/>
        </p:nvSpPr>
        <p:spPr bwMode="auto">
          <a:xfrm>
            <a:off x="6153151" y="2387600"/>
            <a:ext cx="340201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18" name="Line 43"/>
          <p:cNvSpPr>
            <a:spLocks noChangeShapeType="1"/>
          </p:cNvSpPr>
          <p:nvPr/>
        </p:nvSpPr>
        <p:spPr bwMode="auto">
          <a:xfrm flipV="1">
            <a:off x="9115426" y="2660651"/>
            <a:ext cx="658813" cy="1152525"/>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9719" name="Group 45"/>
          <p:cNvGrpSpPr>
            <a:grpSpLocks/>
          </p:cNvGrpSpPr>
          <p:nvPr/>
        </p:nvGrpSpPr>
        <p:grpSpPr bwMode="auto">
          <a:xfrm>
            <a:off x="1600200" y="3594097"/>
            <a:ext cx="768350" cy="549275"/>
            <a:chOff x="150" y="2402"/>
            <a:chExt cx="484" cy="346"/>
          </a:xfrm>
        </p:grpSpPr>
        <p:sp>
          <p:nvSpPr>
            <p:cNvPr id="29757" name="Oval 46"/>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9758" name="Text Box 47"/>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S</a:t>
              </a:r>
            </a:p>
          </p:txBody>
        </p:sp>
      </p:grpSp>
      <p:sp>
        <p:nvSpPr>
          <p:cNvPr id="29720" name="Line 48"/>
          <p:cNvSpPr>
            <a:spLocks noChangeShapeType="1"/>
          </p:cNvSpPr>
          <p:nvPr/>
        </p:nvSpPr>
        <p:spPr bwMode="auto">
          <a:xfrm flipV="1">
            <a:off x="2203451" y="2551113"/>
            <a:ext cx="328613" cy="109855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21" name="Line 49"/>
          <p:cNvSpPr>
            <a:spLocks noChangeShapeType="1"/>
          </p:cNvSpPr>
          <p:nvPr/>
        </p:nvSpPr>
        <p:spPr bwMode="auto">
          <a:xfrm>
            <a:off x="2203451" y="4087814"/>
            <a:ext cx="328613" cy="104298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9722" name="Text Box 57"/>
          <p:cNvSpPr txBox="1">
            <a:spLocks noChangeArrowheads="1"/>
          </p:cNvSpPr>
          <p:nvPr/>
        </p:nvSpPr>
        <p:spPr bwMode="auto">
          <a:xfrm>
            <a:off x="2460625" y="2760663"/>
            <a:ext cx="300082" cy="369332"/>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0</a:t>
            </a:r>
          </a:p>
        </p:txBody>
      </p:sp>
      <p:sp>
        <p:nvSpPr>
          <p:cNvPr id="29723" name="Text Box 58"/>
          <p:cNvSpPr txBox="1">
            <a:spLocks noChangeArrowheads="1"/>
          </p:cNvSpPr>
          <p:nvPr/>
        </p:nvSpPr>
        <p:spPr bwMode="auto">
          <a:xfrm>
            <a:off x="2428875" y="547528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29724" name="Text Box 59"/>
          <p:cNvSpPr txBox="1">
            <a:spLocks noChangeArrowheads="1"/>
          </p:cNvSpPr>
          <p:nvPr/>
        </p:nvSpPr>
        <p:spPr bwMode="auto">
          <a:xfrm>
            <a:off x="3465513" y="2771775"/>
            <a:ext cx="300082" cy="369332"/>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4</a:t>
            </a:r>
          </a:p>
        </p:txBody>
      </p:sp>
      <p:sp>
        <p:nvSpPr>
          <p:cNvPr id="29725" name="Text Box 60"/>
          <p:cNvSpPr txBox="1">
            <a:spLocks noChangeArrowheads="1"/>
          </p:cNvSpPr>
          <p:nvPr/>
        </p:nvSpPr>
        <p:spPr bwMode="auto">
          <a:xfrm>
            <a:off x="3506788" y="5475288"/>
            <a:ext cx="300082" cy="369332"/>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9726" name="Text Box 67"/>
          <p:cNvSpPr txBox="1">
            <a:spLocks noChangeArrowheads="1"/>
          </p:cNvSpPr>
          <p:nvPr/>
        </p:nvSpPr>
        <p:spPr bwMode="auto">
          <a:xfrm>
            <a:off x="4824413" y="5564188"/>
            <a:ext cx="300082" cy="369332"/>
          </a:xfrm>
          <a:prstGeom prst="rect">
            <a:avLst/>
          </a:prstGeom>
          <a:noFill/>
          <a:ln w="9525">
            <a:noFill/>
            <a:miter lim="800000"/>
            <a:headEnd/>
            <a:tailEnd/>
          </a:ln>
        </p:spPr>
        <p:txBody>
          <a:bodyPr wrap="none">
            <a:spAutoFit/>
          </a:bodyPr>
          <a:lstStyle/>
          <a:p>
            <a:r>
              <a:rPr lang="en-US" b="1">
                <a:solidFill>
                  <a:srgbClr val="00FF00"/>
                </a:solidFill>
                <a:latin typeface="Book Antiqua" panose="02040602050305030304" pitchFamily="18" charset="0"/>
              </a:rPr>
              <a:t>3</a:t>
            </a:r>
          </a:p>
        </p:txBody>
      </p:sp>
      <p:sp>
        <p:nvSpPr>
          <p:cNvPr id="29727" name="Text Box 68"/>
          <p:cNvSpPr txBox="1">
            <a:spLocks noChangeArrowheads="1"/>
          </p:cNvSpPr>
          <p:nvPr/>
        </p:nvSpPr>
        <p:spPr bwMode="auto">
          <a:xfrm>
            <a:off x="4821238" y="4254500"/>
            <a:ext cx="311150"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9728" name="Text Box 69"/>
          <p:cNvSpPr txBox="1">
            <a:spLocks noChangeArrowheads="1"/>
          </p:cNvSpPr>
          <p:nvPr/>
        </p:nvSpPr>
        <p:spPr bwMode="auto">
          <a:xfrm>
            <a:off x="4854575" y="2732088"/>
            <a:ext cx="311150"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4</a:t>
            </a:r>
          </a:p>
        </p:txBody>
      </p:sp>
      <p:sp>
        <p:nvSpPr>
          <p:cNvPr id="29729" name="Text Box 70"/>
          <p:cNvSpPr txBox="1">
            <a:spLocks noChangeArrowheads="1"/>
          </p:cNvSpPr>
          <p:nvPr/>
        </p:nvSpPr>
        <p:spPr bwMode="auto">
          <a:xfrm>
            <a:off x="5778501" y="2709863"/>
            <a:ext cx="741363"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10</a:t>
            </a:r>
          </a:p>
        </p:txBody>
      </p:sp>
      <p:sp>
        <p:nvSpPr>
          <p:cNvPr id="29730" name="Text Box 71"/>
          <p:cNvSpPr txBox="1">
            <a:spLocks noChangeArrowheads="1"/>
          </p:cNvSpPr>
          <p:nvPr/>
        </p:nvSpPr>
        <p:spPr bwMode="auto">
          <a:xfrm>
            <a:off x="5934076" y="4254500"/>
            <a:ext cx="384175"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9731" name="Text Box 72"/>
          <p:cNvSpPr txBox="1">
            <a:spLocks noChangeArrowheads="1"/>
          </p:cNvSpPr>
          <p:nvPr/>
        </p:nvSpPr>
        <p:spPr bwMode="auto">
          <a:xfrm>
            <a:off x="5934076" y="5564188"/>
            <a:ext cx="384175"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5</a:t>
            </a:r>
          </a:p>
        </p:txBody>
      </p:sp>
      <p:sp>
        <p:nvSpPr>
          <p:cNvPr id="29732" name="Text Box 79"/>
          <p:cNvSpPr txBox="1">
            <a:spLocks noChangeArrowheads="1"/>
          </p:cNvSpPr>
          <p:nvPr/>
        </p:nvSpPr>
        <p:spPr bwMode="auto">
          <a:xfrm>
            <a:off x="7777164" y="4262438"/>
            <a:ext cx="384175"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8</a:t>
            </a:r>
          </a:p>
        </p:txBody>
      </p:sp>
      <p:sp>
        <p:nvSpPr>
          <p:cNvPr id="29733" name="Text Box 80"/>
          <p:cNvSpPr txBox="1">
            <a:spLocks noChangeArrowheads="1"/>
          </p:cNvSpPr>
          <p:nvPr/>
        </p:nvSpPr>
        <p:spPr bwMode="auto">
          <a:xfrm>
            <a:off x="8763001" y="4306888"/>
            <a:ext cx="493713"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sp>
        <p:nvSpPr>
          <p:cNvPr id="29734" name="Text Box 82"/>
          <p:cNvSpPr txBox="1">
            <a:spLocks noChangeArrowheads="1"/>
          </p:cNvSpPr>
          <p:nvPr/>
        </p:nvSpPr>
        <p:spPr bwMode="auto">
          <a:xfrm>
            <a:off x="10104438" y="2551113"/>
            <a:ext cx="493712" cy="369332"/>
          </a:xfrm>
          <a:prstGeom prst="rect">
            <a:avLst/>
          </a:prstGeom>
          <a:noFill/>
          <a:ln w="9525">
            <a:noFill/>
            <a:miter lim="800000"/>
            <a:headEnd/>
            <a:tailEnd/>
          </a:ln>
        </p:spPr>
        <p:txBody>
          <a:bodyPr>
            <a:spAutoFit/>
          </a:bodyPr>
          <a:lstStyle/>
          <a:p>
            <a:r>
              <a:rPr lang="en-US" b="1">
                <a:solidFill>
                  <a:srgbClr val="00FF00"/>
                </a:solidFill>
                <a:latin typeface="Book Antiqua" panose="02040602050305030304" pitchFamily="18" charset="0"/>
              </a:rPr>
              <a:t>11</a:t>
            </a:r>
          </a:p>
        </p:txBody>
      </p:sp>
      <p:sp>
        <p:nvSpPr>
          <p:cNvPr id="29735" name="Text Box 83"/>
          <p:cNvSpPr txBox="1">
            <a:spLocks noChangeArrowheads="1"/>
          </p:cNvSpPr>
          <p:nvPr/>
        </p:nvSpPr>
        <p:spPr bwMode="auto">
          <a:xfrm>
            <a:off x="10104438" y="1838325"/>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29736" name="Text Box 88"/>
          <p:cNvSpPr txBox="1">
            <a:spLocks noChangeArrowheads="1"/>
          </p:cNvSpPr>
          <p:nvPr/>
        </p:nvSpPr>
        <p:spPr bwMode="auto">
          <a:xfrm>
            <a:off x="5824538" y="1617663"/>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sp>
        <p:nvSpPr>
          <p:cNvPr id="29737" name="Text Box 89"/>
          <p:cNvSpPr txBox="1">
            <a:spLocks noChangeArrowheads="1"/>
          </p:cNvSpPr>
          <p:nvPr/>
        </p:nvSpPr>
        <p:spPr bwMode="auto">
          <a:xfrm>
            <a:off x="4837113" y="1617663"/>
            <a:ext cx="493712"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5</a:t>
            </a:r>
          </a:p>
        </p:txBody>
      </p:sp>
      <p:sp>
        <p:nvSpPr>
          <p:cNvPr id="29738" name="Text Box 92"/>
          <p:cNvSpPr txBox="1">
            <a:spLocks noChangeArrowheads="1"/>
          </p:cNvSpPr>
          <p:nvPr/>
        </p:nvSpPr>
        <p:spPr bwMode="auto">
          <a:xfrm>
            <a:off x="7808914" y="314325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29739" name="Text Box 97"/>
          <p:cNvSpPr txBox="1">
            <a:spLocks noChangeArrowheads="1"/>
          </p:cNvSpPr>
          <p:nvPr/>
        </p:nvSpPr>
        <p:spPr bwMode="auto">
          <a:xfrm>
            <a:off x="5824539" y="31321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29740" name="Text Box 98"/>
          <p:cNvSpPr txBox="1">
            <a:spLocks noChangeArrowheads="1"/>
          </p:cNvSpPr>
          <p:nvPr/>
        </p:nvSpPr>
        <p:spPr bwMode="auto">
          <a:xfrm>
            <a:off x="5824539" y="44783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8</a:t>
            </a:r>
          </a:p>
        </p:txBody>
      </p:sp>
      <p:sp>
        <p:nvSpPr>
          <p:cNvPr id="29741" name="Text Box 99"/>
          <p:cNvSpPr txBox="1">
            <a:spLocks noChangeArrowheads="1"/>
          </p:cNvSpPr>
          <p:nvPr/>
        </p:nvSpPr>
        <p:spPr bwMode="auto">
          <a:xfrm>
            <a:off x="4837114" y="31321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29742" name="Text Box 100"/>
          <p:cNvSpPr txBox="1">
            <a:spLocks noChangeArrowheads="1"/>
          </p:cNvSpPr>
          <p:nvPr/>
        </p:nvSpPr>
        <p:spPr bwMode="auto">
          <a:xfrm>
            <a:off x="4891089" y="4478338"/>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29743" name="Text Box 105"/>
          <p:cNvSpPr txBox="1">
            <a:spLocks noChangeArrowheads="1"/>
          </p:cNvSpPr>
          <p:nvPr/>
        </p:nvSpPr>
        <p:spPr bwMode="auto">
          <a:xfrm>
            <a:off x="3432175" y="4389438"/>
            <a:ext cx="274638"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6</a:t>
            </a:r>
          </a:p>
        </p:txBody>
      </p:sp>
      <p:sp>
        <p:nvSpPr>
          <p:cNvPr id="29744" name="Text Box 106"/>
          <p:cNvSpPr txBox="1">
            <a:spLocks noChangeArrowheads="1"/>
          </p:cNvSpPr>
          <p:nvPr/>
        </p:nvSpPr>
        <p:spPr bwMode="auto">
          <a:xfrm>
            <a:off x="2478089" y="4371975"/>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3</a:t>
            </a:r>
          </a:p>
        </p:txBody>
      </p:sp>
      <p:sp>
        <p:nvSpPr>
          <p:cNvPr id="29745" name="Text Box 109"/>
          <p:cNvSpPr txBox="1">
            <a:spLocks noChangeArrowheads="1"/>
          </p:cNvSpPr>
          <p:nvPr/>
        </p:nvSpPr>
        <p:spPr bwMode="auto">
          <a:xfrm>
            <a:off x="3465514" y="160020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4</a:t>
            </a:r>
          </a:p>
        </p:txBody>
      </p:sp>
      <p:sp>
        <p:nvSpPr>
          <p:cNvPr id="29746" name="Text Box 110"/>
          <p:cNvSpPr txBox="1">
            <a:spLocks noChangeArrowheads="1"/>
          </p:cNvSpPr>
          <p:nvPr/>
        </p:nvSpPr>
        <p:spPr bwMode="auto">
          <a:xfrm>
            <a:off x="2465389" y="1606550"/>
            <a:ext cx="274637"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0</a:t>
            </a:r>
          </a:p>
        </p:txBody>
      </p:sp>
      <p:sp>
        <p:nvSpPr>
          <p:cNvPr id="29747" name="Text Box 113"/>
          <p:cNvSpPr txBox="1">
            <a:spLocks noChangeArrowheads="1"/>
          </p:cNvSpPr>
          <p:nvPr/>
        </p:nvSpPr>
        <p:spPr bwMode="auto">
          <a:xfrm>
            <a:off x="8677276" y="3132138"/>
            <a:ext cx="493713" cy="369332"/>
          </a:xfrm>
          <a:prstGeom prst="rect">
            <a:avLst/>
          </a:prstGeom>
          <a:noFill/>
          <a:ln w="9525">
            <a:noFill/>
            <a:miter lim="800000"/>
            <a:headEnd/>
            <a:tailEnd/>
          </a:ln>
        </p:spPr>
        <p:txBody>
          <a:bodyPr>
            <a:spAutoFit/>
          </a:bodyPr>
          <a:lstStyle/>
          <a:p>
            <a:r>
              <a:rPr lang="en-US" b="1">
                <a:solidFill>
                  <a:srgbClr val="FF0000"/>
                </a:solidFill>
                <a:latin typeface="Book Antiqua" panose="02040602050305030304" pitchFamily="18" charset="0"/>
              </a:rPr>
              <a:t>11</a:t>
            </a:r>
          </a:p>
        </p:txBody>
      </p:sp>
      <p:grpSp>
        <p:nvGrpSpPr>
          <p:cNvPr id="10" name="Group 127"/>
          <p:cNvGrpSpPr>
            <a:grpSpLocks/>
          </p:cNvGrpSpPr>
          <p:nvPr/>
        </p:nvGrpSpPr>
        <p:grpSpPr bwMode="auto">
          <a:xfrm>
            <a:off x="2587626" y="2003426"/>
            <a:ext cx="6480175" cy="2308225"/>
            <a:chOff x="875" y="1516"/>
            <a:chExt cx="4082" cy="1454"/>
          </a:xfrm>
        </p:grpSpPr>
        <p:sp>
          <p:nvSpPr>
            <p:cNvPr id="29752" name="Rectangle 116"/>
            <p:cNvSpPr>
              <a:spLocks noChangeArrowheads="1"/>
            </p:cNvSpPr>
            <p:nvPr/>
          </p:nvSpPr>
          <p:spPr bwMode="auto">
            <a:xfrm>
              <a:off x="875" y="1516"/>
              <a:ext cx="726" cy="499"/>
            </a:xfrm>
            <a:prstGeom prst="rect">
              <a:avLst/>
            </a:prstGeom>
            <a:noFill/>
            <a:ln w="57150">
              <a:solidFill>
                <a:srgbClr val="990033"/>
              </a:solidFill>
              <a:miter lim="800000"/>
              <a:headEnd/>
              <a:tailEnd/>
            </a:ln>
          </p:spPr>
          <p:txBody>
            <a:bodyPr wrap="none" anchor="ctr"/>
            <a:lstStyle/>
            <a:p>
              <a:endParaRPr lang="en-US">
                <a:latin typeface="Book Antiqua" panose="02040602050305030304" pitchFamily="18" charset="0"/>
              </a:endParaRPr>
            </a:p>
          </p:txBody>
        </p:sp>
        <p:sp>
          <p:nvSpPr>
            <p:cNvPr id="29753" name="Rectangle 119"/>
            <p:cNvSpPr>
              <a:spLocks noChangeArrowheads="1"/>
            </p:cNvSpPr>
            <p:nvPr/>
          </p:nvSpPr>
          <p:spPr bwMode="auto">
            <a:xfrm>
              <a:off x="2371" y="2468"/>
              <a:ext cx="726" cy="499"/>
            </a:xfrm>
            <a:prstGeom prst="rect">
              <a:avLst/>
            </a:prstGeom>
            <a:noFill/>
            <a:ln w="57150">
              <a:solidFill>
                <a:srgbClr val="990033"/>
              </a:solidFill>
              <a:miter lim="800000"/>
              <a:headEnd/>
              <a:tailEnd/>
            </a:ln>
          </p:spPr>
          <p:txBody>
            <a:bodyPr wrap="none" anchor="ctr"/>
            <a:lstStyle/>
            <a:p>
              <a:endParaRPr lang="en-US">
                <a:latin typeface="Book Antiqua" panose="02040602050305030304" pitchFamily="18" charset="0"/>
              </a:endParaRPr>
            </a:p>
          </p:txBody>
        </p:sp>
        <p:sp>
          <p:nvSpPr>
            <p:cNvPr id="29754" name="Rectangle 122"/>
            <p:cNvSpPr>
              <a:spLocks noChangeArrowheads="1"/>
            </p:cNvSpPr>
            <p:nvPr/>
          </p:nvSpPr>
          <p:spPr bwMode="auto">
            <a:xfrm>
              <a:off x="4231" y="2471"/>
              <a:ext cx="726" cy="499"/>
            </a:xfrm>
            <a:prstGeom prst="rect">
              <a:avLst/>
            </a:prstGeom>
            <a:noFill/>
            <a:ln w="57150">
              <a:solidFill>
                <a:srgbClr val="990033"/>
              </a:solidFill>
              <a:miter lim="800000"/>
              <a:headEnd/>
              <a:tailEnd/>
            </a:ln>
          </p:spPr>
          <p:txBody>
            <a:bodyPr wrap="none" anchor="ctr"/>
            <a:lstStyle/>
            <a:p>
              <a:endParaRPr lang="en-US">
                <a:latin typeface="Book Antiqua" panose="02040602050305030304" pitchFamily="18" charset="0"/>
              </a:endParaRPr>
            </a:p>
          </p:txBody>
        </p:sp>
        <p:sp>
          <p:nvSpPr>
            <p:cNvPr id="29755" name="Line 124"/>
            <p:cNvSpPr>
              <a:spLocks noChangeShapeType="1"/>
            </p:cNvSpPr>
            <p:nvPr/>
          </p:nvSpPr>
          <p:spPr bwMode="auto">
            <a:xfrm>
              <a:off x="1602" y="1803"/>
              <a:ext cx="748" cy="922"/>
            </a:xfrm>
            <a:prstGeom prst="line">
              <a:avLst/>
            </a:prstGeom>
            <a:noFill/>
            <a:ln w="57150">
              <a:solidFill>
                <a:srgbClr val="990033"/>
              </a:solidFill>
              <a:round/>
              <a:headEnd/>
              <a:tailEnd type="arrow" w="med" len="med"/>
            </a:ln>
          </p:spPr>
          <p:txBody>
            <a:bodyPr/>
            <a:lstStyle/>
            <a:p>
              <a:endParaRPr lang="en-US">
                <a:latin typeface="Book Antiqua" panose="02040602050305030304" pitchFamily="18" charset="0"/>
              </a:endParaRPr>
            </a:p>
          </p:txBody>
        </p:sp>
        <p:sp>
          <p:nvSpPr>
            <p:cNvPr id="29756" name="Line 125"/>
            <p:cNvSpPr>
              <a:spLocks noChangeShapeType="1"/>
            </p:cNvSpPr>
            <p:nvPr/>
          </p:nvSpPr>
          <p:spPr bwMode="auto">
            <a:xfrm>
              <a:off x="3122" y="2679"/>
              <a:ext cx="1072" cy="0"/>
            </a:xfrm>
            <a:prstGeom prst="line">
              <a:avLst/>
            </a:prstGeom>
            <a:noFill/>
            <a:ln w="57150">
              <a:solidFill>
                <a:srgbClr val="990033"/>
              </a:solidFill>
              <a:round/>
              <a:headEnd/>
              <a:tailEnd type="arrow" w="med" len="med"/>
            </a:ln>
          </p:spPr>
          <p:txBody>
            <a:bodyPr/>
            <a:lstStyle/>
            <a:p>
              <a:endParaRPr lang="en-US">
                <a:latin typeface="Book Antiqua" panose="02040602050305030304" pitchFamily="18" charset="0"/>
              </a:endParaRPr>
            </a:p>
          </p:txBody>
        </p:sp>
      </p:grpSp>
      <p:sp>
        <p:nvSpPr>
          <p:cNvPr id="7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a:cs typeface="Arial" charset="0"/>
              </a:rPr>
              <a:t>Slack Times Example</a:t>
            </a:r>
          </a:p>
        </p:txBody>
      </p:sp>
      <p:grpSp>
        <p:nvGrpSpPr>
          <p:cNvPr id="2" name="Group 7"/>
          <p:cNvGrpSpPr>
            <a:grpSpLocks/>
          </p:cNvGrpSpPr>
          <p:nvPr/>
        </p:nvGrpSpPr>
        <p:grpSpPr bwMode="auto">
          <a:xfrm>
            <a:off x="1955800" y="1371601"/>
            <a:ext cx="8407400" cy="4709279"/>
            <a:chOff x="261" y="359"/>
            <a:chExt cx="5394" cy="3415"/>
          </a:xfrm>
        </p:grpSpPr>
        <p:sp>
          <p:nvSpPr>
            <p:cNvPr id="31752" name="Oval 8"/>
            <p:cNvSpPr>
              <a:spLocks noChangeArrowheads="1"/>
            </p:cNvSpPr>
            <p:nvPr/>
          </p:nvSpPr>
          <p:spPr bwMode="auto">
            <a:xfrm>
              <a:off x="261" y="194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3" name="Text Box 9"/>
            <p:cNvSpPr txBox="1">
              <a:spLocks noChangeArrowheads="1"/>
            </p:cNvSpPr>
            <p:nvPr/>
          </p:nvSpPr>
          <p:spPr bwMode="auto">
            <a:xfrm>
              <a:off x="309" y="1978"/>
              <a:ext cx="459"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Start</a:t>
              </a:r>
            </a:p>
          </p:txBody>
        </p:sp>
        <p:sp>
          <p:nvSpPr>
            <p:cNvPr id="31754" name="Oval 10"/>
            <p:cNvSpPr>
              <a:spLocks noChangeArrowheads="1"/>
            </p:cNvSpPr>
            <p:nvPr/>
          </p:nvSpPr>
          <p:spPr bwMode="auto">
            <a:xfrm>
              <a:off x="4917" y="193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5" name="Text Box 11"/>
            <p:cNvSpPr txBox="1">
              <a:spLocks noChangeArrowheads="1"/>
            </p:cNvSpPr>
            <p:nvPr/>
          </p:nvSpPr>
          <p:spPr bwMode="auto">
            <a:xfrm>
              <a:off x="4920" y="1968"/>
              <a:ext cx="568"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Finish</a:t>
              </a:r>
            </a:p>
          </p:txBody>
        </p:sp>
        <p:sp>
          <p:nvSpPr>
            <p:cNvPr id="31756" name="Rectangle 12"/>
            <p:cNvSpPr>
              <a:spLocks noChangeArrowheads="1"/>
            </p:cNvSpPr>
            <p:nvPr/>
          </p:nvSpPr>
          <p:spPr bwMode="auto">
            <a:xfrm>
              <a:off x="1199" y="999"/>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7" name="Text Box 13"/>
            <p:cNvSpPr txBox="1">
              <a:spLocks noChangeArrowheads="1"/>
            </p:cNvSpPr>
            <p:nvPr/>
          </p:nvSpPr>
          <p:spPr bwMode="auto">
            <a:xfrm>
              <a:off x="1178" y="981"/>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a=4</a:t>
              </a:r>
            </a:p>
            <a:p>
              <a:pPr algn="ctr" eaLnBrk="1" hangingPunct="1"/>
              <a:r>
                <a:rPr lang="en-US" sz="1400" dirty="0">
                  <a:latin typeface="Book Antiqua" panose="02040602050305030304" pitchFamily="18" charset="0"/>
                </a:rPr>
                <a:t>slack=    </a:t>
              </a:r>
            </a:p>
          </p:txBody>
        </p:sp>
        <p:sp>
          <p:nvSpPr>
            <p:cNvPr id="31758" name="Rectangle 14"/>
            <p:cNvSpPr>
              <a:spLocks noChangeArrowheads="1"/>
            </p:cNvSpPr>
            <p:nvPr/>
          </p:nvSpPr>
          <p:spPr bwMode="auto">
            <a:xfrm>
              <a:off x="1198" y="290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9" name="Text Box 15"/>
            <p:cNvSpPr txBox="1">
              <a:spLocks noChangeArrowheads="1"/>
            </p:cNvSpPr>
            <p:nvPr/>
          </p:nvSpPr>
          <p:spPr bwMode="auto">
            <a:xfrm>
              <a:off x="1177" y="288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b=3</a:t>
              </a:r>
            </a:p>
            <a:p>
              <a:pPr algn="ctr" eaLnBrk="1" hangingPunct="1"/>
              <a:r>
                <a:rPr lang="en-US" sz="1400" dirty="0">
                  <a:latin typeface="Book Antiqua" panose="02040602050305030304" pitchFamily="18" charset="0"/>
                </a:rPr>
                <a:t>slack=    </a:t>
              </a:r>
            </a:p>
          </p:txBody>
        </p:sp>
        <p:sp>
          <p:nvSpPr>
            <p:cNvPr id="31760" name="Rectangle 16"/>
            <p:cNvSpPr>
              <a:spLocks noChangeArrowheads="1"/>
            </p:cNvSpPr>
            <p:nvPr/>
          </p:nvSpPr>
          <p:spPr bwMode="auto">
            <a:xfrm>
              <a:off x="2217" y="377"/>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1" name="Text Box 17"/>
            <p:cNvSpPr txBox="1">
              <a:spLocks noChangeArrowheads="1"/>
            </p:cNvSpPr>
            <p:nvPr/>
          </p:nvSpPr>
          <p:spPr bwMode="auto">
            <a:xfrm>
              <a:off x="2196" y="359"/>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c=3</a:t>
              </a:r>
            </a:p>
            <a:p>
              <a:pPr algn="ctr" eaLnBrk="1" hangingPunct="1"/>
              <a:r>
                <a:rPr lang="en-US" sz="1400" dirty="0">
                  <a:latin typeface="Book Antiqua" panose="02040602050305030304" pitchFamily="18" charset="0"/>
                </a:rPr>
                <a:t>slack=    </a:t>
              </a:r>
            </a:p>
          </p:txBody>
        </p:sp>
        <p:sp>
          <p:nvSpPr>
            <p:cNvPr id="31762" name="Rectangle 18"/>
            <p:cNvSpPr>
              <a:spLocks noChangeArrowheads="1"/>
            </p:cNvSpPr>
            <p:nvPr/>
          </p:nvSpPr>
          <p:spPr bwMode="auto">
            <a:xfrm>
              <a:off x="2199" y="14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3" name="Text Box 19"/>
            <p:cNvSpPr txBox="1">
              <a:spLocks noChangeArrowheads="1"/>
            </p:cNvSpPr>
            <p:nvPr/>
          </p:nvSpPr>
          <p:spPr bwMode="auto">
            <a:xfrm>
              <a:off x="2178" y="147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d=2</a:t>
              </a:r>
            </a:p>
            <a:p>
              <a:pPr algn="ctr" eaLnBrk="1" hangingPunct="1"/>
              <a:r>
                <a:rPr lang="en-US" sz="1400" dirty="0">
                  <a:latin typeface="Book Antiqua" panose="02040602050305030304" pitchFamily="18" charset="0"/>
                </a:rPr>
                <a:t>slack=    </a:t>
              </a:r>
            </a:p>
          </p:txBody>
        </p:sp>
        <p:sp>
          <p:nvSpPr>
            <p:cNvPr id="31764" name="Rectangle 20"/>
            <p:cNvSpPr>
              <a:spLocks noChangeArrowheads="1"/>
            </p:cNvSpPr>
            <p:nvPr/>
          </p:nvSpPr>
          <p:spPr bwMode="auto">
            <a:xfrm>
              <a:off x="2180" y="234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5" name="Text Box 21"/>
            <p:cNvSpPr txBox="1">
              <a:spLocks noChangeArrowheads="1"/>
            </p:cNvSpPr>
            <p:nvPr/>
          </p:nvSpPr>
          <p:spPr bwMode="auto">
            <a:xfrm>
              <a:off x="2159" y="232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e=6</a:t>
              </a:r>
            </a:p>
            <a:p>
              <a:pPr algn="ctr" eaLnBrk="1" hangingPunct="1"/>
              <a:r>
                <a:rPr lang="en-US" sz="1400" dirty="0">
                  <a:latin typeface="Book Antiqua" panose="02040602050305030304" pitchFamily="18" charset="0"/>
                </a:rPr>
                <a:t>slack=    </a:t>
              </a:r>
            </a:p>
          </p:txBody>
        </p:sp>
        <p:sp>
          <p:nvSpPr>
            <p:cNvPr id="31766" name="Rectangle 22"/>
            <p:cNvSpPr>
              <a:spLocks noChangeArrowheads="1"/>
            </p:cNvSpPr>
            <p:nvPr/>
          </p:nvSpPr>
          <p:spPr bwMode="auto">
            <a:xfrm>
              <a:off x="2180" y="3394"/>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7" name="Text Box 23"/>
            <p:cNvSpPr txBox="1">
              <a:spLocks noChangeArrowheads="1"/>
            </p:cNvSpPr>
            <p:nvPr/>
          </p:nvSpPr>
          <p:spPr bwMode="auto">
            <a:xfrm>
              <a:off x="2159" y="3376"/>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f=4</a:t>
              </a:r>
            </a:p>
            <a:p>
              <a:pPr algn="ctr" eaLnBrk="1" hangingPunct="1"/>
              <a:r>
                <a:rPr lang="en-US" sz="1400" dirty="0">
                  <a:latin typeface="Book Antiqua" panose="02040602050305030304" pitchFamily="18" charset="0"/>
                </a:rPr>
                <a:t>slack=    </a:t>
              </a:r>
            </a:p>
          </p:txBody>
        </p:sp>
        <p:sp>
          <p:nvSpPr>
            <p:cNvPr id="31768" name="Rectangle 24"/>
            <p:cNvSpPr>
              <a:spLocks noChangeArrowheads="1"/>
            </p:cNvSpPr>
            <p:nvPr/>
          </p:nvSpPr>
          <p:spPr bwMode="auto">
            <a:xfrm>
              <a:off x="3204" y="971"/>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9" name="Text Box 25"/>
            <p:cNvSpPr txBox="1">
              <a:spLocks noChangeArrowheads="1"/>
            </p:cNvSpPr>
            <p:nvPr/>
          </p:nvSpPr>
          <p:spPr bwMode="auto">
            <a:xfrm>
              <a:off x="3183" y="953"/>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g=1</a:t>
              </a:r>
            </a:p>
            <a:p>
              <a:pPr algn="ctr" eaLnBrk="1" hangingPunct="1"/>
              <a:r>
                <a:rPr lang="en-US" sz="1400" dirty="0">
                  <a:latin typeface="Book Antiqua" panose="02040602050305030304" pitchFamily="18" charset="0"/>
                </a:rPr>
                <a:t>slack=    </a:t>
              </a:r>
            </a:p>
          </p:txBody>
        </p:sp>
        <p:sp>
          <p:nvSpPr>
            <p:cNvPr id="31770" name="Rectangle 26"/>
            <p:cNvSpPr>
              <a:spLocks noChangeArrowheads="1"/>
            </p:cNvSpPr>
            <p:nvPr/>
          </p:nvSpPr>
          <p:spPr bwMode="auto">
            <a:xfrm>
              <a:off x="3213" y="255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1" name="Text Box 27"/>
            <p:cNvSpPr txBox="1">
              <a:spLocks noChangeArrowheads="1"/>
            </p:cNvSpPr>
            <p:nvPr/>
          </p:nvSpPr>
          <p:spPr bwMode="auto">
            <a:xfrm>
              <a:off x="3192" y="253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h=4</a:t>
              </a:r>
            </a:p>
            <a:p>
              <a:pPr algn="ctr" eaLnBrk="1" hangingPunct="1"/>
              <a:r>
                <a:rPr lang="en-US" sz="1400" dirty="0">
                  <a:latin typeface="Book Antiqua" panose="02040602050305030304" pitchFamily="18" charset="0"/>
                </a:rPr>
                <a:t>slack=    </a:t>
              </a:r>
            </a:p>
          </p:txBody>
        </p:sp>
        <p:sp>
          <p:nvSpPr>
            <p:cNvPr id="31772" name="Rectangle 28"/>
            <p:cNvSpPr>
              <a:spLocks noChangeArrowheads="1"/>
            </p:cNvSpPr>
            <p:nvPr/>
          </p:nvSpPr>
          <p:spPr bwMode="auto">
            <a:xfrm>
              <a:off x="3204" y="341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3" name="Text Box 29"/>
            <p:cNvSpPr txBox="1">
              <a:spLocks noChangeArrowheads="1"/>
            </p:cNvSpPr>
            <p:nvPr/>
          </p:nvSpPr>
          <p:spPr bwMode="auto">
            <a:xfrm>
              <a:off x="3183" y="339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i=5</a:t>
              </a:r>
            </a:p>
            <a:p>
              <a:pPr algn="ctr" eaLnBrk="1" hangingPunct="1"/>
              <a:r>
                <a:rPr lang="en-US" sz="1400" dirty="0">
                  <a:latin typeface="Book Antiqua" panose="02040602050305030304" pitchFamily="18" charset="0"/>
                </a:rPr>
                <a:t>slack=    </a:t>
              </a:r>
            </a:p>
          </p:txBody>
        </p:sp>
        <p:sp>
          <p:nvSpPr>
            <p:cNvPr id="31774" name="Rectangle 30"/>
            <p:cNvSpPr>
              <a:spLocks noChangeArrowheads="1"/>
            </p:cNvSpPr>
            <p:nvPr/>
          </p:nvSpPr>
          <p:spPr bwMode="auto">
            <a:xfrm>
              <a:off x="4045" y="13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5" name="Text Box 31"/>
            <p:cNvSpPr txBox="1">
              <a:spLocks noChangeArrowheads="1"/>
            </p:cNvSpPr>
            <p:nvPr/>
          </p:nvSpPr>
          <p:spPr bwMode="auto">
            <a:xfrm>
              <a:off x="4024" y="137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j=6</a:t>
              </a:r>
            </a:p>
            <a:p>
              <a:pPr algn="ctr" eaLnBrk="1" hangingPunct="1"/>
              <a:r>
                <a:rPr lang="en-US" sz="1400" dirty="0">
                  <a:latin typeface="Book Antiqua" panose="02040602050305030304" pitchFamily="18" charset="0"/>
                </a:rPr>
                <a:t>slack=    </a:t>
              </a:r>
            </a:p>
          </p:txBody>
        </p:sp>
        <p:sp>
          <p:nvSpPr>
            <p:cNvPr id="31776" name="Rectangle 32"/>
            <p:cNvSpPr>
              <a:spLocks noChangeArrowheads="1"/>
            </p:cNvSpPr>
            <p:nvPr/>
          </p:nvSpPr>
          <p:spPr bwMode="auto">
            <a:xfrm>
              <a:off x="4036" y="295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7" name="Text Box 33"/>
            <p:cNvSpPr txBox="1">
              <a:spLocks noChangeArrowheads="1"/>
            </p:cNvSpPr>
            <p:nvPr/>
          </p:nvSpPr>
          <p:spPr bwMode="auto">
            <a:xfrm>
              <a:off x="4015" y="2937"/>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k=1</a:t>
              </a:r>
            </a:p>
            <a:p>
              <a:pPr algn="ctr" eaLnBrk="1" hangingPunct="1"/>
              <a:r>
                <a:rPr lang="en-US" sz="1400" dirty="0">
                  <a:latin typeface="Book Antiqua" panose="02040602050305030304" pitchFamily="18" charset="0"/>
                </a:rPr>
                <a:t>slack=    </a:t>
              </a:r>
            </a:p>
          </p:txBody>
        </p:sp>
        <p:sp>
          <p:nvSpPr>
            <p:cNvPr id="31778" name="Line 34"/>
            <p:cNvSpPr>
              <a:spLocks noChangeShapeType="1"/>
            </p:cNvSpPr>
            <p:nvPr/>
          </p:nvSpPr>
          <p:spPr bwMode="auto">
            <a:xfrm flipV="1">
              <a:off x="678" y="1231"/>
              <a:ext cx="515" cy="747"/>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79" name="Line 35"/>
            <p:cNvSpPr>
              <a:spLocks noChangeShapeType="1"/>
            </p:cNvSpPr>
            <p:nvPr/>
          </p:nvSpPr>
          <p:spPr bwMode="auto">
            <a:xfrm>
              <a:off x="683" y="2240"/>
              <a:ext cx="518" cy="76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0" name="Line 36"/>
            <p:cNvSpPr>
              <a:spLocks noChangeShapeType="1"/>
            </p:cNvSpPr>
            <p:nvPr/>
          </p:nvSpPr>
          <p:spPr bwMode="auto">
            <a:xfrm flipV="1">
              <a:off x="1719" y="576"/>
              <a:ext cx="494" cy="55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1" name="Line 37"/>
            <p:cNvSpPr>
              <a:spLocks noChangeShapeType="1"/>
            </p:cNvSpPr>
            <p:nvPr/>
          </p:nvSpPr>
          <p:spPr bwMode="auto">
            <a:xfrm>
              <a:off x="1719" y="1213"/>
              <a:ext cx="484" cy="39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2" name="Line 38"/>
            <p:cNvSpPr>
              <a:spLocks noChangeShapeType="1"/>
            </p:cNvSpPr>
            <p:nvPr/>
          </p:nvSpPr>
          <p:spPr bwMode="auto">
            <a:xfrm>
              <a:off x="2737" y="585"/>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3" name="Line 39"/>
            <p:cNvSpPr>
              <a:spLocks noChangeShapeType="1"/>
            </p:cNvSpPr>
            <p:nvPr/>
          </p:nvSpPr>
          <p:spPr bwMode="auto">
            <a:xfrm flipV="1">
              <a:off x="2718" y="1164"/>
              <a:ext cx="482" cy="451"/>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4" name="Line 40"/>
            <p:cNvSpPr>
              <a:spLocks noChangeShapeType="1"/>
            </p:cNvSpPr>
            <p:nvPr/>
          </p:nvSpPr>
          <p:spPr bwMode="auto">
            <a:xfrm>
              <a:off x="3727" y="1200"/>
              <a:ext cx="317" cy="282"/>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5" name="Line 41"/>
            <p:cNvSpPr>
              <a:spLocks noChangeShapeType="1"/>
            </p:cNvSpPr>
            <p:nvPr/>
          </p:nvSpPr>
          <p:spPr bwMode="auto">
            <a:xfrm flipV="1">
              <a:off x="1719" y="2523"/>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6" name="Line 42"/>
            <p:cNvSpPr>
              <a:spLocks noChangeShapeType="1"/>
            </p:cNvSpPr>
            <p:nvPr/>
          </p:nvSpPr>
          <p:spPr bwMode="auto">
            <a:xfrm>
              <a:off x="1719" y="3099"/>
              <a:ext cx="457" cy="43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7" name="Line 43"/>
            <p:cNvSpPr>
              <a:spLocks noChangeShapeType="1"/>
            </p:cNvSpPr>
            <p:nvPr/>
          </p:nvSpPr>
          <p:spPr bwMode="auto">
            <a:xfrm>
              <a:off x="2706" y="2542"/>
              <a:ext cx="506" cy="11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8" name="Line 44"/>
            <p:cNvSpPr>
              <a:spLocks noChangeShapeType="1"/>
            </p:cNvSpPr>
            <p:nvPr/>
          </p:nvSpPr>
          <p:spPr bwMode="auto">
            <a:xfrm flipV="1">
              <a:off x="2697" y="1612"/>
              <a:ext cx="1347" cy="82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9" name="Line 45"/>
            <p:cNvSpPr>
              <a:spLocks noChangeShapeType="1"/>
            </p:cNvSpPr>
            <p:nvPr/>
          </p:nvSpPr>
          <p:spPr bwMode="auto">
            <a:xfrm>
              <a:off x="2697" y="3557"/>
              <a:ext cx="503" cy="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0" name="Line 46"/>
            <p:cNvSpPr>
              <a:spLocks noChangeShapeType="1"/>
            </p:cNvSpPr>
            <p:nvPr/>
          </p:nvSpPr>
          <p:spPr bwMode="auto">
            <a:xfrm flipV="1">
              <a:off x="3727" y="3181"/>
              <a:ext cx="305" cy="34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1" name="Line 47"/>
            <p:cNvSpPr>
              <a:spLocks noChangeShapeType="1"/>
            </p:cNvSpPr>
            <p:nvPr/>
          </p:nvSpPr>
          <p:spPr bwMode="auto">
            <a:xfrm>
              <a:off x="3733" y="2788"/>
              <a:ext cx="299" cy="26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2" name="Line 48"/>
            <p:cNvSpPr>
              <a:spLocks noChangeShapeType="1"/>
            </p:cNvSpPr>
            <p:nvPr/>
          </p:nvSpPr>
          <p:spPr bwMode="auto">
            <a:xfrm flipV="1">
              <a:off x="4556" y="2216"/>
              <a:ext cx="426" cy="82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3" name="Line 49"/>
            <p:cNvSpPr>
              <a:spLocks noChangeShapeType="1"/>
            </p:cNvSpPr>
            <p:nvPr/>
          </p:nvSpPr>
          <p:spPr bwMode="auto">
            <a:xfrm>
              <a:off x="4565" y="1600"/>
              <a:ext cx="422" cy="38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3" name="Group 50"/>
            <p:cNvGrpSpPr>
              <a:grpSpLocks/>
            </p:cNvGrpSpPr>
            <p:nvPr/>
          </p:nvGrpSpPr>
          <p:grpSpPr bwMode="auto">
            <a:xfrm>
              <a:off x="4872" y="359"/>
              <a:ext cx="783" cy="718"/>
              <a:chOff x="4872" y="311"/>
              <a:chExt cx="783" cy="718"/>
            </a:xfrm>
          </p:grpSpPr>
          <p:sp>
            <p:nvSpPr>
              <p:cNvPr id="31795" name="Rectangle 51"/>
              <p:cNvSpPr>
                <a:spLocks noChangeArrowheads="1"/>
              </p:cNvSpPr>
              <p:nvPr/>
            </p:nvSpPr>
            <p:spPr bwMode="auto">
              <a:xfrm>
                <a:off x="4925" y="50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96" name="Text Box 52"/>
              <p:cNvSpPr txBox="1">
                <a:spLocks noChangeArrowheads="1"/>
              </p:cNvSpPr>
              <p:nvPr/>
            </p:nvSpPr>
            <p:spPr bwMode="auto">
              <a:xfrm>
                <a:off x="4872" y="488"/>
                <a:ext cx="622" cy="379"/>
              </a:xfrm>
              <a:prstGeom prst="rect">
                <a:avLst/>
              </a:prstGeom>
              <a:noFill/>
              <a:ln w="9525">
                <a:noFill/>
                <a:miter lim="800000"/>
                <a:headEnd/>
                <a:tailEnd/>
              </a:ln>
            </p:spPr>
            <p:txBody>
              <a:bodyPr wrap="none">
                <a:spAutoFit/>
              </a:bodyPr>
              <a:lstStyle/>
              <a:p>
                <a:pPr algn="ctr" eaLnBrk="1" hangingPunct="1"/>
                <a:r>
                  <a:rPr lang="en-US" sz="1400">
                    <a:latin typeface="Book Antiqua" panose="02040602050305030304" pitchFamily="18" charset="0"/>
                  </a:rPr>
                  <a:t>Task=dur</a:t>
                </a:r>
              </a:p>
              <a:p>
                <a:pPr algn="ctr" eaLnBrk="1" hangingPunct="1"/>
                <a:r>
                  <a:rPr lang="en-US" sz="1400">
                    <a:latin typeface="Book Antiqua" panose="02040602050305030304" pitchFamily="18" charset="0"/>
                  </a:rPr>
                  <a:t>slack=xxx</a:t>
                </a:r>
              </a:p>
            </p:txBody>
          </p:sp>
          <p:sp>
            <p:nvSpPr>
              <p:cNvPr id="31797" name="Text Box 53"/>
              <p:cNvSpPr txBox="1">
                <a:spLocks noChangeArrowheads="1"/>
              </p:cNvSpPr>
              <p:nvPr/>
            </p:nvSpPr>
            <p:spPr bwMode="auto">
              <a:xfrm>
                <a:off x="4906" y="828"/>
                <a:ext cx="351"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EST</a:t>
                </a:r>
              </a:p>
            </p:txBody>
          </p:sp>
          <p:sp>
            <p:nvSpPr>
              <p:cNvPr id="31798" name="Text Box 54"/>
              <p:cNvSpPr txBox="1">
                <a:spLocks noChangeArrowheads="1"/>
              </p:cNvSpPr>
              <p:nvPr/>
            </p:nvSpPr>
            <p:spPr bwMode="auto">
              <a:xfrm>
                <a:off x="5199" y="828"/>
                <a:ext cx="358"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EFT</a:t>
                </a:r>
              </a:p>
            </p:txBody>
          </p:sp>
          <p:sp>
            <p:nvSpPr>
              <p:cNvPr id="31799" name="Text Box 55"/>
              <p:cNvSpPr txBox="1">
                <a:spLocks noChangeArrowheads="1"/>
              </p:cNvSpPr>
              <p:nvPr/>
            </p:nvSpPr>
            <p:spPr bwMode="auto">
              <a:xfrm>
                <a:off x="5199" y="311"/>
                <a:ext cx="456"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LFT</a:t>
                </a:r>
              </a:p>
            </p:txBody>
          </p:sp>
          <p:sp>
            <p:nvSpPr>
              <p:cNvPr id="31800" name="Text Box 56"/>
              <p:cNvSpPr txBox="1">
                <a:spLocks noChangeArrowheads="1"/>
              </p:cNvSpPr>
              <p:nvPr/>
            </p:nvSpPr>
            <p:spPr bwMode="auto">
              <a:xfrm>
                <a:off x="4906" y="311"/>
                <a:ext cx="400"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LST</a:t>
                </a:r>
              </a:p>
            </p:txBody>
          </p:sp>
        </p:grpSp>
      </p:gr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latin typeface="Book Antiqua" panose="02040602050305030304" pitchFamily="18" charset="0"/>
              </a:rPr>
              <a:pPr>
                <a:defRPr/>
              </a:pPr>
              <a:t>3/12/2024</a:t>
            </a:fld>
            <a:endParaRPr lang="en-US" sz="1200" dirty="0">
              <a:solidFill>
                <a:schemeClr val="tx1">
                  <a:tint val="75000"/>
                </a:schemeClr>
              </a:solidFill>
              <a:latin typeface="Book Antiqua" panose="02040602050305030304" pitchFamily="18" charset="0"/>
            </a:endParaRPr>
          </a:p>
        </p:txBody>
      </p:sp>
      <p:sp>
        <p:nvSpPr>
          <p:cNvPr id="59" name="Slide Number Placeholder 5"/>
          <p:cNvSpPr txBox="1">
            <a:spLocks noGrp="1"/>
          </p:cNvSpPr>
          <p:nvPr/>
        </p:nvSpPr>
        <p:spPr>
          <a:xfrm>
            <a:off x="8077200" y="6416676"/>
            <a:ext cx="2133600" cy="365125"/>
          </a:xfrm>
          <a:prstGeom prst="rect">
            <a:avLst/>
          </a:prstGeom>
          <a:noFill/>
        </p:spPr>
        <p:txBody>
          <a:bodyPr anchor="ctr"/>
          <a:lstStyle/>
          <a:p>
            <a:pPr algn="r">
              <a:defRPr/>
            </a:pPr>
            <a:r>
              <a:rPr lang="en-US" sz="1200" dirty="0">
                <a:solidFill>
                  <a:schemeClr val="tx1">
                    <a:tint val="75000"/>
                  </a:schemeClr>
                </a:solidFill>
                <a:latin typeface="Book Antiqua" panose="02040602050305030304" pitchFamily="18" charset="0"/>
              </a:rPr>
              <a:t>5-1-</a:t>
            </a:r>
            <a:fld id="{DD47706E-691F-4BAE-9078-1055BE8C96AA}" type="slidenum">
              <a:rPr lang="en-US" sz="1200">
                <a:solidFill>
                  <a:schemeClr val="tx1">
                    <a:tint val="75000"/>
                  </a:schemeClr>
                </a:solidFill>
                <a:latin typeface="Book Antiqua" panose="02040602050305030304" pitchFamily="18" charset="0"/>
              </a:rPr>
              <a:pPr algn="r">
                <a:defRPr/>
              </a:pPr>
              <a:t>15</a:t>
            </a:fld>
            <a:endParaRPr lang="en-US" sz="1200" dirty="0">
              <a:solidFill>
                <a:schemeClr val="tx1">
                  <a:tint val="75000"/>
                </a:schemeClr>
              </a:solidFill>
              <a:latin typeface="Book Antiqua" panose="02040602050305030304" pitchFamily="18" charset="0"/>
            </a:endParaRPr>
          </a:p>
        </p:txBody>
      </p:sp>
      <p:sp>
        <p:nvSpPr>
          <p:cNvPr id="61" name="Text Box 58"/>
          <p:cNvSpPr txBox="1">
            <a:spLocks noChangeArrowheads="1"/>
          </p:cNvSpPr>
          <p:nvPr/>
        </p:nvSpPr>
        <p:spPr bwMode="auto">
          <a:xfrm>
            <a:off x="3258498" y="26786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63" name="Text Box 58"/>
          <p:cNvSpPr txBox="1">
            <a:spLocks noChangeArrowheads="1"/>
          </p:cNvSpPr>
          <p:nvPr/>
        </p:nvSpPr>
        <p:spPr bwMode="auto">
          <a:xfrm>
            <a:off x="4006850" y="266274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4" name="Text Box 58"/>
          <p:cNvSpPr txBox="1">
            <a:spLocks noChangeArrowheads="1"/>
          </p:cNvSpPr>
          <p:nvPr/>
        </p:nvSpPr>
        <p:spPr bwMode="auto">
          <a:xfrm>
            <a:off x="4845050"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5" name="Text Box 58"/>
          <p:cNvSpPr txBox="1">
            <a:spLocks noChangeArrowheads="1"/>
          </p:cNvSpPr>
          <p:nvPr/>
        </p:nvSpPr>
        <p:spPr bwMode="auto">
          <a:xfrm>
            <a:off x="4876800" y="18404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6" name="Text Box 58"/>
          <p:cNvSpPr txBox="1">
            <a:spLocks noChangeArrowheads="1"/>
          </p:cNvSpPr>
          <p:nvPr/>
        </p:nvSpPr>
        <p:spPr bwMode="auto">
          <a:xfrm>
            <a:off x="5576248"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6</a:t>
            </a:r>
          </a:p>
        </p:txBody>
      </p:sp>
      <p:sp>
        <p:nvSpPr>
          <p:cNvPr id="67" name="Text Box 58"/>
          <p:cNvSpPr txBox="1">
            <a:spLocks noChangeArrowheads="1"/>
          </p:cNvSpPr>
          <p:nvPr/>
        </p:nvSpPr>
        <p:spPr bwMode="auto">
          <a:xfrm>
            <a:off x="5593402" y="18404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8" name="Text Box 58"/>
          <p:cNvSpPr txBox="1">
            <a:spLocks noChangeArrowheads="1"/>
          </p:cNvSpPr>
          <p:nvPr/>
        </p:nvSpPr>
        <p:spPr bwMode="auto">
          <a:xfrm>
            <a:off x="6445250" y="2629763"/>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9" name="Text Box 58"/>
          <p:cNvSpPr txBox="1">
            <a:spLocks noChangeArrowheads="1"/>
          </p:cNvSpPr>
          <p:nvPr/>
        </p:nvSpPr>
        <p:spPr bwMode="auto">
          <a:xfrm>
            <a:off x="7141192" y="2637723"/>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8</a:t>
            </a:r>
          </a:p>
        </p:txBody>
      </p:sp>
      <p:sp>
        <p:nvSpPr>
          <p:cNvPr id="70" name="Text Box 58"/>
          <p:cNvSpPr txBox="1">
            <a:spLocks noChangeArrowheads="1"/>
          </p:cNvSpPr>
          <p:nvPr/>
        </p:nvSpPr>
        <p:spPr bwMode="auto">
          <a:xfrm>
            <a:off x="3276600" y="5306704"/>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71" name="Text Box 58"/>
          <p:cNvSpPr txBox="1">
            <a:spLocks noChangeArrowheads="1"/>
          </p:cNvSpPr>
          <p:nvPr/>
        </p:nvSpPr>
        <p:spPr bwMode="auto">
          <a:xfrm>
            <a:off x="4024952" y="5290784"/>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2" name="Text Box 58"/>
          <p:cNvSpPr txBox="1">
            <a:spLocks noChangeArrowheads="1"/>
          </p:cNvSpPr>
          <p:nvPr/>
        </p:nvSpPr>
        <p:spPr bwMode="auto">
          <a:xfrm>
            <a:off x="4841544" y="595156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3" name="Text Box 58"/>
          <p:cNvSpPr txBox="1">
            <a:spLocks noChangeArrowheads="1"/>
          </p:cNvSpPr>
          <p:nvPr/>
        </p:nvSpPr>
        <p:spPr bwMode="auto">
          <a:xfrm>
            <a:off x="5518150" y="59436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74" name="Text Box 58"/>
          <p:cNvSpPr txBox="1">
            <a:spLocks noChangeArrowheads="1"/>
          </p:cNvSpPr>
          <p:nvPr/>
        </p:nvSpPr>
        <p:spPr bwMode="auto">
          <a:xfrm>
            <a:off x="4831402" y="450376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5" name="Text Box 58"/>
          <p:cNvSpPr txBox="1">
            <a:spLocks noChangeArrowheads="1"/>
          </p:cNvSpPr>
          <p:nvPr/>
        </p:nvSpPr>
        <p:spPr bwMode="auto">
          <a:xfrm>
            <a:off x="5535304" y="44958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6" name="Text Box 58"/>
          <p:cNvSpPr txBox="1">
            <a:spLocks noChangeArrowheads="1"/>
          </p:cNvSpPr>
          <p:nvPr/>
        </p:nvSpPr>
        <p:spPr bwMode="auto">
          <a:xfrm>
            <a:off x="7740650" y="3212067"/>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7" name="Text Box 58"/>
          <p:cNvSpPr txBox="1">
            <a:spLocks noChangeArrowheads="1"/>
          </p:cNvSpPr>
          <p:nvPr/>
        </p:nvSpPr>
        <p:spPr bwMode="auto">
          <a:xfrm>
            <a:off x="6444016" y="4794912"/>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8" name="Text Box 58"/>
          <p:cNvSpPr txBox="1">
            <a:spLocks noChangeArrowheads="1"/>
          </p:cNvSpPr>
          <p:nvPr/>
        </p:nvSpPr>
        <p:spPr bwMode="auto">
          <a:xfrm>
            <a:off x="8297841" y="321206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
        <p:nvSpPr>
          <p:cNvPr id="79" name="Text Box 58"/>
          <p:cNvSpPr txBox="1">
            <a:spLocks noChangeArrowheads="1"/>
          </p:cNvSpPr>
          <p:nvPr/>
        </p:nvSpPr>
        <p:spPr bwMode="auto">
          <a:xfrm>
            <a:off x="7010401" y="477557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0" name="Text Box 58"/>
          <p:cNvSpPr txBox="1">
            <a:spLocks noChangeArrowheads="1"/>
          </p:cNvSpPr>
          <p:nvPr/>
        </p:nvSpPr>
        <p:spPr bwMode="auto">
          <a:xfrm>
            <a:off x="6447522" y="597089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81" name="Text Box 58"/>
          <p:cNvSpPr txBox="1">
            <a:spLocks noChangeArrowheads="1"/>
          </p:cNvSpPr>
          <p:nvPr/>
        </p:nvSpPr>
        <p:spPr bwMode="auto">
          <a:xfrm>
            <a:off x="7010401" y="5973169"/>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12</a:t>
            </a:r>
          </a:p>
        </p:txBody>
      </p:sp>
      <p:sp>
        <p:nvSpPr>
          <p:cNvPr id="82" name="Text Box 58"/>
          <p:cNvSpPr txBox="1">
            <a:spLocks noChangeArrowheads="1"/>
          </p:cNvSpPr>
          <p:nvPr/>
        </p:nvSpPr>
        <p:spPr bwMode="auto">
          <a:xfrm>
            <a:off x="7709862" y="5357881"/>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3" name="Text Box 58"/>
          <p:cNvSpPr txBox="1">
            <a:spLocks noChangeArrowheads="1"/>
          </p:cNvSpPr>
          <p:nvPr/>
        </p:nvSpPr>
        <p:spPr bwMode="auto">
          <a:xfrm>
            <a:off x="8284206" y="533285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14</a:t>
            </a:r>
          </a:p>
        </p:txBody>
      </p:sp>
      <p:sp>
        <p:nvSpPr>
          <p:cNvPr id="84" name="Text Box 58"/>
          <p:cNvSpPr txBox="1">
            <a:spLocks noChangeArrowheads="1"/>
          </p:cNvSpPr>
          <p:nvPr/>
        </p:nvSpPr>
        <p:spPr bwMode="auto">
          <a:xfrm>
            <a:off x="9413558" y="394428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Tree>
    <p:extLst>
      <p:ext uri="{BB962C8B-B14F-4D97-AF65-F5344CB8AC3E}">
        <p14:creationId xmlns:p14="http://schemas.microsoft.com/office/powerpoint/2010/main" val="408236958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dissolv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dissolv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dissolv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dissolv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dissolve">
                                      <p:cBhvr>
                                        <p:cTn id="52" dur="500"/>
                                        <p:tgtEl>
                                          <p:spTgt spid="7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dissolv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dissolve">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dissolve">
                                      <p:cBhvr>
                                        <p:cTn id="67" dur="500"/>
                                        <p:tgtEl>
                                          <p:spTgt spid="8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dissolve">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dissolve">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dissolve">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dissolv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dissolve">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dissolve">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dissolve">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dissolve">
                                      <p:cBhvr>
                                        <p:cTn id="107" dur="500"/>
                                        <p:tgtEl>
                                          <p:spTgt spid="76"/>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dissolve">
                                      <p:cBhvr>
                                        <p:cTn id="112" dur="50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dissolve">
                                      <p:cBhvr>
                                        <p:cTn id="11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a:cs typeface="Arial" charset="0"/>
              </a:rPr>
              <a:t>Slack Times Example</a:t>
            </a:r>
          </a:p>
        </p:txBody>
      </p:sp>
      <p:grpSp>
        <p:nvGrpSpPr>
          <p:cNvPr id="2" name="Group 7"/>
          <p:cNvGrpSpPr>
            <a:grpSpLocks/>
          </p:cNvGrpSpPr>
          <p:nvPr/>
        </p:nvGrpSpPr>
        <p:grpSpPr bwMode="auto">
          <a:xfrm>
            <a:off x="1955800" y="1371601"/>
            <a:ext cx="8407400" cy="4709279"/>
            <a:chOff x="261" y="359"/>
            <a:chExt cx="5394" cy="3415"/>
          </a:xfrm>
        </p:grpSpPr>
        <p:sp>
          <p:nvSpPr>
            <p:cNvPr id="31752" name="Oval 8"/>
            <p:cNvSpPr>
              <a:spLocks noChangeArrowheads="1"/>
            </p:cNvSpPr>
            <p:nvPr/>
          </p:nvSpPr>
          <p:spPr bwMode="auto">
            <a:xfrm>
              <a:off x="261" y="194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3" name="Text Box 9"/>
            <p:cNvSpPr txBox="1">
              <a:spLocks noChangeArrowheads="1"/>
            </p:cNvSpPr>
            <p:nvPr/>
          </p:nvSpPr>
          <p:spPr bwMode="auto">
            <a:xfrm>
              <a:off x="309" y="1978"/>
              <a:ext cx="459"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Start</a:t>
              </a:r>
            </a:p>
          </p:txBody>
        </p:sp>
        <p:sp>
          <p:nvSpPr>
            <p:cNvPr id="31754" name="Oval 10"/>
            <p:cNvSpPr>
              <a:spLocks noChangeArrowheads="1"/>
            </p:cNvSpPr>
            <p:nvPr/>
          </p:nvSpPr>
          <p:spPr bwMode="auto">
            <a:xfrm>
              <a:off x="4917" y="193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5" name="Text Box 11"/>
            <p:cNvSpPr txBox="1">
              <a:spLocks noChangeArrowheads="1"/>
            </p:cNvSpPr>
            <p:nvPr/>
          </p:nvSpPr>
          <p:spPr bwMode="auto">
            <a:xfrm>
              <a:off x="4920" y="1968"/>
              <a:ext cx="568"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Finish</a:t>
              </a:r>
            </a:p>
          </p:txBody>
        </p:sp>
        <p:sp>
          <p:nvSpPr>
            <p:cNvPr id="31756" name="Rectangle 12"/>
            <p:cNvSpPr>
              <a:spLocks noChangeArrowheads="1"/>
            </p:cNvSpPr>
            <p:nvPr/>
          </p:nvSpPr>
          <p:spPr bwMode="auto">
            <a:xfrm>
              <a:off x="1199" y="999"/>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7" name="Text Box 13"/>
            <p:cNvSpPr txBox="1">
              <a:spLocks noChangeArrowheads="1"/>
            </p:cNvSpPr>
            <p:nvPr/>
          </p:nvSpPr>
          <p:spPr bwMode="auto">
            <a:xfrm>
              <a:off x="1178" y="981"/>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a=4</a:t>
              </a:r>
            </a:p>
            <a:p>
              <a:pPr algn="ctr" eaLnBrk="1" hangingPunct="1"/>
              <a:r>
                <a:rPr lang="en-US" sz="1400" dirty="0">
                  <a:latin typeface="Book Antiqua" panose="02040602050305030304" pitchFamily="18" charset="0"/>
                </a:rPr>
                <a:t>slack=    </a:t>
              </a:r>
            </a:p>
          </p:txBody>
        </p:sp>
        <p:sp>
          <p:nvSpPr>
            <p:cNvPr id="31758" name="Rectangle 14"/>
            <p:cNvSpPr>
              <a:spLocks noChangeArrowheads="1"/>
            </p:cNvSpPr>
            <p:nvPr/>
          </p:nvSpPr>
          <p:spPr bwMode="auto">
            <a:xfrm>
              <a:off x="1198" y="290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9" name="Text Box 15"/>
            <p:cNvSpPr txBox="1">
              <a:spLocks noChangeArrowheads="1"/>
            </p:cNvSpPr>
            <p:nvPr/>
          </p:nvSpPr>
          <p:spPr bwMode="auto">
            <a:xfrm>
              <a:off x="1177" y="288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b=3</a:t>
              </a:r>
            </a:p>
            <a:p>
              <a:pPr algn="ctr" eaLnBrk="1" hangingPunct="1"/>
              <a:r>
                <a:rPr lang="en-US" sz="1400" dirty="0">
                  <a:latin typeface="Book Antiqua" panose="02040602050305030304" pitchFamily="18" charset="0"/>
                </a:rPr>
                <a:t>slack=    </a:t>
              </a:r>
            </a:p>
          </p:txBody>
        </p:sp>
        <p:sp>
          <p:nvSpPr>
            <p:cNvPr id="31760" name="Rectangle 16"/>
            <p:cNvSpPr>
              <a:spLocks noChangeArrowheads="1"/>
            </p:cNvSpPr>
            <p:nvPr/>
          </p:nvSpPr>
          <p:spPr bwMode="auto">
            <a:xfrm>
              <a:off x="2217" y="377"/>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1" name="Text Box 17"/>
            <p:cNvSpPr txBox="1">
              <a:spLocks noChangeArrowheads="1"/>
            </p:cNvSpPr>
            <p:nvPr/>
          </p:nvSpPr>
          <p:spPr bwMode="auto">
            <a:xfrm>
              <a:off x="2196" y="359"/>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c=3</a:t>
              </a:r>
            </a:p>
            <a:p>
              <a:pPr algn="ctr" eaLnBrk="1" hangingPunct="1"/>
              <a:r>
                <a:rPr lang="en-US" sz="1400" dirty="0">
                  <a:latin typeface="Book Antiqua" panose="02040602050305030304" pitchFamily="18" charset="0"/>
                </a:rPr>
                <a:t>slack=    </a:t>
              </a:r>
            </a:p>
          </p:txBody>
        </p:sp>
        <p:sp>
          <p:nvSpPr>
            <p:cNvPr id="31762" name="Rectangle 18"/>
            <p:cNvSpPr>
              <a:spLocks noChangeArrowheads="1"/>
            </p:cNvSpPr>
            <p:nvPr/>
          </p:nvSpPr>
          <p:spPr bwMode="auto">
            <a:xfrm>
              <a:off x="2199" y="14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3" name="Text Box 19"/>
            <p:cNvSpPr txBox="1">
              <a:spLocks noChangeArrowheads="1"/>
            </p:cNvSpPr>
            <p:nvPr/>
          </p:nvSpPr>
          <p:spPr bwMode="auto">
            <a:xfrm>
              <a:off x="2178" y="147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d=2</a:t>
              </a:r>
            </a:p>
            <a:p>
              <a:pPr algn="ctr" eaLnBrk="1" hangingPunct="1"/>
              <a:r>
                <a:rPr lang="en-US" sz="1400" dirty="0">
                  <a:latin typeface="Book Antiqua" panose="02040602050305030304" pitchFamily="18" charset="0"/>
                </a:rPr>
                <a:t>slack=    </a:t>
              </a:r>
            </a:p>
          </p:txBody>
        </p:sp>
        <p:sp>
          <p:nvSpPr>
            <p:cNvPr id="31764" name="Rectangle 20"/>
            <p:cNvSpPr>
              <a:spLocks noChangeArrowheads="1"/>
            </p:cNvSpPr>
            <p:nvPr/>
          </p:nvSpPr>
          <p:spPr bwMode="auto">
            <a:xfrm>
              <a:off x="2180" y="234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5" name="Text Box 21"/>
            <p:cNvSpPr txBox="1">
              <a:spLocks noChangeArrowheads="1"/>
            </p:cNvSpPr>
            <p:nvPr/>
          </p:nvSpPr>
          <p:spPr bwMode="auto">
            <a:xfrm>
              <a:off x="2159" y="232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e=6</a:t>
              </a:r>
            </a:p>
            <a:p>
              <a:pPr algn="ctr" eaLnBrk="1" hangingPunct="1"/>
              <a:r>
                <a:rPr lang="en-US" sz="1400" dirty="0">
                  <a:latin typeface="Book Antiqua" panose="02040602050305030304" pitchFamily="18" charset="0"/>
                </a:rPr>
                <a:t>slack=    </a:t>
              </a:r>
            </a:p>
          </p:txBody>
        </p:sp>
        <p:sp>
          <p:nvSpPr>
            <p:cNvPr id="31766" name="Rectangle 22"/>
            <p:cNvSpPr>
              <a:spLocks noChangeArrowheads="1"/>
            </p:cNvSpPr>
            <p:nvPr/>
          </p:nvSpPr>
          <p:spPr bwMode="auto">
            <a:xfrm>
              <a:off x="2180" y="3394"/>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7" name="Text Box 23"/>
            <p:cNvSpPr txBox="1">
              <a:spLocks noChangeArrowheads="1"/>
            </p:cNvSpPr>
            <p:nvPr/>
          </p:nvSpPr>
          <p:spPr bwMode="auto">
            <a:xfrm>
              <a:off x="2159" y="3376"/>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f=4</a:t>
              </a:r>
            </a:p>
            <a:p>
              <a:pPr algn="ctr" eaLnBrk="1" hangingPunct="1"/>
              <a:r>
                <a:rPr lang="en-US" sz="1400" dirty="0">
                  <a:latin typeface="Book Antiqua" panose="02040602050305030304" pitchFamily="18" charset="0"/>
                </a:rPr>
                <a:t>slack=    </a:t>
              </a:r>
            </a:p>
          </p:txBody>
        </p:sp>
        <p:sp>
          <p:nvSpPr>
            <p:cNvPr id="31768" name="Rectangle 24"/>
            <p:cNvSpPr>
              <a:spLocks noChangeArrowheads="1"/>
            </p:cNvSpPr>
            <p:nvPr/>
          </p:nvSpPr>
          <p:spPr bwMode="auto">
            <a:xfrm>
              <a:off x="3204" y="971"/>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9" name="Text Box 25"/>
            <p:cNvSpPr txBox="1">
              <a:spLocks noChangeArrowheads="1"/>
            </p:cNvSpPr>
            <p:nvPr/>
          </p:nvSpPr>
          <p:spPr bwMode="auto">
            <a:xfrm>
              <a:off x="3183" y="953"/>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g=1</a:t>
              </a:r>
            </a:p>
            <a:p>
              <a:pPr algn="ctr" eaLnBrk="1" hangingPunct="1"/>
              <a:r>
                <a:rPr lang="en-US" sz="1400" dirty="0">
                  <a:latin typeface="Book Antiqua" panose="02040602050305030304" pitchFamily="18" charset="0"/>
                </a:rPr>
                <a:t>slack=    </a:t>
              </a:r>
            </a:p>
          </p:txBody>
        </p:sp>
        <p:sp>
          <p:nvSpPr>
            <p:cNvPr id="31770" name="Rectangle 26"/>
            <p:cNvSpPr>
              <a:spLocks noChangeArrowheads="1"/>
            </p:cNvSpPr>
            <p:nvPr/>
          </p:nvSpPr>
          <p:spPr bwMode="auto">
            <a:xfrm>
              <a:off x="3213" y="255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1" name="Text Box 27"/>
            <p:cNvSpPr txBox="1">
              <a:spLocks noChangeArrowheads="1"/>
            </p:cNvSpPr>
            <p:nvPr/>
          </p:nvSpPr>
          <p:spPr bwMode="auto">
            <a:xfrm>
              <a:off x="3192" y="253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h=4</a:t>
              </a:r>
            </a:p>
            <a:p>
              <a:pPr algn="ctr" eaLnBrk="1" hangingPunct="1"/>
              <a:r>
                <a:rPr lang="en-US" sz="1400" dirty="0">
                  <a:latin typeface="Book Antiqua" panose="02040602050305030304" pitchFamily="18" charset="0"/>
                </a:rPr>
                <a:t>slack=    </a:t>
              </a:r>
            </a:p>
          </p:txBody>
        </p:sp>
        <p:sp>
          <p:nvSpPr>
            <p:cNvPr id="31772" name="Rectangle 28"/>
            <p:cNvSpPr>
              <a:spLocks noChangeArrowheads="1"/>
            </p:cNvSpPr>
            <p:nvPr/>
          </p:nvSpPr>
          <p:spPr bwMode="auto">
            <a:xfrm>
              <a:off x="3204" y="341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3" name="Text Box 29"/>
            <p:cNvSpPr txBox="1">
              <a:spLocks noChangeArrowheads="1"/>
            </p:cNvSpPr>
            <p:nvPr/>
          </p:nvSpPr>
          <p:spPr bwMode="auto">
            <a:xfrm>
              <a:off x="3183" y="339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i=5</a:t>
              </a:r>
            </a:p>
            <a:p>
              <a:pPr algn="ctr" eaLnBrk="1" hangingPunct="1"/>
              <a:r>
                <a:rPr lang="en-US" sz="1400" dirty="0">
                  <a:latin typeface="Book Antiqua" panose="02040602050305030304" pitchFamily="18" charset="0"/>
                </a:rPr>
                <a:t>slack=    </a:t>
              </a:r>
            </a:p>
          </p:txBody>
        </p:sp>
        <p:sp>
          <p:nvSpPr>
            <p:cNvPr id="31774" name="Rectangle 30"/>
            <p:cNvSpPr>
              <a:spLocks noChangeArrowheads="1"/>
            </p:cNvSpPr>
            <p:nvPr/>
          </p:nvSpPr>
          <p:spPr bwMode="auto">
            <a:xfrm>
              <a:off x="4045" y="13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5" name="Text Box 31"/>
            <p:cNvSpPr txBox="1">
              <a:spLocks noChangeArrowheads="1"/>
            </p:cNvSpPr>
            <p:nvPr/>
          </p:nvSpPr>
          <p:spPr bwMode="auto">
            <a:xfrm>
              <a:off x="4024" y="137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j=6</a:t>
              </a:r>
            </a:p>
            <a:p>
              <a:pPr algn="ctr" eaLnBrk="1" hangingPunct="1"/>
              <a:r>
                <a:rPr lang="en-US" sz="1400" dirty="0">
                  <a:latin typeface="Book Antiqua" panose="02040602050305030304" pitchFamily="18" charset="0"/>
                </a:rPr>
                <a:t>slack=    </a:t>
              </a:r>
            </a:p>
          </p:txBody>
        </p:sp>
        <p:sp>
          <p:nvSpPr>
            <p:cNvPr id="31776" name="Rectangle 32"/>
            <p:cNvSpPr>
              <a:spLocks noChangeArrowheads="1"/>
            </p:cNvSpPr>
            <p:nvPr/>
          </p:nvSpPr>
          <p:spPr bwMode="auto">
            <a:xfrm>
              <a:off x="4036" y="295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7" name="Text Box 33"/>
            <p:cNvSpPr txBox="1">
              <a:spLocks noChangeArrowheads="1"/>
            </p:cNvSpPr>
            <p:nvPr/>
          </p:nvSpPr>
          <p:spPr bwMode="auto">
            <a:xfrm>
              <a:off x="4015" y="2937"/>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k=1</a:t>
              </a:r>
            </a:p>
            <a:p>
              <a:pPr algn="ctr" eaLnBrk="1" hangingPunct="1"/>
              <a:r>
                <a:rPr lang="en-US" sz="1400" dirty="0">
                  <a:latin typeface="Book Antiqua" panose="02040602050305030304" pitchFamily="18" charset="0"/>
                </a:rPr>
                <a:t>slack=    </a:t>
              </a:r>
            </a:p>
          </p:txBody>
        </p:sp>
        <p:sp>
          <p:nvSpPr>
            <p:cNvPr id="31778" name="Line 34"/>
            <p:cNvSpPr>
              <a:spLocks noChangeShapeType="1"/>
            </p:cNvSpPr>
            <p:nvPr/>
          </p:nvSpPr>
          <p:spPr bwMode="auto">
            <a:xfrm flipV="1">
              <a:off x="678" y="1231"/>
              <a:ext cx="515" cy="747"/>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79" name="Line 35"/>
            <p:cNvSpPr>
              <a:spLocks noChangeShapeType="1"/>
            </p:cNvSpPr>
            <p:nvPr/>
          </p:nvSpPr>
          <p:spPr bwMode="auto">
            <a:xfrm>
              <a:off x="683" y="2240"/>
              <a:ext cx="518" cy="76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0" name="Line 36"/>
            <p:cNvSpPr>
              <a:spLocks noChangeShapeType="1"/>
            </p:cNvSpPr>
            <p:nvPr/>
          </p:nvSpPr>
          <p:spPr bwMode="auto">
            <a:xfrm flipV="1">
              <a:off x="1719" y="576"/>
              <a:ext cx="494" cy="55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1" name="Line 37"/>
            <p:cNvSpPr>
              <a:spLocks noChangeShapeType="1"/>
            </p:cNvSpPr>
            <p:nvPr/>
          </p:nvSpPr>
          <p:spPr bwMode="auto">
            <a:xfrm>
              <a:off x="1719" y="1213"/>
              <a:ext cx="484" cy="39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2" name="Line 38"/>
            <p:cNvSpPr>
              <a:spLocks noChangeShapeType="1"/>
            </p:cNvSpPr>
            <p:nvPr/>
          </p:nvSpPr>
          <p:spPr bwMode="auto">
            <a:xfrm>
              <a:off x="2737" y="585"/>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3" name="Line 39"/>
            <p:cNvSpPr>
              <a:spLocks noChangeShapeType="1"/>
            </p:cNvSpPr>
            <p:nvPr/>
          </p:nvSpPr>
          <p:spPr bwMode="auto">
            <a:xfrm flipV="1">
              <a:off x="2718" y="1164"/>
              <a:ext cx="482" cy="451"/>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4" name="Line 40"/>
            <p:cNvSpPr>
              <a:spLocks noChangeShapeType="1"/>
            </p:cNvSpPr>
            <p:nvPr/>
          </p:nvSpPr>
          <p:spPr bwMode="auto">
            <a:xfrm>
              <a:off x="3727" y="1200"/>
              <a:ext cx="317" cy="282"/>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5" name="Line 41"/>
            <p:cNvSpPr>
              <a:spLocks noChangeShapeType="1"/>
            </p:cNvSpPr>
            <p:nvPr/>
          </p:nvSpPr>
          <p:spPr bwMode="auto">
            <a:xfrm flipV="1">
              <a:off x="1719" y="2523"/>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6" name="Line 42"/>
            <p:cNvSpPr>
              <a:spLocks noChangeShapeType="1"/>
            </p:cNvSpPr>
            <p:nvPr/>
          </p:nvSpPr>
          <p:spPr bwMode="auto">
            <a:xfrm>
              <a:off x="1719" y="3099"/>
              <a:ext cx="457" cy="43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7" name="Line 43"/>
            <p:cNvSpPr>
              <a:spLocks noChangeShapeType="1"/>
            </p:cNvSpPr>
            <p:nvPr/>
          </p:nvSpPr>
          <p:spPr bwMode="auto">
            <a:xfrm>
              <a:off x="2706" y="2542"/>
              <a:ext cx="506" cy="11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8" name="Line 44"/>
            <p:cNvSpPr>
              <a:spLocks noChangeShapeType="1"/>
            </p:cNvSpPr>
            <p:nvPr/>
          </p:nvSpPr>
          <p:spPr bwMode="auto">
            <a:xfrm flipV="1">
              <a:off x="2697" y="1612"/>
              <a:ext cx="1347" cy="82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9" name="Line 45"/>
            <p:cNvSpPr>
              <a:spLocks noChangeShapeType="1"/>
            </p:cNvSpPr>
            <p:nvPr/>
          </p:nvSpPr>
          <p:spPr bwMode="auto">
            <a:xfrm>
              <a:off x="2697" y="3557"/>
              <a:ext cx="503" cy="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0" name="Line 46"/>
            <p:cNvSpPr>
              <a:spLocks noChangeShapeType="1"/>
            </p:cNvSpPr>
            <p:nvPr/>
          </p:nvSpPr>
          <p:spPr bwMode="auto">
            <a:xfrm flipV="1">
              <a:off x="3727" y="3181"/>
              <a:ext cx="305" cy="34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1" name="Line 47"/>
            <p:cNvSpPr>
              <a:spLocks noChangeShapeType="1"/>
            </p:cNvSpPr>
            <p:nvPr/>
          </p:nvSpPr>
          <p:spPr bwMode="auto">
            <a:xfrm>
              <a:off x="3733" y="2788"/>
              <a:ext cx="299" cy="26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2" name="Line 48"/>
            <p:cNvSpPr>
              <a:spLocks noChangeShapeType="1"/>
            </p:cNvSpPr>
            <p:nvPr/>
          </p:nvSpPr>
          <p:spPr bwMode="auto">
            <a:xfrm flipV="1">
              <a:off x="4556" y="2216"/>
              <a:ext cx="426" cy="82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3" name="Line 49"/>
            <p:cNvSpPr>
              <a:spLocks noChangeShapeType="1"/>
            </p:cNvSpPr>
            <p:nvPr/>
          </p:nvSpPr>
          <p:spPr bwMode="auto">
            <a:xfrm>
              <a:off x="4565" y="1600"/>
              <a:ext cx="422" cy="38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3" name="Group 50"/>
            <p:cNvGrpSpPr>
              <a:grpSpLocks/>
            </p:cNvGrpSpPr>
            <p:nvPr/>
          </p:nvGrpSpPr>
          <p:grpSpPr bwMode="auto">
            <a:xfrm>
              <a:off x="4872" y="359"/>
              <a:ext cx="783" cy="718"/>
              <a:chOff x="4872" y="311"/>
              <a:chExt cx="783" cy="718"/>
            </a:xfrm>
          </p:grpSpPr>
          <p:sp>
            <p:nvSpPr>
              <p:cNvPr id="31795" name="Rectangle 51"/>
              <p:cNvSpPr>
                <a:spLocks noChangeArrowheads="1"/>
              </p:cNvSpPr>
              <p:nvPr/>
            </p:nvSpPr>
            <p:spPr bwMode="auto">
              <a:xfrm>
                <a:off x="4925" y="50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96" name="Text Box 52"/>
              <p:cNvSpPr txBox="1">
                <a:spLocks noChangeArrowheads="1"/>
              </p:cNvSpPr>
              <p:nvPr/>
            </p:nvSpPr>
            <p:spPr bwMode="auto">
              <a:xfrm>
                <a:off x="4872" y="488"/>
                <a:ext cx="622" cy="379"/>
              </a:xfrm>
              <a:prstGeom prst="rect">
                <a:avLst/>
              </a:prstGeom>
              <a:noFill/>
              <a:ln w="9525">
                <a:noFill/>
                <a:miter lim="800000"/>
                <a:headEnd/>
                <a:tailEnd/>
              </a:ln>
            </p:spPr>
            <p:txBody>
              <a:bodyPr wrap="none">
                <a:spAutoFit/>
              </a:bodyPr>
              <a:lstStyle/>
              <a:p>
                <a:pPr algn="ctr" eaLnBrk="1" hangingPunct="1"/>
                <a:r>
                  <a:rPr lang="en-US" sz="1400">
                    <a:latin typeface="Book Antiqua" panose="02040602050305030304" pitchFamily="18" charset="0"/>
                  </a:rPr>
                  <a:t>Task=dur</a:t>
                </a:r>
              </a:p>
              <a:p>
                <a:pPr algn="ctr" eaLnBrk="1" hangingPunct="1"/>
                <a:r>
                  <a:rPr lang="en-US" sz="1400">
                    <a:latin typeface="Book Antiqua" panose="02040602050305030304" pitchFamily="18" charset="0"/>
                  </a:rPr>
                  <a:t>slack=xxx</a:t>
                </a:r>
              </a:p>
            </p:txBody>
          </p:sp>
          <p:sp>
            <p:nvSpPr>
              <p:cNvPr id="31797" name="Text Box 53"/>
              <p:cNvSpPr txBox="1">
                <a:spLocks noChangeArrowheads="1"/>
              </p:cNvSpPr>
              <p:nvPr/>
            </p:nvSpPr>
            <p:spPr bwMode="auto">
              <a:xfrm>
                <a:off x="4906" y="828"/>
                <a:ext cx="351"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EST</a:t>
                </a:r>
              </a:p>
            </p:txBody>
          </p:sp>
          <p:sp>
            <p:nvSpPr>
              <p:cNvPr id="31798" name="Text Box 54"/>
              <p:cNvSpPr txBox="1">
                <a:spLocks noChangeArrowheads="1"/>
              </p:cNvSpPr>
              <p:nvPr/>
            </p:nvSpPr>
            <p:spPr bwMode="auto">
              <a:xfrm>
                <a:off x="5199" y="828"/>
                <a:ext cx="358"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EFT</a:t>
                </a:r>
              </a:p>
            </p:txBody>
          </p:sp>
          <p:sp>
            <p:nvSpPr>
              <p:cNvPr id="31799" name="Text Box 55"/>
              <p:cNvSpPr txBox="1">
                <a:spLocks noChangeArrowheads="1"/>
              </p:cNvSpPr>
              <p:nvPr/>
            </p:nvSpPr>
            <p:spPr bwMode="auto">
              <a:xfrm>
                <a:off x="5199" y="311"/>
                <a:ext cx="456"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LFT</a:t>
                </a:r>
              </a:p>
            </p:txBody>
          </p:sp>
          <p:sp>
            <p:nvSpPr>
              <p:cNvPr id="31800" name="Text Box 56"/>
              <p:cNvSpPr txBox="1">
                <a:spLocks noChangeArrowheads="1"/>
              </p:cNvSpPr>
              <p:nvPr/>
            </p:nvSpPr>
            <p:spPr bwMode="auto">
              <a:xfrm>
                <a:off x="4906" y="311"/>
                <a:ext cx="400"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LST</a:t>
                </a:r>
              </a:p>
            </p:txBody>
          </p:sp>
        </p:grpSp>
      </p:gr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latin typeface="Book Antiqua" panose="02040602050305030304" pitchFamily="18" charset="0"/>
              </a:rPr>
              <a:pPr>
                <a:defRPr/>
              </a:pPr>
              <a:t>3/12/2024</a:t>
            </a:fld>
            <a:endParaRPr lang="en-US" sz="1200" dirty="0">
              <a:solidFill>
                <a:schemeClr val="tx1">
                  <a:tint val="75000"/>
                </a:schemeClr>
              </a:solidFill>
              <a:latin typeface="Book Antiqua" panose="02040602050305030304" pitchFamily="18" charset="0"/>
            </a:endParaRPr>
          </a:p>
        </p:txBody>
      </p:sp>
      <p:sp>
        <p:nvSpPr>
          <p:cNvPr id="59" name="Slide Number Placeholder 5"/>
          <p:cNvSpPr txBox="1">
            <a:spLocks noGrp="1"/>
          </p:cNvSpPr>
          <p:nvPr/>
        </p:nvSpPr>
        <p:spPr>
          <a:xfrm>
            <a:off x="8077200" y="6416676"/>
            <a:ext cx="2133600" cy="365125"/>
          </a:xfrm>
          <a:prstGeom prst="rect">
            <a:avLst/>
          </a:prstGeom>
          <a:noFill/>
        </p:spPr>
        <p:txBody>
          <a:bodyPr anchor="ctr"/>
          <a:lstStyle/>
          <a:p>
            <a:pPr algn="r">
              <a:defRPr/>
            </a:pPr>
            <a:r>
              <a:rPr lang="en-US" sz="1200" dirty="0">
                <a:solidFill>
                  <a:schemeClr val="tx1">
                    <a:tint val="75000"/>
                  </a:schemeClr>
                </a:solidFill>
                <a:latin typeface="Book Antiqua" panose="02040602050305030304" pitchFamily="18" charset="0"/>
              </a:rPr>
              <a:t>5-1-</a:t>
            </a:r>
            <a:fld id="{DD47706E-691F-4BAE-9078-1055BE8C96AA}" type="slidenum">
              <a:rPr lang="en-US" sz="1200">
                <a:solidFill>
                  <a:schemeClr val="tx1">
                    <a:tint val="75000"/>
                  </a:schemeClr>
                </a:solidFill>
                <a:latin typeface="Book Antiqua" panose="02040602050305030304" pitchFamily="18" charset="0"/>
              </a:rPr>
              <a:pPr algn="r">
                <a:defRPr/>
              </a:pPr>
              <a:t>16</a:t>
            </a:fld>
            <a:endParaRPr lang="en-US" sz="1200" dirty="0">
              <a:solidFill>
                <a:schemeClr val="tx1">
                  <a:tint val="75000"/>
                </a:schemeClr>
              </a:solidFill>
              <a:latin typeface="Book Antiqua" panose="02040602050305030304" pitchFamily="18" charset="0"/>
            </a:endParaRPr>
          </a:p>
        </p:txBody>
      </p:sp>
      <p:sp>
        <p:nvSpPr>
          <p:cNvPr id="61" name="Text Box 58"/>
          <p:cNvSpPr txBox="1">
            <a:spLocks noChangeArrowheads="1"/>
          </p:cNvSpPr>
          <p:nvPr/>
        </p:nvSpPr>
        <p:spPr bwMode="auto">
          <a:xfrm>
            <a:off x="3258498" y="26786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63" name="Text Box 58"/>
          <p:cNvSpPr txBox="1">
            <a:spLocks noChangeArrowheads="1"/>
          </p:cNvSpPr>
          <p:nvPr/>
        </p:nvSpPr>
        <p:spPr bwMode="auto">
          <a:xfrm>
            <a:off x="4006850" y="266274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4" name="Text Box 58"/>
          <p:cNvSpPr txBox="1">
            <a:spLocks noChangeArrowheads="1"/>
          </p:cNvSpPr>
          <p:nvPr/>
        </p:nvSpPr>
        <p:spPr bwMode="auto">
          <a:xfrm>
            <a:off x="4845050"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5" name="Text Box 58"/>
          <p:cNvSpPr txBox="1">
            <a:spLocks noChangeArrowheads="1"/>
          </p:cNvSpPr>
          <p:nvPr/>
        </p:nvSpPr>
        <p:spPr bwMode="auto">
          <a:xfrm>
            <a:off x="4876800" y="18404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6" name="Text Box 58"/>
          <p:cNvSpPr txBox="1">
            <a:spLocks noChangeArrowheads="1"/>
          </p:cNvSpPr>
          <p:nvPr/>
        </p:nvSpPr>
        <p:spPr bwMode="auto">
          <a:xfrm>
            <a:off x="5576248"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6</a:t>
            </a:r>
          </a:p>
        </p:txBody>
      </p:sp>
      <p:sp>
        <p:nvSpPr>
          <p:cNvPr id="67" name="Text Box 58"/>
          <p:cNvSpPr txBox="1">
            <a:spLocks noChangeArrowheads="1"/>
          </p:cNvSpPr>
          <p:nvPr/>
        </p:nvSpPr>
        <p:spPr bwMode="auto">
          <a:xfrm>
            <a:off x="5593402" y="18404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8" name="Text Box 58"/>
          <p:cNvSpPr txBox="1">
            <a:spLocks noChangeArrowheads="1"/>
          </p:cNvSpPr>
          <p:nvPr/>
        </p:nvSpPr>
        <p:spPr bwMode="auto">
          <a:xfrm>
            <a:off x="6445250" y="2629763"/>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9" name="Text Box 58"/>
          <p:cNvSpPr txBox="1">
            <a:spLocks noChangeArrowheads="1"/>
          </p:cNvSpPr>
          <p:nvPr/>
        </p:nvSpPr>
        <p:spPr bwMode="auto">
          <a:xfrm>
            <a:off x="7141192" y="2637723"/>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8</a:t>
            </a:r>
          </a:p>
        </p:txBody>
      </p:sp>
      <p:sp>
        <p:nvSpPr>
          <p:cNvPr id="70" name="Text Box 58"/>
          <p:cNvSpPr txBox="1">
            <a:spLocks noChangeArrowheads="1"/>
          </p:cNvSpPr>
          <p:nvPr/>
        </p:nvSpPr>
        <p:spPr bwMode="auto">
          <a:xfrm>
            <a:off x="3276600" y="5306704"/>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71" name="Text Box 58"/>
          <p:cNvSpPr txBox="1">
            <a:spLocks noChangeArrowheads="1"/>
          </p:cNvSpPr>
          <p:nvPr/>
        </p:nvSpPr>
        <p:spPr bwMode="auto">
          <a:xfrm>
            <a:off x="4024952" y="5290784"/>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2" name="Text Box 58"/>
          <p:cNvSpPr txBox="1">
            <a:spLocks noChangeArrowheads="1"/>
          </p:cNvSpPr>
          <p:nvPr/>
        </p:nvSpPr>
        <p:spPr bwMode="auto">
          <a:xfrm>
            <a:off x="4841544" y="595156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3" name="Text Box 58"/>
          <p:cNvSpPr txBox="1">
            <a:spLocks noChangeArrowheads="1"/>
          </p:cNvSpPr>
          <p:nvPr/>
        </p:nvSpPr>
        <p:spPr bwMode="auto">
          <a:xfrm>
            <a:off x="5518150" y="59436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74" name="Text Box 58"/>
          <p:cNvSpPr txBox="1">
            <a:spLocks noChangeArrowheads="1"/>
          </p:cNvSpPr>
          <p:nvPr/>
        </p:nvSpPr>
        <p:spPr bwMode="auto">
          <a:xfrm>
            <a:off x="4831402" y="450376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5" name="Text Box 58"/>
          <p:cNvSpPr txBox="1">
            <a:spLocks noChangeArrowheads="1"/>
          </p:cNvSpPr>
          <p:nvPr/>
        </p:nvSpPr>
        <p:spPr bwMode="auto">
          <a:xfrm>
            <a:off x="5535304" y="44958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6" name="Text Box 58"/>
          <p:cNvSpPr txBox="1">
            <a:spLocks noChangeArrowheads="1"/>
          </p:cNvSpPr>
          <p:nvPr/>
        </p:nvSpPr>
        <p:spPr bwMode="auto">
          <a:xfrm>
            <a:off x="7740650" y="3212067"/>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7" name="Text Box 58"/>
          <p:cNvSpPr txBox="1">
            <a:spLocks noChangeArrowheads="1"/>
          </p:cNvSpPr>
          <p:nvPr/>
        </p:nvSpPr>
        <p:spPr bwMode="auto">
          <a:xfrm>
            <a:off x="6444016" y="4794912"/>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8" name="Text Box 58"/>
          <p:cNvSpPr txBox="1">
            <a:spLocks noChangeArrowheads="1"/>
          </p:cNvSpPr>
          <p:nvPr/>
        </p:nvSpPr>
        <p:spPr bwMode="auto">
          <a:xfrm>
            <a:off x="8297841" y="321206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
        <p:nvSpPr>
          <p:cNvPr id="79" name="Text Box 58"/>
          <p:cNvSpPr txBox="1">
            <a:spLocks noChangeArrowheads="1"/>
          </p:cNvSpPr>
          <p:nvPr/>
        </p:nvSpPr>
        <p:spPr bwMode="auto">
          <a:xfrm>
            <a:off x="7010401" y="477557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0" name="Text Box 58"/>
          <p:cNvSpPr txBox="1">
            <a:spLocks noChangeArrowheads="1"/>
          </p:cNvSpPr>
          <p:nvPr/>
        </p:nvSpPr>
        <p:spPr bwMode="auto">
          <a:xfrm>
            <a:off x="6447522" y="597089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81" name="Text Box 58"/>
          <p:cNvSpPr txBox="1">
            <a:spLocks noChangeArrowheads="1"/>
          </p:cNvSpPr>
          <p:nvPr/>
        </p:nvSpPr>
        <p:spPr bwMode="auto">
          <a:xfrm>
            <a:off x="7010401" y="5973169"/>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12</a:t>
            </a:r>
          </a:p>
        </p:txBody>
      </p:sp>
      <p:sp>
        <p:nvSpPr>
          <p:cNvPr id="82" name="Text Box 58"/>
          <p:cNvSpPr txBox="1">
            <a:spLocks noChangeArrowheads="1"/>
          </p:cNvSpPr>
          <p:nvPr/>
        </p:nvSpPr>
        <p:spPr bwMode="auto">
          <a:xfrm>
            <a:off x="7709862" y="5357881"/>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3" name="Text Box 58"/>
          <p:cNvSpPr txBox="1">
            <a:spLocks noChangeArrowheads="1"/>
          </p:cNvSpPr>
          <p:nvPr/>
        </p:nvSpPr>
        <p:spPr bwMode="auto">
          <a:xfrm>
            <a:off x="8284206" y="533285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14</a:t>
            </a:r>
          </a:p>
        </p:txBody>
      </p:sp>
      <p:sp>
        <p:nvSpPr>
          <p:cNvPr id="84" name="Text Box 58"/>
          <p:cNvSpPr txBox="1">
            <a:spLocks noChangeArrowheads="1"/>
          </p:cNvSpPr>
          <p:nvPr/>
        </p:nvSpPr>
        <p:spPr bwMode="auto">
          <a:xfrm>
            <a:off x="9413558" y="394428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Tree>
    <p:extLst>
      <p:ext uri="{BB962C8B-B14F-4D97-AF65-F5344CB8AC3E}">
        <p14:creationId xmlns:p14="http://schemas.microsoft.com/office/powerpoint/2010/main" val="40028544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dissolv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dissolv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dissolv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dissolv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dissolve">
                                      <p:cBhvr>
                                        <p:cTn id="52" dur="500"/>
                                        <p:tgtEl>
                                          <p:spTgt spid="7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dissolv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dissolve">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dissolve">
                                      <p:cBhvr>
                                        <p:cTn id="67" dur="500"/>
                                        <p:tgtEl>
                                          <p:spTgt spid="8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dissolve">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dissolve">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dissolve">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dissolv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dissolve">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dissolve">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dissolve">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dissolve">
                                      <p:cBhvr>
                                        <p:cTn id="107" dur="500"/>
                                        <p:tgtEl>
                                          <p:spTgt spid="76"/>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dissolve">
                                      <p:cBhvr>
                                        <p:cTn id="112" dur="50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dissolve">
                                      <p:cBhvr>
                                        <p:cTn id="11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dirty="0">
                <a:cs typeface="Arial" charset="0"/>
              </a:rPr>
              <a:t>Network Design- Technical Precedence</a:t>
            </a:r>
          </a:p>
        </p:txBody>
      </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latin typeface="Book Antiqua" panose="02040602050305030304" pitchFamily="18" charset="0"/>
              </a:rPr>
              <a:pPr>
                <a:defRPr/>
              </a:pPr>
              <a:t>3/12/2024</a:t>
            </a:fld>
            <a:endParaRPr lang="en-US" sz="1200" dirty="0">
              <a:solidFill>
                <a:schemeClr val="tx1">
                  <a:tint val="75000"/>
                </a:schemeClr>
              </a:solidFill>
              <a:latin typeface="Book Antiqua" panose="02040602050305030304" pitchFamily="18" charset="0"/>
            </a:endParaRPr>
          </a:p>
        </p:txBody>
      </p:sp>
      <p:sp>
        <p:nvSpPr>
          <p:cNvPr id="31969" name="Rectangle 38">
            <a:extLst>
              <a:ext uri="{FF2B5EF4-FFF2-40B4-BE49-F238E27FC236}">
                <a16:creationId xmlns:a16="http://schemas.microsoft.com/office/drawing/2014/main" id="{F8CFC116-C009-4B05-BCD2-ED66F0651F19}"/>
              </a:ext>
            </a:extLst>
          </p:cNvPr>
          <p:cNvSpPr>
            <a:spLocks noChangeArrowheads="1"/>
          </p:cNvSpPr>
          <p:nvPr/>
        </p:nvSpPr>
        <p:spPr bwMode="auto">
          <a:xfrm>
            <a:off x="383651" y="2903538"/>
            <a:ext cx="370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STA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973" name="Rectangle 42">
            <a:extLst>
              <a:ext uri="{FF2B5EF4-FFF2-40B4-BE49-F238E27FC236}">
                <a16:creationId xmlns:a16="http://schemas.microsoft.com/office/drawing/2014/main" id="{F5109EB3-EA2E-40A1-A92D-8EEAFC8E6A88}"/>
              </a:ext>
            </a:extLst>
          </p:cNvPr>
          <p:cNvSpPr>
            <a:spLocks noChangeArrowheads="1"/>
          </p:cNvSpPr>
          <p:nvPr/>
        </p:nvSpPr>
        <p:spPr bwMode="auto">
          <a:xfrm>
            <a:off x="11471974" y="2903538"/>
            <a:ext cx="3478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alibri" panose="020F0502020204030204" pitchFamily="34" charset="0"/>
              </a:rPr>
              <a:t>FIN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5E57EA64-7885-435E-8511-E6B5E3CE886F}"/>
              </a:ext>
            </a:extLst>
          </p:cNvPr>
          <p:cNvGrpSpPr/>
          <p:nvPr/>
        </p:nvGrpSpPr>
        <p:grpSpPr>
          <a:xfrm>
            <a:off x="3925888" y="1052513"/>
            <a:ext cx="1876425" cy="652463"/>
            <a:chOff x="3925888" y="1052513"/>
            <a:chExt cx="1876425" cy="652463"/>
          </a:xfrm>
        </p:grpSpPr>
        <p:sp>
          <p:nvSpPr>
            <p:cNvPr id="31943" name="Rectangle 12">
              <a:extLst>
                <a:ext uri="{FF2B5EF4-FFF2-40B4-BE49-F238E27FC236}">
                  <a16:creationId xmlns:a16="http://schemas.microsoft.com/office/drawing/2014/main" id="{80016E5F-7B63-4C1A-B97B-69AD77A276E3}"/>
                </a:ext>
              </a:extLst>
            </p:cNvPr>
            <p:cNvSpPr>
              <a:spLocks noChangeArrowheads="1"/>
            </p:cNvSpPr>
            <p:nvPr/>
          </p:nvSpPr>
          <p:spPr bwMode="auto">
            <a:xfrm>
              <a:off x="4797425" y="1052513"/>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16" name="Rectangle 85">
              <a:extLst>
                <a:ext uri="{FF2B5EF4-FFF2-40B4-BE49-F238E27FC236}">
                  <a16:creationId xmlns:a16="http://schemas.microsoft.com/office/drawing/2014/main" id="{91EA514D-8BED-443D-8E86-91D4AAB51ADC}"/>
                </a:ext>
              </a:extLst>
            </p:cNvPr>
            <p:cNvSpPr>
              <a:spLocks noChangeArrowheads="1"/>
            </p:cNvSpPr>
            <p:nvPr/>
          </p:nvSpPr>
          <p:spPr bwMode="auto">
            <a:xfrm>
              <a:off x="3952875" y="106203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25" name="Rectangle 94">
              <a:extLst>
                <a:ext uri="{FF2B5EF4-FFF2-40B4-BE49-F238E27FC236}">
                  <a16:creationId xmlns:a16="http://schemas.microsoft.com/office/drawing/2014/main" id="{CF603408-1524-45D9-8E37-2F27BBC7ACDF}"/>
                </a:ext>
              </a:extLst>
            </p:cNvPr>
            <p:cNvSpPr>
              <a:spLocks noChangeArrowheads="1"/>
            </p:cNvSpPr>
            <p:nvPr/>
          </p:nvSpPr>
          <p:spPr bwMode="auto">
            <a:xfrm>
              <a:off x="3952875" y="137001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3" name="Rectangle 102">
              <a:extLst>
                <a:ext uri="{FF2B5EF4-FFF2-40B4-BE49-F238E27FC236}">
                  <a16:creationId xmlns:a16="http://schemas.microsoft.com/office/drawing/2014/main" id="{A5C5F7C8-BC6A-4B4E-B5E2-22EB7C635534}"/>
                </a:ext>
              </a:extLst>
            </p:cNvPr>
            <p:cNvSpPr>
              <a:spLocks noChangeArrowheads="1"/>
            </p:cNvSpPr>
            <p:nvPr/>
          </p:nvSpPr>
          <p:spPr bwMode="auto">
            <a:xfrm>
              <a:off x="3952875"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8" name="Rectangle 117">
              <a:extLst>
                <a:ext uri="{FF2B5EF4-FFF2-40B4-BE49-F238E27FC236}">
                  <a16:creationId xmlns:a16="http://schemas.microsoft.com/office/drawing/2014/main" id="{A8440863-6EB3-4121-A797-B85EA19ACDC7}"/>
                </a:ext>
              </a:extLst>
            </p:cNvPr>
            <p:cNvSpPr>
              <a:spLocks noChangeArrowheads="1"/>
            </p:cNvSpPr>
            <p:nvPr/>
          </p:nvSpPr>
          <p:spPr bwMode="auto">
            <a:xfrm>
              <a:off x="3925888" y="1062038"/>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9" name="Rectangle 118">
              <a:extLst>
                <a:ext uri="{FF2B5EF4-FFF2-40B4-BE49-F238E27FC236}">
                  <a16:creationId xmlns:a16="http://schemas.microsoft.com/office/drawing/2014/main" id="{A5D1AEF4-240B-4B19-A727-FE35781EDB10}"/>
                </a:ext>
              </a:extLst>
            </p:cNvPr>
            <p:cNvSpPr>
              <a:spLocks noChangeArrowheads="1"/>
            </p:cNvSpPr>
            <p:nvPr/>
          </p:nvSpPr>
          <p:spPr bwMode="auto">
            <a:xfrm>
              <a:off x="4541838" y="10874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0" name="Rectangle 119">
              <a:extLst>
                <a:ext uri="{FF2B5EF4-FFF2-40B4-BE49-F238E27FC236}">
                  <a16:creationId xmlns:a16="http://schemas.microsoft.com/office/drawing/2014/main" id="{5E58D1A1-5A01-4097-ACE1-FD1FC6BEBC3F}"/>
                </a:ext>
              </a:extLst>
            </p:cNvPr>
            <p:cNvSpPr>
              <a:spLocks noChangeArrowheads="1"/>
            </p:cNvSpPr>
            <p:nvPr/>
          </p:nvSpPr>
          <p:spPr bwMode="auto">
            <a:xfrm>
              <a:off x="5159375" y="10874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1" name="Rectangle 120">
              <a:extLst>
                <a:ext uri="{FF2B5EF4-FFF2-40B4-BE49-F238E27FC236}">
                  <a16:creationId xmlns:a16="http://schemas.microsoft.com/office/drawing/2014/main" id="{313F2249-D213-48A1-999D-64174779DD8A}"/>
                </a:ext>
              </a:extLst>
            </p:cNvPr>
            <p:cNvSpPr>
              <a:spLocks noChangeArrowheads="1"/>
            </p:cNvSpPr>
            <p:nvPr/>
          </p:nvSpPr>
          <p:spPr bwMode="auto">
            <a:xfrm>
              <a:off x="5775325" y="10874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34A17EDB-AB73-489B-BC12-9BF9005BA3F3}"/>
              </a:ext>
            </a:extLst>
          </p:cNvPr>
          <p:cNvGrpSpPr/>
          <p:nvPr/>
        </p:nvGrpSpPr>
        <p:grpSpPr>
          <a:xfrm>
            <a:off x="6391275" y="1670050"/>
            <a:ext cx="1876426" cy="652463"/>
            <a:chOff x="6391275" y="1670050"/>
            <a:chExt cx="1876426" cy="652463"/>
          </a:xfrm>
        </p:grpSpPr>
        <p:sp>
          <p:nvSpPr>
            <p:cNvPr id="31952" name="Rectangle 21">
              <a:extLst>
                <a:ext uri="{FF2B5EF4-FFF2-40B4-BE49-F238E27FC236}">
                  <a16:creationId xmlns:a16="http://schemas.microsoft.com/office/drawing/2014/main" id="{CC4604CB-737B-4BD3-8E05-304A0AEA0109}"/>
                </a:ext>
              </a:extLst>
            </p:cNvPr>
            <p:cNvSpPr>
              <a:spLocks noChangeArrowheads="1"/>
            </p:cNvSpPr>
            <p:nvPr/>
          </p:nvSpPr>
          <p:spPr bwMode="auto">
            <a:xfrm>
              <a:off x="7254875" y="1670050"/>
              <a:ext cx="30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38" name="Rectangle 107">
              <a:extLst>
                <a:ext uri="{FF2B5EF4-FFF2-40B4-BE49-F238E27FC236}">
                  <a16:creationId xmlns:a16="http://schemas.microsoft.com/office/drawing/2014/main" id="{9C5C5140-CBA6-4772-AD62-A8BE668E4E0C}"/>
                </a:ext>
              </a:extLst>
            </p:cNvPr>
            <p:cNvSpPr>
              <a:spLocks noChangeArrowheads="1"/>
            </p:cNvSpPr>
            <p:nvPr/>
          </p:nvSpPr>
          <p:spPr bwMode="auto">
            <a:xfrm>
              <a:off x="6418263"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0" name="Rectangle 129">
              <a:extLst>
                <a:ext uri="{FF2B5EF4-FFF2-40B4-BE49-F238E27FC236}">
                  <a16:creationId xmlns:a16="http://schemas.microsoft.com/office/drawing/2014/main" id="{6AB000E4-FA47-4480-A72F-86341A8AACAA}"/>
                </a:ext>
              </a:extLst>
            </p:cNvPr>
            <p:cNvSpPr>
              <a:spLocks noChangeArrowheads="1"/>
            </p:cNvSpPr>
            <p:nvPr/>
          </p:nvSpPr>
          <p:spPr bwMode="auto">
            <a:xfrm>
              <a:off x="6418263" y="1987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1" name="Rectangle 140">
              <a:extLst>
                <a:ext uri="{FF2B5EF4-FFF2-40B4-BE49-F238E27FC236}">
                  <a16:creationId xmlns:a16="http://schemas.microsoft.com/office/drawing/2014/main" id="{C9CB3E35-53B7-4841-A310-E41E509C4D61}"/>
                </a:ext>
              </a:extLst>
            </p:cNvPr>
            <p:cNvSpPr>
              <a:spLocks noChangeArrowheads="1"/>
            </p:cNvSpPr>
            <p:nvPr/>
          </p:nvSpPr>
          <p:spPr bwMode="auto">
            <a:xfrm>
              <a:off x="6418263"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5" name="Rectangle 154">
              <a:extLst>
                <a:ext uri="{FF2B5EF4-FFF2-40B4-BE49-F238E27FC236}">
                  <a16:creationId xmlns:a16="http://schemas.microsoft.com/office/drawing/2014/main" id="{9B74C14F-C533-4AFC-AB16-238716EC49D6}"/>
                </a:ext>
              </a:extLst>
            </p:cNvPr>
            <p:cNvSpPr>
              <a:spLocks noChangeArrowheads="1"/>
            </p:cNvSpPr>
            <p:nvPr/>
          </p:nvSpPr>
          <p:spPr bwMode="auto">
            <a:xfrm>
              <a:off x="6391275" y="1679575"/>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6" name="Rectangle 155">
              <a:extLst>
                <a:ext uri="{FF2B5EF4-FFF2-40B4-BE49-F238E27FC236}">
                  <a16:creationId xmlns:a16="http://schemas.microsoft.com/office/drawing/2014/main" id="{F5A6D203-0970-42D5-B648-8418BA5C0A6A}"/>
                </a:ext>
              </a:extLst>
            </p:cNvPr>
            <p:cNvSpPr>
              <a:spLocks noChangeArrowheads="1"/>
            </p:cNvSpPr>
            <p:nvPr/>
          </p:nvSpPr>
          <p:spPr bwMode="auto">
            <a:xfrm>
              <a:off x="7008813" y="17049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7" name="Rectangle 156">
              <a:extLst>
                <a:ext uri="{FF2B5EF4-FFF2-40B4-BE49-F238E27FC236}">
                  <a16:creationId xmlns:a16="http://schemas.microsoft.com/office/drawing/2014/main" id="{67C31511-C9C2-4518-BFAF-1E644FBCB0C9}"/>
                </a:ext>
              </a:extLst>
            </p:cNvPr>
            <p:cNvSpPr>
              <a:spLocks noChangeArrowheads="1"/>
            </p:cNvSpPr>
            <p:nvPr/>
          </p:nvSpPr>
          <p:spPr bwMode="auto">
            <a:xfrm>
              <a:off x="7624763"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8" name="Rectangle 157">
              <a:extLst>
                <a:ext uri="{FF2B5EF4-FFF2-40B4-BE49-F238E27FC236}">
                  <a16:creationId xmlns:a16="http://schemas.microsoft.com/office/drawing/2014/main" id="{83B75488-E7C0-4264-9CF2-B213F542063B}"/>
                </a:ext>
              </a:extLst>
            </p:cNvPr>
            <p:cNvSpPr>
              <a:spLocks noChangeArrowheads="1"/>
            </p:cNvSpPr>
            <p:nvPr/>
          </p:nvSpPr>
          <p:spPr bwMode="auto">
            <a:xfrm>
              <a:off x="8240713"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098" name="Rectangle 167">
            <a:extLst>
              <a:ext uri="{FF2B5EF4-FFF2-40B4-BE49-F238E27FC236}">
                <a16:creationId xmlns:a16="http://schemas.microsoft.com/office/drawing/2014/main" id="{2D789FE7-4184-4D51-97FA-5D3ADE0F1DA5}"/>
              </a:ext>
            </a:extLst>
          </p:cNvPr>
          <p:cNvSpPr>
            <a:spLocks noChangeArrowheads="1"/>
          </p:cNvSpPr>
          <p:nvPr/>
        </p:nvSpPr>
        <p:spPr bwMode="auto">
          <a:xfrm>
            <a:off x="252413" y="2913063"/>
            <a:ext cx="6175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5" name="Rectangle 184">
            <a:extLst>
              <a:ext uri="{FF2B5EF4-FFF2-40B4-BE49-F238E27FC236}">
                <a16:creationId xmlns:a16="http://schemas.microsoft.com/office/drawing/2014/main" id="{E4BB533F-05DA-4602-8BA8-B152E2B75FD5}"/>
              </a:ext>
            </a:extLst>
          </p:cNvPr>
          <p:cNvSpPr>
            <a:spLocks noChangeArrowheads="1"/>
          </p:cNvSpPr>
          <p:nvPr/>
        </p:nvSpPr>
        <p:spPr bwMode="auto">
          <a:xfrm>
            <a:off x="11350625" y="2913063"/>
            <a:ext cx="615950"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0" name="Rectangle 189">
            <a:extLst>
              <a:ext uri="{FF2B5EF4-FFF2-40B4-BE49-F238E27FC236}">
                <a16:creationId xmlns:a16="http://schemas.microsoft.com/office/drawing/2014/main" id="{43FDCA92-9034-4675-BCDA-5BE6B8FC46AF}"/>
              </a:ext>
            </a:extLst>
          </p:cNvPr>
          <p:cNvSpPr>
            <a:spLocks noChangeArrowheads="1"/>
          </p:cNvSpPr>
          <p:nvPr/>
        </p:nvSpPr>
        <p:spPr bwMode="auto">
          <a:xfrm>
            <a:off x="252413" y="3221038"/>
            <a:ext cx="6175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8DDC22F3-B376-4E97-846C-42237FDC31DE}"/>
              </a:ext>
            </a:extLst>
          </p:cNvPr>
          <p:cNvGrpSpPr/>
          <p:nvPr/>
        </p:nvGrpSpPr>
        <p:grpSpPr>
          <a:xfrm>
            <a:off x="3925888" y="2287588"/>
            <a:ext cx="1876425" cy="652463"/>
            <a:chOff x="3925888" y="2287588"/>
            <a:chExt cx="1876425" cy="652463"/>
          </a:xfrm>
        </p:grpSpPr>
        <p:sp>
          <p:nvSpPr>
            <p:cNvPr id="31961" name="Rectangle 30">
              <a:extLst>
                <a:ext uri="{FF2B5EF4-FFF2-40B4-BE49-F238E27FC236}">
                  <a16:creationId xmlns:a16="http://schemas.microsoft.com/office/drawing/2014/main" id="{37FE3E36-E0AD-486D-844C-052620ADFFAB}"/>
                </a:ext>
              </a:extLst>
            </p:cNvPr>
            <p:cNvSpPr>
              <a:spLocks noChangeArrowheads="1"/>
            </p:cNvSpPr>
            <p:nvPr/>
          </p:nvSpPr>
          <p:spPr bwMode="auto">
            <a:xfrm>
              <a:off x="4789488" y="2287588"/>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68" name="Rectangle 137">
              <a:extLst>
                <a:ext uri="{FF2B5EF4-FFF2-40B4-BE49-F238E27FC236}">
                  <a16:creationId xmlns:a16="http://schemas.microsoft.com/office/drawing/2014/main" id="{5D28440B-8E6C-4147-8AB3-E1B975AECE11}"/>
                </a:ext>
              </a:extLst>
            </p:cNvPr>
            <p:cNvSpPr>
              <a:spLocks noChangeArrowheads="1"/>
            </p:cNvSpPr>
            <p:nvPr/>
          </p:nvSpPr>
          <p:spPr bwMode="auto">
            <a:xfrm>
              <a:off x="3952875"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4" name="Rectangle 153">
              <a:extLst>
                <a:ext uri="{FF2B5EF4-FFF2-40B4-BE49-F238E27FC236}">
                  <a16:creationId xmlns:a16="http://schemas.microsoft.com/office/drawing/2014/main" id="{FCF66B89-6A8C-4432-9A43-FF702314AD26}"/>
                </a:ext>
              </a:extLst>
            </p:cNvPr>
            <p:cNvSpPr>
              <a:spLocks noChangeArrowheads="1"/>
            </p:cNvSpPr>
            <p:nvPr/>
          </p:nvSpPr>
          <p:spPr bwMode="auto">
            <a:xfrm>
              <a:off x="3952875" y="260508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01" name="Rectangle 170">
              <a:extLst>
                <a:ext uri="{FF2B5EF4-FFF2-40B4-BE49-F238E27FC236}">
                  <a16:creationId xmlns:a16="http://schemas.microsoft.com/office/drawing/2014/main" id="{86BD2431-6A48-4C5C-99ED-E844F9B07D07}"/>
                </a:ext>
              </a:extLst>
            </p:cNvPr>
            <p:cNvSpPr>
              <a:spLocks noChangeArrowheads="1"/>
            </p:cNvSpPr>
            <p:nvPr/>
          </p:nvSpPr>
          <p:spPr bwMode="auto">
            <a:xfrm>
              <a:off x="3952875" y="291306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1" name="Rectangle 190">
              <a:extLst>
                <a:ext uri="{FF2B5EF4-FFF2-40B4-BE49-F238E27FC236}">
                  <a16:creationId xmlns:a16="http://schemas.microsoft.com/office/drawing/2014/main" id="{EE3EBB1A-CE5A-4073-B7E3-492D307E06D6}"/>
                </a:ext>
              </a:extLst>
            </p:cNvPr>
            <p:cNvSpPr>
              <a:spLocks noChangeArrowheads="1"/>
            </p:cNvSpPr>
            <p:nvPr/>
          </p:nvSpPr>
          <p:spPr bwMode="auto">
            <a:xfrm>
              <a:off x="3925888" y="2295525"/>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2" name="Rectangle 191">
              <a:extLst>
                <a:ext uri="{FF2B5EF4-FFF2-40B4-BE49-F238E27FC236}">
                  <a16:creationId xmlns:a16="http://schemas.microsoft.com/office/drawing/2014/main" id="{21DA8435-B54F-46CF-954B-3092A1919690}"/>
                </a:ext>
              </a:extLst>
            </p:cNvPr>
            <p:cNvSpPr>
              <a:spLocks noChangeArrowheads="1"/>
            </p:cNvSpPr>
            <p:nvPr/>
          </p:nvSpPr>
          <p:spPr bwMode="auto">
            <a:xfrm>
              <a:off x="4541838" y="2322513"/>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3" name="Rectangle 192">
              <a:extLst>
                <a:ext uri="{FF2B5EF4-FFF2-40B4-BE49-F238E27FC236}">
                  <a16:creationId xmlns:a16="http://schemas.microsoft.com/office/drawing/2014/main" id="{D6E6B7E0-7ACF-4CA7-9D37-03F17B8315FC}"/>
                </a:ext>
              </a:extLst>
            </p:cNvPr>
            <p:cNvSpPr>
              <a:spLocks noChangeArrowheads="1"/>
            </p:cNvSpPr>
            <p:nvPr/>
          </p:nvSpPr>
          <p:spPr bwMode="auto">
            <a:xfrm>
              <a:off x="5159375" y="2322513"/>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4" name="Rectangle 193">
              <a:extLst>
                <a:ext uri="{FF2B5EF4-FFF2-40B4-BE49-F238E27FC236}">
                  <a16:creationId xmlns:a16="http://schemas.microsoft.com/office/drawing/2014/main" id="{B48645ED-DE1A-4687-A0A8-A9F09CFC57A0}"/>
                </a:ext>
              </a:extLst>
            </p:cNvPr>
            <p:cNvSpPr>
              <a:spLocks noChangeArrowheads="1"/>
            </p:cNvSpPr>
            <p:nvPr/>
          </p:nvSpPr>
          <p:spPr bwMode="auto">
            <a:xfrm>
              <a:off x="5775325" y="2322513"/>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132" name="Rectangle 201">
            <a:extLst>
              <a:ext uri="{FF2B5EF4-FFF2-40B4-BE49-F238E27FC236}">
                <a16:creationId xmlns:a16="http://schemas.microsoft.com/office/drawing/2014/main" id="{E760272E-0589-47AD-AF7A-42AF29D8D52D}"/>
              </a:ext>
            </a:extLst>
          </p:cNvPr>
          <p:cNvSpPr>
            <a:spLocks noChangeArrowheads="1"/>
          </p:cNvSpPr>
          <p:nvPr/>
        </p:nvSpPr>
        <p:spPr bwMode="auto">
          <a:xfrm>
            <a:off x="11350625" y="3221038"/>
            <a:ext cx="615950"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5" name="Rectangle 204">
            <a:extLst>
              <a:ext uri="{FF2B5EF4-FFF2-40B4-BE49-F238E27FC236}">
                <a16:creationId xmlns:a16="http://schemas.microsoft.com/office/drawing/2014/main" id="{E9CB05D9-1C18-4E4F-8991-3F0A16C9DFC8}"/>
              </a:ext>
            </a:extLst>
          </p:cNvPr>
          <p:cNvSpPr>
            <a:spLocks noChangeArrowheads="1"/>
          </p:cNvSpPr>
          <p:nvPr/>
        </p:nvSpPr>
        <p:spPr bwMode="auto">
          <a:xfrm>
            <a:off x="252413" y="3530600"/>
            <a:ext cx="6175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504772B3-76A6-4989-85C1-01C3906948A8}"/>
              </a:ext>
            </a:extLst>
          </p:cNvPr>
          <p:cNvGrpSpPr/>
          <p:nvPr/>
        </p:nvGrpSpPr>
        <p:grpSpPr>
          <a:xfrm>
            <a:off x="8858250" y="2595563"/>
            <a:ext cx="1874838" cy="652463"/>
            <a:chOff x="8858250" y="2595563"/>
            <a:chExt cx="1874838" cy="652463"/>
          </a:xfrm>
        </p:grpSpPr>
        <p:sp>
          <p:nvSpPr>
            <p:cNvPr id="31967" name="Rectangle 36">
              <a:extLst>
                <a:ext uri="{FF2B5EF4-FFF2-40B4-BE49-F238E27FC236}">
                  <a16:creationId xmlns:a16="http://schemas.microsoft.com/office/drawing/2014/main" id="{45B98853-5535-4462-BC1F-6935C5981517}"/>
                </a:ext>
              </a:extLst>
            </p:cNvPr>
            <p:cNvSpPr>
              <a:spLocks noChangeArrowheads="1"/>
            </p:cNvSpPr>
            <p:nvPr/>
          </p:nvSpPr>
          <p:spPr bwMode="auto">
            <a:xfrm>
              <a:off x="9756775" y="2595563"/>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J</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93" name="Rectangle 162">
              <a:extLst>
                <a:ext uri="{FF2B5EF4-FFF2-40B4-BE49-F238E27FC236}">
                  <a16:creationId xmlns:a16="http://schemas.microsoft.com/office/drawing/2014/main" id="{0EAC7A20-20D5-4A6F-A16E-988D271FA217}"/>
                </a:ext>
              </a:extLst>
            </p:cNvPr>
            <p:cNvSpPr>
              <a:spLocks noChangeArrowheads="1"/>
            </p:cNvSpPr>
            <p:nvPr/>
          </p:nvSpPr>
          <p:spPr bwMode="auto">
            <a:xfrm>
              <a:off x="8883650" y="260508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0" name="Rectangle 179">
              <a:extLst>
                <a:ext uri="{FF2B5EF4-FFF2-40B4-BE49-F238E27FC236}">
                  <a16:creationId xmlns:a16="http://schemas.microsoft.com/office/drawing/2014/main" id="{C4A094B8-A215-492D-95C5-9B700154723B}"/>
                </a:ext>
              </a:extLst>
            </p:cNvPr>
            <p:cNvSpPr>
              <a:spLocks noChangeArrowheads="1"/>
            </p:cNvSpPr>
            <p:nvPr/>
          </p:nvSpPr>
          <p:spPr bwMode="auto">
            <a:xfrm>
              <a:off x="8883650" y="291306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7" name="Rectangle 196">
              <a:extLst>
                <a:ext uri="{FF2B5EF4-FFF2-40B4-BE49-F238E27FC236}">
                  <a16:creationId xmlns:a16="http://schemas.microsoft.com/office/drawing/2014/main" id="{00DA38E9-BA9D-4005-BE74-CC7DBDCF9C0E}"/>
                </a:ext>
              </a:extLst>
            </p:cNvPr>
            <p:cNvSpPr>
              <a:spLocks noChangeArrowheads="1"/>
            </p:cNvSpPr>
            <p:nvPr/>
          </p:nvSpPr>
          <p:spPr bwMode="auto">
            <a:xfrm>
              <a:off x="8883650" y="322103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11">
              <a:extLst>
                <a:ext uri="{FF2B5EF4-FFF2-40B4-BE49-F238E27FC236}">
                  <a16:creationId xmlns:a16="http://schemas.microsoft.com/office/drawing/2014/main" id="{3929BB39-4B47-4F75-93F2-4D8101C7893F}"/>
                </a:ext>
              </a:extLst>
            </p:cNvPr>
            <p:cNvSpPr>
              <a:spLocks noChangeArrowheads="1"/>
            </p:cNvSpPr>
            <p:nvPr/>
          </p:nvSpPr>
          <p:spPr bwMode="auto">
            <a:xfrm>
              <a:off x="8858250" y="2605088"/>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12">
              <a:extLst>
                <a:ext uri="{FF2B5EF4-FFF2-40B4-BE49-F238E27FC236}">
                  <a16:creationId xmlns:a16="http://schemas.microsoft.com/office/drawing/2014/main" id="{998CFC1C-DB5A-4D35-A218-65159C8B76CF}"/>
                </a:ext>
              </a:extLst>
            </p:cNvPr>
            <p:cNvSpPr>
              <a:spLocks noChangeArrowheads="1"/>
            </p:cNvSpPr>
            <p:nvPr/>
          </p:nvSpPr>
          <p:spPr bwMode="auto">
            <a:xfrm>
              <a:off x="9474200" y="263048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13">
              <a:extLst>
                <a:ext uri="{FF2B5EF4-FFF2-40B4-BE49-F238E27FC236}">
                  <a16:creationId xmlns:a16="http://schemas.microsoft.com/office/drawing/2014/main" id="{BF49A164-D712-43EF-B84B-BC340C2D7D2F}"/>
                </a:ext>
              </a:extLst>
            </p:cNvPr>
            <p:cNvSpPr>
              <a:spLocks noChangeArrowheads="1"/>
            </p:cNvSpPr>
            <p:nvPr/>
          </p:nvSpPr>
          <p:spPr bwMode="auto">
            <a:xfrm>
              <a:off x="10090150" y="263048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14">
              <a:extLst>
                <a:ext uri="{FF2B5EF4-FFF2-40B4-BE49-F238E27FC236}">
                  <a16:creationId xmlns:a16="http://schemas.microsoft.com/office/drawing/2014/main" id="{233A0CDA-199E-4176-A7B0-6924AB060801}"/>
                </a:ext>
              </a:extLst>
            </p:cNvPr>
            <p:cNvSpPr>
              <a:spLocks noChangeArrowheads="1"/>
            </p:cNvSpPr>
            <p:nvPr/>
          </p:nvSpPr>
          <p:spPr bwMode="auto">
            <a:xfrm>
              <a:off x="10707688" y="263048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217">
            <a:extLst>
              <a:ext uri="{FF2B5EF4-FFF2-40B4-BE49-F238E27FC236}">
                <a16:creationId xmlns:a16="http://schemas.microsoft.com/office/drawing/2014/main" id="{E1122627-1C1F-4800-AD87-D8EC1ADF0E3B}"/>
              </a:ext>
            </a:extLst>
          </p:cNvPr>
          <p:cNvSpPr>
            <a:spLocks noChangeArrowheads="1"/>
          </p:cNvSpPr>
          <p:nvPr/>
        </p:nvSpPr>
        <p:spPr bwMode="auto">
          <a:xfrm>
            <a:off x="11350625" y="3530600"/>
            <a:ext cx="61595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18">
            <a:extLst>
              <a:ext uri="{FF2B5EF4-FFF2-40B4-BE49-F238E27FC236}">
                <a16:creationId xmlns:a16="http://schemas.microsoft.com/office/drawing/2014/main" id="{036FBA57-48AB-452F-BD3E-43EE96F9FE02}"/>
              </a:ext>
            </a:extLst>
          </p:cNvPr>
          <p:cNvSpPr>
            <a:spLocks noChangeArrowheads="1"/>
          </p:cNvSpPr>
          <p:nvPr/>
        </p:nvSpPr>
        <p:spPr bwMode="auto">
          <a:xfrm>
            <a:off x="227013" y="2913063"/>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19">
            <a:extLst>
              <a:ext uri="{FF2B5EF4-FFF2-40B4-BE49-F238E27FC236}">
                <a16:creationId xmlns:a16="http://schemas.microsoft.com/office/drawing/2014/main" id="{B3E1D926-1961-4245-B67D-FDD01C766B2D}"/>
              </a:ext>
            </a:extLst>
          </p:cNvPr>
          <p:cNvSpPr>
            <a:spLocks noChangeArrowheads="1"/>
          </p:cNvSpPr>
          <p:nvPr/>
        </p:nvSpPr>
        <p:spPr bwMode="auto">
          <a:xfrm>
            <a:off x="842963" y="2940050"/>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229">
            <a:extLst>
              <a:ext uri="{FF2B5EF4-FFF2-40B4-BE49-F238E27FC236}">
                <a16:creationId xmlns:a16="http://schemas.microsoft.com/office/drawing/2014/main" id="{5B18912B-7F2C-4EC5-8A4B-B1D81C25D1DE}"/>
              </a:ext>
            </a:extLst>
          </p:cNvPr>
          <p:cNvSpPr>
            <a:spLocks noChangeArrowheads="1"/>
          </p:cNvSpPr>
          <p:nvPr/>
        </p:nvSpPr>
        <p:spPr bwMode="auto">
          <a:xfrm>
            <a:off x="11323638" y="2913063"/>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230">
            <a:extLst>
              <a:ext uri="{FF2B5EF4-FFF2-40B4-BE49-F238E27FC236}">
                <a16:creationId xmlns:a16="http://schemas.microsoft.com/office/drawing/2014/main" id="{6837A839-85A6-44AB-B17D-367A0341E700}"/>
              </a:ext>
            </a:extLst>
          </p:cNvPr>
          <p:cNvSpPr>
            <a:spLocks noChangeArrowheads="1"/>
          </p:cNvSpPr>
          <p:nvPr/>
        </p:nvSpPr>
        <p:spPr bwMode="auto">
          <a:xfrm>
            <a:off x="11941175" y="2940050"/>
            <a:ext cx="25400"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9F4EC5AD-2329-48C1-8922-1524150CDE4E}"/>
              </a:ext>
            </a:extLst>
          </p:cNvPr>
          <p:cNvGrpSpPr/>
          <p:nvPr/>
        </p:nvGrpSpPr>
        <p:grpSpPr>
          <a:xfrm>
            <a:off x="3925888" y="3521075"/>
            <a:ext cx="1876425" cy="652463"/>
            <a:chOff x="3925888" y="3521075"/>
            <a:chExt cx="1876425" cy="652463"/>
          </a:xfrm>
        </p:grpSpPr>
        <p:sp>
          <p:nvSpPr>
            <p:cNvPr id="31977" name="Rectangle 46">
              <a:extLst>
                <a:ext uri="{FF2B5EF4-FFF2-40B4-BE49-F238E27FC236}">
                  <a16:creationId xmlns:a16="http://schemas.microsoft.com/office/drawing/2014/main" id="{C33E3D09-7F3B-4009-AA27-A896E9E88787}"/>
                </a:ext>
              </a:extLst>
            </p:cNvPr>
            <p:cNvSpPr>
              <a:spLocks noChangeArrowheads="1"/>
            </p:cNvSpPr>
            <p:nvPr/>
          </p:nvSpPr>
          <p:spPr bwMode="auto">
            <a:xfrm>
              <a:off x="4806950" y="352107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210">
              <a:extLst>
                <a:ext uri="{FF2B5EF4-FFF2-40B4-BE49-F238E27FC236}">
                  <a16:creationId xmlns:a16="http://schemas.microsoft.com/office/drawing/2014/main" id="{E2453F78-CE83-4A47-9C77-49EAF2004E7D}"/>
                </a:ext>
              </a:extLst>
            </p:cNvPr>
            <p:cNvSpPr>
              <a:spLocks noChangeArrowheads="1"/>
            </p:cNvSpPr>
            <p:nvPr/>
          </p:nvSpPr>
          <p:spPr bwMode="auto">
            <a:xfrm>
              <a:off x="3952875" y="353060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228">
              <a:extLst>
                <a:ext uri="{FF2B5EF4-FFF2-40B4-BE49-F238E27FC236}">
                  <a16:creationId xmlns:a16="http://schemas.microsoft.com/office/drawing/2014/main" id="{081A1832-FE18-40FB-9D43-CA07B7074F00}"/>
                </a:ext>
              </a:extLst>
            </p:cNvPr>
            <p:cNvSpPr>
              <a:spLocks noChangeArrowheads="1"/>
            </p:cNvSpPr>
            <p:nvPr/>
          </p:nvSpPr>
          <p:spPr bwMode="auto">
            <a:xfrm>
              <a:off x="3952875" y="383857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238">
              <a:extLst>
                <a:ext uri="{FF2B5EF4-FFF2-40B4-BE49-F238E27FC236}">
                  <a16:creationId xmlns:a16="http://schemas.microsoft.com/office/drawing/2014/main" id="{72874D2A-39B5-4D73-944B-9395286C2016}"/>
                </a:ext>
              </a:extLst>
            </p:cNvPr>
            <p:cNvSpPr>
              <a:spLocks noChangeArrowheads="1"/>
            </p:cNvSpPr>
            <p:nvPr/>
          </p:nvSpPr>
          <p:spPr bwMode="auto">
            <a:xfrm>
              <a:off x="3952875"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53">
              <a:extLst>
                <a:ext uri="{FF2B5EF4-FFF2-40B4-BE49-F238E27FC236}">
                  <a16:creationId xmlns:a16="http://schemas.microsoft.com/office/drawing/2014/main" id="{668ADB72-1E01-41F6-919D-A6AEDA1E3603}"/>
                </a:ext>
              </a:extLst>
            </p:cNvPr>
            <p:cNvSpPr>
              <a:spLocks noChangeArrowheads="1"/>
            </p:cNvSpPr>
            <p:nvPr/>
          </p:nvSpPr>
          <p:spPr bwMode="auto">
            <a:xfrm>
              <a:off x="3925888" y="3530600"/>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254">
              <a:extLst>
                <a:ext uri="{FF2B5EF4-FFF2-40B4-BE49-F238E27FC236}">
                  <a16:creationId xmlns:a16="http://schemas.microsoft.com/office/drawing/2014/main" id="{7F7A1602-8DA7-461D-B42C-696B68BAC346}"/>
                </a:ext>
              </a:extLst>
            </p:cNvPr>
            <p:cNvSpPr>
              <a:spLocks noChangeArrowheads="1"/>
            </p:cNvSpPr>
            <p:nvPr/>
          </p:nvSpPr>
          <p:spPr bwMode="auto">
            <a:xfrm>
              <a:off x="4541838" y="3556000"/>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255">
              <a:extLst>
                <a:ext uri="{FF2B5EF4-FFF2-40B4-BE49-F238E27FC236}">
                  <a16:creationId xmlns:a16="http://schemas.microsoft.com/office/drawing/2014/main" id="{F8FBA164-090D-40D5-AD93-9AC958ECF8DF}"/>
                </a:ext>
              </a:extLst>
            </p:cNvPr>
            <p:cNvSpPr>
              <a:spLocks noChangeArrowheads="1"/>
            </p:cNvSpPr>
            <p:nvPr/>
          </p:nvSpPr>
          <p:spPr bwMode="auto">
            <a:xfrm>
              <a:off x="5159375" y="3556000"/>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56">
              <a:extLst>
                <a:ext uri="{FF2B5EF4-FFF2-40B4-BE49-F238E27FC236}">
                  <a16:creationId xmlns:a16="http://schemas.microsoft.com/office/drawing/2014/main" id="{129C577F-440A-4337-B0E7-54DDB612EFD9}"/>
                </a:ext>
              </a:extLst>
            </p:cNvPr>
            <p:cNvSpPr>
              <a:spLocks noChangeArrowheads="1"/>
            </p:cNvSpPr>
            <p:nvPr/>
          </p:nvSpPr>
          <p:spPr bwMode="auto">
            <a:xfrm>
              <a:off x="5775325" y="3556000"/>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1B95000D-4A08-4956-B152-9F0771F47FDE}"/>
              </a:ext>
            </a:extLst>
          </p:cNvPr>
          <p:cNvGrpSpPr/>
          <p:nvPr/>
        </p:nvGrpSpPr>
        <p:grpSpPr>
          <a:xfrm>
            <a:off x="1460500" y="1670050"/>
            <a:ext cx="1874838" cy="3121026"/>
            <a:chOff x="1460500" y="1670050"/>
            <a:chExt cx="1874838" cy="3121026"/>
          </a:xfrm>
        </p:grpSpPr>
        <p:sp>
          <p:nvSpPr>
            <p:cNvPr id="31949" name="Rectangle 18">
              <a:extLst>
                <a:ext uri="{FF2B5EF4-FFF2-40B4-BE49-F238E27FC236}">
                  <a16:creationId xmlns:a16="http://schemas.microsoft.com/office/drawing/2014/main" id="{953AB03E-8C55-4BCE-86CB-42CDFA3B3D9A}"/>
                </a:ext>
              </a:extLst>
            </p:cNvPr>
            <p:cNvSpPr>
              <a:spLocks noChangeArrowheads="1"/>
            </p:cNvSpPr>
            <p:nvPr/>
          </p:nvSpPr>
          <p:spPr bwMode="auto">
            <a:xfrm>
              <a:off x="2322513" y="1670050"/>
              <a:ext cx="29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3" name="Rectangle 52">
              <a:extLst>
                <a:ext uri="{FF2B5EF4-FFF2-40B4-BE49-F238E27FC236}">
                  <a16:creationId xmlns:a16="http://schemas.microsoft.com/office/drawing/2014/main" id="{31C6EAF4-20B2-4B59-AE52-18DEF147A455}"/>
                </a:ext>
              </a:extLst>
            </p:cNvPr>
            <p:cNvSpPr>
              <a:spLocks noChangeArrowheads="1"/>
            </p:cNvSpPr>
            <p:nvPr/>
          </p:nvSpPr>
          <p:spPr bwMode="auto">
            <a:xfrm>
              <a:off x="2332038" y="4138613"/>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30" name="Rectangle 99">
              <a:extLst>
                <a:ext uri="{FF2B5EF4-FFF2-40B4-BE49-F238E27FC236}">
                  <a16:creationId xmlns:a16="http://schemas.microsoft.com/office/drawing/2014/main" id="{EDAFD3C2-9C1E-4E9A-A14B-3E86FA226844}"/>
                </a:ext>
              </a:extLst>
            </p:cNvPr>
            <p:cNvSpPr>
              <a:spLocks noChangeArrowheads="1"/>
            </p:cNvSpPr>
            <p:nvPr/>
          </p:nvSpPr>
          <p:spPr bwMode="auto">
            <a:xfrm>
              <a:off x="1485900"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7" name="Rectangle 116">
              <a:extLst>
                <a:ext uri="{FF2B5EF4-FFF2-40B4-BE49-F238E27FC236}">
                  <a16:creationId xmlns:a16="http://schemas.microsoft.com/office/drawing/2014/main" id="{323028D3-EB35-4051-BB9D-49135AB460FD}"/>
                </a:ext>
              </a:extLst>
            </p:cNvPr>
            <p:cNvSpPr>
              <a:spLocks noChangeArrowheads="1"/>
            </p:cNvSpPr>
            <p:nvPr/>
          </p:nvSpPr>
          <p:spPr bwMode="auto">
            <a:xfrm>
              <a:off x="1485900" y="1987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3" name="Rectangle 132">
              <a:extLst>
                <a:ext uri="{FF2B5EF4-FFF2-40B4-BE49-F238E27FC236}">
                  <a16:creationId xmlns:a16="http://schemas.microsoft.com/office/drawing/2014/main" id="{3F88D2E1-AED5-42AF-AA23-745D53340096}"/>
                </a:ext>
              </a:extLst>
            </p:cNvPr>
            <p:cNvSpPr>
              <a:spLocks noChangeArrowheads="1"/>
            </p:cNvSpPr>
            <p:nvPr/>
          </p:nvSpPr>
          <p:spPr bwMode="auto">
            <a:xfrm>
              <a:off x="1485900"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2" name="Rectangle 141">
              <a:extLst>
                <a:ext uri="{FF2B5EF4-FFF2-40B4-BE49-F238E27FC236}">
                  <a16:creationId xmlns:a16="http://schemas.microsoft.com/office/drawing/2014/main" id="{48B0CB18-1B75-4594-9C50-3EBB416C0DF5}"/>
                </a:ext>
              </a:extLst>
            </p:cNvPr>
            <p:cNvSpPr>
              <a:spLocks noChangeArrowheads="1"/>
            </p:cNvSpPr>
            <p:nvPr/>
          </p:nvSpPr>
          <p:spPr bwMode="auto">
            <a:xfrm>
              <a:off x="1460500" y="1679575"/>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3" name="Rectangle 142">
              <a:extLst>
                <a:ext uri="{FF2B5EF4-FFF2-40B4-BE49-F238E27FC236}">
                  <a16:creationId xmlns:a16="http://schemas.microsoft.com/office/drawing/2014/main" id="{D492A5CD-6A05-416A-8E9F-8FF87A8622E2}"/>
                </a:ext>
              </a:extLst>
            </p:cNvPr>
            <p:cNvSpPr>
              <a:spLocks noChangeArrowheads="1"/>
            </p:cNvSpPr>
            <p:nvPr/>
          </p:nvSpPr>
          <p:spPr bwMode="auto">
            <a:xfrm>
              <a:off x="2076450"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4" name="Rectangle 143">
              <a:extLst>
                <a:ext uri="{FF2B5EF4-FFF2-40B4-BE49-F238E27FC236}">
                  <a16:creationId xmlns:a16="http://schemas.microsoft.com/office/drawing/2014/main" id="{9F1FBEFE-7151-4D78-B759-69A0A2B6AC75}"/>
                </a:ext>
              </a:extLst>
            </p:cNvPr>
            <p:cNvSpPr>
              <a:spLocks noChangeArrowheads="1"/>
            </p:cNvSpPr>
            <p:nvPr/>
          </p:nvSpPr>
          <p:spPr bwMode="auto">
            <a:xfrm>
              <a:off x="2692400"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32075" name="Rectangle 144">
              <a:extLst>
                <a:ext uri="{FF2B5EF4-FFF2-40B4-BE49-F238E27FC236}">
                  <a16:creationId xmlns:a16="http://schemas.microsoft.com/office/drawing/2014/main" id="{2C53A93E-334B-4A39-B772-5BB5BA76563B}"/>
                </a:ext>
              </a:extLst>
            </p:cNvPr>
            <p:cNvSpPr>
              <a:spLocks noChangeArrowheads="1"/>
            </p:cNvSpPr>
            <p:nvPr/>
          </p:nvSpPr>
          <p:spPr bwMode="auto">
            <a:xfrm>
              <a:off x="3309938" y="17049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100" name="Rectangle 235">
              <a:extLst>
                <a:ext uri="{FF2B5EF4-FFF2-40B4-BE49-F238E27FC236}">
                  <a16:creationId xmlns:a16="http://schemas.microsoft.com/office/drawing/2014/main" id="{18D3F961-E810-4453-8937-B6EE57344923}"/>
                </a:ext>
              </a:extLst>
            </p:cNvPr>
            <p:cNvSpPr>
              <a:spLocks noChangeArrowheads="1"/>
            </p:cNvSpPr>
            <p:nvPr/>
          </p:nvSpPr>
          <p:spPr bwMode="auto">
            <a:xfrm>
              <a:off x="1485900"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252">
              <a:extLst>
                <a:ext uri="{FF2B5EF4-FFF2-40B4-BE49-F238E27FC236}">
                  <a16:creationId xmlns:a16="http://schemas.microsoft.com/office/drawing/2014/main" id="{CF5D3A3C-E3A7-48DB-BB04-83F1C88DC41B}"/>
                </a:ext>
              </a:extLst>
            </p:cNvPr>
            <p:cNvSpPr>
              <a:spLocks noChangeArrowheads="1"/>
            </p:cNvSpPr>
            <p:nvPr/>
          </p:nvSpPr>
          <p:spPr bwMode="auto">
            <a:xfrm>
              <a:off x="1485900" y="445611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0" name="Rectangle 268">
              <a:extLst>
                <a:ext uri="{FF2B5EF4-FFF2-40B4-BE49-F238E27FC236}">
                  <a16:creationId xmlns:a16="http://schemas.microsoft.com/office/drawing/2014/main" id="{8E471CD4-FAC8-48AD-8EF5-15E11BA0D41F}"/>
                </a:ext>
              </a:extLst>
            </p:cNvPr>
            <p:cNvSpPr>
              <a:spLocks noChangeArrowheads="1"/>
            </p:cNvSpPr>
            <p:nvPr/>
          </p:nvSpPr>
          <p:spPr bwMode="auto">
            <a:xfrm>
              <a:off x="1485900"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2" name="Rectangle 282">
              <a:extLst>
                <a:ext uri="{FF2B5EF4-FFF2-40B4-BE49-F238E27FC236}">
                  <a16:creationId xmlns:a16="http://schemas.microsoft.com/office/drawing/2014/main" id="{F3AA5DE9-C2FF-4C69-B1B8-2DD770A204C3}"/>
                </a:ext>
              </a:extLst>
            </p:cNvPr>
            <p:cNvSpPr>
              <a:spLocks noChangeArrowheads="1"/>
            </p:cNvSpPr>
            <p:nvPr/>
          </p:nvSpPr>
          <p:spPr bwMode="auto">
            <a:xfrm>
              <a:off x="1460500" y="4146550"/>
              <a:ext cx="25400"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3" name="Rectangle 283">
              <a:extLst>
                <a:ext uri="{FF2B5EF4-FFF2-40B4-BE49-F238E27FC236}">
                  <a16:creationId xmlns:a16="http://schemas.microsoft.com/office/drawing/2014/main" id="{2DB25526-9937-41D8-BA15-0622A105C744}"/>
                </a:ext>
              </a:extLst>
            </p:cNvPr>
            <p:cNvSpPr>
              <a:spLocks noChangeArrowheads="1"/>
            </p:cNvSpPr>
            <p:nvPr/>
          </p:nvSpPr>
          <p:spPr bwMode="auto">
            <a:xfrm>
              <a:off x="2076450"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4" name="Rectangle 284">
              <a:extLst>
                <a:ext uri="{FF2B5EF4-FFF2-40B4-BE49-F238E27FC236}">
                  <a16:creationId xmlns:a16="http://schemas.microsoft.com/office/drawing/2014/main" id="{2C088312-6E2E-42C9-B264-EDEE755CBC37}"/>
                </a:ext>
              </a:extLst>
            </p:cNvPr>
            <p:cNvSpPr>
              <a:spLocks noChangeArrowheads="1"/>
            </p:cNvSpPr>
            <p:nvPr/>
          </p:nvSpPr>
          <p:spPr bwMode="auto">
            <a:xfrm>
              <a:off x="2692400"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5" name="Rectangle 285">
              <a:extLst>
                <a:ext uri="{FF2B5EF4-FFF2-40B4-BE49-F238E27FC236}">
                  <a16:creationId xmlns:a16="http://schemas.microsoft.com/office/drawing/2014/main" id="{1B66F5D4-E184-4EDC-983C-C63F93BCFFEE}"/>
                </a:ext>
              </a:extLst>
            </p:cNvPr>
            <p:cNvSpPr>
              <a:spLocks noChangeArrowheads="1"/>
            </p:cNvSpPr>
            <p:nvPr/>
          </p:nvSpPr>
          <p:spPr bwMode="auto">
            <a:xfrm>
              <a:off x="3309938" y="41735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F96FEF25-8532-4973-AE54-2BBA85D0A271}"/>
              </a:ext>
            </a:extLst>
          </p:cNvPr>
          <p:cNvGrpSpPr/>
          <p:nvPr/>
        </p:nvGrpSpPr>
        <p:grpSpPr>
          <a:xfrm>
            <a:off x="6391275" y="4138613"/>
            <a:ext cx="1876426" cy="652463"/>
            <a:chOff x="6391275" y="4138613"/>
            <a:chExt cx="1876426" cy="652463"/>
          </a:xfrm>
        </p:grpSpPr>
        <p:sp>
          <p:nvSpPr>
            <p:cNvPr id="31986" name="Rectangle 55">
              <a:extLst>
                <a:ext uri="{FF2B5EF4-FFF2-40B4-BE49-F238E27FC236}">
                  <a16:creationId xmlns:a16="http://schemas.microsoft.com/office/drawing/2014/main" id="{54915F20-C044-4738-B3C9-65CD1BE955B0}"/>
                </a:ext>
              </a:extLst>
            </p:cNvPr>
            <p:cNvSpPr>
              <a:spLocks noChangeArrowheads="1"/>
            </p:cNvSpPr>
            <p:nvPr/>
          </p:nvSpPr>
          <p:spPr bwMode="auto">
            <a:xfrm>
              <a:off x="7254875" y="4138613"/>
              <a:ext cx="30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243">
              <a:extLst>
                <a:ext uri="{FF2B5EF4-FFF2-40B4-BE49-F238E27FC236}">
                  <a16:creationId xmlns:a16="http://schemas.microsoft.com/office/drawing/2014/main" id="{E07AC54F-E230-4AE1-87BF-1FCB95A2429A}"/>
                </a:ext>
              </a:extLst>
            </p:cNvPr>
            <p:cNvSpPr>
              <a:spLocks noChangeArrowheads="1"/>
            </p:cNvSpPr>
            <p:nvPr/>
          </p:nvSpPr>
          <p:spPr bwMode="auto">
            <a:xfrm>
              <a:off x="6418263"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47" name="Rectangle 265">
              <a:extLst>
                <a:ext uri="{FF2B5EF4-FFF2-40B4-BE49-F238E27FC236}">
                  <a16:creationId xmlns:a16="http://schemas.microsoft.com/office/drawing/2014/main" id="{DB961136-902C-482A-ADB1-40AFBC8C655D}"/>
                </a:ext>
              </a:extLst>
            </p:cNvPr>
            <p:cNvSpPr>
              <a:spLocks noChangeArrowheads="1"/>
            </p:cNvSpPr>
            <p:nvPr/>
          </p:nvSpPr>
          <p:spPr bwMode="auto">
            <a:xfrm>
              <a:off x="6418263" y="445611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6" name="Rectangle 276">
              <a:extLst>
                <a:ext uri="{FF2B5EF4-FFF2-40B4-BE49-F238E27FC236}">
                  <a16:creationId xmlns:a16="http://schemas.microsoft.com/office/drawing/2014/main" id="{08E557C1-9D6F-421E-A8E0-C2141751F497}"/>
                </a:ext>
              </a:extLst>
            </p:cNvPr>
            <p:cNvSpPr>
              <a:spLocks noChangeArrowheads="1"/>
            </p:cNvSpPr>
            <p:nvPr/>
          </p:nvSpPr>
          <p:spPr bwMode="auto">
            <a:xfrm>
              <a:off x="6418263"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5" name="Rectangle 295">
              <a:extLst>
                <a:ext uri="{FF2B5EF4-FFF2-40B4-BE49-F238E27FC236}">
                  <a16:creationId xmlns:a16="http://schemas.microsoft.com/office/drawing/2014/main" id="{264E7687-EE6E-40A2-B178-6264DD905A5D}"/>
                </a:ext>
              </a:extLst>
            </p:cNvPr>
            <p:cNvSpPr>
              <a:spLocks noChangeArrowheads="1"/>
            </p:cNvSpPr>
            <p:nvPr/>
          </p:nvSpPr>
          <p:spPr bwMode="auto">
            <a:xfrm>
              <a:off x="6391275" y="4146550"/>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6" name="Rectangle 296">
              <a:extLst>
                <a:ext uri="{FF2B5EF4-FFF2-40B4-BE49-F238E27FC236}">
                  <a16:creationId xmlns:a16="http://schemas.microsoft.com/office/drawing/2014/main" id="{EC0E955A-9C6B-4D89-8FD4-90E23F7FAFDF}"/>
                </a:ext>
              </a:extLst>
            </p:cNvPr>
            <p:cNvSpPr>
              <a:spLocks noChangeArrowheads="1"/>
            </p:cNvSpPr>
            <p:nvPr/>
          </p:nvSpPr>
          <p:spPr bwMode="auto">
            <a:xfrm>
              <a:off x="7008813" y="41735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7" name="Rectangle 297">
              <a:extLst>
                <a:ext uri="{FF2B5EF4-FFF2-40B4-BE49-F238E27FC236}">
                  <a16:creationId xmlns:a16="http://schemas.microsoft.com/office/drawing/2014/main" id="{2469494E-F4A5-404F-A9E4-859417C31A8D}"/>
                </a:ext>
              </a:extLst>
            </p:cNvPr>
            <p:cNvSpPr>
              <a:spLocks noChangeArrowheads="1"/>
            </p:cNvSpPr>
            <p:nvPr/>
          </p:nvSpPr>
          <p:spPr bwMode="auto">
            <a:xfrm>
              <a:off x="7624763"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8" name="Rectangle 298">
              <a:extLst>
                <a:ext uri="{FF2B5EF4-FFF2-40B4-BE49-F238E27FC236}">
                  <a16:creationId xmlns:a16="http://schemas.microsoft.com/office/drawing/2014/main" id="{0114A3A7-0B23-4AB5-9CF7-8A0E13A65586}"/>
                </a:ext>
              </a:extLst>
            </p:cNvPr>
            <p:cNvSpPr>
              <a:spLocks noChangeArrowheads="1"/>
            </p:cNvSpPr>
            <p:nvPr/>
          </p:nvSpPr>
          <p:spPr bwMode="auto">
            <a:xfrm>
              <a:off x="8240713"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843" name="Line 313">
            <a:extLst>
              <a:ext uri="{FF2B5EF4-FFF2-40B4-BE49-F238E27FC236}">
                <a16:creationId xmlns:a16="http://schemas.microsoft.com/office/drawing/2014/main" id="{5182C76B-C2A8-4736-9A5B-545461D7611F}"/>
              </a:ext>
            </a:extLst>
          </p:cNvPr>
          <p:cNvSpPr>
            <a:spLocks noChangeShapeType="1"/>
          </p:cNvSpPr>
          <p:nvPr/>
        </p:nvSpPr>
        <p:spPr bwMode="auto">
          <a:xfrm>
            <a:off x="5802313" y="5389563"/>
            <a:ext cx="5889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44" name="Rectangle 314">
            <a:extLst>
              <a:ext uri="{FF2B5EF4-FFF2-40B4-BE49-F238E27FC236}">
                <a16:creationId xmlns:a16="http://schemas.microsoft.com/office/drawing/2014/main" id="{0080DAA2-0DC1-44F7-8B16-ABC9C98D7609}"/>
              </a:ext>
            </a:extLst>
          </p:cNvPr>
          <p:cNvSpPr>
            <a:spLocks noChangeArrowheads="1"/>
          </p:cNvSpPr>
          <p:nvPr/>
        </p:nvSpPr>
        <p:spPr bwMode="auto">
          <a:xfrm>
            <a:off x="5802313" y="5389563"/>
            <a:ext cx="588963"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1D7532D9-D72E-4A5D-B6B3-8B9F54931361}"/>
              </a:ext>
            </a:extLst>
          </p:cNvPr>
          <p:cNvGrpSpPr/>
          <p:nvPr/>
        </p:nvGrpSpPr>
        <p:grpSpPr>
          <a:xfrm>
            <a:off x="3925888" y="4756150"/>
            <a:ext cx="1876425" cy="652463"/>
            <a:chOff x="3925888" y="4756150"/>
            <a:chExt cx="1876425" cy="652463"/>
          </a:xfrm>
        </p:grpSpPr>
        <p:sp>
          <p:nvSpPr>
            <p:cNvPr id="31995" name="Rectangle 64">
              <a:extLst>
                <a:ext uri="{FF2B5EF4-FFF2-40B4-BE49-F238E27FC236}">
                  <a16:creationId xmlns:a16="http://schemas.microsoft.com/office/drawing/2014/main" id="{96E961F9-71EA-4F9C-94C9-D85B0DEC6E9F}"/>
                </a:ext>
              </a:extLst>
            </p:cNvPr>
            <p:cNvSpPr>
              <a:spLocks noChangeArrowheads="1"/>
            </p:cNvSpPr>
            <p:nvPr/>
          </p:nvSpPr>
          <p:spPr bwMode="auto">
            <a:xfrm>
              <a:off x="4806950" y="4756150"/>
              <a:ext cx="263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03" name="Rectangle 273">
              <a:extLst>
                <a:ext uri="{FF2B5EF4-FFF2-40B4-BE49-F238E27FC236}">
                  <a16:creationId xmlns:a16="http://schemas.microsoft.com/office/drawing/2014/main" id="{CF4BFD30-5263-4AE3-BC8F-D706A98C9489}"/>
                </a:ext>
              </a:extLst>
            </p:cNvPr>
            <p:cNvSpPr>
              <a:spLocks noChangeArrowheads="1"/>
            </p:cNvSpPr>
            <p:nvPr/>
          </p:nvSpPr>
          <p:spPr bwMode="auto">
            <a:xfrm>
              <a:off x="3952875"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4" name="Rectangle 294">
              <a:extLst>
                <a:ext uri="{FF2B5EF4-FFF2-40B4-BE49-F238E27FC236}">
                  <a16:creationId xmlns:a16="http://schemas.microsoft.com/office/drawing/2014/main" id="{A3301865-0A9C-4E43-B90F-7326DEA13F51}"/>
                </a:ext>
              </a:extLst>
            </p:cNvPr>
            <p:cNvSpPr>
              <a:spLocks noChangeArrowheads="1"/>
            </p:cNvSpPr>
            <p:nvPr/>
          </p:nvSpPr>
          <p:spPr bwMode="auto">
            <a:xfrm>
              <a:off x="3952875" y="507365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0" name="Rectangle 310">
              <a:extLst>
                <a:ext uri="{FF2B5EF4-FFF2-40B4-BE49-F238E27FC236}">
                  <a16:creationId xmlns:a16="http://schemas.microsoft.com/office/drawing/2014/main" id="{91635631-A3B8-4E1B-954A-72BF321C7AD2}"/>
                </a:ext>
              </a:extLst>
            </p:cNvPr>
            <p:cNvSpPr>
              <a:spLocks noChangeArrowheads="1"/>
            </p:cNvSpPr>
            <p:nvPr/>
          </p:nvSpPr>
          <p:spPr bwMode="auto">
            <a:xfrm>
              <a:off x="3952875"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9" name="Rectangle 319">
              <a:extLst>
                <a:ext uri="{FF2B5EF4-FFF2-40B4-BE49-F238E27FC236}">
                  <a16:creationId xmlns:a16="http://schemas.microsoft.com/office/drawing/2014/main" id="{D074ECC4-C496-4A8D-ADB9-6345913349AB}"/>
                </a:ext>
              </a:extLst>
            </p:cNvPr>
            <p:cNvSpPr>
              <a:spLocks noChangeArrowheads="1"/>
            </p:cNvSpPr>
            <p:nvPr/>
          </p:nvSpPr>
          <p:spPr bwMode="auto">
            <a:xfrm>
              <a:off x="3925888" y="4764088"/>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0" name="Rectangle 320">
              <a:extLst>
                <a:ext uri="{FF2B5EF4-FFF2-40B4-BE49-F238E27FC236}">
                  <a16:creationId xmlns:a16="http://schemas.microsoft.com/office/drawing/2014/main" id="{81E7AE8C-729A-4063-B0AF-85C97BA04A2C}"/>
                </a:ext>
              </a:extLst>
            </p:cNvPr>
            <p:cNvSpPr>
              <a:spLocks noChangeArrowheads="1"/>
            </p:cNvSpPr>
            <p:nvPr/>
          </p:nvSpPr>
          <p:spPr bwMode="auto">
            <a:xfrm>
              <a:off x="4541838"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1" name="Rectangle 321">
              <a:extLst>
                <a:ext uri="{FF2B5EF4-FFF2-40B4-BE49-F238E27FC236}">
                  <a16:creationId xmlns:a16="http://schemas.microsoft.com/office/drawing/2014/main" id="{05884EEB-D002-4043-BDDD-4A8ED17FA25C}"/>
                </a:ext>
              </a:extLst>
            </p:cNvPr>
            <p:cNvSpPr>
              <a:spLocks noChangeArrowheads="1"/>
            </p:cNvSpPr>
            <p:nvPr/>
          </p:nvSpPr>
          <p:spPr bwMode="auto">
            <a:xfrm>
              <a:off x="5159375" y="47910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2" name="Rectangle 322">
              <a:extLst>
                <a:ext uri="{FF2B5EF4-FFF2-40B4-BE49-F238E27FC236}">
                  <a16:creationId xmlns:a16="http://schemas.microsoft.com/office/drawing/2014/main" id="{0084E6F2-DF7F-4BF4-A829-E2219EDEC48E}"/>
                </a:ext>
              </a:extLst>
            </p:cNvPr>
            <p:cNvSpPr>
              <a:spLocks noChangeArrowheads="1"/>
            </p:cNvSpPr>
            <p:nvPr/>
          </p:nvSpPr>
          <p:spPr bwMode="auto">
            <a:xfrm>
              <a:off x="5775325"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B8FF5717-7CEE-4AC7-8D73-DC656DF351AE}"/>
              </a:ext>
            </a:extLst>
          </p:cNvPr>
          <p:cNvGrpSpPr/>
          <p:nvPr/>
        </p:nvGrpSpPr>
        <p:grpSpPr>
          <a:xfrm>
            <a:off x="8858250" y="4756150"/>
            <a:ext cx="1874838" cy="652463"/>
            <a:chOff x="8858250" y="4756150"/>
            <a:chExt cx="1874838" cy="652463"/>
          </a:xfrm>
        </p:grpSpPr>
        <p:sp>
          <p:nvSpPr>
            <p:cNvPr id="31998" name="Rectangle 67">
              <a:extLst>
                <a:ext uri="{FF2B5EF4-FFF2-40B4-BE49-F238E27FC236}">
                  <a16:creationId xmlns:a16="http://schemas.microsoft.com/office/drawing/2014/main" id="{8B7D0B8A-C8C5-44E0-B894-78A03C6E01DA}"/>
                </a:ext>
              </a:extLst>
            </p:cNvPr>
            <p:cNvSpPr>
              <a:spLocks noChangeArrowheads="1"/>
            </p:cNvSpPr>
            <p:nvPr/>
          </p:nvSpPr>
          <p:spPr bwMode="auto">
            <a:xfrm>
              <a:off x="9729788" y="4756150"/>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11" name="Rectangle 281">
              <a:extLst>
                <a:ext uri="{FF2B5EF4-FFF2-40B4-BE49-F238E27FC236}">
                  <a16:creationId xmlns:a16="http://schemas.microsoft.com/office/drawing/2014/main" id="{216F2A19-8305-4FBD-AE32-DA8E147329E3}"/>
                </a:ext>
              </a:extLst>
            </p:cNvPr>
            <p:cNvSpPr>
              <a:spLocks noChangeArrowheads="1"/>
            </p:cNvSpPr>
            <p:nvPr/>
          </p:nvSpPr>
          <p:spPr bwMode="auto">
            <a:xfrm>
              <a:off x="8883650"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7" name="Rectangle 307">
              <a:extLst>
                <a:ext uri="{FF2B5EF4-FFF2-40B4-BE49-F238E27FC236}">
                  <a16:creationId xmlns:a16="http://schemas.microsoft.com/office/drawing/2014/main" id="{E7892152-E383-4AA2-B4F7-B58CD6DD322C}"/>
                </a:ext>
              </a:extLst>
            </p:cNvPr>
            <p:cNvSpPr>
              <a:spLocks noChangeArrowheads="1"/>
            </p:cNvSpPr>
            <p:nvPr/>
          </p:nvSpPr>
          <p:spPr bwMode="auto">
            <a:xfrm>
              <a:off x="8883650" y="507365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8" name="Rectangle 318">
              <a:extLst>
                <a:ext uri="{FF2B5EF4-FFF2-40B4-BE49-F238E27FC236}">
                  <a16:creationId xmlns:a16="http://schemas.microsoft.com/office/drawing/2014/main" id="{0192D377-3014-4EF7-A67D-ACD4B0FD61D7}"/>
                </a:ext>
              </a:extLst>
            </p:cNvPr>
            <p:cNvSpPr>
              <a:spLocks noChangeArrowheads="1"/>
            </p:cNvSpPr>
            <p:nvPr/>
          </p:nvSpPr>
          <p:spPr bwMode="auto">
            <a:xfrm>
              <a:off x="8883650"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2" name="Rectangle 332">
              <a:extLst>
                <a:ext uri="{FF2B5EF4-FFF2-40B4-BE49-F238E27FC236}">
                  <a16:creationId xmlns:a16="http://schemas.microsoft.com/office/drawing/2014/main" id="{A19857B0-F15B-4B6E-97DA-56DDAF0D00C2}"/>
                </a:ext>
              </a:extLst>
            </p:cNvPr>
            <p:cNvSpPr>
              <a:spLocks noChangeArrowheads="1"/>
            </p:cNvSpPr>
            <p:nvPr/>
          </p:nvSpPr>
          <p:spPr bwMode="auto">
            <a:xfrm>
              <a:off x="8858250" y="4764088"/>
              <a:ext cx="25400"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3" name="Rectangle 333">
              <a:extLst>
                <a:ext uri="{FF2B5EF4-FFF2-40B4-BE49-F238E27FC236}">
                  <a16:creationId xmlns:a16="http://schemas.microsoft.com/office/drawing/2014/main" id="{E4DA0184-C00C-489A-8A93-7B3A8894D964}"/>
                </a:ext>
              </a:extLst>
            </p:cNvPr>
            <p:cNvSpPr>
              <a:spLocks noChangeArrowheads="1"/>
            </p:cNvSpPr>
            <p:nvPr/>
          </p:nvSpPr>
          <p:spPr bwMode="auto">
            <a:xfrm>
              <a:off x="9474200"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4" name="Rectangle 334">
              <a:extLst>
                <a:ext uri="{FF2B5EF4-FFF2-40B4-BE49-F238E27FC236}">
                  <a16:creationId xmlns:a16="http://schemas.microsoft.com/office/drawing/2014/main" id="{FB15280C-A056-4C1F-ABC8-E5CA19143A41}"/>
                </a:ext>
              </a:extLst>
            </p:cNvPr>
            <p:cNvSpPr>
              <a:spLocks noChangeArrowheads="1"/>
            </p:cNvSpPr>
            <p:nvPr/>
          </p:nvSpPr>
          <p:spPr bwMode="auto">
            <a:xfrm>
              <a:off x="10090150"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5" name="Rectangle 335">
              <a:extLst>
                <a:ext uri="{FF2B5EF4-FFF2-40B4-BE49-F238E27FC236}">
                  <a16:creationId xmlns:a16="http://schemas.microsoft.com/office/drawing/2014/main" id="{D1C54711-2245-4FE6-9D81-189A5C86463D}"/>
                </a:ext>
              </a:extLst>
            </p:cNvPr>
            <p:cNvSpPr>
              <a:spLocks noChangeArrowheads="1"/>
            </p:cNvSpPr>
            <p:nvPr/>
          </p:nvSpPr>
          <p:spPr bwMode="auto">
            <a:xfrm>
              <a:off x="10707688" y="47910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BAA30937-399F-4C08-A989-124A16DB6983}"/>
              </a:ext>
            </a:extLst>
          </p:cNvPr>
          <p:cNvGrpSpPr/>
          <p:nvPr/>
        </p:nvGrpSpPr>
        <p:grpSpPr>
          <a:xfrm>
            <a:off x="6391275" y="5372100"/>
            <a:ext cx="1876426" cy="652463"/>
            <a:chOff x="6391275" y="5372100"/>
            <a:chExt cx="1876426" cy="652463"/>
          </a:xfrm>
        </p:grpSpPr>
        <p:sp>
          <p:nvSpPr>
            <p:cNvPr id="32007" name="Rectangle 76">
              <a:extLst>
                <a:ext uri="{FF2B5EF4-FFF2-40B4-BE49-F238E27FC236}">
                  <a16:creationId xmlns:a16="http://schemas.microsoft.com/office/drawing/2014/main" id="{FEBE6272-7967-4EDE-B066-A1291BE2389F}"/>
                </a:ext>
              </a:extLst>
            </p:cNvPr>
            <p:cNvSpPr>
              <a:spLocks noChangeArrowheads="1"/>
            </p:cNvSpPr>
            <p:nvPr/>
          </p:nvSpPr>
          <p:spPr bwMode="auto">
            <a:xfrm>
              <a:off x="7299325" y="5372100"/>
              <a:ext cx="211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45" name="Rectangle 315">
              <a:extLst>
                <a:ext uri="{FF2B5EF4-FFF2-40B4-BE49-F238E27FC236}">
                  <a16:creationId xmlns:a16="http://schemas.microsoft.com/office/drawing/2014/main" id="{C15D5DA2-C887-4EC3-AA41-EF63F01C56EC}"/>
                </a:ext>
              </a:extLst>
            </p:cNvPr>
            <p:cNvSpPr>
              <a:spLocks noChangeArrowheads="1"/>
            </p:cNvSpPr>
            <p:nvPr/>
          </p:nvSpPr>
          <p:spPr bwMode="auto">
            <a:xfrm>
              <a:off x="6418263"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1" name="Rectangle 331">
              <a:extLst>
                <a:ext uri="{FF2B5EF4-FFF2-40B4-BE49-F238E27FC236}">
                  <a16:creationId xmlns:a16="http://schemas.microsoft.com/office/drawing/2014/main" id="{DF7C2001-5D20-4084-B86B-BC466C390537}"/>
                </a:ext>
              </a:extLst>
            </p:cNvPr>
            <p:cNvSpPr>
              <a:spLocks noChangeArrowheads="1"/>
            </p:cNvSpPr>
            <p:nvPr/>
          </p:nvSpPr>
          <p:spPr bwMode="auto">
            <a:xfrm>
              <a:off x="6418263" y="568960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8" name="Rectangle 338">
              <a:extLst>
                <a:ext uri="{FF2B5EF4-FFF2-40B4-BE49-F238E27FC236}">
                  <a16:creationId xmlns:a16="http://schemas.microsoft.com/office/drawing/2014/main" id="{C26172B6-7764-48C3-99D4-32778A11AA7E}"/>
                </a:ext>
              </a:extLst>
            </p:cNvPr>
            <p:cNvSpPr>
              <a:spLocks noChangeArrowheads="1"/>
            </p:cNvSpPr>
            <p:nvPr/>
          </p:nvSpPr>
          <p:spPr bwMode="auto">
            <a:xfrm>
              <a:off x="6418263" y="599916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9" name="Rectangle 339">
              <a:extLst>
                <a:ext uri="{FF2B5EF4-FFF2-40B4-BE49-F238E27FC236}">
                  <a16:creationId xmlns:a16="http://schemas.microsoft.com/office/drawing/2014/main" id="{8BBB7632-2A79-4C8C-B538-49BD52EE9F84}"/>
                </a:ext>
              </a:extLst>
            </p:cNvPr>
            <p:cNvSpPr>
              <a:spLocks noChangeArrowheads="1"/>
            </p:cNvSpPr>
            <p:nvPr/>
          </p:nvSpPr>
          <p:spPr bwMode="auto">
            <a:xfrm>
              <a:off x="6391275" y="5381625"/>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0" name="Rectangle 340">
              <a:extLst>
                <a:ext uri="{FF2B5EF4-FFF2-40B4-BE49-F238E27FC236}">
                  <a16:creationId xmlns:a16="http://schemas.microsoft.com/office/drawing/2014/main" id="{2DD13126-6E97-4316-AF36-5E46C58F9CC9}"/>
                </a:ext>
              </a:extLst>
            </p:cNvPr>
            <p:cNvSpPr>
              <a:spLocks noChangeArrowheads="1"/>
            </p:cNvSpPr>
            <p:nvPr/>
          </p:nvSpPr>
          <p:spPr bwMode="auto">
            <a:xfrm>
              <a:off x="7008813" y="5408613"/>
              <a:ext cx="25400"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1" name="Rectangle 341">
              <a:extLst>
                <a:ext uri="{FF2B5EF4-FFF2-40B4-BE49-F238E27FC236}">
                  <a16:creationId xmlns:a16="http://schemas.microsoft.com/office/drawing/2014/main" id="{F37F3361-D1FE-4DC6-8692-228E11A48B45}"/>
                </a:ext>
              </a:extLst>
            </p:cNvPr>
            <p:cNvSpPr>
              <a:spLocks noChangeArrowheads="1"/>
            </p:cNvSpPr>
            <p:nvPr/>
          </p:nvSpPr>
          <p:spPr bwMode="auto">
            <a:xfrm>
              <a:off x="7624763" y="5408613"/>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2" name="Rectangle 342">
              <a:extLst>
                <a:ext uri="{FF2B5EF4-FFF2-40B4-BE49-F238E27FC236}">
                  <a16:creationId xmlns:a16="http://schemas.microsoft.com/office/drawing/2014/main" id="{864DB2CB-D28A-442C-B1BA-A88B08026BD9}"/>
                </a:ext>
              </a:extLst>
            </p:cNvPr>
            <p:cNvSpPr>
              <a:spLocks noChangeArrowheads="1"/>
            </p:cNvSpPr>
            <p:nvPr/>
          </p:nvSpPr>
          <p:spPr bwMode="auto">
            <a:xfrm>
              <a:off x="8240713" y="5408613"/>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Freeform 427">
            <a:extLst>
              <a:ext uri="{FF2B5EF4-FFF2-40B4-BE49-F238E27FC236}">
                <a16:creationId xmlns:a16="http://schemas.microsoft.com/office/drawing/2014/main" id="{DF6CB664-DECA-47A2-AA1A-A8E877C2994E}"/>
              </a:ext>
            </a:extLst>
          </p:cNvPr>
          <p:cNvSpPr>
            <a:spLocks noEditPoints="1"/>
          </p:cNvSpPr>
          <p:nvPr/>
        </p:nvSpPr>
        <p:spPr bwMode="auto">
          <a:xfrm>
            <a:off x="3344863" y="1397000"/>
            <a:ext cx="590550" cy="608013"/>
          </a:xfrm>
          <a:custGeom>
            <a:avLst/>
            <a:gdLst>
              <a:gd name="T0" fmla="*/ 11 w 372"/>
              <a:gd name="T1" fmla="*/ 383 h 383"/>
              <a:gd name="T2" fmla="*/ 346 w 372"/>
              <a:gd name="T3" fmla="*/ 37 h 383"/>
              <a:gd name="T4" fmla="*/ 335 w 372"/>
              <a:gd name="T5" fmla="*/ 27 h 383"/>
              <a:gd name="T6" fmla="*/ 0 w 372"/>
              <a:gd name="T7" fmla="*/ 373 h 383"/>
              <a:gd name="T8" fmla="*/ 11 w 372"/>
              <a:gd name="T9" fmla="*/ 383 h 383"/>
              <a:gd name="T10" fmla="*/ 341 w 372"/>
              <a:gd name="T11" fmla="*/ 32 h 383"/>
              <a:gd name="T12" fmla="*/ 336 w 372"/>
              <a:gd name="T13" fmla="*/ 69 h 383"/>
              <a:gd name="T14" fmla="*/ 372 w 372"/>
              <a:gd name="T15" fmla="*/ 0 h 383"/>
              <a:gd name="T16" fmla="*/ 304 w 372"/>
              <a:gd name="T17" fmla="*/ 38 h 383"/>
              <a:gd name="T18" fmla="*/ 341 w 372"/>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383">
                <a:moveTo>
                  <a:pt x="11" y="383"/>
                </a:moveTo>
                <a:lnTo>
                  <a:pt x="346" y="37"/>
                </a:lnTo>
                <a:lnTo>
                  <a:pt x="335" y="27"/>
                </a:lnTo>
                <a:lnTo>
                  <a:pt x="0" y="373"/>
                </a:lnTo>
                <a:lnTo>
                  <a:pt x="11" y="383"/>
                </a:lnTo>
                <a:close/>
                <a:moveTo>
                  <a:pt x="341" y="32"/>
                </a:moveTo>
                <a:lnTo>
                  <a:pt x="336" y="69"/>
                </a:lnTo>
                <a:lnTo>
                  <a:pt x="372" y="0"/>
                </a:lnTo>
                <a:lnTo>
                  <a:pt x="304" y="38"/>
                </a:lnTo>
                <a:lnTo>
                  <a:pt x="341"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28">
            <a:extLst>
              <a:ext uri="{FF2B5EF4-FFF2-40B4-BE49-F238E27FC236}">
                <a16:creationId xmlns:a16="http://schemas.microsoft.com/office/drawing/2014/main" id="{D22116A1-0D54-46E6-8980-176C11C70E49}"/>
              </a:ext>
            </a:extLst>
          </p:cNvPr>
          <p:cNvSpPr>
            <a:spLocks noEditPoints="1"/>
          </p:cNvSpPr>
          <p:nvPr/>
        </p:nvSpPr>
        <p:spPr bwMode="auto">
          <a:xfrm>
            <a:off x="3362325" y="2006600"/>
            <a:ext cx="573088" cy="606425"/>
          </a:xfrm>
          <a:custGeom>
            <a:avLst/>
            <a:gdLst>
              <a:gd name="T0" fmla="*/ 11 w 361"/>
              <a:gd name="T1" fmla="*/ 0 h 382"/>
              <a:gd name="T2" fmla="*/ 336 w 361"/>
              <a:gd name="T3" fmla="*/ 345 h 382"/>
              <a:gd name="T4" fmla="*/ 325 w 361"/>
              <a:gd name="T5" fmla="*/ 355 h 382"/>
              <a:gd name="T6" fmla="*/ 0 w 361"/>
              <a:gd name="T7" fmla="*/ 10 h 382"/>
              <a:gd name="T8" fmla="*/ 11 w 361"/>
              <a:gd name="T9" fmla="*/ 0 h 382"/>
              <a:gd name="T10" fmla="*/ 330 w 361"/>
              <a:gd name="T11" fmla="*/ 350 h 382"/>
              <a:gd name="T12" fmla="*/ 326 w 361"/>
              <a:gd name="T13" fmla="*/ 313 h 382"/>
              <a:gd name="T14" fmla="*/ 361 w 361"/>
              <a:gd name="T15" fmla="*/ 382 h 382"/>
              <a:gd name="T16" fmla="*/ 294 w 361"/>
              <a:gd name="T17" fmla="*/ 344 h 382"/>
              <a:gd name="T18" fmla="*/ 330 w 361"/>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382">
                <a:moveTo>
                  <a:pt x="11" y="0"/>
                </a:moveTo>
                <a:lnTo>
                  <a:pt x="336" y="345"/>
                </a:lnTo>
                <a:lnTo>
                  <a:pt x="325" y="355"/>
                </a:lnTo>
                <a:lnTo>
                  <a:pt x="0" y="10"/>
                </a:lnTo>
                <a:lnTo>
                  <a:pt x="11" y="0"/>
                </a:lnTo>
                <a:close/>
                <a:moveTo>
                  <a:pt x="330" y="350"/>
                </a:moveTo>
                <a:lnTo>
                  <a:pt x="326" y="313"/>
                </a:lnTo>
                <a:lnTo>
                  <a:pt x="361" y="382"/>
                </a:lnTo>
                <a:lnTo>
                  <a:pt x="294" y="344"/>
                </a:lnTo>
                <a:lnTo>
                  <a:pt x="330"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29">
            <a:extLst>
              <a:ext uri="{FF2B5EF4-FFF2-40B4-BE49-F238E27FC236}">
                <a16:creationId xmlns:a16="http://schemas.microsoft.com/office/drawing/2014/main" id="{695A1FD3-1897-4050-B1AD-A5373752DE33}"/>
              </a:ext>
            </a:extLst>
          </p:cNvPr>
          <p:cNvSpPr>
            <a:spLocks noEditPoints="1"/>
          </p:cNvSpPr>
          <p:nvPr/>
        </p:nvSpPr>
        <p:spPr bwMode="auto">
          <a:xfrm>
            <a:off x="3362325" y="3865563"/>
            <a:ext cx="554038" cy="571500"/>
          </a:xfrm>
          <a:custGeom>
            <a:avLst/>
            <a:gdLst>
              <a:gd name="T0" fmla="*/ 11 w 349"/>
              <a:gd name="T1" fmla="*/ 360 h 360"/>
              <a:gd name="T2" fmla="*/ 324 w 349"/>
              <a:gd name="T3" fmla="*/ 37 h 360"/>
              <a:gd name="T4" fmla="*/ 313 w 349"/>
              <a:gd name="T5" fmla="*/ 27 h 360"/>
              <a:gd name="T6" fmla="*/ 0 w 349"/>
              <a:gd name="T7" fmla="*/ 350 h 360"/>
              <a:gd name="T8" fmla="*/ 11 w 349"/>
              <a:gd name="T9" fmla="*/ 360 h 360"/>
              <a:gd name="T10" fmla="*/ 319 w 349"/>
              <a:gd name="T11" fmla="*/ 32 h 360"/>
              <a:gd name="T12" fmla="*/ 314 w 349"/>
              <a:gd name="T13" fmla="*/ 68 h 360"/>
              <a:gd name="T14" fmla="*/ 349 w 349"/>
              <a:gd name="T15" fmla="*/ 0 h 360"/>
              <a:gd name="T16" fmla="*/ 282 w 349"/>
              <a:gd name="T17" fmla="*/ 38 h 360"/>
              <a:gd name="T18" fmla="*/ 319 w 349"/>
              <a:gd name="T1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360">
                <a:moveTo>
                  <a:pt x="11" y="360"/>
                </a:moveTo>
                <a:lnTo>
                  <a:pt x="324" y="37"/>
                </a:lnTo>
                <a:lnTo>
                  <a:pt x="313" y="27"/>
                </a:lnTo>
                <a:lnTo>
                  <a:pt x="0" y="350"/>
                </a:lnTo>
                <a:lnTo>
                  <a:pt x="11" y="360"/>
                </a:lnTo>
                <a:close/>
                <a:moveTo>
                  <a:pt x="319" y="32"/>
                </a:moveTo>
                <a:lnTo>
                  <a:pt x="314" y="68"/>
                </a:lnTo>
                <a:lnTo>
                  <a:pt x="349" y="0"/>
                </a:lnTo>
                <a:lnTo>
                  <a:pt x="282" y="38"/>
                </a:lnTo>
                <a:lnTo>
                  <a:pt x="319"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0">
            <a:extLst>
              <a:ext uri="{FF2B5EF4-FFF2-40B4-BE49-F238E27FC236}">
                <a16:creationId xmlns:a16="http://schemas.microsoft.com/office/drawing/2014/main" id="{BC1C6259-0B38-4DDB-B275-DE76F64A5320}"/>
              </a:ext>
            </a:extLst>
          </p:cNvPr>
          <p:cNvSpPr>
            <a:spLocks noEditPoints="1"/>
          </p:cNvSpPr>
          <p:nvPr/>
        </p:nvSpPr>
        <p:spPr bwMode="auto">
          <a:xfrm>
            <a:off x="3344863" y="4475163"/>
            <a:ext cx="571500" cy="606425"/>
          </a:xfrm>
          <a:custGeom>
            <a:avLst/>
            <a:gdLst>
              <a:gd name="T0" fmla="*/ 11 w 360"/>
              <a:gd name="T1" fmla="*/ 0 h 382"/>
              <a:gd name="T2" fmla="*/ 335 w 360"/>
              <a:gd name="T3" fmla="*/ 345 h 382"/>
              <a:gd name="T4" fmla="*/ 325 w 360"/>
              <a:gd name="T5" fmla="*/ 355 h 382"/>
              <a:gd name="T6" fmla="*/ 0 w 360"/>
              <a:gd name="T7" fmla="*/ 10 h 382"/>
              <a:gd name="T8" fmla="*/ 11 w 360"/>
              <a:gd name="T9" fmla="*/ 0 h 382"/>
              <a:gd name="T10" fmla="*/ 330 w 360"/>
              <a:gd name="T11" fmla="*/ 350 h 382"/>
              <a:gd name="T12" fmla="*/ 326 w 360"/>
              <a:gd name="T13" fmla="*/ 313 h 382"/>
              <a:gd name="T14" fmla="*/ 360 w 360"/>
              <a:gd name="T15" fmla="*/ 382 h 382"/>
              <a:gd name="T16" fmla="*/ 294 w 360"/>
              <a:gd name="T17" fmla="*/ 344 h 382"/>
              <a:gd name="T18" fmla="*/ 330 w 360"/>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82">
                <a:moveTo>
                  <a:pt x="11" y="0"/>
                </a:moveTo>
                <a:lnTo>
                  <a:pt x="335" y="345"/>
                </a:lnTo>
                <a:lnTo>
                  <a:pt x="325" y="355"/>
                </a:lnTo>
                <a:lnTo>
                  <a:pt x="0" y="10"/>
                </a:lnTo>
                <a:lnTo>
                  <a:pt x="11" y="0"/>
                </a:lnTo>
                <a:close/>
                <a:moveTo>
                  <a:pt x="330" y="350"/>
                </a:moveTo>
                <a:lnTo>
                  <a:pt x="326" y="313"/>
                </a:lnTo>
                <a:lnTo>
                  <a:pt x="360" y="382"/>
                </a:lnTo>
                <a:lnTo>
                  <a:pt x="294" y="344"/>
                </a:lnTo>
                <a:lnTo>
                  <a:pt x="330"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18A466F9-A8D8-483C-A835-64F94C12A26C}"/>
              </a:ext>
            </a:extLst>
          </p:cNvPr>
          <p:cNvGrpSpPr/>
          <p:nvPr/>
        </p:nvGrpSpPr>
        <p:grpSpPr>
          <a:xfrm>
            <a:off x="885825" y="2066925"/>
            <a:ext cx="555625" cy="2397126"/>
            <a:chOff x="885825" y="2066925"/>
            <a:chExt cx="555625" cy="2397126"/>
          </a:xfrm>
        </p:grpSpPr>
        <p:sp>
          <p:nvSpPr>
            <p:cNvPr id="29" name="Freeform 426">
              <a:extLst>
                <a:ext uri="{FF2B5EF4-FFF2-40B4-BE49-F238E27FC236}">
                  <a16:creationId xmlns:a16="http://schemas.microsoft.com/office/drawing/2014/main" id="{B2007017-A3E1-415B-AD85-CC39395E27C1}"/>
                </a:ext>
              </a:extLst>
            </p:cNvPr>
            <p:cNvSpPr>
              <a:spLocks noEditPoints="1"/>
            </p:cNvSpPr>
            <p:nvPr/>
          </p:nvSpPr>
          <p:spPr bwMode="auto">
            <a:xfrm>
              <a:off x="885825" y="2066925"/>
              <a:ext cx="555625" cy="1177925"/>
            </a:xfrm>
            <a:custGeom>
              <a:avLst/>
              <a:gdLst>
                <a:gd name="T0" fmla="*/ 13 w 350"/>
                <a:gd name="T1" fmla="*/ 742 h 742"/>
                <a:gd name="T2" fmla="*/ 339 w 350"/>
                <a:gd name="T3" fmla="*/ 43 h 742"/>
                <a:gd name="T4" fmla="*/ 325 w 350"/>
                <a:gd name="T5" fmla="*/ 37 h 742"/>
                <a:gd name="T6" fmla="*/ 0 w 350"/>
                <a:gd name="T7" fmla="*/ 735 h 742"/>
                <a:gd name="T8" fmla="*/ 13 w 350"/>
                <a:gd name="T9" fmla="*/ 742 h 742"/>
                <a:gd name="T10" fmla="*/ 332 w 350"/>
                <a:gd name="T11" fmla="*/ 40 h 742"/>
                <a:gd name="T12" fmla="*/ 339 w 350"/>
                <a:gd name="T13" fmla="*/ 77 h 742"/>
                <a:gd name="T14" fmla="*/ 350 w 350"/>
                <a:gd name="T15" fmla="*/ 0 h 742"/>
                <a:gd name="T16" fmla="*/ 299 w 350"/>
                <a:gd name="T17" fmla="*/ 58 h 742"/>
                <a:gd name="T18" fmla="*/ 332 w 350"/>
                <a:gd name="T19" fmla="*/ 4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742">
                  <a:moveTo>
                    <a:pt x="13" y="742"/>
                  </a:moveTo>
                  <a:lnTo>
                    <a:pt x="339" y="43"/>
                  </a:lnTo>
                  <a:lnTo>
                    <a:pt x="325" y="37"/>
                  </a:lnTo>
                  <a:lnTo>
                    <a:pt x="0" y="735"/>
                  </a:lnTo>
                  <a:lnTo>
                    <a:pt x="13" y="742"/>
                  </a:lnTo>
                  <a:close/>
                  <a:moveTo>
                    <a:pt x="332" y="40"/>
                  </a:moveTo>
                  <a:lnTo>
                    <a:pt x="339" y="77"/>
                  </a:lnTo>
                  <a:lnTo>
                    <a:pt x="350" y="0"/>
                  </a:lnTo>
                  <a:lnTo>
                    <a:pt x="299" y="58"/>
                  </a:lnTo>
                  <a:lnTo>
                    <a:pt x="332" y="4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431">
              <a:extLst>
                <a:ext uri="{FF2B5EF4-FFF2-40B4-BE49-F238E27FC236}">
                  <a16:creationId xmlns:a16="http://schemas.microsoft.com/office/drawing/2014/main" id="{A6857E1C-33DC-4E54-BB60-330DAE60F7F5}"/>
                </a:ext>
              </a:extLst>
            </p:cNvPr>
            <p:cNvSpPr>
              <a:spLocks noEditPoints="1"/>
            </p:cNvSpPr>
            <p:nvPr/>
          </p:nvSpPr>
          <p:spPr bwMode="auto">
            <a:xfrm>
              <a:off x="885825" y="3287713"/>
              <a:ext cx="555625" cy="1176338"/>
            </a:xfrm>
            <a:custGeom>
              <a:avLst/>
              <a:gdLst>
                <a:gd name="T0" fmla="*/ 13 w 350"/>
                <a:gd name="T1" fmla="*/ 0 h 741"/>
                <a:gd name="T2" fmla="*/ 339 w 350"/>
                <a:gd name="T3" fmla="*/ 698 h 741"/>
                <a:gd name="T4" fmla="*/ 325 w 350"/>
                <a:gd name="T5" fmla="*/ 704 h 741"/>
                <a:gd name="T6" fmla="*/ 0 w 350"/>
                <a:gd name="T7" fmla="*/ 6 h 741"/>
                <a:gd name="T8" fmla="*/ 13 w 350"/>
                <a:gd name="T9" fmla="*/ 0 h 741"/>
                <a:gd name="T10" fmla="*/ 332 w 350"/>
                <a:gd name="T11" fmla="*/ 701 h 741"/>
                <a:gd name="T12" fmla="*/ 339 w 350"/>
                <a:gd name="T13" fmla="*/ 665 h 741"/>
                <a:gd name="T14" fmla="*/ 350 w 350"/>
                <a:gd name="T15" fmla="*/ 741 h 741"/>
                <a:gd name="T16" fmla="*/ 299 w 350"/>
                <a:gd name="T17" fmla="*/ 684 h 741"/>
                <a:gd name="T18" fmla="*/ 332 w 350"/>
                <a:gd name="T19" fmla="*/ 70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741">
                  <a:moveTo>
                    <a:pt x="13" y="0"/>
                  </a:moveTo>
                  <a:lnTo>
                    <a:pt x="339" y="698"/>
                  </a:lnTo>
                  <a:lnTo>
                    <a:pt x="325" y="704"/>
                  </a:lnTo>
                  <a:lnTo>
                    <a:pt x="0" y="6"/>
                  </a:lnTo>
                  <a:lnTo>
                    <a:pt x="13" y="0"/>
                  </a:lnTo>
                  <a:close/>
                  <a:moveTo>
                    <a:pt x="332" y="701"/>
                  </a:moveTo>
                  <a:lnTo>
                    <a:pt x="339" y="665"/>
                  </a:lnTo>
                  <a:lnTo>
                    <a:pt x="350" y="741"/>
                  </a:lnTo>
                  <a:lnTo>
                    <a:pt x="299" y="684"/>
                  </a:lnTo>
                  <a:lnTo>
                    <a:pt x="332" y="7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Freeform 432">
            <a:extLst>
              <a:ext uri="{FF2B5EF4-FFF2-40B4-BE49-F238E27FC236}">
                <a16:creationId xmlns:a16="http://schemas.microsoft.com/office/drawing/2014/main" id="{87D2E77D-C2F6-4AB3-A6D2-F269BE066404}"/>
              </a:ext>
            </a:extLst>
          </p:cNvPr>
          <p:cNvSpPr>
            <a:spLocks noEditPoints="1"/>
          </p:cNvSpPr>
          <p:nvPr/>
        </p:nvSpPr>
        <p:spPr bwMode="auto">
          <a:xfrm>
            <a:off x="5819775" y="2005013"/>
            <a:ext cx="581025" cy="608013"/>
          </a:xfrm>
          <a:custGeom>
            <a:avLst/>
            <a:gdLst>
              <a:gd name="T0" fmla="*/ 11 w 366"/>
              <a:gd name="T1" fmla="*/ 383 h 383"/>
              <a:gd name="T2" fmla="*/ 341 w 366"/>
              <a:gd name="T3" fmla="*/ 38 h 383"/>
              <a:gd name="T4" fmla="*/ 330 w 366"/>
              <a:gd name="T5" fmla="*/ 27 h 383"/>
              <a:gd name="T6" fmla="*/ 0 w 366"/>
              <a:gd name="T7" fmla="*/ 373 h 383"/>
              <a:gd name="T8" fmla="*/ 11 w 366"/>
              <a:gd name="T9" fmla="*/ 383 h 383"/>
              <a:gd name="T10" fmla="*/ 335 w 366"/>
              <a:gd name="T11" fmla="*/ 32 h 383"/>
              <a:gd name="T12" fmla="*/ 331 w 366"/>
              <a:gd name="T13" fmla="*/ 69 h 383"/>
              <a:gd name="T14" fmla="*/ 366 w 366"/>
              <a:gd name="T15" fmla="*/ 0 h 383"/>
              <a:gd name="T16" fmla="*/ 299 w 366"/>
              <a:gd name="T17" fmla="*/ 38 h 383"/>
              <a:gd name="T18" fmla="*/ 335 w 366"/>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3">
                <a:moveTo>
                  <a:pt x="11" y="383"/>
                </a:moveTo>
                <a:lnTo>
                  <a:pt x="341" y="38"/>
                </a:lnTo>
                <a:lnTo>
                  <a:pt x="330" y="27"/>
                </a:lnTo>
                <a:lnTo>
                  <a:pt x="0" y="373"/>
                </a:lnTo>
                <a:lnTo>
                  <a:pt x="11" y="383"/>
                </a:lnTo>
                <a:close/>
                <a:moveTo>
                  <a:pt x="335" y="32"/>
                </a:moveTo>
                <a:lnTo>
                  <a:pt x="331" y="69"/>
                </a:lnTo>
                <a:lnTo>
                  <a:pt x="366" y="0"/>
                </a:lnTo>
                <a:lnTo>
                  <a:pt x="299" y="38"/>
                </a:lnTo>
                <a:lnTo>
                  <a:pt x="335"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33">
            <a:extLst>
              <a:ext uri="{FF2B5EF4-FFF2-40B4-BE49-F238E27FC236}">
                <a16:creationId xmlns:a16="http://schemas.microsoft.com/office/drawing/2014/main" id="{EB737760-530F-4AF2-9B2D-81F5DF6F40B0}"/>
              </a:ext>
            </a:extLst>
          </p:cNvPr>
          <p:cNvSpPr>
            <a:spLocks noEditPoints="1"/>
          </p:cNvSpPr>
          <p:nvPr/>
        </p:nvSpPr>
        <p:spPr bwMode="auto">
          <a:xfrm>
            <a:off x="5811838" y="1371600"/>
            <a:ext cx="579438" cy="606425"/>
          </a:xfrm>
          <a:custGeom>
            <a:avLst/>
            <a:gdLst>
              <a:gd name="T0" fmla="*/ 10 w 365"/>
              <a:gd name="T1" fmla="*/ 0 h 382"/>
              <a:gd name="T2" fmla="*/ 340 w 365"/>
              <a:gd name="T3" fmla="*/ 345 h 382"/>
              <a:gd name="T4" fmla="*/ 330 w 365"/>
              <a:gd name="T5" fmla="*/ 356 h 382"/>
              <a:gd name="T6" fmla="*/ 0 w 365"/>
              <a:gd name="T7" fmla="*/ 10 h 382"/>
              <a:gd name="T8" fmla="*/ 10 w 365"/>
              <a:gd name="T9" fmla="*/ 0 h 382"/>
              <a:gd name="T10" fmla="*/ 335 w 365"/>
              <a:gd name="T11" fmla="*/ 350 h 382"/>
              <a:gd name="T12" fmla="*/ 330 w 365"/>
              <a:gd name="T13" fmla="*/ 314 h 382"/>
              <a:gd name="T14" fmla="*/ 365 w 365"/>
              <a:gd name="T15" fmla="*/ 382 h 382"/>
              <a:gd name="T16" fmla="*/ 298 w 365"/>
              <a:gd name="T17" fmla="*/ 344 h 382"/>
              <a:gd name="T18" fmla="*/ 335 w 365"/>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82">
                <a:moveTo>
                  <a:pt x="10" y="0"/>
                </a:moveTo>
                <a:lnTo>
                  <a:pt x="340" y="345"/>
                </a:lnTo>
                <a:lnTo>
                  <a:pt x="330" y="356"/>
                </a:lnTo>
                <a:lnTo>
                  <a:pt x="0" y="10"/>
                </a:lnTo>
                <a:lnTo>
                  <a:pt x="10" y="0"/>
                </a:lnTo>
                <a:close/>
                <a:moveTo>
                  <a:pt x="335" y="350"/>
                </a:moveTo>
                <a:lnTo>
                  <a:pt x="330" y="314"/>
                </a:lnTo>
                <a:lnTo>
                  <a:pt x="365" y="382"/>
                </a:lnTo>
                <a:lnTo>
                  <a:pt x="298"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34">
            <a:extLst>
              <a:ext uri="{FF2B5EF4-FFF2-40B4-BE49-F238E27FC236}">
                <a16:creationId xmlns:a16="http://schemas.microsoft.com/office/drawing/2014/main" id="{7652CAF2-F4B7-4BA3-A697-4D846A77F102}"/>
              </a:ext>
            </a:extLst>
          </p:cNvPr>
          <p:cNvSpPr>
            <a:spLocks noEditPoints="1"/>
          </p:cNvSpPr>
          <p:nvPr/>
        </p:nvSpPr>
        <p:spPr bwMode="auto">
          <a:xfrm>
            <a:off x="10766425" y="3336925"/>
            <a:ext cx="531813" cy="1722438"/>
          </a:xfrm>
          <a:custGeom>
            <a:avLst/>
            <a:gdLst>
              <a:gd name="T0" fmla="*/ 15 w 335"/>
              <a:gd name="T1" fmla="*/ 1085 h 1085"/>
              <a:gd name="T2" fmla="*/ 329 w 335"/>
              <a:gd name="T3" fmla="*/ 44 h 1085"/>
              <a:gd name="T4" fmla="*/ 315 w 335"/>
              <a:gd name="T5" fmla="*/ 40 h 1085"/>
              <a:gd name="T6" fmla="*/ 0 w 335"/>
              <a:gd name="T7" fmla="*/ 1080 h 1085"/>
              <a:gd name="T8" fmla="*/ 15 w 335"/>
              <a:gd name="T9" fmla="*/ 1085 h 1085"/>
              <a:gd name="T10" fmla="*/ 322 w 335"/>
              <a:gd name="T11" fmla="*/ 42 h 1085"/>
              <a:gd name="T12" fmla="*/ 335 w 335"/>
              <a:gd name="T13" fmla="*/ 77 h 1085"/>
              <a:gd name="T14" fmla="*/ 335 w 335"/>
              <a:gd name="T15" fmla="*/ 0 h 1085"/>
              <a:gd name="T16" fmla="*/ 292 w 335"/>
              <a:gd name="T17" fmla="*/ 64 h 1085"/>
              <a:gd name="T18" fmla="*/ 322 w 335"/>
              <a:gd name="T19" fmla="*/ 42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085">
                <a:moveTo>
                  <a:pt x="15" y="1085"/>
                </a:moveTo>
                <a:lnTo>
                  <a:pt x="329" y="44"/>
                </a:lnTo>
                <a:lnTo>
                  <a:pt x="315" y="40"/>
                </a:lnTo>
                <a:lnTo>
                  <a:pt x="0" y="1080"/>
                </a:lnTo>
                <a:lnTo>
                  <a:pt x="15" y="1085"/>
                </a:lnTo>
                <a:close/>
                <a:moveTo>
                  <a:pt x="322" y="42"/>
                </a:moveTo>
                <a:lnTo>
                  <a:pt x="335" y="77"/>
                </a:lnTo>
                <a:lnTo>
                  <a:pt x="335" y="0"/>
                </a:lnTo>
                <a:lnTo>
                  <a:pt x="292" y="64"/>
                </a:lnTo>
                <a:lnTo>
                  <a:pt x="322" y="4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35">
            <a:extLst>
              <a:ext uri="{FF2B5EF4-FFF2-40B4-BE49-F238E27FC236}">
                <a16:creationId xmlns:a16="http://schemas.microsoft.com/office/drawing/2014/main" id="{7A6FE69C-0A2B-45BC-85CD-589F56D8FA84}"/>
              </a:ext>
            </a:extLst>
          </p:cNvPr>
          <p:cNvSpPr>
            <a:spLocks noEditPoints="1"/>
          </p:cNvSpPr>
          <p:nvPr/>
        </p:nvSpPr>
        <p:spPr bwMode="auto">
          <a:xfrm>
            <a:off x="5842000" y="2982913"/>
            <a:ext cx="2936875" cy="866775"/>
          </a:xfrm>
          <a:custGeom>
            <a:avLst/>
            <a:gdLst>
              <a:gd name="T0" fmla="*/ 4 w 1850"/>
              <a:gd name="T1" fmla="*/ 546 h 546"/>
              <a:gd name="T2" fmla="*/ 1810 w 1850"/>
              <a:gd name="T3" fmla="*/ 20 h 546"/>
              <a:gd name="T4" fmla="*/ 1805 w 1850"/>
              <a:gd name="T5" fmla="*/ 6 h 546"/>
              <a:gd name="T6" fmla="*/ 0 w 1850"/>
              <a:gd name="T7" fmla="*/ 532 h 546"/>
              <a:gd name="T8" fmla="*/ 4 w 1850"/>
              <a:gd name="T9" fmla="*/ 546 h 546"/>
              <a:gd name="T10" fmla="*/ 1808 w 1850"/>
              <a:gd name="T11" fmla="*/ 13 h 546"/>
              <a:gd name="T12" fmla="*/ 1785 w 1850"/>
              <a:gd name="T13" fmla="*/ 43 h 546"/>
              <a:gd name="T14" fmla="*/ 1850 w 1850"/>
              <a:gd name="T15" fmla="*/ 0 h 546"/>
              <a:gd name="T16" fmla="*/ 1773 w 1850"/>
              <a:gd name="T17" fmla="*/ 0 h 546"/>
              <a:gd name="T18" fmla="*/ 1808 w 1850"/>
              <a:gd name="T19"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0" h="546">
                <a:moveTo>
                  <a:pt x="4" y="546"/>
                </a:moveTo>
                <a:lnTo>
                  <a:pt x="1810" y="20"/>
                </a:lnTo>
                <a:lnTo>
                  <a:pt x="1805" y="6"/>
                </a:lnTo>
                <a:lnTo>
                  <a:pt x="0" y="532"/>
                </a:lnTo>
                <a:lnTo>
                  <a:pt x="4" y="546"/>
                </a:lnTo>
                <a:close/>
                <a:moveTo>
                  <a:pt x="1808" y="13"/>
                </a:moveTo>
                <a:lnTo>
                  <a:pt x="1785" y="43"/>
                </a:lnTo>
                <a:lnTo>
                  <a:pt x="1850" y="0"/>
                </a:lnTo>
                <a:lnTo>
                  <a:pt x="1773" y="0"/>
                </a:lnTo>
                <a:lnTo>
                  <a:pt x="1808" y="1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6">
            <a:extLst>
              <a:ext uri="{FF2B5EF4-FFF2-40B4-BE49-F238E27FC236}">
                <a16:creationId xmlns:a16="http://schemas.microsoft.com/office/drawing/2014/main" id="{0CD71B08-87E4-4415-A337-3495897F3445}"/>
              </a:ext>
            </a:extLst>
          </p:cNvPr>
          <p:cNvSpPr>
            <a:spLocks noEditPoints="1"/>
          </p:cNvSpPr>
          <p:nvPr/>
        </p:nvSpPr>
        <p:spPr bwMode="auto">
          <a:xfrm>
            <a:off x="8275638" y="2008188"/>
            <a:ext cx="520700" cy="869950"/>
          </a:xfrm>
          <a:custGeom>
            <a:avLst/>
            <a:gdLst>
              <a:gd name="T0" fmla="*/ 13 w 328"/>
              <a:gd name="T1" fmla="*/ 0 h 548"/>
              <a:gd name="T2" fmla="*/ 312 w 328"/>
              <a:gd name="T3" fmla="*/ 506 h 548"/>
              <a:gd name="T4" fmla="*/ 299 w 328"/>
              <a:gd name="T5" fmla="*/ 513 h 548"/>
              <a:gd name="T6" fmla="*/ 0 w 328"/>
              <a:gd name="T7" fmla="*/ 7 h 548"/>
              <a:gd name="T8" fmla="*/ 13 w 328"/>
              <a:gd name="T9" fmla="*/ 0 h 548"/>
              <a:gd name="T10" fmla="*/ 305 w 328"/>
              <a:gd name="T11" fmla="*/ 510 h 548"/>
              <a:gd name="T12" fmla="*/ 310 w 328"/>
              <a:gd name="T13" fmla="*/ 473 h 548"/>
              <a:gd name="T14" fmla="*/ 328 w 328"/>
              <a:gd name="T15" fmla="*/ 548 h 548"/>
              <a:gd name="T16" fmla="*/ 271 w 328"/>
              <a:gd name="T17" fmla="*/ 495 h 548"/>
              <a:gd name="T18" fmla="*/ 305 w 328"/>
              <a:gd name="T19" fmla="*/ 5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548">
                <a:moveTo>
                  <a:pt x="13" y="0"/>
                </a:moveTo>
                <a:lnTo>
                  <a:pt x="312" y="506"/>
                </a:lnTo>
                <a:lnTo>
                  <a:pt x="299" y="513"/>
                </a:lnTo>
                <a:lnTo>
                  <a:pt x="0" y="7"/>
                </a:lnTo>
                <a:lnTo>
                  <a:pt x="13" y="0"/>
                </a:lnTo>
                <a:close/>
                <a:moveTo>
                  <a:pt x="305" y="510"/>
                </a:moveTo>
                <a:lnTo>
                  <a:pt x="310" y="473"/>
                </a:lnTo>
                <a:lnTo>
                  <a:pt x="328" y="548"/>
                </a:lnTo>
                <a:lnTo>
                  <a:pt x="271" y="495"/>
                </a:lnTo>
                <a:lnTo>
                  <a:pt x="305" y="51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7">
            <a:extLst>
              <a:ext uri="{FF2B5EF4-FFF2-40B4-BE49-F238E27FC236}">
                <a16:creationId xmlns:a16="http://schemas.microsoft.com/office/drawing/2014/main" id="{B8BDF46D-E688-46DA-BEF3-935EBF7A1A54}"/>
              </a:ext>
            </a:extLst>
          </p:cNvPr>
          <p:cNvSpPr>
            <a:spLocks noEditPoints="1"/>
          </p:cNvSpPr>
          <p:nvPr/>
        </p:nvSpPr>
        <p:spPr bwMode="auto">
          <a:xfrm>
            <a:off x="5784850" y="3865563"/>
            <a:ext cx="588963" cy="519113"/>
          </a:xfrm>
          <a:custGeom>
            <a:avLst/>
            <a:gdLst>
              <a:gd name="T0" fmla="*/ 10 w 371"/>
              <a:gd name="T1" fmla="*/ 0 h 327"/>
              <a:gd name="T2" fmla="*/ 343 w 371"/>
              <a:gd name="T3" fmla="*/ 293 h 327"/>
              <a:gd name="T4" fmla="*/ 333 w 371"/>
              <a:gd name="T5" fmla="*/ 304 h 327"/>
              <a:gd name="T6" fmla="*/ 0 w 371"/>
              <a:gd name="T7" fmla="*/ 11 h 327"/>
              <a:gd name="T8" fmla="*/ 10 w 371"/>
              <a:gd name="T9" fmla="*/ 0 h 327"/>
              <a:gd name="T10" fmla="*/ 338 w 371"/>
              <a:gd name="T11" fmla="*/ 298 h 327"/>
              <a:gd name="T12" fmla="*/ 330 w 371"/>
              <a:gd name="T13" fmla="*/ 262 h 327"/>
              <a:gd name="T14" fmla="*/ 371 w 371"/>
              <a:gd name="T15" fmla="*/ 327 h 327"/>
              <a:gd name="T16" fmla="*/ 301 w 371"/>
              <a:gd name="T17" fmla="*/ 295 h 327"/>
              <a:gd name="T18" fmla="*/ 338 w 371"/>
              <a:gd name="T19" fmla="*/ 29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27">
                <a:moveTo>
                  <a:pt x="10" y="0"/>
                </a:moveTo>
                <a:lnTo>
                  <a:pt x="343" y="293"/>
                </a:lnTo>
                <a:lnTo>
                  <a:pt x="333" y="304"/>
                </a:lnTo>
                <a:lnTo>
                  <a:pt x="0" y="11"/>
                </a:lnTo>
                <a:lnTo>
                  <a:pt x="10" y="0"/>
                </a:lnTo>
                <a:close/>
                <a:moveTo>
                  <a:pt x="338" y="298"/>
                </a:moveTo>
                <a:lnTo>
                  <a:pt x="330" y="262"/>
                </a:lnTo>
                <a:lnTo>
                  <a:pt x="371" y="327"/>
                </a:lnTo>
                <a:lnTo>
                  <a:pt x="301" y="295"/>
                </a:lnTo>
                <a:lnTo>
                  <a:pt x="338" y="29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38">
            <a:extLst>
              <a:ext uri="{FF2B5EF4-FFF2-40B4-BE49-F238E27FC236}">
                <a16:creationId xmlns:a16="http://schemas.microsoft.com/office/drawing/2014/main" id="{DDCF2313-DB03-43D2-8314-169B69BDE26E}"/>
              </a:ext>
            </a:extLst>
          </p:cNvPr>
          <p:cNvSpPr>
            <a:spLocks noEditPoints="1"/>
          </p:cNvSpPr>
          <p:nvPr/>
        </p:nvSpPr>
        <p:spPr bwMode="auto">
          <a:xfrm>
            <a:off x="5819775" y="5083175"/>
            <a:ext cx="581025" cy="606425"/>
          </a:xfrm>
          <a:custGeom>
            <a:avLst/>
            <a:gdLst>
              <a:gd name="T0" fmla="*/ 11 w 366"/>
              <a:gd name="T1" fmla="*/ 0 h 382"/>
              <a:gd name="T2" fmla="*/ 341 w 366"/>
              <a:gd name="T3" fmla="*/ 345 h 382"/>
              <a:gd name="T4" fmla="*/ 330 w 366"/>
              <a:gd name="T5" fmla="*/ 355 h 382"/>
              <a:gd name="T6" fmla="*/ 0 w 366"/>
              <a:gd name="T7" fmla="*/ 10 h 382"/>
              <a:gd name="T8" fmla="*/ 11 w 366"/>
              <a:gd name="T9" fmla="*/ 0 h 382"/>
              <a:gd name="T10" fmla="*/ 335 w 366"/>
              <a:gd name="T11" fmla="*/ 350 h 382"/>
              <a:gd name="T12" fmla="*/ 331 w 366"/>
              <a:gd name="T13" fmla="*/ 314 h 382"/>
              <a:gd name="T14" fmla="*/ 366 w 366"/>
              <a:gd name="T15" fmla="*/ 382 h 382"/>
              <a:gd name="T16" fmla="*/ 299 w 366"/>
              <a:gd name="T17" fmla="*/ 344 h 382"/>
              <a:gd name="T18" fmla="*/ 335 w 366"/>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2">
                <a:moveTo>
                  <a:pt x="11" y="0"/>
                </a:moveTo>
                <a:lnTo>
                  <a:pt x="341" y="345"/>
                </a:lnTo>
                <a:lnTo>
                  <a:pt x="330" y="355"/>
                </a:lnTo>
                <a:lnTo>
                  <a:pt x="0" y="10"/>
                </a:lnTo>
                <a:lnTo>
                  <a:pt x="11" y="0"/>
                </a:lnTo>
                <a:close/>
                <a:moveTo>
                  <a:pt x="335" y="350"/>
                </a:moveTo>
                <a:lnTo>
                  <a:pt x="331" y="314"/>
                </a:lnTo>
                <a:lnTo>
                  <a:pt x="366" y="382"/>
                </a:lnTo>
                <a:lnTo>
                  <a:pt x="299"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39">
            <a:extLst>
              <a:ext uri="{FF2B5EF4-FFF2-40B4-BE49-F238E27FC236}">
                <a16:creationId xmlns:a16="http://schemas.microsoft.com/office/drawing/2014/main" id="{022F5441-7160-4882-98C6-938E78FF60A7}"/>
              </a:ext>
            </a:extLst>
          </p:cNvPr>
          <p:cNvSpPr>
            <a:spLocks noEditPoints="1"/>
          </p:cNvSpPr>
          <p:nvPr/>
        </p:nvSpPr>
        <p:spPr bwMode="auto">
          <a:xfrm>
            <a:off x="8286750" y="5081588"/>
            <a:ext cx="579438" cy="608013"/>
          </a:xfrm>
          <a:custGeom>
            <a:avLst/>
            <a:gdLst>
              <a:gd name="T0" fmla="*/ 10 w 365"/>
              <a:gd name="T1" fmla="*/ 383 h 383"/>
              <a:gd name="T2" fmla="*/ 340 w 365"/>
              <a:gd name="T3" fmla="*/ 38 h 383"/>
              <a:gd name="T4" fmla="*/ 330 w 365"/>
              <a:gd name="T5" fmla="*/ 27 h 383"/>
              <a:gd name="T6" fmla="*/ 0 w 365"/>
              <a:gd name="T7" fmla="*/ 373 h 383"/>
              <a:gd name="T8" fmla="*/ 10 w 365"/>
              <a:gd name="T9" fmla="*/ 383 h 383"/>
              <a:gd name="T10" fmla="*/ 335 w 365"/>
              <a:gd name="T11" fmla="*/ 32 h 383"/>
              <a:gd name="T12" fmla="*/ 330 w 365"/>
              <a:gd name="T13" fmla="*/ 69 h 383"/>
              <a:gd name="T14" fmla="*/ 365 w 365"/>
              <a:gd name="T15" fmla="*/ 0 h 383"/>
              <a:gd name="T16" fmla="*/ 298 w 365"/>
              <a:gd name="T17" fmla="*/ 38 h 383"/>
              <a:gd name="T18" fmla="*/ 335 w 365"/>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83">
                <a:moveTo>
                  <a:pt x="10" y="383"/>
                </a:moveTo>
                <a:lnTo>
                  <a:pt x="340" y="38"/>
                </a:lnTo>
                <a:lnTo>
                  <a:pt x="330" y="27"/>
                </a:lnTo>
                <a:lnTo>
                  <a:pt x="0" y="373"/>
                </a:lnTo>
                <a:lnTo>
                  <a:pt x="10" y="383"/>
                </a:lnTo>
                <a:close/>
                <a:moveTo>
                  <a:pt x="335" y="32"/>
                </a:moveTo>
                <a:lnTo>
                  <a:pt x="330" y="69"/>
                </a:lnTo>
                <a:lnTo>
                  <a:pt x="365" y="0"/>
                </a:lnTo>
                <a:lnTo>
                  <a:pt x="298" y="38"/>
                </a:lnTo>
                <a:lnTo>
                  <a:pt x="335"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40">
            <a:extLst>
              <a:ext uri="{FF2B5EF4-FFF2-40B4-BE49-F238E27FC236}">
                <a16:creationId xmlns:a16="http://schemas.microsoft.com/office/drawing/2014/main" id="{0F25E7B8-9D48-45C6-9F69-EDF9B830F908}"/>
              </a:ext>
            </a:extLst>
          </p:cNvPr>
          <p:cNvSpPr>
            <a:spLocks noEditPoints="1"/>
          </p:cNvSpPr>
          <p:nvPr/>
        </p:nvSpPr>
        <p:spPr bwMode="auto">
          <a:xfrm>
            <a:off x="8277225" y="4448175"/>
            <a:ext cx="581025" cy="606425"/>
          </a:xfrm>
          <a:custGeom>
            <a:avLst/>
            <a:gdLst>
              <a:gd name="T0" fmla="*/ 11 w 366"/>
              <a:gd name="T1" fmla="*/ 0 h 382"/>
              <a:gd name="T2" fmla="*/ 340 w 366"/>
              <a:gd name="T3" fmla="*/ 345 h 382"/>
              <a:gd name="T4" fmla="*/ 330 w 366"/>
              <a:gd name="T5" fmla="*/ 356 h 382"/>
              <a:gd name="T6" fmla="*/ 0 w 366"/>
              <a:gd name="T7" fmla="*/ 10 h 382"/>
              <a:gd name="T8" fmla="*/ 11 w 366"/>
              <a:gd name="T9" fmla="*/ 0 h 382"/>
              <a:gd name="T10" fmla="*/ 335 w 366"/>
              <a:gd name="T11" fmla="*/ 350 h 382"/>
              <a:gd name="T12" fmla="*/ 331 w 366"/>
              <a:gd name="T13" fmla="*/ 314 h 382"/>
              <a:gd name="T14" fmla="*/ 366 w 366"/>
              <a:gd name="T15" fmla="*/ 382 h 382"/>
              <a:gd name="T16" fmla="*/ 299 w 366"/>
              <a:gd name="T17" fmla="*/ 344 h 382"/>
              <a:gd name="T18" fmla="*/ 335 w 366"/>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2">
                <a:moveTo>
                  <a:pt x="11" y="0"/>
                </a:moveTo>
                <a:lnTo>
                  <a:pt x="340" y="345"/>
                </a:lnTo>
                <a:lnTo>
                  <a:pt x="330" y="356"/>
                </a:lnTo>
                <a:lnTo>
                  <a:pt x="0" y="10"/>
                </a:lnTo>
                <a:lnTo>
                  <a:pt x="11" y="0"/>
                </a:lnTo>
                <a:close/>
                <a:moveTo>
                  <a:pt x="335" y="350"/>
                </a:moveTo>
                <a:lnTo>
                  <a:pt x="331" y="314"/>
                </a:lnTo>
                <a:lnTo>
                  <a:pt x="366" y="382"/>
                </a:lnTo>
                <a:lnTo>
                  <a:pt x="299"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1">
            <a:extLst>
              <a:ext uri="{FF2B5EF4-FFF2-40B4-BE49-F238E27FC236}">
                <a16:creationId xmlns:a16="http://schemas.microsoft.com/office/drawing/2014/main" id="{172AA302-6601-489D-90CE-DB9948955256}"/>
              </a:ext>
            </a:extLst>
          </p:cNvPr>
          <p:cNvSpPr>
            <a:spLocks noEditPoints="1"/>
          </p:cNvSpPr>
          <p:nvPr/>
        </p:nvSpPr>
        <p:spPr bwMode="auto">
          <a:xfrm>
            <a:off x="5811838" y="4394200"/>
            <a:ext cx="596900" cy="608013"/>
          </a:xfrm>
          <a:custGeom>
            <a:avLst/>
            <a:gdLst>
              <a:gd name="T0" fmla="*/ 10 w 376"/>
              <a:gd name="T1" fmla="*/ 383 h 383"/>
              <a:gd name="T2" fmla="*/ 351 w 376"/>
              <a:gd name="T3" fmla="*/ 37 h 383"/>
              <a:gd name="T4" fmla="*/ 340 w 376"/>
              <a:gd name="T5" fmla="*/ 27 h 383"/>
              <a:gd name="T6" fmla="*/ 0 w 376"/>
              <a:gd name="T7" fmla="*/ 373 h 383"/>
              <a:gd name="T8" fmla="*/ 10 w 376"/>
              <a:gd name="T9" fmla="*/ 383 h 383"/>
              <a:gd name="T10" fmla="*/ 346 w 376"/>
              <a:gd name="T11" fmla="*/ 32 h 383"/>
              <a:gd name="T12" fmla="*/ 340 w 376"/>
              <a:gd name="T13" fmla="*/ 68 h 383"/>
              <a:gd name="T14" fmla="*/ 376 w 376"/>
              <a:gd name="T15" fmla="*/ 0 h 383"/>
              <a:gd name="T16" fmla="*/ 309 w 376"/>
              <a:gd name="T17" fmla="*/ 37 h 383"/>
              <a:gd name="T18" fmla="*/ 346 w 376"/>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83">
                <a:moveTo>
                  <a:pt x="10" y="383"/>
                </a:moveTo>
                <a:lnTo>
                  <a:pt x="351" y="37"/>
                </a:lnTo>
                <a:lnTo>
                  <a:pt x="340" y="27"/>
                </a:lnTo>
                <a:lnTo>
                  <a:pt x="0" y="373"/>
                </a:lnTo>
                <a:lnTo>
                  <a:pt x="10" y="383"/>
                </a:lnTo>
                <a:close/>
                <a:moveTo>
                  <a:pt x="346" y="32"/>
                </a:moveTo>
                <a:lnTo>
                  <a:pt x="340" y="68"/>
                </a:lnTo>
                <a:lnTo>
                  <a:pt x="376" y="0"/>
                </a:lnTo>
                <a:lnTo>
                  <a:pt x="309" y="37"/>
                </a:lnTo>
                <a:lnTo>
                  <a:pt x="346"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2">
            <a:extLst>
              <a:ext uri="{FF2B5EF4-FFF2-40B4-BE49-F238E27FC236}">
                <a16:creationId xmlns:a16="http://schemas.microsoft.com/office/drawing/2014/main" id="{71717430-DA03-4227-B377-4C915F27563C}"/>
              </a:ext>
            </a:extLst>
          </p:cNvPr>
          <p:cNvSpPr>
            <a:spLocks noEditPoints="1"/>
          </p:cNvSpPr>
          <p:nvPr/>
        </p:nvSpPr>
        <p:spPr bwMode="auto">
          <a:xfrm>
            <a:off x="10764837" y="2921794"/>
            <a:ext cx="525463" cy="317500"/>
          </a:xfrm>
          <a:custGeom>
            <a:avLst/>
            <a:gdLst>
              <a:gd name="T0" fmla="*/ 7 w 331"/>
              <a:gd name="T1" fmla="*/ 0 h 200"/>
              <a:gd name="T2" fmla="*/ 296 w 331"/>
              <a:gd name="T3" fmla="*/ 172 h 200"/>
              <a:gd name="T4" fmla="*/ 289 w 331"/>
              <a:gd name="T5" fmla="*/ 184 h 200"/>
              <a:gd name="T6" fmla="*/ 0 w 331"/>
              <a:gd name="T7" fmla="*/ 13 h 200"/>
              <a:gd name="T8" fmla="*/ 7 w 331"/>
              <a:gd name="T9" fmla="*/ 0 h 200"/>
              <a:gd name="T10" fmla="*/ 293 w 331"/>
              <a:gd name="T11" fmla="*/ 178 h 200"/>
              <a:gd name="T12" fmla="*/ 279 w 331"/>
              <a:gd name="T13" fmla="*/ 144 h 200"/>
              <a:gd name="T14" fmla="*/ 331 w 331"/>
              <a:gd name="T15" fmla="*/ 200 h 200"/>
              <a:gd name="T16" fmla="*/ 256 w 331"/>
              <a:gd name="T17" fmla="*/ 182 h 200"/>
              <a:gd name="T18" fmla="*/ 293 w 331"/>
              <a:gd name="T19" fmla="*/ 17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200">
                <a:moveTo>
                  <a:pt x="7" y="0"/>
                </a:moveTo>
                <a:lnTo>
                  <a:pt x="296" y="172"/>
                </a:lnTo>
                <a:lnTo>
                  <a:pt x="289" y="184"/>
                </a:lnTo>
                <a:lnTo>
                  <a:pt x="0" y="13"/>
                </a:lnTo>
                <a:lnTo>
                  <a:pt x="7" y="0"/>
                </a:lnTo>
                <a:close/>
                <a:moveTo>
                  <a:pt x="293" y="178"/>
                </a:moveTo>
                <a:lnTo>
                  <a:pt x="279" y="144"/>
                </a:lnTo>
                <a:lnTo>
                  <a:pt x="331" y="200"/>
                </a:lnTo>
                <a:lnTo>
                  <a:pt x="256" y="182"/>
                </a:lnTo>
                <a:lnTo>
                  <a:pt x="293" y="17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AC36C1D0-EF95-471F-B41B-D2AC0531E644}"/>
              </a:ext>
            </a:extLst>
          </p:cNvPr>
          <p:cNvPicPr>
            <a:picLocks noChangeAspect="1"/>
          </p:cNvPicPr>
          <p:nvPr/>
        </p:nvPicPr>
        <p:blipFill>
          <a:blip r:embed="rId3"/>
          <a:stretch>
            <a:fillRect/>
          </a:stretch>
        </p:blipFill>
        <p:spPr>
          <a:xfrm>
            <a:off x="6965212" y="649786"/>
            <a:ext cx="5219700" cy="685800"/>
          </a:xfrm>
          <a:prstGeom prst="rect">
            <a:avLst/>
          </a:prstGeom>
        </p:spPr>
      </p:pic>
    </p:spTree>
    <p:extLst>
      <p:ext uri="{BB962C8B-B14F-4D97-AF65-F5344CB8AC3E}">
        <p14:creationId xmlns:p14="http://schemas.microsoft.com/office/powerpoint/2010/main" val="15406036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dirty="0">
                <a:cs typeface="Arial" charset="0"/>
              </a:rPr>
              <a:t>Durations</a:t>
            </a:r>
          </a:p>
        </p:txBody>
      </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latin typeface="Book Antiqua" panose="02040602050305030304" pitchFamily="18" charset="0"/>
              </a:rPr>
              <a:pPr>
                <a:defRPr/>
              </a:pPr>
              <a:t>3/12/2024</a:t>
            </a:fld>
            <a:endParaRPr lang="en-US" sz="1200" dirty="0">
              <a:solidFill>
                <a:schemeClr val="tx1">
                  <a:tint val="75000"/>
                </a:schemeClr>
              </a:solidFill>
              <a:latin typeface="Book Antiqua" panose="02040602050305030304" pitchFamily="18" charset="0"/>
            </a:endParaRPr>
          </a:p>
        </p:txBody>
      </p:sp>
      <p:sp>
        <p:nvSpPr>
          <p:cNvPr id="31943" name="Rectangle 12">
            <a:extLst>
              <a:ext uri="{FF2B5EF4-FFF2-40B4-BE49-F238E27FC236}">
                <a16:creationId xmlns:a16="http://schemas.microsoft.com/office/drawing/2014/main" id="{80016E5F-7B63-4C1A-B97B-69AD77A276E3}"/>
              </a:ext>
            </a:extLst>
          </p:cNvPr>
          <p:cNvSpPr>
            <a:spLocks noChangeArrowheads="1"/>
          </p:cNvSpPr>
          <p:nvPr/>
        </p:nvSpPr>
        <p:spPr bwMode="auto">
          <a:xfrm>
            <a:off x="4797425" y="1052513"/>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46" name="Rectangle 15">
            <a:extLst>
              <a:ext uri="{FF2B5EF4-FFF2-40B4-BE49-F238E27FC236}">
                <a16:creationId xmlns:a16="http://schemas.microsoft.com/office/drawing/2014/main" id="{BB26D801-BC58-42AB-B8CF-EA0BD3637233}"/>
              </a:ext>
            </a:extLst>
          </p:cNvPr>
          <p:cNvSpPr>
            <a:spLocks noChangeArrowheads="1"/>
          </p:cNvSpPr>
          <p:nvPr/>
        </p:nvSpPr>
        <p:spPr bwMode="auto">
          <a:xfrm>
            <a:off x="4797425" y="136207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49" name="Rectangle 18">
            <a:extLst>
              <a:ext uri="{FF2B5EF4-FFF2-40B4-BE49-F238E27FC236}">
                <a16:creationId xmlns:a16="http://schemas.microsoft.com/office/drawing/2014/main" id="{953AB03E-8C55-4BCE-86CB-42CDFA3B3D9A}"/>
              </a:ext>
            </a:extLst>
          </p:cNvPr>
          <p:cNvSpPr>
            <a:spLocks noChangeArrowheads="1"/>
          </p:cNvSpPr>
          <p:nvPr/>
        </p:nvSpPr>
        <p:spPr bwMode="auto">
          <a:xfrm>
            <a:off x="2322513" y="1670050"/>
            <a:ext cx="29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52" name="Rectangle 21">
            <a:extLst>
              <a:ext uri="{FF2B5EF4-FFF2-40B4-BE49-F238E27FC236}">
                <a16:creationId xmlns:a16="http://schemas.microsoft.com/office/drawing/2014/main" id="{CC4604CB-737B-4BD3-8E05-304A0AEA0109}"/>
              </a:ext>
            </a:extLst>
          </p:cNvPr>
          <p:cNvSpPr>
            <a:spLocks noChangeArrowheads="1"/>
          </p:cNvSpPr>
          <p:nvPr/>
        </p:nvSpPr>
        <p:spPr bwMode="auto">
          <a:xfrm>
            <a:off x="7254875" y="1670050"/>
            <a:ext cx="30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55" name="Rectangle 24">
            <a:extLst>
              <a:ext uri="{FF2B5EF4-FFF2-40B4-BE49-F238E27FC236}">
                <a16:creationId xmlns:a16="http://schemas.microsoft.com/office/drawing/2014/main" id="{02096D54-6342-446F-A91F-6615C34A9412}"/>
              </a:ext>
            </a:extLst>
          </p:cNvPr>
          <p:cNvSpPr>
            <a:spLocks noChangeArrowheads="1"/>
          </p:cNvSpPr>
          <p:nvPr/>
        </p:nvSpPr>
        <p:spPr bwMode="auto">
          <a:xfrm>
            <a:off x="2332038" y="19780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58" name="Rectangle 27">
            <a:extLst>
              <a:ext uri="{FF2B5EF4-FFF2-40B4-BE49-F238E27FC236}">
                <a16:creationId xmlns:a16="http://schemas.microsoft.com/office/drawing/2014/main" id="{21043616-4A7C-4431-8473-BE6DB7C5D99C}"/>
              </a:ext>
            </a:extLst>
          </p:cNvPr>
          <p:cNvSpPr>
            <a:spLocks noChangeArrowheads="1"/>
          </p:cNvSpPr>
          <p:nvPr/>
        </p:nvSpPr>
        <p:spPr bwMode="auto">
          <a:xfrm>
            <a:off x="7264400" y="19780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1" name="Rectangle 30">
            <a:extLst>
              <a:ext uri="{FF2B5EF4-FFF2-40B4-BE49-F238E27FC236}">
                <a16:creationId xmlns:a16="http://schemas.microsoft.com/office/drawing/2014/main" id="{37FE3E36-E0AD-486D-844C-052620ADFFAB}"/>
              </a:ext>
            </a:extLst>
          </p:cNvPr>
          <p:cNvSpPr>
            <a:spLocks noChangeArrowheads="1"/>
          </p:cNvSpPr>
          <p:nvPr/>
        </p:nvSpPr>
        <p:spPr bwMode="auto">
          <a:xfrm>
            <a:off x="4789488" y="2287588"/>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4" name="Rectangle 33">
            <a:extLst>
              <a:ext uri="{FF2B5EF4-FFF2-40B4-BE49-F238E27FC236}">
                <a16:creationId xmlns:a16="http://schemas.microsoft.com/office/drawing/2014/main" id="{F77B6CAB-F65F-468C-BA89-E32850540D04}"/>
              </a:ext>
            </a:extLst>
          </p:cNvPr>
          <p:cNvSpPr>
            <a:spLocks noChangeArrowheads="1"/>
          </p:cNvSpPr>
          <p:nvPr/>
        </p:nvSpPr>
        <p:spPr bwMode="auto">
          <a:xfrm>
            <a:off x="4797425" y="2595563"/>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7" name="Rectangle 36">
            <a:extLst>
              <a:ext uri="{FF2B5EF4-FFF2-40B4-BE49-F238E27FC236}">
                <a16:creationId xmlns:a16="http://schemas.microsoft.com/office/drawing/2014/main" id="{45B98853-5535-4462-BC1F-6935C5981517}"/>
              </a:ext>
            </a:extLst>
          </p:cNvPr>
          <p:cNvSpPr>
            <a:spLocks noChangeArrowheads="1"/>
          </p:cNvSpPr>
          <p:nvPr/>
        </p:nvSpPr>
        <p:spPr bwMode="auto">
          <a:xfrm>
            <a:off x="9756775" y="2595563"/>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J</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9" name="Rectangle 38">
            <a:extLst>
              <a:ext uri="{FF2B5EF4-FFF2-40B4-BE49-F238E27FC236}">
                <a16:creationId xmlns:a16="http://schemas.microsoft.com/office/drawing/2014/main" id="{F8CFC116-C009-4B05-BCD2-ED66F0651F19}"/>
              </a:ext>
            </a:extLst>
          </p:cNvPr>
          <p:cNvSpPr>
            <a:spLocks noChangeArrowheads="1"/>
          </p:cNvSpPr>
          <p:nvPr/>
        </p:nvSpPr>
        <p:spPr bwMode="auto">
          <a:xfrm>
            <a:off x="383651" y="2903538"/>
            <a:ext cx="370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STA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971" name="Rectangle 40">
            <a:extLst>
              <a:ext uri="{FF2B5EF4-FFF2-40B4-BE49-F238E27FC236}">
                <a16:creationId xmlns:a16="http://schemas.microsoft.com/office/drawing/2014/main" id="{CA723DDE-5E86-452E-BEE0-0835DBC8E63A}"/>
              </a:ext>
            </a:extLst>
          </p:cNvPr>
          <p:cNvSpPr>
            <a:spLocks noChangeArrowheads="1"/>
          </p:cNvSpPr>
          <p:nvPr/>
        </p:nvSpPr>
        <p:spPr bwMode="auto">
          <a:xfrm>
            <a:off x="9729788" y="290353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3" name="Rectangle 42">
            <a:extLst>
              <a:ext uri="{FF2B5EF4-FFF2-40B4-BE49-F238E27FC236}">
                <a16:creationId xmlns:a16="http://schemas.microsoft.com/office/drawing/2014/main" id="{F5109EB3-EA2E-40A1-A92D-8EEAFC8E6A88}"/>
              </a:ext>
            </a:extLst>
          </p:cNvPr>
          <p:cNvSpPr>
            <a:spLocks noChangeArrowheads="1"/>
          </p:cNvSpPr>
          <p:nvPr/>
        </p:nvSpPr>
        <p:spPr bwMode="auto">
          <a:xfrm>
            <a:off x="11471974" y="2903538"/>
            <a:ext cx="3478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alibri" panose="020F0502020204030204" pitchFamily="34" charset="0"/>
              </a:rPr>
              <a:t>FIN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977" name="Rectangle 46">
            <a:extLst>
              <a:ext uri="{FF2B5EF4-FFF2-40B4-BE49-F238E27FC236}">
                <a16:creationId xmlns:a16="http://schemas.microsoft.com/office/drawing/2014/main" id="{C33E3D09-7F3B-4009-AA27-A896E9E88787}"/>
              </a:ext>
            </a:extLst>
          </p:cNvPr>
          <p:cNvSpPr>
            <a:spLocks noChangeArrowheads="1"/>
          </p:cNvSpPr>
          <p:nvPr/>
        </p:nvSpPr>
        <p:spPr bwMode="auto">
          <a:xfrm>
            <a:off x="4806950" y="352107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0" name="Rectangle 49">
            <a:extLst>
              <a:ext uri="{FF2B5EF4-FFF2-40B4-BE49-F238E27FC236}">
                <a16:creationId xmlns:a16="http://schemas.microsoft.com/office/drawing/2014/main" id="{75C3A9DB-DA5E-4770-806C-CB6120736F0E}"/>
              </a:ext>
            </a:extLst>
          </p:cNvPr>
          <p:cNvSpPr>
            <a:spLocks noChangeArrowheads="1"/>
          </p:cNvSpPr>
          <p:nvPr/>
        </p:nvSpPr>
        <p:spPr bwMode="auto">
          <a:xfrm>
            <a:off x="4797425" y="383063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3" name="Rectangle 52">
            <a:extLst>
              <a:ext uri="{FF2B5EF4-FFF2-40B4-BE49-F238E27FC236}">
                <a16:creationId xmlns:a16="http://schemas.microsoft.com/office/drawing/2014/main" id="{31C6EAF4-20B2-4B59-AE52-18DEF147A455}"/>
              </a:ext>
            </a:extLst>
          </p:cNvPr>
          <p:cNvSpPr>
            <a:spLocks noChangeArrowheads="1"/>
          </p:cNvSpPr>
          <p:nvPr/>
        </p:nvSpPr>
        <p:spPr bwMode="auto">
          <a:xfrm>
            <a:off x="2332038" y="4138613"/>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6" name="Rectangle 55">
            <a:extLst>
              <a:ext uri="{FF2B5EF4-FFF2-40B4-BE49-F238E27FC236}">
                <a16:creationId xmlns:a16="http://schemas.microsoft.com/office/drawing/2014/main" id="{54915F20-C044-4738-B3C9-65CD1BE955B0}"/>
              </a:ext>
            </a:extLst>
          </p:cNvPr>
          <p:cNvSpPr>
            <a:spLocks noChangeArrowheads="1"/>
          </p:cNvSpPr>
          <p:nvPr/>
        </p:nvSpPr>
        <p:spPr bwMode="auto">
          <a:xfrm>
            <a:off x="7254875" y="4138613"/>
            <a:ext cx="30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9" name="Rectangle 58">
            <a:extLst>
              <a:ext uri="{FF2B5EF4-FFF2-40B4-BE49-F238E27FC236}">
                <a16:creationId xmlns:a16="http://schemas.microsoft.com/office/drawing/2014/main" id="{3B478A56-77FB-474E-817D-62DFF9D0EBB0}"/>
              </a:ext>
            </a:extLst>
          </p:cNvPr>
          <p:cNvSpPr>
            <a:spLocks noChangeArrowheads="1"/>
          </p:cNvSpPr>
          <p:nvPr/>
        </p:nvSpPr>
        <p:spPr bwMode="auto">
          <a:xfrm>
            <a:off x="2332038" y="444658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2" name="Rectangle 61">
            <a:extLst>
              <a:ext uri="{FF2B5EF4-FFF2-40B4-BE49-F238E27FC236}">
                <a16:creationId xmlns:a16="http://schemas.microsoft.com/office/drawing/2014/main" id="{167D8BB2-52EF-4601-8691-CE0CB87DA70D}"/>
              </a:ext>
            </a:extLst>
          </p:cNvPr>
          <p:cNvSpPr>
            <a:spLocks noChangeArrowheads="1"/>
          </p:cNvSpPr>
          <p:nvPr/>
        </p:nvSpPr>
        <p:spPr bwMode="auto">
          <a:xfrm>
            <a:off x="7264400" y="444658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5" name="Rectangle 64">
            <a:extLst>
              <a:ext uri="{FF2B5EF4-FFF2-40B4-BE49-F238E27FC236}">
                <a16:creationId xmlns:a16="http://schemas.microsoft.com/office/drawing/2014/main" id="{96E961F9-71EA-4F9C-94C9-D85B0DEC6E9F}"/>
              </a:ext>
            </a:extLst>
          </p:cNvPr>
          <p:cNvSpPr>
            <a:spLocks noChangeArrowheads="1"/>
          </p:cNvSpPr>
          <p:nvPr/>
        </p:nvSpPr>
        <p:spPr bwMode="auto">
          <a:xfrm>
            <a:off x="4806950" y="4756150"/>
            <a:ext cx="263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8" name="Rectangle 67">
            <a:extLst>
              <a:ext uri="{FF2B5EF4-FFF2-40B4-BE49-F238E27FC236}">
                <a16:creationId xmlns:a16="http://schemas.microsoft.com/office/drawing/2014/main" id="{8B7D0B8A-C8C5-44E0-B894-78A03C6E01DA}"/>
              </a:ext>
            </a:extLst>
          </p:cNvPr>
          <p:cNvSpPr>
            <a:spLocks noChangeArrowheads="1"/>
          </p:cNvSpPr>
          <p:nvPr/>
        </p:nvSpPr>
        <p:spPr bwMode="auto">
          <a:xfrm>
            <a:off x="9729788" y="4756150"/>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01" name="Rectangle 70">
            <a:extLst>
              <a:ext uri="{FF2B5EF4-FFF2-40B4-BE49-F238E27FC236}">
                <a16:creationId xmlns:a16="http://schemas.microsoft.com/office/drawing/2014/main" id="{552B81D5-EFFF-495A-B1F3-68D8846DE45B}"/>
              </a:ext>
            </a:extLst>
          </p:cNvPr>
          <p:cNvSpPr>
            <a:spLocks noChangeArrowheads="1"/>
          </p:cNvSpPr>
          <p:nvPr/>
        </p:nvSpPr>
        <p:spPr bwMode="auto">
          <a:xfrm>
            <a:off x="4797425" y="50641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04" name="Rectangle 73">
            <a:extLst>
              <a:ext uri="{FF2B5EF4-FFF2-40B4-BE49-F238E27FC236}">
                <a16:creationId xmlns:a16="http://schemas.microsoft.com/office/drawing/2014/main" id="{1EBA28BF-608A-4809-8112-85B1347707A5}"/>
              </a:ext>
            </a:extLst>
          </p:cNvPr>
          <p:cNvSpPr>
            <a:spLocks noChangeArrowheads="1"/>
          </p:cNvSpPr>
          <p:nvPr/>
        </p:nvSpPr>
        <p:spPr bwMode="auto">
          <a:xfrm>
            <a:off x="9729788" y="50641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07" name="Rectangle 76">
            <a:extLst>
              <a:ext uri="{FF2B5EF4-FFF2-40B4-BE49-F238E27FC236}">
                <a16:creationId xmlns:a16="http://schemas.microsoft.com/office/drawing/2014/main" id="{FEBE6272-7967-4EDE-B066-A1291BE2389F}"/>
              </a:ext>
            </a:extLst>
          </p:cNvPr>
          <p:cNvSpPr>
            <a:spLocks noChangeArrowheads="1"/>
          </p:cNvSpPr>
          <p:nvPr/>
        </p:nvSpPr>
        <p:spPr bwMode="auto">
          <a:xfrm>
            <a:off x="7299325" y="5372100"/>
            <a:ext cx="211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10" name="Rectangle 79">
            <a:extLst>
              <a:ext uri="{FF2B5EF4-FFF2-40B4-BE49-F238E27FC236}">
                <a16:creationId xmlns:a16="http://schemas.microsoft.com/office/drawing/2014/main" id="{B12B3C48-2976-4AA3-BCA1-880022AC7841}"/>
              </a:ext>
            </a:extLst>
          </p:cNvPr>
          <p:cNvSpPr>
            <a:spLocks noChangeArrowheads="1"/>
          </p:cNvSpPr>
          <p:nvPr/>
        </p:nvSpPr>
        <p:spPr bwMode="auto">
          <a:xfrm>
            <a:off x="7264400" y="5681663"/>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16" name="Rectangle 85">
            <a:extLst>
              <a:ext uri="{FF2B5EF4-FFF2-40B4-BE49-F238E27FC236}">
                <a16:creationId xmlns:a16="http://schemas.microsoft.com/office/drawing/2014/main" id="{91EA514D-8BED-443D-8E86-91D4AAB51ADC}"/>
              </a:ext>
            </a:extLst>
          </p:cNvPr>
          <p:cNvSpPr>
            <a:spLocks noChangeArrowheads="1"/>
          </p:cNvSpPr>
          <p:nvPr/>
        </p:nvSpPr>
        <p:spPr bwMode="auto">
          <a:xfrm>
            <a:off x="3952875" y="106203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25" name="Rectangle 94">
            <a:extLst>
              <a:ext uri="{FF2B5EF4-FFF2-40B4-BE49-F238E27FC236}">
                <a16:creationId xmlns:a16="http://schemas.microsoft.com/office/drawing/2014/main" id="{CF603408-1524-45D9-8E37-2F27BBC7ACDF}"/>
              </a:ext>
            </a:extLst>
          </p:cNvPr>
          <p:cNvSpPr>
            <a:spLocks noChangeArrowheads="1"/>
          </p:cNvSpPr>
          <p:nvPr/>
        </p:nvSpPr>
        <p:spPr bwMode="auto">
          <a:xfrm>
            <a:off x="3952875" y="137001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0" name="Rectangle 99">
            <a:extLst>
              <a:ext uri="{FF2B5EF4-FFF2-40B4-BE49-F238E27FC236}">
                <a16:creationId xmlns:a16="http://schemas.microsoft.com/office/drawing/2014/main" id="{EDAFD3C2-9C1E-4E9A-A14B-3E86FA226844}"/>
              </a:ext>
            </a:extLst>
          </p:cNvPr>
          <p:cNvSpPr>
            <a:spLocks noChangeArrowheads="1"/>
          </p:cNvSpPr>
          <p:nvPr/>
        </p:nvSpPr>
        <p:spPr bwMode="auto">
          <a:xfrm>
            <a:off x="1485900"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3" name="Rectangle 102">
            <a:extLst>
              <a:ext uri="{FF2B5EF4-FFF2-40B4-BE49-F238E27FC236}">
                <a16:creationId xmlns:a16="http://schemas.microsoft.com/office/drawing/2014/main" id="{A5C5F7C8-BC6A-4B4E-B5E2-22EB7C635534}"/>
              </a:ext>
            </a:extLst>
          </p:cNvPr>
          <p:cNvSpPr>
            <a:spLocks noChangeArrowheads="1"/>
          </p:cNvSpPr>
          <p:nvPr/>
        </p:nvSpPr>
        <p:spPr bwMode="auto">
          <a:xfrm>
            <a:off x="3952875"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8" name="Rectangle 107">
            <a:extLst>
              <a:ext uri="{FF2B5EF4-FFF2-40B4-BE49-F238E27FC236}">
                <a16:creationId xmlns:a16="http://schemas.microsoft.com/office/drawing/2014/main" id="{9C5C5140-CBA6-4772-AD62-A8BE668E4E0C}"/>
              </a:ext>
            </a:extLst>
          </p:cNvPr>
          <p:cNvSpPr>
            <a:spLocks noChangeArrowheads="1"/>
          </p:cNvSpPr>
          <p:nvPr/>
        </p:nvSpPr>
        <p:spPr bwMode="auto">
          <a:xfrm>
            <a:off x="6418263"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7" name="Rectangle 116">
            <a:extLst>
              <a:ext uri="{FF2B5EF4-FFF2-40B4-BE49-F238E27FC236}">
                <a16:creationId xmlns:a16="http://schemas.microsoft.com/office/drawing/2014/main" id="{323028D3-EB35-4051-BB9D-49135AB460FD}"/>
              </a:ext>
            </a:extLst>
          </p:cNvPr>
          <p:cNvSpPr>
            <a:spLocks noChangeArrowheads="1"/>
          </p:cNvSpPr>
          <p:nvPr/>
        </p:nvSpPr>
        <p:spPr bwMode="auto">
          <a:xfrm>
            <a:off x="1485900" y="1987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8" name="Rectangle 117">
            <a:extLst>
              <a:ext uri="{FF2B5EF4-FFF2-40B4-BE49-F238E27FC236}">
                <a16:creationId xmlns:a16="http://schemas.microsoft.com/office/drawing/2014/main" id="{A8440863-6EB3-4121-A797-B85EA19ACDC7}"/>
              </a:ext>
            </a:extLst>
          </p:cNvPr>
          <p:cNvSpPr>
            <a:spLocks noChangeArrowheads="1"/>
          </p:cNvSpPr>
          <p:nvPr/>
        </p:nvSpPr>
        <p:spPr bwMode="auto">
          <a:xfrm>
            <a:off x="3925888" y="1062038"/>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9" name="Rectangle 118">
            <a:extLst>
              <a:ext uri="{FF2B5EF4-FFF2-40B4-BE49-F238E27FC236}">
                <a16:creationId xmlns:a16="http://schemas.microsoft.com/office/drawing/2014/main" id="{A5D1AEF4-240B-4B19-A727-FE35781EDB10}"/>
              </a:ext>
            </a:extLst>
          </p:cNvPr>
          <p:cNvSpPr>
            <a:spLocks noChangeArrowheads="1"/>
          </p:cNvSpPr>
          <p:nvPr/>
        </p:nvSpPr>
        <p:spPr bwMode="auto">
          <a:xfrm>
            <a:off x="4541838" y="10874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0" name="Rectangle 119">
            <a:extLst>
              <a:ext uri="{FF2B5EF4-FFF2-40B4-BE49-F238E27FC236}">
                <a16:creationId xmlns:a16="http://schemas.microsoft.com/office/drawing/2014/main" id="{5E58D1A1-5A01-4097-ACE1-FD1FC6BEBC3F}"/>
              </a:ext>
            </a:extLst>
          </p:cNvPr>
          <p:cNvSpPr>
            <a:spLocks noChangeArrowheads="1"/>
          </p:cNvSpPr>
          <p:nvPr/>
        </p:nvSpPr>
        <p:spPr bwMode="auto">
          <a:xfrm>
            <a:off x="5159375" y="10874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1" name="Rectangle 120">
            <a:extLst>
              <a:ext uri="{FF2B5EF4-FFF2-40B4-BE49-F238E27FC236}">
                <a16:creationId xmlns:a16="http://schemas.microsoft.com/office/drawing/2014/main" id="{313F2249-D213-48A1-999D-64174779DD8A}"/>
              </a:ext>
            </a:extLst>
          </p:cNvPr>
          <p:cNvSpPr>
            <a:spLocks noChangeArrowheads="1"/>
          </p:cNvSpPr>
          <p:nvPr/>
        </p:nvSpPr>
        <p:spPr bwMode="auto">
          <a:xfrm>
            <a:off x="5775325" y="10874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0" name="Rectangle 129">
            <a:extLst>
              <a:ext uri="{FF2B5EF4-FFF2-40B4-BE49-F238E27FC236}">
                <a16:creationId xmlns:a16="http://schemas.microsoft.com/office/drawing/2014/main" id="{6AB000E4-FA47-4480-A72F-86341A8AACAA}"/>
              </a:ext>
            </a:extLst>
          </p:cNvPr>
          <p:cNvSpPr>
            <a:spLocks noChangeArrowheads="1"/>
          </p:cNvSpPr>
          <p:nvPr/>
        </p:nvSpPr>
        <p:spPr bwMode="auto">
          <a:xfrm>
            <a:off x="6418263" y="1987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3" name="Rectangle 132">
            <a:extLst>
              <a:ext uri="{FF2B5EF4-FFF2-40B4-BE49-F238E27FC236}">
                <a16:creationId xmlns:a16="http://schemas.microsoft.com/office/drawing/2014/main" id="{3F88D2E1-AED5-42AF-AA23-745D53340096}"/>
              </a:ext>
            </a:extLst>
          </p:cNvPr>
          <p:cNvSpPr>
            <a:spLocks noChangeArrowheads="1"/>
          </p:cNvSpPr>
          <p:nvPr/>
        </p:nvSpPr>
        <p:spPr bwMode="auto">
          <a:xfrm>
            <a:off x="1485900"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8" name="Rectangle 137">
            <a:extLst>
              <a:ext uri="{FF2B5EF4-FFF2-40B4-BE49-F238E27FC236}">
                <a16:creationId xmlns:a16="http://schemas.microsoft.com/office/drawing/2014/main" id="{5D28440B-8E6C-4147-8AB3-E1B975AECE11}"/>
              </a:ext>
            </a:extLst>
          </p:cNvPr>
          <p:cNvSpPr>
            <a:spLocks noChangeArrowheads="1"/>
          </p:cNvSpPr>
          <p:nvPr/>
        </p:nvSpPr>
        <p:spPr bwMode="auto">
          <a:xfrm>
            <a:off x="3952875"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1" name="Rectangle 140">
            <a:extLst>
              <a:ext uri="{FF2B5EF4-FFF2-40B4-BE49-F238E27FC236}">
                <a16:creationId xmlns:a16="http://schemas.microsoft.com/office/drawing/2014/main" id="{C9CB3E35-53B7-4841-A310-E41E509C4D61}"/>
              </a:ext>
            </a:extLst>
          </p:cNvPr>
          <p:cNvSpPr>
            <a:spLocks noChangeArrowheads="1"/>
          </p:cNvSpPr>
          <p:nvPr/>
        </p:nvSpPr>
        <p:spPr bwMode="auto">
          <a:xfrm>
            <a:off x="6418263"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2" name="Rectangle 141">
            <a:extLst>
              <a:ext uri="{FF2B5EF4-FFF2-40B4-BE49-F238E27FC236}">
                <a16:creationId xmlns:a16="http://schemas.microsoft.com/office/drawing/2014/main" id="{48B0CB18-1B75-4594-9C50-3EBB416C0DF5}"/>
              </a:ext>
            </a:extLst>
          </p:cNvPr>
          <p:cNvSpPr>
            <a:spLocks noChangeArrowheads="1"/>
          </p:cNvSpPr>
          <p:nvPr/>
        </p:nvSpPr>
        <p:spPr bwMode="auto">
          <a:xfrm>
            <a:off x="1460500" y="1679575"/>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3" name="Rectangle 142">
            <a:extLst>
              <a:ext uri="{FF2B5EF4-FFF2-40B4-BE49-F238E27FC236}">
                <a16:creationId xmlns:a16="http://schemas.microsoft.com/office/drawing/2014/main" id="{D492A5CD-6A05-416A-8E9F-8FF87A8622E2}"/>
              </a:ext>
            </a:extLst>
          </p:cNvPr>
          <p:cNvSpPr>
            <a:spLocks noChangeArrowheads="1"/>
          </p:cNvSpPr>
          <p:nvPr/>
        </p:nvSpPr>
        <p:spPr bwMode="auto">
          <a:xfrm>
            <a:off x="2076450"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4" name="Rectangle 143">
            <a:extLst>
              <a:ext uri="{FF2B5EF4-FFF2-40B4-BE49-F238E27FC236}">
                <a16:creationId xmlns:a16="http://schemas.microsoft.com/office/drawing/2014/main" id="{9F1FBEFE-7151-4D78-B759-69A0A2B6AC75}"/>
              </a:ext>
            </a:extLst>
          </p:cNvPr>
          <p:cNvSpPr>
            <a:spLocks noChangeArrowheads="1"/>
          </p:cNvSpPr>
          <p:nvPr/>
        </p:nvSpPr>
        <p:spPr bwMode="auto">
          <a:xfrm>
            <a:off x="2692400"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32075" name="Rectangle 144">
            <a:extLst>
              <a:ext uri="{FF2B5EF4-FFF2-40B4-BE49-F238E27FC236}">
                <a16:creationId xmlns:a16="http://schemas.microsoft.com/office/drawing/2014/main" id="{2C53A93E-334B-4A39-B772-5BB5BA76563B}"/>
              </a:ext>
            </a:extLst>
          </p:cNvPr>
          <p:cNvSpPr>
            <a:spLocks noChangeArrowheads="1"/>
          </p:cNvSpPr>
          <p:nvPr/>
        </p:nvSpPr>
        <p:spPr bwMode="auto">
          <a:xfrm>
            <a:off x="3309938" y="17049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32084" name="Rectangle 153">
            <a:extLst>
              <a:ext uri="{FF2B5EF4-FFF2-40B4-BE49-F238E27FC236}">
                <a16:creationId xmlns:a16="http://schemas.microsoft.com/office/drawing/2014/main" id="{FCF66B89-6A8C-4432-9A43-FF702314AD26}"/>
              </a:ext>
            </a:extLst>
          </p:cNvPr>
          <p:cNvSpPr>
            <a:spLocks noChangeArrowheads="1"/>
          </p:cNvSpPr>
          <p:nvPr/>
        </p:nvSpPr>
        <p:spPr bwMode="auto">
          <a:xfrm>
            <a:off x="3952875" y="260508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5" name="Rectangle 154">
            <a:extLst>
              <a:ext uri="{FF2B5EF4-FFF2-40B4-BE49-F238E27FC236}">
                <a16:creationId xmlns:a16="http://schemas.microsoft.com/office/drawing/2014/main" id="{9B74C14F-C533-4AFC-AB16-238716EC49D6}"/>
              </a:ext>
            </a:extLst>
          </p:cNvPr>
          <p:cNvSpPr>
            <a:spLocks noChangeArrowheads="1"/>
          </p:cNvSpPr>
          <p:nvPr/>
        </p:nvSpPr>
        <p:spPr bwMode="auto">
          <a:xfrm>
            <a:off x="6391275" y="1679575"/>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6" name="Rectangle 155">
            <a:extLst>
              <a:ext uri="{FF2B5EF4-FFF2-40B4-BE49-F238E27FC236}">
                <a16:creationId xmlns:a16="http://schemas.microsoft.com/office/drawing/2014/main" id="{F5A6D203-0970-42D5-B648-8418BA5C0A6A}"/>
              </a:ext>
            </a:extLst>
          </p:cNvPr>
          <p:cNvSpPr>
            <a:spLocks noChangeArrowheads="1"/>
          </p:cNvSpPr>
          <p:nvPr/>
        </p:nvSpPr>
        <p:spPr bwMode="auto">
          <a:xfrm>
            <a:off x="7008813" y="17049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7" name="Rectangle 156">
            <a:extLst>
              <a:ext uri="{FF2B5EF4-FFF2-40B4-BE49-F238E27FC236}">
                <a16:creationId xmlns:a16="http://schemas.microsoft.com/office/drawing/2014/main" id="{67C31511-C9C2-4518-BFAF-1E644FBCB0C9}"/>
              </a:ext>
            </a:extLst>
          </p:cNvPr>
          <p:cNvSpPr>
            <a:spLocks noChangeArrowheads="1"/>
          </p:cNvSpPr>
          <p:nvPr/>
        </p:nvSpPr>
        <p:spPr bwMode="auto">
          <a:xfrm>
            <a:off x="7624763"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8" name="Rectangle 157">
            <a:extLst>
              <a:ext uri="{FF2B5EF4-FFF2-40B4-BE49-F238E27FC236}">
                <a16:creationId xmlns:a16="http://schemas.microsoft.com/office/drawing/2014/main" id="{83B75488-E7C0-4264-9CF2-B213F542063B}"/>
              </a:ext>
            </a:extLst>
          </p:cNvPr>
          <p:cNvSpPr>
            <a:spLocks noChangeArrowheads="1"/>
          </p:cNvSpPr>
          <p:nvPr/>
        </p:nvSpPr>
        <p:spPr bwMode="auto">
          <a:xfrm>
            <a:off x="8240713"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3" name="Rectangle 162">
            <a:extLst>
              <a:ext uri="{FF2B5EF4-FFF2-40B4-BE49-F238E27FC236}">
                <a16:creationId xmlns:a16="http://schemas.microsoft.com/office/drawing/2014/main" id="{0EAC7A20-20D5-4A6F-A16E-988D271FA217}"/>
              </a:ext>
            </a:extLst>
          </p:cNvPr>
          <p:cNvSpPr>
            <a:spLocks noChangeArrowheads="1"/>
          </p:cNvSpPr>
          <p:nvPr/>
        </p:nvSpPr>
        <p:spPr bwMode="auto">
          <a:xfrm>
            <a:off x="8883650" y="260508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8" name="Rectangle 167">
            <a:extLst>
              <a:ext uri="{FF2B5EF4-FFF2-40B4-BE49-F238E27FC236}">
                <a16:creationId xmlns:a16="http://schemas.microsoft.com/office/drawing/2014/main" id="{2D789FE7-4184-4D51-97FA-5D3ADE0F1DA5}"/>
              </a:ext>
            </a:extLst>
          </p:cNvPr>
          <p:cNvSpPr>
            <a:spLocks noChangeArrowheads="1"/>
          </p:cNvSpPr>
          <p:nvPr/>
        </p:nvSpPr>
        <p:spPr bwMode="auto">
          <a:xfrm>
            <a:off x="252413" y="2913063"/>
            <a:ext cx="6175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01" name="Rectangle 170">
            <a:extLst>
              <a:ext uri="{FF2B5EF4-FFF2-40B4-BE49-F238E27FC236}">
                <a16:creationId xmlns:a16="http://schemas.microsoft.com/office/drawing/2014/main" id="{86BD2431-6A48-4C5C-99ED-E844F9B07D07}"/>
              </a:ext>
            </a:extLst>
          </p:cNvPr>
          <p:cNvSpPr>
            <a:spLocks noChangeArrowheads="1"/>
          </p:cNvSpPr>
          <p:nvPr/>
        </p:nvSpPr>
        <p:spPr bwMode="auto">
          <a:xfrm>
            <a:off x="3952875" y="291306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0" name="Rectangle 179">
            <a:extLst>
              <a:ext uri="{FF2B5EF4-FFF2-40B4-BE49-F238E27FC236}">
                <a16:creationId xmlns:a16="http://schemas.microsoft.com/office/drawing/2014/main" id="{C4A094B8-A215-492D-95C5-9B700154723B}"/>
              </a:ext>
            </a:extLst>
          </p:cNvPr>
          <p:cNvSpPr>
            <a:spLocks noChangeArrowheads="1"/>
          </p:cNvSpPr>
          <p:nvPr/>
        </p:nvSpPr>
        <p:spPr bwMode="auto">
          <a:xfrm>
            <a:off x="8883650" y="291306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5" name="Rectangle 184">
            <a:extLst>
              <a:ext uri="{FF2B5EF4-FFF2-40B4-BE49-F238E27FC236}">
                <a16:creationId xmlns:a16="http://schemas.microsoft.com/office/drawing/2014/main" id="{E4BB533F-05DA-4602-8BA8-B152E2B75FD5}"/>
              </a:ext>
            </a:extLst>
          </p:cNvPr>
          <p:cNvSpPr>
            <a:spLocks noChangeArrowheads="1"/>
          </p:cNvSpPr>
          <p:nvPr/>
        </p:nvSpPr>
        <p:spPr bwMode="auto">
          <a:xfrm>
            <a:off x="11350625" y="2913063"/>
            <a:ext cx="615950"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0" name="Rectangle 189">
            <a:extLst>
              <a:ext uri="{FF2B5EF4-FFF2-40B4-BE49-F238E27FC236}">
                <a16:creationId xmlns:a16="http://schemas.microsoft.com/office/drawing/2014/main" id="{43FDCA92-9034-4675-BCDA-5BE6B8FC46AF}"/>
              </a:ext>
            </a:extLst>
          </p:cNvPr>
          <p:cNvSpPr>
            <a:spLocks noChangeArrowheads="1"/>
          </p:cNvSpPr>
          <p:nvPr/>
        </p:nvSpPr>
        <p:spPr bwMode="auto">
          <a:xfrm>
            <a:off x="252413" y="3221038"/>
            <a:ext cx="6175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1" name="Rectangle 190">
            <a:extLst>
              <a:ext uri="{FF2B5EF4-FFF2-40B4-BE49-F238E27FC236}">
                <a16:creationId xmlns:a16="http://schemas.microsoft.com/office/drawing/2014/main" id="{EE3EBB1A-CE5A-4073-B7E3-492D307E06D6}"/>
              </a:ext>
            </a:extLst>
          </p:cNvPr>
          <p:cNvSpPr>
            <a:spLocks noChangeArrowheads="1"/>
          </p:cNvSpPr>
          <p:nvPr/>
        </p:nvSpPr>
        <p:spPr bwMode="auto">
          <a:xfrm>
            <a:off x="3925888" y="2295525"/>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2" name="Rectangle 191">
            <a:extLst>
              <a:ext uri="{FF2B5EF4-FFF2-40B4-BE49-F238E27FC236}">
                <a16:creationId xmlns:a16="http://schemas.microsoft.com/office/drawing/2014/main" id="{21DA8435-B54F-46CF-954B-3092A1919690}"/>
              </a:ext>
            </a:extLst>
          </p:cNvPr>
          <p:cNvSpPr>
            <a:spLocks noChangeArrowheads="1"/>
          </p:cNvSpPr>
          <p:nvPr/>
        </p:nvSpPr>
        <p:spPr bwMode="auto">
          <a:xfrm>
            <a:off x="4541838" y="2322513"/>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3" name="Rectangle 192">
            <a:extLst>
              <a:ext uri="{FF2B5EF4-FFF2-40B4-BE49-F238E27FC236}">
                <a16:creationId xmlns:a16="http://schemas.microsoft.com/office/drawing/2014/main" id="{D6E6B7E0-7ACF-4CA7-9D37-03F17B8315FC}"/>
              </a:ext>
            </a:extLst>
          </p:cNvPr>
          <p:cNvSpPr>
            <a:spLocks noChangeArrowheads="1"/>
          </p:cNvSpPr>
          <p:nvPr/>
        </p:nvSpPr>
        <p:spPr bwMode="auto">
          <a:xfrm>
            <a:off x="5159375" y="2322513"/>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4" name="Rectangle 193">
            <a:extLst>
              <a:ext uri="{FF2B5EF4-FFF2-40B4-BE49-F238E27FC236}">
                <a16:creationId xmlns:a16="http://schemas.microsoft.com/office/drawing/2014/main" id="{B48645ED-DE1A-4687-A0A8-A9F09CFC57A0}"/>
              </a:ext>
            </a:extLst>
          </p:cNvPr>
          <p:cNvSpPr>
            <a:spLocks noChangeArrowheads="1"/>
          </p:cNvSpPr>
          <p:nvPr/>
        </p:nvSpPr>
        <p:spPr bwMode="auto">
          <a:xfrm>
            <a:off x="5775325" y="2322513"/>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7" name="Rectangle 196">
            <a:extLst>
              <a:ext uri="{FF2B5EF4-FFF2-40B4-BE49-F238E27FC236}">
                <a16:creationId xmlns:a16="http://schemas.microsoft.com/office/drawing/2014/main" id="{00DA38E9-BA9D-4005-BE74-CC7DBDCF9C0E}"/>
              </a:ext>
            </a:extLst>
          </p:cNvPr>
          <p:cNvSpPr>
            <a:spLocks noChangeArrowheads="1"/>
          </p:cNvSpPr>
          <p:nvPr/>
        </p:nvSpPr>
        <p:spPr bwMode="auto">
          <a:xfrm>
            <a:off x="8883650" y="322103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2" name="Rectangle 201">
            <a:extLst>
              <a:ext uri="{FF2B5EF4-FFF2-40B4-BE49-F238E27FC236}">
                <a16:creationId xmlns:a16="http://schemas.microsoft.com/office/drawing/2014/main" id="{E760272E-0589-47AD-AF7A-42AF29D8D52D}"/>
              </a:ext>
            </a:extLst>
          </p:cNvPr>
          <p:cNvSpPr>
            <a:spLocks noChangeArrowheads="1"/>
          </p:cNvSpPr>
          <p:nvPr/>
        </p:nvSpPr>
        <p:spPr bwMode="auto">
          <a:xfrm>
            <a:off x="11350625" y="3221038"/>
            <a:ext cx="615950"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5" name="Rectangle 204">
            <a:extLst>
              <a:ext uri="{FF2B5EF4-FFF2-40B4-BE49-F238E27FC236}">
                <a16:creationId xmlns:a16="http://schemas.microsoft.com/office/drawing/2014/main" id="{E9CB05D9-1C18-4E4F-8991-3F0A16C9DFC8}"/>
              </a:ext>
            </a:extLst>
          </p:cNvPr>
          <p:cNvSpPr>
            <a:spLocks noChangeArrowheads="1"/>
          </p:cNvSpPr>
          <p:nvPr/>
        </p:nvSpPr>
        <p:spPr bwMode="auto">
          <a:xfrm>
            <a:off x="252413" y="3530600"/>
            <a:ext cx="6175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10">
            <a:extLst>
              <a:ext uri="{FF2B5EF4-FFF2-40B4-BE49-F238E27FC236}">
                <a16:creationId xmlns:a16="http://schemas.microsoft.com/office/drawing/2014/main" id="{E2453F78-CE83-4A47-9C77-49EAF2004E7D}"/>
              </a:ext>
            </a:extLst>
          </p:cNvPr>
          <p:cNvSpPr>
            <a:spLocks noChangeArrowheads="1"/>
          </p:cNvSpPr>
          <p:nvPr/>
        </p:nvSpPr>
        <p:spPr bwMode="auto">
          <a:xfrm>
            <a:off x="3952875" y="353060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11">
            <a:extLst>
              <a:ext uri="{FF2B5EF4-FFF2-40B4-BE49-F238E27FC236}">
                <a16:creationId xmlns:a16="http://schemas.microsoft.com/office/drawing/2014/main" id="{3929BB39-4B47-4F75-93F2-4D8101C7893F}"/>
              </a:ext>
            </a:extLst>
          </p:cNvPr>
          <p:cNvSpPr>
            <a:spLocks noChangeArrowheads="1"/>
          </p:cNvSpPr>
          <p:nvPr/>
        </p:nvSpPr>
        <p:spPr bwMode="auto">
          <a:xfrm>
            <a:off x="8858250" y="2605088"/>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12">
            <a:extLst>
              <a:ext uri="{FF2B5EF4-FFF2-40B4-BE49-F238E27FC236}">
                <a16:creationId xmlns:a16="http://schemas.microsoft.com/office/drawing/2014/main" id="{998CFC1C-DB5A-4D35-A218-65159C8B76CF}"/>
              </a:ext>
            </a:extLst>
          </p:cNvPr>
          <p:cNvSpPr>
            <a:spLocks noChangeArrowheads="1"/>
          </p:cNvSpPr>
          <p:nvPr/>
        </p:nvSpPr>
        <p:spPr bwMode="auto">
          <a:xfrm>
            <a:off x="9474200" y="263048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13">
            <a:extLst>
              <a:ext uri="{FF2B5EF4-FFF2-40B4-BE49-F238E27FC236}">
                <a16:creationId xmlns:a16="http://schemas.microsoft.com/office/drawing/2014/main" id="{BF49A164-D712-43EF-B84B-BC340C2D7D2F}"/>
              </a:ext>
            </a:extLst>
          </p:cNvPr>
          <p:cNvSpPr>
            <a:spLocks noChangeArrowheads="1"/>
          </p:cNvSpPr>
          <p:nvPr/>
        </p:nvSpPr>
        <p:spPr bwMode="auto">
          <a:xfrm>
            <a:off x="10090150" y="263048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14">
            <a:extLst>
              <a:ext uri="{FF2B5EF4-FFF2-40B4-BE49-F238E27FC236}">
                <a16:creationId xmlns:a16="http://schemas.microsoft.com/office/drawing/2014/main" id="{233A0CDA-199E-4176-A7B0-6924AB060801}"/>
              </a:ext>
            </a:extLst>
          </p:cNvPr>
          <p:cNvSpPr>
            <a:spLocks noChangeArrowheads="1"/>
          </p:cNvSpPr>
          <p:nvPr/>
        </p:nvSpPr>
        <p:spPr bwMode="auto">
          <a:xfrm>
            <a:off x="10707688" y="263048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17">
            <a:extLst>
              <a:ext uri="{FF2B5EF4-FFF2-40B4-BE49-F238E27FC236}">
                <a16:creationId xmlns:a16="http://schemas.microsoft.com/office/drawing/2014/main" id="{E1122627-1C1F-4800-AD87-D8EC1ADF0E3B}"/>
              </a:ext>
            </a:extLst>
          </p:cNvPr>
          <p:cNvSpPr>
            <a:spLocks noChangeArrowheads="1"/>
          </p:cNvSpPr>
          <p:nvPr/>
        </p:nvSpPr>
        <p:spPr bwMode="auto">
          <a:xfrm>
            <a:off x="11350625" y="3530600"/>
            <a:ext cx="61595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18">
            <a:extLst>
              <a:ext uri="{FF2B5EF4-FFF2-40B4-BE49-F238E27FC236}">
                <a16:creationId xmlns:a16="http://schemas.microsoft.com/office/drawing/2014/main" id="{036FBA57-48AB-452F-BD3E-43EE96F9FE02}"/>
              </a:ext>
            </a:extLst>
          </p:cNvPr>
          <p:cNvSpPr>
            <a:spLocks noChangeArrowheads="1"/>
          </p:cNvSpPr>
          <p:nvPr/>
        </p:nvSpPr>
        <p:spPr bwMode="auto">
          <a:xfrm>
            <a:off x="227013" y="2913063"/>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19">
            <a:extLst>
              <a:ext uri="{FF2B5EF4-FFF2-40B4-BE49-F238E27FC236}">
                <a16:creationId xmlns:a16="http://schemas.microsoft.com/office/drawing/2014/main" id="{B3E1D926-1961-4245-B67D-FDD01C766B2D}"/>
              </a:ext>
            </a:extLst>
          </p:cNvPr>
          <p:cNvSpPr>
            <a:spLocks noChangeArrowheads="1"/>
          </p:cNvSpPr>
          <p:nvPr/>
        </p:nvSpPr>
        <p:spPr bwMode="auto">
          <a:xfrm>
            <a:off x="842963" y="2940050"/>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228">
            <a:extLst>
              <a:ext uri="{FF2B5EF4-FFF2-40B4-BE49-F238E27FC236}">
                <a16:creationId xmlns:a16="http://schemas.microsoft.com/office/drawing/2014/main" id="{081A1832-FE18-40FB-9D43-CA07B7074F00}"/>
              </a:ext>
            </a:extLst>
          </p:cNvPr>
          <p:cNvSpPr>
            <a:spLocks noChangeArrowheads="1"/>
          </p:cNvSpPr>
          <p:nvPr/>
        </p:nvSpPr>
        <p:spPr bwMode="auto">
          <a:xfrm>
            <a:off x="3952875" y="383857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229">
            <a:extLst>
              <a:ext uri="{FF2B5EF4-FFF2-40B4-BE49-F238E27FC236}">
                <a16:creationId xmlns:a16="http://schemas.microsoft.com/office/drawing/2014/main" id="{5B18912B-7F2C-4EC5-8A4B-B1D81C25D1DE}"/>
              </a:ext>
            </a:extLst>
          </p:cNvPr>
          <p:cNvSpPr>
            <a:spLocks noChangeArrowheads="1"/>
          </p:cNvSpPr>
          <p:nvPr/>
        </p:nvSpPr>
        <p:spPr bwMode="auto">
          <a:xfrm>
            <a:off x="11323638" y="2913063"/>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230">
            <a:extLst>
              <a:ext uri="{FF2B5EF4-FFF2-40B4-BE49-F238E27FC236}">
                <a16:creationId xmlns:a16="http://schemas.microsoft.com/office/drawing/2014/main" id="{6837A839-85A6-44AB-B17D-367A0341E700}"/>
              </a:ext>
            </a:extLst>
          </p:cNvPr>
          <p:cNvSpPr>
            <a:spLocks noChangeArrowheads="1"/>
          </p:cNvSpPr>
          <p:nvPr/>
        </p:nvSpPr>
        <p:spPr bwMode="auto">
          <a:xfrm>
            <a:off x="11941175" y="2940050"/>
            <a:ext cx="25400"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235">
            <a:extLst>
              <a:ext uri="{FF2B5EF4-FFF2-40B4-BE49-F238E27FC236}">
                <a16:creationId xmlns:a16="http://schemas.microsoft.com/office/drawing/2014/main" id="{18D3F961-E810-4453-8937-B6EE57344923}"/>
              </a:ext>
            </a:extLst>
          </p:cNvPr>
          <p:cNvSpPr>
            <a:spLocks noChangeArrowheads="1"/>
          </p:cNvSpPr>
          <p:nvPr/>
        </p:nvSpPr>
        <p:spPr bwMode="auto">
          <a:xfrm>
            <a:off x="1485900"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238">
            <a:extLst>
              <a:ext uri="{FF2B5EF4-FFF2-40B4-BE49-F238E27FC236}">
                <a16:creationId xmlns:a16="http://schemas.microsoft.com/office/drawing/2014/main" id="{72874D2A-39B5-4D73-944B-9395286C2016}"/>
              </a:ext>
            </a:extLst>
          </p:cNvPr>
          <p:cNvSpPr>
            <a:spLocks noChangeArrowheads="1"/>
          </p:cNvSpPr>
          <p:nvPr/>
        </p:nvSpPr>
        <p:spPr bwMode="auto">
          <a:xfrm>
            <a:off x="3952875"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243">
            <a:extLst>
              <a:ext uri="{FF2B5EF4-FFF2-40B4-BE49-F238E27FC236}">
                <a16:creationId xmlns:a16="http://schemas.microsoft.com/office/drawing/2014/main" id="{E07AC54F-E230-4AE1-87BF-1FCB95A2429A}"/>
              </a:ext>
            </a:extLst>
          </p:cNvPr>
          <p:cNvSpPr>
            <a:spLocks noChangeArrowheads="1"/>
          </p:cNvSpPr>
          <p:nvPr/>
        </p:nvSpPr>
        <p:spPr bwMode="auto">
          <a:xfrm>
            <a:off x="6418263"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252">
            <a:extLst>
              <a:ext uri="{FF2B5EF4-FFF2-40B4-BE49-F238E27FC236}">
                <a16:creationId xmlns:a16="http://schemas.microsoft.com/office/drawing/2014/main" id="{CF5D3A3C-E3A7-48DB-BB04-83F1C88DC41B}"/>
              </a:ext>
            </a:extLst>
          </p:cNvPr>
          <p:cNvSpPr>
            <a:spLocks noChangeArrowheads="1"/>
          </p:cNvSpPr>
          <p:nvPr/>
        </p:nvSpPr>
        <p:spPr bwMode="auto">
          <a:xfrm>
            <a:off x="1485900" y="445611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53">
            <a:extLst>
              <a:ext uri="{FF2B5EF4-FFF2-40B4-BE49-F238E27FC236}">
                <a16:creationId xmlns:a16="http://schemas.microsoft.com/office/drawing/2014/main" id="{668ADB72-1E01-41F6-919D-A6AEDA1E3603}"/>
              </a:ext>
            </a:extLst>
          </p:cNvPr>
          <p:cNvSpPr>
            <a:spLocks noChangeArrowheads="1"/>
          </p:cNvSpPr>
          <p:nvPr/>
        </p:nvSpPr>
        <p:spPr bwMode="auto">
          <a:xfrm>
            <a:off x="3925888" y="3530600"/>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254">
            <a:extLst>
              <a:ext uri="{FF2B5EF4-FFF2-40B4-BE49-F238E27FC236}">
                <a16:creationId xmlns:a16="http://schemas.microsoft.com/office/drawing/2014/main" id="{7F7A1602-8DA7-461D-B42C-696B68BAC346}"/>
              </a:ext>
            </a:extLst>
          </p:cNvPr>
          <p:cNvSpPr>
            <a:spLocks noChangeArrowheads="1"/>
          </p:cNvSpPr>
          <p:nvPr/>
        </p:nvSpPr>
        <p:spPr bwMode="auto">
          <a:xfrm>
            <a:off x="4541838" y="3556000"/>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255">
            <a:extLst>
              <a:ext uri="{FF2B5EF4-FFF2-40B4-BE49-F238E27FC236}">
                <a16:creationId xmlns:a16="http://schemas.microsoft.com/office/drawing/2014/main" id="{F8FBA164-090D-40D5-AD93-9AC958ECF8DF}"/>
              </a:ext>
            </a:extLst>
          </p:cNvPr>
          <p:cNvSpPr>
            <a:spLocks noChangeArrowheads="1"/>
          </p:cNvSpPr>
          <p:nvPr/>
        </p:nvSpPr>
        <p:spPr bwMode="auto">
          <a:xfrm>
            <a:off x="5159375" y="3556000"/>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56">
            <a:extLst>
              <a:ext uri="{FF2B5EF4-FFF2-40B4-BE49-F238E27FC236}">
                <a16:creationId xmlns:a16="http://schemas.microsoft.com/office/drawing/2014/main" id="{129C577F-440A-4337-B0E7-54DDB612EFD9}"/>
              </a:ext>
            </a:extLst>
          </p:cNvPr>
          <p:cNvSpPr>
            <a:spLocks noChangeArrowheads="1"/>
          </p:cNvSpPr>
          <p:nvPr/>
        </p:nvSpPr>
        <p:spPr bwMode="auto">
          <a:xfrm>
            <a:off x="5775325" y="3556000"/>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47" name="Rectangle 265">
            <a:extLst>
              <a:ext uri="{FF2B5EF4-FFF2-40B4-BE49-F238E27FC236}">
                <a16:creationId xmlns:a16="http://schemas.microsoft.com/office/drawing/2014/main" id="{DB961136-902C-482A-ADB1-40AFBC8C655D}"/>
              </a:ext>
            </a:extLst>
          </p:cNvPr>
          <p:cNvSpPr>
            <a:spLocks noChangeArrowheads="1"/>
          </p:cNvSpPr>
          <p:nvPr/>
        </p:nvSpPr>
        <p:spPr bwMode="auto">
          <a:xfrm>
            <a:off x="6418263" y="445611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0" name="Rectangle 268">
            <a:extLst>
              <a:ext uri="{FF2B5EF4-FFF2-40B4-BE49-F238E27FC236}">
                <a16:creationId xmlns:a16="http://schemas.microsoft.com/office/drawing/2014/main" id="{8E471CD4-FAC8-48AD-8EF5-15E11BA0D41F}"/>
              </a:ext>
            </a:extLst>
          </p:cNvPr>
          <p:cNvSpPr>
            <a:spLocks noChangeArrowheads="1"/>
          </p:cNvSpPr>
          <p:nvPr/>
        </p:nvSpPr>
        <p:spPr bwMode="auto">
          <a:xfrm>
            <a:off x="1485900"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3" name="Rectangle 273">
            <a:extLst>
              <a:ext uri="{FF2B5EF4-FFF2-40B4-BE49-F238E27FC236}">
                <a16:creationId xmlns:a16="http://schemas.microsoft.com/office/drawing/2014/main" id="{CF4BFD30-5263-4AE3-BC8F-D706A98C9489}"/>
              </a:ext>
            </a:extLst>
          </p:cNvPr>
          <p:cNvSpPr>
            <a:spLocks noChangeArrowheads="1"/>
          </p:cNvSpPr>
          <p:nvPr/>
        </p:nvSpPr>
        <p:spPr bwMode="auto">
          <a:xfrm>
            <a:off x="3952875"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6" name="Rectangle 276">
            <a:extLst>
              <a:ext uri="{FF2B5EF4-FFF2-40B4-BE49-F238E27FC236}">
                <a16:creationId xmlns:a16="http://schemas.microsoft.com/office/drawing/2014/main" id="{08E557C1-9D6F-421E-A8E0-C2141751F497}"/>
              </a:ext>
            </a:extLst>
          </p:cNvPr>
          <p:cNvSpPr>
            <a:spLocks noChangeArrowheads="1"/>
          </p:cNvSpPr>
          <p:nvPr/>
        </p:nvSpPr>
        <p:spPr bwMode="auto">
          <a:xfrm>
            <a:off x="6418263"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1" name="Rectangle 281">
            <a:extLst>
              <a:ext uri="{FF2B5EF4-FFF2-40B4-BE49-F238E27FC236}">
                <a16:creationId xmlns:a16="http://schemas.microsoft.com/office/drawing/2014/main" id="{216F2A19-8305-4FBD-AE32-DA8E147329E3}"/>
              </a:ext>
            </a:extLst>
          </p:cNvPr>
          <p:cNvSpPr>
            <a:spLocks noChangeArrowheads="1"/>
          </p:cNvSpPr>
          <p:nvPr/>
        </p:nvSpPr>
        <p:spPr bwMode="auto">
          <a:xfrm>
            <a:off x="8883650"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2" name="Rectangle 282">
            <a:extLst>
              <a:ext uri="{FF2B5EF4-FFF2-40B4-BE49-F238E27FC236}">
                <a16:creationId xmlns:a16="http://schemas.microsoft.com/office/drawing/2014/main" id="{F3AA5DE9-C2FF-4C69-B1B8-2DD770A204C3}"/>
              </a:ext>
            </a:extLst>
          </p:cNvPr>
          <p:cNvSpPr>
            <a:spLocks noChangeArrowheads="1"/>
          </p:cNvSpPr>
          <p:nvPr/>
        </p:nvSpPr>
        <p:spPr bwMode="auto">
          <a:xfrm>
            <a:off x="1460500" y="4146550"/>
            <a:ext cx="25400"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3" name="Rectangle 283">
            <a:extLst>
              <a:ext uri="{FF2B5EF4-FFF2-40B4-BE49-F238E27FC236}">
                <a16:creationId xmlns:a16="http://schemas.microsoft.com/office/drawing/2014/main" id="{2DB25526-9937-41D8-BA15-0622A105C744}"/>
              </a:ext>
            </a:extLst>
          </p:cNvPr>
          <p:cNvSpPr>
            <a:spLocks noChangeArrowheads="1"/>
          </p:cNvSpPr>
          <p:nvPr/>
        </p:nvSpPr>
        <p:spPr bwMode="auto">
          <a:xfrm>
            <a:off x="2076450"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4" name="Rectangle 284">
            <a:extLst>
              <a:ext uri="{FF2B5EF4-FFF2-40B4-BE49-F238E27FC236}">
                <a16:creationId xmlns:a16="http://schemas.microsoft.com/office/drawing/2014/main" id="{2C088312-6E2E-42C9-B264-EDEE755CBC37}"/>
              </a:ext>
            </a:extLst>
          </p:cNvPr>
          <p:cNvSpPr>
            <a:spLocks noChangeArrowheads="1"/>
          </p:cNvSpPr>
          <p:nvPr/>
        </p:nvSpPr>
        <p:spPr bwMode="auto">
          <a:xfrm>
            <a:off x="2692400"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5" name="Rectangle 285">
            <a:extLst>
              <a:ext uri="{FF2B5EF4-FFF2-40B4-BE49-F238E27FC236}">
                <a16:creationId xmlns:a16="http://schemas.microsoft.com/office/drawing/2014/main" id="{1B66F5D4-E184-4EDC-983C-C63F93BCFFEE}"/>
              </a:ext>
            </a:extLst>
          </p:cNvPr>
          <p:cNvSpPr>
            <a:spLocks noChangeArrowheads="1"/>
          </p:cNvSpPr>
          <p:nvPr/>
        </p:nvSpPr>
        <p:spPr bwMode="auto">
          <a:xfrm>
            <a:off x="3309938" y="41735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4" name="Rectangle 294">
            <a:extLst>
              <a:ext uri="{FF2B5EF4-FFF2-40B4-BE49-F238E27FC236}">
                <a16:creationId xmlns:a16="http://schemas.microsoft.com/office/drawing/2014/main" id="{A3301865-0A9C-4E43-B90F-7326DEA13F51}"/>
              </a:ext>
            </a:extLst>
          </p:cNvPr>
          <p:cNvSpPr>
            <a:spLocks noChangeArrowheads="1"/>
          </p:cNvSpPr>
          <p:nvPr/>
        </p:nvSpPr>
        <p:spPr bwMode="auto">
          <a:xfrm>
            <a:off x="3952875" y="507365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5" name="Rectangle 295">
            <a:extLst>
              <a:ext uri="{FF2B5EF4-FFF2-40B4-BE49-F238E27FC236}">
                <a16:creationId xmlns:a16="http://schemas.microsoft.com/office/drawing/2014/main" id="{264E7687-EE6E-40A2-B178-6264DD905A5D}"/>
              </a:ext>
            </a:extLst>
          </p:cNvPr>
          <p:cNvSpPr>
            <a:spLocks noChangeArrowheads="1"/>
          </p:cNvSpPr>
          <p:nvPr/>
        </p:nvSpPr>
        <p:spPr bwMode="auto">
          <a:xfrm>
            <a:off x="6391275" y="4146550"/>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6" name="Rectangle 296">
            <a:extLst>
              <a:ext uri="{FF2B5EF4-FFF2-40B4-BE49-F238E27FC236}">
                <a16:creationId xmlns:a16="http://schemas.microsoft.com/office/drawing/2014/main" id="{EC0E955A-9C6B-4D89-8FD4-90E23F7FAFDF}"/>
              </a:ext>
            </a:extLst>
          </p:cNvPr>
          <p:cNvSpPr>
            <a:spLocks noChangeArrowheads="1"/>
          </p:cNvSpPr>
          <p:nvPr/>
        </p:nvSpPr>
        <p:spPr bwMode="auto">
          <a:xfrm>
            <a:off x="7008813" y="41735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7" name="Rectangle 297">
            <a:extLst>
              <a:ext uri="{FF2B5EF4-FFF2-40B4-BE49-F238E27FC236}">
                <a16:creationId xmlns:a16="http://schemas.microsoft.com/office/drawing/2014/main" id="{2469494E-F4A5-404F-A9E4-859417C31A8D}"/>
              </a:ext>
            </a:extLst>
          </p:cNvPr>
          <p:cNvSpPr>
            <a:spLocks noChangeArrowheads="1"/>
          </p:cNvSpPr>
          <p:nvPr/>
        </p:nvSpPr>
        <p:spPr bwMode="auto">
          <a:xfrm>
            <a:off x="7624763"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8" name="Rectangle 298">
            <a:extLst>
              <a:ext uri="{FF2B5EF4-FFF2-40B4-BE49-F238E27FC236}">
                <a16:creationId xmlns:a16="http://schemas.microsoft.com/office/drawing/2014/main" id="{0114A3A7-0B23-4AB5-9CF7-8A0E13A65586}"/>
              </a:ext>
            </a:extLst>
          </p:cNvPr>
          <p:cNvSpPr>
            <a:spLocks noChangeArrowheads="1"/>
          </p:cNvSpPr>
          <p:nvPr/>
        </p:nvSpPr>
        <p:spPr bwMode="auto">
          <a:xfrm>
            <a:off x="8240713"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7" name="Rectangle 307">
            <a:extLst>
              <a:ext uri="{FF2B5EF4-FFF2-40B4-BE49-F238E27FC236}">
                <a16:creationId xmlns:a16="http://schemas.microsoft.com/office/drawing/2014/main" id="{E7892152-E383-4AA2-B4F7-B58CD6DD322C}"/>
              </a:ext>
            </a:extLst>
          </p:cNvPr>
          <p:cNvSpPr>
            <a:spLocks noChangeArrowheads="1"/>
          </p:cNvSpPr>
          <p:nvPr/>
        </p:nvSpPr>
        <p:spPr bwMode="auto">
          <a:xfrm>
            <a:off x="8883650" y="507365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0" name="Rectangle 310">
            <a:extLst>
              <a:ext uri="{FF2B5EF4-FFF2-40B4-BE49-F238E27FC236}">
                <a16:creationId xmlns:a16="http://schemas.microsoft.com/office/drawing/2014/main" id="{91635631-A3B8-4E1B-954A-72BF321C7AD2}"/>
              </a:ext>
            </a:extLst>
          </p:cNvPr>
          <p:cNvSpPr>
            <a:spLocks noChangeArrowheads="1"/>
          </p:cNvSpPr>
          <p:nvPr/>
        </p:nvSpPr>
        <p:spPr bwMode="auto">
          <a:xfrm>
            <a:off x="3952875"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3" name="Line 313">
            <a:extLst>
              <a:ext uri="{FF2B5EF4-FFF2-40B4-BE49-F238E27FC236}">
                <a16:creationId xmlns:a16="http://schemas.microsoft.com/office/drawing/2014/main" id="{5182C76B-C2A8-4736-9A5B-545461D7611F}"/>
              </a:ext>
            </a:extLst>
          </p:cNvPr>
          <p:cNvSpPr>
            <a:spLocks noChangeShapeType="1"/>
          </p:cNvSpPr>
          <p:nvPr/>
        </p:nvSpPr>
        <p:spPr bwMode="auto">
          <a:xfrm>
            <a:off x="5802313" y="5389563"/>
            <a:ext cx="5889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44" name="Rectangle 314">
            <a:extLst>
              <a:ext uri="{FF2B5EF4-FFF2-40B4-BE49-F238E27FC236}">
                <a16:creationId xmlns:a16="http://schemas.microsoft.com/office/drawing/2014/main" id="{0080DAA2-0DC1-44F7-8B16-ABC9C98D7609}"/>
              </a:ext>
            </a:extLst>
          </p:cNvPr>
          <p:cNvSpPr>
            <a:spLocks noChangeArrowheads="1"/>
          </p:cNvSpPr>
          <p:nvPr/>
        </p:nvSpPr>
        <p:spPr bwMode="auto">
          <a:xfrm>
            <a:off x="5802313" y="5389563"/>
            <a:ext cx="588963"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5" name="Rectangle 315">
            <a:extLst>
              <a:ext uri="{FF2B5EF4-FFF2-40B4-BE49-F238E27FC236}">
                <a16:creationId xmlns:a16="http://schemas.microsoft.com/office/drawing/2014/main" id="{C15D5DA2-C887-4EC3-AA41-EF63F01C56EC}"/>
              </a:ext>
            </a:extLst>
          </p:cNvPr>
          <p:cNvSpPr>
            <a:spLocks noChangeArrowheads="1"/>
          </p:cNvSpPr>
          <p:nvPr/>
        </p:nvSpPr>
        <p:spPr bwMode="auto">
          <a:xfrm>
            <a:off x="6418263"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8" name="Rectangle 318">
            <a:extLst>
              <a:ext uri="{FF2B5EF4-FFF2-40B4-BE49-F238E27FC236}">
                <a16:creationId xmlns:a16="http://schemas.microsoft.com/office/drawing/2014/main" id="{0192D377-3014-4EF7-A67D-ACD4B0FD61D7}"/>
              </a:ext>
            </a:extLst>
          </p:cNvPr>
          <p:cNvSpPr>
            <a:spLocks noChangeArrowheads="1"/>
          </p:cNvSpPr>
          <p:nvPr/>
        </p:nvSpPr>
        <p:spPr bwMode="auto">
          <a:xfrm>
            <a:off x="8883650"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9" name="Rectangle 319">
            <a:extLst>
              <a:ext uri="{FF2B5EF4-FFF2-40B4-BE49-F238E27FC236}">
                <a16:creationId xmlns:a16="http://schemas.microsoft.com/office/drawing/2014/main" id="{D074ECC4-C496-4A8D-ADB9-6345913349AB}"/>
              </a:ext>
            </a:extLst>
          </p:cNvPr>
          <p:cNvSpPr>
            <a:spLocks noChangeArrowheads="1"/>
          </p:cNvSpPr>
          <p:nvPr/>
        </p:nvSpPr>
        <p:spPr bwMode="auto">
          <a:xfrm>
            <a:off x="3925888" y="4764088"/>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0" name="Rectangle 320">
            <a:extLst>
              <a:ext uri="{FF2B5EF4-FFF2-40B4-BE49-F238E27FC236}">
                <a16:creationId xmlns:a16="http://schemas.microsoft.com/office/drawing/2014/main" id="{81E7AE8C-729A-4063-B0AF-85C97BA04A2C}"/>
              </a:ext>
            </a:extLst>
          </p:cNvPr>
          <p:cNvSpPr>
            <a:spLocks noChangeArrowheads="1"/>
          </p:cNvSpPr>
          <p:nvPr/>
        </p:nvSpPr>
        <p:spPr bwMode="auto">
          <a:xfrm>
            <a:off x="4541838"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1" name="Rectangle 321">
            <a:extLst>
              <a:ext uri="{FF2B5EF4-FFF2-40B4-BE49-F238E27FC236}">
                <a16:creationId xmlns:a16="http://schemas.microsoft.com/office/drawing/2014/main" id="{05884EEB-D002-4043-BDDD-4A8ED17FA25C}"/>
              </a:ext>
            </a:extLst>
          </p:cNvPr>
          <p:cNvSpPr>
            <a:spLocks noChangeArrowheads="1"/>
          </p:cNvSpPr>
          <p:nvPr/>
        </p:nvSpPr>
        <p:spPr bwMode="auto">
          <a:xfrm>
            <a:off x="5159375" y="47910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2" name="Rectangle 322">
            <a:extLst>
              <a:ext uri="{FF2B5EF4-FFF2-40B4-BE49-F238E27FC236}">
                <a16:creationId xmlns:a16="http://schemas.microsoft.com/office/drawing/2014/main" id="{0084E6F2-DF7F-4BF4-A829-E2219EDEC48E}"/>
              </a:ext>
            </a:extLst>
          </p:cNvPr>
          <p:cNvSpPr>
            <a:spLocks noChangeArrowheads="1"/>
          </p:cNvSpPr>
          <p:nvPr/>
        </p:nvSpPr>
        <p:spPr bwMode="auto">
          <a:xfrm>
            <a:off x="5775325"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1" name="Rectangle 331">
            <a:extLst>
              <a:ext uri="{FF2B5EF4-FFF2-40B4-BE49-F238E27FC236}">
                <a16:creationId xmlns:a16="http://schemas.microsoft.com/office/drawing/2014/main" id="{DF7C2001-5D20-4084-B86B-BC466C390537}"/>
              </a:ext>
            </a:extLst>
          </p:cNvPr>
          <p:cNvSpPr>
            <a:spLocks noChangeArrowheads="1"/>
          </p:cNvSpPr>
          <p:nvPr/>
        </p:nvSpPr>
        <p:spPr bwMode="auto">
          <a:xfrm>
            <a:off x="6418263" y="568960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2" name="Rectangle 332">
            <a:extLst>
              <a:ext uri="{FF2B5EF4-FFF2-40B4-BE49-F238E27FC236}">
                <a16:creationId xmlns:a16="http://schemas.microsoft.com/office/drawing/2014/main" id="{A19857B0-F15B-4B6E-97DA-56DDAF0D00C2}"/>
              </a:ext>
            </a:extLst>
          </p:cNvPr>
          <p:cNvSpPr>
            <a:spLocks noChangeArrowheads="1"/>
          </p:cNvSpPr>
          <p:nvPr/>
        </p:nvSpPr>
        <p:spPr bwMode="auto">
          <a:xfrm>
            <a:off x="8858250" y="4764088"/>
            <a:ext cx="25400"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3" name="Rectangle 333">
            <a:extLst>
              <a:ext uri="{FF2B5EF4-FFF2-40B4-BE49-F238E27FC236}">
                <a16:creationId xmlns:a16="http://schemas.microsoft.com/office/drawing/2014/main" id="{E4DA0184-C00C-489A-8A93-7B3A8894D964}"/>
              </a:ext>
            </a:extLst>
          </p:cNvPr>
          <p:cNvSpPr>
            <a:spLocks noChangeArrowheads="1"/>
          </p:cNvSpPr>
          <p:nvPr/>
        </p:nvSpPr>
        <p:spPr bwMode="auto">
          <a:xfrm>
            <a:off x="9474200"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4" name="Rectangle 334">
            <a:extLst>
              <a:ext uri="{FF2B5EF4-FFF2-40B4-BE49-F238E27FC236}">
                <a16:creationId xmlns:a16="http://schemas.microsoft.com/office/drawing/2014/main" id="{FB15280C-A056-4C1F-ABC8-E5CA19143A41}"/>
              </a:ext>
            </a:extLst>
          </p:cNvPr>
          <p:cNvSpPr>
            <a:spLocks noChangeArrowheads="1"/>
          </p:cNvSpPr>
          <p:nvPr/>
        </p:nvSpPr>
        <p:spPr bwMode="auto">
          <a:xfrm>
            <a:off x="10090150"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5" name="Rectangle 335">
            <a:extLst>
              <a:ext uri="{FF2B5EF4-FFF2-40B4-BE49-F238E27FC236}">
                <a16:creationId xmlns:a16="http://schemas.microsoft.com/office/drawing/2014/main" id="{D1C54711-2245-4FE6-9D81-189A5C86463D}"/>
              </a:ext>
            </a:extLst>
          </p:cNvPr>
          <p:cNvSpPr>
            <a:spLocks noChangeArrowheads="1"/>
          </p:cNvSpPr>
          <p:nvPr/>
        </p:nvSpPr>
        <p:spPr bwMode="auto">
          <a:xfrm>
            <a:off x="10707688" y="47910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8" name="Rectangle 338">
            <a:extLst>
              <a:ext uri="{FF2B5EF4-FFF2-40B4-BE49-F238E27FC236}">
                <a16:creationId xmlns:a16="http://schemas.microsoft.com/office/drawing/2014/main" id="{C26172B6-7764-48C3-99D4-32778A11AA7E}"/>
              </a:ext>
            </a:extLst>
          </p:cNvPr>
          <p:cNvSpPr>
            <a:spLocks noChangeArrowheads="1"/>
          </p:cNvSpPr>
          <p:nvPr/>
        </p:nvSpPr>
        <p:spPr bwMode="auto">
          <a:xfrm>
            <a:off x="6418263" y="599916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9" name="Rectangle 339">
            <a:extLst>
              <a:ext uri="{FF2B5EF4-FFF2-40B4-BE49-F238E27FC236}">
                <a16:creationId xmlns:a16="http://schemas.microsoft.com/office/drawing/2014/main" id="{8BBB7632-2A79-4C8C-B538-49BD52EE9F84}"/>
              </a:ext>
            </a:extLst>
          </p:cNvPr>
          <p:cNvSpPr>
            <a:spLocks noChangeArrowheads="1"/>
          </p:cNvSpPr>
          <p:nvPr/>
        </p:nvSpPr>
        <p:spPr bwMode="auto">
          <a:xfrm>
            <a:off x="6391275" y="5381625"/>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0" name="Rectangle 340">
            <a:extLst>
              <a:ext uri="{FF2B5EF4-FFF2-40B4-BE49-F238E27FC236}">
                <a16:creationId xmlns:a16="http://schemas.microsoft.com/office/drawing/2014/main" id="{2DD13126-6E97-4316-AF36-5E46C58F9CC9}"/>
              </a:ext>
            </a:extLst>
          </p:cNvPr>
          <p:cNvSpPr>
            <a:spLocks noChangeArrowheads="1"/>
          </p:cNvSpPr>
          <p:nvPr/>
        </p:nvSpPr>
        <p:spPr bwMode="auto">
          <a:xfrm>
            <a:off x="7008813" y="5408613"/>
            <a:ext cx="25400"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1" name="Rectangle 341">
            <a:extLst>
              <a:ext uri="{FF2B5EF4-FFF2-40B4-BE49-F238E27FC236}">
                <a16:creationId xmlns:a16="http://schemas.microsoft.com/office/drawing/2014/main" id="{F37F3361-D1FE-4DC6-8692-228E11A48B45}"/>
              </a:ext>
            </a:extLst>
          </p:cNvPr>
          <p:cNvSpPr>
            <a:spLocks noChangeArrowheads="1"/>
          </p:cNvSpPr>
          <p:nvPr/>
        </p:nvSpPr>
        <p:spPr bwMode="auto">
          <a:xfrm>
            <a:off x="7624763" y="5408613"/>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2" name="Rectangle 342">
            <a:extLst>
              <a:ext uri="{FF2B5EF4-FFF2-40B4-BE49-F238E27FC236}">
                <a16:creationId xmlns:a16="http://schemas.microsoft.com/office/drawing/2014/main" id="{864DB2CB-D28A-442C-B1BA-A88B08026BD9}"/>
              </a:ext>
            </a:extLst>
          </p:cNvPr>
          <p:cNvSpPr>
            <a:spLocks noChangeArrowheads="1"/>
          </p:cNvSpPr>
          <p:nvPr/>
        </p:nvSpPr>
        <p:spPr bwMode="auto">
          <a:xfrm>
            <a:off x="8240713" y="5408613"/>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26">
            <a:extLst>
              <a:ext uri="{FF2B5EF4-FFF2-40B4-BE49-F238E27FC236}">
                <a16:creationId xmlns:a16="http://schemas.microsoft.com/office/drawing/2014/main" id="{B2007017-A3E1-415B-AD85-CC39395E27C1}"/>
              </a:ext>
            </a:extLst>
          </p:cNvPr>
          <p:cNvSpPr>
            <a:spLocks noEditPoints="1"/>
          </p:cNvSpPr>
          <p:nvPr/>
        </p:nvSpPr>
        <p:spPr bwMode="auto">
          <a:xfrm>
            <a:off x="885825" y="2066925"/>
            <a:ext cx="555625" cy="1177925"/>
          </a:xfrm>
          <a:custGeom>
            <a:avLst/>
            <a:gdLst>
              <a:gd name="T0" fmla="*/ 13 w 350"/>
              <a:gd name="T1" fmla="*/ 742 h 742"/>
              <a:gd name="T2" fmla="*/ 339 w 350"/>
              <a:gd name="T3" fmla="*/ 43 h 742"/>
              <a:gd name="T4" fmla="*/ 325 w 350"/>
              <a:gd name="T5" fmla="*/ 37 h 742"/>
              <a:gd name="T6" fmla="*/ 0 w 350"/>
              <a:gd name="T7" fmla="*/ 735 h 742"/>
              <a:gd name="T8" fmla="*/ 13 w 350"/>
              <a:gd name="T9" fmla="*/ 742 h 742"/>
              <a:gd name="T10" fmla="*/ 332 w 350"/>
              <a:gd name="T11" fmla="*/ 40 h 742"/>
              <a:gd name="T12" fmla="*/ 339 w 350"/>
              <a:gd name="T13" fmla="*/ 77 h 742"/>
              <a:gd name="T14" fmla="*/ 350 w 350"/>
              <a:gd name="T15" fmla="*/ 0 h 742"/>
              <a:gd name="T16" fmla="*/ 299 w 350"/>
              <a:gd name="T17" fmla="*/ 58 h 742"/>
              <a:gd name="T18" fmla="*/ 332 w 350"/>
              <a:gd name="T19" fmla="*/ 4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742">
                <a:moveTo>
                  <a:pt x="13" y="742"/>
                </a:moveTo>
                <a:lnTo>
                  <a:pt x="339" y="43"/>
                </a:lnTo>
                <a:lnTo>
                  <a:pt x="325" y="37"/>
                </a:lnTo>
                <a:lnTo>
                  <a:pt x="0" y="735"/>
                </a:lnTo>
                <a:lnTo>
                  <a:pt x="13" y="742"/>
                </a:lnTo>
                <a:close/>
                <a:moveTo>
                  <a:pt x="332" y="40"/>
                </a:moveTo>
                <a:lnTo>
                  <a:pt x="339" y="77"/>
                </a:lnTo>
                <a:lnTo>
                  <a:pt x="350" y="0"/>
                </a:lnTo>
                <a:lnTo>
                  <a:pt x="299" y="58"/>
                </a:lnTo>
                <a:lnTo>
                  <a:pt x="332" y="4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27">
            <a:extLst>
              <a:ext uri="{FF2B5EF4-FFF2-40B4-BE49-F238E27FC236}">
                <a16:creationId xmlns:a16="http://schemas.microsoft.com/office/drawing/2014/main" id="{DF6CB664-DECA-47A2-AA1A-A8E877C2994E}"/>
              </a:ext>
            </a:extLst>
          </p:cNvPr>
          <p:cNvSpPr>
            <a:spLocks noEditPoints="1"/>
          </p:cNvSpPr>
          <p:nvPr/>
        </p:nvSpPr>
        <p:spPr bwMode="auto">
          <a:xfrm>
            <a:off x="3344863" y="1397000"/>
            <a:ext cx="590550" cy="608013"/>
          </a:xfrm>
          <a:custGeom>
            <a:avLst/>
            <a:gdLst>
              <a:gd name="T0" fmla="*/ 11 w 372"/>
              <a:gd name="T1" fmla="*/ 383 h 383"/>
              <a:gd name="T2" fmla="*/ 346 w 372"/>
              <a:gd name="T3" fmla="*/ 37 h 383"/>
              <a:gd name="T4" fmla="*/ 335 w 372"/>
              <a:gd name="T5" fmla="*/ 27 h 383"/>
              <a:gd name="T6" fmla="*/ 0 w 372"/>
              <a:gd name="T7" fmla="*/ 373 h 383"/>
              <a:gd name="T8" fmla="*/ 11 w 372"/>
              <a:gd name="T9" fmla="*/ 383 h 383"/>
              <a:gd name="T10" fmla="*/ 341 w 372"/>
              <a:gd name="T11" fmla="*/ 32 h 383"/>
              <a:gd name="T12" fmla="*/ 336 w 372"/>
              <a:gd name="T13" fmla="*/ 69 h 383"/>
              <a:gd name="T14" fmla="*/ 372 w 372"/>
              <a:gd name="T15" fmla="*/ 0 h 383"/>
              <a:gd name="T16" fmla="*/ 304 w 372"/>
              <a:gd name="T17" fmla="*/ 38 h 383"/>
              <a:gd name="T18" fmla="*/ 341 w 372"/>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383">
                <a:moveTo>
                  <a:pt x="11" y="383"/>
                </a:moveTo>
                <a:lnTo>
                  <a:pt x="346" y="37"/>
                </a:lnTo>
                <a:lnTo>
                  <a:pt x="335" y="27"/>
                </a:lnTo>
                <a:lnTo>
                  <a:pt x="0" y="373"/>
                </a:lnTo>
                <a:lnTo>
                  <a:pt x="11" y="383"/>
                </a:lnTo>
                <a:close/>
                <a:moveTo>
                  <a:pt x="341" y="32"/>
                </a:moveTo>
                <a:lnTo>
                  <a:pt x="336" y="69"/>
                </a:lnTo>
                <a:lnTo>
                  <a:pt x="372" y="0"/>
                </a:lnTo>
                <a:lnTo>
                  <a:pt x="304" y="38"/>
                </a:lnTo>
                <a:lnTo>
                  <a:pt x="341"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28">
            <a:extLst>
              <a:ext uri="{FF2B5EF4-FFF2-40B4-BE49-F238E27FC236}">
                <a16:creationId xmlns:a16="http://schemas.microsoft.com/office/drawing/2014/main" id="{D22116A1-0D54-46E6-8980-176C11C70E49}"/>
              </a:ext>
            </a:extLst>
          </p:cNvPr>
          <p:cNvSpPr>
            <a:spLocks noEditPoints="1"/>
          </p:cNvSpPr>
          <p:nvPr/>
        </p:nvSpPr>
        <p:spPr bwMode="auto">
          <a:xfrm>
            <a:off x="3362325" y="2006600"/>
            <a:ext cx="573088" cy="606425"/>
          </a:xfrm>
          <a:custGeom>
            <a:avLst/>
            <a:gdLst>
              <a:gd name="T0" fmla="*/ 11 w 361"/>
              <a:gd name="T1" fmla="*/ 0 h 382"/>
              <a:gd name="T2" fmla="*/ 336 w 361"/>
              <a:gd name="T3" fmla="*/ 345 h 382"/>
              <a:gd name="T4" fmla="*/ 325 w 361"/>
              <a:gd name="T5" fmla="*/ 355 h 382"/>
              <a:gd name="T6" fmla="*/ 0 w 361"/>
              <a:gd name="T7" fmla="*/ 10 h 382"/>
              <a:gd name="T8" fmla="*/ 11 w 361"/>
              <a:gd name="T9" fmla="*/ 0 h 382"/>
              <a:gd name="T10" fmla="*/ 330 w 361"/>
              <a:gd name="T11" fmla="*/ 350 h 382"/>
              <a:gd name="T12" fmla="*/ 326 w 361"/>
              <a:gd name="T13" fmla="*/ 313 h 382"/>
              <a:gd name="T14" fmla="*/ 361 w 361"/>
              <a:gd name="T15" fmla="*/ 382 h 382"/>
              <a:gd name="T16" fmla="*/ 294 w 361"/>
              <a:gd name="T17" fmla="*/ 344 h 382"/>
              <a:gd name="T18" fmla="*/ 330 w 361"/>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382">
                <a:moveTo>
                  <a:pt x="11" y="0"/>
                </a:moveTo>
                <a:lnTo>
                  <a:pt x="336" y="345"/>
                </a:lnTo>
                <a:lnTo>
                  <a:pt x="325" y="355"/>
                </a:lnTo>
                <a:lnTo>
                  <a:pt x="0" y="10"/>
                </a:lnTo>
                <a:lnTo>
                  <a:pt x="11" y="0"/>
                </a:lnTo>
                <a:close/>
                <a:moveTo>
                  <a:pt x="330" y="350"/>
                </a:moveTo>
                <a:lnTo>
                  <a:pt x="326" y="313"/>
                </a:lnTo>
                <a:lnTo>
                  <a:pt x="361" y="382"/>
                </a:lnTo>
                <a:lnTo>
                  <a:pt x="294" y="344"/>
                </a:lnTo>
                <a:lnTo>
                  <a:pt x="330"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29">
            <a:extLst>
              <a:ext uri="{FF2B5EF4-FFF2-40B4-BE49-F238E27FC236}">
                <a16:creationId xmlns:a16="http://schemas.microsoft.com/office/drawing/2014/main" id="{695A1FD3-1897-4050-B1AD-A5373752DE33}"/>
              </a:ext>
            </a:extLst>
          </p:cNvPr>
          <p:cNvSpPr>
            <a:spLocks noEditPoints="1"/>
          </p:cNvSpPr>
          <p:nvPr/>
        </p:nvSpPr>
        <p:spPr bwMode="auto">
          <a:xfrm>
            <a:off x="3362325" y="3865563"/>
            <a:ext cx="554038" cy="571500"/>
          </a:xfrm>
          <a:custGeom>
            <a:avLst/>
            <a:gdLst>
              <a:gd name="T0" fmla="*/ 11 w 349"/>
              <a:gd name="T1" fmla="*/ 360 h 360"/>
              <a:gd name="T2" fmla="*/ 324 w 349"/>
              <a:gd name="T3" fmla="*/ 37 h 360"/>
              <a:gd name="T4" fmla="*/ 313 w 349"/>
              <a:gd name="T5" fmla="*/ 27 h 360"/>
              <a:gd name="T6" fmla="*/ 0 w 349"/>
              <a:gd name="T7" fmla="*/ 350 h 360"/>
              <a:gd name="T8" fmla="*/ 11 w 349"/>
              <a:gd name="T9" fmla="*/ 360 h 360"/>
              <a:gd name="T10" fmla="*/ 319 w 349"/>
              <a:gd name="T11" fmla="*/ 32 h 360"/>
              <a:gd name="T12" fmla="*/ 314 w 349"/>
              <a:gd name="T13" fmla="*/ 68 h 360"/>
              <a:gd name="T14" fmla="*/ 349 w 349"/>
              <a:gd name="T15" fmla="*/ 0 h 360"/>
              <a:gd name="T16" fmla="*/ 282 w 349"/>
              <a:gd name="T17" fmla="*/ 38 h 360"/>
              <a:gd name="T18" fmla="*/ 319 w 349"/>
              <a:gd name="T1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360">
                <a:moveTo>
                  <a:pt x="11" y="360"/>
                </a:moveTo>
                <a:lnTo>
                  <a:pt x="324" y="37"/>
                </a:lnTo>
                <a:lnTo>
                  <a:pt x="313" y="27"/>
                </a:lnTo>
                <a:lnTo>
                  <a:pt x="0" y="350"/>
                </a:lnTo>
                <a:lnTo>
                  <a:pt x="11" y="360"/>
                </a:lnTo>
                <a:close/>
                <a:moveTo>
                  <a:pt x="319" y="32"/>
                </a:moveTo>
                <a:lnTo>
                  <a:pt x="314" y="68"/>
                </a:lnTo>
                <a:lnTo>
                  <a:pt x="349" y="0"/>
                </a:lnTo>
                <a:lnTo>
                  <a:pt x="282" y="38"/>
                </a:lnTo>
                <a:lnTo>
                  <a:pt x="319"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0">
            <a:extLst>
              <a:ext uri="{FF2B5EF4-FFF2-40B4-BE49-F238E27FC236}">
                <a16:creationId xmlns:a16="http://schemas.microsoft.com/office/drawing/2014/main" id="{BC1C6259-0B38-4DDB-B275-DE76F64A5320}"/>
              </a:ext>
            </a:extLst>
          </p:cNvPr>
          <p:cNvSpPr>
            <a:spLocks noEditPoints="1"/>
          </p:cNvSpPr>
          <p:nvPr/>
        </p:nvSpPr>
        <p:spPr bwMode="auto">
          <a:xfrm>
            <a:off x="3344863" y="4475163"/>
            <a:ext cx="571500" cy="606425"/>
          </a:xfrm>
          <a:custGeom>
            <a:avLst/>
            <a:gdLst>
              <a:gd name="T0" fmla="*/ 11 w 360"/>
              <a:gd name="T1" fmla="*/ 0 h 382"/>
              <a:gd name="T2" fmla="*/ 335 w 360"/>
              <a:gd name="T3" fmla="*/ 345 h 382"/>
              <a:gd name="T4" fmla="*/ 325 w 360"/>
              <a:gd name="T5" fmla="*/ 355 h 382"/>
              <a:gd name="T6" fmla="*/ 0 w 360"/>
              <a:gd name="T7" fmla="*/ 10 h 382"/>
              <a:gd name="T8" fmla="*/ 11 w 360"/>
              <a:gd name="T9" fmla="*/ 0 h 382"/>
              <a:gd name="T10" fmla="*/ 330 w 360"/>
              <a:gd name="T11" fmla="*/ 350 h 382"/>
              <a:gd name="T12" fmla="*/ 326 w 360"/>
              <a:gd name="T13" fmla="*/ 313 h 382"/>
              <a:gd name="T14" fmla="*/ 360 w 360"/>
              <a:gd name="T15" fmla="*/ 382 h 382"/>
              <a:gd name="T16" fmla="*/ 294 w 360"/>
              <a:gd name="T17" fmla="*/ 344 h 382"/>
              <a:gd name="T18" fmla="*/ 330 w 360"/>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82">
                <a:moveTo>
                  <a:pt x="11" y="0"/>
                </a:moveTo>
                <a:lnTo>
                  <a:pt x="335" y="345"/>
                </a:lnTo>
                <a:lnTo>
                  <a:pt x="325" y="355"/>
                </a:lnTo>
                <a:lnTo>
                  <a:pt x="0" y="10"/>
                </a:lnTo>
                <a:lnTo>
                  <a:pt x="11" y="0"/>
                </a:lnTo>
                <a:close/>
                <a:moveTo>
                  <a:pt x="330" y="350"/>
                </a:moveTo>
                <a:lnTo>
                  <a:pt x="326" y="313"/>
                </a:lnTo>
                <a:lnTo>
                  <a:pt x="360" y="382"/>
                </a:lnTo>
                <a:lnTo>
                  <a:pt x="294" y="344"/>
                </a:lnTo>
                <a:lnTo>
                  <a:pt x="330"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431">
            <a:extLst>
              <a:ext uri="{FF2B5EF4-FFF2-40B4-BE49-F238E27FC236}">
                <a16:creationId xmlns:a16="http://schemas.microsoft.com/office/drawing/2014/main" id="{A6857E1C-33DC-4E54-BB60-330DAE60F7F5}"/>
              </a:ext>
            </a:extLst>
          </p:cNvPr>
          <p:cNvSpPr>
            <a:spLocks noEditPoints="1"/>
          </p:cNvSpPr>
          <p:nvPr/>
        </p:nvSpPr>
        <p:spPr bwMode="auto">
          <a:xfrm>
            <a:off x="885825" y="3287713"/>
            <a:ext cx="555625" cy="1176338"/>
          </a:xfrm>
          <a:custGeom>
            <a:avLst/>
            <a:gdLst>
              <a:gd name="T0" fmla="*/ 13 w 350"/>
              <a:gd name="T1" fmla="*/ 0 h 741"/>
              <a:gd name="T2" fmla="*/ 339 w 350"/>
              <a:gd name="T3" fmla="*/ 698 h 741"/>
              <a:gd name="T4" fmla="*/ 325 w 350"/>
              <a:gd name="T5" fmla="*/ 704 h 741"/>
              <a:gd name="T6" fmla="*/ 0 w 350"/>
              <a:gd name="T7" fmla="*/ 6 h 741"/>
              <a:gd name="T8" fmla="*/ 13 w 350"/>
              <a:gd name="T9" fmla="*/ 0 h 741"/>
              <a:gd name="T10" fmla="*/ 332 w 350"/>
              <a:gd name="T11" fmla="*/ 701 h 741"/>
              <a:gd name="T12" fmla="*/ 339 w 350"/>
              <a:gd name="T13" fmla="*/ 665 h 741"/>
              <a:gd name="T14" fmla="*/ 350 w 350"/>
              <a:gd name="T15" fmla="*/ 741 h 741"/>
              <a:gd name="T16" fmla="*/ 299 w 350"/>
              <a:gd name="T17" fmla="*/ 684 h 741"/>
              <a:gd name="T18" fmla="*/ 332 w 350"/>
              <a:gd name="T19" fmla="*/ 70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741">
                <a:moveTo>
                  <a:pt x="13" y="0"/>
                </a:moveTo>
                <a:lnTo>
                  <a:pt x="339" y="698"/>
                </a:lnTo>
                <a:lnTo>
                  <a:pt x="325" y="704"/>
                </a:lnTo>
                <a:lnTo>
                  <a:pt x="0" y="6"/>
                </a:lnTo>
                <a:lnTo>
                  <a:pt x="13" y="0"/>
                </a:lnTo>
                <a:close/>
                <a:moveTo>
                  <a:pt x="332" y="701"/>
                </a:moveTo>
                <a:lnTo>
                  <a:pt x="339" y="665"/>
                </a:lnTo>
                <a:lnTo>
                  <a:pt x="350" y="741"/>
                </a:lnTo>
                <a:lnTo>
                  <a:pt x="299" y="684"/>
                </a:lnTo>
                <a:lnTo>
                  <a:pt x="332" y="7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432">
            <a:extLst>
              <a:ext uri="{FF2B5EF4-FFF2-40B4-BE49-F238E27FC236}">
                <a16:creationId xmlns:a16="http://schemas.microsoft.com/office/drawing/2014/main" id="{87D2E77D-C2F6-4AB3-A6D2-F269BE066404}"/>
              </a:ext>
            </a:extLst>
          </p:cNvPr>
          <p:cNvSpPr>
            <a:spLocks noEditPoints="1"/>
          </p:cNvSpPr>
          <p:nvPr/>
        </p:nvSpPr>
        <p:spPr bwMode="auto">
          <a:xfrm>
            <a:off x="5819775" y="2005013"/>
            <a:ext cx="581025" cy="608013"/>
          </a:xfrm>
          <a:custGeom>
            <a:avLst/>
            <a:gdLst>
              <a:gd name="T0" fmla="*/ 11 w 366"/>
              <a:gd name="T1" fmla="*/ 383 h 383"/>
              <a:gd name="T2" fmla="*/ 341 w 366"/>
              <a:gd name="T3" fmla="*/ 38 h 383"/>
              <a:gd name="T4" fmla="*/ 330 w 366"/>
              <a:gd name="T5" fmla="*/ 27 h 383"/>
              <a:gd name="T6" fmla="*/ 0 w 366"/>
              <a:gd name="T7" fmla="*/ 373 h 383"/>
              <a:gd name="T8" fmla="*/ 11 w 366"/>
              <a:gd name="T9" fmla="*/ 383 h 383"/>
              <a:gd name="T10" fmla="*/ 335 w 366"/>
              <a:gd name="T11" fmla="*/ 32 h 383"/>
              <a:gd name="T12" fmla="*/ 331 w 366"/>
              <a:gd name="T13" fmla="*/ 69 h 383"/>
              <a:gd name="T14" fmla="*/ 366 w 366"/>
              <a:gd name="T15" fmla="*/ 0 h 383"/>
              <a:gd name="T16" fmla="*/ 299 w 366"/>
              <a:gd name="T17" fmla="*/ 38 h 383"/>
              <a:gd name="T18" fmla="*/ 335 w 366"/>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3">
                <a:moveTo>
                  <a:pt x="11" y="383"/>
                </a:moveTo>
                <a:lnTo>
                  <a:pt x="341" y="38"/>
                </a:lnTo>
                <a:lnTo>
                  <a:pt x="330" y="27"/>
                </a:lnTo>
                <a:lnTo>
                  <a:pt x="0" y="373"/>
                </a:lnTo>
                <a:lnTo>
                  <a:pt x="11" y="383"/>
                </a:lnTo>
                <a:close/>
                <a:moveTo>
                  <a:pt x="335" y="32"/>
                </a:moveTo>
                <a:lnTo>
                  <a:pt x="331" y="69"/>
                </a:lnTo>
                <a:lnTo>
                  <a:pt x="366" y="0"/>
                </a:lnTo>
                <a:lnTo>
                  <a:pt x="299" y="38"/>
                </a:lnTo>
                <a:lnTo>
                  <a:pt x="335"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33">
            <a:extLst>
              <a:ext uri="{FF2B5EF4-FFF2-40B4-BE49-F238E27FC236}">
                <a16:creationId xmlns:a16="http://schemas.microsoft.com/office/drawing/2014/main" id="{EB737760-530F-4AF2-9B2D-81F5DF6F40B0}"/>
              </a:ext>
            </a:extLst>
          </p:cNvPr>
          <p:cNvSpPr>
            <a:spLocks noEditPoints="1"/>
          </p:cNvSpPr>
          <p:nvPr/>
        </p:nvSpPr>
        <p:spPr bwMode="auto">
          <a:xfrm>
            <a:off x="5811838" y="1371600"/>
            <a:ext cx="579438" cy="606425"/>
          </a:xfrm>
          <a:custGeom>
            <a:avLst/>
            <a:gdLst>
              <a:gd name="T0" fmla="*/ 10 w 365"/>
              <a:gd name="T1" fmla="*/ 0 h 382"/>
              <a:gd name="T2" fmla="*/ 340 w 365"/>
              <a:gd name="T3" fmla="*/ 345 h 382"/>
              <a:gd name="T4" fmla="*/ 330 w 365"/>
              <a:gd name="T5" fmla="*/ 356 h 382"/>
              <a:gd name="T6" fmla="*/ 0 w 365"/>
              <a:gd name="T7" fmla="*/ 10 h 382"/>
              <a:gd name="T8" fmla="*/ 10 w 365"/>
              <a:gd name="T9" fmla="*/ 0 h 382"/>
              <a:gd name="T10" fmla="*/ 335 w 365"/>
              <a:gd name="T11" fmla="*/ 350 h 382"/>
              <a:gd name="T12" fmla="*/ 330 w 365"/>
              <a:gd name="T13" fmla="*/ 314 h 382"/>
              <a:gd name="T14" fmla="*/ 365 w 365"/>
              <a:gd name="T15" fmla="*/ 382 h 382"/>
              <a:gd name="T16" fmla="*/ 298 w 365"/>
              <a:gd name="T17" fmla="*/ 344 h 382"/>
              <a:gd name="T18" fmla="*/ 335 w 365"/>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82">
                <a:moveTo>
                  <a:pt x="10" y="0"/>
                </a:moveTo>
                <a:lnTo>
                  <a:pt x="340" y="345"/>
                </a:lnTo>
                <a:lnTo>
                  <a:pt x="330" y="356"/>
                </a:lnTo>
                <a:lnTo>
                  <a:pt x="0" y="10"/>
                </a:lnTo>
                <a:lnTo>
                  <a:pt x="10" y="0"/>
                </a:lnTo>
                <a:close/>
                <a:moveTo>
                  <a:pt x="335" y="350"/>
                </a:moveTo>
                <a:lnTo>
                  <a:pt x="330" y="314"/>
                </a:lnTo>
                <a:lnTo>
                  <a:pt x="365" y="382"/>
                </a:lnTo>
                <a:lnTo>
                  <a:pt x="298"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34">
            <a:extLst>
              <a:ext uri="{FF2B5EF4-FFF2-40B4-BE49-F238E27FC236}">
                <a16:creationId xmlns:a16="http://schemas.microsoft.com/office/drawing/2014/main" id="{7652CAF2-F4B7-4BA3-A697-4D846A77F102}"/>
              </a:ext>
            </a:extLst>
          </p:cNvPr>
          <p:cNvSpPr>
            <a:spLocks noEditPoints="1"/>
          </p:cNvSpPr>
          <p:nvPr/>
        </p:nvSpPr>
        <p:spPr bwMode="auto">
          <a:xfrm>
            <a:off x="10766425" y="3336925"/>
            <a:ext cx="531813" cy="1722438"/>
          </a:xfrm>
          <a:custGeom>
            <a:avLst/>
            <a:gdLst>
              <a:gd name="T0" fmla="*/ 15 w 335"/>
              <a:gd name="T1" fmla="*/ 1085 h 1085"/>
              <a:gd name="T2" fmla="*/ 329 w 335"/>
              <a:gd name="T3" fmla="*/ 44 h 1085"/>
              <a:gd name="T4" fmla="*/ 315 w 335"/>
              <a:gd name="T5" fmla="*/ 40 h 1085"/>
              <a:gd name="T6" fmla="*/ 0 w 335"/>
              <a:gd name="T7" fmla="*/ 1080 h 1085"/>
              <a:gd name="T8" fmla="*/ 15 w 335"/>
              <a:gd name="T9" fmla="*/ 1085 h 1085"/>
              <a:gd name="T10" fmla="*/ 322 w 335"/>
              <a:gd name="T11" fmla="*/ 42 h 1085"/>
              <a:gd name="T12" fmla="*/ 335 w 335"/>
              <a:gd name="T13" fmla="*/ 77 h 1085"/>
              <a:gd name="T14" fmla="*/ 335 w 335"/>
              <a:gd name="T15" fmla="*/ 0 h 1085"/>
              <a:gd name="T16" fmla="*/ 292 w 335"/>
              <a:gd name="T17" fmla="*/ 64 h 1085"/>
              <a:gd name="T18" fmla="*/ 322 w 335"/>
              <a:gd name="T19" fmla="*/ 42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085">
                <a:moveTo>
                  <a:pt x="15" y="1085"/>
                </a:moveTo>
                <a:lnTo>
                  <a:pt x="329" y="44"/>
                </a:lnTo>
                <a:lnTo>
                  <a:pt x="315" y="40"/>
                </a:lnTo>
                <a:lnTo>
                  <a:pt x="0" y="1080"/>
                </a:lnTo>
                <a:lnTo>
                  <a:pt x="15" y="1085"/>
                </a:lnTo>
                <a:close/>
                <a:moveTo>
                  <a:pt x="322" y="42"/>
                </a:moveTo>
                <a:lnTo>
                  <a:pt x="335" y="77"/>
                </a:lnTo>
                <a:lnTo>
                  <a:pt x="335" y="0"/>
                </a:lnTo>
                <a:lnTo>
                  <a:pt x="292" y="64"/>
                </a:lnTo>
                <a:lnTo>
                  <a:pt x="322" y="4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35">
            <a:extLst>
              <a:ext uri="{FF2B5EF4-FFF2-40B4-BE49-F238E27FC236}">
                <a16:creationId xmlns:a16="http://schemas.microsoft.com/office/drawing/2014/main" id="{7A6FE69C-0A2B-45BC-85CD-589F56D8FA84}"/>
              </a:ext>
            </a:extLst>
          </p:cNvPr>
          <p:cNvSpPr>
            <a:spLocks noEditPoints="1"/>
          </p:cNvSpPr>
          <p:nvPr/>
        </p:nvSpPr>
        <p:spPr bwMode="auto">
          <a:xfrm>
            <a:off x="5842000" y="2982913"/>
            <a:ext cx="2936875" cy="866775"/>
          </a:xfrm>
          <a:custGeom>
            <a:avLst/>
            <a:gdLst>
              <a:gd name="T0" fmla="*/ 4 w 1850"/>
              <a:gd name="T1" fmla="*/ 546 h 546"/>
              <a:gd name="T2" fmla="*/ 1810 w 1850"/>
              <a:gd name="T3" fmla="*/ 20 h 546"/>
              <a:gd name="T4" fmla="*/ 1805 w 1850"/>
              <a:gd name="T5" fmla="*/ 6 h 546"/>
              <a:gd name="T6" fmla="*/ 0 w 1850"/>
              <a:gd name="T7" fmla="*/ 532 h 546"/>
              <a:gd name="T8" fmla="*/ 4 w 1850"/>
              <a:gd name="T9" fmla="*/ 546 h 546"/>
              <a:gd name="T10" fmla="*/ 1808 w 1850"/>
              <a:gd name="T11" fmla="*/ 13 h 546"/>
              <a:gd name="T12" fmla="*/ 1785 w 1850"/>
              <a:gd name="T13" fmla="*/ 43 h 546"/>
              <a:gd name="T14" fmla="*/ 1850 w 1850"/>
              <a:gd name="T15" fmla="*/ 0 h 546"/>
              <a:gd name="T16" fmla="*/ 1773 w 1850"/>
              <a:gd name="T17" fmla="*/ 0 h 546"/>
              <a:gd name="T18" fmla="*/ 1808 w 1850"/>
              <a:gd name="T19"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0" h="546">
                <a:moveTo>
                  <a:pt x="4" y="546"/>
                </a:moveTo>
                <a:lnTo>
                  <a:pt x="1810" y="20"/>
                </a:lnTo>
                <a:lnTo>
                  <a:pt x="1805" y="6"/>
                </a:lnTo>
                <a:lnTo>
                  <a:pt x="0" y="532"/>
                </a:lnTo>
                <a:lnTo>
                  <a:pt x="4" y="546"/>
                </a:lnTo>
                <a:close/>
                <a:moveTo>
                  <a:pt x="1808" y="13"/>
                </a:moveTo>
                <a:lnTo>
                  <a:pt x="1785" y="43"/>
                </a:lnTo>
                <a:lnTo>
                  <a:pt x="1850" y="0"/>
                </a:lnTo>
                <a:lnTo>
                  <a:pt x="1773" y="0"/>
                </a:lnTo>
                <a:lnTo>
                  <a:pt x="1808" y="1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6">
            <a:extLst>
              <a:ext uri="{FF2B5EF4-FFF2-40B4-BE49-F238E27FC236}">
                <a16:creationId xmlns:a16="http://schemas.microsoft.com/office/drawing/2014/main" id="{0CD71B08-87E4-4415-A337-3495897F3445}"/>
              </a:ext>
            </a:extLst>
          </p:cNvPr>
          <p:cNvSpPr>
            <a:spLocks noEditPoints="1"/>
          </p:cNvSpPr>
          <p:nvPr/>
        </p:nvSpPr>
        <p:spPr bwMode="auto">
          <a:xfrm>
            <a:off x="8275638" y="2008188"/>
            <a:ext cx="520700" cy="869950"/>
          </a:xfrm>
          <a:custGeom>
            <a:avLst/>
            <a:gdLst>
              <a:gd name="T0" fmla="*/ 13 w 328"/>
              <a:gd name="T1" fmla="*/ 0 h 548"/>
              <a:gd name="T2" fmla="*/ 312 w 328"/>
              <a:gd name="T3" fmla="*/ 506 h 548"/>
              <a:gd name="T4" fmla="*/ 299 w 328"/>
              <a:gd name="T5" fmla="*/ 513 h 548"/>
              <a:gd name="T6" fmla="*/ 0 w 328"/>
              <a:gd name="T7" fmla="*/ 7 h 548"/>
              <a:gd name="T8" fmla="*/ 13 w 328"/>
              <a:gd name="T9" fmla="*/ 0 h 548"/>
              <a:gd name="T10" fmla="*/ 305 w 328"/>
              <a:gd name="T11" fmla="*/ 510 h 548"/>
              <a:gd name="T12" fmla="*/ 310 w 328"/>
              <a:gd name="T13" fmla="*/ 473 h 548"/>
              <a:gd name="T14" fmla="*/ 328 w 328"/>
              <a:gd name="T15" fmla="*/ 548 h 548"/>
              <a:gd name="T16" fmla="*/ 271 w 328"/>
              <a:gd name="T17" fmla="*/ 495 h 548"/>
              <a:gd name="T18" fmla="*/ 305 w 328"/>
              <a:gd name="T19" fmla="*/ 5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548">
                <a:moveTo>
                  <a:pt x="13" y="0"/>
                </a:moveTo>
                <a:lnTo>
                  <a:pt x="312" y="506"/>
                </a:lnTo>
                <a:lnTo>
                  <a:pt x="299" y="513"/>
                </a:lnTo>
                <a:lnTo>
                  <a:pt x="0" y="7"/>
                </a:lnTo>
                <a:lnTo>
                  <a:pt x="13" y="0"/>
                </a:lnTo>
                <a:close/>
                <a:moveTo>
                  <a:pt x="305" y="510"/>
                </a:moveTo>
                <a:lnTo>
                  <a:pt x="310" y="473"/>
                </a:lnTo>
                <a:lnTo>
                  <a:pt x="328" y="548"/>
                </a:lnTo>
                <a:lnTo>
                  <a:pt x="271" y="495"/>
                </a:lnTo>
                <a:lnTo>
                  <a:pt x="305" y="51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7">
            <a:extLst>
              <a:ext uri="{FF2B5EF4-FFF2-40B4-BE49-F238E27FC236}">
                <a16:creationId xmlns:a16="http://schemas.microsoft.com/office/drawing/2014/main" id="{B8BDF46D-E688-46DA-BEF3-935EBF7A1A54}"/>
              </a:ext>
            </a:extLst>
          </p:cNvPr>
          <p:cNvSpPr>
            <a:spLocks noEditPoints="1"/>
          </p:cNvSpPr>
          <p:nvPr/>
        </p:nvSpPr>
        <p:spPr bwMode="auto">
          <a:xfrm>
            <a:off x="5784850" y="3865563"/>
            <a:ext cx="588963" cy="519113"/>
          </a:xfrm>
          <a:custGeom>
            <a:avLst/>
            <a:gdLst>
              <a:gd name="T0" fmla="*/ 10 w 371"/>
              <a:gd name="T1" fmla="*/ 0 h 327"/>
              <a:gd name="T2" fmla="*/ 343 w 371"/>
              <a:gd name="T3" fmla="*/ 293 h 327"/>
              <a:gd name="T4" fmla="*/ 333 w 371"/>
              <a:gd name="T5" fmla="*/ 304 h 327"/>
              <a:gd name="T6" fmla="*/ 0 w 371"/>
              <a:gd name="T7" fmla="*/ 11 h 327"/>
              <a:gd name="T8" fmla="*/ 10 w 371"/>
              <a:gd name="T9" fmla="*/ 0 h 327"/>
              <a:gd name="T10" fmla="*/ 338 w 371"/>
              <a:gd name="T11" fmla="*/ 298 h 327"/>
              <a:gd name="T12" fmla="*/ 330 w 371"/>
              <a:gd name="T13" fmla="*/ 262 h 327"/>
              <a:gd name="T14" fmla="*/ 371 w 371"/>
              <a:gd name="T15" fmla="*/ 327 h 327"/>
              <a:gd name="T16" fmla="*/ 301 w 371"/>
              <a:gd name="T17" fmla="*/ 295 h 327"/>
              <a:gd name="T18" fmla="*/ 338 w 371"/>
              <a:gd name="T19" fmla="*/ 29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27">
                <a:moveTo>
                  <a:pt x="10" y="0"/>
                </a:moveTo>
                <a:lnTo>
                  <a:pt x="343" y="293"/>
                </a:lnTo>
                <a:lnTo>
                  <a:pt x="333" y="304"/>
                </a:lnTo>
                <a:lnTo>
                  <a:pt x="0" y="11"/>
                </a:lnTo>
                <a:lnTo>
                  <a:pt x="10" y="0"/>
                </a:lnTo>
                <a:close/>
                <a:moveTo>
                  <a:pt x="338" y="298"/>
                </a:moveTo>
                <a:lnTo>
                  <a:pt x="330" y="262"/>
                </a:lnTo>
                <a:lnTo>
                  <a:pt x="371" y="327"/>
                </a:lnTo>
                <a:lnTo>
                  <a:pt x="301" y="295"/>
                </a:lnTo>
                <a:lnTo>
                  <a:pt x="338" y="29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38">
            <a:extLst>
              <a:ext uri="{FF2B5EF4-FFF2-40B4-BE49-F238E27FC236}">
                <a16:creationId xmlns:a16="http://schemas.microsoft.com/office/drawing/2014/main" id="{DDCF2313-DB03-43D2-8314-169B69BDE26E}"/>
              </a:ext>
            </a:extLst>
          </p:cNvPr>
          <p:cNvSpPr>
            <a:spLocks noEditPoints="1"/>
          </p:cNvSpPr>
          <p:nvPr/>
        </p:nvSpPr>
        <p:spPr bwMode="auto">
          <a:xfrm>
            <a:off x="5819775" y="5083175"/>
            <a:ext cx="581025" cy="606425"/>
          </a:xfrm>
          <a:custGeom>
            <a:avLst/>
            <a:gdLst>
              <a:gd name="T0" fmla="*/ 11 w 366"/>
              <a:gd name="T1" fmla="*/ 0 h 382"/>
              <a:gd name="T2" fmla="*/ 341 w 366"/>
              <a:gd name="T3" fmla="*/ 345 h 382"/>
              <a:gd name="T4" fmla="*/ 330 w 366"/>
              <a:gd name="T5" fmla="*/ 355 h 382"/>
              <a:gd name="T6" fmla="*/ 0 w 366"/>
              <a:gd name="T7" fmla="*/ 10 h 382"/>
              <a:gd name="T8" fmla="*/ 11 w 366"/>
              <a:gd name="T9" fmla="*/ 0 h 382"/>
              <a:gd name="T10" fmla="*/ 335 w 366"/>
              <a:gd name="T11" fmla="*/ 350 h 382"/>
              <a:gd name="T12" fmla="*/ 331 w 366"/>
              <a:gd name="T13" fmla="*/ 314 h 382"/>
              <a:gd name="T14" fmla="*/ 366 w 366"/>
              <a:gd name="T15" fmla="*/ 382 h 382"/>
              <a:gd name="T16" fmla="*/ 299 w 366"/>
              <a:gd name="T17" fmla="*/ 344 h 382"/>
              <a:gd name="T18" fmla="*/ 335 w 366"/>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2">
                <a:moveTo>
                  <a:pt x="11" y="0"/>
                </a:moveTo>
                <a:lnTo>
                  <a:pt x="341" y="345"/>
                </a:lnTo>
                <a:lnTo>
                  <a:pt x="330" y="355"/>
                </a:lnTo>
                <a:lnTo>
                  <a:pt x="0" y="10"/>
                </a:lnTo>
                <a:lnTo>
                  <a:pt x="11" y="0"/>
                </a:lnTo>
                <a:close/>
                <a:moveTo>
                  <a:pt x="335" y="350"/>
                </a:moveTo>
                <a:lnTo>
                  <a:pt x="331" y="314"/>
                </a:lnTo>
                <a:lnTo>
                  <a:pt x="366" y="382"/>
                </a:lnTo>
                <a:lnTo>
                  <a:pt x="299"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39">
            <a:extLst>
              <a:ext uri="{FF2B5EF4-FFF2-40B4-BE49-F238E27FC236}">
                <a16:creationId xmlns:a16="http://schemas.microsoft.com/office/drawing/2014/main" id="{022F5441-7160-4882-98C6-938E78FF60A7}"/>
              </a:ext>
            </a:extLst>
          </p:cNvPr>
          <p:cNvSpPr>
            <a:spLocks noEditPoints="1"/>
          </p:cNvSpPr>
          <p:nvPr/>
        </p:nvSpPr>
        <p:spPr bwMode="auto">
          <a:xfrm>
            <a:off x="8286750" y="5081588"/>
            <a:ext cx="579438" cy="608013"/>
          </a:xfrm>
          <a:custGeom>
            <a:avLst/>
            <a:gdLst>
              <a:gd name="T0" fmla="*/ 10 w 365"/>
              <a:gd name="T1" fmla="*/ 383 h 383"/>
              <a:gd name="T2" fmla="*/ 340 w 365"/>
              <a:gd name="T3" fmla="*/ 38 h 383"/>
              <a:gd name="T4" fmla="*/ 330 w 365"/>
              <a:gd name="T5" fmla="*/ 27 h 383"/>
              <a:gd name="T6" fmla="*/ 0 w 365"/>
              <a:gd name="T7" fmla="*/ 373 h 383"/>
              <a:gd name="T8" fmla="*/ 10 w 365"/>
              <a:gd name="T9" fmla="*/ 383 h 383"/>
              <a:gd name="T10" fmla="*/ 335 w 365"/>
              <a:gd name="T11" fmla="*/ 32 h 383"/>
              <a:gd name="T12" fmla="*/ 330 w 365"/>
              <a:gd name="T13" fmla="*/ 69 h 383"/>
              <a:gd name="T14" fmla="*/ 365 w 365"/>
              <a:gd name="T15" fmla="*/ 0 h 383"/>
              <a:gd name="T16" fmla="*/ 298 w 365"/>
              <a:gd name="T17" fmla="*/ 38 h 383"/>
              <a:gd name="T18" fmla="*/ 335 w 365"/>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83">
                <a:moveTo>
                  <a:pt x="10" y="383"/>
                </a:moveTo>
                <a:lnTo>
                  <a:pt x="340" y="38"/>
                </a:lnTo>
                <a:lnTo>
                  <a:pt x="330" y="27"/>
                </a:lnTo>
                <a:lnTo>
                  <a:pt x="0" y="373"/>
                </a:lnTo>
                <a:lnTo>
                  <a:pt x="10" y="383"/>
                </a:lnTo>
                <a:close/>
                <a:moveTo>
                  <a:pt x="335" y="32"/>
                </a:moveTo>
                <a:lnTo>
                  <a:pt x="330" y="69"/>
                </a:lnTo>
                <a:lnTo>
                  <a:pt x="365" y="0"/>
                </a:lnTo>
                <a:lnTo>
                  <a:pt x="298" y="38"/>
                </a:lnTo>
                <a:lnTo>
                  <a:pt x="335"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40">
            <a:extLst>
              <a:ext uri="{FF2B5EF4-FFF2-40B4-BE49-F238E27FC236}">
                <a16:creationId xmlns:a16="http://schemas.microsoft.com/office/drawing/2014/main" id="{0F25E7B8-9D48-45C6-9F69-EDF9B830F908}"/>
              </a:ext>
            </a:extLst>
          </p:cNvPr>
          <p:cNvSpPr>
            <a:spLocks noEditPoints="1"/>
          </p:cNvSpPr>
          <p:nvPr/>
        </p:nvSpPr>
        <p:spPr bwMode="auto">
          <a:xfrm>
            <a:off x="8277225" y="4448175"/>
            <a:ext cx="581025" cy="606425"/>
          </a:xfrm>
          <a:custGeom>
            <a:avLst/>
            <a:gdLst>
              <a:gd name="T0" fmla="*/ 11 w 366"/>
              <a:gd name="T1" fmla="*/ 0 h 382"/>
              <a:gd name="T2" fmla="*/ 340 w 366"/>
              <a:gd name="T3" fmla="*/ 345 h 382"/>
              <a:gd name="T4" fmla="*/ 330 w 366"/>
              <a:gd name="T5" fmla="*/ 356 h 382"/>
              <a:gd name="T6" fmla="*/ 0 w 366"/>
              <a:gd name="T7" fmla="*/ 10 h 382"/>
              <a:gd name="T8" fmla="*/ 11 w 366"/>
              <a:gd name="T9" fmla="*/ 0 h 382"/>
              <a:gd name="T10" fmla="*/ 335 w 366"/>
              <a:gd name="T11" fmla="*/ 350 h 382"/>
              <a:gd name="T12" fmla="*/ 331 w 366"/>
              <a:gd name="T13" fmla="*/ 314 h 382"/>
              <a:gd name="T14" fmla="*/ 366 w 366"/>
              <a:gd name="T15" fmla="*/ 382 h 382"/>
              <a:gd name="T16" fmla="*/ 299 w 366"/>
              <a:gd name="T17" fmla="*/ 344 h 382"/>
              <a:gd name="T18" fmla="*/ 335 w 366"/>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2">
                <a:moveTo>
                  <a:pt x="11" y="0"/>
                </a:moveTo>
                <a:lnTo>
                  <a:pt x="340" y="345"/>
                </a:lnTo>
                <a:lnTo>
                  <a:pt x="330" y="356"/>
                </a:lnTo>
                <a:lnTo>
                  <a:pt x="0" y="10"/>
                </a:lnTo>
                <a:lnTo>
                  <a:pt x="11" y="0"/>
                </a:lnTo>
                <a:close/>
                <a:moveTo>
                  <a:pt x="335" y="350"/>
                </a:moveTo>
                <a:lnTo>
                  <a:pt x="331" y="314"/>
                </a:lnTo>
                <a:lnTo>
                  <a:pt x="366" y="382"/>
                </a:lnTo>
                <a:lnTo>
                  <a:pt x="299"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1">
            <a:extLst>
              <a:ext uri="{FF2B5EF4-FFF2-40B4-BE49-F238E27FC236}">
                <a16:creationId xmlns:a16="http://schemas.microsoft.com/office/drawing/2014/main" id="{172AA302-6601-489D-90CE-DB9948955256}"/>
              </a:ext>
            </a:extLst>
          </p:cNvPr>
          <p:cNvSpPr>
            <a:spLocks noEditPoints="1"/>
          </p:cNvSpPr>
          <p:nvPr/>
        </p:nvSpPr>
        <p:spPr bwMode="auto">
          <a:xfrm>
            <a:off x="5811838" y="4394200"/>
            <a:ext cx="596900" cy="608013"/>
          </a:xfrm>
          <a:custGeom>
            <a:avLst/>
            <a:gdLst>
              <a:gd name="T0" fmla="*/ 10 w 376"/>
              <a:gd name="T1" fmla="*/ 383 h 383"/>
              <a:gd name="T2" fmla="*/ 351 w 376"/>
              <a:gd name="T3" fmla="*/ 37 h 383"/>
              <a:gd name="T4" fmla="*/ 340 w 376"/>
              <a:gd name="T5" fmla="*/ 27 h 383"/>
              <a:gd name="T6" fmla="*/ 0 w 376"/>
              <a:gd name="T7" fmla="*/ 373 h 383"/>
              <a:gd name="T8" fmla="*/ 10 w 376"/>
              <a:gd name="T9" fmla="*/ 383 h 383"/>
              <a:gd name="T10" fmla="*/ 346 w 376"/>
              <a:gd name="T11" fmla="*/ 32 h 383"/>
              <a:gd name="T12" fmla="*/ 340 w 376"/>
              <a:gd name="T13" fmla="*/ 68 h 383"/>
              <a:gd name="T14" fmla="*/ 376 w 376"/>
              <a:gd name="T15" fmla="*/ 0 h 383"/>
              <a:gd name="T16" fmla="*/ 309 w 376"/>
              <a:gd name="T17" fmla="*/ 37 h 383"/>
              <a:gd name="T18" fmla="*/ 346 w 376"/>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83">
                <a:moveTo>
                  <a:pt x="10" y="383"/>
                </a:moveTo>
                <a:lnTo>
                  <a:pt x="351" y="37"/>
                </a:lnTo>
                <a:lnTo>
                  <a:pt x="340" y="27"/>
                </a:lnTo>
                <a:lnTo>
                  <a:pt x="0" y="373"/>
                </a:lnTo>
                <a:lnTo>
                  <a:pt x="10" y="383"/>
                </a:lnTo>
                <a:close/>
                <a:moveTo>
                  <a:pt x="346" y="32"/>
                </a:moveTo>
                <a:lnTo>
                  <a:pt x="340" y="68"/>
                </a:lnTo>
                <a:lnTo>
                  <a:pt x="376" y="0"/>
                </a:lnTo>
                <a:lnTo>
                  <a:pt x="309" y="37"/>
                </a:lnTo>
                <a:lnTo>
                  <a:pt x="346"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2">
            <a:extLst>
              <a:ext uri="{FF2B5EF4-FFF2-40B4-BE49-F238E27FC236}">
                <a16:creationId xmlns:a16="http://schemas.microsoft.com/office/drawing/2014/main" id="{71717430-DA03-4227-B377-4C915F27563C}"/>
              </a:ext>
            </a:extLst>
          </p:cNvPr>
          <p:cNvSpPr>
            <a:spLocks noEditPoints="1"/>
          </p:cNvSpPr>
          <p:nvPr/>
        </p:nvSpPr>
        <p:spPr bwMode="auto">
          <a:xfrm>
            <a:off x="10764837" y="2921794"/>
            <a:ext cx="525463" cy="317500"/>
          </a:xfrm>
          <a:custGeom>
            <a:avLst/>
            <a:gdLst>
              <a:gd name="T0" fmla="*/ 7 w 331"/>
              <a:gd name="T1" fmla="*/ 0 h 200"/>
              <a:gd name="T2" fmla="*/ 296 w 331"/>
              <a:gd name="T3" fmla="*/ 172 h 200"/>
              <a:gd name="T4" fmla="*/ 289 w 331"/>
              <a:gd name="T5" fmla="*/ 184 h 200"/>
              <a:gd name="T6" fmla="*/ 0 w 331"/>
              <a:gd name="T7" fmla="*/ 13 h 200"/>
              <a:gd name="T8" fmla="*/ 7 w 331"/>
              <a:gd name="T9" fmla="*/ 0 h 200"/>
              <a:gd name="T10" fmla="*/ 293 w 331"/>
              <a:gd name="T11" fmla="*/ 178 h 200"/>
              <a:gd name="T12" fmla="*/ 279 w 331"/>
              <a:gd name="T13" fmla="*/ 144 h 200"/>
              <a:gd name="T14" fmla="*/ 331 w 331"/>
              <a:gd name="T15" fmla="*/ 200 h 200"/>
              <a:gd name="T16" fmla="*/ 256 w 331"/>
              <a:gd name="T17" fmla="*/ 182 h 200"/>
              <a:gd name="T18" fmla="*/ 293 w 331"/>
              <a:gd name="T19" fmla="*/ 17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200">
                <a:moveTo>
                  <a:pt x="7" y="0"/>
                </a:moveTo>
                <a:lnTo>
                  <a:pt x="296" y="172"/>
                </a:lnTo>
                <a:lnTo>
                  <a:pt x="289" y="184"/>
                </a:lnTo>
                <a:lnTo>
                  <a:pt x="0" y="13"/>
                </a:lnTo>
                <a:lnTo>
                  <a:pt x="7" y="0"/>
                </a:lnTo>
                <a:close/>
                <a:moveTo>
                  <a:pt x="293" y="178"/>
                </a:moveTo>
                <a:lnTo>
                  <a:pt x="279" y="144"/>
                </a:lnTo>
                <a:lnTo>
                  <a:pt x="331" y="200"/>
                </a:lnTo>
                <a:lnTo>
                  <a:pt x="256" y="182"/>
                </a:lnTo>
                <a:lnTo>
                  <a:pt x="293" y="17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9732772"/>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dirty="0">
                <a:cs typeface="Arial" charset="0"/>
              </a:rPr>
              <a:t>Forward Path- Convergence Points</a:t>
            </a:r>
          </a:p>
        </p:txBody>
      </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latin typeface="Book Antiqua" panose="02040602050305030304" pitchFamily="18" charset="0"/>
              </a:rPr>
              <a:pPr>
                <a:defRPr/>
              </a:pPr>
              <a:t>3/12/2024</a:t>
            </a:fld>
            <a:endParaRPr lang="en-US" sz="1200" dirty="0">
              <a:solidFill>
                <a:schemeClr val="tx1">
                  <a:tint val="75000"/>
                </a:schemeClr>
              </a:solidFill>
              <a:latin typeface="Book Antiqua" panose="02040602050305030304" pitchFamily="18" charset="0"/>
            </a:endParaRPr>
          </a:p>
        </p:txBody>
      </p:sp>
      <p:sp>
        <p:nvSpPr>
          <p:cNvPr id="31942" name="Rectangle 11">
            <a:extLst>
              <a:ext uri="{FF2B5EF4-FFF2-40B4-BE49-F238E27FC236}">
                <a16:creationId xmlns:a16="http://schemas.microsoft.com/office/drawing/2014/main" id="{D1D67838-78FA-412F-B4AE-CA82BA68BC74}"/>
              </a:ext>
            </a:extLst>
          </p:cNvPr>
          <p:cNvSpPr>
            <a:spLocks noChangeArrowheads="1"/>
          </p:cNvSpPr>
          <p:nvPr/>
        </p:nvSpPr>
        <p:spPr bwMode="auto">
          <a:xfrm>
            <a:off x="4181475" y="1052513"/>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7</a:t>
            </a:r>
            <a:endParaRPr kumimoji="0" lang="en-US" altLang="en-US" sz="1800" b="0" i="0" u="none" strike="noStrike" cap="none" normalizeH="0" baseline="0" dirty="0">
              <a:ln>
                <a:noFill/>
              </a:ln>
              <a:solidFill>
                <a:srgbClr val="00B050"/>
              </a:solidFill>
              <a:effectLst/>
            </a:endParaRPr>
          </a:p>
        </p:txBody>
      </p:sp>
      <p:sp>
        <p:nvSpPr>
          <p:cNvPr id="31943" name="Rectangle 12">
            <a:extLst>
              <a:ext uri="{FF2B5EF4-FFF2-40B4-BE49-F238E27FC236}">
                <a16:creationId xmlns:a16="http://schemas.microsoft.com/office/drawing/2014/main" id="{80016E5F-7B63-4C1A-B97B-69AD77A276E3}"/>
              </a:ext>
            </a:extLst>
          </p:cNvPr>
          <p:cNvSpPr>
            <a:spLocks noChangeArrowheads="1"/>
          </p:cNvSpPr>
          <p:nvPr/>
        </p:nvSpPr>
        <p:spPr bwMode="auto">
          <a:xfrm>
            <a:off x="4797425" y="1052513"/>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44" name="Rectangle 13">
            <a:extLst>
              <a:ext uri="{FF2B5EF4-FFF2-40B4-BE49-F238E27FC236}">
                <a16:creationId xmlns:a16="http://schemas.microsoft.com/office/drawing/2014/main" id="{4E44818A-DD54-4398-8FA1-D5A8BF25729A}"/>
              </a:ext>
            </a:extLst>
          </p:cNvPr>
          <p:cNvSpPr>
            <a:spLocks noChangeArrowheads="1"/>
          </p:cNvSpPr>
          <p:nvPr/>
        </p:nvSpPr>
        <p:spPr bwMode="auto">
          <a:xfrm>
            <a:off x="5353050" y="105251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13</a:t>
            </a:r>
            <a:endParaRPr kumimoji="0" lang="en-US" altLang="en-US" sz="1800" b="0" i="0" u="none" strike="noStrike" cap="none" normalizeH="0" baseline="0" dirty="0">
              <a:ln>
                <a:noFill/>
              </a:ln>
              <a:solidFill>
                <a:srgbClr val="00B050"/>
              </a:solidFill>
              <a:effectLst/>
            </a:endParaRPr>
          </a:p>
        </p:txBody>
      </p:sp>
      <p:sp>
        <p:nvSpPr>
          <p:cNvPr id="31946" name="Rectangle 15">
            <a:extLst>
              <a:ext uri="{FF2B5EF4-FFF2-40B4-BE49-F238E27FC236}">
                <a16:creationId xmlns:a16="http://schemas.microsoft.com/office/drawing/2014/main" id="{BB26D801-BC58-42AB-B8CF-EA0BD3637233}"/>
              </a:ext>
            </a:extLst>
          </p:cNvPr>
          <p:cNvSpPr>
            <a:spLocks noChangeArrowheads="1"/>
          </p:cNvSpPr>
          <p:nvPr/>
        </p:nvSpPr>
        <p:spPr bwMode="auto">
          <a:xfrm>
            <a:off x="4797425" y="136207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48" name="Rectangle 17">
            <a:extLst>
              <a:ext uri="{FF2B5EF4-FFF2-40B4-BE49-F238E27FC236}">
                <a16:creationId xmlns:a16="http://schemas.microsoft.com/office/drawing/2014/main" id="{456E02FA-84AA-4E32-888E-37840375A878}"/>
              </a:ext>
            </a:extLst>
          </p:cNvPr>
          <p:cNvSpPr>
            <a:spLocks noChangeArrowheads="1"/>
          </p:cNvSpPr>
          <p:nvPr/>
        </p:nvSpPr>
        <p:spPr bwMode="auto">
          <a:xfrm>
            <a:off x="1714500" y="1670050"/>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0</a:t>
            </a:r>
            <a:endParaRPr kumimoji="0" lang="en-US" altLang="en-US" sz="1800" b="0" i="0" u="none" strike="noStrike" cap="none" normalizeH="0" baseline="0" dirty="0">
              <a:ln>
                <a:noFill/>
              </a:ln>
              <a:solidFill>
                <a:srgbClr val="00B050"/>
              </a:solidFill>
              <a:effectLst/>
            </a:endParaRPr>
          </a:p>
        </p:txBody>
      </p:sp>
      <p:sp>
        <p:nvSpPr>
          <p:cNvPr id="31949" name="Rectangle 18">
            <a:extLst>
              <a:ext uri="{FF2B5EF4-FFF2-40B4-BE49-F238E27FC236}">
                <a16:creationId xmlns:a16="http://schemas.microsoft.com/office/drawing/2014/main" id="{953AB03E-8C55-4BCE-86CB-42CDFA3B3D9A}"/>
              </a:ext>
            </a:extLst>
          </p:cNvPr>
          <p:cNvSpPr>
            <a:spLocks noChangeArrowheads="1"/>
          </p:cNvSpPr>
          <p:nvPr/>
        </p:nvSpPr>
        <p:spPr bwMode="auto">
          <a:xfrm>
            <a:off x="2322513" y="1670050"/>
            <a:ext cx="29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50" name="Rectangle 19">
            <a:extLst>
              <a:ext uri="{FF2B5EF4-FFF2-40B4-BE49-F238E27FC236}">
                <a16:creationId xmlns:a16="http://schemas.microsoft.com/office/drawing/2014/main" id="{5F1EBF48-66C7-47FB-A43D-30CA55611C7F}"/>
              </a:ext>
            </a:extLst>
          </p:cNvPr>
          <p:cNvSpPr>
            <a:spLocks noChangeArrowheads="1"/>
          </p:cNvSpPr>
          <p:nvPr/>
        </p:nvSpPr>
        <p:spPr bwMode="auto">
          <a:xfrm>
            <a:off x="2956035" y="1659239"/>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B050"/>
                </a:solidFill>
                <a:effectLst/>
                <a:latin typeface="Calibri" panose="020F0502020204030204" pitchFamily="34" charset="0"/>
              </a:rPr>
              <a:t>7</a:t>
            </a:r>
            <a:endParaRPr kumimoji="0" lang="en-US" altLang="en-US" sz="1800" i="0" u="none" strike="noStrike" cap="none" normalizeH="0" baseline="0" dirty="0">
              <a:ln>
                <a:noFill/>
              </a:ln>
              <a:solidFill>
                <a:srgbClr val="00B050"/>
              </a:solidFill>
              <a:effectLst/>
            </a:endParaRPr>
          </a:p>
        </p:txBody>
      </p:sp>
      <p:sp>
        <p:nvSpPr>
          <p:cNvPr id="31951" name="Rectangle 20">
            <a:extLst>
              <a:ext uri="{FF2B5EF4-FFF2-40B4-BE49-F238E27FC236}">
                <a16:creationId xmlns:a16="http://schemas.microsoft.com/office/drawing/2014/main" id="{21217EC5-EB01-4451-B3E4-26CA55A4E20F}"/>
              </a:ext>
            </a:extLst>
          </p:cNvPr>
          <p:cNvSpPr>
            <a:spLocks noChangeArrowheads="1"/>
          </p:cNvSpPr>
          <p:nvPr/>
        </p:nvSpPr>
        <p:spPr bwMode="auto">
          <a:xfrm>
            <a:off x="6584950" y="167005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14</a:t>
            </a:r>
            <a:endParaRPr kumimoji="0" lang="en-US" altLang="en-US" sz="1800" b="0" i="0" u="none" strike="noStrike" cap="none" normalizeH="0" baseline="0" dirty="0">
              <a:ln>
                <a:noFill/>
              </a:ln>
              <a:solidFill>
                <a:srgbClr val="00B050"/>
              </a:solidFill>
              <a:effectLst/>
            </a:endParaRPr>
          </a:p>
        </p:txBody>
      </p:sp>
      <p:sp>
        <p:nvSpPr>
          <p:cNvPr id="31952" name="Rectangle 21">
            <a:extLst>
              <a:ext uri="{FF2B5EF4-FFF2-40B4-BE49-F238E27FC236}">
                <a16:creationId xmlns:a16="http://schemas.microsoft.com/office/drawing/2014/main" id="{CC4604CB-737B-4BD3-8E05-304A0AEA0109}"/>
              </a:ext>
            </a:extLst>
          </p:cNvPr>
          <p:cNvSpPr>
            <a:spLocks noChangeArrowheads="1"/>
          </p:cNvSpPr>
          <p:nvPr/>
        </p:nvSpPr>
        <p:spPr bwMode="auto">
          <a:xfrm>
            <a:off x="7254875" y="1670050"/>
            <a:ext cx="30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53" name="Rectangle 22">
            <a:extLst>
              <a:ext uri="{FF2B5EF4-FFF2-40B4-BE49-F238E27FC236}">
                <a16:creationId xmlns:a16="http://schemas.microsoft.com/office/drawing/2014/main" id="{ECAA9F4E-883A-4F04-891A-52F935CE473A}"/>
              </a:ext>
            </a:extLst>
          </p:cNvPr>
          <p:cNvSpPr>
            <a:spLocks noChangeArrowheads="1"/>
          </p:cNvSpPr>
          <p:nvPr/>
        </p:nvSpPr>
        <p:spPr bwMode="auto">
          <a:xfrm>
            <a:off x="7818438" y="167005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B050"/>
                </a:solidFill>
                <a:effectLst/>
                <a:latin typeface="Calibri" panose="020F0502020204030204" pitchFamily="34" charset="0"/>
              </a:rPr>
              <a:t>23</a:t>
            </a:r>
            <a:endParaRPr kumimoji="0" lang="en-US" altLang="en-US" sz="1800" i="0" u="none" strike="noStrike" cap="none" normalizeH="0" baseline="0" dirty="0">
              <a:ln>
                <a:noFill/>
              </a:ln>
              <a:solidFill>
                <a:srgbClr val="00B050"/>
              </a:solidFill>
              <a:effectLst/>
            </a:endParaRPr>
          </a:p>
        </p:txBody>
      </p:sp>
      <p:sp>
        <p:nvSpPr>
          <p:cNvPr id="31955" name="Rectangle 24">
            <a:extLst>
              <a:ext uri="{FF2B5EF4-FFF2-40B4-BE49-F238E27FC236}">
                <a16:creationId xmlns:a16="http://schemas.microsoft.com/office/drawing/2014/main" id="{02096D54-6342-446F-A91F-6615C34A9412}"/>
              </a:ext>
            </a:extLst>
          </p:cNvPr>
          <p:cNvSpPr>
            <a:spLocks noChangeArrowheads="1"/>
          </p:cNvSpPr>
          <p:nvPr/>
        </p:nvSpPr>
        <p:spPr bwMode="auto">
          <a:xfrm>
            <a:off x="2332038" y="19780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58" name="Rectangle 27">
            <a:extLst>
              <a:ext uri="{FF2B5EF4-FFF2-40B4-BE49-F238E27FC236}">
                <a16:creationId xmlns:a16="http://schemas.microsoft.com/office/drawing/2014/main" id="{21043616-4A7C-4431-8473-BE6DB7C5D99C}"/>
              </a:ext>
            </a:extLst>
          </p:cNvPr>
          <p:cNvSpPr>
            <a:spLocks noChangeArrowheads="1"/>
          </p:cNvSpPr>
          <p:nvPr/>
        </p:nvSpPr>
        <p:spPr bwMode="auto">
          <a:xfrm>
            <a:off x="7264400" y="19780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0" name="Rectangle 29">
            <a:extLst>
              <a:ext uri="{FF2B5EF4-FFF2-40B4-BE49-F238E27FC236}">
                <a16:creationId xmlns:a16="http://schemas.microsoft.com/office/drawing/2014/main" id="{72A3B7C6-CE54-4695-AAE8-43D31AA58C95}"/>
              </a:ext>
            </a:extLst>
          </p:cNvPr>
          <p:cNvSpPr>
            <a:spLocks noChangeArrowheads="1"/>
          </p:cNvSpPr>
          <p:nvPr/>
        </p:nvSpPr>
        <p:spPr bwMode="auto">
          <a:xfrm>
            <a:off x="4181475" y="2287588"/>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B050"/>
                </a:solidFill>
                <a:effectLst/>
                <a:latin typeface="Calibri" panose="020F0502020204030204" pitchFamily="34" charset="0"/>
              </a:rPr>
              <a:t>7</a:t>
            </a:r>
            <a:endParaRPr kumimoji="0" lang="en-US" altLang="en-US" sz="1800" b="0" i="0" u="none" strike="noStrike" cap="none" normalizeH="0" baseline="0">
              <a:ln>
                <a:noFill/>
              </a:ln>
              <a:solidFill>
                <a:srgbClr val="00B050"/>
              </a:solidFill>
              <a:effectLst/>
            </a:endParaRPr>
          </a:p>
        </p:txBody>
      </p:sp>
      <p:sp>
        <p:nvSpPr>
          <p:cNvPr id="31961" name="Rectangle 30">
            <a:extLst>
              <a:ext uri="{FF2B5EF4-FFF2-40B4-BE49-F238E27FC236}">
                <a16:creationId xmlns:a16="http://schemas.microsoft.com/office/drawing/2014/main" id="{37FE3E36-E0AD-486D-844C-052620ADFFAB}"/>
              </a:ext>
            </a:extLst>
          </p:cNvPr>
          <p:cNvSpPr>
            <a:spLocks noChangeArrowheads="1"/>
          </p:cNvSpPr>
          <p:nvPr/>
        </p:nvSpPr>
        <p:spPr bwMode="auto">
          <a:xfrm>
            <a:off x="4789488" y="2287588"/>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2" name="Rectangle 31">
            <a:extLst>
              <a:ext uri="{FF2B5EF4-FFF2-40B4-BE49-F238E27FC236}">
                <a16:creationId xmlns:a16="http://schemas.microsoft.com/office/drawing/2014/main" id="{40A9A93F-7BF0-44D2-A364-39597795B177}"/>
              </a:ext>
            </a:extLst>
          </p:cNvPr>
          <p:cNvSpPr>
            <a:spLocks noChangeArrowheads="1"/>
          </p:cNvSpPr>
          <p:nvPr/>
        </p:nvSpPr>
        <p:spPr bwMode="auto">
          <a:xfrm>
            <a:off x="5353050" y="2287588"/>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B050"/>
                </a:solidFill>
                <a:effectLst/>
                <a:latin typeface="Calibri" panose="020F0502020204030204" pitchFamily="34" charset="0"/>
              </a:rPr>
              <a:t>14</a:t>
            </a:r>
            <a:endParaRPr kumimoji="0" lang="en-US" altLang="en-US" sz="1800" i="0" u="none" strike="noStrike" cap="none" normalizeH="0" baseline="0" dirty="0">
              <a:ln>
                <a:noFill/>
              </a:ln>
              <a:solidFill>
                <a:srgbClr val="00B050"/>
              </a:solidFill>
              <a:effectLst/>
            </a:endParaRPr>
          </a:p>
        </p:txBody>
      </p:sp>
      <p:sp>
        <p:nvSpPr>
          <p:cNvPr id="31964" name="Rectangle 33">
            <a:extLst>
              <a:ext uri="{FF2B5EF4-FFF2-40B4-BE49-F238E27FC236}">
                <a16:creationId xmlns:a16="http://schemas.microsoft.com/office/drawing/2014/main" id="{F77B6CAB-F65F-468C-BA89-E32850540D04}"/>
              </a:ext>
            </a:extLst>
          </p:cNvPr>
          <p:cNvSpPr>
            <a:spLocks noChangeArrowheads="1"/>
          </p:cNvSpPr>
          <p:nvPr/>
        </p:nvSpPr>
        <p:spPr bwMode="auto">
          <a:xfrm>
            <a:off x="4797425" y="2595563"/>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6" name="Rectangle 35">
            <a:extLst>
              <a:ext uri="{FF2B5EF4-FFF2-40B4-BE49-F238E27FC236}">
                <a16:creationId xmlns:a16="http://schemas.microsoft.com/office/drawing/2014/main" id="{1E7647C9-E338-4211-A9D1-4ECF35CA6CD6}"/>
              </a:ext>
            </a:extLst>
          </p:cNvPr>
          <p:cNvSpPr>
            <a:spLocks noChangeArrowheads="1"/>
          </p:cNvSpPr>
          <p:nvPr/>
        </p:nvSpPr>
        <p:spPr bwMode="auto">
          <a:xfrm>
            <a:off x="9051925" y="259556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23</a:t>
            </a:r>
            <a:endParaRPr kumimoji="0" lang="en-US" altLang="en-US" sz="1800" b="0" i="0" u="none" strike="noStrike" cap="none" normalizeH="0" baseline="0" dirty="0">
              <a:ln>
                <a:noFill/>
              </a:ln>
              <a:solidFill>
                <a:srgbClr val="00B050"/>
              </a:solidFill>
              <a:effectLst/>
            </a:endParaRPr>
          </a:p>
        </p:txBody>
      </p:sp>
      <p:sp>
        <p:nvSpPr>
          <p:cNvPr id="31967" name="Rectangle 36">
            <a:extLst>
              <a:ext uri="{FF2B5EF4-FFF2-40B4-BE49-F238E27FC236}">
                <a16:creationId xmlns:a16="http://schemas.microsoft.com/office/drawing/2014/main" id="{45B98853-5535-4462-BC1F-6935C5981517}"/>
              </a:ext>
            </a:extLst>
          </p:cNvPr>
          <p:cNvSpPr>
            <a:spLocks noChangeArrowheads="1"/>
          </p:cNvSpPr>
          <p:nvPr/>
        </p:nvSpPr>
        <p:spPr bwMode="auto">
          <a:xfrm>
            <a:off x="9756775" y="2595563"/>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J</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8" name="Rectangle 37">
            <a:extLst>
              <a:ext uri="{FF2B5EF4-FFF2-40B4-BE49-F238E27FC236}">
                <a16:creationId xmlns:a16="http://schemas.microsoft.com/office/drawing/2014/main" id="{CE58C236-2D1C-4B8F-B383-C64069458A5E}"/>
              </a:ext>
            </a:extLst>
          </p:cNvPr>
          <p:cNvSpPr>
            <a:spLocks noChangeArrowheads="1"/>
          </p:cNvSpPr>
          <p:nvPr/>
        </p:nvSpPr>
        <p:spPr bwMode="auto">
          <a:xfrm>
            <a:off x="10285413" y="259556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B050"/>
                </a:solidFill>
                <a:effectLst/>
                <a:latin typeface="Calibri" panose="020F0502020204030204" pitchFamily="34" charset="0"/>
              </a:rPr>
              <a:t>28</a:t>
            </a:r>
            <a:endParaRPr kumimoji="0" lang="en-US" altLang="en-US" sz="1800" i="0" u="none" strike="noStrike" cap="none" normalizeH="0" baseline="0" dirty="0">
              <a:ln>
                <a:noFill/>
              </a:ln>
              <a:solidFill>
                <a:srgbClr val="00B050"/>
              </a:solidFill>
              <a:effectLst/>
            </a:endParaRPr>
          </a:p>
        </p:txBody>
      </p:sp>
      <p:sp>
        <p:nvSpPr>
          <p:cNvPr id="31969" name="Rectangle 38">
            <a:extLst>
              <a:ext uri="{FF2B5EF4-FFF2-40B4-BE49-F238E27FC236}">
                <a16:creationId xmlns:a16="http://schemas.microsoft.com/office/drawing/2014/main" id="{F8CFC116-C009-4B05-BCD2-ED66F0651F19}"/>
              </a:ext>
            </a:extLst>
          </p:cNvPr>
          <p:cNvSpPr>
            <a:spLocks noChangeArrowheads="1"/>
          </p:cNvSpPr>
          <p:nvPr/>
        </p:nvSpPr>
        <p:spPr bwMode="auto">
          <a:xfrm>
            <a:off x="490538" y="2903538"/>
            <a:ext cx="263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1" name="Rectangle 40">
            <a:extLst>
              <a:ext uri="{FF2B5EF4-FFF2-40B4-BE49-F238E27FC236}">
                <a16:creationId xmlns:a16="http://schemas.microsoft.com/office/drawing/2014/main" id="{CA723DDE-5E86-452E-BEE0-0835DBC8E63A}"/>
              </a:ext>
            </a:extLst>
          </p:cNvPr>
          <p:cNvSpPr>
            <a:spLocks noChangeArrowheads="1"/>
          </p:cNvSpPr>
          <p:nvPr/>
        </p:nvSpPr>
        <p:spPr bwMode="auto">
          <a:xfrm>
            <a:off x="9729788" y="290353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3" name="Rectangle 42">
            <a:extLst>
              <a:ext uri="{FF2B5EF4-FFF2-40B4-BE49-F238E27FC236}">
                <a16:creationId xmlns:a16="http://schemas.microsoft.com/office/drawing/2014/main" id="{F5109EB3-EA2E-40A1-A92D-8EEAFC8E6A88}"/>
              </a:ext>
            </a:extLst>
          </p:cNvPr>
          <p:cNvSpPr>
            <a:spLocks noChangeArrowheads="1"/>
          </p:cNvSpPr>
          <p:nvPr/>
        </p:nvSpPr>
        <p:spPr bwMode="auto">
          <a:xfrm>
            <a:off x="11571288" y="2903538"/>
            <a:ext cx="29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4" name="Rectangle 43">
            <a:extLst>
              <a:ext uri="{FF2B5EF4-FFF2-40B4-BE49-F238E27FC236}">
                <a16:creationId xmlns:a16="http://schemas.microsoft.com/office/drawing/2014/main" id="{DD1EED07-298C-41AF-A439-513D6C1018E4}"/>
              </a:ext>
            </a:extLst>
          </p:cNvPr>
          <p:cNvSpPr>
            <a:spLocks noChangeArrowheads="1"/>
          </p:cNvSpPr>
          <p:nvPr/>
        </p:nvSpPr>
        <p:spPr bwMode="auto">
          <a:xfrm>
            <a:off x="482600" y="3213100"/>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5" name="Rectangle 44">
            <a:extLst>
              <a:ext uri="{FF2B5EF4-FFF2-40B4-BE49-F238E27FC236}">
                <a16:creationId xmlns:a16="http://schemas.microsoft.com/office/drawing/2014/main" id="{547B6CD4-8521-44C4-8BDB-A67F1586B936}"/>
              </a:ext>
            </a:extLst>
          </p:cNvPr>
          <p:cNvSpPr>
            <a:spLocks noChangeArrowheads="1"/>
          </p:cNvSpPr>
          <p:nvPr/>
        </p:nvSpPr>
        <p:spPr bwMode="auto">
          <a:xfrm>
            <a:off x="11517313" y="321310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030A0"/>
                </a:solidFill>
                <a:effectLst/>
                <a:latin typeface="Calibri" panose="020F0502020204030204" pitchFamily="34" charset="0"/>
              </a:rPr>
              <a:t>28</a:t>
            </a:r>
            <a:endParaRPr kumimoji="0" lang="en-US" altLang="en-US" sz="1800" b="1" i="0" u="none" strike="noStrike" cap="none" normalizeH="0" baseline="0" dirty="0">
              <a:ln>
                <a:noFill/>
              </a:ln>
              <a:solidFill>
                <a:srgbClr val="7030A0"/>
              </a:solidFill>
              <a:effectLst/>
            </a:endParaRPr>
          </a:p>
        </p:txBody>
      </p:sp>
      <p:sp>
        <p:nvSpPr>
          <p:cNvPr id="31976" name="Rectangle 45">
            <a:extLst>
              <a:ext uri="{FF2B5EF4-FFF2-40B4-BE49-F238E27FC236}">
                <a16:creationId xmlns:a16="http://schemas.microsoft.com/office/drawing/2014/main" id="{BD2CFAD8-AE00-42C7-BD7B-BF753CA038E3}"/>
              </a:ext>
            </a:extLst>
          </p:cNvPr>
          <p:cNvSpPr>
            <a:spLocks noChangeArrowheads="1"/>
          </p:cNvSpPr>
          <p:nvPr/>
        </p:nvSpPr>
        <p:spPr bwMode="auto">
          <a:xfrm>
            <a:off x="4181475" y="3521075"/>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2</a:t>
            </a:r>
            <a:endParaRPr kumimoji="0" lang="en-US" altLang="en-US" sz="1800" b="0" i="0" u="none" strike="noStrike" cap="none" normalizeH="0" baseline="0" dirty="0">
              <a:ln>
                <a:noFill/>
              </a:ln>
              <a:solidFill>
                <a:srgbClr val="00B050"/>
              </a:solidFill>
              <a:effectLst/>
            </a:endParaRPr>
          </a:p>
        </p:txBody>
      </p:sp>
      <p:sp>
        <p:nvSpPr>
          <p:cNvPr id="31977" name="Rectangle 46">
            <a:extLst>
              <a:ext uri="{FF2B5EF4-FFF2-40B4-BE49-F238E27FC236}">
                <a16:creationId xmlns:a16="http://schemas.microsoft.com/office/drawing/2014/main" id="{C33E3D09-7F3B-4009-AA27-A896E9E88787}"/>
              </a:ext>
            </a:extLst>
          </p:cNvPr>
          <p:cNvSpPr>
            <a:spLocks noChangeArrowheads="1"/>
          </p:cNvSpPr>
          <p:nvPr/>
        </p:nvSpPr>
        <p:spPr bwMode="auto">
          <a:xfrm>
            <a:off x="4806950" y="352107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8" name="Rectangle 47">
            <a:extLst>
              <a:ext uri="{FF2B5EF4-FFF2-40B4-BE49-F238E27FC236}">
                <a16:creationId xmlns:a16="http://schemas.microsoft.com/office/drawing/2014/main" id="{DD4FC95F-08D6-4653-9763-2E76DC03B73F}"/>
              </a:ext>
            </a:extLst>
          </p:cNvPr>
          <p:cNvSpPr>
            <a:spLocks noChangeArrowheads="1"/>
          </p:cNvSpPr>
          <p:nvPr/>
        </p:nvSpPr>
        <p:spPr bwMode="auto">
          <a:xfrm>
            <a:off x="5414963" y="3521075"/>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6</a:t>
            </a:r>
            <a:endParaRPr kumimoji="0" lang="en-US" altLang="en-US" sz="1800" b="0" i="0" u="none" strike="noStrike" cap="none" normalizeH="0" baseline="0" dirty="0">
              <a:ln>
                <a:noFill/>
              </a:ln>
              <a:solidFill>
                <a:srgbClr val="00B050"/>
              </a:solidFill>
              <a:effectLst/>
            </a:endParaRPr>
          </a:p>
        </p:txBody>
      </p:sp>
      <p:sp>
        <p:nvSpPr>
          <p:cNvPr id="31980" name="Rectangle 49">
            <a:extLst>
              <a:ext uri="{FF2B5EF4-FFF2-40B4-BE49-F238E27FC236}">
                <a16:creationId xmlns:a16="http://schemas.microsoft.com/office/drawing/2014/main" id="{75C3A9DB-DA5E-4770-806C-CB6120736F0E}"/>
              </a:ext>
            </a:extLst>
          </p:cNvPr>
          <p:cNvSpPr>
            <a:spLocks noChangeArrowheads="1"/>
          </p:cNvSpPr>
          <p:nvPr/>
        </p:nvSpPr>
        <p:spPr bwMode="auto">
          <a:xfrm>
            <a:off x="4797425" y="383063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2" name="Rectangle 51">
            <a:extLst>
              <a:ext uri="{FF2B5EF4-FFF2-40B4-BE49-F238E27FC236}">
                <a16:creationId xmlns:a16="http://schemas.microsoft.com/office/drawing/2014/main" id="{7B2C67B8-26E1-41B9-82CD-0742290F5C1F}"/>
              </a:ext>
            </a:extLst>
          </p:cNvPr>
          <p:cNvSpPr>
            <a:spLocks noChangeArrowheads="1"/>
          </p:cNvSpPr>
          <p:nvPr/>
        </p:nvSpPr>
        <p:spPr bwMode="auto">
          <a:xfrm>
            <a:off x="1714500" y="4138613"/>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0</a:t>
            </a:r>
            <a:endParaRPr kumimoji="0" lang="en-US" altLang="en-US" sz="1800" b="0" i="0" u="none" strike="noStrike" cap="none" normalizeH="0" baseline="0" dirty="0">
              <a:ln>
                <a:noFill/>
              </a:ln>
              <a:solidFill>
                <a:srgbClr val="00B050"/>
              </a:solidFill>
              <a:effectLst/>
            </a:endParaRPr>
          </a:p>
        </p:txBody>
      </p:sp>
      <p:sp>
        <p:nvSpPr>
          <p:cNvPr id="31983" name="Rectangle 52">
            <a:extLst>
              <a:ext uri="{FF2B5EF4-FFF2-40B4-BE49-F238E27FC236}">
                <a16:creationId xmlns:a16="http://schemas.microsoft.com/office/drawing/2014/main" id="{31C6EAF4-20B2-4B59-AE52-18DEF147A455}"/>
              </a:ext>
            </a:extLst>
          </p:cNvPr>
          <p:cNvSpPr>
            <a:spLocks noChangeArrowheads="1"/>
          </p:cNvSpPr>
          <p:nvPr/>
        </p:nvSpPr>
        <p:spPr bwMode="auto">
          <a:xfrm>
            <a:off x="2332038" y="4138613"/>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4" name="Rectangle 53">
            <a:extLst>
              <a:ext uri="{FF2B5EF4-FFF2-40B4-BE49-F238E27FC236}">
                <a16:creationId xmlns:a16="http://schemas.microsoft.com/office/drawing/2014/main" id="{6FFA65FE-50F8-4A9D-93FA-DB887319F25C}"/>
              </a:ext>
            </a:extLst>
          </p:cNvPr>
          <p:cNvSpPr>
            <a:spLocks noChangeArrowheads="1"/>
          </p:cNvSpPr>
          <p:nvPr/>
        </p:nvSpPr>
        <p:spPr bwMode="auto">
          <a:xfrm>
            <a:off x="2947988" y="4138613"/>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2</a:t>
            </a:r>
            <a:endParaRPr kumimoji="0" lang="en-US" altLang="en-US" sz="1800" b="0" i="0" u="none" strike="noStrike" cap="none" normalizeH="0" baseline="0" dirty="0">
              <a:ln>
                <a:noFill/>
              </a:ln>
              <a:solidFill>
                <a:srgbClr val="00B050"/>
              </a:solidFill>
              <a:effectLst/>
            </a:endParaRPr>
          </a:p>
        </p:txBody>
      </p:sp>
      <p:sp>
        <p:nvSpPr>
          <p:cNvPr id="31985" name="Rectangle 54">
            <a:extLst>
              <a:ext uri="{FF2B5EF4-FFF2-40B4-BE49-F238E27FC236}">
                <a16:creationId xmlns:a16="http://schemas.microsoft.com/office/drawing/2014/main" id="{9B650CC8-66F5-46CE-8A80-F3F8BAFF192C}"/>
              </a:ext>
            </a:extLst>
          </p:cNvPr>
          <p:cNvSpPr>
            <a:spLocks noChangeArrowheads="1"/>
          </p:cNvSpPr>
          <p:nvPr/>
        </p:nvSpPr>
        <p:spPr bwMode="auto">
          <a:xfrm>
            <a:off x="6646863" y="4138613"/>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9</a:t>
            </a:r>
            <a:endParaRPr kumimoji="0" lang="en-US" altLang="en-US" sz="1800" b="0" i="0" u="none" strike="noStrike" cap="none" normalizeH="0" baseline="0" dirty="0">
              <a:ln>
                <a:noFill/>
              </a:ln>
              <a:solidFill>
                <a:srgbClr val="00B050"/>
              </a:solidFill>
              <a:effectLst/>
            </a:endParaRPr>
          </a:p>
        </p:txBody>
      </p:sp>
      <p:sp>
        <p:nvSpPr>
          <p:cNvPr id="31986" name="Rectangle 55">
            <a:extLst>
              <a:ext uri="{FF2B5EF4-FFF2-40B4-BE49-F238E27FC236}">
                <a16:creationId xmlns:a16="http://schemas.microsoft.com/office/drawing/2014/main" id="{54915F20-C044-4738-B3C9-65CD1BE955B0}"/>
              </a:ext>
            </a:extLst>
          </p:cNvPr>
          <p:cNvSpPr>
            <a:spLocks noChangeArrowheads="1"/>
          </p:cNvSpPr>
          <p:nvPr/>
        </p:nvSpPr>
        <p:spPr bwMode="auto">
          <a:xfrm>
            <a:off x="7254875" y="4138613"/>
            <a:ext cx="30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7" name="Rectangle 56">
            <a:extLst>
              <a:ext uri="{FF2B5EF4-FFF2-40B4-BE49-F238E27FC236}">
                <a16:creationId xmlns:a16="http://schemas.microsoft.com/office/drawing/2014/main" id="{7B807E9A-54B0-442A-A3E5-21091F79EFAD}"/>
              </a:ext>
            </a:extLst>
          </p:cNvPr>
          <p:cNvSpPr>
            <a:spLocks noChangeArrowheads="1"/>
          </p:cNvSpPr>
          <p:nvPr/>
        </p:nvSpPr>
        <p:spPr bwMode="auto">
          <a:xfrm>
            <a:off x="7818438" y="413861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17</a:t>
            </a:r>
            <a:endParaRPr kumimoji="0" lang="en-US" altLang="en-US" sz="1800" b="0" i="0" u="none" strike="noStrike" cap="none" normalizeH="0" baseline="0" dirty="0">
              <a:ln>
                <a:noFill/>
              </a:ln>
              <a:solidFill>
                <a:srgbClr val="00B050"/>
              </a:solidFill>
              <a:effectLst/>
            </a:endParaRPr>
          </a:p>
        </p:txBody>
      </p:sp>
      <p:sp>
        <p:nvSpPr>
          <p:cNvPr id="31989" name="Rectangle 58">
            <a:extLst>
              <a:ext uri="{FF2B5EF4-FFF2-40B4-BE49-F238E27FC236}">
                <a16:creationId xmlns:a16="http://schemas.microsoft.com/office/drawing/2014/main" id="{3B478A56-77FB-474E-817D-62DFF9D0EBB0}"/>
              </a:ext>
            </a:extLst>
          </p:cNvPr>
          <p:cNvSpPr>
            <a:spLocks noChangeArrowheads="1"/>
          </p:cNvSpPr>
          <p:nvPr/>
        </p:nvSpPr>
        <p:spPr bwMode="auto">
          <a:xfrm>
            <a:off x="2332038" y="444658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2" name="Rectangle 61">
            <a:extLst>
              <a:ext uri="{FF2B5EF4-FFF2-40B4-BE49-F238E27FC236}">
                <a16:creationId xmlns:a16="http://schemas.microsoft.com/office/drawing/2014/main" id="{167D8BB2-52EF-4601-8691-CE0CB87DA70D}"/>
              </a:ext>
            </a:extLst>
          </p:cNvPr>
          <p:cNvSpPr>
            <a:spLocks noChangeArrowheads="1"/>
          </p:cNvSpPr>
          <p:nvPr/>
        </p:nvSpPr>
        <p:spPr bwMode="auto">
          <a:xfrm>
            <a:off x="7264400" y="444658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4" name="Rectangle 63">
            <a:extLst>
              <a:ext uri="{FF2B5EF4-FFF2-40B4-BE49-F238E27FC236}">
                <a16:creationId xmlns:a16="http://schemas.microsoft.com/office/drawing/2014/main" id="{9429EA0A-0480-446B-80D7-B9AFE985E277}"/>
              </a:ext>
            </a:extLst>
          </p:cNvPr>
          <p:cNvSpPr>
            <a:spLocks noChangeArrowheads="1"/>
          </p:cNvSpPr>
          <p:nvPr/>
        </p:nvSpPr>
        <p:spPr bwMode="auto">
          <a:xfrm>
            <a:off x="4181475" y="4756150"/>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B050"/>
                </a:solidFill>
                <a:effectLst/>
                <a:latin typeface="Calibri" panose="020F0502020204030204" pitchFamily="34" charset="0"/>
              </a:rPr>
              <a:t>2</a:t>
            </a:r>
            <a:endParaRPr kumimoji="0" lang="en-US" altLang="en-US" sz="1800" b="0" i="0" u="none" strike="noStrike" cap="none" normalizeH="0" baseline="0">
              <a:ln>
                <a:noFill/>
              </a:ln>
              <a:solidFill>
                <a:srgbClr val="00B050"/>
              </a:solidFill>
              <a:effectLst/>
            </a:endParaRPr>
          </a:p>
        </p:txBody>
      </p:sp>
      <p:sp>
        <p:nvSpPr>
          <p:cNvPr id="31995" name="Rectangle 64">
            <a:extLst>
              <a:ext uri="{FF2B5EF4-FFF2-40B4-BE49-F238E27FC236}">
                <a16:creationId xmlns:a16="http://schemas.microsoft.com/office/drawing/2014/main" id="{96E961F9-71EA-4F9C-94C9-D85B0DEC6E9F}"/>
              </a:ext>
            </a:extLst>
          </p:cNvPr>
          <p:cNvSpPr>
            <a:spLocks noChangeArrowheads="1"/>
          </p:cNvSpPr>
          <p:nvPr/>
        </p:nvSpPr>
        <p:spPr bwMode="auto">
          <a:xfrm>
            <a:off x="4806950" y="4756150"/>
            <a:ext cx="263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6" name="Rectangle 65">
            <a:extLst>
              <a:ext uri="{FF2B5EF4-FFF2-40B4-BE49-F238E27FC236}">
                <a16:creationId xmlns:a16="http://schemas.microsoft.com/office/drawing/2014/main" id="{A2CEBA5F-AEBC-426E-AF1E-C771BC8583EC}"/>
              </a:ext>
            </a:extLst>
          </p:cNvPr>
          <p:cNvSpPr>
            <a:spLocks noChangeArrowheads="1"/>
          </p:cNvSpPr>
          <p:nvPr/>
        </p:nvSpPr>
        <p:spPr bwMode="auto">
          <a:xfrm>
            <a:off x="5414963" y="4756150"/>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9</a:t>
            </a:r>
            <a:endParaRPr kumimoji="0" lang="en-US" altLang="en-US" sz="1800" b="0" i="0" u="none" strike="noStrike" cap="none" normalizeH="0" baseline="0" dirty="0">
              <a:ln>
                <a:noFill/>
              </a:ln>
              <a:solidFill>
                <a:srgbClr val="00B050"/>
              </a:solidFill>
              <a:effectLst/>
            </a:endParaRPr>
          </a:p>
        </p:txBody>
      </p:sp>
      <p:sp>
        <p:nvSpPr>
          <p:cNvPr id="31997" name="Rectangle 66">
            <a:extLst>
              <a:ext uri="{FF2B5EF4-FFF2-40B4-BE49-F238E27FC236}">
                <a16:creationId xmlns:a16="http://schemas.microsoft.com/office/drawing/2014/main" id="{6A4EE418-D29A-4825-A852-87AB84330822}"/>
              </a:ext>
            </a:extLst>
          </p:cNvPr>
          <p:cNvSpPr>
            <a:spLocks noChangeArrowheads="1"/>
          </p:cNvSpPr>
          <p:nvPr/>
        </p:nvSpPr>
        <p:spPr bwMode="auto">
          <a:xfrm>
            <a:off x="9051925" y="475615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17</a:t>
            </a:r>
            <a:endParaRPr kumimoji="0" lang="en-US" altLang="en-US" sz="1800" b="0" i="0" u="none" strike="noStrike" cap="none" normalizeH="0" baseline="0" dirty="0">
              <a:ln>
                <a:noFill/>
              </a:ln>
              <a:solidFill>
                <a:srgbClr val="00B050"/>
              </a:solidFill>
              <a:effectLst/>
            </a:endParaRPr>
          </a:p>
        </p:txBody>
      </p:sp>
      <p:sp>
        <p:nvSpPr>
          <p:cNvPr id="31998" name="Rectangle 67">
            <a:extLst>
              <a:ext uri="{FF2B5EF4-FFF2-40B4-BE49-F238E27FC236}">
                <a16:creationId xmlns:a16="http://schemas.microsoft.com/office/drawing/2014/main" id="{8B7D0B8A-C8C5-44E0-B894-78A03C6E01DA}"/>
              </a:ext>
            </a:extLst>
          </p:cNvPr>
          <p:cNvSpPr>
            <a:spLocks noChangeArrowheads="1"/>
          </p:cNvSpPr>
          <p:nvPr/>
        </p:nvSpPr>
        <p:spPr bwMode="auto">
          <a:xfrm>
            <a:off x="9729788" y="4756150"/>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9" name="Rectangle 68">
            <a:extLst>
              <a:ext uri="{FF2B5EF4-FFF2-40B4-BE49-F238E27FC236}">
                <a16:creationId xmlns:a16="http://schemas.microsoft.com/office/drawing/2014/main" id="{88FAB531-56B8-42DF-8717-1B8CACA93B26}"/>
              </a:ext>
            </a:extLst>
          </p:cNvPr>
          <p:cNvSpPr>
            <a:spLocks noChangeArrowheads="1"/>
          </p:cNvSpPr>
          <p:nvPr/>
        </p:nvSpPr>
        <p:spPr bwMode="auto">
          <a:xfrm>
            <a:off x="10285413" y="475615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23</a:t>
            </a:r>
            <a:endParaRPr kumimoji="0" lang="en-US" altLang="en-US" sz="1800" b="0" i="0" u="none" strike="noStrike" cap="none" normalizeH="0" baseline="0" dirty="0">
              <a:ln>
                <a:noFill/>
              </a:ln>
              <a:solidFill>
                <a:srgbClr val="00B050"/>
              </a:solidFill>
              <a:effectLst/>
            </a:endParaRPr>
          </a:p>
        </p:txBody>
      </p:sp>
      <p:sp>
        <p:nvSpPr>
          <p:cNvPr id="32001" name="Rectangle 70">
            <a:extLst>
              <a:ext uri="{FF2B5EF4-FFF2-40B4-BE49-F238E27FC236}">
                <a16:creationId xmlns:a16="http://schemas.microsoft.com/office/drawing/2014/main" id="{552B81D5-EFFF-495A-B1F3-68D8846DE45B}"/>
              </a:ext>
            </a:extLst>
          </p:cNvPr>
          <p:cNvSpPr>
            <a:spLocks noChangeArrowheads="1"/>
          </p:cNvSpPr>
          <p:nvPr/>
        </p:nvSpPr>
        <p:spPr bwMode="auto">
          <a:xfrm>
            <a:off x="4797425" y="50641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04" name="Rectangle 73">
            <a:extLst>
              <a:ext uri="{FF2B5EF4-FFF2-40B4-BE49-F238E27FC236}">
                <a16:creationId xmlns:a16="http://schemas.microsoft.com/office/drawing/2014/main" id="{1EBA28BF-608A-4809-8112-85B1347707A5}"/>
              </a:ext>
            </a:extLst>
          </p:cNvPr>
          <p:cNvSpPr>
            <a:spLocks noChangeArrowheads="1"/>
          </p:cNvSpPr>
          <p:nvPr/>
        </p:nvSpPr>
        <p:spPr bwMode="auto">
          <a:xfrm>
            <a:off x="9729788" y="50641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06" name="Rectangle 75">
            <a:extLst>
              <a:ext uri="{FF2B5EF4-FFF2-40B4-BE49-F238E27FC236}">
                <a16:creationId xmlns:a16="http://schemas.microsoft.com/office/drawing/2014/main" id="{244A04E8-5AD3-477D-9934-0CB6FA78B04C}"/>
              </a:ext>
            </a:extLst>
          </p:cNvPr>
          <p:cNvSpPr>
            <a:spLocks noChangeArrowheads="1"/>
          </p:cNvSpPr>
          <p:nvPr/>
        </p:nvSpPr>
        <p:spPr bwMode="auto">
          <a:xfrm>
            <a:off x="6646863" y="5372100"/>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9</a:t>
            </a:r>
            <a:endParaRPr kumimoji="0" lang="en-US" altLang="en-US" sz="1800" b="0" i="0" u="none" strike="noStrike" cap="none" normalizeH="0" baseline="0" dirty="0">
              <a:ln>
                <a:noFill/>
              </a:ln>
              <a:solidFill>
                <a:srgbClr val="00B050"/>
              </a:solidFill>
              <a:effectLst/>
            </a:endParaRPr>
          </a:p>
        </p:txBody>
      </p:sp>
      <p:sp>
        <p:nvSpPr>
          <p:cNvPr id="32007" name="Rectangle 76">
            <a:extLst>
              <a:ext uri="{FF2B5EF4-FFF2-40B4-BE49-F238E27FC236}">
                <a16:creationId xmlns:a16="http://schemas.microsoft.com/office/drawing/2014/main" id="{FEBE6272-7967-4EDE-B066-A1291BE2389F}"/>
              </a:ext>
            </a:extLst>
          </p:cNvPr>
          <p:cNvSpPr>
            <a:spLocks noChangeArrowheads="1"/>
          </p:cNvSpPr>
          <p:nvPr/>
        </p:nvSpPr>
        <p:spPr bwMode="auto">
          <a:xfrm>
            <a:off x="7299325" y="5372100"/>
            <a:ext cx="211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08" name="Rectangle 77">
            <a:extLst>
              <a:ext uri="{FF2B5EF4-FFF2-40B4-BE49-F238E27FC236}">
                <a16:creationId xmlns:a16="http://schemas.microsoft.com/office/drawing/2014/main" id="{FC987544-2767-40A6-B5BE-3A01A14643E1}"/>
              </a:ext>
            </a:extLst>
          </p:cNvPr>
          <p:cNvSpPr>
            <a:spLocks noChangeArrowheads="1"/>
          </p:cNvSpPr>
          <p:nvPr/>
        </p:nvSpPr>
        <p:spPr bwMode="auto">
          <a:xfrm>
            <a:off x="7818438" y="537210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11</a:t>
            </a:r>
            <a:endParaRPr kumimoji="0" lang="en-US" altLang="en-US" sz="1800" b="0" i="0" u="none" strike="noStrike" cap="none" normalizeH="0" baseline="0" dirty="0">
              <a:ln>
                <a:noFill/>
              </a:ln>
              <a:solidFill>
                <a:srgbClr val="00B050"/>
              </a:solidFill>
              <a:effectLst/>
            </a:endParaRPr>
          </a:p>
        </p:txBody>
      </p:sp>
      <p:sp>
        <p:nvSpPr>
          <p:cNvPr id="32010" name="Rectangle 79">
            <a:extLst>
              <a:ext uri="{FF2B5EF4-FFF2-40B4-BE49-F238E27FC236}">
                <a16:creationId xmlns:a16="http://schemas.microsoft.com/office/drawing/2014/main" id="{B12B3C48-2976-4AA3-BCA1-880022AC7841}"/>
              </a:ext>
            </a:extLst>
          </p:cNvPr>
          <p:cNvSpPr>
            <a:spLocks noChangeArrowheads="1"/>
          </p:cNvSpPr>
          <p:nvPr/>
        </p:nvSpPr>
        <p:spPr bwMode="auto">
          <a:xfrm>
            <a:off x="7264400" y="5681663"/>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16" name="Rectangle 85">
            <a:extLst>
              <a:ext uri="{FF2B5EF4-FFF2-40B4-BE49-F238E27FC236}">
                <a16:creationId xmlns:a16="http://schemas.microsoft.com/office/drawing/2014/main" id="{91EA514D-8BED-443D-8E86-91D4AAB51ADC}"/>
              </a:ext>
            </a:extLst>
          </p:cNvPr>
          <p:cNvSpPr>
            <a:spLocks noChangeArrowheads="1"/>
          </p:cNvSpPr>
          <p:nvPr/>
        </p:nvSpPr>
        <p:spPr bwMode="auto">
          <a:xfrm>
            <a:off x="3952875" y="106203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25" name="Rectangle 94">
            <a:extLst>
              <a:ext uri="{FF2B5EF4-FFF2-40B4-BE49-F238E27FC236}">
                <a16:creationId xmlns:a16="http://schemas.microsoft.com/office/drawing/2014/main" id="{CF603408-1524-45D9-8E37-2F27BBC7ACDF}"/>
              </a:ext>
            </a:extLst>
          </p:cNvPr>
          <p:cNvSpPr>
            <a:spLocks noChangeArrowheads="1"/>
          </p:cNvSpPr>
          <p:nvPr/>
        </p:nvSpPr>
        <p:spPr bwMode="auto">
          <a:xfrm>
            <a:off x="3952875" y="137001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0" name="Rectangle 99">
            <a:extLst>
              <a:ext uri="{FF2B5EF4-FFF2-40B4-BE49-F238E27FC236}">
                <a16:creationId xmlns:a16="http://schemas.microsoft.com/office/drawing/2014/main" id="{EDAFD3C2-9C1E-4E9A-A14B-3E86FA226844}"/>
              </a:ext>
            </a:extLst>
          </p:cNvPr>
          <p:cNvSpPr>
            <a:spLocks noChangeArrowheads="1"/>
          </p:cNvSpPr>
          <p:nvPr/>
        </p:nvSpPr>
        <p:spPr bwMode="auto">
          <a:xfrm>
            <a:off x="1485900"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3" name="Rectangle 102">
            <a:extLst>
              <a:ext uri="{FF2B5EF4-FFF2-40B4-BE49-F238E27FC236}">
                <a16:creationId xmlns:a16="http://schemas.microsoft.com/office/drawing/2014/main" id="{A5C5F7C8-BC6A-4B4E-B5E2-22EB7C635534}"/>
              </a:ext>
            </a:extLst>
          </p:cNvPr>
          <p:cNvSpPr>
            <a:spLocks noChangeArrowheads="1"/>
          </p:cNvSpPr>
          <p:nvPr/>
        </p:nvSpPr>
        <p:spPr bwMode="auto">
          <a:xfrm>
            <a:off x="3952875"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8" name="Rectangle 107">
            <a:extLst>
              <a:ext uri="{FF2B5EF4-FFF2-40B4-BE49-F238E27FC236}">
                <a16:creationId xmlns:a16="http://schemas.microsoft.com/office/drawing/2014/main" id="{9C5C5140-CBA6-4772-AD62-A8BE668E4E0C}"/>
              </a:ext>
            </a:extLst>
          </p:cNvPr>
          <p:cNvSpPr>
            <a:spLocks noChangeArrowheads="1"/>
          </p:cNvSpPr>
          <p:nvPr/>
        </p:nvSpPr>
        <p:spPr bwMode="auto">
          <a:xfrm>
            <a:off x="6418263"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7" name="Rectangle 116">
            <a:extLst>
              <a:ext uri="{FF2B5EF4-FFF2-40B4-BE49-F238E27FC236}">
                <a16:creationId xmlns:a16="http://schemas.microsoft.com/office/drawing/2014/main" id="{323028D3-EB35-4051-BB9D-49135AB460FD}"/>
              </a:ext>
            </a:extLst>
          </p:cNvPr>
          <p:cNvSpPr>
            <a:spLocks noChangeArrowheads="1"/>
          </p:cNvSpPr>
          <p:nvPr/>
        </p:nvSpPr>
        <p:spPr bwMode="auto">
          <a:xfrm>
            <a:off x="1485900" y="1987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8" name="Rectangle 117">
            <a:extLst>
              <a:ext uri="{FF2B5EF4-FFF2-40B4-BE49-F238E27FC236}">
                <a16:creationId xmlns:a16="http://schemas.microsoft.com/office/drawing/2014/main" id="{A8440863-6EB3-4121-A797-B85EA19ACDC7}"/>
              </a:ext>
            </a:extLst>
          </p:cNvPr>
          <p:cNvSpPr>
            <a:spLocks noChangeArrowheads="1"/>
          </p:cNvSpPr>
          <p:nvPr/>
        </p:nvSpPr>
        <p:spPr bwMode="auto">
          <a:xfrm>
            <a:off x="3925888" y="1062038"/>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9" name="Rectangle 118">
            <a:extLst>
              <a:ext uri="{FF2B5EF4-FFF2-40B4-BE49-F238E27FC236}">
                <a16:creationId xmlns:a16="http://schemas.microsoft.com/office/drawing/2014/main" id="{A5D1AEF4-240B-4B19-A727-FE35781EDB10}"/>
              </a:ext>
            </a:extLst>
          </p:cNvPr>
          <p:cNvSpPr>
            <a:spLocks noChangeArrowheads="1"/>
          </p:cNvSpPr>
          <p:nvPr/>
        </p:nvSpPr>
        <p:spPr bwMode="auto">
          <a:xfrm>
            <a:off x="4541838" y="10874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0" name="Rectangle 119">
            <a:extLst>
              <a:ext uri="{FF2B5EF4-FFF2-40B4-BE49-F238E27FC236}">
                <a16:creationId xmlns:a16="http://schemas.microsoft.com/office/drawing/2014/main" id="{5E58D1A1-5A01-4097-ACE1-FD1FC6BEBC3F}"/>
              </a:ext>
            </a:extLst>
          </p:cNvPr>
          <p:cNvSpPr>
            <a:spLocks noChangeArrowheads="1"/>
          </p:cNvSpPr>
          <p:nvPr/>
        </p:nvSpPr>
        <p:spPr bwMode="auto">
          <a:xfrm>
            <a:off x="5159375" y="10874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1" name="Rectangle 120">
            <a:extLst>
              <a:ext uri="{FF2B5EF4-FFF2-40B4-BE49-F238E27FC236}">
                <a16:creationId xmlns:a16="http://schemas.microsoft.com/office/drawing/2014/main" id="{313F2249-D213-48A1-999D-64174779DD8A}"/>
              </a:ext>
            </a:extLst>
          </p:cNvPr>
          <p:cNvSpPr>
            <a:spLocks noChangeArrowheads="1"/>
          </p:cNvSpPr>
          <p:nvPr/>
        </p:nvSpPr>
        <p:spPr bwMode="auto">
          <a:xfrm>
            <a:off x="5775325" y="10874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0" name="Rectangle 129">
            <a:extLst>
              <a:ext uri="{FF2B5EF4-FFF2-40B4-BE49-F238E27FC236}">
                <a16:creationId xmlns:a16="http://schemas.microsoft.com/office/drawing/2014/main" id="{6AB000E4-FA47-4480-A72F-86341A8AACAA}"/>
              </a:ext>
            </a:extLst>
          </p:cNvPr>
          <p:cNvSpPr>
            <a:spLocks noChangeArrowheads="1"/>
          </p:cNvSpPr>
          <p:nvPr/>
        </p:nvSpPr>
        <p:spPr bwMode="auto">
          <a:xfrm>
            <a:off x="6418263" y="1987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3" name="Rectangle 132">
            <a:extLst>
              <a:ext uri="{FF2B5EF4-FFF2-40B4-BE49-F238E27FC236}">
                <a16:creationId xmlns:a16="http://schemas.microsoft.com/office/drawing/2014/main" id="{3F88D2E1-AED5-42AF-AA23-745D53340096}"/>
              </a:ext>
            </a:extLst>
          </p:cNvPr>
          <p:cNvSpPr>
            <a:spLocks noChangeArrowheads="1"/>
          </p:cNvSpPr>
          <p:nvPr/>
        </p:nvSpPr>
        <p:spPr bwMode="auto">
          <a:xfrm>
            <a:off x="1485900"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8" name="Rectangle 137">
            <a:extLst>
              <a:ext uri="{FF2B5EF4-FFF2-40B4-BE49-F238E27FC236}">
                <a16:creationId xmlns:a16="http://schemas.microsoft.com/office/drawing/2014/main" id="{5D28440B-8E6C-4147-8AB3-E1B975AECE11}"/>
              </a:ext>
            </a:extLst>
          </p:cNvPr>
          <p:cNvSpPr>
            <a:spLocks noChangeArrowheads="1"/>
          </p:cNvSpPr>
          <p:nvPr/>
        </p:nvSpPr>
        <p:spPr bwMode="auto">
          <a:xfrm>
            <a:off x="3952875"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1" name="Rectangle 140">
            <a:extLst>
              <a:ext uri="{FF2B5EF4-FFF2-40B4-BE49-F238E27FC236}">
                <a16:creationId xmlns:a16="http://schemas.microsoft.com/office/drawing/2014/main" id="{C9CB3E35-53B7-4841-A310-E41E509C4D61}"/>
              </a:ext>
            </a:extLst>
          </p:cNvPr>
          <p:cNvSpPr>
            <a:spLocks noChangeArrowheads="1"/>
          </p:cNvSpPr>
          <p:nvPr/>
        </p:nvSpPr>
        <p:spPr bwMode="auto">
          <a:xfrm>
            <a:off x="6418263"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2" name="Rectangle 141">
            <a:extLst>
              <a:ext uri="{FF2B5EF4-FFF2-40B4-BE49-F238E27FC236}">
                <a16:creationId xmlns:a16="http://schemas.microsoft.com/office/drawing/2014/main" id="{48B0CB18-1B75-4594-9C50-3EBB416C0DF5}"/>
              </a:ext>
            </a:extLst>
          </p:cNvPr>
          <p:cNvSpPr>
            <a:spLocks noChangeArrowheads="1"/>
          </p:cNvSpPr>
          <p:nvPr/>
        </p:nvSpPr>
        <p:spPr bwMode="auto">
          <a:xfrm>
            <a:off x="1460500" y="1679575"/>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3" name="Rectangle 142">
            <a:extLst>
              <a:ext uri="{FF2B5EF4-FFF2-40B4-BE49-F238E27FC236}">
                <a16:creationId xmlns:a16="http://schemas.microsoft.com/office/drawing/2014/main" id="{D492A5CD-6A05-416A-8E9F-8FF87A8622E2}"/>
              </a:ext>
            </a:extLst>
          </p:cNvPr>
          <p:cNvSpPr>
            <a:spLocks noChangeArrowheads="1"/>
          </p:cNvSpPr>
          <p:nvPr/>
        </p:nvSpPr>
        <p:spPr bwMode="auto">
          <a:xfrm>
            <a:off x="2076450"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4" name="Rectangle 143">
            <a:extLst>
              <a:ext uri="{FF2B5EF4-FFF2-40B4-BE49-F238E27FC236}">
                <a16:creationId xmlns:a16="http://schemas.microsoft.com/office/drawing/2014/main" id="{9F1FBEFE-7151-4D78-B759-69A0A2B6AC75}"/>
              </a:ext>
            </a:extLst>
          </p:cNvPr>
          <p:cNvSpPr>
            <a:spLocks noChangeArrowheads="1"/>
          </p:cNvSpPr>
          <p:nvPr/>
        </p:nvSpPr>
        <p:spPr bwMode="auto">
          <a:xfrm>
            <a:off x="2692400"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32075" name="Rectangle 144">
            <a:extLst>
              <a:ext uri="{FF2B5EF4-FFF2-40B4-BE49-F238E27FC236}">
                <a16:creationId xmlns:a16="http://schemas.microsoft.com/office/drawing/2014/main" id="{2C53A93E-334B-4A39-B772-5BB5BA76563B}"/>
              </a:ext>
            </a:extLst>
          </p:cNvPr>
          <p:cNvSpPr>
            <a:spLocks noChangeArrowheads="1"/>
          </p:cNvSpPr>
          <p:nvPr/>
        </p:nvSpPr>
        <p:spPr bwMode="auto">
          <a:xfrm>
            <a:off x="3309938" y="17049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32084" name="Rectangle 153">
            <a:extLst>
              <a:ext uri="{FF2B5EF4-FFF2-40B4-BE49-F238E27FC236}">
                <a16:creationId xmlns:a16="http://schemas.microsoft.com/office/drawing/2014/main" id="{FCF66B89-6A8C-4432-9A43-FF702314AD26}"/>
              </a:ext>
            </a:extLst>
          </p:cNvPr>
          <p:cNvSpPr>
            <a:spLocks noChangeArrowheads="1"/>
          </p:cNvSpPr>
          <p:nvPr/>
        </p:nvSpPr>
        <p:spPr bwMode="auto">
          <a:xfrm>
            <a:off x="3952875" y="260508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5" name="Rectangle 154">
            <a:extLst>
              <a:ext uri="{FF2B5EF4-FFF2-40B4-BE49-F238E27FC236}">
                <a16:creationId xmlns:a16="http://schemas.microsoft.com/office/drawing/2014/main" id="{9B74C14F-C533-4AFC-AB16-238716EC49D6}"/>
              </a:ext>
            </a:extLst>
          </p:cNvPr>
          <p:cNvSpPr>
            <a:spLocks noChangeArrowheads="1"/>
          </p:cNvSpPr>
          <p:nvPr/>
        </p:nvSpPr>
        <p:spPr bwMode="auto">
          <a:xfrm>
            <a:off x="6391275" y="1679575"/>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6" name="Rectangle 155">
            <a:extLst>
              <a:ext uri="{FF2B5EF4-FFF2-40B4-BE49-F238E27FC236}">
                <a16:creationId xmlns:a16="http://schemas.microsoft.com/office/drawing/2014/main" id="{F5A6D203-0970-42D5-B648-8418BA5C0A6A}"/>
              </a:ext>
            </a:extLst>
          </p:cNvPr>
          <p:cNvSpPr>
            <a:spLocks noChangeArrowheads="1"/>
          </p:cNvSpPr>
          <p:nvPr/>
        </p:nvSpPr>
        <p:spPr bwMode="auto">
          <a:xfrm>
            <a:off x="7008813" y="17049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7" name="Rectangle 156">
            <a:extLst>
              <a:ext uri="{FF2B5EF4-FFF2-40B4-BE49-F238E27FC236}">
                <a16:creationId xmlns:a16="http://schemas.microsoft.com/office/drawing/2014/main" id="{67C31511-C9C2-4518-BFAF-1E644FBCB0C9}"/>
              </a:ext>
            </a:extLst>
          </p:cNvPr>
          <p:cNvSpPr>
            <a:spLocks noChangeArrowheads="1"/>
          </p:cNvSpPr>
          <p:nvPr/>
        </p:nvSpPr>
        <p:spPr bwMode="auto">
          <a:xfrm>
            <a:off x="7624763"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8" name="Rectangle 157">
            <a:extLst>
              <a:ext uri="{FF2B5EF4-FFF2-40B4-BE49-F238E27FC236}">
                <a16:creationId xmlns:a16="http://schemas.microsoft.com/office/drawing/2014/main" id="{83B75488-E7C0-4264-9CF2-B213F542063B}"/>
              </a:ext>
            </a:extLst>
          </p:cNvPr>
          <p:cNvSpPr>
            <a:spLocks noChangeArrowheads="1"/>
          </p:cNvSpPr>
          <p:nvPr/>
        </p:nvSpPr>
        <p:spPr bwMode="auto">
          <a:xfrm>
            <a:off x="8240713"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3" name="Rectangle 162">
            <a:extLst>
              <a:ext uri="{FF2B5EF4-FFF2-40B4-BE49-F238E27FC236}">
                <a16:creationId xmlns:a16="http://schemas.microsoft.com/office/drawing/2014/main" id="{0EAC7A20-20D5-4A6F-A16E-988D271FA217}"/>
              </a:ext>
            </a:extLst>
          </p:cNvPr>
          <p:cNvSpPr>
            <a:spLocks noChangeArrowheads="1"/>
          </p:cNvSpPr>
          <p:nvPr/>
        </p:nvSpPr>
        <p:spPr bwMode="auto">
          <a:xfrm>
            <a:off x="8883650" y="260508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8" name="Rectangle 167">
            <a:extLst>
              <a:ext uri="{FF2B5EF4-FFF2-40B4-BE49-F238E27FC236}">
                <a16:creationId xmlns:a16="http://schemas.microsoft.com/office/drawing/2014/main" id="{2D789FE7-4184-4D51-97FA-5D3ADE0F1DA5}"/>
              </a:ext>
            </a:extLst>
          </p:cNvPr>
          <p:cNvSpPr>
            <a:spLocks noChangeArrowheads="1"/>
          </p:cNvSpPr>
          <p:nvPr/>
        </p:nvSpPr>
        <p:spPr bwMode="auto">
          <a:xfrm>
            <a:off x="252413" y="2913063"/>
            <a:ext cx="6175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01" name="Rectangle 170">
            <a:extLst>
              <a:ext uri="{FF2B5EF4-FFF2-40B4-BE49-F238E27FC236}">
                <a16:creationId xmlns:a16="http://schemas.microsoft.com/office/drawing/2014/main" id="{86BD2431-6A48-4C5C-99ED-E844F9B07D07}"/>
              </a:ext>
            </a:extLst>
          </p:cNvPr>
          <p:cNvSpPr>
            <a:spLocks noChangeArrowheads="1"/>
          </p:cNvSpPr>
          <p:nvPr/>
        </p:nvSpPr>
        <p:spPr bwMode="auto">
          <a:xfrm>
            <a:off x="3952875" y="291306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0" name="Rectangle 179">
            <a:extLst>
              <a:ext uri="{FF2B5EF4-FFF2-40B4-BE49-F238E27FC236}">
                <a16:creationId xmlns:a16="http://schemas.microsoft.com/office/drawing/2014/main" id="{C4A094B8-A215-492D-95C5-9B700154723B}"/>
              </a:ext>
            </a:extLst>
          </p:cNvPr>
          <p:cNvSpPr>
            <a:spLocks noChangeArrowheads="1"/>
          </p:cNvSpPr>
          <p:nvPr/>
        </p:nvSpPr>
        <p:spPr bwMode="auto">
          <a:xfrm>
            <a:off x="8883650" y="291306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5" name="Rectangle 184">
            <a:extLst>
              <a:ext uri="{FF2B5EF4-FFF2-40B4-BE49-F238E27FC236}">
                <a16:creationId xmlns:a16="http://schemas.microsoft.com/office/drawing/2014/main" id="{E4BB533F-05DA-4602-8BA8-B152E2B75FD5}"/>
              </a:ext>
            </a:extLst>
          </p:cNvPr>
          <p:cNvSpPr>
            <a:spLocks noChangeArrowheads="1"/>
          </p:cNvSpPr>
          <p:nvPr/>
        </p:nvSpPr>
        <p:spPr bwMode="auto">
          <a:xfrm>
            <a:off x="11350625" y="2913063"/>
            <a:ext cx="615950"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0" name="Rectangle 189">
            <a:extLst>
              <a:ext uri="{FF2B5EF4-FFF2-40B4-BE49-F238E27FC236}">
                <a16:creationId xmlns:a16="http://schemas.microsoft.com/office/drawing/2014/main" id="{43FDCA92-9034-4675-BCDA-5BE6B8FC46AF}"/>
              </a:ext>
            </a:extLst>
          </p:cNvPr>
          <p:cNvSpPr>
            <a:spLocks noChangeArrowheads="1"/>
          </p:cNvSpPr>
          <p:nvPr/>
        </p:nvSpPr>
        <p:spPr bwMode="auto">
          <a:xfrm>
            <a:off x="252413" y="3221038"/>
            <a:ext cx="6175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1" name="Rectangle 190">
            <a:extLst>
              <a:ext uri="{FF2B5EF4-FFF2-40B4-BE49-F238E27FC236}">
                <a16:creationId xmlns:a16="http://schemas.microsoft.com/office/drawing/2014/main" id="{EE3EBB1A-CE5A-4073-B7E3-492D307E06D6}"/>
              </a:ext>
            </a:extLst>
          </p:cNvPr>
          <p:cNvSpPr>
            <a:spLocks noChangeArrowheads="1"/>
          </p:cNvSpPr>
          <p:nvPr/>
        </p:nvSpPr>
        <p:spPr bwMode="auto">
          <a:xfrm>
            <a:off x="3925888" y="2295525"/>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2" name="Rectangle 191">
            <a:extLst>
              <a:ext uri="{FF2B5EF4-FFF2-40B4-BE49-F238E27FC236}">
                <a16:creationId xmlns:a16="http://schemas.microsoft.com/office/drawing/2014/main" id="{21DA8435-B54F-46CF-954B-3092A1919690}"/>
              </a:ext>
            </a:extLst>
          </p:cNvPr>
          <p:cNvSpPr>
            <a:spLocks noChangeArrowheads="1"/>
          </p:cNvSpPr>
          <p:nvPr/>
        </p:nvSpPr>
        <p:spPr bwMode="auto">
          <a:xfrm>
            <a:off x="4541838" y="2322513"/>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3" name="Rectangle 192">
            <a:extLst>
              <a:ext uri="{FF2B5EF4-FFF2-40B4-BE49-F238E27FC236}">
                <a16:creationId xmlns:a16="http://schemas.microsoft.com/office/drawing/2014/main" id="{D6E6B7E0-7ACF-4CA7-9D37-03F17B8315FC}"/>
              </a:ext>
            </a:extLst>
          </p:cNvPr>
          <p:cNvSpPr>
            <a:spLocks noChangeArrowheads="1"/>
          </p:cNvSpPr>
          <p:nvPr/>
        </p:nvSpPr>
        <p:spPr bwMode="auto">
          <a:xfrm>
            <a:off x="5159375" y="2322513"/>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4" name="Rectangle 193">
            <a:extLst>
              <a:ext uri="{FF2B5EF4-FFF2-40B4-BE49-F238E27FC236}">
                <a16:creationId xmlns:a16="http://schemas.microsoft.com/office/drawing/2014/main" id="{B48645ED-DE1A-4687-A0A8-A9F09CFC57A0}"/>
              </a:ext>
            </a:extLst>
          </p:cNvPr>
          <p:cNvSpPr>
            <a:spLocks noChangeArrowheads="1"/>
          </p:cNvSpPr>
          <p:nvPr/>
        </p:nvSpPr>
        <p:spPr bwMode="auto">
          <a:xfrm>
            <a:off x="5775325" y="2322513"/>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7" name="Rectangle 196">
            <a:extLst>
              <a:ext uri="{FF2B5EF4-FFF2-40B4-BE49-F238E27FC236}">
                <a16:creationId xmlns:a16="http://schemas.microsoft.com/office/drawing/2014/main" id="{00DA38E9-BA9D-4005-BE74-CC7DBDCF9C0E}"/>
              </a:ext>
            </a:extLst>
          </p:cNvPr>
          <p:cNvSpPr>
            <a:spLocks noChangeArrowheads="1"/>
          </p:cNvSpPr>
          <p:nvPr/>
        </p:nvSpPr>
        <p:spPr bwMode="auto">
          <a:xfrm>
            <a:off x="8883650" y="322103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2" name="Rectangle 201">
            <a:extLst>
              <a:ext uri="{FF2B5EF4-FFF2-40B4-BE49-F238E27FC236}">
                <a16:creationId xmlns:a16="http://schemas.microsoft.com/office/drawing/2014/main" id="{E760272E-0589-47AD-AF7A-42AF29D8D52D}"/>
              </a:ext>
            </a:extLst>
          </p:cNvPr>
          <p:cNvSpPr>
            <a:spLocks noChangeArrowheads="1"/>
          </p:cNvSpPr>
          <p:nvPr/>
        </p:nvSpPr>
        <p:spPr bwMode="auto">
          <a:xfrm>
            <a:off x="11350625" y="3221038"/>
            <a:ext cx="615950"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5" name="Rectangle 204">
            <a:extLst>
              <a:ext uri="{FF2B5EF4-FFF2-40B4-BE49-F238E27FC236}">
                <a16:creationId xmlns:a16="http://schemas.microsoft.com/office/drawing/2014/main" id="{E9CB05D9-1C18-4E4F-8991-3F0A16C9DFC8}"/>
              </a:ext>
            </a:extLst>
          </p:cNvPr>
          <p:cNvSpPr>
            <a:spLocks noChangeArrowheads="1"/>
          </p:cNvSpPr>
          <p:nvPr/>
        </p:nvSpPr>
        <p:spPr bwMode="auto">
          <a:xfrm>
            <a:off x="252413" y="3530600"/>
            <a:ext cx="6175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10">
            <a:extLst>
              <a:ext uri="{FF2B5EF4-FFF2-40B4-BE49-F238E27FC236}">
                <a16:creationId xmlns:a16="http://schemas.microsoft.com/office/drawing/2014/main" id="{E2453F78-CE83-4A47-9C77-49EAF2004E7D}"/>
              </a:ext>
            </a:extLst>
          </p:cNvPr>
          <p:cNvSpPr>
            <a:spLocks noChangeArrowheads="1"/>
          </p:cNvSpPr>
          <p:nvPr/>
        </p:nvSpPr>
        <p:spPr bwMode="auto">
          <a:xfrm>
            <a:off x="3952875" y="353060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11">
            <a:extLst>
              <a:ext uri="{FF2B5EF4-FFF2-40B4-BE49-F238E27FC236}">
                <a16:creationId xmlns:a16="http://schemas.microsoft.com/office/drawing/2014/main" id="{3929BB39-4B47-4F75-93F2-4D8101C7893F}"/>
              </a:ext>
            </a:extLst>
          </p:cNvPr>
          <p:cNvSpPr>
            <a:spLocks noChangeArrowheads="1"/>
          </p:cNvSpPr>
          <p:nvPr/>
        </p:nvSpPr>
        <p:spPr bwMode="auto">
          <a:xfrm>
            <a:off x="8858250" y="2605088"/>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12">
            <a:extLst>
              <a:ext uri="{FF2B5EF4-FFF2-40B4-BE49-F238E27FC236}">
                <a16:creationId xmlns:a16="http://schemas.microsoft.com/office/drawing/2014/main" id="{998CFC1C-DB5A-4D35-A218-65159C8B76CF}"/>
              </a:ext>
            </a:extLst>
          </p:cNvPr>
          <p:cNvSpPr>
            <a:spLocks noChangeArrowheads="1"/>
          </p:cNvSpPr>
          <p:nvPr/>
        </p:nvSpPr>
        <p:spPr bwMode="auto">
          <a:xfrm>
            <a:off x="9474200" y="263048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13">
            <a:extLst>
              <a:ext uri="{FF2B5EF4-FFF2-40B4-BE49-F238E27FC236}">
                <a16:creationId xmlns:a16="http://schemas.microsoft.com/office/drawing/2014/main" id="{BF49A164-D712-43EF-B84B-BC340C2D7D2F}"/>
              </a:ext>
            </a:extLst>
          </p:cNvPr>
          <p:cNvSpPr>
            <a:spLocks noChangeArrowheads="1"/>
          </p:cNvSpPr>
          <p:nvPr/>
        </p:nvSpPr>
        <p:spPr bwMode="auto">
          <a:xfrm>
            <a:off x="10090150" y="263048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14">
            <a:extLst>
              <a:ext uri="{FF2B5EF4-FFF2-40B4-BE49-F238E27FC236}">
                <a16:creationId xmlns:a16="http://schemas.microsoft.com/office/drawing/2014/main" id="{233A0CDA-199E-4176-A7B0-6924AB060801}"/>
              </a:ext>
            </a:extLst>
          </p:cNvPr>
          <p:cNvSpPr>
            <a:spLocks noChangeArrowheads="1"/>
          </p:cNvSpPr>
          <p:nvPr/>
        </p:nvSpPr>
        <p:spPr bwMode="auto">
          <a:xfrm>
            <a:off x="10707688" y="263048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17">
            <a:extLst>
              <a:ext uri="{FF2B5EF4-FFF2-40B4-BE49-F238E27FC236}">
                <a16:creationId xmlns:a16="http://schemas.microsoft.com/office/drawing/2014/main" id="{E1122627-1C1F-4800-AD87-D8EC1ADF0E3B}"/>
              </a:ext>
            </a:extLst>
          </p:cNvPr>
          <p:cNvSpPr>
            <a:spLocks noChangeArrowheads="1"/>
          </p:cNvSpPr>
          <p:nvPr/>
        </p:nvSpPr>
        <p:spPr bwMode="auto">
          <a:xfrm>
            <a:off x="11350625" y="3530600"/>
            <a:ext cx="61595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18">
            <a:extLst>
              <a:ext uri="{FF2B5EF4-FFF2-40B4-BE49-F238E27FC236}">
                <a16:creationId xmlns:a16="http://schemas.microsoft.com/office/drawing/2014/main" id="{036FBA57-48AB-452F-BD3E-43EE96F9FE02}"/>
              </a:ext>
            </a:extLst>
          </p:cNvPr>
          <p:cNvSpPr>
            <a:spLocks noChangeArrowheads="1"/>
          </p:cNvSpPr>
          <p:nvPr/>
        </p:nvSpPr>
        <p:spPr bwMode="auto">
          <a:xfrm>
            <a:off x="227013" y="2913063"/>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19">
            <a:extLst>
              <a:ext uri="{FF2B5EF4-FFF2-40B4-BE49-F238E27FC236}">
                <a16:creationId xmlns:a16="http://schemas.microsoft.com/office/drawing/2014/main" id="{B3E1D926-1961-4245-B67D-FDD01C766B2D}"/>
              </a:ext>
            </a:extLst>
          </p:cNvPr>
          <p:cNvSpPr>
            <a:spLocks noChangeArrowheads="1"/>
          </p:cNvSpPr>
          <p:nvPr/>
        </p:nvSpPr>
        <p:spPr bwMode="auto">
          <a:xfrm>
            <a:off x="842963" y="2940050"/>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228">
            <a:extLst>
              <a:ext uri="{FF2B5EF4-FFF2-40B4-BE49-F238E27FC236}">
                <a16:creationId xmlns:a16="http://schemas.microsoft.com/office/drawing/2014/main" id="{081A1832-FE18-40FB-9D43-CA07B7074F00}"/>
              </a:ext>
            </a:extLst>
          </p:cNvPr>
          <p:cNvSpPr>
            <a:spLocks noChangeArrowheads="1"/>
          </p:cNvSpPr>
          <p:nvPr/>
        </p:nvSpPr>
        <p:spPr bwMode="auto">
          <a:xfrm>
            <a:off x="3952875" y="383857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229">
            <a:extLst>
              <a:ext uri="{FF2B5EF4-FFF2-40B4-BE49-F238E27FC236}">
                <a16:creationId xmlns:a16="http://schemas.microsoft.com/office/drawing/2014/main" id="{5B18912B-7F2C-4EC5-8A4B-B1D81C25D1DE}"/>
              </a:ext>
            </a:extLst>
          </p:cNvPr>
          <p:cNvSpPr>
            <a:spLocks noChangeArrowheads="1"/>
          </p:cNvSpPr>
          <p:nvPr/>
        </p:nvSpPr>
        <p:spPr bwMode="auto">
          <a:xfrm>
            <a:off x="11323638" y="2913063"/>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230">
            <a:extLst>
              <a:ext uri="{FF2B5EF4-FFF2-40B4-BE49-F238E27FC236}">
                <a16:creationId xmlns:a16="http://schemas.microsoft.com/office/drawing/2014/main" id="{6837A839-85A6-44AB-B17D-367A0341E700}"/>
              </a:ext>
            </a:extLst>
          </p:cNvPr>
          <p:cNvSpPr>
            <a:spLocks noChangeArrowheads="1"/>
          </p:cNvSpPr>
          <p:nvPr/>
        </p:nvSpPr>
        <p:spPr bwMode="auto">
          <a:xfrm>
            <a:off x="11941175" y="2940050"/>
            <a:ext cx="25400"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235">
            <a:extLst>
              <a:ext uri="{FF2B5EF4-FFF2-40B4-BE49-F238E27FC236}">
                <a16:creationId xmlns:a16="http://schemas.microsoft.com/office/drawing/2014/main" id="{18D3F961-E810-4453-8937-B6EE57344923}"/>
              </a:ext>
            </a:extLst>
          </p:cNvPr>
          <p:cNvSpPr>
            <a:spLocks noChangeArrowheads="1"/>
          </p:cNvSpPr>
          <p:nvPr/>
        </p:nvSpPr>
        <p:spPr bwMode="auto">
          <a:xfrm>
            <a:off x="1485900"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238">
            <a:extLst>
              <a:ext uri="{FF2B5EF4-FFF2-40B4-BE49-F238E27FC236}">
                <a16:creationId xmlns:a16="http://schemas.microsoft.com/office/drawing/2014/main" id="{72874D2A-39B5-4D73-944B-9395286C2016}"/>
              </a:ext>
            </a:extLst>
          </p:cNvPr>
          <p:cNvSpPr>
            <a:spLocks noChangeArrowheads="1"/>
          </p:cNvSpPr>
          <p:nvPr/>
        </p:nvSpPr>
        <p:spPr bwMode="auto">
          <a:xfrm>
            <a:off x="3952875"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243">
            <a:extLst>
              <a:ext uri="{FF2B5EF4-FFF2-40B4-BE49-F238E27FC236}">
                <a16:creationId xmlns:a16="http://schemas.microsoft.com/office/drawing/2014/main" id="{E07AC54F-E230-4AE1-87BF-1FCB95A2429A}"/>
              </a:ext>
            </a:extLst>
          </p:cNvPr>
          <p:cNvSpPr>
            <a:spLocks noChangeArrowheads="1"/>
          </p:cNvSpPr>
          <p:nvPr/>
        </p:nvSpPr>
        <p:spPr bwMode="auto">
          <a:xfrm>
            <a:off x="6418263"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252">
            <a:extLst>
              <a:ext uri="{FF2B5EF4-FFF2-40B4-BE49-F238E27FC236}">
                <a16:creationId xmlns:a16="http://schemas.microsoft.com/office/drawing/2014/main" id="{CF5D3A3C-E3A7-48DB-BB04-83F1C88DC41B}"/>
              </a:ext>
            </a:extLst>
          </p:cNvPr>
          <p:cNvSpPr>
            <a:spLocks noChangeArrowheads="1"/>
          </p:cNvSpPr>
          <p:nvPr/>
        </p:nvSpPr>
        <p:spPr bwMode="auto">
          <a:xfrm>
            <a:off x="1485900" y="445611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53">
            <a:extLst>
              <a:ext uri="{FF2B5EF4-FFF2-40B4-BE49-F238E27FC236}">
                <a16:creationId xmlns:a16="http://schemas.microsoft.com/office/drawing/2014/main" id="{668ADB72-1E01-41F6-919D-A6AEDA1E3603}"/>
              </a:ext>
            </a:extLst>
          </p:cNvPr>
          <p:cNvSpPr>
            <a:spLocks noChangeArrowheads="1"/>
          </p:cNvSpPr>
          <p:nvPr/>
        </p:nvSpPr>
        <p:spPr bwMode="auto">
          <a:xfrm>
            <a:off x="3925888" y="3530600"/>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254">
            <a:extLst>
              <a:ext uri="{FF2B5EF4-FFF2-40B4-BE49-F238E27FC236}">
                <a16:creationId xmlns:a16="http://schemas.microsoft.com/office/drawing/2014/main" id="{7F7A1602-8DA7-461D-B42C-696B68BAC346}"/>
              </a:ext>
            </a:extLst>
          </p:cNvPr>
          <p:cNvSpPr>
            <a:spLocks noChangeArrowheads="1"/>
          </p:cNvSpPr>
          <p:nvPr/>
        </p:nvSpPr>
        <p:spPr bwMode="auto">
          <a:xfrm>
            <a:off x="4541838" y="3556000"/>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255">
            <a:extLst>
              <a:ext uri="{FF2B5EF4-FFF2-40B4-BE49-F238E27FC236}">
                <a16:creationId xmlns:a16="http://schemas.microsoft.com/office/drawing/2014/main" id="{F8FBA164-090D-40D5-AD93-9AC958ECF8DF}"/>
              </a:ext>
            </a:extLst>
          </p:cNvPr>
          <p:cNvSpPr>
            <a:spLocks noChangeArrowheads="1"/>
          </p:cNvSpPr>
          <p:nvPr/>
        </p:nvSpPr>
        <p:spPr bwMode="auto">
          <a:xfrm>
            <a:off x="5159375" y="3556000"/>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56">
            <a:extLst>
              <a:ext uri="{FF2B5EF4-FFF2-40B4-BE49-F238E27FC236}">
                <a16:creationId xmlns:a16="http://schemas.microsoft.com/office/drawing/2014/main" id="{129C577F-440A-4337-B0E7-54DDB612EFD9}"/>
              </a:ext>
            </a:extLst>
          </p:cNvPr>
          <p:cNvSpPr>
            <a:spLocks noChangeArrowheads="1"/>
          </p:cNvSpPr>
          <p:nvPr/>
        </p:nvSpPr>
        <p:spPr bwMode="auto">
          <a:xfrm>
            <a:off x="5775325" y="3556000"/>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47" name="Rectangle 265">
            <a:extLst>
              <a:ext uri="{FF2B5EF4-FFF2-40B4-BE49-F238E27FC236}">
                <a16:creationId xmlns:a16="http://schemas.microsoft.com/office/drawing/2014/main" id="{DB961136-902C-482A-ADB1-40AFBC8C655D}"/>
              </a:ext>
            </a:extLst>
          </p:cNvPr>
          <p:cNvSpPr>
            <a:spLocks noChangeArrowheads="1"/>
          </p:cNvSpPr>
          <p:nvPr/>
        </p:nvSpPr>
        <p:spPr bwMode="auto">
          <a:xfrm>
            <a:off x="6418263" y="445611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0" name="Rectangle 268">
            <a:extLst>
              <a:ext uri="{FF2B5EF4-FFF2-40B4-BE49-F238E27FC236}">
                <a16:creationId xmlns:a16="http://schemas.microsoft.com/office/drawing/2014/main" id="{8E471CD4-FAC8-48AD-8EF5-15E11BA0D41F}"/>
              </a:ext>
            </a:extLst>
          </p:cNvPr>
          <p:cNvSpPr>
            <a:spLocks noChangeArrowheads="1"/>
          </p:cNvSpPr>
          <p:nvPr/>
        </p:nvSpPr>
        <p:spPr bwMode="auto">
          <a:xfrm>
            <a:off x="1485900"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3" name="Rectangle 273">
            <a:extLst>
              <a:ext uri="{FF2B5EF4-FFF2-40B4-BE49-F238E27FC236}">
                <a16:creationId xmlns:a16="http://schemas.microsoft.com/office/drawing/2014/main" id="{CF4BFD30-5263-4AE3-BC8F-D706A98C9489}"/>
              </a:ext>
            </a:extLst>
          </p:cNvPr>
          <p:cNvSpPr>
            <a:spLocks noChangeArrowheads="1"/>
          </p:cNvSpPr>
          <p:nvPr/>
        </p:nvSpPr>
        <p:spPr bwMode="auto">
          <a:xfrm>
            <a:off x="3952875"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6" name="Rectangle 276">
            <a:extLst>
              <a:ext uri="{FF2B5EF4-FFF2-40B4-BE49-F238E27FC236}">
                <a16:creationId xmlns:a16="http://schemas.microsoft.com/office/drawing/2014/main" id="{08E557C1-9D6F-421E-A8E0-C2141751F497}"/>
              </a:ext>
            </a:extLst>
          </p:cNvPr>
          <p:cNvSpPr>
            <a:spLocks noChangeArrowheads="1"/>
          </p:cNvSpPr>
          <p:nvPr/>
        </p:nvSpPr>
        <p:spPr bwMode="auto">
          <a:xfrm>
            <a:off x="6418263"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1" name="Rectangle 281">
            <a:extLst>
              <a:ext uri="{FF2B5EF4-FFF2-40B4-BE49-F238E27FC236}">
                <a16:creationId xmlns:a16="http://schemas.microsoft.com/office/drawing/2014/main" id="{216F2A19-8305-4FBD-AE32-DA8E147329E3}"/>
              </a:ext>
            </a:extLst>
          </p:cNvPr>
          <p:cNvSpPr>
            <a:spLocks noChangeArrowheads="1"/>
          </p:cNvSpPr>
          <p:nvPr/>
        </p:nvSpPr>
        <p:spPr bwMode="auto">
          <a:xfrm>
            <a:off x="8883650"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2" name="Rectangle 282">
            <a:extLst>
              <a:ext uri="{FF2B5EF4-FFF2-40B4-BE49-F238E27FC236}">
                <a16:creationId xmlns:a16="http://schemas.microsoft.com/office/drawing/2014/main" id="{F3AA5DE9-C2FF-4C69-B1B8-2DD770A204C3}"/>
              </a:ext>
            </a:extLst>
          </p:cNvPr>
          <p:cNvSpPr>
            <a:spLocks noChangeArrowheads="1"/>
          </p:cNvSpPr>
          <p:nvPr/>
        </p:nvSpPr>
        <p:spPr bwMode="auto">
          <a:xfrm>
            <a:off x="1460500" y="4146550"/>
            <a:ext cx="25400"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3" name="Rectangle 283">
            <a:extLst>
              <a:ext uri="{FF2B5EF4-FFF2-40B4-BE49-F238E27FC236}">
                <a16:creationId xmlns:a16="http://schemas.microsoft.com/office/drawing/2014/main" id="{2DB25526-9937-41D8-BA15-0622A105C744}"/>
              </a:ext>
            </a:extLst>
          </p:cNvPr>
          <p:cNvSpPr>
            <a:spLocks noChangeArrowheads="1"/>
          </p:cNvSpPr>
          <p:nvPr/>
        </p:nvSpPr>
        <p:spPr bwMode="auto">
          <a:xfrm>
            <a:off x="2076450"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4" name="Rectangle 284">
            <a:extLst>
              <a:ext uri="{FF2B5EF4-FFF2-40B4-BE49-F238E27FC236}">
                <a16:creationId xmlns:a16="http://schemas.microsoft.com/office/drawing/2014/main" id="{2C088312-6E2E-42C9-B264-EDEE755CBC37}"/>
              </a:ext>
            </a:extLst>
          </p:cNvPr>
          <p:cNvSpPr>
            <a:spLocks noChangeArrowheads="1"/>
          </p:cNvSpPr>
          <p:nvPr/>
        </p:nvSpPr>
        <p:spPr bwMode="auto">
          <a:xfrm>
            <a:off x="2692400"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5" name="Rectangle 285">
            <a:extLst>
              <a:ext uri="{FF2B5EF4-FFF2-40B4-BE49-F238E27FC236}">
                <a16:creationId xmlns:a16="http://schemas.microsoft.com/office/drawing/2014/main" id="{1B66F5D4-E184-4EDC-983C-C63F93BCFFEE}"/>
              </a:ext>
            </a:extLst>
          </p:cNvPr>
          <p:cNvSpPr>
            <a:spLocks noChangeArrowheads="1"/>
          </p:cNvSpPr>
          <p:nvPr/>
        </p:nvSpPr>
        <p:spPr bwMode="auto">
          <a:xfrm>
            <a:off x="3309938" y="41735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4" name="Rectangle 294">
            <a:extLst>
              <a:ext uri="{FF2B5EF4-FFF2-40B4-BE49-F238E27FC236}">
                <a16:creationId xmlns:a16="http://schemas.microsoft.com/office/drawing/2014/main" id="{A3301865-0A9C-4E43-B90F-7326DEA13F51}"/>
              </a:ext>
            </a:extLst>
          </p:cNvPr>
          <p:cNvSpPr>
            <a:spLocks noChangeArrowheads="1"/>
          </p:cNvSpPr>
          <p:nvPr/>
        </p:nvSpPr>
        <p:spPr bwMode="auto">
          <a:xfrm>
            <a:off x="3952875" y="507365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5" name="Rectangle 295">
            <a:extLst>
              <a:ext uri="{FF2B5EF4-FFF2-40B4-BE49-F238E27FC236}">
                <a16:creationId xmlns:a16="http://schemas.microsoft.com/office/drawing/2014/main" id="{264E7687-EE6E-40A2-B178-6264DD905A5D}"/>
              </a:ext>
            </a:extLst>
          </p:cNvPr>
          <p:cNvSpPr>
            <a:spLocks noChangeArrowheads="1"/>
          </p:cNvSpPr>
          <p:nvPr/>
        </p:nvSpPr>
        <p:spPr bwMode="auto">
          <a:xfrm>
            <a:off x="6391275" y="4146550"/>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6" name="Rectangle 296">
            <a:extLst>
              <a:ext uri="{FF2B5EF4-FFF2-40B4-BE49-F238E27FC236}">
                <a16:creationId xmlns:a16="http://schemas.microsoft.com/office/drawing/2014/main" id="{EC0E955A-9C6B-4D89-8FD4-90E23F7FAFDF}"/>
              </a:ext>
            </a:extLst>
          </p:cNvPr>
          <p:cNvSpPr>
            <a:spLocks noChangeArrowheads="1"/>
          </p:cNvSpPr>
          <p:nvPr/>
        </p:nvSpPr>
        <p:spPr bwMode="auto">
          <a:xfrm>
            <a:off x="7008813" y="41735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7" name="Rectangle 297">
            <a:extLst>
              <a:ext uri="{FF2B5EF4-FFF2-40B4-BE49-F238E27FC236}">
                <a16:creationId xmlns:a16="http://schemas.microsoft.com/office/drawing/2014/main" id="{2469494E-F4A5-404F-A9E4-859417C31A8D}"/>
              </a:ext>
            </a:extLst>
          </p:cNvPr>
          <p:cNvSpPr>
            <a:spLocks noChangeArrowheads="1"/>
          </p:cNvSpPr>
          <p:nvPr/>
        </p:nvSpPr>
        <p:spPr bwMode="auto">
          <a:xfrm>
            <a:off x="7624763"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8" name="Rectangle 298">
            <a:extLst>
              <a:ext uri="{FF2B5EF4-FFF2-40B4-BE49-F238E27FC236}">
                <a16:creationId xmlns:a16="http://schemas.microsoft.com/office/drawing/2014/main" id="{0114A3A7-0B23-4AB5-9CF7-8A0E13A65586}"/>
              </a:ext>
            </a:extLst>
          </p:cNvPr>
          <p:cNvSpPr>
            <a:spLocks noChangeArrowheads="1"/>
          </p:cNvSpPr>
          <p:nvPr/>
        </p:nvSpPr>
        <p:spPr bwMode="auto">
          <a:xfrm>
            <a:off x="8240713"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7" name="Rectangle 307">
            <a:extLst>
              <a:ext uri="{FF2B5EF4-FFF2-40B4-BE49-F238E27FC236}">
                <a16:creationId xmlns:a16="http://schemas.microsoft.com/office/drawing/2014/main" id="{E7892152-E383-4AA2-B4F7-B58CD6DD322C}"/>
              </a:ext>
            </a:extLst>
          </p:cNvPr>
          <p:cNvSpPr>
            <a:spLocks noChangeArrowheads="1"/>
          </p:cNvSpPr>
          <p:nvPr/>
        </p:nvSpPr>
        <p:spPr bwMode="auto">
          <a:xfrm>
            <a:off x="8883650" y="507365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0" name="Rectangle 310">
            <a:extLst>
              <a:ext uri="{FF2B5EF4-FFF2-40B4-BE49-F238E27FC236}">
                <a16:creationId xmlns:a16="http://schemas.microsoft.com/office/drawing/2014/main" id="{91635631-A3B8-4E1B-954A-72BF321C7AD2}"/>
              </a:ext>
            </a:extLst>
          </p:cNvPr>
          <p:cNvSpPr>
            <a:spLocks noChangeArrowheads="1"/>
          </p:cNvSpPr>
          <p:nvPr/>
        </p:nvSpPr>
        <p:spPr bwMode="auto">
          <a:xfrm>
            <a:off x="3952875"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3" name="Line 313">
            <a:extLst>
              <a:ext uri="{FF2B5EF4-FFF2-40B4-BE49-F238E27FC236}">
                <a16:creationId xmlns:a16="http://schemas.microsoft.com/office/drawing/2014/main" id="{5182C76B-C2A8-4736-9A5B-545461D7611F}"/>
              </a:ext>
            </a:extLst>
          </p:cNvPr>
          <p:cNvSpPr>
            <a:spLocks noChangeShapeType="1"/>
          </p:cNvSpPr>
          <p:nvPr/>
        </p:nvSpPr>
        <p:spPr bwMode="auto">
          <a:xfrm>
            <a:off x="5802313" y="5389563"/>
            <a:ext cx="5889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44" name="Rectangle 314">
            <a:extLst>
              <a:ext uri="{FF2B5EF4-FFF2-40B4-BE49-F238E27FC236}">
                <a16:creationId xmlns:a16="http://schemas.microsoft.com/office/drawing/2014/main" id="{0080DAA2-0DC1-44F7-8B16-ABC9C98D7609}"/>
              </a:ext>
            </a:extLst>
          </p:cNvPr>
          <p:cNvSpPr>
            <a:spLocks noChangeArrowheads="1"/>
          </p:cNvSpPr>
          <p:nvPr/>
        </p:nvSpPr>
        <p:spPr bwMode="auto">
          <a:xfrm>
            <a:off x="5802313" y="5389563"/>
            <a:ext cx="588963"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5" name="Rectangle 315">
            <a:extLst>
              <a:ext uri="{FF2B5EF4-FFF2-40B4-BE49-F238E27FC236}">
                <a16:creationId xmlns:a16="http://schemas.microsoft.com/office/drawing/2014/main" id="{C15D5DA2-C887-4EC3-AA41-EF63F01C56EC}"/>
              </a:ext>
            </a:extLst>
          </p:cNvPr>
          <p:cNvSpPr>
            <a:spLocks noChangeArrowheads="1"/>
          </p:cNvSpPr>
          <p:nvPr/>
        </p:nvSpPr>
        <p:spPr bwMode="auto">
          <a:xfrm>
            <a:off x="6418263"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8" name="Rectangle 318">
            <a:extLst>
              <a:ext uri="{FF2B5EF4-FFF2-40B4-BE49-F238E27FC236}">
                <a16:creationId xmlns:a16="http://schemas.microsoft.com/office/drawing/2014/main" id="{0192D377-3014-4EF7-A67D-ACD4B0FD61D7}"/>
              </a:ext>
            </a:extLst>
          </p:cNvPr>
          <p:cNvSpPr>
            <a:spLocks noChangeArrowheads="1"/>
          </p:cNvSpPr>
          <p:nvPr/>
        </p:nvSpPr>
        <p:spPr bwMode="auto">
          <a:xfrm>
            <a:off x="8883650"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9" name="Rectangle 319">
            <a:extLst>
              <a:ext uri="{FF2B5EF4-FFF2-40B4-BE49-F238E27FC236}">
                <a16:creationId xmlns:a16="http://schemas.microsoft.com/office/drawing/2014/main" id="{D074ECC4-C496-4A8D-ADB9-6345913349AB}"/>
              </a:ext>
            </a:extLst>
          </p:cNvPr>
          <p:cNvSpPr>
            <a:spLocks noChangeArrowheads="1"/>
          </p:cNvSpPr>
          <p:nvPr/>
        </p:nvSpPr>
        <p:spPr bwMode="auto">
          <a:xfrm>
            <a:off x="3925888" y="4764088"/>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0" name="Rectangle 320">
            <a:extLst>
              <a:ext uri="{FF2B5EF4-FFF2-40B4-BE49-F238E27FC236}">
                <a16:creationId xmlns:a16="http://schemas.microsoft.com/office/drawing/2014/main" id="{81E7AE8C-729A-4063-B0AF-85C97BA04A2C}"/>
              </a:ext>
            </a:extLst>
          </p:cNvPr>
          <p:cNvSpPr>
            <a:spLocks noChangeArrowheads="1"/>
          </p:cNvSpPr>
          <p:nvPr/>
        </p:nvSpPr>
        <p:spPr bwMode="auto">
          <a:xfrm>
            <a:off x="4541838"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1" name="Rectangle 321">
            <a:extLst>
              <a:ext uri="{FF2B5EF4-FFF2-40B4-BE49-F238E27FC236}">
                <a16:creationId xmlns:a16="http://schemas.microsoft.com/office/drawing/2014/main" id="{05884EEB-D002-4043-BDDD-4A8ED17FA25C}"/>
              </a:ext>
            </a:extLst>
          </p:cNvPr>
          <p:cNvSpPr>
            <a:spLocks noChangeArrowheads="1"/>
          </p:cNvSpPr>
          <p:nvPr/>
        </p:nvSpPr>
        <p:spPr bwMode="auto">
          <a:xfrm>
            <a:off x="5159375" y="47910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2" name="Rectangle 322">
            <a:extLst>
              <a:ext uri="{FF2B5EF4-FFF2-40B4-BE49-F238E27FC236}">
                <a16:creationId xmlns:a16="http://schemas.microsoft.com/office/drawing/2014/main" id="{0084E6F2-DF7F-4BF4-A829-E2219EDEC48E}"/>
              </a:ext>
            </a:extLst>
          </p:cNvPr>
          <p:cNvSpPr>
            <a:spLocks noChangeArrowheads="1"/>
          </p:cNvSpPr>
          <p:nvPr/>
        </p:nvSpPr>
        <p:spPr bwMode="auto">
          <a:xfrm>
            <a:off x="5775325"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1" name="Rectangle 331">
            <a:extLst>
              <a:ext uri="{FF2B5EF4-FFF2-40B4-BE49-F238E27FC236}">
                <a16:creationId xmlns:a16="http://schemas.microsoft.com/office/drawing/2014/main" id="{DF7C2001-5D20-4084-B86B-BC466C390537}"/>
              </a:ext>
            </a:extLst>
          </p:cNvPr>
          <p:cNvSpPr>
            <a:spLocks noChangeArrowheads="1"/>
          </p:cNvSpPr>
          <p:nvPr/>
        </p:nvSpPr>
        <p:spPr bwMode="auto">
          <a:xfrm>
            <a:off x="6418263" y="568960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2" name="Rectangle 332">
            <a:extLst>
              <a:ext uri="{FF2B5EF4-FFF2-40B4-BE49-F238E27FC236}">
                <a16:creationId xmlns:a16="http://schemas.microsoft.com/office/drawing/2014/main" id="{A19857B0-F15B-4B6E-97DA-56DDAF0D00C2}"/>
              </a:ext>
            </a:extLst>
          </p:cNvPr>
          <p:cNvSpPr>
            <a:spLocks noChangeArrowheads="1"/>
          </p:cNvSpPr>
          <p:nvPr/>
        </p:nvSpPr>
        <p:spPr bwMode="auto">
          <a:xfrm>
            <a:off x="8858250" y="4764088"/>
            <a:ext cx="25400"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3" name="Rectangle 333">
            <a:extLst>
              <a:ext uri="{FF2B5EF4-FFF2-40B4-BE49-F238E27FC236}">
                <a16:creationId xmlns:a16="http://schemas.microsoft.com/office/drawing/2014/main" id="{E4DA0184-C00C-489A-8A93-7B3A8894D964}"/>
              </a:ext>
            </a:extLst>
          </p:cNvPr>
          <p:cNvSpPr>
            <a:spLocks noChangeArrowheads="1"/>
          </p:cNvSpPr>
          <p:nvPr/>
        </p:nvSpPr>
        <p:spPr bwMode="auto">
          <a:xfrm>
            <a:off x="9474200"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4" name="Rectangle 334">
            <a:extLst>
              <a:ext uri="{FF2B5EF4-FFF2-40B4-BE49-F238E27FC236}">
                <a16:creationId xmlns:a16="http://schemas.microsoft.com/office/drawing/2014/main" id="{FB15280C-A056-4C1F-ABC8-E5CA19143A41}"/>
              </a:ext>
            </a:extLst>
          </p:cNvPr>
          <p:cNvSpPr>
            <a:spLocks noChangeArrowheads="1"/>
          </p:cNvSpPr>
          <p:nvPr/>
        </p:nvSpPr>
        <p:spPr bwMode="auto">
          <a:xfrm>
            <a:off x="10090150"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5" name="Rectangle 335">
            <a:extLst>
              <a:ext uri="{FF2B5EF4-FFF2-40B4-BE49-F238E27FC236}">
                <a16:creationId xmlns:a16="http://schemas.microsoft.com/office/drawing/2014/main" id="{D1C54711-2245-4FE6-9D81-189A5C86463D}"/>
              </a:ext>
            </a:extLst>
          </p:cNvPr>
          <p:cNvSpPr>
            <a:spLocks noChangeArrowheads="1"/>
          </p:cNvSpPr>
          <p:nvPr/>
        </p:nvSpPr>
        <p:spPr bwMode="auto">
          <a:xfrm>
            <a:off x="10707688" y="47910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8" name="Rectangle 338">
            <a:extLst>
              <a:ext uri="{FF2B5EF4-FFF2-40B4-BE49-F238E27FC236}">
                <a16:creationId xmlns:a16="http://schemas.microsoft.com/office/drawing/2014/main" id="{C26172B6-7764-48C3-99D4-32778A11AA7E}"/>
              </a:ext>
            </a:extLst>
          </p:cNvPr>
          <p:cNvSpPr>
            <a:spLocks noChangeArrowheads="1"/>
          </p:cNvSpPr>
          <p:nvPr/>
        </p:nvSpPr>
        <p:spPr bwMode="auto">
          <a:xfrm>
            <a:off x="6418263" y="599916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9" name="Rectangle 339">
            <a:extLst>
              <a:ext uri="{FF2B5EF4-FFF2-40B4-BE49-F238E27FC236}">
                <a16:creationId xmlns:a16="http://schemas.microsoft.com/office/drawing/2014/main" id="{8BBB7632-2A79-4C8C-B538-49BD52EE9F84}"/>
              </a:ext>
            </a:extLst>
          </p:cNvPr>
          <p:cNvSpPr>
            <a:spLocks noChangeArrowheads="1"/>
          </p:cNvSpPr>
          <p:nvPr/>
        </p:nvSpPr>
        <p:spPr bwMode="auto">
          <a:xfrm>
            <a:off x="6391275" y="5381625"/>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0" name="Rectangle 340">
            <a:extLst>
              <a:ext uri="{FF2B5EF4-FFF2-40B4-BE49-F238E27FC236}">
                <a16:creationId xmlns:a16="http://schemas.microsoft.com/office/drawing/2014/main" id="{2DD13126-6E97-4316-AF36-5E46C58F9CC9}"/>
              </a:ext>
            </a:extLst>
          </p:cNvPr>
          <p:cNvSpPr>
            <a:spLocks noChangeArrowheads="1"/>
          </p:cNvSpPr>
          <p:nvPr/>
        </p:nvSpPr>
        <p:spPr bwMode="auto">
          <a:xfrm>
            <a:off x="7008813" y="5408613"/>
            <a:ext cx="25400"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1" name="Rectangle 341">
            <a:extLst>
              <a:ext uri="{FF2B5EF4-FFF2-40B4-BE49-F238E27FC236}">
                <a16:creationId xmlns:a16="http://schemas.microsoft.com/office/drawing/2014/main" id="{F37F3361-D1FE-4DC6-8692-228E11A48B45}"/>
              </a:ext>
            </a:extLst>
          </p:cNvPr>
          <p:cNvSpPr>
            <a:spLocks noChangeArrowheads="1"/>
          </p:cNvSpPr>
          <p:nvPr/>
        </p:nvSpPr>
        <p:spPr bwMode="auto">
          <a:xfrm>
            <a:off x="7624763" y="5408613"/>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2" name="Rectangle 342">
            <a:extLst>
              <a:ext uri="{FF2B5EF4-FFF2-40B4-BE49-F238E27FC236}">
                <a16:creationId xmlns:a16="http://schemas.microsoft.com/office/drawing/2014/main" id="{864DB2CB-D28A-442C-B1BA-A88B08026BD9}"/>
              </a:ext>
            </a:extLst>
          </p:cNvPr>
          <p:cNvSpPr>
            <a:spLocks noChangeArrowheads="1"/>
          </p:cNvSpPr>
          <p:nvPr/>
        </p:nvSpPr>
        <p:spPr bwMode="auto">
          <a:xfrm>
            <a:off x="8240713" y="5408613"/>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26">
            <a:extLst>
              <a:ext uri="{FF2B5EF4-FFF2-40B4-BE49-F238E27FC236}">
                <a16:creationId xmlns:a16="http://schemas.microsoft.com/office/drawing/2014/main" id="{B2007017-A3E1-415B-AD85-CC39395E27C1}"/>
              </a:ext>
            </a:extLst>
          </p:cNvPr>
          <p:cNvSpPr>
            <a:spLocks noEditPoints="1"/>
          </p:cNvSpPr>
          <p:nvPr/>
        </p:nvSpPr>
        <p:spPr bwMode="auto">
          <a:xfrm>
            <a:off x="885825" y="2066925"/>
            <a:ext cx="555625" cy="1177925"/>
          </a:xfrm>
          <a:custGeom>
            <a:avLst/>
            <a:gdLst>
              <a:gd name="T0" fmla="*/ 13 w 350"/>
              <a:gd name="T1" fmla="*/ 742 h 742"/>
              <a:gd name="T2" fmla="*/ 339 w 350"/>
              <a:gd name="T3" fmla="*/ 43 h 742"/>
              <a:gd name="T4" fmla="*/ 325 w 350"/>
              <a:gd name="T5" fmla="*/ 37 h 742"/>
              <a:gd name="T6" fmla="*/ 0 w 350"/>
              <a:gd name="T7" fmla="*/ 735 h 742"/>
              <a:gd name="T8" fmla="*/ 13 w 350"/>
              <a:gd name="T9" fmla="*/ 742 h 742"/>
              <a:gd name="T10" fmla="*/ 332 w 350"/>
              <a:gd name="T11" fmla="*/ 40 h 742"/>
              <a:gd name="T12" fmla="*/ 339 w 350"/>
              <a:gd name="T13" fmla="*/ 77 h 742"/>
              <a:gd name="T14" fmla="*/ 350 w 350"/>
              <a:gd name="T15" fmla="*/ 0 h 742"/>
              <a:gd name="T16" fmla="*/ 299 w 350"/>
              <a:gd name="T17" fmla="*/ 58 h 742"/>
              <a:gd name="T18" fmla="*/ 332 w 350"/>
              <a:gd name="T19" fmla="*/ 4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742">
                <a:moveTo>
                  <a:pt x="13" y="742"/>
                </a:moveTo>
                <a:lnTo>
                  <a:pt x="339" y="43"/>
                </a:lnTo>
                <a:lnTo>
                  <a:pt x="325" y="37"/>
                </a:lnTo>
                <a:lnTo>
                  <a:pt x="0" y="735"/>
                </a:lnTo>
                <a:lnTo>
                  <a:pt x="13" y="742"/>
                </a:lnTo>
                <a:close/>
                <a:moveTo>
                  <a:pt x="332" y="40"/>
                </a:moveTo>
                <a:lnTo>
                  <a:pt x="339" y="77"/>
                </a:lnTo>
                <a:lnTo>
                  <a:pt x="350" y="0"/>
                </a:lnTo>
                <a:lnTo>
                  <a:pt x="299" y="58"/>
                </a:lnTo>
                <a:lnTo>
                  <a:pt x="332" y="4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27">
            <a:extLst>
              <a:ext uri="{FF2B5EF4-FFF2-40B4-BE49-F238E27FC236}">
                <a16:creationId xmlns:a16="http://schemas.microsoft.com/office/drawing/2014/main" id="{DF6CB664-DECA-47A2-AA1A-A8E877C2994E}"/>
              </a:ext>
            </a:extLst>
          </p:cNvPr>
          <p:cNvSpPr>
            <a:spLocks noEditPoints="1"/>
          </p:cNvSpPr>
          <p:nvPr/>
        </p:nvSpPr>
        <p:spPr bwMode="auto">
          <a:xfrm>
            <a:off x="3344863" y="1397000"/>
            <a:ext cx="590550" cy="608013"/>
          </a:xfrm>
          <a:custGeom>
            <a:avLst/>
            <a:gdLst>
              <a:gd name="T0" fmla="*/ 11 w 372"/>
              <a:gd name="T1" fmla="*/ 383 h 383"/>
              <a:gd name="T2" fmla="*/ 346 w 372"/>
              <a:gd name="T3" fmla="*/ 37 h 383"/>
              <a:gd name="T4" fmla="*/ 335 w 372"/>
              <a:gd name="T5" fmla="*/ 27 h 383"/>
              <a:gd name="T6" fmla="*/ 0 w 372"/>
              <a:gd name="T7" fmla="*/ 373 h 383"/>
              <a:gd name="T8" fmla="*/ 11 w 372"/>
              <a:gd name="T9" fmla="*/ 383 h 383"/>
              <a:gd name="T10" fmla="*/ 341 w 372"/>
              <a:gd name="T11" fmla="*/ 32 h 383"/>
              <a:gd name="T12" fmla="*/ 336 w 372"/>
              <a:gd name="T13" fmla="*/ 69 h 383"/>
              <a:gd name="T14" fmla="*/ 372 w 372"/>
              <a:gd name="T15" fmla="*/ 0 h 383"/>
              <a:gd name="T16" fmla="*/ 304 w 372"/>
              <a:gd name="T17" fmla="*/ 38 h 383"/>
              <a:gd name="T18" fmla="*/ 341 w 372"/>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383">
                <a:moveTo>
                  <a:pt x="11" y="383"/>
                </a:moveTo>
                <a:lnTo>
                  <a:pt x="346" y="37"/>
                </a:lnTo>
                <a:lnTo>
                  <a:pt x="335" y="27"/>
                </a:lnTo>
                <a:lnTo>
                  <a:pt x="0" y="373"/>
                </a:lnTo>
                <a:lnTo>
                  <a:pt x="11" y="383"/>
                </a:lnTo>
                <a:close/>
                <a:moveTo>
                  <a:pt x="341" y="32"/>
                </a:moveTo>
                <a:lnTo>
                  <a:pt x="336" y="69"/>
                </a:lnTo>
                <a:lnTo>
                  <a:pt x="372" y="0"/>
                </a:lnTo>
                <a:lnTo>
                  <a:pt x="304" y="38"/>
                </a:lnTo>
                <a:lnTo>
                  <a:pt x="341"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28">
            <a:extLst>
              <a:ext uri="{FF2B5EF4-FFF2-40B4-BE49-F238E27FC236}">
                <a16:creationId xmlns:a16="http://schemas.microsoft.com/office/drawing/2014/main" id="{D22116A1-0D54-46E6-8980-176C11C70E49}"/>
              </a:ext>
            </a:extLst>
          </p:cNvPr>
          <p:cNvSpPr>
            <a:spLocks noEditPoints="1"/>
          </p:cNvSpPr>
          <p:nvPr/>
        </p:nvSpPr>
        <p:spPr bwMode="auto">
          <a:xfrm>
            <a:off x="3362325" y="2006600"/>
            <a:ext cx="573088" cy="606425"/>
          </a:xfrm>
          <a:custGeom>
            <a:avLst/>
            <a:gdLst>
              <a:gd name="T0" fmla="*/ 11 w 361"/>
              <a:gd name="T1" fmla="*/ 0 h 382"/>
              <a:gd name="T2" fmla="*/ 336 w 361"/>
              <a:gd name="T3" fmla="*/ 345 h 382"/>
              <a:gd name="T4" fmla="*/ 325 w 361"/>
              <a:gd name="T5" fmla="*/ 355 h 382"/>
              <a:gd name="T6" fmla="*/ 0 w 361"/>
              <a:gd name="T7" fmla="*/ 10 h 382"/>
              <a:gd name="T8" fmla="*/ 11 w 361"/>
              <a:gd name="T9" fmla="*/ 0 h 382"/>
              <a:gd name="T10" fmla="*/ 330 w 361"/>
              <a:gd name="T11" fmla="*/ 350 h 382"/>
              <a:gd name="T12" fmla="*/ 326 w 361"/>
              <a:gd name="T13" fmla="*/ 313 h 382"/>
              <a:gd name="T14" fmla="*/ 361 w 361"/>
              <a:gd name="T15" fmla="*/ 382 h 382"/>
              <a:gd name="T16" fmla="*/ 294 w 361"/>
              <a:gd name="T17" fmla="*/ 344 h 382"/>
              <a:gd name="T18" fmla="*/ 330 w 361"/>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382">
                <a:moveTo>
                  <a:pt x="11" y="0"/>
                </a:moveTo>
                <a:lnTo>
                  <a:pt x="336" y="345"/>
                </a:lnTo>
                <a:lnTo>
                  <a:pt x="325" y="355"/>
                </a:lnTo>
                <a:lnTo>
                  <a:pt x="0" y="10"/>
                </a:lnTo>
                <a:lnTo>
                  <a:pt x="11" y="0"/>
                </a:lnTo>
                <a:close/>
                <a:moveTo>
                  <a:pt x="330" y="350"/>
                </a:moveTo>
                <a:lnTo>
                  <a:pt x="326" y="313"/>
                </a:lnTo>
                <a:lnTo>
                  <a:pt x="361" y="382"/>
                </a:lnTo>
                <a:lnTo>
                  <a:pt x="294" y="344"/>
                </a:lnTo>
                <a:lnTo>
                  <a:pt x="330"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29">
            <a:extLst>
              <a:ext uri="{FF2B5EF4-FFF2-40B4-BE49-F238E27FC236}">
                <a16:creationId xmlns:a16="http://schemas.microsoft.com/office/drawing/2014/main" id="{695A1FD3-1897-4050-B1AD-A5373752DE33}"/>
              </a:ext>
            </a:extLst>
          </p:cNvPr>
          <p:cNvSpPr>
            <a:spLocks noEditPoints="1"/>
          </p:cNvSpPr>
          <p:nvPr/>
        </p:nvSpPr>
        <p:spPr bwMode="auto">
          <a:xfrm>
            <a:off x="3362325" y="3865563"/>
            <a:ext cx="554038" cy="571500"/>
          </a:xfrm>
          <a:custGeom>
            <a:avLst/>
            <a:gdLst>
              <a:gd name="T0" fmla="*/ 11 w 349"/>
              <a:gd name="T1" fmla="*/ 360 h 360"/>
              <a:gd name="T2" fmla="*/ 324 w 349"/>
              <a:gd name="T3" fmla="*/ 37 h 360"/>
              <a:gd name="T4" fmla="*/ 313 w 349"/>
              <a:gd name="T5" fmla="*/ 27 h 360"/>
              <a:gd name="T6" fmla="*/ 0 w 349"/>
              <a:gd name="T7" fmla="*/ 350 h 360"/>
              <a:gd name="T8" fmla="*/ 11 w 349"/>
              <a:gd name="T9" fmla="*/ 360 h 360"/>
              <a:gd name="T10" fmla="*/ 319 w 349"/>
              <a:gd name="T11" fmla="*/ 32 h 360"/>
              <a:gd name="T12" fmla="*/ 314 w 349"/>
              <a:gd name="T13" fmla="*/ 68 h 360"/>
              <a:gd name="T14" fmla="*/ 349 w 349"/>
              <a:gd name="T15" fmla="*/ 0 h 360"/>
              <a:gd name="T16" fmla="*/ 282 w 349"/>
              <a:gd name="T17" fmla="*/ 38 h 360"/>
              <a:gd name="T18" fmla="*/ 319 w 349"/>
              <a:gd name="T1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360">
                <a:moveTo>
                  <a:pt x="11" y="360"/>
                </a:moveTo>
                <a:lnTo>
                  <a:pt x="324" y="37"/>
                </a:lnTo>
                <a:lnTo>
                  <a:pt x="313" y="27"/>
                </a:lnTo>
                <a:lnTo>
                  <a:pt x="0" y="350"/>
                </a:lnTo>
                <a:lnTo>
                  <a:pt x="11" y="360"/>
                </a:lnTo>
                <a:close/>
                <a:moveTo>
                  <a:pt x="319" y="32"/>
                </a:moveTo>
                <a:lnTo>
                  <a:pt x="314" y="68"/>
                </a:lnTo>
                <a:lnTo>
                  <a:pt x="349" y="0"/>
                </a:lnTo>
                <a:lnTo>
                  <a:pt x="282" y="38"/>
                </a:lnTo>
                <a:lnTo>
                  <a:pt x="319"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0">
            <a:extLst>
              <a:ext uri="{FF2B5EF4-FFF2-40B4-BE49-F238E27FC236}">
                <a16:creationId xmlns:a16="http://schemas.microsoft.com/office/drawing/2014/main" id="{BC1C6259-0B38-4DDB-B275-DE76F64A5320}"/>
              </a:ext>
            </a:extLst>
          </p:cNvPr>
          <p:cNvSpPr>
            <a:spLocks noEditPoints="1"/>
          </p:cNvSpPr>
          <p:nvPr/>
        </p:nvSpPr>
        <p:spPr bwMode="auto">
          <a:xfrm>
            <a:off x="3344863" y="4475163"/>
            <a:ext cx="571500" cy="606425"/>
          </a:xfrm>
          <a:custGeom>
            <a:avLst/>
            <a:gdLst>
              <a:gd name="T0" fmla="*/ 11 w 360"/>
              <a:gd name="T1" fmla="*/ 0 h 382"/>
              <a:gd name="T2" fmla="*/ 335 w 360"/>
              <a:gd name="T3" fmla="*/ 345 h 382"/>
              <a:gd name="T4" fmla="*/ 325 w 360"/>
              <a:gd name="T5" fmla="*/ 355 h 382"/>
              <a:gd name="T6" fmla="*/ 0 w 360"/>
              <a:gd name="T7" fmla="*/ 10 h 382"/>
              <a:gd name="T8" fmla="*/ 11 w 360"/>
              <a:gd name="T9" fmla="*/ 0 h 382"/>
              <a:gd name="T10" fmla="*/ 330 w 360"/>
              <a:gd name="T11" fmla="*/ 350 h 382"/>
              <a:gd name="T12" fmla="*/ 326 w 360"/>
              <a:gd name="T13" fmla="*/ 313 h 382"/>
              <a:gd name="T14" fmla="*/ 360 w 360"/>
              <a:gd name="T15" fmla="*/ 382 h 382"/>
              <a:gd name="T16" fmla="*/ 294 w 360"/>
              <a:gd name="T17" fmla="*/ 344 h 382"/>
              <a:gd name="T18" fmla="*/ 330 w 360"/>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82">
                <a:moveTo>
                  <a:pt x="11" y="0"/>
                </a:moveTo>
                <a:lnTo>
                  <a:pt x="335" y="345"/>
                </a:lnTo>
                <a:lnTo>
                  <a:pt x="325" y="355"/>
                </a:lnTo>
                <a:lnTo>
                  <a:pt x="0" y="10"/>
                </a:lnTo>
                <a:lnTo>
                  <a:pt x="11" y="0"/>
                </a:lnTo>
                <a:close/>
                <a:moveTo>
                  <a:pt x="330" y="350"/>
                </a:moveTo>
                <a:lnTo>
                  <a:pt x="326" y="313"/>
                </a:lnTo>
                <a:lnTo>
                  <a:pt x="360" y="382"/>
                </a:lnTo>
                <a:lnTo>
                  <a:pt x="294" y="344"/>
                </a:lnTo>
                <a:lnTo>
                  <a:pt x="330"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431">
            <a:extLst>
              <a:ext uri="{FF2B5EF4-FFF2-40B4-BE49-F238E27FC236}">
                <a16:creationId xmlns:a16="http://schemas.microsoft.com/office/drawing/2014/main" id="{A6857E1C-33DC-4E54-BB60-330DAE60F7F5}"/>
              </a:ext>
            </a:extLst>
          </p:cNvPr>
          <p:cNvSpPr>
            <a:spLocks noEditPoints="1"/>
          </p:cNvSpPr>
          <p:nvPr/>
        </p:nvSpPr>
        <p:spPr bwMode="auto">
          <a:xfrm>
            <a:off x="885825" y="3287713"/>
            <a:ext cx="555625" cy="1176338"/>
          </a:xfrm>
          <a:custGeom>
            <a:avLst/>
            <a:gdLst>
              <a:gd name="T0" fmla="*/ 13 w 350"/>
              <a:gd name="T1" fmla="*/ 0 h 741"/>
              <a:gd name="T2" fmla="*/ 339 w 350"/>
              <a:gd name="T3" fmla="*/ 698 h 741"/>
              <a:gd name="T4" fmla="*/ 325 w 350"/>
              <a:gd name="T5" fmla="*/ 704 h 741"/>
              <a:gd name="T6" fmla="*/ 0 w 350"/>
              <a:gd name="T7" fmla="*/ 6 h 741"/>
              <a:gd name="T8" fmla="*/ 13 w 350"/>
              <a:gd name="T9" fmla="*/ 0 h 741"/>
              <a:gd name="T10" fmla="*/ 332 w 350"/>
              <a:gd name="T11" fmla="*/ 701 h 741"/>
              <a:gd name="T12" fmla="*/ 339 w 350"/>
              <a:gd name="T13" fmla="*/ 665 h 741"/>
              <a:gd name="T14" fmla="*/ 350 w 350"/>
              <a:gd name="T15" fmla="*/ 741 h 741"/>
              <a:gd name="T16" fmla="*/ 299 w 350"/>
              <a:gd name="T17" fmla="*/ 684 h 741"/>
              <a:gd name="T18" fmla="*/ 332 w 350"/>
              <a:gd name="T19" fmla="*/ 70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741">
                <a:moveTo>
                  <a:pt x="13" y="0"/>
                </a:moveTo>
                <a:lnTo>
                  <a:pt x="339" y="698"/>
                </a:lnTo>
                <a:lnTo>
                  <a:pt x="325" y="704"/>
                </a:lnTo>
                <a:lnTo>
                  <a:pt x="0" y="6"/>
                </a:lnTo>
                <a:lnTo>
                  <a:pt x="13" y="0"/>
                </a:lnTo>
                <a:close/>
                <a:moveTo>
                  <a:pt x="332" y="701"/>
                </a:moveTo>
                <a:lnTo>
                  <a:pt x="339" y="665"/>
                </a:lnTo>
                <a:lnTo>
                  <a:pt x="350" y="741"/>
                </a:lnTo>
                <a:lnTo>
                  <a:pt x="299" y="684"/>
                </a:lnTo>
                <a:lnTo>
                  <a:pt x="332" y="7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432">
            <a:extLst>
              <a:ext uri="{FF2B5EF4-FFF2-40B4-BE49-F238E27FC236}">
                <a16:creationId xmlns:a16="http://schemas.microsoft.com/office/drawing/2014/main" id="{87D2E77D-C2F6-4AB3-A6D2-F269BE066404}"/>
              </a:ext>
            </a:extLst>
          </p:cNvPr>
          <p:cNvSpPr>
            <a:spLocks noEditPoints="1"/>
          </p:cNvSpPr>
          <p:nvPr/>
        </p:nvSpPr>
        <p:spPr bwMode="auto">
          <a:xfrm>
            <a:off x="5819775" y="2005013"/>
            <a:ext cx="581025" cy="608013"/>
          </a:xfrm>
          <a:custGeom>
            <a:avLst/>
            <a:gdLst>
              <a:gd name="T0" fmla="*/ 11 w 366"/>
              <a:gd name="T1" fmla="*/ 383 h 383"/>
              <a:gd name="T2" fmla="*/ 341 w 366"/>
              <a:gd name="T3" fmla="*/ 38 h 383"/>
              <a:gd name="T4" fmla="*/ 330 w 366"/>
              <a:gd name="T5" fmla="*/ 27 h 383"/>
              <a:gd name="T6" fmla="*/ 0 w 366"/>
              <a:gd name="T7" fmla="*/ 373 h 383"/>
              <a:gd name="T8" fmla="*/ 11 w 366"/>
              <a:gd name="T9" fmla="*/ 383 h 383"/>
              <a:gd name="T10" fmla="*/ 335 w 366"/>
              <a:gd name="T11" fmla="*/ 32 h 383"/>
              <a:gd name="T12" fmla="*/ 331 w 366"/>
              <a:gd name="T13" fmla="*/ 69 h 383"/>
              <a:gd name="T14" fmla="*/ 366 w 366"/>
              <a:gd name="T15" fmla="*/ 0 h 383"/>
              <a:gd name="T16" fmla="*/ 299 w 366"/>
              <a:gd name="T17" fmla="*/ 38 h 383"/>
              <a:gd name="T18" fmla="*/ 335 w 366"/>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3">
                <a:moveTo>
                  <a:pt x="11" y="383"/>
                </a:moveTo>
                <a:lnTo>
                  <a:pt x="341" y="38"/>
                </a:lnTo>
                <a:lnTo>
                  <a:pt x="330" y="27"/>
                </a:lnTo>
                <a:lnTo>
                  <a:pt x="0" y="373"/>
                </a:lnTo>
                <a:lnTo>
                  <a:pt x="11" y="383"/>
                </a:lnTo>
                <a:close/>
                <a:moveTo>
                  <a:pt x="335" y="32"/>
                </a:moveTo>
                <a:lnTo>
                  <a:pt x="331" y="69"/>
                </a:lnTo>
                <a:lnTo>
                  <a:pt x="366" y="0"/>
                </a:lnTo>
                <a:lnTo>
                  <a:pt x="299" y="38"/>
                </a:lnTo>
                <a:lnTo>
                  <a:pt x="335"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33">
            <a:extLst>
              <a:ext uri="{FF2B5EF4-FFF2-40B4-BE49-F238E27FC236}">
                <a16:creationId xmlns:a16="http://schemas.microsoft.com/office/drawing/2014/main" id="{EB737760-530F-4AF2-9B2D-81F5DF6F40B0}"/>
              </a:ext>
            </a:extLst>
          </p:cNvPr>
          <p:cNvSpPr>
            <a:spLocks noEditPoints="1"/>
          </p:cNvSpPr>
          <p:nvPr/>
        </p:nvSpPr>
        <p:spPr bwMode="auto">
          <a:xfrm>
            <a:off x="5811838" y="1371600"/>
            <a:ext cx="579438" cy="606425"/>
          </a:xfrm>
          <a:custGeom>
            <a:avLst/>
            <a:gdLst>
              <a:gd name="T0" fmla="*/ 10 w 365"/>
              <a:gd name="T1" fmla="*/ 0 h 382"/>
              <a:gd name="T2" fmla="*/ 340 w 365"/>
              <a:gd name="T3" fmla="*/ 345 h 382"/>
              <a:gd name="T4" fmla="*/ 330 w 365"/>
              <a:gd name="T5" fmla="*/ 356 h 382"/>
              <a:gd name="T6" fmla="*/ 0 w 365"/>
              <a:gd name="T7" fmla="*/ 10 h 382"/>
              <a:gd name="T8" fmla="*/ 10 w 365"/>
              <a:gd name="T9" fmla="*/ 0 h 382"/>
              <a:gd name="T10" fmla="*/ 335 w 365"/>
              <a:gd name="T11" fmla="*/ 350 h 382"/>
              <a:gd name="T12" fmla="*/ 330 w 365"/>
              <a:gd name="T13" fmla="*/ 314 h 382"/>
              <a:gd name="T14" fmla="*/ 365 w 365"/>
              <a:gd name="T15" fmla="*/ 382 h 382"/>
              <a:gd name="T16" fmla="*/ 298 w 365"/>
              <a:gd name="T17" fmla="*/ 344 h 382"/>
              <a:gd name="T18" fmla="*/ 335 w 365"/>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82">
                <a:moveTo>
                  <a:pt x="10" y="0"/>
                </a:moveTo>
                <a:lnTo>
                  <a:pt x="340" y="345"/>
                </a:lnTo>
                <a:lnTo>
                  <a:pt x="330" y="356"/>
                </a:lnTo>
                <a:lnTo>
                  <a:pt x="0" y="10"/>
                </a:lnTo>
                <a:lnTo>
                  <a:pt x="10" y="0"/>
                </a:lnTo>
                <a:close/>
                <a:moveTo>
                  <a:pt x="335" y="350"/>
                </a:moveTo>
                <a:lnTo>
                  <a:pt x="330" y="314"/>
                </a:lnTo>
                <a:lnTo>
                  <a:pt x="365" y="382"/>
                </a:lnTo>
                <a:lnTo>
                  <a:pt x="298"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34">
            <a:extLst>
              <a:ext uri="{FF2B5EF4-FFF2-40B4-BE49-F238E27FC236}">
                <a16:creationId xmlns:a16="http://schemas.microsoft.com/office/drawing/2014/main" id="{7652CAF2-F4B7-4BA3-A697-4D846A77F102}"/>
              </a:ext>
            </a:extLst>
          </p:cNvPr>
          <p:cNvSpPr>
            <a:spLocks noEditPoints="1"/>
          </p:cNvSpPr>
          <p:nvPr/>
        </p:nvSpPr>
        <p:spPr bwMode="auto">
          <a:xfrm>
            <a:off x="10766425" y="3336925"/>
            <a:ext cx="531813" cy="1722438"/>
          </a:xfrm>
          <a:custGeom>
            <a:avLst/>
            <a:gdLst>
              <a:gd name="T0" fmla="*/ 15 w 335"/>
              <a:gd name="T1" fmla="*/ 1085 h 1085"/>
              <a:gd name="T2" fmla="*/ 329 w 335"/>
              <a:gd name="T3" fmla="*/ 44 h 1085"/>
              <a:gd name="T4" fmla="*/ 315 w 335"/>
              <a:gd name="T5" fmla="*/ 40 h 1085"/>
              <a:gd name="T6" fmla="*/ 0 w 335"/>
              <a:gd name="T7" fmla="*/ 1080 h 1085"/>
              <a:gd name="T8" fmla="*/ 15 w 335"/>
              <a:gd name="T9" fmla="*/ 1085 h 1085"/>
              <a:gd name="T10" fmla="*/ 322 w 335"/>
              <a:gd name="T11" fmla="*/ 42 h 1085"/>
              <a:gd name="T12" fmla="*/ 335 w 335"/>
              <a:gd name="T13" fmla="*/ 77 h 1085"/>
              <a:gd name="T14" fmla="*/ 335 w 335"/>
              <a:gd name="T15" fmla="*/ 0 h 1085"/>
              <a:gd name="T16" fmla="*/ 292 w 335"/>
              <a:gd name="T17" fmla="*/ 64 h 1085"/>
              <a:gd name="T18" fmla="*/ 322 w 335"/>
              <a:gd name="T19" fmla="*/ 42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085">
                <a:moveTo>
                  <a:pt x="15" y="1085"/>
                </a:moveTo>
                <a:lnTo>
                  <a:pt x="329" y="44"/>
                </a:lnTo>
                <a:lnTo>
                  <a:pt x="315" y="40"/>
                </a:lnTo>
                <a:lnTo>
                  <a:pt x="0" y="1080"/>
                </a:lnTo>
                <a:lnTo>
                  <a:pt x="15" y="1085"/>
                </a:lnTo>
                <a:close/>
                <a:moveTo>
                  <a:pt x="322" y="42"/>
                </a:moveTo>
                <a:lnTo>
                  <a:pt x="335" y="77"/>
                </a:lnTo>
                <a:lnTo>
                  <a:pt x="335" y="0"/>
                </a:lnTo>
                <a:lnTo>
                  <a:pt x="292" y="64"/>
                </a:lnTo>
                <a:lnTo>
                  <a:pt x="322" y="4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35">
            <a:extLst>
              <a:ext uri="{FF2B5EF4-FFF2-40B4-BE49-F238E27FC236}">
                <a16:creationId xmlns:a16="http://schemas.microsoft.com/office/drawing/2014/main" id="{7A6FE69C-0A2B-45BC-85CD-589F56D8FA84}"/>
              </a:ext>
            </a:extLst>
          </p:cNvPr>
          <p:cNvSpPr>
            <a:spLocks noEditPoints="1"/>
          </p:cNvSpPr>
          <p:nvPr/>
        </p:nvSpPr>
        <p:spPr bwMode="auto">
          <a:xfrm>
            <a:off x="5842000" y="2982913"/>
            <a:ext cx="2936875" cy="866775"/>
          </a:xfrm>
          <a:custGeom>
            <a:avLst/>
            <a:gdLst>
              <a:gd name="T0" fmla="*/ 4 w 1850"/>
              <a:gd name="T1" fmla="*/ 546 h 546"/>
              <a:gd name="T2" fmla="*/ 1810 w 1850"/>
              <a:gd name="T3" fmla="*/ 20 h 546"/>
              <a:gd name="T4" fmla="*/ 1805 w 1850"/>
              <a:gd name="T5" fmla="*/ 6 h 546"/>
              <a:gd name="T6" fmla="*/ 0 w 1850"/>
              <a:gd name="T7" fmla="*/ 532 h 546"/>
              <a:gd name="T8" fmla="*/ 4 w 1850"/>
              <a:gd name="T9" fmla="*/ 546 h 546"/>
              <a:gd name="T10" fmla="*/ 1808 w 1850"/>
              <a:gd name="T11" fmla="*/ 13 h 546"/>
              <a:gd name="T12" fmla="*/ 1785 w 1850"/>
              <a:gd name="T13" fmla="*/ 43 h 546"/>
              <a:gd name="T14" fmla="*/ 1850 w 1850"/>
              <a:gd name="T15" fmla="*/ 0 h 546"/>
              <a:gd name="T16" fmla="*/ 1773 w 1850"/>
              <a:gd name="T17" fmla="*/ 0 h 546"/>
              <a:gd name="T18" fmla="*/ 1808 w 1850"/>
              <a:gd name="T19"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0" h="546">
                <a:moveTo>
                  <a:pt x="4" y="546"/>
                </a:moveTo>
                <a:lnTo>
                  <a:pt x="1810" y="20"/>
                </a:lnTo>
                <a:lnTo>
                  <a:pt x="1805" y="6"/>
                </a:lnTo>
                <a:lnTo>
                  <a:pt x="0" y="532"/>
                </a:lnTo>
                <a:lnTo>
                  <a:pt x="4" y="546"/>
                </a:lnTo>
                <a:close/>
                <a:moveTo>
                  <a:pt x="1808" y="13"/>
                </a:moveTo>
                <a:lnTo>
                  <a:pt x="1785" y="43"/>
                </a:lnTo>
                <a:lnTo>
                  <a:pt x="1850" y="0"/>
                </a:lnTo>
                <a:lnTo>
                  <a:pt x="1773" y="0"/>
                </a:lnTo>
                <a:lnTo>
                  <a:pt x="1808" y="1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6">
            <a:extLst>
              <a:ext uri="{FF2B5EF4-FFF2-40B4-BE49-F238E27FC236}">
                <a16:creationId xmlns:a16="http://schemas.microsoft.com/office/drawing/2014/main" id="{0CD71B08-87E4-4415-A337-3495897F3445}"/>
              </a:ext>
            </a:extLst>
          </p:cNvPr>
          <p:cNvSpPr>
            <a:spLocks noEditPoints="1"/>
          </p:cNvSpPr>
          <p:nvPr/>
        </p:nvSpPr>
        <p:spPr bwMode="auto">
          <a:xfrm>
            <a:off x="8275638" y="2008188"/>
            <a:ext cx="520700" cy="869950"/>
          </a:xfrm>
          <a:custGeom>
            <a:avLst/>
            <a:gdLst>
              <a:gd name="T0" fmla="*/ 13 w 328"/>
              <a:gd name="T1" fmla="*/ 0 h 548"/>
              <a:gd name="T2" fmla="*/ 312 w 328"/>
              <a:gd name="T3" fmla="*/ 506 h 548"/>
              <a:gd name="T4" fmla="*/ 299 w 328"/>
              <a:gd name="T5" fmla="*/ 513 h 548"/>
              <a:gd name="T6" fmla="*/ 0 w 328"/>
              <a:gd name="T7" fmla="*/ 7 h 548"/>
              <a:gd name="T8" fmla="*/ 13 w 328"/>
              <a:gd name="T9" fmla="*/ 0 h 548"/>
              <a:gd name="T10" fmla="*/ 305 w 328"/>
              <a:gd name="T11" fmla="*/ 510 h 548"/>
              <a:gd name="T12" fmla="*/ 310 w 328"/>
              <a:gd name="T13" fmla="*/ 473 h 548"/>
              <a:gd name="T14" fmla="*/ 328 w 328"/>
              <a:gd name="T15" fmla="*/ 548 h 548"/>
              <a:gd name="T16" fmla="*/ 271 w 328"/>
              <a:gd name="T17" fmla="*/ 495 h 548"/>
              <a:gd name="T18" fmla="*/ 305 w 328"/>
              <a:gd name="T19" fmla="*/ 5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548">
                <a:moveTo>
                  <a:pt x="13" y="0"/>
                </a:moveTo>
                <a:lnTo>
                  <a:pt x="312" y="506"/>
                </a:lnTo>
                <a:lnTo>
                  <a:pt x="299" y="513"/>
                </a:lnTo>
                <a:lnTo>
                  <a:pt x="0" y="7"/>
                </a:lnTo>
                <a:lnTo>
                  <a:pt x="13" y="0"/>
                </a:lnTo>
                <a:close/>
                <a:moveTo>
                  <a:pt x="305" y="510"/>
                </a:moveTo>
                <a:lnTo>
                  <a:pt x="310" y="473"/>
                </a:lnTo>
                <a:lnTo>
                  <a:pt x="328" y="548"/>
                </a:lnTo>
                <a:lnTo>
                  <a:pt x="271" y="495"/>
                </a:lnTo>
                <a:lnTo>
                  <a:pt x="305" y="51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7">
            <a:extLst>
              <a:ext uri="{FF2B5EF4-FFF2-40B4-BE49-F238E27FC236}">
                <a16:creationId xmlns:a16="http://schemas.microsoft.com/office/drawing/2014/main" id="{B8BDF46D-E688-46DA-BEF3-935EBF7A1A54}"/>
              </a:ext>
            </a:extLst>
          </p:cNvPr>
          <p:cNvSpPr>
            <a:spLocks noEditPoints="1"/>
          </p:cNvSpPr>
          <p:nvPr/>
        </p:nvSpPr>
        <p:spPr bwMode="auto">
          <a:xfrm>
            <a:off x="5784850" y="3865563"/>
            <a:ext cx="588963" cy="519113"/>
          </a:xfrm>
          <a:custGeom>
            <a:avLst/>
            <a:gdLst>
              <a:gd name="T0" fmla="*/ 10 w 371"/>
              <a:gd name="T1" fmla="*/ 0 h 327"/>
              <a:gd name="T2" fmla="*/ 343 w 371"/>
              <a:gd name="T3" fmla="*/ 293 h 327"/>
              <a:gd name="T4" fmla="*/ 333 w 371"/>
              <a:gd name="T5" fmla="*/ 304 h 327"/>
              <a:gd name="T6" fmla="*/ 0 w 371"/>
              <a:gd name="T7" fmla="*/ 11 h 327"/>
              <a:gd name="T8" fmla="*/ 10 w 371"/>
              <a:gd name="T9" fmla="*/ 0 h 327"/>
              <a:gd name="T10" fmla="*/ 338 w 371"/>
              <a:gd name="T11" fmla="*/ 298 h 327"/>
              <a:gd name="T12" fmla="*/ 330 w 371"/>
              <a:gd name="T13" fmla="*/ 262 h 327"/>
              <a:gd name="T14" fmla="*/ 371 w 371"/>
              <a:gd name="T15" fmla="*/ 327 h 327"/>
              <a:gd name="T16" fmla="*/ 301 w 371"/>
              <a:gd name="T17" fmla="*/ 295 h 327"/>
              <a:gd name="T18" fmla="*/ 338 w 371"/>
              <a:gd name="T19" fmla="*/ 29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27">
                <a:moveTo>
                  <a:pt x="10" y="0"/>
                </a:moveTo>
                <a:lnTo>
                  <a:pt x="343" y="293"/>
                </a:lnTo>
                <a:lnTo>
                  <a:pt x="333" y="304"/>
                </a:lnTo>
                <a:lnTo>
                  <a:pt x="0" y="11"/>
                </a:lnTo>
                <a:lnTo>
                  <a:pt x="10" y="0"/>
                </a:lnTo>
                <a:close/>
                <a:moveTo>
                  <a:pt x="338" y="298"/>
                </a:moveTo>
                <a:lnTo>
                  <a:pt x="330" y="262"/>
                </a:lnTo>
                <a:lnTo>
                  <a:pt x="371" y="327"/>
                </a:lnTo>
                <a:lnTo>
                  <a:pt x="301" y="295"/>
                </a:lnTo>
                <a:lnTo>
                  <a:pt x="338" y="29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38">
            <a:extLst>
              <a:ext uri="{FF2B5EF4-FFF2-40B4-BE49-F238E27FC236}">
                <a16:creationId xmlns:a16="http://schemas.microsoft.com/office/drawing/2014/main" id="{DDCF2313-DB03-43D2-8314-169B69BDE26E}"/>
              </a:ext>
            </a:extLst>
          </p:cNvPr>
          <p:cNvSpPr>
            <a:spLocks noEditPoints="1"/>
          </p:cNvSpPr>
          <p:nvPr/>
        </p:nvSpPr>
        <p:spPr bwMode="auto">
          <a:xfrm>
            <a:off x="5819775" y="5083175"/>
            <a:ext cx="581025" cy="606425"/>
          </a:xfrm>
          <a:custGeom>
            <a:avLst/>
            <a:gdLst>
              <a:gd name="T0" fmla="*/ 11 w 366"/>
              <a:gd name="T1" fmla="*/ 0 h 382"/>
              <a:gd name="T2" fmla="*/ 341 w 366"/>
              <a:gd name="T3" fmla="*/ 345 h 382"/>
              <a:gd name="T4" fmla="*/ 330 w 366"/>
              <a:gd name="T5" fmla="*/ 355 h 382"/>
              <a:gd name="T6" fmla="*/ 0 w 366"/>
              <a:gd name="T7" fmla="*/ 10 h 382"/>
              <a:gd name="T8" fmla="*/ 11 w 366"/>
              <a:gd name="T9" fmla="*/ 0 h 382"/>
              <a:gd name="T10" fmla="*/ 335 w 366"/>
              <a:gd name="T11" fmla="*/ 350 h 382"/>
              <a:gd name="T12" fmla="*/ 331 w 366"/>
              <a:gd name="T13" fmla="*/ 314 h 382"/>
              <a:gd name="T14" fmla="*/ 366 w 366"/>
              <a:gd name="T15" fmla="*/ 382 h 382"/>
              <a:gd name="T16" fmla="*/ 299 w 366"/>
              <a:gd name="T17" fmla="*/ 344 h 382"/>
              <a:gd name="T18" fmla="*/ 335 w 366"/>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2">
                <a:moveTo>
                  <a:pt x="11" y="0"/>
                </a:moveTo>
                <a:lnTo>
                  <a:pt x="341" y="345"/>
                </a:lnTo>
                <a:lnTo>
                  <a:pt x="330" y="355"/>
                </a:lnTo>
                <a:lnTo>
                  <a:pt x="0" y="10"/>
                </a:lnTo>
                <a:lnTo>
                  <a:pt x="11" y="0"/>
                </a:lnTo>
                <a:close/>
                <a:moveTo>
                  <a:pt x="335" y="350"/>
                </a:moveTo>
                <a:lnTo>
                  <a:pt x="331" y="314"/>
                </a:lnTo>
                <a:lnTo>
                  <a:pt x="366" y="382"/>
                </a:lnTo>
                <a:lnTo>
                  <a:pt x="299"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39">
            <a:extLst>
              <a:ext uri="{FF2B5EF4-FFF2-40B4-BE49-F238E27FC236}">
                <a16:creationId xmlns:a16="http://schemas.microsoft.com/office/drawing/2014/main" id="{022F5441-7160-4882-98C6-938E78FF60A7}"/>
              </a:ext>
            </a:extLst>
          </p:cNvPr>
          <p:cNvSpPr>
            <a:spLocks noEditPoints="1"/>
          </p:cNvSpPr>
          <p:nvPr/>
        </p:nvSpPr>
        <p:spPr bwMode="auto">
          <a:xfrm>
            <a:off x="8286750" y="5081588"/>
            <a:ext cx="579438" cy="608013"/>
          </a:xfrm>
          <a:custGeom>
            <a:avLst/>
            <a:gdLst>
              <a:gd name="T0" fmla="*/ 10 w 365"/>
              <a:gd name="T1" fmla="*/ 383 h 383"/>
              <a:gd name="T2" fmla="*/ 340 w 365"/>
              <a:gd name="T3" fmla="*/ 38 h 383"/>
              <a:gd name="T4" fmla="*/ 330 w 365"/>
              <a:gd name="T5" fmla="*/ 27 h 383"/>
              <a:gd name="T6" fmla="*/ 0 w 365"/>
              <a:gd name="T7" fmla="*/ 373 h 383"/>
              <a:gd name="T8" fmla="*/ 10 w 365"/>
              <a:gd name="T9" fmla="*/ 383 h 383"/>
              <a:gd name="T10" fmla="*/ 335 w 365"/>
              <a:gd name="T11" fmla="*/ 32 h 383"/>
              <a:gd name="T12" fmla="*/ 330 w 365"/>
              <a:gd name="T13" fmla="*/ 69 h 383"/>
              <a:gd name="T14" fmla="*/ 365 w 365"/>
              <a:gd name="T15" fmla="*/ 0 h 383"/>
              <a:gd name="T16" fmla="*/ 298 w 365"/>
              <a:gd name="T17" fmla="*/ 38 h 383"/>
              <a:gd name="T18" fmla="*/ 335 w 365"/>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83">
                <a:moveTo>
                  <a:pt x="10" y="383"/>
                </a:moveTo>
                <a:lnTo>
                  <a:pt x="340" y="38"/>
                </a:lnTo>
                <a:lnTo>
                  <a:pt x="330" y="27"/>
                </a:lnTo>
                <a:lnTo>
                  <a:pt x="0" y="373"/>
                </a:lnTo>
                <a:lnTo>
                  <a:pt x="10" y="383"/>
                </a:lnTo>
                <a:close/>
                <a:moveTo>
                  <a:pt x="335" y="32"/>
                </a:moveTo>
                <a:lnTo>
                  <a:pt x="330" y="69"/>
                </a:lnTo>
                <a:lnTo>
                  <a:pt x="365" y="0"/>
                </a:lnTo>
                <a:lnTo>
                  <a:pt x="298" y="38"/>
                </a:lnTo>
                <a:lnTo>
                  <a:pt x="335"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40">
            <a:extLst>
              <a:ext uri="{FF2B5EF4-FFF2-40B4-BE49-F238E27FC236}">
                <a16:creationId xmlns:a16="http://schemas.microsoft.com/office/drawing/2014/main" id="{0F25E7B8-9D48-45C6-9F69-EDF9B830F908}"/>
              </a:ext>
            </a:extLst>
          </p:cNvPr>
          <p:cNvSpPr>
            <a:spLocks noEditPoints="1"/>
          </p:cNvSpPr>
          <p:nvPr/>
        </p:nvSpPr>
        <p:spPr bwMode="auto">
          <a:xfrm>
            <a:off x="8277225" y="4448175"/>
            <a:ext cx="581025" cy="606425"/>
          </a:xfrm>
          <a:custGeom>
            <a:avLst/>
            <a:gdLst>
              <a:gd name="T0" fmla="*/ 11 w 366"/>
              <a:gd name="T1" fmla="*/ 0 h 382"/>
              <a:gd name="T2" fmla="*/ 340 w 366"/>
              <a:gd name="T3" fmla="*/ 345 h 382"/>
              <a:gd name="T4" fmla="*/ 330 w 366"/>
              <a:gd name="T5" fmla="*/ 356 h 382"/>
              <a:gd name="T6" fmla="*/ 0 w 366"/>
              <a:gd name="T7" fmla="*/ 10 h 382"/>
              <a:gd name="T8" fmla="*/ 11 w 366"/>
              <a:gd name="T9" fmla="*/ 0 h 382"/>
              <a:gd name="T10" fmla="*/ 335 w 366"/>
              <a:gd name="T11" fmla="*/ 350 h 382"/>
              <a:gd name="T12" fmla="*/ 331 w 366"/>
              <a:gd name="T13" fmla="*/ 314 h 382"/>
              <a:gd name="T14" fmla="*/ 366 w 366"/>
              <a:gd name="T15" fmla="*/ 382 h 382"/>
              <a:gd name="T16" fmla="*/ 299 w 366"/>
              <a:gd name="T17" fmla="*/ 344 h 382"/>
              <a:gd name="T18" fmla="*/ 335 w 366"/>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2">
                <a:moveTo>
                  <a:pt x="11" y="0"/>
                </a:moveTo>
                <a:lnTo>
                  <a:pt x="340" y="345"/>
                </a:lnTo>
                <a:lnTo>
                  <a:pt x="330" y="356"/>
                </a:lnTo>
                <a:lnTo>
                  <a:pt x="0" y="10"/>
                </a:lnTo>
                <a:lnTo>
                  <a:pt x="11" y="0"/>
                </a:lnTo>
                <a:close/>
                <a:moveTo>
                  <a:pt x="335" y="350"/>
                </a:moveTo>
                <a:lnTo>
                  <a:pt x="331" y="314"/>
                </a:lnTo>
                <a:lnTo>
                  <a:pt x="366" y="382"/>
                </a:lnTo>
                <a:lnTo>
                  <a:pt x="299"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1">
            <a:extLst>
              <a:ext uri="{FF2B5EF4-FFF2-40B4-BE49-F238E27FC236}">
                <a16:creationId xmlns:a16="http://schemas.microsoft.com/office/drawing/2014/main" id="{172AA302-6601-489D-90CE-DB9948955256}"/>
              </a:ext>
            </a:extLst>
          </p:cNvPr>
          <p:cNvSpPr>
            <a:spLocks noEditPoints="1"/>
          </p:cNvSpPr>
          <p:nvPr/>
        </p:nvSpPr>
        <p:spPr bwMode="auto">
          <a:xfrm>
            <a:off x="5811838" y="4394200"/>
            <a:ext cx="596900" cy="608013"/>
          </a:xfrm>
          <a:custGeom>
            <a:avLst/>
            <a:gdLst>
              <a:gd name="T0" fmla="*/ 10 w 376"/>
              <a:gd name="T1" fmla="*/ 383 h 383"/>
              <a:gd name="T2" fmla="*/ 351 w 376"/>
              <a:gd name="T3" fmla="*/ 37 h 383"/>
              <a:gd name="T4" fmla="*/ 340 w 376"/>
              <a:gd name="T5" fmla="*/ 27 h 383"/>
              <a:gd name="T6" fmla="*/ 0 w 376"/>
              <a:gd name="T7" fmla="*/ 373 h 383"/>
              <a:gd name="T8" fmla="*/ 10 w 376"/>
              <a:gd name="T9" fmla="*/ 383 h 383"/>
              <a:gd name="T10" fmla="*/ 346 w 376"/>
              <a:gd name="T11" fmla="*/ 32 h 383"/>
              <a:gd name="T12" fmla="*/ 340 w 376"/>
              <a:gd name="T13" fmla="*/ 68 h 383"/>
              <a:gd name="T14" fmla="*/ 376 w 376"/>
              <a:gd name="T15" fmla="*/ 0 h 383"/>
              <a:gd name="T16" fmla="*/ 309 w 376"/>
              <a:gd name="T17" fmla="*/ 37 h 383"/>
              <a:gd name="T18" fmla="*/ 346 w 376"/>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83">
                <a:moveTo>
                  <a:pt x="10" y="383"/>
                </a:moveTo>
                <a:lnTo>
                  <a:pt x="351" y="37"/>
                </a:lnTo>
                <a:lnTo>
                  <a:pt x="340" y="27"/>
                </a:lnTo>
                <a:lnTo>
                  <a:pt x="0" y="373"/>
                </a:lnTo>
                <a:lnTo>
                  <a:pt x="10" y="383"/>
                </a:lnTo>
                <a:close/>
                <a:moveTo>
                  <a:pt x="346" y="32"/>
                </a:moveTo>
                <a:lnTo>
                  <a:pt x="340" y="68"/>
                </a:lnTo>
                <a:lnTo>
                  <a:pt x="376" y="0"/>
                </a:lnTo>
                <a:lnTo>
                  <a:pt x="309" y="37"/>
                </a:lnTo>
                <a:lnTo>
                  <a:pt x="346"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2">
            <a:extLst>
              <a:ext uri="{FF2B5EF4-FFF2-40B4-BE49-F238E27FC236}">
                <a16:creationId xmlns:a16="http://schemas.microsoft.com/office/drawing/2014/main" id="{71717430-DA03-4227-B377-4C915F27563C}"/>
              </a:ext>
            </a:extLst>
          </p:cNvPr>
          <p:cNvSpPr>
            <a:spLocks noEditPoints="1"/>
          </p:cNvSpPr>
          <p:nvPr/>
        </p:nvSpPr>
        <p:spPr bwMode="auto">
          <a:xfrm>
            <a:off x="10764837" y="2921794"/>
            <a:ext cx="525463" cy="317500"/>
          </a:xfrm>
          <a:custGeom>
            <a:avLst/>
            <a:gdLst>
              <a:gd name="T0" fmla="*/ 7 w 331"/>
              <a:gd name="T1" fmla="*/ 0 h 200"/>
              <a:gd name="T2" fmla="*/ 296 w 331"/>
              <a:gd name="T3" fmla="*/ 172 h 200"/>
              <a:gd name="T4" fmla="*/ 289 w 331"/>
              <a:gd name="T5" fmla="*/ 184 h 200"/>
              <a:gd name="T6" fmla="*/ 0 w 331"/>
              <a:gd name="T7" fmla="*/ 13 h 200"/>
              <a:gd name="T8" fmla="*/ 7 w 331"/>
              <a:gd name="T9" fmla="*/ 0 h 200"/>
              <a:gd name="T10" fmla="*/ 293 w 331"/>
              <a:gd name="T11" fmla="*/ 178 h 200"/>
              <a:gd name="T12" fmla="*/ 279 w 331"/>
              <a:gd name="T13" fmla="*/ 144 h 200"/>
              <a:gd name="T14" fmla="*/ 331 w 331"/>
              <a:gd name="T15" fmla="*/ 200 h 200"/>
              <a:gd name="T16" fmla="*/ 256 w 331"/>
              <a:gd name="T17" fmla="*/ 182 h 200"/>
              <a:gd name="T18" fmla="*/ 293 w 331"/>
              <a:gd name="T19" fmla="*/ 17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200">
                <a:moveTo>
                  <a:pt x="7" y="0"/>
                </a:moveTo>
                <a:lnTo>
                  <a:pt x="296" y="172"/>
                </a:lnTo>
                <a:lnTo>
                  <a:pt x="289" y="184"/>
                </a:lnTo>
                <a:lnTo>
                  <a:pt x="0" y="13"/>
                </a:lnTo>
                <a:lnTo>
                  <a:pt x="7" y="0"/>
                </a:lnTo>
                <a:close/>
                <a:moveTo>
                  <a:pt x="293" y="178"/>
                </a:moveTo>
                <a:lnTo>
                  <a:pt x="279" y="144"/>
                </a:lnTo>
                <a:lnTo>
                  <a:pt x="331" y="200"/>
                </a:lnTo>
                <a:lnTo>
                  <a:pt x="256" y="182"/>
                </a:lnTo>
                <a:lnTo>
                  <a:pt x="293" y="17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77BFDB8-2A97-4997-87CA-DF0147176D06}"/>
              </a:ext>
            </a:extLst>
          </p:cNvPr>
          <p:cNvSpPr txBox="1"/>
          <p:nvPr/>
        </p:nvSpPr>
        <p:spPr>
          <a:xfrm>
            <a:off x="5182378" y="1807581"/>
            <a:ext cx="1165704" cy="338554"/>
          </a:xfrm>
          <a:prstGeom prst="rect">
            <a:avLst/>
          </a:prstGeom>
          <a:noFill/>
        </p:spPr>
        <p:txBody>
          <a:bodyPr wrap="none" rtlCol="0">
            <a:spAutoFit/>
          </a:bodyPr>
          <a:lstStyle/>
          <a:p>
            <a:r>
              <a:rPr lang="en-US" sz="1600" dirty="0">
                <a:solidFill>
                  <a:srgbClr val="00B050"/>
                </a:solidFill>
              </a:rPr>
              <a:t>Max(C,D)</a:t>
            </a:r>
          </a:p>
        </p:txBody>
      </p:sp>
      <p:sp>
        <p:nvSpPr>
          <p:cNvPr id="182" name="TextBox 181">
            <a:extLst>
              <a:ext uri="{FF2B5EF4-FFF2-40B4-BE49-F238E27FC236}">
                <a16:creationId xmlns:a16="http://schemas.microsoft.com/office/drawing/2014/main" id="{8BE79F5F-0040-4EFF-A074-3CAACEB20AF3}"/>
              </a:ext>
            </a:extLst>
          </p:cNvPr>
          <p:cNvSpPr txBox="1"/>
          <p:nvPr/>
        </p:nvSpPr>
        <p:spPr>
          <a:xfrm>
            <a:off x="5206985" y="4225353"/>
            <a:ext cx="1112805" cy="338554"/>
          </a:xfrm>
          <a:prstGeom prst="rect">
            <a:avLst/>
          </a:prstGeom>
          <a:noFill/>
        </p:spPr>
        <p:txBody>
          <a:bodyPr wrap="none" rtlCol="0">
            <a:spAutoFit/>
          </a:bodyPr>
          <a:lstStyle/>
          <a:p>
            <a:r>
              <a:rPr lang="en-US" sz="1600" dirty="0">
                <a:solidFill>
                  <a:srgbClr val="00B050"/>
                </a:solidFill>
              </a:rPr>
              <a:t>Max(E,F)</a:t>
            </a:r>
          </a:p>
        </p:txBody>
      </p:sp>
      <p:sp>
        <p:nvSpPr>
          <p:cNvPr id="183" name="TextBox 182">
            <a:extLst>
              <a:ext uri="{FF2B5EF4-FFF2-40B4-BE49-F238E27FC236}">
                <a16:creationId xmlns:a16="http://schemas.microsoft.com/office/drawing/2014/main" id="{87BEC804-FD30-4116-B8DB-ADD5D4775956}"/>
              </a:ext>
            </a:extLst>
          </p:cNvPr>
          <p:cNvSpPr txBox="1"/>
          <p:nvPr/>
        </p:nvSpPr>
        <p:spPr>
          <a:xfrm>
            <a:off x="7646810" y="2698126"/>
            <a:ext cx="1152880" cy="338554"/>
          </a:xfrm>
          <a:prstGeom prst="rect">
            <a:avLst/>
          </a:prstGeom>
          <a:noFill/>
        </p:spPr>
        <p:txBody>
          <a:bodyPr wrap="none" rtlCol="0">
            <a:spAutoFit/>
          </a:bodyPr>
          <a:lstStyle/>
          <a:p>
            <a:r>
              <a:rPr lang="en-US" sz="1600" dirty="0">
                <a:solidFill>
                  <a:srgbClr val="00B050"/>
                </a:solidFill>
              </a:rPr>
              <a:t>Max(E,G)</a:t>
            </a:r>
          </a:p>
        </p:txBody>
      </p:sp>
      <p:sp>
        <p:nvSpPr>
          <p:cNvPr id="184" name="TextBox 183">
            <a:extLst>
              <a:ext uri="{FF2B5EF4-FFF2-40B4-BE49-F238E27FC236}">
                <a16:creationId xmlns:a16="http://schemas.microsoft.com/office/drawing/2014/main" id="{67DF62D0-A2E0-4DEA-A51B-19A58B9DD6E4}"/>
              </a:ext>
            </a:extLst>
          </p:cNvPr>
          <p:cNvSpPr txBox="1"/>
          <p:nvPr/>
        </p:nvSpPr>
        <p:spPr>
          <a:xfrm>
            <a:off x="7734355" y="4911309"/>
            <a:ext cx="1104790" cy="338554"/>
          </a:xfrm>
          <a:prstGeom prst="rect">
            <a:avLst/>
          </a:prstGeom>
          <a:noFill/>
        </p:spPr>
        <p:txBody>
          <a:bodyPr wrap="none" rtlCol="0">
            <a:spAutoFit/>
          </a:bodyPr>
          <a:lstStyle/>
          <a:p>
            <a:r>
              <a:rPr lang="en-US" sz="1600" dirty="0">
                <a:solidFill>
                  <a:srgbClr val="00B050"/>
                </a:solidFill>
              </a:rPr>
              <a:t>Max(H,I)</a:t>
            </a:r>
          </a:p>
        </p:txBody>
      </p:sp>
      <p:sp>
        <p:nvSpPr>
          <p:cNvPr id="185" name="TextBox 184">
            <a:extLst>
              <a:ext uri="{FF2B5EF4-FFF2-40B4-BE49-F238E27FC236}">
                <a16:creationId xmlns:a16="http://schemas.microsoft.com/office/drawing/2014/main" id="{97F136BF-9283-49C0-B90A-C190ACFFC319}"/>
              </a:ext>
            </a:extLst>
          </p:cNvPr>
          <p:cNvSpPr txBox="1"/>
          <p:nvPr/>
        </p:nvSpPr>
        <p:spPr>
          <a:xfrm>
            <a:off x="10174343" y="3214087"/>
            <a:ext cx="1097993" cy="338554"/>
          </a:xfrm>
          <a:prstGeom prst="rect">
            <a:avLst/>
          </a:prstGeom>
          <a:noFill/>
        </p:spPr>
        <p:txBody>
          <a:bodyPr wrap="none" rtlCol="0">
            <a:spAutoFit/>
          </a:bodyPr>
          <a:lstStyle/>
          <a:p>
            <a:r>
              <a:rPr lang="en-US" sz="1600" dirty="0">
                <a:solidFill>
                  <a:srgbClr val="00B050"/>
                </a:solidFill>
              </a:rPr>
              <a:t>Max(J,K)</a:t>
            </a:r>
          </a:p>
        </p:txBody>
      </p:sp>
    </p:spTree>
    <p:extLst>
      <p:ext uri="{BB962C8B-B14F-4D97-AF65-F5344CB8AC3E}">
        <p14:creationId xmlns:p14="http://schemas.microsoft.com/office/powerpoint/2010/main" val="40188365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948"/>
                                        </p:tgtEl>
                                        <p:attrNameLst>
                                          <p:attrName>style.visibility</p:attrName>
                                        </p:attrNameLst>
                                      </p:cBhvr>
                                      <p:to>
                                        <p:strVal val="visible"/>
                                      </p:to>
                                    </p:set>
                                    <p:animEffect transition="in" filter="fade">
                                      <p:cBhvr>
                                        <p:cTn id="7" dur="500"/>
                                        <p:tgtEl>
                                          <p:spTgt spid="319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982"/>
                                        </p:tgtEl>
                                        <p:attrNameLst>
                                          <p:attrName>style.visibility</p:attrName>
                                        </p:attrNameLst>
                                      </p:cBhvr>
                                      <p:to>
                                        <p:strVal val="visible"/>
                                      </p:to>
                                    </p:set>
                                    <p:animEffect transition="in" filter="fade">
                                      <p:cBhvr>
                                        <p:cTn id="10" dur="500"/>
                                        <p:tgtEl>
                                          <p:spTgt spid="319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950"/>
                                        </p:tgtEl>
                                        <p:attrNameLst>
                                          <p:attrName>style.visibility</p:attrName>
                                        </p:attrNameLst>
                                      </p:cBhvr>
                                      <p:to>
                                        <p:strVal val="visible"/>
                                      </p:to>
                                    </p:set>
                                    <p:animEffect transition="in" filter="fade">
                                      <p:cBhvr>
                                        <p:cTn id="15" dur="500"/>
                                        <p:tgtEl>
                                          <p:spTgt spid="319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984"/>
                                        </p:tgtEl>
                                        <p:attrNameLst>
                                          <p:attrName>style.visibility</p:attrName>
                                        </p:attrNameLst>
                                      </p:cBhvr>
                                      <p:to>
                                        <p:strVal val="visible"/>
                                      </p:to>
                                    </p:set>
                                    <p:animEffect transition="in" filter="fade">
                                      <p:cBhvr>
                                        <p:cTn id="20" dur="500"/>
                                        <p:tgtEl>
                                          <p:spTgt spid="319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942"/>
                                        </p:tgtEl>
                                        <p:attrNameLst>
                                          <p:attrName>style.visibility</p:attrName>
                                        </p:attrNameLst>
                                      </p:cBhvr>
                                      <p:to>
                                        <p:strVal val="visible"/>
                                      </p:to>
                                    </p:set>
                                    <p:animEffect transition="in" filter="fade">
                                      <p:cBhvr>
                                        <p:cTn id="25" dur="500"/>
                                        <p:tgtEl>
                                          <p:spTgt spid="319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960"/>
                                        </p:tgtEl>
                                        <p:attrNameLst>
                                          <p:attrName>style.visibility</p:attrName>
                                        </p:attrNameLst>
                                      </p:cBhvr>
                                      <p:to>
                                        <p:strVal val="visible"/>
                                      </p:to>
                                    </p:set>
                                    <p:animEffect transition="in" filter="fade">
                                      <p:cBhvr>
                                        <p:cTn id="28" dur="500"/>
                                        <p:tgtEl>
                                          <p:spTgt spid="319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976"/>
                                        </p:tgtEl>
                                        <p:attrNameLst>
                                          <p:attrName>style.visibility</p:attrName>
                                        </p:attrNameLst>
                                      </p:cBhvr>
                                      <p:to>
                                        <p:strVal val="visible"/>
                                      </p:to>
                                    </p:set>
                                    <p:animEffect transition="in" filter="fade">
                                      <p:cBhvr>
                                        <p:cTn id="33" dur="500"/>
                                        <p:tgtEl>
                                          <p:spTgt spid="3197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994"/>
                                        </p:tgtEl>
                                        <p:attrNameLst>
                                          <p:attrName>style.visibility</p:attrName>
                                        </p:attrNameLst>
                                      </p:cBhvr>
                                      <p:to>
                                        <p:strVal val="visible"/>
                                      </p:to>
                                    </p:set>
                                    <p:animEffect transition="in" filter="fade">
                                      <p:cBhvr>
                                        <p:cTn id="36" dur="500"/>
                                        <p:tgtEl>
                                          <p:spTgt spid="3199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944"/>
                                        </p:tgtEl>
                                        <p:attrNameLst>
                                          <p:attrName>style.visibility</p:attrName>
                                        </p:attrNameLst>
                                      </p:cBhvr>
                                      <p:to>
                                        <p:strVal val="visible"/>
                                      </p:to>
                                    </p:set>
                                    <p:animEffect transition="in" filter="fade">
                                      <p:cBhvr>
                                        <p:cTn id="41" dur="500"/>
                                        <p:tgtEl>
                                          <p:spTgt spid="319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962"/>
                                        </p:tgtEl>
                                        <p:attrNameLst>
                                          <p:attrName>style.visibility</p:attrName>
                                        </p:attrNameLst>
                                      </p:cBhvr>
                                      <p:to>
                                        <p:strVal val="visible"/>
                                      </p:to>
                                    </p:set>
                                    <p:animEffect transition="in" filter="fade">
                                      <p:cBhvr>
                                        <p:cTn id="46" dur="500"/>
                                        <p:tgtEl>
                                          <p:spTgt spid="319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978"/>
                                        </p:tgtEl>
                                        <p:attrNameLst>
                                          <p:attrName>style.visibility</p:attrName>
                                        </p:attrNameLst>
                                      </p:cBhvr>
                                      <p:to>
                                        <p:strVal val="visible"/>
                                      </p:to>
                                    </p:set>
                                    <p:animEffect transition="in" filter="fade">
                                      <p:cBhvr>
                                        <p:cTn id="51" dur="500"/>
                                        <p:tgtEl>
                                          <p:spTgt spid="319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996"/>
                                        </p:tgtEl>
                                        <p:attrNameLst>
                                          <p:attrName>style.visibility</p:attrName>
                                        </p:attrNameLst>
                                      </p:cBhvr>
                                      <p:to>
                                        <p:strVal val="visible"/>
                                      </p:to>
                                    </p:set>
                                    <p:animEffect transition="in" filter="fade">
                                      <p:cBhvr>
                                        <p:cTn id="56" dur="500"/>
                                        <p:tgtEl>
                                          <p:spTgt spid="3199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951"/>
                                        </p:tgtEl>
                                        <p:attrNameLst>
                                          <p:attrName>style.visibility</p:attrName>
                                        </p:attrNameLst>
                                      </p:cBhvr>
                                      <p:to>
                                        <p:strVal val="visible"/>
                                      </p:to>
                                    </p:set>
                                    <p:animEffect transition="in" filter="fade">
                                      <p:cBhvr>
                                        <p:cTn id="66" dur="500"/>
                                        <p:tgtEl>
                                          <p:spTgt spid="3195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2"/>
                                        </p:tgtEl>
                                        <p:attrNameLst>
                                          <p:attrName>style.visibility</p:attrName>
                                        </p:attrNameLst>
                                      </p:cBhvr>
                                      <p:to>
                                        <p:strVal val="visible"/>
                                      </p:to>
                                    </p:set>
                                    <p:animEffect transition="in" filter="fade">
                                      <p:cBhvr>
                                        <p:cTn id="71" dur="500"/>
                                        <p:tgtEl>
                                          <p:spTgt spid="1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985"/>
                                        </p:tgtEl>
                                        <p:attrNameLst>
                                          <p:attrName>style.visibility</p:attrName>
                                        </p:attrNameLst>
                                      </p:cBhvr>
                                      <p:to>
                                        <p:strVal val="visible"/>
                                      </p:to>
                                    </p:set>
                                    <p:animEffect transition="in" filter="fade">
                                      <p:cBhvr>
                                        <p:cTn id="76" dur="500"/>
                                        <p:tgtEl>
                                          <p:spTgt spid="3198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006"/>
                                        </p:tgtEl>
                                        <p:attrNameLst>
                                          <p:attrName>style.visibility</p:attrName>
                                        </p:attrNameLst>
                                      </p:cBhvr>
                                      <p:to>
                                        <p:strVal val="visible"/>
                                      </p:to>
                                    </p:set>
                                    <p:animEffect transition="in" filter="fade">
                                      <p:cBhvr>
                                        <p:cTn id="81" dur="500"/>
                                        <p:tgtEl>
                                          <p:spTgt spid="3200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953"/>
                                        </p:tgtEl>
                                        <p:attrNameLst>
                                          <p:attrName>style.visibility</p:attrName>
                                        </p:attrNameLst>
                                      </p:cBhvr>
                                      <p:to>
                                        <p:strVal val="visible"/>
                                      </p:to>
                                    </p:set>
                                    <p:animEffect transition="in" filter="fade">
                                      <p:cBhvr>
                                        <p:cTn id="86" dur="500"/>
                                        <p:tgtEl>
                                          <p:spTgt spid="3195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1987"/>
                                        </p:tgtEl>
                                        <p:attrNameLst>
                                          <p:attrName>style.visibility</p:attrName>
                                        </p:attrNameLst>
                                      </p:cBhvr>
                                      <p:to>
                                        <p:strVal val="visible"/>
                                      </p:to>
                                    </p:set>
                                    <p:animEffect transition="in" filter="fade">
                                      <p:cBhvr>
                                        <p:cTn id="91" dur="500"/>
                                        <p:tgtEl>
                                          <p:spTgt spid="3198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2008"/>
                                        </p:tgtEl>
                                        <p:attrNameLst>
                                          <p:attrName>style.visibility</p:attrName>
                                        </p:attrNameLst>
                                      </p:cBhvr>
                                      <p:to>
                                        <p:strVal val="visible"/>
                                      </p:to>
                                    </p:set>
                                    <p:animEffect transition="in" filter="fade">
                                      <p:cBhvr>
                                        <p:cTn id="96" dur="500"/>
                                        <p:tgtEl>
                                          <p:spTgt spid="3200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83"/>
                                        </p:tgtEl>
                                        <p:attrNameLst>
                                          <p:attrName>style.visibility</p:attrName>
                                        </p:attrNameLst>
                                      </p:cBhvr>
                                      <p:to>
                                        <p:strVal val="visible"/>
                                      </p:to>
                                    </p:set>
                                    <p:animEffect transition="in" filter="fade">
                                      <p:cBhvr>
                                        <p:cTn id="101" dur="500"/>
                                        <p:tgtEl>
                                          <p:spTgt spid="18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1966"/>
                                        </p:tgtEl>
                                        <p:attrNameLst>
                                          <p:attrName>style.visibility</p:attrName>
                                        </p:attrNameLst>
                                      </p:cBhvr>
                                      <p:to>
                                        <p:strVal val="visible"/>
                                      </p:to>
                                    </p:set>
                                    <p:animEffect transition="in" filter="fade">
                                      <p:cBhvr>
                                        <p:cTn id="106" dur="500"/>
                                        <p:tgtEl>
                                          <p:spTgt spid="3196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84"/>
                                        </p:tgtEl>
                                        <p:attrNameLst>
                                          <p:attrName>style.visibility</p:attrName>
                                        </p:attrNameLst>
                                      </p:cBhvr>
                                      <p:to>
                                        <p:strVal val="visible"/>
                                      </p:to>
                                    </p:set>
                                    <p:animEffect transition="in" filter="fade">
                                      <p:cBhvr>
                                        <p:cTn id="111" dur="500"/>
                                        <p:tgtEl>
                                          <p:spTgt spid="18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1997"/>
                                        </p:tgtEl>
                                        <p:attrNameLst>
                                          <p:attrName>style.visibility</p:attrName>
                                        </p:attrNameLst>
                                      </p:cBhvr>
                                      <p:to>
                                        <p:strVal val="visible"/>
                                      </p:to>
                                    </p:set>
                                    <p:animEffect transition="in" filter="fade">
                                      <p:cBhvr>
                                        <p:cTn id="116" dur="500"/>
                                        <p:tgtEl>
                                          <p:spTgt spid="3199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1968"/>
                                        </p:tgtEl>
                                        <p:attrNameLst>
                                          <p:attrName>style.visibility</p:attrName>
                                        </p:attrNameLst>
                                      </p:cBhvr>
                                      <p:to>
                                        <p:strVal val="visible"/>
                                      </p:to>
                                    </p:set>
                                    <p:animEffect transition="in" filter="fade">
                                      <p:cBhvr>
                                        <p:cTn id="121" dur="500"/>
                                        <p:tgtEl>
                                          <p:spTgt spid="3196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1999"/>
                                        </p:tgtEl>
                                        <p:attrNameLst>
                                          <p:attrName>style.visibility</p:attrName>
                                        </p:attrNameLst>
                                      </p:cBhvr>
                                      <p:to>
                                        <p:strVal val="visible"/>
                                      </p:to>
                                    </p:set>
                                    <p:animEffect transition="in" filter="fade">
                                      <p:cBhvr>
                                        <p:cTn id="126" dur="500"/>
                                        <p:tgtEl>
                                          <p:spTgt spid="3199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85"/>
                                        </p:tgtEl>
                                        <p:attrNameLst>
                                          <p:attrName>style.visibility</p:attrName>
                                        </p:attrNameLst>
                                      </p:cBhvr>
                                      <p:to>
                                        <p:strVal val="visible"/>
                                      </p:to>
                                    </p:set>
                                    <p:animEffect transition="in" filter="fade">
                                      <p:cBhvr>
                                        <p:cTn id="131" dur="500"/>
                                        <p:tgtEl>
                                          <p:spTgt spid="185"/>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1975"/>
                                        </p:tgtEl>
                                        <p:attrNameLst>
                                          <p:attrName>style.visibility</p:attrName>
                                        </p:attrNameLst>
                                      </p:cBhvr>
                                      <p:to>
                                        <p:strVal val="visible"/>
                                      </p:to>
                                    </p:set>
                                    <p:animEffect transition="in" filter="fade">
                                      <p:cBhvr>
                                        <p:cTn id="136" dur="500"/>
                                        <p:tgtEl>
                                          <p:spTgt spid="31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2" grpId="0"/>
      <p:bldP spid="31944" grpId="0"/>
      <p:bldP spid="31948" grpId="0"/>
      <p:bldP spid="31950" grpId="0"/>
      <p:bldP spid="31951" grpId="0"/>
      <p:bldP spid="31953" grpId="0"/>
      <p:bldP spid="31960" grpId="0"/>
      <p:bldP spid="31962" grpId="0"/>
      <p:bldP spid="31966" grpId="0"/>
      <p:bldP spid="31968" grpId="0"/>
      <p:bldP spid="31975" grpId="0"/>
      <p:bldP spid="31976" grpId="0"/>
      <p:bldP spid="31978" grpId="0"/>
      <p:bldP spid="31982" grpId="0"/>
      <p:bldP spid="31984" grpId="0"/>
      <p:bldP spid="31985" grpId="0"/>
      <p:bldP spid="31987" grpId="0"/>
      <p:bldP spid="31994" grpId="0"/>
      <p:bldP spid="31996" grpId="0"/>
      <p:bldP spid="31997" grpId="0"/>
      <p:bldP spid="31999" grpId="0"/>
      <p:bldP spid="32006" grpId="0"/>
      <p:bldP spid="32008" grpId="0"/>
      <p:bldP spid="2" grpId="0"/>
      <p:bldP spid="182" grpId="0"/>
      <p:bldP spid="183" grpId="0"/>
      <p:bldP spid="184" grpId="0"/>
      <p:bldP spid="1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Project Networks</a:t>
            </a:r>
          </a:p>
        </p:txBody>
      </p:sp>
    </p:spTree>
    <p:extLst>
      <p:ext uri="{BB962C8B-B14F-4D97-AF65-F5344CB8AC3E}">
        <p14:creationId xmlns:p14="http://schemas.microsoft.com/office/powerpoint/2010/main" val="31215857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1" y="0"/>
            <a:ext cx="12191997" cy="601662"/>
          </a:xfrm>
        </p:spPr>
        <p:txBody>
          <a:bodyPr/>
          <a:lstStyle/>
          <a:p>
            <a:r>
              <a:rPr lang="en-US" dirty="0">
                <a:cs typeface="Arial" charset="0"/>
              </a:rPr>
              <a:t>Forward Path- Convergence Points</a:t>
            </a:r>
            <a:endParaRPr lang="en-US" dirty="0"/>
          </a:p>
        </p:txBody>
      </p:sp>
      <p:sp>
        <p:nvSpPr>
          <p:cNvPr id="24579" name="Text Box 3"/>
          <p:cNvSpPr txBox="1">
            <a:spLocks noChangeArrowheads="1"/>
          </p:cNvSpPr>
          <p:nvPr/>
        </p:nvSpPr>
        <p:spPr bwMode="auto">
          <a:xfrm>
            <a:off x="5303838" y="2944814"/>
            <a:ext cx="1579562" cy="968375"/>
          </a:xfrm>
          <a:prstGeom prst="rect">
            <a:avLst/>
          </a:prstGeom>
          <a:solidFill>
            <a:srgbClr val="EAEAEA"/>
          </a:solidFill>
          <a:ln w="38100">
            <a:solidFill>
              <a:schemeClr val="tx1"/>
            </a:solidFill>
            <a:miter lim="800000"/>
            <a:headEnd/>
            <a:tailEnd/>
          </a:ln>
        </p:spPr>
        <p:txBody>
          <a:bodyPr>
            <a:spAutoFit/>
          </a:bodyPr>
          <a:lstStyle/>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p:txBody>
      </p:sp>
      <p:grpSp>
        <p:nvGrpSpPr>
          <p:cNvPr id="24580" name="Group 4"/>
          <p:cNvGrpSpPr>
            <a:grpSpLocks/>
          </p:cNvGrpSpPr>
          <p:nvPr/>
        </p:nvGrpSpPr>
        <p:grpSpPr bwMode="auto">
          <a:xfrm>
            <a:off x="3570289" y="2630339"/>
            <a:ext cx="1728787" cy="468312"/>
            <a:chOff x="1020" y="1502"/>
            <a:chExt cx="1089" cy="295"/>
          </a:xfrm>
        </p:grpSpPr>
        <p:sp>
          <p:nvSpPr>
            <p:cNvPr id="24597" name="Line 5"/>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4598" name="Line 6"/>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sp>
        <p:nvSpPr>
          <p:cNvPr id="24581" name="Line 7"/>
          <p:cNvSpPr>
            <a:spLocks noChangeShapeType="1"/>
          </p:cNvSpPr>
          <p:nvPr/>
        </p:nvSpPr>
        <p:spPr bwMode="auto">
          <a:xfrm>
            <a:off x="3606801" y="3419475"/>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24582" name="Group 8"/>
          <p:cNvGrpSpPr>
            <a:grpSpLocks/>
          </p:cNvGrpSpPr>
          <p:nvPr/>
        </p:nvGrpSpPr>
        <p:grpSpPr bwMode="auto">
          <a:xfrm flipV="1">
            <a:off x="3570289" y="3759978"/>
            <a:ext cx="1728787" cy="468312"/>
            <a:chOff x="1020" y="1502"/>
            <a:chExt cx="1089" cy="295"/>
          </a:xfrm>
        </p:grpSpPr>
        <p:sp>
          <p:nvSpPr>
            <p:cNvPr id="24595" name="Line 9"/>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4596" name="Line 10"/>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sp>
        <p:nvSpPr>
          <p:cNvPr id="24583" name="Text Box 11"/>
          <p:cNvSpPr txBox="1">
            <a:spLocks noChangeArrowheads="1"/>
          </p:cNvSpPr>
          <p:nvPr/>
        </p:nvSpPr>
        <p:spPr bwMode="auto">
          <a:xfrm>
            <a:off x="4506913" y="2772075"/>
            <a:ext cx="415498"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10</a:t>
            </a:r>
          </a:p>
        </p:txBody>
      </p:sp>
      <p:sp>
        <p:nvSpPr>
          <p:cNvPr id="24584" name="Text Box 12"/>
          <p:cNvSpPr txBox="1">
            <a:spLocks noChangeArrowheads="1"/>
          </p:cNvSpPr>
          <p:nvPr/>
        </p:nvSpPr>
        <p:spPr bwMode="auto">
          <a:xfrm>
            <a:off x="4518025" y="3111949"/>
            <a:ext cx="415498" cy="369332"/>
          </a:xfrm>
          <a:prstGeom prst="rect">
            <a:avLst/>
          </a:prstGeom>
          <a:noFill/>
          <a:ln w="9525">
            <a:noFill/>
            <a:miter lim="800000"/>
            <a:headEnd/>
            <a:tailEnd/>
          </a:ln>
        </p:spPr>
        <p:txBody>
          <a:bodyPr wrap="none">
            <a:spAutoFit/>
          </a:bodyPr>
          <a:lstStyle/>
          <a:p>
            <a:r>
              <a:rPr lang="en-US" dirty="0">
                <a:solidFill>
                  <a:srgbClr val="00FF00"/>
                </a:solidFill>
                <a:latin typeface="Book Antiqua" panose="02040602050305030304" pitchFamily="18" charset="0"/>
              </a:rPr>
              <a:t>30</a:t>
            </a:r>
          </a:p>
        </p:txBody>
      </p:sp>
      <p:sp>
        <p:nvSpPr>
          <p:cNvPr id="24585" name="Text Box 13"/>
          <p:cNvSpPr txBox="1">
            <a:spLocks noChangeArrowheads="1"/>
          </p:cNvSpPr>
          <p:nvPr/>
        </p:nvSpPr>
        <p:spPr bwMode="auto">
          <a:xfrm>
            <a:off x="4533900" y="3450235"/>
            <a:ext cx="415498" cy="369332"/>
          </a:xfrm>
          <a:prstGeom prst="rect">
            <a:avLst/>
          </a:prstGeom>
          <a:noFill/>
          <a:ln w="9525">
            <a:noFill/>
            <a:miter lim="800000"/>
            <a:headEnd/>
            <a:tailEnd/>
          </a:ln>
        </p:spPr>
        <p:txBody>
          <a:bodyPr wrap="none">
            <a:spAutoFit/>
          </a:bodyPr>
          <a:lstStyle/>
          <a:p>
            <a:r>
              <a:rPr lang="en-US" dirty="0">
                <a:solidFill>
                  <a:srgbClr val="00FF00"/>
                </a:solidFill>
                <a:latin typeface="Book Antiqua" panose="02040602050305030304" pitchFamily="18" charset="0"/>
              </a:rPr>
              <a:t>20</a:t>
            </a:r>
          </a:p>
        </p:txBody>
      </p:sp>
      <p:sp>
        <p:nvSpPr>
          <p:cNvPr id="18" name="Text Box 14"/>
          <p:cNvSpPr txBox="1">
            <a:spLocks noChangeArrowheads="1"/>
          </p:cNvSpPr>
          <p:nvPr/>
        </p:nvSpPr>
        <p:spPr bwMode="auto">
          <a:xfrm>
            <a:off x="5419213" y="2567378"/>
            <a:ext cx="1132041"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Max = 30</a:t>
            </a:r>
          </a:p>
        </p:txBody>
      </p:sp>
      <p:sp>
        <p:nvSpPr>
          <p:cNvPr id="24588" name="Line 16"/>
          <p:cNvSpPr>
            <a:spLocks noChangeShapeType="1"/>
          </p:cNvSpPr>
          <p:nvPr/>
        </p:nvSpPr>
        <p:spPr bwMode="auto">
          <a:xfrm>
            <a:off x="6918326" y="3078194"/>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4589" name="Line 17"/>
          <p:cNvSpPr>
            <a:spLocks noChangeShapeType="1"/>
          </p:cNvSpPr>
          <p:nvPr/>
        </p:nvSpPr>
        <p:spPr bwMode="auto">
          <a:xfrm>
            <a:off x="6918326" y="3438557"/>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2" name="Text Box 18"/>
          <p:cNvSpPr txBox="1">
            <a:spLocks noChangeArrowheads="1"/>
          </p:cNvSpPr>
          <p:nvPr/>
        </p:nvSpPr>
        <p:spPr bwMode="auto">
          <a:xfrm>
            <a:off x="6583858" y="2587409"/>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35</a:t>
            </a:r>
          </a:p>
        </p:txBody>
      </p:sp>
      <p:sp>
        <p:nvSpPr>
          <p:cNvPr id="23" name="Text Box 20"/>
          <p:cNvSpPr txBox="1">
            <a:spLocks noChangeArrowheads="1"/>
          </p:cNvSpPr>
          <p:nvPr/>
        </p:nvSpPr>
        <p:spPr bwMode="auto">
          <a:xfrm>
            <a:off x="6865055" y="2764466"/>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35</a:t>
            </a:r>
          </a:p>
        </p:txBody>
      </p:sp>
      <p:sp>
        <p:nvSpPr>
          <p:cNvPr id="24"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
        <p:nvSpPr>
          <p:cNvPr id="21" name="Text Box 20">
            <a:extLst>
              <a:ext uri="{FF2B5EF4-FFF2-40B4-BE49-F238E27FC236}">
                <a16:creationId xmlns:a16="http://schemas.microsoft.com/office/drawing/2014/main" id="{ECEA4AD4-BA04-4341-9EC2-6EEF9C4AB32E}"/>
              </a:ext>
            </a:extLst>
          </p:cNvPr>
          <p:cNvSpPr txBox="1">
            <a:spLocks noChangeArrowheads="1"/>
          </p:cNvSpPr>
          <p:nvPr/>
        </p:nvSpPr>
        <p:spPr bwMode="auto">
          <a:xfrm>
            <a:off x="6856195" y="3121871"/>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35</a:t>
            </a:r>
          </a:p>
        </p:txBody>
      </p:sp>
      <p:sp>
        <p:nvSpPr>
          <p:cNvPr id="25" name="Text Box 20">
            <a:extLst>
              <a:ext uri="{FF2B5EF4-FFF2-40B4-BE49-F238E27FC236}">
                <a16:creationId xmlns:a16="http://schemas.microsoft.com/office/drawing/2014/main" id="{906C7C74-2997-4C42-8578-627186334E76}"/>
              </a:ext>
            </a:extLst>
          </p:cNvPr>
          <p:cNvSpPr txBox="1">
            <a:spLocks noChangeArrowheads="1"/>
          </p:cNvSpPr>
          <p:nvPr/>
        </p:nvSpPr>
        <p:spPr bwMode="auto">
          <a:xfrm>
            <a:off x="5835192" y="3913189"/>
            <a:ext cx="300082" cy="369332"/>
          </a:xfrm>
          <a:prstGeom prst="rect">
            <a:avLst/>
          </a:prstGeom>
          <a:noFill/>
          <a:ln w="9525">
            <a:noFill/>
            <a:miter lim="800000"/>
            <a:headEnd/>
            <a:tailEnd/>
          </a:ln>
        </p:spPr>
        <p:txBody>
          <a:bodyPr wrap="none">
            <a:spAutoFit/>
          </a:bodyPr>
          <a:lstStyle/>
          <a:p>
            <a:r>
              <a:rPr lang="en-US" b="1" dirty="0">
                <a:latin typeface="Book Antiqua" panose="02040602050305030304" pitchFamily="18" charset="0"/>
              </a:rPr>
              <a:t>5</a:t>
            </a:r>
          </a:p>
        </p:txBody>
      </p:sp>
      <p:sp>
        <p:nvSpPr>
          <p:cNvPr id="26" name="Line 17">
            <a:extLst>
              <a:ext uri="{FF2B5EF4-FFF2-40B4-BE49-F238E27FC236}">
                <a16:creationId xmlns:a16="http://schemas.microsoft.com/office/drawing/2014/main" id="{913C8BC0-3F00-4042-BCFF-689BB390D457}"/>
              </a:ext>
            </a:extLst>
          </p:cNvPr>
          <p:cNvSpPr>
            <a:spLocks noChangeShapeType="1"/>
          </p:cNvSpPr>
          <p:nvPr/>
        </p:nvSpPr>
        <p:spPr bwMode="auto">
          <a:xfrm>
            <a:off x="6922756" y="3774219"/>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7" name="Text Box 20">
            <a:extLst>
              <a:ext uri="{FF2B5EF4-FFF2-40B4-BE49-F238E27FC236}">
                <a16:creationId xmlns:a16="http://schemas.microsoft.com/office/drawing/2014/main" id="{53C96564-4A5C-4C83-9006-9E6AE8783C9D}"/>
              </a:ext>
            </a:extLst>
          </p:cNvPr>
          <p:cNvSpPr txBox="1">
            <a:spLocks noChangeArrowheads="1"/>
          </p:cNvSpPr>
          <p:nvPr/>
        </p:nvSpPr>
        <p:spPr bwMode="auto">
          <a:xfrm>
            <a:off x="6860625" y="3457533"/>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35</a:t>
            </a:r>
          </a:p>
        </p:txBody>
      </p:sp>
    </p:spTree>
    <p:extLst>
      <p:ext uri="{BB962C8B-B14F-4D97-AF65-F5344CB8AC3E}">
        <p14:creationId xmlns:p14="http://schemas.microsoft.com/office/powerpoint/2010/main" val="41108053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1" grpId="0"/>
      <p:bldP spid="2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dirty="0">
                <a:cs typeface="Arial" charset="0"/>
              </a:rPr>
              <a:t>Forward Path- Divergence Points</a:t>
            </a:r>
          </a:p>
        </p:txBody>
      </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latin typeface="Book Antiqua" panose="02040602050305030304" pitchFamily="18" charset="0"/>
              </a:rPr>
              <a:pPr>
                <a:defRPr/>
              </a:pPr>
              <a:t>3/12/2024</a:t>
            </a:fld>
            <a:endParaRPr lang="en-US" sz="1200" dirty="0">
              <a:solidFill>
                <a:schemeClr val="tx1">
                  <a:tint val="75000"/>
                </a:schemeClr>
              </a:solidFill>
              <a:latin typeface="Book Antiqua" panose="02040602050305030304" pitchFamily="18" charset="0"/>
            </a:endParaRPr>
          </a:p>
        </p:txBody>
      </p:sp>
      <p:sp>
        <p:nvSpPr>
          <p:cNvPr id="31942" name="Rectangle 11">
            <a:extLst>
              <a:ext uri="{FF2B5EF4-FFF2-40B4-BE49-F238E27FC236}">
                <a16:creationId xmlns:a16="http://schemas.microsoft.com/office/drawing/2014/main" id="{D1D67838-78FA-412F-B4AE-CA82BA68BC74}"/>
              </a:ext>
            </a:extLst>
          </p:cNvPr>
          <p:cNvSpPr>
            <a:spLocks noChangeArrowheads="1"/>
          </p:cNvSpPr>
          <p:nvPr/>
        </p:nvSpPr>
        <p:spPr bwMode="auto">
          <a:xfrm>
            <a:off x="4181475" y="1052513"/>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7</a:t>
            </a:r>
            <a:endParaRPr kumimoji="0" lang="en-US" altLang="en-US" sz="1800" b="0" i="0" u="none" strike="noStrike" cap="none" normalizeH="0" baseline="0" dirty="0">
              <a:ln>
                <a:noFill/>
              </a:ln>
              <a:solidFill>
                <a:srgbClr val="00B050"/>
              </a:solidFill>
              <a:effectLst/>
            </a:endParaRPr>
          </a:p>
        </p:txBody>
      </p:sp>
      <p:sp>
        <p:nvSpPr>
          <p:cNvPr id="31943" name="Rectangle 12">
            <a:extLst>
              <a:ext uri="{FF2B5EF4-FFF2-40B4-BE49-F238E27FC236}">
                <a16:creationId xmlns:a16="http://schemas.microsoft.com/office/drawing/2014/main" id="{80016E5F-7B63-4C1A-B97B-69AD77A276E3}"/>
              </a:ext>
            </a:extLst>
          </p:cNvPr>
          <p:cNvSpPr>
            <a:spLocks noChangeArrowheads="1"/>
          </p:cNvSpPr>
          <p:nvPr/>
        </p:nvSpPr>
        <p:spPr bwMode="auto">
          <a:xfrm>
            <a:off x="4797425" y="1052513"/>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44" name="Rectangle 13">
            <a:extLst>
              <a:ext uri="{FF2B5EF4-FFF2-40B4-BE49-F238E27FC236}">
                <a16:creationId xmlns:a16="http://schemas.microsoft.com/office/drawing/2014/main" id="{4E44818A-DD54-4398-8FA1-D5A8BF25729A}"/>
              </a:ext>
            </a:extLst>
          </p:cNvPr>
          <p:cNvSpPr>
            <a:spLocks noChangeArrowheads="1"/>
          </p:cNvSpPr>
          <p:nvPr/>
        </p:nvSpPr>
        <p:spPr bwMode="auto">
          <a:xfrm>
            <a:off x="5353050" y="105251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13</a:t>
            </a:r>
            <a:endParaRPr kumimoji="0" lang="en-US" altLang="en-US" sz="1800" b="0" i="0" u="none" strike="noStrike" cap="none" normalizeH="0" baseline="0" dirty="0">
              <a:ln>
                <a:noFill/>
              </a:ln>
              <a:solidFill>
                <a:srgbClr val="00B050"/>
              </a:solidFill>
              <a:effectLst/>
            </a:endParaRPr>
          </a:p>
        </p:txBody>
      </p:sp>
      <p:sp>
        <p:nvSpPr>
          <p:cNvPr id="31946" name="Rectangle 15">
            <a:extLst>
              <a:ext uri="{FF2B5EF4-FFF2-40B4-BE49-F238E27FC236}">
                <a16:creationId xmlns:a16="http://schemas.microsoft.com/office/drawing/2014/main" id="{BB26D801-BC58-42AB-B8CF-EA0BD3637233}"/>
              </a:ext>
            </a:extLst>
          </p:cNvPr>
          <p:cNvSpPr>
            <a:spLocks noChangeArrowheads="1"/>
          </p:cNvSpPr>
          <p:nvPr/>
        </p:nvSpPr>
        <p:spPr bwMode="auto">
          <a:xfrm>
            <a:off x="4797425" y="136207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48" name="Rectangle 17">
            <a:extLst>
              <a:ext uri="{FF2B5EF4-FFF2-40B4-BE49-F238E27FC236}">
                <a16:creationId xmlns:a16="http://schemas.microsoft.com/office/drawing/2014/main" id="{456E02FA-84AA-4E32-888E-37840375A878}"/>
              </a:ext>
            </a:extLst>
          </p:cNvPr>
          <p:cNvSpPr>
            <a:spLocks noChangeArrowheads="1"/>
          </p:cNvSpPr>
          <p:nvPr/>
        </p:nvSpPr>
        <p:spPr bwMode="auto">
          <a:xfrm>
            <a:off x="1714500" y="1670050"/>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0</a:t>
            </a:r>
            <a:endParaRPr kumimoji="0" lang="en-US" altLang="en-US" sz="1800" b="0" i="0" u="none" strike="noStrike" cap="none" normalizeH="0" baseline="0" dirty="0">
              <a:ln>
                <a:noFill/>
              </a:ln>
              <a:solidFill>
                <a:srgbClr val="00B050"/>
              </a:solidFill>
              <a:effectLst/>
            </a:endParaRPr>
          </a:p>
        </p:txBody>
      </p:sp>
      <p:sp>
        <p:nvSpPr>
          <p:cNvPr id="31949" name="Rectangle 18">
            <a:extLst>
              <a:ext uri="{FF2B5EF4-FFF2-40B4-BE49-F238E27FC236}">
                <a16:creationId xmlns:a16="http://schemas.microsoft.com/office/drawing/2014/main" id="{953AB03E-8C55-4BCE-86CB-42CDFA3B3D9A}"/>
              </a:ext>
            </a:extLst>
          </p:cNvPr>
          <p:cNvSpPr>
            <a:spLocks noChangeArrowheads="1"/>
          </p:cNvSpPr>
          <p:nvPr/>
        </p:nvSpPr>
        <p:spPr bwMode="auto">
          <a:xfrm>
            <a:off x="2322513" y="1670050"/>
            <a:ext cx="29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50" name="Rectangle 19">
            <a:extLst>
              <a:ext uri="{FF2B5EF4-FFF2-40B4-BE49-F238E27FC236}">
                <a16:creationId xmlns:a16="http://schemas.microsoft.com/office/drawing/2014/main" id="{5F1EBF48-66C7-47FB-A43D-30CA55611C7F}"/>
              </a:ext>
            </a:extLst>
          </p:cNvPr>
          <p:cNvSpPr>
            <a:spLocks noChangeArrowheads="1"/>
          </p:cNvSpPr>
          <p:nvPr/>
        </p:nvSpPr>
        <p:spPr bwMode="auto">
          <a:xfrm>
            <a:off x="2956035" y="1659239"/>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B050"/>
                </a:solidFill>
                <a:effectLst/>
                <a:latin typeface="Calibri" panose="020F0502020204030204" pitchFamily="34" charset="0"/>
              </a:rPr>
              <a:t>7</a:t>
            </a:r>
            <a:endParaRPr kumimoji="0" lang="en-US" altLang="en-US" sz="1800" i="0" u="none" strike="noStrike" cap="none" normalizeH="0" baseline="0" dirty="0">
              <a:ln>
                <a:noFill/>
              </a:ln>
              <a:solidFill>
                <a:srgbClr val="00B050"/>
              </a:solidFill>
              <a:effectLst/>
            </a:endParaRPr>
          </a:p>
        </p:txBody>
      </p:sp>
      <p:sp>
        <p:nvSpPr>
          <p:cNvPr id="31951" name="Rectangle 20">
            <a:extLst>
              <a:ext uri="{FF2B5EF4-FFF2-40B4-BE49-F238E27FC236}">
                <a16:creationId xmlns:a16="http://schemas.microsoft.com/office/drawing/2014/main" id="{21217EC5-EB01-4451-B3E4-26CA55A4E20F}"/>
              </a:ext>
            </a:extLst>
          </p:cNvPr>
          <p:cNvSpPr>
            <a:spLocks noChangeArrowheads="1"/>
          </p:cNvSpPr>
          <p:nvPr/>
        </p:nvSpPr>
        <p:spPr bwMode="auto">
          <a:xfrm>
            <a:off x="6584950" y="167005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14</a:t>
            </a:r>
            <a:endParaRPr kumimoji="0" lang="en-US" altLang="en-US" sz="1800" b="0" i="0" u="none" strike="noStrike" cap="none" normalizeH="0" baseline="0" dirty="0">
              <a:ln>
                <a:noFill/>
              </a:ln>
              <a:solidFill>
                <a:srgbClr val="00B050"/>
              </a:solidFill>
              <a:effectLst/>
            </a:endParaRPr>
          </a:p>
        </p:txBody>
      </p:sp>
      <p:sp>
        <p:nvSpPr>
          <p:cNvPr id="31952" name="Rectangle 21">
            <a:extLst>
              <a:ext uri="{FF2B5EF4-FFF2-40B4-BE49-F238E27FC236}">
                <a16:creationId xmlns:a16="http://schemas.microsoft.com/office/drawing/2014/main" id="{CC4604CB-737B-4BD3-8E05-304A0AEA0109}"/>
              </a:ext>
            </a:extLst>
          </p:cNvPr>
          <p:cNvSpPr>
            <a:spLocks noChangeArrowheads="1"/>
          </p:cNvSpPr>
          <p:nvPr/>
        </p:nvSpPr>
        <p:spPr bwMode="auto">
          <a:xfrm>
            <a:off x="7254875" y="1670050"/>
            <a:ext cx="30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53" name="Rectangle 22">
            <a:extLst>
              <a:ext uri="{FF2B5EF4-FFF2-40B4-BE49-F238E27FC236}">
                <a16:creationId xmlns:a16="http://schemas.microsoft.com/office/drawing/2014/main" id="{ECAA9F4E-883A-4F04-891A-52F935CE473A}"/>
              </a:ext>
            </a:extLst>
          </p:cNvPr>
          <p:cNvSpPr>
            <a:spLocks noChangeArrowheads="1"/>
          </p:cNvSpPr>
          <p:nvPr/>
        </p:nvSpPr>
        <p:spPr bwMode="auto">
          <a:xfrm>
            <a:off x="7818438" y="167005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B050"/>
                </a:solidFill>
                <a:effectLst/>
                <a:latin typeface="Calibri" panose="020F0502020204030204" pitchFamily="34" charset="0"/>
              </a:rPr>
              <a:t>23</a:t>
            </a:r>
            <a:endParaRPr kumimoji="0" lang="en-US" altLang="en-US" sz="1800" i="0" u="none" strike="noStrike" cap="none" normalizeH="0" baseline="0" dirty="0">
              <a:ln>
                <a:noFill/>
              </a:ln>
              <a:solidFill>
                <a:srgbClr val="00B050"/>
              </a:solidFill>
              <a:effectLst/>
            </a:endParaRPr>
          </a:p>
        </p:txBody>
      </p:sp>
      <p:sp>
        <p:nvSpPr>
          <p:cNvPr id="31955" name="Rectangle 24">
            <a:extLst>
              <a:ext uri="{FF2B5EF4-FFF2-40B4-BE49-F238E27FC236}">
                <a16:creationId xmlns:a16="http://schemas.microsoft.com/office/drawing/2014/main" id="{02096D54-6342-446F-A91F-6615C34A9412}"/>
              </a:ext>
            </a:extLst>
          </p:cNvPr>
          <p:cNvSpPr>
            <a:spLocks noChangeArrowheads="1"/>
          </p:cNvSpPr>
          <p:nvPr/>
        </p:nvSpPr>
        <p:spPr bwMode="auto">
          <a:xfrm>
            <a:off x="2332038" y="19780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58" name="Rectangle 27">
            <a:extLst>
              <a:ext uri="{FF2B5EF4-FFF2-40B4-BE49-F238E27FC236}">
                <a16:creationId xmlns:a16="http://schemas.microsoft.com/office/drawing/2014/main" id="{21043616-4A7C-4431-8473-BE6DB7C5D99C}"/>
              </a:ext>
            </a:extLst>
          </p:cNvPr>
          <p:cNvSpPr>
            <a:spLocks noChangeArrowheads="1"/>
          </p:cNvSpPr>
          <p:nvPr/>
        </p:nvSpPr>
        <p:spPr bwMode="auto">
          <a:xfrm>
            <a:off x="7264400" y="19780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0" name="Rectangle 29">
            <a:extLst>
              <a:ext uri="{FF2B5EF4-FFF2-40B4-BE49-F238E27FC236}">
                <a16:creationId xmlns:a16="http://schemas.microsoft.com/office/drawing/2014/main" id="{72A3B7C6-CE54-4695-AAE8-43D31AA58C95}"/>
              </a:ext>
            </a:extLst>
          </p:cNvPr>
          <p:cNvSpPr>
            <a:spLocks noChangeArrowheads="1"/>
          </p:cNvSpPr>
          <p:nvPr/>
        </p:nvSpPr>
        <p:spPr bwMode="auto">
          <a:xfrm>
            <a:off x="4181475" y="2287588"/>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B050"/>
                </a:solidFill>
                <a:effectLst/>
                <a:latin typeface="Calibri" panose="020F0502020204030204" pitchFamily="34" charset="0"/>
              </a:rPr>
              <a:t>7</a:t>
            </a:r>
            <a:endParaRPr kumimoji="0" lang="en-US" altLang="en-US" sz="1800" b="0" i="0" u="none" strike="noStrike" cap="none" normalizeH="0" baseline="0">
              <a:ln>
                <a:noFill/>
              </a:ln>
              <a:solidFill>
                <a:srgbClr val="00B050"/>
              </a:solidFill>
              <a:effectLst/>
            </a:endParaRPr>
          </a:p>
        </p:txBody>
      </p:sp>
      <p:sp>
        <p:nvSpPr>
          <p:cNvPr id="31961" name="Rectangle 30">
            <a:extLst>
              <a:ext uri="{FF2B5EF4-FFF2-40B4-BE49-F238E27FC236}">
                <a16:creationId xmlns:a16="http://schemas.microsoft.com/office/drawing/2014/main" id="{37FE3E36-E0AD-486D-844C-052620ADFFAB}"/>
              </a:ext>
            </a:extLst>
          </p:cNvPr>
          <p:cNvSpPr>
            <a:spLocks noChangeArrowheads="1"/>
          </p:cNvSpPr>
          <p:nvPr/>
        </p:nvSpPr>
        <p:spPr bwMode="auto">
          <a:xfrm>
            <a:off x="4789488" y="2287588"/>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2" name="Rectangle 31">
            <a:extLst>
              <a:ext uri="{FF2B5EF4-FFF2-40B4-BE49-F238E27FC236}">
                <a16:creationId xmlns:a16="http://schemas.microsoft.com/office/drawing/2014/main" id="{40A9A93F-7BF0-44D2-A364-39597795B177}"/>
              </a:ext>
            </a:extLst>
          </p:cNvPr>
          <p:cNvSpPr>
            <a:spLocks noChangeArrowheads="1"/>
          </p:cNvSpPr>
          <p:nvPr/>
        </p:nvSpPr>
        <p:spPr bwMode="auto">
          <a:xfrm>
            <a:off x="5353050" y="2287588"/>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B050"/>
                </a:solidFill>
                <a:effectLst/>
                <a:latin typeface="Calibri" panose="020F0502020204030204" pitchFamily="34" charset="0"/>
              </a:rPr>
              <a:t>14</a:t>
            </a:r>
            <a:endParaRPr kumimoji="0" lang="en-US" altLang="en-US" sz="1800" i="0" u="none" strike="noStrike" cap="none" normalizeH="0" baseline="0" dirty="0">
              <a:ln>
                <a:noFill/>
              </a:ln>
              <a:solidFill>
                <a:srgbClr val="00B050"/>
              </a:solidFill>
              <a:effectLst/>
            </a:endParaRPr>
          </a:p>
        </p:txBody>
      </p:sp>
      <p:sp>
        <p:nvSpPr>
          <p:cNvPr id="31964" name="Rectangle 33">
            <a:extLst>
              <a:ext uri="{FF2B5EF4-FFF2-40B4-BE49-F238E27FC236}">
                <a16:creationId xmlns:a16="http://schemas.microsoft.com/office/drawing/2014/main" id="{F77B6CAB-F65F-468C-BA89-E32850540D04}"/>
              </a:ext>
            </a:extLst>
          </p:cNvPr>
          <p:cNvSpPr>
            <a:spLocks noChangeArrowheads="1"/>
          </p:cNvSpPr>
          <p:nvPr/>
        </p:nvSpPr>
        <p:spPr bwMode="auto">
          <a:xfrm>
            <a:off x="4797425" y="2595563"/>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6" name="Rectangle 35">
            <a:extLst>
              <a:ext uri="{FF2B5EF4-FFF2-40B4-BE49-F238E27FC236}">
                <a16:creationId xmlns:a16="http://schemas.microsoft.com/office/drawing/2014/main" id="{1E7647C9-E338-4211-A9D1-4ECF35CA6CD6}"/>
              </a:ext>
            </a:extLst>
          </p:cNvPr>
          <p:cNvSpPr>
            <a:spLocks noChangeArrowheads="1"/>
          </p:cNvSpPr>
          <p:nvPr/>
        </p:nvSpPr>
        <p:spPr bwMode="auto">
          <a:xfrm>
            <a:off x="9051925" y="259556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23</a:t>
            </a:r>
            <a:endParaRPr kumimoji="0" lang="en-US" altLang="en-US" sz="1800" b="0" i="0" u="none" strike="noStrike" cap="none" normalizeH="0" baseline="0" dirty="0">
              <a:ln>
                <a:noFill/>
              </a:ln>
              <a:solidFill>
                <a:srgbClr val="00B050"/>
              </a:solidFill>
              <a:effectLst/>
            </a:endParaRPr>
          </a:p>
        </p:txBody>
      </p:sp>
      <p:sp>
        <p:nvSpPr>
          <p:cNvPr id="31967" name="Rectangle 36">
            <a:extLst>
              <a:ext uri="{FF2B5EF4-FFF2-40B4-BE49-F238E27FC236}">
                <a16:creationId xmlns:a16="http://schemas.microsoft.com/office/drawing/2014/main" id="{45B98853-5535-4462-BC1F-6935C5981517}"/>
              </a:ext>
            </a:extLst>
          </p:cNvPr>
          <p:cNvSpPr>
            <a:spLocks noChangeArrowheads="1"/>
          </p:cNvSpPr>
          <p:nvPr/>
        </p:nvSpPr>
        <p:spPr bwMode="auto">
          <a:xfrm>
            <a:off x="9756775" y="2595563"/>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J</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68" name="Rectangle 37">
            <a:extLst>
              <a:ext uri="{FF2B5EF4-FFF2-40B4-BE49-F238E27FC236}">
                <a16:creationId xmlns:a16="http://schemas.microsoft.com/office/drawing/2014/main" id="{CE58C236-2D1C-4B8F-B383-C64069458A5E}"/>
              </a:ext>
            </a:extLst>
          </p:cNvPr>
          <p:cNvSpPr>
            <a:spLocks noChangeArrowheads="1"/>
          </p:cNvSpPr>
          <p:nvPr/>
        </p:nvSpPr>
        <p:spPr bwMode="auto">
          <a:xfrm>
            <a:off x="10285413" y="259556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B050"/>
                </a:solidFill>
                <a:effectLst/>
                <a:latin typeface="Calibri" panose="020F0502020204030204" pitchFamily="34" charset="0"/>
              </a:rPr>
              <a:t>28</a:t>
            </a:r>
            <a:endParaRPr kumimoji="0" lang="en-US" altLang="en-US" sz="1800" i="0" u="none" strike="noStrike" cap="none" normalizeH="0" baseline="0" dirty="0">
              <a:ln>
                <a:noFill/>
              </a:ln>
              <a:solidFill>
                <a:srgbClr val="00B050"/>
              </a:solidFill>
              <a:effectLst/>
            </a:endParaRPr>
          </a:p>
        </p:txBody>
      </p:sp>
      <p:sp>
        <p:nvSpPr>
          <p:cNvPr id="31969" name="Rectangle 38">
            <a:extLst>
              <a:ext uri="{FF2B5EF4-FFF2-40B4-BE49-F238E27FC236}">
                <a16:creationId xmlns:a16="http://schemas.microsoft.com/office/drawing/2014/main" id="{F8CFC116-C009-4B05-BCD2-ED66F0651F19}"/>
              </a:ext>
            </a:extLst>
          </p:cNvPr>
          <p:cNvSpPr>
            <a:spLocks noChangeArrowheads="1"/>
          </p:cNvSpPr>
          <p:nvPr/>
        </p:nvSpPr>
        <p:spPr bwMode="auto">
          <a:xfrm>
            <a:off x="490538" y="2903538"/>
            <a:ext cx="263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1" name="Rectangle 40">
            <a:extLst>
              <a:ext uri="{FF2B5EF4-FFF2-40B4-BE49-F238E27FC236}">
                <a16:creationId xmlns:a16="http://schemas.microsoft.com/office/drawing/2014/main" id="{CA723DDE-5E86-452E-BEE0-0835DBC8E63A}"/>
              </a:ext>
            </a:extLst>
          </p:cNvPr>
          <p:cNvSpPr>
            <a:spLocks noChangeArrowheads="1"/>
          </p:cNvSpPr>
          <p:nvPr/>
        </p:nvSpPr>
        <p:spPr bwMode="auto">
          <a:xfrm>
            <a:off x="9729788" y="290353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3" name="Rectangle 42">
            <a:extLst>
              <a:ext uri="{FF2B5EF4-FFF2-40B4-BE49-F238E27FC236}">
                <a16:creationId xmlns:a16="http://schemas.microsoft.com/office/drawing/2014/main" id="{F5109EB3-EA2E-40A1-A92D-8EEAFC8E6A88}"/>
              </a:ext>
            </a:extLst>
          </p:cNvPr>
          <p:cNvSpPr>
            <a:spLocks noChangeArrowheads="1"/>
          </p:cNvSpPr>
          <p:nvPr/>
        </p:nvSpPr>
        <p:spPr bwMode="auto">
          <a:xfrm>
            <a:off x="11571288" y="2903538"/>
            <a:ext cx="29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4" name="Rectangle 43">
            <a:extLst>
              <a:ext uri="{FF2B5EF4-FFF2-40B4-BE49-F238E27FC236}">
                <a16:creationId xmlns:a16="http://schemas.microsoft.com/office/drawing/2014/main" id="{DD1EED07-298C-41AF-A439-513D6C1018E4}"/>
              </a:ext>
            </a:extLst>
          </p:cNvPr>
          <p:cNvSpPr>
            <a:spLocks noChangeArrowheads="1"/>
          </p:cNvSpPr>
          <p:nvPr/>
        </p:nvSpPr>
        <p:spPr bwMode="auto">
          <a:xfrm>
            <a:off x="482600" y="3213100"/>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5" name="Rectangle 44">
            <a:extLst>
              <a:ext uri="{FF2B5EF4-FFF2-40B4-BE49-F238E27FC236}">
                <a16:creationId xmlns:a16="http://schemas.microsoft.com/office/drawing/2014/main" id="{547B6CD4-8521-44C4-8BDB-A67F1586B936}"/>
              </a:ext>
            </a:extLst>
          </p:cNvPr>
          <p:cNvSpPr>
            <a:spLocks noChangeArrowheads="1"/>
          </p:cNvSpPr>
          <p:nvPr/>
        </p:nvSpPr>
        <p:spPr bwMode="auto">
          <a:xfrm>
            <a:off x="11517313" y="321310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030A0"/>
                </a:solidFill>
                <a:effectLst/>
                <a:latin typeface="Calibri" panose="020F0502020204030204" pitchFamily="34" charset="0"/>
              </a:rPr>
              <a:t>28</a:t>
            </a:r>
            <a:endParaRPr kumimoji="0" lang="en-US" altLang="en-US" sz="1800" b="1" i="0" u="none" strike="noStrike" cap="none" normalizeH="0" baseline="0" dirty="0">
              <a:ln>
                <a:noFill/>
              </a:ln>
              <a:solidFill>
                <a:srgbClr val="7030A0"/>
              </a:solidFill>
              <a:effectLst/>
            </a:endParaRPr>
          </a:p>
        </p:txBody>
      </p:sp>
      <p:sp>
        <p:nvSpPr>
          <p:cNvPr id="31976" name="Rectangle 45">
            <a:extLst>
              <a:ext uri="{FF2B5EF4-FFF2-40B4-BE49-F238E27FC236}">
                <a16:creationId xmlns:a16="http://schemas.microsoft.com/office/drawing/2014/main" id="{BD2CFAD8-AE00-42C7-BD7B-BF753CA038E3}"/>
              </a:ext>
            </a:extLst>
          </p:cNvPr>
          <p:cNvSpPr>
            <a:spLocks noChangeArrowheads="1"/>
          </p:cNvSpPr>
          <p:nvPr/>
        </p:nvSpPr>
        <p:spPr bwMode="auto">
          <a:xfrm>
            <a:off x="4181475" y="3521075"/>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2</a:t>
            </a:r>
            <a:endParaRPr kumimoji="0" lang="en-US" altLang="en-US" sz="1800" b="0" i="0" u="none" strike="noStrike" cap="none" normalizeH="0" baseline="0" dirty="0">
              <a:ln>
                <a:noFill/>
              </a:ln>
              <a:solidFill>
                <a:srgbClr val="00B050"/>
              </a:solidFill>
              <a:effectLst/>
            </a:endParaRPr>
          </a:p>
        </p:txBody>
      </p:sp>
      <p:sp>
        <p:nvSpPr>
          <p:cNvPr id="31977" name="Rectangle 46">
            <a:extLst>
              <a:ext uri="{FF2B5EF4-FFF2-40B4-BE49-F238E27FC236}">
                <a16:creationId xmlns:a16="http://schemas.microsoft.com/office/drawing/2014/main" id="{C33E3D09-7F3B-4009-AA27-A896E9E88787}"/>
              </a:ext>
            </a:extLst>
          </p:cNvPr>
          <p:cNvSpPr>
            <a:spLocks noChangeArrowheads="1"/>
          </p:cNvSpPr>
          <p:nvPr/>
        </p:nvSpPr>
        <p:spPr bwMode="auto">
          <a:xfrm>
            <a:off x="4806950" y="352107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78" name="Rectangle 47">
            <a:extLst>
              <a:ext uri="{FF2B5EF4-FFF2-40B4-BE49-F238E27FC236}">
                <a16:creationId xmlns:a16="http://schemas.microsoft.com/office/drawing/2014/main" id="{DD4FC95F-08D6-4653-9763-2E76DC03B73F}"/>
              </a:ext>
            </a:extLst>
          </p:cNvPr>
          <p:cNvSpPr>
            <a:spLocks noChangeArrowheads="1"/>
          </p:cNvSpPr>
          <p:nvPr/>
        </p:nvSpPr>
        <p:spPr bwMode="auto">
          <a:xfrm>
            <a:off x="5414963" y="3521075"/>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6</a:t>
            </a:r>
            <a:endParaRPr kumimoji="0" lang="en-US" altLang="en-US" sz="1800" b="0" i="0" u="none" strike="noStrike" cap="none" normalizeH="0" baseline="0" dirty="0">
              <a:ln>
                <a:noFill/>
              </a:ln>
              <a:solidFill>
                <a:srgbClr val="00B050"/>
              </a:solidFill>
              <a:effectLst/>
            </a:endParaRPr>
          </a:p>
        </p:txBody>
      </p:sp>
      <p:sp>
        <p:nvSpPr>
          <p:cNvPr id="31980" name="Rectangle 49">
            <a:extLst>
              <a:ext uri="{FF2B5EF4-FFF2-40B4-BE49-F238E27FC236}">
                <a16:creationId xmlns:a16="http://schemas.microsoft.com/office/drawing/2014/main" id="{75C3A9DB-DA5E-4770-806C-CB6120736F0E}"/>
              </a:ext>
            </a:extLst>
          </p:cNvPr>
          <p:cNvSpPr>
            <a:spLocks noChangeArrowheads="1"/>
          </p:cNvSpPr>
          <p:nvPr/>
        </p:nvSpPr>
        <p:spPr bwMode="auto">
          <a:xfrm>
            <a:off x="4797425" y="383063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2" name="Rectangle 51">
            <a:extLst>
              <a:ext uri="{FF2B5EF4-FFF2-40B4-BE49-F238E27FC236}">
                <a16:creationId xmlns:a16="http://schemas.microsoft.com/office/drawing/2014/main" id="{7B2C67B8-26E1-41B9-82CD-0742290F5C1F}"/>
              </a:ext>
            </a:extLst>
          </p:cNvPr>
          <p:cNvSpPr>
            <a:spLocks noChangeArrowheads="1"/>
          </p:cNvSpPr>
          <p:nvPr/>
        </p:nvSpPr>
        <p:spPr bwMode="auto">
          <a:xfrm>
            <a:off x="1714500" y="4138613"/>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0</a:t>
            </a:r>
            <a:endParaRPr kumimoji="0" lang="en-US" altLang="en-US" sz="1800" b="0" i="0" u="none" strike="noStrike" cap="none" normalizeH="0" baseline="0" dirty="0">
              <a:ln>
                <a:noFill/>
              </a:ln>
              <a:solidFill>
                <a:srgbClr val="00B050"/>
              </a:solidFill>
              <a:effectLst/>
            </a:endParaRPr>
          </a:p>
        </p:txBody>
      </p:sp>
      <p:sp>
        <p:nvSpPr>
          <p:cNvPr id="31983" name="Rectangle 52">
            <a:extLst>
              <a:ext uri="{FF2B5EF4-FFF2-40B4-BE49-F238E27FC236}">
                <a16:creationId xmlns:a16="http://schemas.microsoft.com/office/drawing/2014/main" id="{31C6EAF4-20B2-4B59-AE52-18DEF147A455}"/>
              </a:ext>
            </a:extLst>
          </p:cNvPr>
          <p:cNvSpPr>
            <a:spLocks noChangeArrowheads="1"/>
          </p:cNvSpPr>
          <p:nvPr/>
        </p:nvSpPr>
        <p:spPr bwMode="auto">
          <a:xfrm>
            <a:off x="2332038" y="4138613"/>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4" name="Rectangle 53">
            <a:extLst>
              <a:ext uri="{FF2B5EF4-FFF2-40B4-BE49-F238E27FC236}">
                <a16:creationId xmlns:a16="http://schemas.microsoft.com/office/drawing/2014/main" id="{6FFA65FE-50F8-4A9D-93FA-DB887319F25C}"/>
              </a:ext>
            </a:extLst>
          </p:cNvPr>
          <p:cNvSpPr>
            <a:spLocks noChangeArrowheads="1"/>
          </p:cNvSpPr>
          <p:nvPr/>
        </p:nvSpPr>
        <p:spPr bwMode="auto">
          <a:xfrm>
            <a:off x="2947988" y="4138613"/>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2</a:t>
            </a:r>
            <a:endParaRPr kumimoji="0" lang="en-US" altLang="en-US" sz="1800" b="0" i="0" u="none" strike="noStrike" cap="none" normalizeH="0" baseline="0" dirty="0">
              <a:ln>
                <a:noFill/>
              </a:ln>
              <a:solidFill>
                <a:srgbClr val="00B050"/>
              </a:solidFill>
              <a:effectLst/>
            </a:endParaRPr>
          </a:p>
        </p:txBody>
      </p:sp>
      <p:sp>
        <p:nvSpPr>
          <p:cNvPr id="31985" name="Rectangle 54">
            <a:extLst>
              <a:ext uri="{FF2B5EF4-FFF2-40B4-BE49-F238E27FC236}">
                <a16:creationId xmlns:a16="http://schemas.microsoft.com/office/drawing/2014/main" id="{9B650CC8-66F5-46CE-8A80-F3F8BAFF192C}"/>
              </a:ext>
            </a:extLst>
          </p:cNvPr>
          <p:cNvSpPr>
            <a:spLocks noChangeArrowheads="1"/>
          </p:cNvSpPr>
          <p:nvPr/>
        </p:nvSpPr>
        <p:spPr bwMode="auto">
          <a:xfrm>
            <a:off x="6646863" y="4138613"/>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9</a:t>
            </a:r>
            <a:endParaRPr kumimoji="0" lang="en-US" altLang="en-US" sz="1800" b="0" i="0" u="none" strike="noStrike" cap="none" normalizeH="0" baseline="0" dirty="0">
              <a:ln>
                <a:noFill/>
              </a:ln>
              <a:solidFill>
                <a:srgbClr val="00B050"/>
              </a:solidFill>
              <a:effectLst/>
            </a:endParaRPr>
          </a:p>
        </p:txBody>
      </p:sp>
      <p:sp>
        <p:nvSpPr>
          <p:cNvPr id="31986" name="Rectangle 55">
            <a:extLst>
              <a:ext uri="{FF2B5EF4-FFF2-40B4-BE49-F238E27FC236}">
                <a16:creationId xmlns:a16="http://schemas.microsoft.com/office/drawing/2014/main" id="{54915F20-C044-4738-B3C9-65CD1BE955B0}"/>
              </a:ext>
            </a:extLst>
          </p:cNvPr>
          <p:cNvSpPr>
            <a:spLocks noChangeArrowheads="1"/>
          </p:cNvSpPr>
          <p:nvPr/>
        </p:nvSpPr>
        <p:spPr bwMode="auto">
          <a:xfrm>
            <a:off x="7254875" y="4138613"/>
            <a:ext cx="30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87" name="Rectangle 56">
            <a:extLst>
              <a:ext uri="{FF2B5EF4-FFF2-40B4-BE49-F238E27FC236}">
                <a16:creationId xmlns:a16="http://schemas.microsoft.com/office/drawing/2014/main" id="{7B807E9A-54B0-442A-A3E5-21091F79EFAD}"/>
              </a:ext>
            </a:extLst>
          </p:cNvPr>
          <p:cNvSpPr>
            <a:spLocks noChangeArrowheads="1"/>
          </p:cNvSpPr>
          <p:nvPr/>
        </p:nvSpPr>
        <p:spPr bwMode="auto">
          <a:xfrm>
            <a:off x="7818438" y="413861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17</a:t>
            </a:r>
            <a:endParaRPr kumimoji="0" lang="en-US" altLang="en-US" sz="1800" b="0" i="0" u="none" strike="noStrike" cap="none" normalizeH="0" baseline="0" dirty="0">
              <a:ln>
                <a:noFill/>
              </a:ln>
              <a:solidFill>
                <a:srgbClr val="00B050"/>
              </a:solidFill>
              <a:effectLst/>
            </a:endParaRPr>
          </a:p>
        </p:txBody>
      </p:sp>
      <p:sp>
        <p:nvSpPr>
          <p:cNvPr id="31989" name="Rectangle 58">
            <a:extLst>
              <a:ext uri="{FF2B5EF4-FFF2-40B4-BE49-F238E27FC236}">
                <a16:creationId xmlns:a16="http://schemas.microsoft.com/office/drawing/2014/main" id="{3B478A56-77FB-474E-817D-62DFF9D0EBB0}"/>
              </a:ext>
            </a:extLst>
          </p:cNvPr>
          <p:cNvSpPr>
            <a:spLocks noChangeArrowheads="1"/>
          </p:cNvSpPr>
          <p:nvPr/>
        </p:nvSpPr>
        <p:spPr bwMode="auto">
          <a:xfrm>
            <a:off x="2332038" y="444658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2" name="Rectangle 61">
            <a:extLst>
              <a:ext uri="{FF2B5EF4-FFF2-40B4-BE49-F238E27FC236}">
                <a16:creationId xmlns:a16="http://schemas.microsoft.com/office/drawing/2014/main" id="{167D8BB2-52EF-4601-8691-CE0CB87DA70D}"/>
              </a:ext>
            </a:extLst>
          </p:cNvPr>
          <p:cNvSpPr>
            <a:spLocks noChangeArrowheads="1"/>
          </p:cNvSpPr>
          <p:nvPr/>
        </p:nvSpPr>
        <p:spPr bwMode="auto">
          <a:xfrm>
            <a:off x="7264400" y="444658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4" name="Rectangle 63">
            <a:extLst>
              <a:ext uri="{FF2B5EF4-FFF2-40B4-BE49-F238E27FC236}">
                <a16:creationId xmlns:a16="http://schemas.microsoft.com/office/drawing/2014/main" id="{9429EA0A-0480-446B-80D7-B9AFE985E277}"/>
              </a:ext>
            </a:extLst>
          </p:cNvPr>
          <p:cNvSpPr>
            <a:spLocks noChangeArrowheads="1"/>
          </p:cNvSpPr>
          <p:nvPr/>
        </p:nvSpPr>
        <p:spPr bwMode="auto">
          <a:xfrm>
            <a:off x="4181475" y="4756150"/>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B050"/>
                </a:solidFill>
                <a:effectLst/>
                <a:latin typeface="Calibri" panose="020F0502020204030204" pitchFamily="34" charset="0"/>
              </a:rPr>
              <a:t>2</a:t>
            </a:r>
            <a:endParaRPr kumimoji="0" lang="en-US" altLang="en-US" sz="1800" b="0" i="0" u="none" strike="noStrike" cap="none" normalizeH="0" baseline="0">
              <a:ln>
                <a:noFill/>
              </a:ln>
              <a:solidFill>
                <a:srgbClr val="00B050"/>
              </a:solidFill>
              <a:effectLst/>
            </a:endParaRPr>
          </a:p>
        </p:txBody>
      </p:sp>
      <p:sp>
        <p:nvSpPr>
          <p:cNvPr id="31995" name="Rectangle 64">
            <a:extLst>
              <a:ext uri="{FF2B5EF4-FFF2-40B4-BE49-F238E27FC236}">
                <a16:creationId xmlns:a16="http://schemas.microsoft.com/office/drawing/2014/main" id="{96E961F9-71EA-4F9C-94C9-D85B0DEC6E9F}"/>
              </a:ext>
            </a:extLst>
          </p:cNvPr>
          <p:cNvSpPr>
            <a:spLocks noChangeArrowheads="1"/>
          </p:cNvSpPr>
          <p:nvPr/>
        </p:nvSpPr>
        <p:spPr bwMode="auto">
          <a:xfrm>
            <a:off x="4806950" y="4756150"/>
            <a:ext cx="263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6" name="Rectangle 65">
            <a:extLst>
              <a:ext uri="{FF2B5EF4-FFF2-40B4-BE49-F238E27FC236}">
                <a16:creationId xmlns:a16="http://schemas.microsoft.com/office/drawing/2014/main" id="{A2CEBA5F-AEBC-426E-AF1E-C771BC8583EC}"/>
              </a:ext>
            </a:extLst>
          </p:cNvPr>
          <p:cNvSpPr>
            <a:spLocks noChangeArrowheads="1"/>
          </p:cNvSpPr>
          <p:nvPr/>
        </p:nvSpPr>
        <p:spPr bwMode="auto">
          <a:xfrm>
            <a:off x="5414963" y="4756150"/>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9</a:t>
            </a:r>
            <a:endParaRPr kumimoji="0" lang="en-US" altLang="en-US" sz="1800" b="0" i="0" u="none" strike="noStrike" cap="none" normalizeH="0" baseline="0" dirty="0">
              <a:ln>
                <a:noFill/>
              </a:ln>
              <a:solidFill>
                <a:srgbClr val="00B050"/>
              </a:solidFill>
              <a:effectLst/>
            </a:endParaRPr>
          </a:p>
        </p:txBody>
      </p:sp>
      <p:sp>
        <p:nvSpPr>
          <p:cNvPr id="31997" name="Rectangle 66">
            <a:extLst>
              <a:ext uri="{FF2B5EF4-FFF2-40B4-BE49-F238E27FC236}">
                <a16:creationId xmlns:a16="http://schemas.microsoft.com/office/drawing/2014/main" id="{6A4EE418-D29A-4825-A852-87AB84330822}"/>
              </a:ext>
            </a:extLst>
          </p:cNvPr>
          <p:cNvSpPr>
            <a:spLocks noChangeArrowheads="1"/>
          </p:cNvSpPr>
          <p:nvPr/>
        </p:nvSpPr>
        <p:spPr bwMode="auto">
          <a:xfrm>
            <a:off x="9051925" y="475615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17</a:t>
            </a:r>
            <a:endParaRPr kumimoji="0" lang="en-US" altLang="en-US" sz="1800" b="0" i="0" u="none" strike="noStrike" cap="none" normalizeH="0" baseline="0" dirty="0">
              <a:ln>
                <a:noFill/>
              </a:ln>
              <a:solidFill>
                <a:srgbClr val="00B050"/>
              </a:solidFill>
              <a:effectLst/>
            </a:endParaRPr>
          </a:p>
        </p:txBody>
      </p:sp>
      <p:sp>
        <p:nvSpPr>
          <p:cNvPr id="31998" name="Rectangle 67">
            <a:extLst>
              <a:ext uri="{FF2B5EF4-FFF2-40B4-BE49-F238E27FC236}">
                <a16:creationId xmlns:a16="http://schemas.microsoft.com/office/drawing/2014/main" id="{8B7D0B8A-C8C5-44E0-B894-78A03C6E01DA}"/>
              </a:ext>
            </a:extLst>
          </p:cNvPr>
          <p:cNvSpPr>
            <a:spLocks noChangeArrowheads="1"/>
          </p:cNvSpPr>
          <p:nvPr/>
        </p:nvSpPr>
        <p:spPr bwMode="auto">
          <a:xfrm>
            <a:off x="9729788" y="4756150"/>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99" name="Rectangle 68">
            <a:extLst>
              <a:ext uri="{FF2B5EF4-FFF2-40B4-BE49-F238E27FC236}">
                <a16:creationId xmlns:a16="http://schemas.microsoft.com/office/drawing/2014/main" id="{88FAB531-56B8-42DF-8717-1B8CACA93B26}"/>
              </a:ext>
            </a:extLst>
          </p:cNvPr>
          <p:cNvSpPr>
            <a:spLocks noChangeArrowheads="1"/>
          </p:cNvSpPr>
          <p:nvPr/>
        </p:nvSpPr>
        <p:spPr bwMode="auto">
          <a:xfrm>
            <a:off x="10285413" y="475615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23</a:t>
            </a:r>
            <a:endParaRPr kumimoji="0" lang="en-US" altLang="en-US" sz="1800" b="0" i="0" u="none" strike="noStrike" cap="none" normalizeH="0" baseline="0" dirty="0">
              <a:ln>
                <a:noFill/>
              </a:ln>
              <a:solidFill>
                <a:srgbClr val="00B050"/>
              </a:solidFill>
              <a:effectLst/>
            </a:endParaRPr>
          </a:p>
        </p:txBody>
      </p:sp>
      <p:sp>
        <p:nvSpPr>
          <p:cNvPr id="32001" name="Rectangle 70">
            <a:extLst>
              <a:ext uri="{FF2B5EF4-FFF2-40B4-BE49-F238E27FC236}">
                <a16:creationId xmlns:a16="http://schemas.microsoft.com/office/drawing/2014/main" id="{552B81D5-EFFF-495A-B1F3-68D8846DE45B}"/>
              </a:ext>
            </a:extLst>
          </p:cNvPr>
          <p:cNvSpPr>
            <a:spLocks noChangeArrowheads="1"/>
          </p:cNvSpPr>
          <p:nvPr/>
        </p:nvSpPr>
        <p:spPr bwMode="auto">
          <a:xfrm>
            <a:off x="4797425" y="50641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04" name="Rectangle 73">
            <a:extLst>
              <a:ext uri="{FF2B5EF4-FFF2-40B4-BE49-F238E27FC236}">
                <a16:creationId xmlns:a16="http://schemas.microsoft.com/office/drawing/2014/main" id="{1EBA28BF-608A-4809-8112-85B1347707A5}"/>
              </a:ext>
            </a:extLst>
          </p:cNvPr>
          <p:cNvSpPr>
            <a:spLocks noChangeArrowheads="1"/>
          </p:cNvSpPr>
          <p:nvPr/>
        </p:nvSpPr>
        <p:spPr bwMode="auto">
          <a:xfrm>
            <a:off x="9729788" y="5064125"/>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06" name="Rectangle 75">
            <a:extLst>
              <a:ext uri="{FF2B5EF4-FFF2-40B4-BE49-F238E27FC236}">
                <a16:creationId xmlns:a16="http://schemas.microsoft.com/office/drawing/2014/main" id="{244A04E8-5AD3-477D-9934-0CB6FA78B04C}"/>
              </a:ext>
            </a:extLst>
          </p:cNvPr>
          <p:cNvSpPr>
            <a:spLocks noChangeArrowheads="1"/>
          </p:cNvSpPr>
          <p:nvPr/>
        </p:nvSpPr>
        <p:spPr bwMode="auto">
          <a:xfrm>
            <a:off x="6646863" y="5372100"/>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9</a:t>
            </a:r>
            <a:endParaRPr kumimoji="0" lang="en-US" altLang="en-US" sz="1800" b="0" i="0" u="none" strike="noStrike" cap="none" normalizeH="0" baseline="0" dirty="0">
              <a:ln>
                <a:noFill/>
              </a:ln>
              <a:solidFill>
                <a:srgbClr val="00B050"/>
              </a:solidFill>
              <a:effectLst/>
            </a:endParaRPr>
          </a:p>
        </p:txBody>
      </p:sp>
      <p:sp>
        <p:nvSpPr>
          <p:cNvPr id="32007" name="Rectangle 76">
            <a:extLst>
              <a:ext uri="{FF2B5EF4-FFF2-40B4-BE49-F238E27FC236}">
                <a16:creationId xmlns:a16="http://schemas.microsoft.com/office/drawing/2014/main" id="{FEBE6272-7967-4EDE-B066-A1291BE2389F}"/>
              </a:ext>
            </a:extLst>
          </p:cNvPr>
          <p:cNvSpPr>
            <a:spLocks noChangeArrowheads="1"/>
          </p:cNvSpPr>
          <p:nvPr/>
        </p:nvSpPr>
        <p:spPr bwMode="auto">
          <a:xfrm>
            <a:off x="7299325" y="5372100"/>
            <a:ext cx="211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08" name="Rectangle 77">
            <a:extLst>
              <a:ext uri="{FF2B5EF4-FFF2-40B4-BE49-F238E27FC236}">
                <a16:creationId xmlns:a16="http://schemas.microsoft.com/office/drawing/2014/main" id="{FC987544-2767-40A6-B5BE-3A01A14643E1}"/>
              </a:ext>
            </a:extLst>
          </p:cNvPr>
          <p:cNvSpPr>
            <a:spLocks noChangeArrowheads="1"/>
          </p:cNvSpPr>
          <p:nvPr/>
        </p:nvSpPr>
        <p:spPr bwMode="auto">
          <a:xfrm>
            <a:off x="7818438" y="537210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Calibri" panose="020F0502020204030204" pitchFamily="34" charset="0"/>
              </a:rPr>
              <a:t>11</a:t>
            </a:r>
            <a:endParaRPr kumimoji="0" lang="en-US" altLang="en-US" sz="1800" b="0" i="0" u="none" strike="noStrike" cap="none" normalizeH="0" baseline="0" dirty="0">
              <a:ln>
                <a:noFill/>
              </a:ln>
              <a:solidFill>
                <a:srgbClr val="00B050"/>
              </a:solidFill>
              <a:effectLst/>
            </a:endParaRPr>
          </a:p>
        </p:txBody>
      </p:sp>
      <p:sp>
        <p:nvSpPr>
          <p:cNvPr id="32010" name="Rectangle 79">
            <a:extLst>
              <a:ext uri="{FF2B5EF4-FFF2-40B4-BE49-F238E27FC236}">
                <a16:creationId xmlns:a16="http://schemas.microsoft.com/office/drawing/2014/main" id="{B12B3C48-2976-4AA3-BCA1-880022AC7841}"/>
              </a:ext>
            </a:extLst>
          </p:cNvPr>
          <p:cNvSpPr>
            <a:spLocks noChangeArrowheads="1"/>
          </p:cNvSpPr>
          <p:nvPr/>
        </p:nvSpPr>
        <p:spPr bwMode="auto">
          <a:xfrm>
            <a:off x="7264400" y="5681663"/>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16" name="Rectangle 85">
            <a:extLst>
              <a:ext uri="{FF2B5EF4-FFF2-40B4-BE49-F238E27FC236}">
                <a16:creationId xmlns:a16="http://schemas.microsoft.com/office/drawing/2014/main" id="{91EA514D-8BED-443D-8E86-91D4AAB51ADC}"/>
              </a:ext>
            </a:extLst>
          </p:cNvPr>
          <p:cNvSpPr>
            <a:spLocks noChangeArrowheads="1"/>
          </p:cNvSpPr>
          <p:nvPr/>
        </p:nvSpPr>
        <p:spPr bwMode="auto">
          <a:xfrm>
            <a:off x="3952875" y="106203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25" name="Rectangle 94">
            <a:extLst>
              <a:ext uri="{FF2B5EF4-FFF2-40B4-BE49-F238E27FC236}">
                <a16:creationId xmlns:a16="http://schemas.microsoft.com/office/drawing/2014/main" id="{CF603408-1524-45D9-8E37-2F27BBC7ACDF}"/>
              </a:ext>
            </a:extLst>
          </p:cNvPr>
          <p:cNvSpPr>
            <a:spLocks noChangeArrowheads="1"/>
          </p:cNvSpPr>
          <p:nvPr/>
        </p:nvSpPr>
        <p:spPr bwMode="auto">
          <a:xfrm>
            <a:off x="3952875" y="137001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0" name="Rectangle 99">
            <a:extLst>
              <a:ext uri="{FF2B5EF4-FFF2-40B4-BE49-F238E27FC236}">
                <a16:creationId xmlns:a16="http://schemas.microsoft.com/office/drawing/2014/main" id="{EDAFD3C2-9C1E-4E9A-A14B-3E86FA226844}"/>
              </a:ext>
            </a:extLst>
          </p:cNvPr>
          <p:cNvSpPr>
            <a:spLocks noChangeArrowheads="1"/>
          </p:cNvSpPr>
          <p:nvPr/>
        </p:nvSpPr>
        <p:spPr bwMode="auto">
          <a:xfrm>
            <a:off x="1485900"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3" name="Rectangle 102">
            <a:extLst>
              <a:ext uri="{FF2B5EF4-FFF2-40B4-BE49-F238E27FC236}">
                <a16:creationId xmlns:a16="http://schemas.microsoft.com/office/drawing/2014/main" id="{A5C5F7C8-BC6A-4B4E-B5E2-22EB7C635534}"/>
              </a:ext>
            </a:extLst>
          </p:cNvPr>
          <p:cNvSpPr>
            <a:spLocks noChangeArrowheads="1"/>
          </p:cNvSpPr>
          <p:nvPr/>
        </p:nvSpPr>
        <p:spPr bwMode="auto">
          <a:xfrm>
            <a:off x="3952875"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8" name="Rectangle 107">
            <a:extLst>
              <a:ext uri="{FF2B5EF4-FFF2-40B4-BE49-F238E27FC236}">
                <a16:creationId xmlns:a16="http://schemas.microsoft.com/office/drawing/2014/main" id="{9C5C5140-CBA6-4772-AD62-A8BE668E4E0C}"/>
              </a:ext>
            </a:extLst>
          </p:cNvPr>
          <p:cNvSpPr>
            <a:spLocks noChangeArrowheads="1"/>
          </p:cNvSpPr>
          <p:nvPr/>
        </p:nvSpPr>
        <p:spPr bwMode="auto">
          <a:xfrm>
            <a:off x="6418263" y="1679575"/>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7" name="Rectangle 116">
            <a:extLst>
              <a:ext uri="{FF2B5EF4-FFF2-40B4-BE49-F238E27FC236}">
                <a16:creationId xmlns:a16="http://schemas.microsoft.com/office/drawing/2014/main" id="{323028D3-EB35-4051-BB9D-49135AB460FD}"/>
              </a:ext>
            </a:extLst>
          </p:cNvPr>
          <p:cNvSpPr>
            <a:spLocks noChangeArrowheads="1"/>
          </p:cNvSpPr>
          <p:nvPr/>
        </p:nvSpPr>
        <p:spPr bwMode="auto">
          <a:xfrm>
            <a:off x="1485900" y="1987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8" name="Rectangle 117">
            <a:extLst>
              <a:ext uri="{FF2B5EF4-FFF2-40B4-BE49-F238E27FC236}">
                <a16:creationId xmlns:a16="http://schemas.microsoft.com/office/drawing/2014/main" id="{A8440863-6EB3-4121-A797-B85EA19ACDC7}"/>
              </a:ext>
            </a:extLst>
          </p:cNvPr>
          <p:cNvSpPr>
            <a:spLocks noChangeArrowheads="1"/>
          </p:cNvSpPr>
          <p:nvPr/>
        </p:nvSpPr>
        <p:spPr bwMode="auto">
          <a:xfrm>
            <a:off x="3925888" y="1062038"/>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9" name="Rectangle 118">
            <a:extLst>
              <a:ext uri="{FF2B5EF4-FFF2-40B4-BE49-F238E27FC236}">
                <a16:creationId xmlns:a16="http://schemas.microsoft.com/office/drawing/2014/main" id="{A5D1AEF4-240B-4B19-A727-FE35781EDB10}"/>
              </a:ext>
            </a:extLst>
          </p:cNvPr>
          <p:cNvSpPr>
            <a:spLocks noChangeArrowheads="1"/>
          </p:cNvSpPr>
          <p:nvPr/>
        </p:nvSpPr>
        <p:spPr bwMode="auto">
          <a:xfrm>
            <a:off x="4541838" y="10874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0" name="Rectangle 119">
            <a:extLst>
              <a:ext uri="{FF2B5EF4-FFF2-40B4-BE49-F238E27FC236}">
                <a16:creationId xmlns:a16="http://schemas.microsoft.com/office/drawing/2014/main" id="{5E58D1A1-5A01-4097-ACE1-FD1FC6BEBC3F}"/>
              </a:ext>
            </a:extLst>
          </p:cNvPr>
          <p:cNvSpPr>
            <a:spLocks noChangeArrowheads="1"/>
          </p:cNvSpPr>
          <p:nvPr/>
        </p:nvSpPr>
        <p:spPr bwMode="auto">
          <a:xfrm>
            <a:off x="5159375" y="10874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1" name="Rectangle 120">
            <a:extLst>
              <a:ext uri="{FF2B5EF4-FFF2-40B4-BE49-F238E27FC236}">
                <a16:creationId xmlns:a16="http://schemas.microsoft.com/office/drawing/2014/main" id="{313F2249-D213-48A1-999D-64174779DD8A}"/>
              </a:ext>
            </a:extLst>
          </p:cNvPr>
          <p:cNvSpPr>
            <a:spLocks noChangeArrowheads="1"/>
          </p:cNvSpPr>
          <p:nvPr/>
        </p:nvSpPr>
        <p:spPr bwMode="auto">
          <a:xfrm>
            <a:off x="5775325" y="10874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0" name="Rectangle 129">
            <a:extLst>
              <a:ext uri="{FF2B5EF4-FFF2-40B4-BE49-F238E27FC236}">
                <a16:creationId xmlns:a16="http://schemas.microsoft.com/office/drawing/2014/main" id="{6AB000E4-FA47-4480-A72F-86341A8AACAA}"/>
              </a:ext>
            </a:extLst>
          </p:cNvPr>
          <p:cNvSpPr>
            <a:spLocks noChangeArrowheads="1"/>
          </p:cNvSpPr>
          <p:nvPr/>
        </p:nvSpPr>
        <p:spPr bwMode="auto">
          <a:xfrm>
            <a:off x="6418263" y="1987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3" name="Rectangle 132">
            <a:extLst>
              <a:ext uri="{FF2B5EF4-FFF2-40B4-BE49-F238E27FC236}">
                <a16:creationId xmlns:a16="http://schemas.microsoft.com/office/drawing/2014/main" id="{3F88D2E1-AED5-42AF-AA23-745D53340096}"/>
              </a:ext>
            </a:extLst>
          </p:cNvPr>
          <p:cNvSpPr>
            <a:spLocks noChangeArrowheads="1"/>
          </p:cNvSpPr>
          <p:nvPr/>
        </p:nvSpPr>
        <p:spPr bwMode="auto">
          <a:xfrm>
            <a:off x="1485900"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8" name="Rectangle 137">
            <a:extLst>
              <a:ext uri="{FF2B5EF4-FFF2-40B4-BE49-F238E27FC236}">
                <a16:creationId xmlns:a16="http://schemas.microsoft.com/office/drawing/2014/main" id="{5D28440B-8E6C-4147-8AB3-E1B975AECE11}"/>
              </a:ext>
            </a:extLst>
          </p:cNvPr>
          <p:cNvSpPr>
            <a:spLocks noChangeArrowheads="1"/>
          </p:cNvSpPr>
          <p:nvPr/>
        </p:nvSpPr>
        <p:spPr bwMode="auto">
          <a:xfrm>
            <a:off x="3952875"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1" name="Rectangle 140">
            <a:extLst>
              <a:ext uri="{FF2B5EF4-FFF2-40B4-BE49-F238E27FC236}">
                <a16:creationId xmlns:a16="http://schemas.microsoft.com/office/drawing/2014/main" id="{C9CB3E35-53B7-4841-A310-E41E509C4D61}"/>
              </a:ext>
            </a:extLst>
          </p:cNvPr>
          <p:cNvSpPr>
            <a:spLocks noChangeArrowheads="1"/>
          </p:cNvSpPr>
          <p:nvPr/>
        </p:nvSpPr>
        <p:spPr bwMode="auto">
          <a:xfrm>
            <a:off x="6418263" y="22955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2" name="Rectangle 141">
            <a:extLst>
              <a:ext uri="{FF2B5EF4-FFF2-40B4-BE49-F238E27FC236}">
                <a16:creationId xmlns:a16="http://schemas.microsoft.com/office/drawing/2014/main" id="{48B0CB18-1B75-4594-9C50-3EBB416C0DF5}"/>
              </a:ext>
            </a:extLst>
          </p:cNvPr>
          <p:cNvSpPr>
            <a:spLocks noChangeArrowheads="1"/>
          </p:cNvSpPr>
          <p:nvPr/>
        </p:nvSpPr>
        <p:spPr bwMode="auto">
          <a:xfrm>
            <a:off x="1460500" y="1679575"/>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3" name="Rectangle 142">
            <a:extLst>
              <a:ext uri="{FF2B5EF4-FFF2-40B4-BE49-F238E27FC236}">
                <a16:creationId xmlns:a16="http://schemas.microsoft.com/office/drawing/2014/main" id="{D492A5CD-6A05-416A-8E9F-8FF87A8622E2}"/>
              </a:ext>
            </a:extLst>
          </p:cNvPr>
          <p:cNvSpPr>
            <a:spLocks noChangeArrowheads="1"/>
          </p:cNvSpPr>
          <p:nvPr/>
        </p:nvSpPr>
        <p:spPr bwMode="auto">
          <a:xfrm>
            <a:off x="2076450"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4" name="Rectangle 143">
            <a:extLst>
              <a:ext uri="{FF2B5EF4-FFF2-40B4-BE49-F238E27FC236}">
                <a16:creationId xmlns:a16="http://schemas.microsoft.com/office/drawing/2014/main" id="{9F1FBEFE-7151-4D78-B759-69A0A2B6AC75}"/>
              </a:ext>
            </a:extLst>
          </p:cNvPr>
          <p:cNvSpPr>
            <a:spLocks noChangeArrowheads="1"/>
          </p:cNvSpPr>
          <p:nvPr/>
        </p:nvSpPr>
        <p:spPr bwMode="auto">
          <a:xfrm>
            <a:off x="2692400"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32075" name="Rectangle 144">
            <a:extLst>
              <a:ext uri="{FF2B5EF4-FFF2-40B4-BE49-F238E27FC236}">
                <a16:creationId xmlns:a16="http://schemas.microsoft.com/office/drawing/2014/main" id="{2C53A93E-334B-4A39-B772-5BB5BA76563B}"/>
              </a:ext>
            </a:extLst>
          </p:cNvPr>
          <p:cNvSpPr>
            <a:spLocks noChangeArrowheads="1"/>
          </p:cNvSpPr>
          <p:nvPr/>
        </p:nvSpPr>
        <p:spPr bwMode="auto">
          <a:xfrm>
            <a:off x="3309938" y="17049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32084" name="Rectangle 153">
            <a:extLst>
              <a:ext uri="{FF2B5EF4-FFF2-40B4-BE49-F238E27FC236}">
                <a16:creationId xmlns:a16="http://schemas.microsoft.com/office/drawing/2014/main" id="{FCF66B89-6A8C-4432-9A43-FF702314AD26}"/>
              </a:ext>
            </a:extLst>
          </p:cNvPr>
          <p:cNvSpPr>
            <a:spLocks noChangeArrowheads="1"/>
          </p:cNvSpPr>
          <p:nvPr/>
        </p:nvSpPr>
        <p:spPr bwMode="auto">
          <a:xfrm>
            <a:off x="3952875" y="260508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5" name="Rectangle 154">
            <a:extLst>
              <a:ext uri="{FF2B5EF4-FFF2-40B4-BE49-F238E27FC236}">
                <a16:creationId xmlns:a16="http://schemas.microsoft.com/office/drawing/2014/main" id="{9B74C14F-C533-4AFC-AB16-238716EC49D6}"/>
              </a:ext>
            </a:extLst>
          </p:cNvPr>
          <p:cNvSpPr>
            <a:spLocks noChangeArrowheads="1"/>
          </p:cNvSpPr>
          <p:nvPr/>
        </p:nvSpPr>
        <p:spPr bwMode="auto">
          <a:xfrm>
            <a:off x="6391275" y="1679575"/>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6" name="Rectangle 155">
            <a:extLst>
              <a:ext uri="{FF2B5EF4-FFF2-40B4-BE49-F238E27FC236}">
                <a16:creationId xmlns:a16="http://schemas.microsoft.com/office/drawing/2014/main" id="{F5A6D203-0970-42D5-B648-8418BA5C0A6A}"/>
              </a:ext>
            </a:extLst>
          </p:cNvPr>
          <p:cNvSpPr>
            <a:spLocks noChangeArrowheads="1"/>
          </p:cNvSpPr>
          <p:nvPr/>
        </p:nvSpPr>
        <p:spPr bwMode="auto">
          <a:xfrm>
            <a:off x="7008813" y="17049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7" name="Rectangle 156">
            <a:extLst>
              <a:ext uri="{FF2B5EF4-FFF2-40B4-BE49-F238E27FC236}">
                <a16:creationId xmlns:a16="http://schemas.microsoft.com/office/drawing/2014/main" id="{67C31511-C9C2-4518-BFAF-1E644FBCB0C9}"/>
              </a:ext>
            </a:extLst>
          </p:cNvPr>
          <p:cNvSpPr>
            <a:spLocks noChangeArrowheads="1"/>
          </p:cNvSpPr>
          <p:nvPr/>
        </p:nvSpPr>
        <p:spPr bwMode="auto">
          <a:xfrm>
            <a:off x="7624763"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8" name="Rectangle 157">
            <a:extLst>
              <a:ext uri="{FF2B5EF4-FFF2-40B4-BE49-F238E27FC236}">
                <a16:creationId xmlns:a16="http://schemas.microsoft.com/office/drawing/2014/main" id="{83B75488-E7C0-4264-9CF2-B213F542063B}"/>
              </a:ext>
            </a:extLst>
          </p:cNvPr>
          <p:cNvSpPr>
            <a:spLocks noChangeArrowheads="1"/>
          </p:cNvSpPr>
          <p:nvPr/>
        </p:nvSpPr>
        <p:spPr bwMode="auto">
          <a:xfrm>
            <a:off x="8240713" y="17049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3" name="Rectangle 162">
            <a:extLst>
              <a:ext uri="{FF2B5EF4-FFF2-40B4-BE49-F238E27FC236}">
                <a16:creationId xmlns:a16="http://schemas.microsoft.com/office/drawing/2014/main" id="{0EAC7A20-20D5-4A6F-A16E-988D271FA217}"/>
              </a:ext>
            </a:extLst>
          </p:cNvPr>
          <p:cNvSpPr>
            <a:spLocks noChangeArrowheads="1"/>
          </p:cNvSpPr>
          <p:nvPr/>
        </p:nvSpPr>
        <p:spPr bwMode="auto">
          <a:xfrm>
            <a:off x="8883650" y="2605088"/>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8" name="Rectangle 167">
            <a:extLst>
              <a:ext uri="{FF2B5EF4-FFF2-40B4-BE49-F238E27FC236}">
                <a16:creationId xmlns:a16="http://schemas.microsoft.com/office/drawing/2014/main" id="{2D789FE7-4184-4D51-97FA-5D3ADE0F1DA5}"/>
              </a:ext>
            </a:extLst>
          </p:cNvPr>
          <p:cNvSpPr>
            <a:spLocks noChangeArrowheads="1"/>
          </p:cNvSpPr>
          <p:nvPr/>
        </p:nvSpPr>
        <p:spPr bwMode="auto">
          <a:xfrm>
            <a:off x="252413" y="2913063"/>
            <a:ext cx="6175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01" name="Rectangle 170">
            <a:extLst>
              <a:ext uri="{FF2B5EF4-FFF2-40B4-BE49-F238E27FC236}">
                <a16:creationId xmlns:a16="http://schemas.microsoft.com/office/drawing/2014/main" id="{86BD2431-6A48-4C5C-99ED-E844F9B07D07}"/>
              </a:ext>
            </a:extLst>
          </p:cNvPr>
          <p:cNvSpPr>
            <a:spLocks noChangeArrowheads="1"/>
          </p:cNvSpPr>
          <p:nvPr/>
        </p:nvSpPr>
        <p:spPr bwMode="auto">
          <a:xfrm>
            <a:off x="3952875" y="291306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0" name="Rectangle 179">
            <a:extLst>
              <a:ext uri="{FF2B5EF4-FFF2-40B4-BE49-F238E27FC236}">
                <a16:creationId xmlns:a16="http://schemas.microsoft.com/office/drawing/2014/main" id="{C4A094B8-A215-492D-95C5-9B700154723B}"/>
              </a:ext>
            </a:extLst>
          </p:cNvPr>
          <p:cNvSpPr>
            <a:spLocks noChangeArrowheads="1"/>
          </p:cNvSpPr>
          <p:nvPr/>
        </p:nvSpPr>
        <p:spPr bwMode="auto">
          <a:xfrm>
            <a:off x="8883650" y="2913063"/>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5" name="Rectangle 184">
            <a:extLst>
              <a:ext uri="{FF2B5EF4-FFF2-40B4-BE49-F238E27FC236}">
                <a16:creationId xmlns:a16="http://schemas.microsoft.com/office/drawing/2014/main" id="{E4BB533F-05DA-4602-8BA8-B152E2B75FD5}"/>
              </a:ext>
            </a:extLst>
          </p:cNvPr>
          <p:cNvSpPr>
            <a:spLocks noChangeArrowheads="1"/>
          </p:cNvSpPr>
          <p:nvPr/>
        </p:nvSpPr>
        <p:spPr bwMode="auto">
          <a:xfrm>
            <a:off x="11350625" y="2913063"/>
            <a:ext cx="615950"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0" name="Rectangle 189">
            <a:extLst>
              <a:ext uri="{FF2B5EF4-FFF2-40B4-BE49-F238E27FC236}">
                <a16:creationId xmlns:a16="http://schemas.microsoft.com/office/drawing/2014/main" id="{43FDCA92-9034-4675-BCDA-5BE6B8FC46AF}"/>
              </a:ext>
            </a:extLst>
          </p:cNvPr>
          <p:cNvSpPr>
            <a:spLocks noChangeArrowheads="1"/>
          </p:cNvSpPr>
          <p:nvPr/>
        </p:nvSpPr>
        <p:spPr bwMode="auto">
          <a:xfrm>
            <a:off x="252413" y="3221038"/>
            <a:ext cx="6175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1" name="Rectangle 190">
            <a:extLst>
              <a:ext uri="{FF2B5EF4-FFF2-40B4-BE49-F238E27FC236}">
                <a16:creationId xmlns:a16="http://schemas.microsoft.com/office/drawing/2014/main" id="{EE3EBB1A-CE5A-4073-B7E3-492D307E06D6}"/>
              </a:ext>
            </a:extLst>
          </p:cNvPr>
          <p:cNvSpPr>
            <a:spLocks noChangeArrowheads="1"/>
          </p:cNvSpPr>
          <p:nvPr/>
        </p:nvSpPr>
        <p:spPr bwMode="auto">
          <a:xfrm>
            <a:off x="3925888" y="2295525"/>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2" name="Rectangle 191">
            <a:extLst>
              <a:ext uri="{FF2B5EF4-FFF2-40B4-BE49-F238E27FC236}">
                <a16:creationId xmlns:a16="http://schemas.microsoft.com/office/drawing/2014/main" id="{21DA8435-B54F-46CF-954B-3092A1919690}"/>
              </a:ext>
            </a:extLst>
          </p:cNvPr>
          <p:cNvSpPr>
            <a:spLocks noChangeArrowheads="1"/>
          </p:cNvSpPr>
          <p:nvPr/>
        </p:nvSpPr>
        <p:spPr bwMode="auto">
          <a:xfrm>
            <a:off x="4541838" y="2322513"/>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3" name="Rectangle 192">
            <a:extLst>
              <a:ext uri="{FF2B5EF4-FFF2-40B4-BE49-F238E27FC236}">
                <a16:creationId xmlns:a16="http://schemas.microsoft.com/office/drawing/2014/main" id="{D6E6B7E0-7ACF-4CA7-9D37-03F17B8315FC}"/>
              </a:ext>
            </a:extLst>
          </p:cNvPr>
          <p:cNvSpPr>
            <a:spLocks noChangeArrowheads="1"/>
          </p:cNvSpPr>
          <p:nvPr/>
        </p:nvSpPr>
        <p:spPr bwMode="auto">
          <a:xfrm>
            <a:off x="5159375" y="2322513"/>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4" name="Rectangle 193">
            <a:extLst>
              <a:ext uri="{FF2B5EF4-FFF2-40B4-BE49-F238E27FC236}">
                <a16:creationId xmlns:a16="http://schemas.microsoft.com/office/drawing/2014/main" id="{B48645ED-DE1A-4687-A0A8-A9F09CFC57A0}"/>
              </a:ext>
            </a:extLst>
          </p:cNvPr>
          <p:cNvSpPr>
            <a:spLocks noChangeArrowheads="1"/>
          </p:cNvSpPr>
          <p:nvPr/>
        </p:nvSpPr>
        <p:spPr bwMode="auto">
          <a:xfrm>
            <a:off x="5775325" y="2322513"/>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7" name="Rectangle 196">
            <a:extLst>
              <a:ext uri="{FF2B5EF4-FFF2-40B4-BE49-F238E27FC236}">
                <a16:creationId xmlns:a16="http://schemas.microsoft.com/office/drawing/2014/main" id="{00DA38E9-BA9D-4005-BE74-CC7DBDCF9C0E}"/>
              </a:ext>
            </a:extLst>
          </p:cNvPr>
          <p:cNvSpPr>
            <a:spLocks noChangeArrowheads="1"/>
          </p:cNvSpPr>
          <p:nvPr/>
        </p:nvSpPr>
        <p:spPr bwMode="auto">
          <a:xfrm>
            <a:off x="8883650" y="322103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2" name="Rectangle 201">
            <a:extLst>
              <a:ext uri="{FF2B5EF4-FFF2-40B4-BE49-F238E27FC236}">
                <a16:creationId xmlns:a16="http://schemas.microsoft.com/office/drawing/2014/main" id="{E760272E-0589-47AD-AF7A-42AF29D8D52D}"/>
              </a:ext>
            </a:extLst>
          </p:cNvPr>
          <p:cNvSpPr>
            <a:spLocks noChangeArrowheads="1"/>
          </p:cNvSpPr>
          <p:nvPr/>
        </p:nvSpPr>
        <p:spPr bwMode="auto">
          <a:xfrm>
            <a:off x="11350625" y="3221038"/>
            <a:ext cx="615950"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5" name="Rectangle 204">
            <a:extLst>
              <a:ext uri="{FF2B5EF4-FFF2-40B4-BE49-F238E27FC236}">
                <a16:creationId xmlns:a16="http://schemas.microsoft.com/office/drawing/2014/main" id="{E9CB05D9-1C18-4E4F-8991-3F0A16C9DFC8}"/>
              </a:ext>
            </a:extLst>
          </p:cNvPr>
          <p:cNvSpPr>
            <a:spLocks noChangeArrowheads="1"/>
          </p:cNvSpPr>
          <p:nvPr/>
        </p:nvSpPr>
        <p:spPr bwMode="auto">
          <a:xfrm>
            <a:off x="252413" y="3530600"/>
            <a:ext cx="6175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10">
            <a:extLst>
              <a:ext uri="{FF2B5EF4-FFF2-40B4-BE49-F238E27FC236}">
                <a16:creationId xmlns:a16="http://schemas.microsoft.com/office/drawing/2014/main" id="{E2453F78-CE83-4A47-9C77-49EAF2004E7D}"/>
              </a:ext>
            </a:extLst>
          </p:cNvPr>
          <p:cNvSpPr>
            <a:spLocks noChangeArrowheads="1"/>
          </p:cNvSpPr>
          <p:nvPr/>
        </p:nvSpPr>
        <p:spPr bwMode="auto">
          <a:xfrm>
            <a:off x="3952875" y="353060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11">
            <a:extLst>
              <a:ext uri="{FF2B5EF4-FFF2-40B4-BE49-F238E27FC236}">
                <a16:creationId xmlns:a16="http://schemas.microsoft.com/office/drawing/2014/main" id="{3929BB39-4B47-4F75-93F2-4D8101C7893F}"/>
              </a:ext>
            </a:extLst>
          </p:cNvPr>
          <p:cNvSpPr>
            <a:spLocks noChangeArrowheads="1"/>
          </p:cNvSpPr>
          <p:nvPr/>
        </p:nvSpPr>
        <p:spPr bwMode="auto">
          <a:xfrm>
            <a:off x="8858250" y="2605088"/>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12">
            <a:extLst>
              <a:ext uri="{FF2B5EF4-FFF2-40B4-BE49-F238E27FC236}">
                <a16:creationId xmlns:a16="http://schemas.microsoft.com/office/drawing/2014/main" id="{998CFC1C-DB5A-4D35-A218-65159C8B76CF}"/>
              </a:ext>
            </a:extLst>
          </p:cNvPr>
          <p:cNvSpPr>
            <a:spLocks noChangeArrowheads="1"/>
          </p:cNvSpPr>
          <p:nvPr/>
        </p:nvSpPr>
        <p:spPr bwMode="auto">
          <a:xfrm>
            <a:off x="9474200" y="263048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13">
            <a:extLst>
              <a:ext uri="{FF2B5EF4-FFF2-40B4-BE49-F238E27FC236}">
                <a16:creationId xmlns:a16="http://schemas.microsoft.com/office/drawing/2014/main" id="{BF49A164-D712-43EF-B84B-BC340C2D7D2F}"/>
              </a:ext>
            </a:extLst>
          </p:cNvPr>
          <p:cNvSpPr>
            <a:spLocks noChangeArrowheads="1"/>
          </p:cNvSpPr>
          <p:nvPr/>
        </p:nvSpPr>
        <p:spPr bwMode="auto">
          <a:xfrm>
            <a:off x="10090150" y="263048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14">
            <a:extLst>
              <a:ext uri="{FF2B5EF4-FFF2-40B4-BE49-F238E27FC236}">
                <a16:creationId xmlns:a16="http://schemas.microsoft.com/office/drawing/2014/main" id="{233A0CDA-199E-4176-A7B0-6924AB060801}"/>
              </a:ext>
            </a:extLst>
          </p:cNvPr>
          <p:cNvSpPr>
            <a:spLocks noChangeArrowheads="1"/>
          </p:cNvSpPr>
          <p:nvPr/>
        </p:nvSpPr>
        <p:spPr bwMode="auto">
          <a:xfrm>
            <a:off x="10707688" y="263048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17">
            <a:extLst>
              <a:ext uri="{FF2B5EF4-FFF2-40B4-BE49-F238E27FC236}">
                <a16:creationId xmlns:a16="http://schemas.microsoft.com/office/drawing/2014/main" id="{E1122627-1C1F-4800-AD87-D8EC1ADF0E3B}"/>
              </a:ext>
            </a:extLst>
          </p:cNvPr>
          <p:cNvSpPr>
            <a:spLocks noChangeArrowheads="1"/>
          </p:cNvSpPr>
          <p:nvPr/>
        </p:nvSpPr>
        <p:spPr bwMode="auto">
          <a:xfrm>
            <a:off x="11350625" y="3530600"/>
            <a:ext cx="61595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18">
            <a:extLst>
              <a:ext uri="{FF2B5EF4-FFF2-40B4-BE49-F238E27FC236}">
                <a16:creationId xmlns:a16="http://schemas.microsoft.com/office/drawing/2014/main" id="{036FBA57-48AB-452F-BD3E-43EE96F9FE02}"/>
              </a:ext>
            </a:extLst>
          </p:cNvPr>
          <p:cNvSpPr>
            <a:spLocks noChangeArrowheads="1"/>
          </p:cNvSpPr>
          <p:nvPr/>
        </p:nvSpPr>
        <p:spPr bwMode="auto">
          <a:xfrm>
            <a:off x="227013" y="2913063"/>
            <a:ext cx="25400"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19">
            <a:extLst>
              <a:ext uri="{FF2B5EF4-FFF2-40B4-BE49-F238E27FC236}">
                <a16:creationId xmlns:a16="http://schemas.microsoft.com/office/drawing/2014/main" id="{B3E1D926-1961-4245-B67D-FDD01C766B2D}"/>
              </a:ext>
            </a:extLst>
          </p:cNvPr>
          <p:cNvSpPr>
            <a:spLocks noChangeArrowheads="1"/>
          </p:cNvSpPr>
          <p:nvPr/>
        </p:nvSpPr>
        <p:spPr bwMode="auto">
          <a:xfrm>
            <a:off x="842963" y="2940050"/>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228">
            <a:extLst>
              <a:ext uri="{FF2B5EF4-FFF2-40B4-BE49-F238E27FC236}">
                <a16:creationId xmlns:a16="http://schemas.microsoft.com/office/drawing/2014/main" id="{081A1832-FE18-40FB-9D43-CA07B7074F00}"/>
              </a:ext>
            </a:extLst>
          </p:cNvPr>
          <p:cNvSpPr>
            <a:spLocks noChangeArrowheads="1"/>
          </p:cNvSpPr>
          <p:nvPr/>
        </p:nvSpPr>
        <p:spPr bwMode="auto">
          <a:xfrm>
            <a:off x="3952875" y="383857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229">
            <a:extLst>
              <a:ext uri="{FF2B5EF4-FFF2-40B4-BE49-F238E27FC236}">
                <a16:creationId xmlns:a16="http://schemas.microsoft.com/office/drawing/2014/main" id="{5B18912B-7F2C-4EC5-8A4B-B1D81C25D1DE}"/>
              </a:ext>
            </a:extLst>
          </p:cNvPr>
          <p:cNvSpPr>
            <a:spLocks noChangeArrowheads="1"/>
          </p:cNvSpPr>
          <p:nvPr/>
        </p:nvSpPr>
        <p:spPr bwMode="auto">
          <a:xfrm>
            <a:off x="11323638" y="2913063"/>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230">
            <a:extLst>
              <a:ext uri="{FF2B5EF4-FFF2-40B4-BE49-F238E27FC236}">
                <a16:creationId xmlns:a16="http://schemas.microsoft.com/office/drawing/2014/main" id="{6837A839-85A6-44AB-B17D-367A0341E700}"/>
              </a:ext>
            </a:extLst>
          </p:cNvPr>
          <p:cNvSpPr>
            <a:spLocks noChangeArrowheads="1"/>
          </p:cNvSpPr>
          <p:nvPr/>
        </p:nvSpPr>
        <p:spPr bwMode="auto">
          <a:xfrm>
            <a:off x="11941175" y="2940050"/>
            <a:ext cx="25400"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235">
            <a:extLst>
              <a:ext uri="{FF2B5EF4-FFF2-40B4-BE49-F238E27FC236}">
                <a16:creationId xmlns:a16="http://schemas.microsoft.com/office/drawing/2014/main" id="{18D3F961-E810-4453-8937-B6EE57344923}"/>
              </a:ext>
            </a:extLst>
          </p:cNvPr>
          <p:cNvSpPr>
            <a:spLocks noChangeArrowheads="1"/>
          </p:cNvSpPr>
          <p:nvPr/>
        </p:nvSpPr>
        <p:spPr bwMode="auto">
          <a:xfrm>
            <a:off x="1485900"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238">
            <a:extLst>
              <a:ext uri="{FF2B5EF4-FFF2-40B4-BE49-F238E27FC236}">
                <a16:creationId xmlns:a16="http://schemas.microsoft.com/office/drawing/2014/main" id="{72874D2A-39B5-4D73-944B-9395286C2016}"/>
              </a:ext>
            </a:extLst>
          </p:cNvPr>
          <p:cNvSpPr>
            <a:spLocks noChangeArrowheads="1"/>
          </p:cNvSpPr>
          <p:nvPr/>
        </p:nvSpPr>
        <p:spPr bwMode="auto">
          <a:xfrm>
            <a:off x="3952875"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243">
            <a:extLst>
              <a:ext uri="{FF2B5EF4-FFF2-40B4-BE49-F238E27FC236}">
                <a16:creationId xmlns:a16="http://schemas.microsoft.com/office/drawing/2014/main" id="{E07AC54F-E230-4AE1-87BF-1FCB95A2429A}"/>
              </a:ext>
            </a:extLst>
          </p:cNvPr>
          <p:cNvSpPr>
            <a:spLocks noChangeArrowheads="1"/>
          </p:cNvSpPr>
          <p:nvPr/>
        </p:nvSpPr>
        <p:spPr bwMode="auto">
          <a:xfrm>
            <a:off x="6418263" y="414655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252">
            <a:extLst>
              <a:ext uri="{FF2B5EF4-FFF2-40B4-BE49-F238E27FC236}">
                <a16:creationId xmlns:a16="http://schemas.microsoft.com/office/drawing/2014/main" id="{CF5D3A3C-E3A7-48DB-BB04-83F1C88DC41B}"/>
              </a:ext>
            </a:extLst>
          </p:cNvPr>
          <p:cNvSpPr>
            <a:spLocks noChangeArrowheads="1"/>
          </p:cNvSpPr>
          <p:nvPr/>
        </p:nvSpPr>
        <p:spPr bwMode="auto">
          <a:xfrm>
            <a:off x="1485900" y="445611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53">
            <a:extLst>
              <a:ext uri="{FF2B5EF4-FFF2-40B4-BE49-F238E27FC236}">
                <a16:creationId xmlns:a16="http://schemas.microsoft.com/office/drawing/2014/main" id="{668ADB72-1E01-41F6-919D-A6AEDA1E3603}"/>
              </a:ext>
            </a:extLst>
          </p:cNvPr>
          <p:cNvSpPr>
            <a:spLocks noChangeArrowheads="1"/>
          </p:cNvSpPr>
          <p:nvPr/>
        </p:nvSpPr>
        <p:spPr bwMode="auto">
          <a:xfrm>
            <a:off x="3925888" y="3530600"/>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254">
            <a:extLst>
              <a:ext uri="{FF2B5EF4-FFF2-40B4-BE49-F238E27FC236}">
                <a16:creationId xmlns:a16="http://schemas.microsoft.com/office/drawing/2014/main" id="{7F7A1602-8DA7-461D-B42C-696B68BAC346}"/>
              </a:ext>
            </a:extLst>
          </p:cNvPr>
          <p:cNvSpPr>
            <a:spLocks noChangeArrowheads="1"/>
          </p:cNvSpPr>
          <p:nvPr/>
        </p:nvSpPr>
        <p:spPr bwMode="auto">
          <a:xfrm>
            <a:off x="4541838" y="3556000"/>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255">
            <a:extLst>
              <a:ext uri="{FF2B5EF4-FFF2-40B4-BE49-F238E27FC236}">
                <a16:creationId xmlns:a16="http://schemas.microsoft.com/office/drawing/2014/main" id="{F8FBA164-090D-40D5-AD93-9AC958ECF8DF}"/>
              </a:ext>
            </a:extLst>
          </p:cNvPr>
          <p:cNvSpPr>
            <a:spLocks noChangeArrowheads="1"/>
          </p:cNvSpPr>
          <p:nvPr/>
        </p:nvSpPr>
        <p:spPr bwMode="auto">
          <a:xfrm>
            <a:off x="5159375" y="3556000"/>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56">
            <a:extLst>
              <a:ext uri="{FF2B5EF4-FFF2-40B4-BE49-F238E27FC236}">
                <a16:creationId xmlns:a16="http://schemas.microsoft.com/office/drawing/2014/main" id="{129C577F-440A-4337-B0E7-54DDB612EFD9}"/>
              </a:ext>
            </a:extLst>
          </p:cNvPr>
          <p:cNvSpPr>
            <a:spLocks noChangeArrowheads="1"/>
          </p:cNvSpPr>
          <p:nvPr/>
        </p:nvSpPr>
        <p:spPr bwMode="auto">
          <a:xfrm>
            <a:off x="5775325" y="3556000"/>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47" name="Rectangle 265">
            <a:extLst>
              <a:ext uri="{FF2B5EF4-FFF2-40B4-BE49-F238E27FC236}">
                <a16:creationId xmlns:a16="http://schemas.microsoft.com/office/drawing/2014/main" id="{DB961136-902C-482A-ADB1-40AFBC8C655D}"/>
              </a:ext>
            </a:extLst>
          </p:cNvPr>
          <p:cNvSpPr>
            <a:spLocks noChangeArrowheads="1"/>
          </p:cNvSpPr>
          <p:nvPr/>
        </p:nvSpPr>
        <p:spPr bwMode="auto">
          <a:xfrm>
            <a:off x="6418263" y="445611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0" name="Rectangle 268">
            <a:extLst>
              <a:ext uri="{FF2B5EF4-FFF2-40B4-BE49-F238E27FC236}">
                <a16:creationId xmlns:a16="http://schemas.microsoft.com/office/drawing/2014/main" id="{8E471CD4-FAC8-48AD-8EF5-15E11BA0D41F}"/>
              </a:ext>
            </a:extLst>
          </p:cNvPr>
          <p:cNvSpPr>
            <a:spLocks noChangeArrowheads="1"/>
          </p:cNvSpPr>
          <p:nvPr/>
        </p:nvSpPr>
        <p:spPr bwMode="auto">
          <a:xfrm>
            <a:off x="1485900"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3" name="Rectangle 273">
            <a:extLst>
              <a:ext uri="{FF2B5EF4-FFF2-40B4-BE49-F238E27FC236}">
                <a16:creationId xmlns:a16="http://schemas.microsoft.com/office/drawing/2014/main" id="{CF4BFD30-5263-4AE3-BC8F-D706A98C9489}"/>
              </a:ext>
            </a:extLst>
          </p:cNvPr>
          <p:cNvSpPr>
            <a:spLocks noChangeArrowheads="1"/>
          </p:cNvSpPr>
          <p:nvPr/>
        </p:nvSpPr>
        <p:spPr bwMode="auto">
          <a:xfrm>
            <a:off x="3952875"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6" name="Rectangle 276">
            <a:extLst>
              <a:ext uri="{FF2B5EF4-FFF2-40B4-BE49-F238E27FC236}">
                <a16:creationId xmlns:a16="http://schemas.microsoft.com/office/drawing/2014/main" id="{08E557C1-9D6F-421E-A8E0-C2141751F497}"/>
              </a:ext>
            </a:extLst>
          </p:cNvPr>
          <p:cNvSpPr>
            <a:spLocks noChangeArrowheads="1"/>
          </p:cNvSpPr>
          <p:nvPr/>
        </p:nvSpPr>
        <p:spPr bwMode="auto">
          <a:xfrm>
            <a:off x="6418263"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1" name="Rectangle 281">
            <a:extLst>
              <a:ext uri="{FF2B5EF4-FFF2-40B4-BE49-F238E27FC236}">
                <a16:creationId xmlns:a16="http://schemas.microsoft.com/office/drawing/2014/main" id="{216F2A19-8305-4FBD-AE32-DA8E147329E3}"/>
              </a:ext>
            </a:extLst>
          </p:cNvPr>
          <p:cNvSpPr>
            <a:spLocks noChangeArrowheads="1"/>
          </p:cNvSpPr>
          <p:nvPr/>
        </p:nvSpPr>
        <p:spPr bwMode="auto">
          <a:xfrm>
            <a:off x="8883650" y="4764088"/>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2" name="Rectangle 282">
            <a:extLst>
              <a:ext uri="{FF2B5EF4-FFF2-40B4-BE49-F238E27FC236}">
                <a16:creationId xmlns:a16="http://schemas.microsoft.com/office/drawing/2014/main" id="{F3AA5DE9-C2FF-4C69-B1B8-2DD770A204C3}"/>
              </a:ext>
            </a:extLst>
          </p:cNvPr>
          <p:cNvSpPr>
            <a:spLocks noChangeArrowheads="1"/>
          </p:cNvSpPr>
          <p:nvPr/>
        </p:nvSpPr>
        <p:spPr bwMode="auto">
          <a:xfrm>
            <a:off x="1460500" y="4146550"/>
            <a:ext cx="25400"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3" name="Rectangle 283">
            <a:extLst>
              <a:ext uri="{FF2B5EF4-FFF2-40B4-BE49-F238E27FC236}">
                <a16:creationId xmlns:a16="http://schemas.microsoft.com/office/drawing/2014/main" id="{2DB25526-9937-41D8-BA15-0622A105C744}"/>
              </a:ext>
            </a:extLst>
          </p:cNvPr>
          <p:cNvSpPr>
            <a:spLocks noChangeArrowheads="1"/>
          </p:cNvSpPr>
          <p:nvPr/>
        </p:nvSpPr>
        <p:spPr bwMode="auto">
          <a:xfrm>
            <a:off x="2076450"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4" name="Rectangle 284">
            <a:extLst>
              <a:ext uri="{FF2B5EF4-FFF2-40B4-BE49-F238E27FC236}">
                <a16:creationId xmlns:a16="http://schemas.microsoft.com/office/drawing/2014/main" id="{2C088312-6E2E-42C9-B264-EDEE755CBC37}"/>
              </a:ext>
            </a:extLst>
          </p:cNvPr>
          <p:cNvSpPr>
            <a:spLocks noChangeArrowheads="1"/>
          </p:cNvSpPr>
          <p:nvPr/>
        </p:nvSpPr>
        <p:spPr bwMode="auto">
          <a:xfrm>
            <a:off x="2692400"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5" name="Rectangle 285">
            <a:extLst>
              <a:ext uri="{FF2B5EF4-FFF2-40B4-BE49-F238E27FC236}">
                <a16:creationId xmlns:a16="http://schemas.microsoft.com/office/drawing/2014/main" id="{1B66F5D4-E184-4EDC-983C-C63F93BCFFEE}"/>
              </a:ext>
            </a:extLst>
          </p:cNvPr>
          <p:cNvSpPr>
            <a:spLocks noChangeArrowheads="1"/>
          </p:cNvSpPr>
          <p:nvPr/>
        </p:nvSpPr>
        <p:spPr bwMode="auto">
          <a:xfrm>
            <a:off x="3309938" y="41735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4" name="Rectangle 294">
            <a:extLst>
              <a:ext uri="{FF2B5EF4-FFF2-40B4-BE49-F238E27FC236}">
                <a16:creationId xmlns:a16="http://schemas.microsoft.com/office/drawing/2014/main" id="{A3301865-0A9C-4E43-B90F-7326DEA13F51}"/>
              </a:ext>
            </a:extLst>
          </p:cNvPr>
          <p:cNvSpPr>
            <a:spLocks noChangeArrowheads="1"/>
          </p:cNvSpPr>
          <p:nvPr/>
        </p:nvSpPr>
        <p:spPr bwMode="auto">
          <a:xfrm>
            <a:off x="3952875" y="507365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5" name="Rectangle 295">
            <a:extLst>
              <a:ext uri="{FF2B5EF4-FFF2-40B4-BE49-F238E27FC236}">
                <a16:creationId xmlns:a16="http://schemas.microsoft.com/office/drawing/2014/main" id="{264E7687-EE6E-40A2-B178-6264DD905A5D}"/>
              </a:ext>
            </a:extLst>
          </p:cNvPr>
          <p:cNvSpPr>
            <a:spLocks noChangeArrowheads="1"/>
          </p:cNvSpPr>
          <p:nvPr/>
        </p:nvSpPr>
        <p:spPr bwMode="auto">
          <a:xfrm>
            <a:off x="6391275" y="4146550"/>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6" name="Rectangle 296">
            <a:extLst>
              <a:ext uri="{FF2B5EF4-FFF2-40B4-BE49-F238E27FC236}">
                <a16:creationId xmlns:a16="http://schemas.microsoft.com/office/drawing/2014/main" id="{EC0E955A-9C6B-4D89-8FD4-90E23F7FAFDF}"/>
              </a:ext>
            </a:extLst>
          </p:cNvPr>
          <p:cNvSpPr>
            <a:spLocks noChangeArrowheads="1"/>
          </p:cNvSpPr>
          <p:nvPr/>
        </p:nvSpPr>
        <p:spPr bwMode="auto">
          <a:xfrm>
            <a:off x="7008813" y="4173538"/>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7" name="Rectangle 297">
            <a:extLst>
              <a:ext uri="{FF2B5EF4-FFF2-40B4-BE49-F238E27FC236}">
                <a16:creationId xmlns:a16="http://schemas.microsoft.com/office/drawing/2014/main" id="{2469494E-F4A5-404F-A9E4-859417C31A8D}"/>
              </a:ext>
            </a:extLst>
          </p:cNvPr>
          <p:cNvSpPr>
            <a:spLocks noChangeArrowheads="1"/>
          </p:cNvSpPr>
          <p:nvPr/>
        </p:nvSpPr>
        <p:spPr bwMode="auto">
          <a:xfrm>
            <a:off x="7624763"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8" name="Rectangle 298">
            <a:extLst>
              <a:ext uri="{FF2B5EF4-FFF2-40B4-BE49-F238E27FC236}">
                <a16:creationId xmlns:a16="http://schemas.microsoft.com/office/drawing/2014/main" id="{0114A3A7-0B23-4AB5-9CF7-8A0E13A65586}"/>
              </a:ext>
            </a:extLst>
          </p:cNvPr>
          <p:cNvSpPr>
            <a:spLocks noChangeArrowheads="1"/>
          </p:cNvSpPr>
          <p:nvPr/>
        </p:nvSpPr>
        <p:spPr bwMode="auto">
          <a:xfrm>
            <a:off x="8240713" y="4173538"/>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7" name="Rectangle 307">
            <a:extLst>
              <a:ext uri="{FF2B5EF4-FFF2-40B4-BE49-F238E27FC236}">
                <a16:creationId xmlns:a16="http://schemas.microsoft.com/office/drawing/2014/main" id="{E7892152-E383-4AA2-B4F7-B58CD6DD322C}"/>
              </a:ext>
            </a:extLst>
          </p:cNvPr>
          <p:cNvSpPr>
            <a:spLocks noChangeArrowheads="1"/>
          </p:cNvSpPr>
          <p:nvPr/>
        </p:nvSpPr>
        <p:spPr bwMode="auto">
          <a:xfrm>
            <a:off x="8883650" y="5073650"/>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0" name="Rectangle 310">
            <a:extLst>
              <a:ext uri="{FF2B5EF4-FFF2-40B4-BE49-F238E27FC236}">
                <a16:creationId xmlns:a16="http://schemas.microsoft.com/office/drawing/2014/main" id="{91635631-A3B8-4E1B-954A-72BF321C7AD2}"/>
              </a:ext>
            </a:extLst>
          </p:cNvPr>
          <p:cNvSpPr>
            <a:spLocks noChangeArrowheads="1"/>
          </p:cNvSpPr>
          <p:nvPr/>
        </p:nvSpPr>
        <p:spPr bwMode="auto">
          <a:xfrm>
            <a:off x="3952875"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3" name="Line 313">
            <a:extLst>
              <a:ext uri="{FF2B5EF4-FFF2-40B4-BE49-F238E27FC236}">
                <a16:creationId xmlns:a16="http://schemas.microsoft.com/office/drawing/2014/main" id="{5182C76B-C2A8-4736-9A5B-545461D7611F}"/>
              </a:ext>
            </a:extLst>
          </p:cNvPr>
          <p:cNvSpPr>
            <a:spLocks noChangeShapeType="1"/>
          </p:cNvSpPr>
          <p:nvPr/>
        </p:nvSpPr>
        <p:spPr bwMode="auto">
          <a:xfrm>
            <a:off x="5802313" y="5389563"/>
            <a:ext cx="5889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44" name="Rectangle 314">
            <a:extLst>
              <a:ext uri="{FF2B5EF4-FFF2-40B4-BE49-F238E27FC236}">
                <a16:creationId xmlns:a16="http://schemas.microsoft.com/office/drawing/2014/main" id="{0080DAA2-0DC1-44F7-8B16-ABC9C98D7609}"/>
              </a:ext>
            </a:extLst>
          </p:cNvPr>
          <p:cNvSpPr>
            <a:spLocks noChangeArrowheads="1"/>
          </p:cNvSpPr>
          <p:nvPr/>
        </p:nvSpPr>
        <p:spPr bwMode="auto">
          <a:xfrm>
            <a:off x="5802313" y="5389563"/>
            <a:ext cx="588963"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5" name="Rectangle 315">
            <a:extLst>
              <a:ext uri="{FF2B5EF4-FFF2-40B4-BE49-F238E27FC236}">
                <a16:creationId xmlns:a16="http://schemas.microsoft.com/office/drawing/2014/main" id="{C15D5DA2-C887-4EC3-AA41-EF63F01C56EC}"/>
              </a:ext>
            </a:extLst>
          </p:cNvPr>
          <p:cNvSpPr>
            <a:spLocks noChangeArrowheads="1"/>
          </p:cNvSpPr>
          <p:nvPr/>
        </p:nvSpPr>
        <p:spPr bwMode="auto">
          <a:xfrm>
            <a:off x="6418263"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8" name="Rectangle 318">
            <a:extLst>
              <a:ext uri="{FF2B5EF4-FFF2-40B4-BE49-F238E27FC236}">
                <a16:creationId xmlns:a16="http://schemas.microsoft.com/office/drawing/2014/main" id="{0192D377-3014-4EF7-A67D-ACD4B0FD61D7}"/>
              </a:ext>
            </a:extLst>
          </p:cNvPr>
          <p:cNvSpPr>
            <a:spLocks noChangeArrowheads="1"/>
          </p:cNvSpPr>
          <p:nvPr/>
        </p:nvSpPr>
        <p:spPr bwMode="auto">
          <a:xfrm>
            <a:off x="8883650" y="5381625"/>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9" name="Rectangle 319">
            <a:extLst>
              <a:ext uri="{FF2B5EF4-FFF2-40B4-BE49-F238E27FC236}">
                <a16:creationId xmlns:a16="http://schemas.microsoft.com/office/drawing/2014/main" id="{D074ECC4-C496-4A8D-ADB9-6345913349AB}"/>
              </a:ext>
            </a:extLst>
          </p:cNvPr>
          <p:cNvSpPr>
            <a:spLocks noChangeArrowheads="1"/>
          </p:cNvSpPr>
          <p:nvPr/>
        </p:nvSpPr>
        <p:spPr bwMode="auto">
          <a:xfrm>
            <a:off x="3925888" y="4764088"/>
            <a:ext cx="26988"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0" name="Rectangle 320">
            <a:extLst>
              <a:ext uri="{FF2B5EF4-FFF2-40B4-BE49-F238E27FC236}">
                <a16:creationId xmlns:a16="http://schemas.microsoft.com/office/drawing/2014/main" id="{81E7AE8C-729A-4063-B0AF-85C97BA04A2C}"/>
              </a:ext>
            </a:extLst>
          </p:cNvPr>
          <p:cNvSpPr>
            <a:spLocks noChangeArrowheads="1"/>
          </p:cNvSpPr>
          <p:nvPr/>
        </p:nvSpPr>
        <p:spPr bwMode="auto">
          <a:xfrm>
            <a:off x="4541838"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1" name="Rectangle 321">
            <a:extLst>
              <a:ext uri="{FF2B5EF4-FFF2-40B4-BE49-F238E27FC236}">
                <a16:creationId xmlns:a16="http://schemas.microsoft.com/office/drawing/2014/main" id="{05884EEB-D002-4043-BDDD-4A8ED17FA25C}"/>
              </a:ext>
            </a:extLst>
          </p:cNvPr>
          <p:cNvSpPr>
            <a:spLocks noChangeArrowheads="1"/>
          </p:cNvSpPr>
          <p:nvPr/>
        </p:nvSpPr>
        <p:spPr bwMode="auto">
          <a:xfrm>
            <a:off x="5159375" y="47910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2" name="Rectangle 322">
            <a:extLst>
              <a:ext uri="{FF2B5EF4-FFF2-40B4-BE49-F238E27FC236}">
                <a16:creationId xmlns:a16="http://schemas.microsoft.com/office/drawing/2014/main" id="{0084E6F2-DF7F-4BF4-A829-E2219EDEC48E}"/>
              </a:ext>
            </a:extLst>
          </p:cNvPr>
          <p:cNvSpPr>
            <a:spLocks noChangeArrowheads="1"/>
          </p:cNvSpPr>
          <p:nvPr/>
        </p:nvSpPr>
        <p:spPr bwMode="auto">
          <a:xfrm>
            <a:off x="5775325"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1" name="Rectangle 331">
            <a:extLst>
              <a:ext uri="{FF2B5EF4-FFF2-40B4-BE49-F238E27FC236}">
                <a16:creationId xmlns:a16="http://schemas.microsoft.com/office/drawing/2014/main" id="{DF7C2001-5D20-4084-B86B-BC466C390537}"/>
              </a:ext>
            </a:extLst>
          </p:cNvPr>
          <p:cNvSpPr>
            <a:spLocks noChangeArrowheads="1"/>
          </p:cNvSpPr>
          <p:nvPr/>
        </p:nvSpPr>
        <p:spPr bwMode="auto">
          <a:xfrm>
            <a:off x="6418263" y="5689600"/>
            <a:ext cx="1849438" cy="2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2" name="Rectangle 332">
            <a:extLst>
              <a:ext uri="{FF2B5EF4-FFF2-40B4-BE49-F238E27FC236}">
                <a16:creationId xmlns:a16="http://schemas.microsoft.com/office/drawing/2014/main" id="{A19857B0-F15B-4B6E-97DA-56DDAF0D00C2}"/>
              </a:ext>
            </a:extLst>
          </p:cNvPr>
          <p:cNvSpPr>
            <a:spLocks noChangeArrowheads="1"/>
          </p:cNvSpPr>
          <p:nvPr/>
        </p:nvSpPr>
        <p:spPr bwMode="auto">
          <a:xfrm>
            <a:off x="8858250" y="4764088"/>
            <a:ext cx="25400" cy="644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3" name="Rectangle 333">
            <a:extLst>
              <a:ext uri="{FF2B5EF4-FFF2-40B4-BE49-F238E27FC236}">
                <a16:creationId xmlns:a16="http://schemas.microsoft.com/office/drawing/2014/main" id="{E4DA0184-C00C-489A-8A93-7B3A8894D964}"/>
              </a:ext>
            </a:extLst>
          </p:cNvPr>
          <p:cNvSpPr>
            <a:spLocks noChangeArrowheads="1"/>
          </p:cNvSpPr>
          <p:nvPr/>
        </p:nvSpPr>
        <p:spPr bwMode="auto">
          <a:xfrm>
            <a:off x="9474200"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4" name="Rectangle 334">
            <a:extLst>
              <a:ext uri="{FF2B5EF4-FFF2-40B4-BE49-F238E27FC236}">
                <a16:creationId xmlns:a16="http://schemas.microsoft.com/office/drawing/2014/main" id="{FB15280C-A056-4C1F-ABC8-E5CA19143A41}"/>
              </a:ext>
            </a:extLst>
          </p:cNvPr>
          <p:cNvSpPr>
            <a:spLocks noChangeArrowheads="1"/>
          </p:cNvSpPr>
          <p:nvPr/>
        </p:nvSpPr>
        <p:spPr bwMode="auto">
          <a:xfrm>
            <a:off x="10090150" y="4791075"/>
            <a:ext cx="26988"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5" name="Rectangle 335">
            <a:extLst>
              <a:ext uri="{FF2B5EF4-FFF2-40B4-BE49-F238E27FC236}">
                <a16:creationId xmlns:a16="http://schemas.microsoft.com/office/drawing/2014/main" id="{D1C54711-2245-4FE6-9D81-189A5C86463D}"/>
              </a:ext>
            </a:extLst>
          </p:cNvPr>
          <p:cNvSpPr>
            <a:spLocks noChangeArrowheads="1"/>
          </p:cNvSpPr>
          <p:nvPr/>
        </p:nvSpPr>
        <p:spPr bwMode="auto">
          <a:xfrm>
            <a:off x="10707688" y="4791075"/>
            <a:ext cx="25400" cy="617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8" name="Rectangle 338">
            <a:extLst>
              <a:ext uri="{FF2B5EF4-FFF2-40B4-BE49-F238E27FC236}">
                <a16:creationId xmlns:a16="http://schemas.microsoft.com/office/drawing/2014/main" id="{C26172B6-7764-48C3-99D4-32778A11AA7E}"/>
              </a:ext>
            </a:extLst>
          </p:cNvPr>
          <p:cNvSpPr>
            <a:spLocks noChangeArrowheads="1"/>
          </p:cNvSpPr>
          <p:nvPr/>
        </p:nvSpPr>
        <p:spPr bwMode="auto">
          <a:xfrm>
            <a:off x="6418263" y="5999163"/>
            <a:ext cx="184943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9" name="Rectangle 339">
            <a:extLst>
              <a:ext uri="{FF2B5EF4-FFF2-40B4-BE49-F238E27FC236}">
                <a16:creationId xmlns:a16="http://schemas.microsoft.com/office/drawing/2014/main" id="{8BBB7632-2A79-4C8C-B538-49BD52EE9F84}"/>
              </a:ext>
            </a:extLst>
          </p:cNvPr>
          <p:cNvSpPr>
            <a:spLocks noChangeArrowheads="1"/>
          </p:cNvSpPr>
          <p:nvPr/>
        </p:nvSpPr>
        <p:spPr bwMode="auto">
          <a:xfrm>
            <a:off x="6391275" y="5381625"/>
            <a:ext cx="26988" cy="642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0" name="Rectangle 340">
            <a:extLst>
              <a:ext uri="{FF2B5EF4-FFF2-40B4-BE49-F238E27FC236}">
                <a16:creationId xmlns:a16="http://schemas.microsoft.com/office/drawing/2014/main" id="{2DD13126-6E97-4316-AF36-5E46C58F9CC9}"/>
              </a:ext>
            </a:extLst>
          </p:cNvPr>
          <p:cNvSpPr>
            <a:spLocks noChangeArrowheads="1"/>
          </p:cNvSpPr>
          <p:nvPr/>
        </p:nvSpPr>
        <p:spPr bwMode="auto">
          <a:xfrm>
            <a:off x="7008813" y="5408613"/>
            <a:ext cx="25400"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1" name="Rectangle 341">
            <a:extLst>
              <a:ext uri="{FF2B5EF4-FFF2-40B4-BE49-F238E27FC236}">
                <a16:creationId xmlns:a16="http://schemas.microsoft.com/office/drawing/2014/main" id="{F37F3361-D1FE-4DC6-8692-228E11A48B45}"/>
              </a:ext>
            </a:extLst>
          </p:cNvPr>
          <p:cNvSpPr>
            <a:spLocks noChangeArrowheads="1"/>
          </p:cNvSpPr>
          <p:nvPr/>
        </p:nvSpPr>
        <p:spPr bwMode="auto">
          <a:xfrm>
            <a:off x="7624763" y="5408613"/>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2" name="Rectangle 342">
            <a:extLst>
              <a:ext uri="{FF2B5EF4-FFF2-40B4-BE49-F238E27FC236}">
                <a16:creationId xmlns:a16="http://schemas.microsoft.com/office/drawing/2014/main" id="{864DB2CB-D28A-442C-B1BA-A88B08026BD9}"/>
              </a:ext>
            </a:extLst>
          </p:cNvPr>
          <p:cNvSpPr>
            <a:spLocks noChangeArrowheads="1"/>
          </p:cNvSpPr>
          <p:nvPr/>
        </p:nvSpPr>
        <p:spPr bwMode="auto">
          <a:xfrm>
            <a:off x="8240713" y="5408613"/>
            <a:ext cx="26988" cy="615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26">
            <a:extLst>
              <a:ext uri="{FF2B5EF4-FFF2-40B4-BE49-F238E27FC236}">
                <a16:creationId xmlns:a16="http://schemas.microsoft.com/office/drawing/2014/main" id="{B2007017-A3E1-415B-AD85-CC39395E27C1}"/>
              </a:ext>
            </a:extLst>
          </p:cNvPr>
          <p:cNvSpPr>
            <a:spLocks noEditPoints="1"/>
          </p:cNvSpPr>
          <p:nvPr/>
        </p:nvSpPr>
        <p:spPr bwMode="auto">
          <a:xfrm>
            <a:off x="885825" y="2066925"/>
            <a:ext cx="555625" cy="1177925"/>
          </a:xfrm>
          <a:custGeom>
            <a:avLst/>
            <a:gdLst>
              <a:gd name="T0" fmla="*/ 13 w 350"/>
              <a:gd name="T1" fmla="*/ 742 h 742"/>
              <a:gd name="T2" fmla="*/ 339 w 350"/>
              <a:gd name="T3" fmla="*/ 43 h 742"/>
              <a:gd name="T4" fmla="*/ 325 w 350"/>
              <a:gd name="T5" fmla="*/ 37 h 742"/>
              <a:gd name="T6" fmla="*/ 0 w 350"/>
              <a:gd name="T7" fmla="*/ 735 h 742"/>
              <a:gd name="T8" fmla="*/ 13 w 350"/>
              <a:gd name="T9" fmla="*/ 742 h 742"/>
              <a:gd name="T10" fmla="*/ 332 w 350"/>
              <a:gd name="T11" fmla="*/ 40 h 742"/>
              <a:gd name="T12" fmla="*/ 339 w 350"/>
              <a:gd name="T13" fmla="*/ 77 h 742"/>
              <a:gd name="T14" fmla="*/ 350 w 350"/>
              <a:gd name="T15" fmla="*/ 0 h 742"/>
              <a:gd name="T16" fmla="*/ 299 w 350"/>
              <a:gd name="T17" fmla="*/ 58 h 742"/>
              <a:gd name="T18" fmla="*/ 332 w 350"/>
              <a:gd name="T19" fmla="*/ 4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742">
                <a:moveTo>
                  <a:pt x="13" y="742"/>
                </a:moveTo>
                <a:lnTo>
                  <a:pt x="339" y="43"/>
                </a:lnTo>
                <a:lnTo>
                  <a:pt x="325" y="37"/>
                </a:lnTo>
                <a:lnTo>
                  <a:pt x="0" y="735"/>
                </a:lnTo>
                <a:lnTo>
                  <a:pt x="13" y="742"/>
                </a:lnTo>
                <a:close/>
                <a:moveTo>
                  <a:pt x="332" y="40"/>
                </a:moveTo>
                <a:lnTo>
                  <a:pt x="339" y="77"/>
                </a:lnTo>
                <a:lnTo>
                  <a:pt x="350" y="0"/>
                </a:lnTo>
                <a:lnTo>
                  <a:pt x="299" y="58"/>
                </a:lnTo>
                <a:lnTo>
                  <a:pt x="332" y="4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27">
            <a:extLst>
              <a:ext uri="{FF2B5EF4-FFF2-40B4-BE49-F238E27FC236}">
                <a16:creationId xmlns:a16="http://schemas.microsoft.com/office/drawing/2014/main" id="{DF6CB664-DECA-47A2-AA1A-A8E877C2994E}"/>
              </a:ext>
            </a:extLst>
          </p:cNvPr>
          <p:cNvSpPr>
            <a:spLocks noEditPoints="1"/>
          </p:cNvSpPr>
          <p:nvPr/>
        </p:nvSpPr>
        <p:spPr bwMode="auto">
          <a:xfrm>
            <a:off x="3344863" y="1397000"/>
            <a:ext cx="590550" cy="608013"/>
          </a:xfrm>
          <a:custGeom>
            <a:avLst/>
            <a:gdLst>
              <a:gd name="T0" fmla="*/ 11 w 372"/>
              <a:gd name="T1" fmla="*/ 383 h 383"/>
              <a:gd name="T2" fmla="*/ 346 w 372"/>
              <a:gd name="T3" fmla="*/ 37 h 383"/>
              <a:gd name="T4" fmla="*/ 335 w 372"/>
              <a:gd name="T5" fmla="*/ 27 h 383"/>
              <a:gd name="T6" fmla="*/ 0 w 372"/>
              <a:gd name="T7" fmla="*/ 373 h 383"/>
              <a:gd name="T8" fmla="*/ 11 w 372"/>
              <a:gd name="T9" fmla="*/ 383 h 383"/>
              <a:gd name="T10" fmla="*/ 341 w 372"/>
              <a:gd name="T11" fmla="*/ 32 h 383"/>
              <a:gd name="T12" fmla="*/ 336 w 372"/>
              <a:gd name="T13" fmla="*/ 69 h 383"/>
              <a:gd name="T14" fmla="*/ 372 w 372"/>
              <a:gd name="T15" fmla="*/ 0 h 383"/>
              <a:gd name="T16" fmla="*/ 304 w 372"/>
              <a:gd name="T17" fmla="*/ 38 h 383"/>
              <a:gd name="T18" fmla="*/ 341 w 372"/>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383">
                <a:moveTo>
                  <a:pt x="11" y="383"/>
                </a:moveTo>
                <a:lnTo>
                  <a:pt x="346" y="37"/>
                </a:lnTo>
                <a:lnTo>
                  <a:pt x="335" y="27"/>
                </a:lnTo>
                <a:lnTo>
                  <a:pt x="0" y="373"/>
                </a:lnTo>
                <a:lnTo>
                  <a:pt x="11" y="383"/>
                </a:lnTo>
                <a:close/>
                <a:moveTo>
                  <a:pt x="341" y="32"/>
                </a:moveTo>
                <a:lnTo>
                  <a:pt x="336" y="69"/>
                </a:lnTo>
                <a:lnTo>
                  <a:pt x="372" y="0"/>
                </a:lnTo>
                <a:lnTo>
                  <a:pt x="304" y="38"/>
                </a:lnTo>
                <a:lnTo>
                  <a:pt x="341"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28">
            <a:extLst>
              <a:ext uri="{FF2B5EF4-FFF2-40B4-BE49-F238E27FC236}">
                <a16:creationId xmlns:a16="http://schemas.microsoft.com/office/drawing/2014/main" id="{D22116A1-0D54-46E6-8980-176C11C70E49}"/>
              </a:ext>
            </a:extLst>
          </p:cNvPr>
          <p:cNvSpPr>
            <a:spLocks noEditPoints="1"/>
          </p:cNvSpPr>
          <p:nvPr/>
        </p:nvSpPr>
        <p:spPr bwMode="auto">
          <a:xfrm>
            <a:off x="3362325" y="2006600"/>
            <a:ext cx="573088" cy="606425"/>
          </a:xfrm>
          <a:custGeom>
            <a:avLst/>
            <a:gdLst>
              <a:gd name="T0" fmla="*/ 11 w 361"/>
              <a:gd name="T1" fmla="*/ 0 h 382"/>
              <a:gd name="T2" fmla="*/ 336 w 361"/>
              <a:gd name="T3" fmla="*/ 345 h 382"/>
              <a:gd name="T4" fmla="*/ 325 w 361"/>
              <a:gd name="T5" fmla="*/ 355 h 382"/>
              <a:gd name="T6" fmla="*/ 0 w 361"/>
              <a:gd name="T7" fmla="*/ 10 h 382"/>
              <a:gd name="T8" fmla="*/ 11 w 361"/>
              <a:gd name="T9" fmla="*/ 0 h 382"/>
              <a:gd name="T10" fmla="*/ 330 w 361"/>
              <a:gd name="T11" fmla="*/ 350 h 382"/>
              <a:gd name="T12" fmla="*/ 326 w 361"/>
              <a:gd name="T13" fmla="*/ 313 h 382"/>
              <a:gd name="T14" fmla="*/ 361 w 361"/>
              <a:gd name="T15" fmla="*/ 382 h 382"/>
              <a:gd name="T16" fmla="*/ 294 w 361"/>
              <a:gd name="T17" fmla="*/ 344 h 382"/>
              <a:gd name="T18" fmla="*/ 330 w 361"/>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382">
                <a:moveTo>
                  <a:pt x="11" y="0"/>
                </a:moveTo>
                <a:lnTo>
                  <a:pt x="336" y="345"/>
                </a:lnTo>
                <a:lnTo>
                  <a:pt x="325" y="355"/>
                </a:lnTo>
                <a:lnTo>
                  <a:pt x="0" y="10"/>
                </a:lnTo>
                <a:lnTo>
                  <a:pt x="11" y="0"/>
                </a:lnTo>
                <a:close/>
                <a:moveTo>
                  <a:pt x="330" y="350"/>
                </a:moveTo>
                <a:lnTo>
                  <a:pt x="326" y="313"/>
                </a:lnTo>
                <a:lnTo>
                  <a:pt x="361" y="382"/>
                </a:lnTo>
                <a:lnTo>
                  <a:pt x="294" y="344"/>
                </a:lnTo>
                <a:lnTo>
                  <a:pt x="330"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29">
            <a:extLst>
              <a:ext uri="{FF2B5EF4-FFF2-40B4-BE49-F238E27FC236}">
                <a16:creationId xmlns:a16="http://schemas.microsoft.com/office/drawing/2014/main" id="{695A1FD3-1897-4050-B1AD-A5373752DE33}"/>
              </a:ext>
            </a:extLst>
          </p:cNvPr>
          <p:cNvSpPr>
            <a:spLocks noEditPoints="1"/>
          </p:cNvSpPr>
          <p:nvPr/>
        </p:nvSpPr>
        <p:spPr bwMode="auto">
          <a:xfrm>
            <a:off x="3362325" y="3865563"/>
            <a:ext cx="554038" cy="571500"/>
          </a:xfrm>
          <a:custGeom>
            <a:avLst/>
            <a:gdLst>
              <a:gd name="T0" fmla="*/ 11 w 349"/>
              <a:gd name="T1" fmla="*/ 360 h 360"/>
              <a:gd name="T2" fmla="*/ 324 w 349"/>
              <a:gd name="T3" fmla="*/ 37 h 360"/>
              <a:gd name="T4" fmla="*/ 313 w 349"/>
              <a:gd name="T5" fmla="*/ 27 h 360"/>
              <a:gd name="T6" fmla="*/ 0 w 349"/>
              <a:gd name="T7" fmla="*/ 350 h 360"/>
              <a:gd name="T8" fmla="*/ 11 w 349"/>
              <a:gd name="T9" fmla="*/ 360 h 360"/>
              <a:gd name="T10" fmla="*/ 319 w 349"/>
              <a:gd name="T11" fmla="*/ 32 h 360"/>
              <a:gd name="T12" fmla="*/ 314 w 349"/>
              <a:gd name="T13" fmla="*/ 68 h 360"/>
              <a:gd name="T14" fmla="*/ 349 w 349"/>
              <a:gd name="T15" fmla="*/ 0 h 360"/>
              <a:gd name="T16" fmla="*/ 282 w 349"/>
              <a:gd name="T17" fmla="*/ 38 h 360"/>
              <a:gd name="T18" fmla="*/ 319 w 349"/>
              <a:gd name="T1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360">
                <a:moveTo>
                  <a:pt x="11" y="360"/>
                </a:moveTo>
                <a:lnTo>
                  <a:pt x="324" y="37"/>
                </a:lnTo>
                <a:lnTo>
                  <a:pt x="313" y="27"/>
                </a:lnTo>
                <a:lnTo>
                  <a:pt x="0" y="350"/>
                </a:lnTo>
                <a:lnTo>
                  <a:pt x="11" y="360"/>
                </a:lnTo>
                <a:close/>
                <a:moveTo>
                  <a:pt x="319" y="32"/>
                </a:moveTo>
                <a:lnTo>
                  <a:pt x="314" y="68"/>
                </a:lnTo>
                <a:lnTo>
                  <a:pt x="349" y="0"/>
                </a:lnTo>
                <a:lnTo>
                  <a:pt x="282" y="38"/>
                </a:lnTo>
                <a:lnTo>
                  <a:pt x="319"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0">
            <a:extLst>
              <a:ext uri="{FF2B5EF4-FFF2-40B4-BE49-F238E27FC236}">
                <a16:creationId xmlns:a16="http://schemas.microsoft.com/office/drawing/2014/main" id="{BC1C6259-0B38-4DDB-B275-DE76F64A5320}"/>
              </a:ext>
            </a:extLst>
          </p:cNvPr>
          <p:cNvSpPr>
            <a:spLocks noEditPoints="1"/>
          </p:cNvSpPr>
          <p:nvPr/>
        </p:nvSpPr>
        <p:spPr bwMode="auto">
          <a:xfrm>
            <a:off x="3344863" y="4475163"/>
            <a:ext cx="571500" cy="606425"/>
          </a:xfrm>
          <a:custGeom>
            <a:avLst/>
            <a:gdLst>
              <a:gd name="T0" fmla="*/ 11 w 360"/>
              <a:gd name="T1" fmla="*/ 0 h 382"/>
              <a:gd name="T2" fmla="*/ 335 w 360"/>
              <a:gd name="T3" fmla="*/ 345 h 382"/>
              <a:gd name="T4" fmla="*/ 325 w 360"/>
              <a:gd name="T5" fmla="*/ 355 h 382"/>
              <a:gd name="T6" fmla="*/ 0 w 360"/>
              <a:gd name="T7" fmla="*/ 10 h 382"/>
              <a:gd name="T8" fmla="*/ 11 w 360"/>
              <a:gd name="T9" fmla="*/ 0 h 382"/>
              <a:gd name="T10" fmla="*/ 330 w 360"/>
              <a:gd name="T11" fmla="*/ 350 h 382"/>
              <a:gd name="T12" fmla="*/ 326 w 360"/>
              <a:gd name="T13" fmla="*/ 313 h 382"/>
              <a:gd name="T14" fmla="*/ 360 w 360"/>
              <a:gd name="T15" fmla="*/ 382 h 382"/>
              <a:gd name="T16" fmla="*/ 294 w 360"/>
              <a:gd name="T17" fmla="*/ 344 h 382"/>
              <a:gd name="T18" fmla="*/ 330 w 360"/>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82">
                <a:moveTo>
                  <a:pt x="11" y="0"/>
                </a:moveTo>
                <a:lnTo>
                  <a:pt x="335" y="345"/>
                </a:lnTo>
                <a:lnTo>
                  <a:pt x="325" y="355"/>
                </a:lnTo>
                <a:lnTo>
                  <a:pt x="0" y="10"/>
                </a:lnTo>
                <a:lnTo>
                  <a:pt x="11" y="0"/>
                </a:lnTo>
                <a:close/>
                <a:moveTo>
                  <a:pt x="330" y="350"/>
                </a:moveTo>
                <a:lnTo>
                  <a:pt x="326" y="313"/>
                </a:lnTo>
                <a:lnTo>
                  <a:pt x="360" y="382"/>
                </a:lnTo>
                <a:lnTo>
                  <a:pt x="294" y="344"/>
                </a:lnTo>
                <a:lnTo>
                  <a:pt x="330"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431">
            <a:extLst>
              <a:ext uri="{FF2B5EF4-FFF2-40B4-BE49-F238E27FC236}">
                <a16:creationId xmlns:a16="http://schemas.microsoft.com/office/drawing/2014/main" id="{A6857E1C-33DC-4E54-BB60-330DAE60F7F5}"/>
              </a:ext>
            </a:extLst>
          </p:cNvPr>
          <p:cNvSpPr>
            <a:spLocks noEditPoints="1"/>
          </p:cNvSpPr>
          <p:nvPr/>
        </p:nvSpPr>
        <p:spPr bwMode="auto">
          <a:xfrm>
            <a:off x="885825" y="3287713"/>
            <a:ext cx="555625" cy="1176338"/>
          </a:xfrm>
          <a:custGeom>
            <a:avLst/>
            <a:gdLst>
              <a:gd name="T0" fmla="*/ 13 w 350"/>
              <a:gd name="T1" fmla="*/ 0 h 741"/>
              <a:gd name="T2" fmla="*/ 339 w 350"/>
              <a:gd name="T3" fmla="*/ 698 h 741"/>
              <a:gd name="T4" fmla="*/ 325 w 350"/>
              <a:gd name="T5" fmla="*/ 704 h 741"/>
              <a:gd name="T6" fmla="*/ 0 w 350"/>
              <a:gd name="T7" fmla="*/ 6 h 741"/>
              <a:gd name="T8" fmla="*/ 13 w 350"/>
              <a:gd name="T9" fmla="*/ 0 h 741"/>
              <a:gd name="T10" fmla="*/ 332 w 350"/>
              <a:gd name="T11" fmla="*/ 701 h 741"/>
              <a:gd name="T12" fmla="*/ 339 w 350"/>
              <a:gd name="T13" fmla="*/ 665 h 741"/>
              <a:gd name="T14" fmla="*/ 350 w 350"/>
              <a:gd name="T15" fmla="*/ 741 h 741"/>
              <a:gd name="T16" fmla="*/ 299 w 350"/>
              <a:gd name="T17" fmla="*/ 684 h 741"/>
              <a:gd name="T18" fmla="*/ 332 w 350"/>
              <a:gd name="T19" fmla="*/ 70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741">
                <a:moveTo>
                  <a:pt x="13" y="0"/>
                </a:moveTo>
                <a:lnTo>
                  <a:pt x="339" y="698"/>
                </a:lnTo>
                <a:lnTo>
                  <a:pt x="325" y="704"/>
                </a:lnTo>
                <a:lnTo>
                  <a:pt x="0" y="6"/>
                </a:lnTo>
                <a:lnTo>
                  <a:pt x="13" y="0"/>
                </a:lnTo>
                <a:close/>
                <a:moveTo>
                  <a:pt x="332" y="701"/>
                </a:moveTo>
                <a:lnTo>
                  <a:pt x="339" y="665"/>
                </a:lnTo>
                <a:lnTo>
                  <a:pt x="350" y="741"/>
                </a:lnTo>
                <a:lnTo>
                  <a:pt x="299" y="684"/>
                </a:lnTo>
                <a:lnTo>
                  <a:pt x="332" y="7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432">
            <a:extLst>
              <a:ext uri="{FF2B5EF4-FFF2-40B4-BE49-F238E27FC236}">
                <a16:creationId xmlns:a16="http://schemas.microsoft.com/office/drawing/2014/main" id="{87D2E77D-C2F6-4AB3-A6D2-F269BE066404}"/>
              </a:ext>
            </a:extLst>
          </p:cNvPr>
          <p:cNvSpPr>
            <a:spLocks noEditPoints="1"/>
          </p:cNvSpPr>
          <p:nvPr/>
        </p:nvSpPr>
        <p:spPr bwMode="auto">
          <a:xfrm>
            <a:off x="5819775" y="2005013"/>
            <a:ext cx="581025" cy="608013"/>
          </a:xfrm>
          <a:custGeom>
            <a:avLst/>
            <a:gdLst>
              <a:gd name="T0" fmla="*/ 11 w 366"/>
              <a:gd name="T1" fmla="*/ 383 h 383"/>
              <a:gd name="T2" fmla="*/ 341 w 366"/>
              <a:gd name="T3" fmla="*/ 38 h 383"/>
              <a:gd name="T4" fmla="*/ 330 w 366"/>
              <a:gd name="T5" fmla="*/ 27 h 383"/>
              <a:gd name="T6" fmla="*/ 0 w 366"/>
              <a:gd name="T7" fmla="*/ 373 h 383"/>
              <a:gd name="T8" fmla="*/ 11 w 366"/>
              <a:gd name="T9" fmla="*/ 383 h 383"/>
              <a:gd name="T10" fmla="*/ 335 w 366"/>
              <a:gd name="T11" fmla="*/ 32 h 383"/>
              <a:gd name="T12" fmla="*/ 331 w 366"/>
              <a:gd name="T13" fmla="*/ 69 h 383"/>
              <a:gd name="T14" fmla="*/ 366 w 366"/>
              <a:gd name="T15" fmla="*/ 0 h 383"/>
              <a:gd name="T16" fmla="*/ 299 w 366"/>
              <a:gd name="T17" fmla="*/ 38 h 383"/>
              <a:gd name="T18" fmla="*/ 335 w 366"/>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3">
                <a:moveTo>
                  <a:pt x="11" y="383"/>
                </a:moveTo>
                <a:lnTo>
                  <a:pt x="341" y="38"/>
                </a:lnTo>
                <a:lnTo>
                  <a:pt x="330" y="27"/>
                </a:lnTo>
                <a:lnTo>
                  <a:pt x="0" y="373"/>
                </a:lnTo>
                <a:lnTo>
                  <a:pt x="11" y="383"/>
                </a:lnTo>
                <a:close/>
                <a:moveTo>
                  <a:pt x="335" y="32"/>
                </a:moveTo>
                <a:lnTo>
                  <a:pt x="331" y="69"/>
                </a:lnTo>
                <a:lnTo>
                  <a:pt x="366" y="0"/>
                </a:lnTo>
                <a:lnTo>
                  <a:pt x="299" y="38"/>
                </a:lnTo>
                <a:lnTo>
                  <a:pt x="335"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33">
            <a:extLst>
              <a:ext uri="{FF2B5EF4-FFF2-40B4-BE49-F238E27FC236}">
                <a16:creationId xmlns:a16="http://schemas.microsoft.com/office/drawing/2014/main" id="{EB737760-530F-4AF2-9B2D-81F5DF6F40B0}"/>
              </a:ext>
            </a:extLst>
          </p:cNvPr>
          <p:cNvSpPr>
            <a:spLocks noEditPoints="1"/>
          </p:cNvSpPr>
          <p:nvPr/>
        </p:nvSpPr>
        <p:spPr bwMode="auto">
          <a:xfrm>
            <a:off x="5811838" y="1371600"/>
            <a:ext cx="579438" cy="606425"/>
          </a:xfrm>
          <a:custGeom>
            <a:avLst/>
            <a:gdLst>
              <a:gd name="T0" fmla="*/ 10 w 365"/>
              <a:gd name="T1" fmla="*/ 0 h 382"/>
              <a:gd name="T2" fmla="*/ 340 w 365"/>
              <a:gd name="T3" fmla="*/ 345 h 382"/>
              <a:gd name="T4" fmla="*/ 330 w 365"/>
              <a:gd name="T5" fmla="*/ 356 h 382"/>
              <a:gd name="T6" fmla="*/ 0 w 365"/>
              <a:gd name="T7" fmla="*/ 10 h 382"/>
              <a:gd name="T8" fmla="*/ 10 w 365"/>
              <a:gd name="T9" fmla="*/ 0 h 382"/>
              <a:gd name="T10" fmla="*/ 335 w 365"/>
              <a:gd name="T11" fmla="*/ 350 h 382"/>
              <a:gd name="T12" fmla="*/ 330 w 365"/>
              <a:gd name="T13" fmla="*/ 314 h 382"/>
              <a:gd name="T14" fmla="*/ 365 w 365"/>
              <a:gd name="T15" fmla="*/ 382 h 382"/>
              <a:gd name="T16" fmla="*/ 298 w 365"/>
              <a:gd name="T17" fmla="*/ 344 h 382"/>
              <a:gd name="T18" fmla="*/ 335 w 365"/>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82">
                <a:moveTo>
                  <a:pt x="10" y="0"/>
                </a:moveTo>
                <a:lnTo>
                  <a:pt x="340" y="345"/>
                </a:lnTo>
                <a:lnTo>
                  <a:pt x="330" y="356"/>
                </a:lnTo>
                <a:lnTo>
                  <a:pt x="0" y="10"/>
                </a:lnTo>
                <a:lnTo>
                  <a:pt x="10" y="0"/>
                </a:lnTo>
                <a:close/>
                <a:moveTo>
                  <a:pt x="335" y="350"/>
                </a:moveTo>
                <a:lnTo>
                  <a:pt x="330" y="314"/>
                </a:lnTo>
                <a:lnTo>
                  <a:pt x="365" y="382"/>
                </a:lnTo>
                <a:lnTo>
                  <a:pt x="298"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34">
            <a:extLst>
              <a:ext uri="{FF2B5EF4-FFF2-40B4-BE49-F238E27FC236}">
                <a16:creationId xmlns:a16="http://schemas.microsoft.com/office/drawing/2014/main" id="{7652CAF2-F4B7-4BA3-A697-4D846A77F102}"/>
              </a:ext>
            </a:extLst>
          </p:cNvPr>
          <p:cNvSpPr>
            <a:spLocks noEditPoints="1"/>
          </p:cNvSpPr>
          <p:nvPr/>
        </p:nvSpPr>
        <p:spPr bwMode="auto">
          <a:xfrm>
            <a:off x="10766425" y="3336925"/>
            <a:ext cx="531813" cy="1722438"/>
          </a:xfrm>
          <a:custGeom>
            <a:avLst/>
            <a:gdLst>
              <a:gd name="T0" fmla="*/ 15 w 335"/>
              <a:gd name="T1" fmla="*/ 1085 h 1085"/>
              <a:gd name="T2" fmla="*/ 329 w 335"/>
              <a:gd name="T3" fmla="*/ 44 h 1085"/>
              <a:gd name="T4" fmla="*/ 315 w 335"/>
              <a:gd name="T5" fmla="*/ 40 h 1085"/>
              <a:gd name="T6" fmla="*/ 0 w 335"/>
              <a:gd name="T7" fmla="*/ 1080 h 1085"/>
              <a:gd name="T8" fmla="*/ 15 w 335"/>
              <a:gd name="T9" fmla="*/ 1085 h 1085"/>
              <a:gd name="T10" fmla="*/ 322 w 335"/>
              <a:gd name="T11" fmla="*/ 42 h 1085"/>
              <a:gd name="T12" fmla="*/ 335 w 335"/>
              <a:gd name="T13" fmla="*/ 77 h 1085"/>
              <a:gd name="T14" fmla="*/ 335 w 335"/>
              <a:gd name="T15" fmla="*/ 0 h 1085"/>
              <a:gd name="T16" fmla="*/ 292 w 335"/>
              <a:gd name="T17" fmla="*/ 64 h 1085"/>
              <a:gd name="T18" fmla="*/ 322 w 335"/>
              <a:gd name="T19" fmla="*/ 42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085">
                <a:moveTo>
                  <a:pt x="15" y="1085"/>
                </a:moveTo>
                <a:lnTo>
                  <a:pt x="329" y="44"/>
                </a:lnTo>
                <a:lnTo>
                  <a:pt x="315" y="40"/>
                </a:lnTo>
                <a:lnTo>
                  <a:pt x="0" y="1080"/>
                </a:lnTo>
                <a:lnTo>
                  <a:pt x="15" y="1085"/>
                </a:lnTo>
                <a:close/>
                <a:moveTo>
                  <a:pt x="322" y="42"/>
                </a:moveTo>
                <a:lnTo>
                  <a:pt x="335" y="77"/>
                </a:lnTo>
                <a:lnTo>
                  <a:pt x="335" y="0"/>
                </a:lnTo>
                <a:lnTo>
                  <a:pt x="292" y="64"/>
                </a:lnTo>
                <a:lnTo>
                  <a:pt x="322" y="4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35">
            <a:extLst>
              <a:ext uri="{FF2B5EF4-FFF2-40B4-BE49-F238E27FC236}">
                <a16:creationId xmlns:a16="http://schemas.microsoft.com/office/drawing/2014/main" id="{7A6FE69C-0A2B-45BC-85CD-589F56D8FA84}"/>
              </a:ext>
            </a:extLst>
          </p:cNvPr>
          <p:cNvSpPr>
            <a:spLocks noEditPoints="1"/>
          </p:cNvSpPr>
          <p:nvPr/>
        </p:nvSpPr>
        <p:spPr bwMode="auto">
          <a:xfrm>
            <a:off x="5842000" y="2982913"/>
            <a:ext cx="2936875" cy="866775"/>
          </a:xfrm>
          <a:custGeom>
            <a:avLst/>
            <a:gdLst>
              <a:gd name="T0" fmla="*/ 4 w 1850"/>
              <a:gd name="T1" fmla="*/ 546 h 546"/>
              <a:gd name="T2" fmla="*/ 1810 w 1850"/>
              <a:gd name="T3" fmla="*/ 20 h 546"/>
              <a:gd name="T4" fmla="*/ 1805 w 1850"/>
              <a:gd name="T5" fmla="*/ 6 h 546"/>
              <a:gd name="T6" fmla="*/ 0 w 1850"/>
              <a:gd name="T7" fmla="*/ 532 h 546"/>
              <a:gd name="T8" fmla="*/ 4 w 1850"/>
              <a:gd name="T9" fmla="*/ 546 h 546"/>
              <a:gd name="T10" fmla="*/ 1808 w 1850"/>
              <a:gd name="T11" fmla="*/ 13 h 546"/>
              <a:gd name="T12" fmla="*/ 1785 w 1850"/>
              <a:gd name="T13" fmla="*/ 43 h 546"/>
              <a:gd name="T14" fmla="*/ 1850 w 1850"/>
              <a:gd name="T15" fmla="*/ 0 h 546"/>
              <a:gd name="T16" fmla="*/ 1773 w 1850"/>
              <a:gd name="T17" fmla="*/ 0 h 546"/>
              <a:gd name="T18" fmla="*/ 1808 w 1850"/>
              <a:gd name="T19"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0" h="546">
                <a:moveTo>
                  <a:pt x="4" y="546"/>
                </a:moveTo>
                <a:lnTo>
                  <a:pt x="1810" y="20"/>
                </a:lnTo>
                <a:lnTo>
                  <a:pt x="1805" y="6"/>
                </a:lnTo>
                <a:lnTo>
                  <a:pt x="0" y="532"/>
                </a:lnTo>
                <a:lnTo>
                  <a:pt x="4" y="546"/>
                </a:lnTo>
                <a:close/>
                <a:moveTo>
                  <a:pt x="1808" y="13"/>
                </a:moveTo>
                <a:lnTo>
                  <a:pt x="1785" y="43"/>
                </a:lnTo>
                <a:lnTo>
                  <a:pt x="1850" y="0"/>
                </a:lnTo>
                <a:lnTo>
                  <a:pt x="1773" y="0"/>
                </a:lnTo>
                <a:lnTo>
                  <a:pt x="1808" y="1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6">
            <a:extLst>
              <a:ext uri="{FF2B5EF4-FFF2-40B4-BE49-F238E27FC236}">
                <a16:creationId xmlns:a16="http://schemas.microsoft.com/office/drawing/2014/main" id="{0CD71B08-87E4-4415-A337-3495897F3445}"/>
              </a:ext>
            </a:extLst>
          </p:cNvPr>
          <p:cNvSpPr>
            <a:spLocks noEditPoints="1"/>
          </p:cNvSpPr>
          <p:nvPr/>
        </p:nvSpPr>
        <p:spPr bwMode="auto">
          <a:xfrm>
            <a:off x="8275638" y="2008188"/>
            <a:ext cx="520700" cy="869950"/>
          </a:xfrm>
          <a:custGeom>
            <a:avLst/>
            <a:gdLst>
              <a:gd name="T0" fmla="*/ 13 w 328"/>
              <a:gd name="T1" fmla="*/ 0 h 548"/>
              <a:gd name="T2" fmla="*/ 312 w 328"/>
              <a:gd name="T3" fmla="*/ 506 h 548"/>
              <a:gd name="T4" fmla="*/ 299 w 328"/>
              <a:gd name="T5" fmla="*/ 513 h 548"/>
              <a:gd name="T6" fmla="*/ 0 w 328"/>
              <a:gd name="T7" fmla="*/ 7 h 548"/>
              <a:gd name="T8" fmla="*/ 13 w 328"/>
              <a:gd name="T9" fmla="*/ 0 h 548"/>
              <a:gd name="T10" fmla="*/ 305 w 328"/>
              <a:gd name="T11" fmla="*/ 510 h 548"/>
              <a:gd name="T12" fmla="*/ 310 w 328"/>
              <a:gd name="T13" fmla="*/ 473 h 548"/>
              <a:gd name="T14" fmla="*/ 328 w 328"/>
              <a:gd name="T15" fmla="*/ 548 h 548"/>
              <a:gd name="T16" fmla="*/ 271 w 328"/>
              <a:gd name="T17" fmla="*/ 495 h 548"/>
              <a:gd name="T18" fmla="*/ 305 w 328"/>
              <a:gd name="T19" fmla="*/ 5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548">
                <a:moveTo>
                  <a:pt x="13" y="0"/>
                </a:moveTo>
                <a:lnTo>
                  <a:pt x="312" y="506"/>
                </a:lnTo>
                <a:lnTo>
                  <a:pt x="299" y="513"/>
                </a:lnTo>
                <a:lnTo>
                  <a:pt x="0" y="7"/>
                </a:lnTo>
                <a:lnTo>
                  <a:pt x="13" y="0"/>
                </a:lnTo>
                <a:close/>
                <a:moveTo>
                  <a:pt x="305" y="510"/>
                </a:moveTo>
                <a:lnTo>
                  <a:pt x="310" y="473"/>
                </a:lnTo>
                <a:lnTo>
                  <a:pt x="328" y="548"/>
                </a:lnTo>
                <a:lnTo>
                  <a:pt x="271" y="495"/>
                </a:lnTo>
                <a:lnTo>
                  <a:pt x="305" y="51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7">
            <a:extLst>
              <a:ext uri="{FF2B5EF4-FFF2-40B4-BE49-F238E27FC236}">
                <a16:creationId xmlns:a16="http://schemas.microsoft.com/office/drawing/2014/main" id="{B8BDF46D-E688-46DA-BEF3-935EBF7A1A54}"/>
              </a:ext>
            </a:extLst>
          </p:cNvPr>
          <p:cNvSpPr>
            <a:spLocks noEditPoints="1"/>
          </p:cNvSpPr>
          <p:nvPr/>
        </p:nvSpPr>
        <p:spPr bwMode="auto">
          <a:xfrm>
            <a:off x="5784850" y="3865563"/>
            <a:ext cx="588963" cy="519113"/>
          </a:xfrm>
          <a:custGeom>
            <a:avLst/>
            <a:gdLst>
              <a:gd name="T0" fmla="*/ 10 w 371"/>
              <a:gd name="T1" fmla="*/ 0 h 327"/>
              <a:gd name="T2" fmla="*/ 343 w 371"/>
              <a:gd name="T3" fmla="*/ 293 h 327"/>
              <a:gd name="T4" fmla="*/ 333 w 371"/>
              <a:gd name="T5" fmla="*/ 304 h 327"/>
              <a:gd name="T6" fmla="*/ 0 w 371"/>
              <a:gd name="T7" fmla="*/ 11 h 327"/>
              <a:gd name="T8" fmla="*/ 10 w 371"/>
              <a:gd name="T9" fmla="*/ 0 h 327"/>
              <a:gd name="T10" fmla="*/ 338 w 371"/>
              <a:gd name="T11" fmla="*/ 298 h 327"/>
              <a:gd name="T12" fmla="*/ 330 w 371"/>
              <a:gd name="T13" fmla="*/ 262 h 327"/>
              <a:gd name="T14" fmla="*/ 371 w 371"/>
              <a:gd name="T15" fmla="*/ 327 h 327"/>
              <a:gd name="T16" fmla="*/ 301 w 371"/>
              <a:gd name="T17" fmla="*/ 295 h 327"/>
              <a:gd name="T18" fmla="*/ 338 w 371"/>
              <a:gd name="T19" fmla="*/ 29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27">
                <a:moveTo>
                  <a:pt x="10" y="0"/>
                </a:moveTo>
                <a:lnTo>
                  <a:pt x="343" y="293"/>
                </a:lnTo>
                <a:lnTo>
                  <a:pt x="333" y="304"/>
                </a:lnTo>
                <a:lnTo>
                  <a:pt x="0" y="11"/>
                </a:lnTo>
                <a:lnTo>
                  <a:pt x="10" y="0"/>
                </a:lnTo>
                <a:close/>
                <a:moveTo>
                  <a:pt x="338" y="298"/>
                </a:moveTo>
                <a:lnTo>
                  <a:pt x="330" y="262"/>
                </a:lnTo>
                <a:lnTo>
                  <a:pt x="371" y="327"/>
                </a:lnTo>
                <a:lnTo>
                  <a:pt x="301" y="295"/>
                </a:lnTo>
                <a:lnTo>
                  <a:pt x="338" y="29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38">
            <a:extLst>
              <a:ext uri="{FF2B5EF4-FFF2-40B4-BE49-F238E27FC236}">
                <a16:creationId xmlns:a16="http://schemas.microsoft.com/office/drawing/2014/main" id="{DDCF2313-DB03-43D2-8314-169B69BDE26E}"/>
              </a:ext>
            </a:extLst>
          </p:cNvPr>
          <p:cNvSpPr>
            <a:spLocks noEditPoints="1"/>
          </p:cNvSpPr>
          <p:nvPr/>
        </p:nvSpPr>
        <p:spPr bwMode="auto">
          <a:xfrm>
            <a:off x="5819775" y="5083175"/>
            <a:ext cx="581025" cy="606425"/>
          </a:xfrm>
          <a:custGeom>
            <a:avLst/>
            <a:gdLst>
              <a:gd name="T0" fmla="*/ 11 w 366"/>
              <a:gd name="T1" fmla="*/ 0 h 382"/>
              <a:gd name="T2" fmla="*/ 341 w 366"/>
              <a:gd name="T3" fmla="*/ 345 h 382"/>
              <a:gd name="T4" fmla="*/ 330 w 366"/>
              <a:gd name="T5" fmla="*/ 355 h 382"/>
              <a:gd name="T6" fmla="*/ 0 w 366"/>
              <a:gd name="T7" fmla="*/ 10 h 382"/>
              <a:gd name="T8" fmla="*/ 11 w 366"/>
              <a:gd name="T9" fmla="*/ 0 h 382"/>
              <a:gd name="T10" fmla="*/ 335 w 366"/>
              <a:gd name="T11" fmla="*/ 350 h 382"/>
              <a:gd name="T12" fmla="*/ 331 w 366"/>
              <a:gd name="T13" fmla="*/ 314 h 382"/>
              <a:gd name="T14" fmla="*/ 366 w 366"/>
              <a:gd name="T15" fmla="*/ 382 h 382"/>
              <a:gd name="T16" fmla="*/ 299 w 366"/>
              <a:gd name="T17" fmla="*/ 344 h 382"/>
              <a:gd name="T18" fmla="*/ 335 w 366"/>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2">
                <a:moveTo>
                  <a:pt x="11" y="0"/>
                </a:moveTo>
                <a:lnTo>
                  <a:pt x="341" y="345"/>
                </a:lnTo>
                <a:lnTo>
                  <a:pt x="330" y="355"/>
                </a:lnTo>
                <a:lnTo>
                  <a:pt x="0" y="10"/>
                </a:lnTo>
                <a:lnTo>
                  <a:pt x="11" y="0"/>
                </a:lnTo>
                <a:close/>
                <a:moveTo>
                  <a:pt x="335" y="350"/>
                </a:moveTo>
                <a:lnTo>
                  <a:pt x="331" y="314"/>
                </a:lnTo>
                <a:lnTo>
                  <a:pt x="366" y="382"/>
                </a:lnTo>
                <a:lnTo>
                  <a:pt x="299"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39">
            <a:extLst>
              <a:ext uri="{FF2B5EF4-FFF2-40B4-BE49-F238E27FC236}">
                <a16:creationId xmlns:a16="http://schemas.microsoft.com/office/drawing/2014/main" id="{022F5441-7160-4882-98C6-938E78FF60A7}"/>
              </a:ext>
            </a:extLst>
          </p:cNvPr>
          <p:cNvSpPr>
            <a:spLocks noEditPoints="1"/>
          </p:cNvSpPr>
          <p:nvPr/>
        </p:nvSpPr>
        <p:spPr bwMode="auto">
          <a:xfrm>
            <a:off x="8286750" y="5081588"/>
            <a:ext cx="579438" cy="608013"/>
          </a:xfrm>
          <a:custGeom>
            <a:avLst/>
            <a:gdLst>
              <a:gd name="T0" fmla="*/ 10 w 365"/>
              <a:gd name="T1" fmla="*/ 383 h 383"/>
              <a:gd name="T2" fmla="*/ 340 w 365"/>
              <a:gd name="T3" fmla="*/ 38 h 383"/>
              <a:gd name="T4" fmla="*/ 330 w 365"/>
              <a:gd name="T5" fmla="*/ 27 h 383"/>
              <a:gd name="T6" fmla="*/ 0 w 365"/>
              <a:gd name="T7" fmla="*/ 373 h 383"/>
              <a:gd name="T8" fmla="*/ 10 w 365"/>
              <a:gd name="T9" fmla="*/ 383 h 383"/>
              <a:gd name="T10" fmla="*/ 335 w 365"/>
              <a:gd name="T11" fmla="*/ 32 h 383"/>
              <a:gd name="T12" fmla="*/ 330 w 365"/>
              <a:gd name="T13" fmla="*/ 69 h 383"/>
              <a:gd name="T14" fmla="*/ 365 w 365"/>
              <a:gd name="T15" fmla="*/ 0 h 383"/>
              <a:gd name="T16" fmla="*/ 298 w 365"/>
              <a:gd name="T17" fmla="*/ 38 h 383"/>
              <a:gd name="T18" fmla="*/ 335 w 365"/>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83">
                <a:moveTo>
                  <a:pt x="10" y="383"/>
                </a:moveTo>
                <a:lnTo>
                  <a:pt x="340" y="38"/>
                </a:lnTo>
                <a:lnTo>
                  <a:pt x="330" y="27"/>
                </a:lnTo>
                <a:lnTo>
                  <a:pt x="0" y="373"/>
                </a:lnTo>
                <a:lnTo>
                  <a:pt x="10" y="383"/>
                </a:lnTo>
                <a:close/>
                <a:moveTo>
                  <a:pt x="335" y="32"/>
                </a:moveTo>
                <a:lnTo>
                  <a:pt x="330" y="69"/>
                </a:lnTo>
                <a:lnTo>
                  <a:pt x="365" y="0"/>
                </a:lnTo>
                <a:lnTo>
                  <a:pt x="298" y="38"/>
                </a:lnTo>
                <a:lnTo>
                  <a:pt x="335"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40">
            <a:extLst>
              <a:ext uri="{FF2B5EF4-FFF2-40B4-BE49-F238E27FC236}">
                <a16:creationId xmlns:a16="http://schemas.microsoft.com/office/drawing/2014/main" id="{0F25E7B8-9D48-45C6-9F69-EDF9B830F908}"/>
              </a:ext>
            </a:extLst>
          </p:cNvPr>
          <p:cNvSpPr>
            <a:spLocks noEditPoints="1"/>
          </p:cNvSpPr>
          <p:nvPr/>
        </p:nvSpPr>
        <p:spPr bwMode="auto">
          <a:xfrm>
            <a:off x="8277225" y="4448175"/>
            <a:ext cx="581025" cy="606425"/>
          </a:xfrm>
          <a:custGeom>
            <a:avLst/>
            <a:gdLst>
              <a:gd name="T0" fmla="*/ 11 w 366"/>
              <a:gd name="T1" fmla="*/ 0 h 382"/>
              <a:gd name="T2" fmla="*/ 340 w 366"/>
              <a:gd name="T3" fmla="*/ 345 h 382"/>
              <a:gd name="T4" fmla="*/ 330 w 366"/>
              <a:gd name="T5" fmla="*/ 356 h 382"/>
              <a:gd name="T6" fmla="*/ 0 w 366"/>
              <a:gd name="T7" fmla="*/ 10 h 382"/>
              <a:gd name="T8" fmla="*/ 11 w 366"/>
              <a:gd name="T9" fmla="*/ 0 h 382"/>
              <a:gd name="T10" fmla="*/ 335 w 366"/>
              <a:gd name="T11" fmla="*/ 350 h 382"/>
              <a:gd name="T12" fmla="*/ 331 w 366"/>
              <a:gd name="T13" fmla="*/ 314 h 382"/>
              <a:gd name="T14" fmla="*/ 366 w 366"/>
              <a:gd name="T15" fmla="*/ 382 h 382"/>
              <a:gd name="T16" fmla="*/ 299 w 366"/>
              <a:gd name="T17" fmla="*/ 344 h 382"/>
              <a:gd name="T18" fmla="*/ 335 w 366"/>
              <a:gd name="T19" fmla="*/ 35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2">
                <a:moveTo>
                  <a:pt x="11" y="0"/>
                </a:moveTo>
                <a:lnTo>
                  <a:pt x="340" y="345"/>
                </a:lnTo>
                <a:lnTo>
                  <a:pt x="330" y="356"/>
                </a:lnTo>
                <a:lnTo>
                  <a:pt x="0" y="10"/>
                </a:lnTo>
                <a:lnTo>
                  <a:pt x="11" y="0"/>
                </a:lnTo>
                <a:close/>
                <a:moveTo>
                  <a:pt x="335" y="350"/>
                </a:moveTo>
                <a:lnTo>
                  <a:pt x="331" y="314"/>
                </a:lnTo>
                <a:lnTo>
                  <a:pt x="366" y="382"/>
                </a:lnTo>
                <a:lnTo>
                  <a:pt x="299" y="344"/>
                </a:lnTo>
                <a:lnTo>
                  <a:pt x="335" y="35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1">
            <a:extLst>
              <a:ext uri="{FF2B5EF4-FFF2-40B4-BE49-F238E27FC236}">
                <a16:creationId xmlns:a16="http://schemas.microsoft.com/office/drawing/2014/main" id="{172AA302-6601-489D-90CE-DB9948955256}"/>
              </a:ext>
            </a:extLst>
          </p:cNvPr>
          <p:cNvSpPr>
            <a:spLocks noEditPoints="1"/>
          </p:cNvSpPr>
          <p:nvPr/>
        </p:nvSpPr>
        <p:spPr bwMode="auto">
          <a:xfrm>
            <a:off x="5811838" y="4394200"/>
            <a:ext cx="596900" cy="608013"/>
          </a:xfrm>
          <a:custGeom>
            <a:avLst/>
            <a:gdLst>
              <a:gd name="T0" fmla="*/ 10 w 376"/>
              <a:gd name="T1" fmla="*/ 383 h 383"/>
              <a:gd name="T2" fmla="*/ 351 w 376"/>
              <a:gd name="T3" fmla="*/ 37 h 383"/>
              <a:gd name="T4" fmla="*/ 340 w 376"/>
              <a:gd name="T5" fmla="*/ 27 h 383"/>
              <a:gd name="T6" fmla="*/ 0 w 376"/>
              <a:gd name="T7" fmla="*/ 373 h 383"/>
              <a:gd name="T8" fmla="*/ 10 w 376"/>
              <a:gd name="T9" fmla="*/ 383 h 383"/>
              <a:gd name="T10" fmla="*/ 346 w 376"/>
              <a:gd name="T11" fmla="*/ 32 h 383"/>
              <a:gd name="T12" fmla="*/ 340 w 376"/>
              <a:gd name="T13" fmla="*/ 68 h 383"/>
              <a:gd name="T14" fmla="*/ 376 w 376"/>
              <a:gd name="T15" fmla="*/ 0 h 383"/>
              <a:gd name="T16" fmla="*/ 309 w 376"/>
              <a:gd name="T17" fmla="*/ 37 h 383"/>
              <a:gd name="T18" fmla="*/ 346 w 376"/>
              <a:gd name="T19" fmla="*/ 3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83">
                <a:moveTo>
                  <a:pt x="10" y="383"/>
                </a:moveTo>
                <a:lnTo>
                  <a:pt x="351" y="37"/>
                </a:lnTo>
                <a:lnTo>
                  <a:pt x="340" y="27"/>
                </a:lnTo>
                <a:lnTo>
                  <a:pt x="0" y="373"/>
                </a:lnTo>
                <a:lnTo>
                  <a:pt x="10" y="383"/>
                </a:lnTo>
                <a:close/>
                <a:moveTo>
                  <a:pt x="346" y="32"/>
                </a:moveTo>
                <a:lnTo>
                  <a:pt x="340" y="68"/>
                </a:lnTo>
                <a:lnTo>
                  <a:pt x="376" y="0"/>
                </a:lnTo>
                <a:lnTo>
                  <a:pt x="309" y="37"/>
                </a:lnTo>
                <a:lnTo>
                  <a:pt x="346" y="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2">
            <a:extLst>
              <a:ext uri="{FF2B5EF4-FFF2-40B4-BE49-F238E27FC236}">
                <a16:creationId xmlns:a16="http://schemas.microsoft.com/office/drawing/2014/main" id="{71717430-DA03-4227-B377-4C915F27563C}"/>
              </a:ext>
            </a:extLst>
          </p:cNvPr>
          <p:cNvSpPr>
            <a:spLocks noEditPoints="1"/>
          </p:cNvSpPr>
          <p:nvPr/>
        </p:nvSpPr>
        <p:spPr bwMode="auto">
          <a:xfrm>
            <a:off x="10764837" y="2921794"/>
            <a:ext cx="525463" cy="317500"/>
          </a:xfrm>
          <a:custGeom>
            <a:avLst/>
            <a:gdLst>
              <a:gd name="T0" fmla="*/ 7 w 331"/>
              <a:gd name="T1" fmla="*/ 0 h 200"/>
              <a:gd name="T2" fmla="*/ 296 w 331"/>
              <a:gd name="T3" fmla="*/ 172 h 200"/>
              <a:gd name="T4" fmla="*/ 289 w 331"/>
              <a:gd name="T5" fmla="*/ 184 h 200"/>
              <a:gd name="T6" fmla="*/ 0 w 331"/>
              <a:gd name="T7" fmla="*/ 13 h 200"/>
              <a:gd name="T8" fmla="*/ 7 w 331"/>
              <a:gd name="T9" fmla="*/ 0 h 200"/>
              <a:gd name="T10" fmla="*/ 293 w 331"/>
              <a:gd name="T11" fmla="*/ 178 h 200"/>
              <a:gd name="T12" fmla="*/ 279 w 331"/>
              <a:gd name="T13" fmla="*/ 144 h 200"/>
              <a:gd name="T14" fmla="*/ 331 w 331"/>
              <a:gd name="T15" fmla="*/ 200 h 200"/>
              <a:gd name="T16" fmla="*/ 256 w 331"/>
              <a:gd name="T17" fmla="*/ 182 h 200"/>
              <a:gd name="T18" fmla="*/ 293 w 331"/>
              <a:gd name="T19" fmla="*/ 17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200">
                <a:moveTo>
                  <a:pt x="7" y="0"/>
                </a:moveTo>
                <a:lnTo>
                  <a:pt x="296" y="172"/>
                </a:lnTo>
                <a:lnTo>
                  <a:pt x="289" y="184"/>
                </a:lnTo>
                <a:lnTo>
                  <a:pt x="0" y="13"/>
                </a:lnTo>
                <a:lnTo>
                  <a:pt x="7" y="0"/>
                </a:lnTo>
                <a:close/>
                <a:moveTo>
                  <a:pt x="293" y="178"/>
                </a:moveTo>
                <a:lnTo>
                  <a:pt x="279" y="144"/>
                </a:lnTo>
                <a:lnTo>
                  <a:pt x="331" y="200"/>
                </a:lnTo>
                <a:lnTo>
                  <a:pt x="256" y="182"/>
                </a:lnTo>
                <a:lnTo>
                  <a:pt x="293" y="17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Rectangle 44">
            <a:extLst>
              <a:ext uri="{FF2B5EF4-FFF2-40B4-BE49-F238E27FC236}">
                <a16:creationId xmlns:a16="http://schemas.microsoft.com/office/drawing/2014/main" id="{B83FDF9F-0DD7-447B-B4E0-E21A60782712}"/>
              </a:ext>
            </a:extLst>
          </p:cNvPr>
          <p:cNvSpPr>
            <a:spLocks noChangeArrowheads="1"/>
          </p:cNvSpPr>
          <p:nvPr/>
        </p:nvSpPr>
        <p:spPr bwMode="auto">
          <a:xfrm>
            <a:off x="10258425" y="2922786"/>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0000"/>
                </a:solidFill>
                <a:effectLst/>
                <a:latin typeface="Calibri" panose="020F0502020204030204" pitchFamily="34" charset="0"/>
              </a:rPr>
              <a:t>28</a:t>
            </a:r>
            <a:endParaRPr kumimoji="0" lang="en-US" altLang="en-US" sz="1800" i="0" u="none" strike="noStrike" cap="none" normalizeH="0" baseline="0" dirty="0">
              <a:ln>
                <a:noFill/>
              </a:ln>
              <a:solidFill>
                <a:srgbClr val="FF0000"/>
              </a:solidFill>
              <a:effectLst/>
            </a:endParaRPr>
          </a:p>
        </p:txBody>
      </p:sp>
      <p:sp>
        <p:nvSpPr>
          <p:cNvPr id="166" name="Rectangle 44">
            <a:extLst>
              <a:ext uri="{FF2B5EF4-FFF2-40B4-BE49-F238E27FC236}">
                <a16:creationId xmlns:a16="http://schemas.microsoft.com/office/drawing/2014/main" id="{C37470ED-0F89-48DA-84E4-EDE8E7576F67}"/>
              </a:ext>
            </a:extLst>
          </p:cNvPr>
          <p:cNvSpPr>
            <a:spLocks noChangeArrowheads="1"/>
          </p:cNvSpPr>
          <p:nvPr/>
        </p:nvSpPr>
        <p:spPr bwMode="auto">
          <a:xfrm>
            <a:off x="10262857" y="5073848"/>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0000"/>
                </a:solidFill>
                <a:effectLst/>
                <a:latin typeface="Calibri" panose="020F0502020204030204" pitchFamily="34" charset="0"/>
              </a:rPr>
              <a:t>28</a:t>
            </a:r>
            <a:endParaRPr kumimoji="0" lang="en-US" altLang="en-US" sz="1800" i="0" u="none" strike="noStrike" cap="none" normalizeH="0" baseline="0" dirty="0">
              <a:ln>
                <a:noFill/>
              </a:ln>
              <a:solidFill>
                <a:srgbClr val="FF0000"/>
              </a:solidFill>
              <a:effectLst/>
            </a:endParaRPr>
          </a:p>
        </p:txBody>
      </p:sp>
      <p:sp>
        <p:nvSpPr>
          <p:cNvPr id="167" name="Rectangle 44">
            <a:extLst>
              <a:ext uri="{FF2B5EF4-FFF2-40B4-BE49-F238E27FC236}">
                <a16:creationId xmlns:a16="http://schemas.microsoft.com/office/drawing/2014/main" id="{A002C23F-BFD2-4BFE-9A2C-8A4D16B479B3}"/>
              </a:ext>
            </a:extLst>
          </p:cNvPr>
          <p:cNvSpPr>
            <a:spLocks noChangeArrowheads="1"/>
          </p:cNvSpPr>
          <p:nvPr/>
        </p:nvSpPr>
        <p:spPr bwMode="auto">
          <a:xfrm>
            <a:off x="9050189" y="291326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0000"/>
                </a:solidFill>
                <a:effectLst/>
                <a:latin typeface="Calibri" panose="020F0502020204030204" pitchFamily="34" charset="0"/>
              </a:rPr>
              <a:t>23</a:t>
            </a:r>
            <a:endParaRPr kumimoji="0" lang="en-US" altLang="en-US" sz="1800" i="0" u="none" strike="noStrike" cap="none" normalizeH="0" baseline="0" dirty="0">
              <a:ln>
                <a:noFill/>
              </a:ln>
              <a:solidFill>
                <a:srgbClr val="FF0000"/>
              </a:solidFill>
              <a:effectLst/>
            </a:endParaRPr>
          </a:p>
        </p:txBody>
      </p:sp>
      <p:sp>
        <p:nvSpPr>
          <p:cNvPr id="168" name="Rectangle 44">
            <a:extLst>
              <a:ext uri="{FF2B5EF4-FFF2-40B4-BE49-F238E27FC236}">
                <a16:creationId xmlns:a16="http://schemas.microsoft.com/office/drawing/2014/main" id="{E1DFDC40-A4BD-4242-BFC7-1C81D265BB17}"/>
              </a:ext>
            </a:extLst>
          </p:cNvPr>
          <p:cNvSpPr>
            <a:spLocks noChangeArrowheads="1"/>
          </p:cNvSpPr>
          <p:nvPr/>
        </p:nvSpPr>
        <p:spPr bwMode="auto">
          <a:xfrm>
            <a:off x="9078137" y="5098040"/>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0000"/>
                </a:solidFill>
                <a:effectLst/>
                <a:latin typeface="Calibri" panose="020F0502020204030204" pitchFamily="34" charset="0"/>
              </a:rPr>
              <a:t>22</a:t>
            </a:r>
            <a:endParaRPr kumimoji="0" lang="en-US" altLang="en-US" sz="1800" i="0" u="none" strike="noStrike" cap="none" normalizeH="0" baseline="0" dirty="0">
              <a:ln>
                <a:noFill/>
              </a:ln>
              <a:solidFill>
                <a:srgbClr val="FF0000"/>
              </a:solidFill>
              <a:effectLst/>
            </a:endParaRPr>
          </a:p>
        </p:txBody>
      </p:sp>
      <p:sp>
        <p:nvSpPr>
          <p:cNvPr id="170" name="Rectangle 44">
            <a:extLst>
              <a:ext uri="{FF2B5EF4-FFF2-40B4-BE49-F238E27FC236}">
                <a16:creationId xmlns:a16="http://schemas.microsoft.com/office/drawing/2014/main" id="{EB8CE1EB-E1CA-4C44-AA24-D615273F728C}"/>
              </a:ext>
            </a:extLst>
          </p:cNvPr>
          <p:cNvSpPr>
            <a:spLocks noChangeArrowheads="1"/>
          </p:cNvSpPr>
          <p:nvPr/>
        </p:nvSpPr>
        <p:spPr bwMode="auto">
          <a:xfrm>
            <a:off x="7810130" y="1991259"/>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0000"/>
                </a:solidFill>
                <a:effectLst/>
                <a:latin typeface="Calibri" panose="020F0502020204030204" pitchFamily="34" charset="0"/>
              </a:rPr>
              <a:t>23</a:t>
            </a:r>
            <a:endParaRPr kumimoji="0" lang="en-US" altLang="en-US" sz="1800" i="0" u="none" strike="noStrike" cap="none" normalizeH="0" baseline="0" dirty="0">
              <a:ln>
                <a:noFill/>
              </a:ln>
              <a:solidFill>
                <a:srgbClr val="FF0000"/>
              </a:solidFill>
              <a:effectLst/>
            </a:endParaRPr>
          </a:p>
        </p:txBody>
      </p:sp>
      <p:sp>
        <p:nvSpPr>
          <p:cNvPr id="171" name="Rectangle 44">
            <a:extLst>
              <a:ext uri="{FF2B5EF4-FFF2-40B4-BE49-F238E27FC236}">
                <a16:creationId xmlns:a16="http://schemas.microsoft.com/office/drawing/2014/main" id="{BC7FE140-535B-417E-B389-AAA178252B19}"/>
              </a:ext>
            </a:extLst>
          </p:cNvPr>
          <p:cNvSpPr>
            <a:spLocks noChangeArrowheads="1"/>
          </p:cNvSpPr>
          <p:nvPr/>
        </p:nvSpPr>
        <p:spPr bwMode="auto">
          <a:xfrm>
            <a:off x="7837820" y="4464715"/>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0000"/>
                </a:solidFill>
                <a:effectLst/>
                <a:latin typeface="Calibri" panose="020F0502020204030204" pitchFamily="34" charset="0"/>
              </a:rPr>
              <a:t>22</a:t>
            </a:r>
            <a:endParaRPr kumimoji="0" lang="en-US" altLang="en-US" sz="1800" i="0" u="none" strike="noStrike" cap="none" normalizeH="0" baseline="0" dirty="0">
              <a:ln>
                <a:noFill/>
              </a:ln>
              <a:solidFill>
                <a:srgbClr val="FF0000"/>
              </a:solidFill>
              <a:effectLst/>
            </a:endParaRPr>
          </a:p>
        </p:txBody>
      </p:sp>
      <p:sp>
        <p:nvSpPr>
          <p:cNvPr id="172" name="Rectangle 44">
            <a:extLst>
              <a:ext uri="{FF2B5EF4-FFF2-40B4-BE49-F238E27FC236}">
                <a16:creationId xmlns:a16="http://schemas.microsoft.com/office/drawing/2014/main" id="{94E31EAF-392D-4491-A21F-50C28DF51CB7}"/>
              </a:ext>
            </a:extLst>
          </p:cNvPr>
          <p:cNvSpPr>
            <a:spLocks noChangeArrowheads="1"/>
          </p:cNvSpPr>
          <p:nvPr/>
        </p:nvSpPr>
        <p:spPr bwMode="auto">
          <a:xfrm>
            <a:off x="7837820" y="5686117"/>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0000"/>
                </a:solidFill>
                <a:effectLst/>
                <a:latin typeface="Calibri" panose="020F0502020204030204" pitchFamily="34" charset="0"/>
              </a:rPr>
              <a:t>22</a:t>
            </a:r>
            <a:endParaRPr kumimoji="0" lang="en-US" altLang="en-US" sz="1800" i="0" u="none" strike="noStrike" cap="none" normalizeH="0" baseline="0" dirty="0">
              <a:ln>
                <a:noFill/>
              </a:ln>
              <a:solidFill>
                <a:srgbClr val="FF0000"/>
              </a:solidFill>
              <a:effectLst/>
            </a:endParaRPr>
          </a:p>
        </p:txBody>
      </p:sp>
      <p:sp>
        <p:nvSpPr>
          <p:cNvPr id="173" name="Rectangle 44">
            <a:extLst>
              <a:ext uri="{FF2B5EF4-FFF2-40B4-BE49-F238E27FC236}">
                <a16:creationId xmlns:a16="http://schemas.microsoft.com/office/drawing/2014/main" id="{A95BA437-F1FE-47E5-816F-1EDD21B38A2C}"/>
              </a:ext>
            </a:extLst>
          </p:cNvPr>
          <p:cNvSpPr>
            <a:spLocks noChangeArrowheads="1"/>
          </p:cNvSpPr>
          <p:nvPr/>
        </p:nvSpPr>
        <p:spPr bwMode="auto">
          <a:xfrm>
            <a:off x="6581368" y="1982886"/>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14</a:t>
            </a:r>
            <a:endParaRPr kumimoji="0" lang="en-US" altLang="en-US" sz="1800" i="0" u="none" strike="noStrike" cap="none" normalizeH="0" baseline="0" dirty="0">
              <a:ln>
                <a:noFill/>
              </a:ln>
              <a:solidFill>
                <a:srgbClr val="FF0000"/>
              </a:solidFill>
              <a:effectLst/>
            </a:endParaRPr>
          </a:p>
        </p:txBody>
      </p:sp>
      <p:sp>
        <p:nvSpPr>
          <p:cNvPr id="174" name="Rectangle 44">
            <a:extLst>
              <a:ext uri="{FF2B5EF4-FFF2-40B4-BE49-F238E27FC236}">
                <a16:creationId xmlns:a16="http://schemas.microsoft.com/office/drawing/2014/main" id="{39D4D9EA-9039-49C1-A058-5D881EDCF7AE}"/>
              </a:ext>
            </a:extLst>
          </p:cNvPr>
          <p:cNvSpPr>
            <a:spLocks noChangeArrowheads="1"/>
          </p:cNvSpPr>
          <p:nvPr/>
        </p:nvSpPr>
        <p:spPr bwMode="auto">
          <a:xfrm>
            <a:off x="6586538" y="4468118"/>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14</a:t>
            </a:r>
            <a:endParaRPr kumimoji="0" lang="en-US" altLang="en-US" sz="1800" i="0" u="none" strike="noStrike" cap="none" normalizeH="0" baseline="0" dirty="0">
              <a:ln>
                <a:noFill/>
              </a:ln>
              <a:solidFill>
                <a:srgbClr val="FF0000"/>
              </a:solidFill>
              <a:effectLst/>
            </a:endParaRPr>
          </a:p>
        </p:txBody>
      </p:sp>
      <p:sp>
        <p:nvSpPr>
          <p:cNvPr id="175" name="Rectangle 44">
            <a:extLst>
              <a:ext uri="{FF2B5EF4-FFF2-40B4-BE49-F238E27FC236}">
                <a16:creationId xmlns:a16="http://schemas.microsoft.com/office/drawing/2014/main" id="{10BA211D-0B56-4E46-AA17-BFC58B2ED568}"/>
              </a:ext>
            </a:extLst>
          </p:cNvPr>
          <p:cNvSpPr>
            <a:spLocks noChangeArrowheads="1"/>
          </p:cNvSpPr>
          <p:nvPr/>
        </p:nvSpPr>
        <p:spPr bwMode="auto">
          <a:xfrm>
            <a:off x="6582440" y="570135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0000"/>
                </a:solidFill>
                <a:effectLst/>
                <a:latin typeface="Calibri" panose="020F0502020204030204" pitchFamily="34" charset="0"/>
              </a:rPr>
              <a:t>20</a:t>
            </a:r>
            <a:endParaRPr kumimoji="0" lang="en-US" altLang="en-US" sz="1800" i="0" u="none" strike="noStrike" cap="none" normalizeH="0" baseline="0" dirty="0">
              <a:ln>
                <a:noFill/>
              </a:ln>
              <a:solidFill>
                <a:srgbClr val="FF0000"/>
              </a:solidFill>
              <a:effectLst/>
            </a:endParaRPr>
          </a:p>
        </p:txBody>
      </p:sp>
      <p:sp>
        <p:nvSpPr>
          <p:cNvPr id="176" name="Rectangle 44">
            <a:extLst>
              <a:ext uri="{FF2B5EF4-FFF2-40B4-BE49-F238E27FC236}">
                <a16:creationId xmlns:a16="http://schemas.microsoft.com/office/drawing/2014/main" id="{19E597BC-7457-4B9E-B0EA-6CD83C4A0AE2}"/>
              </a:ext>
            </a:extLst>
          </p:cNvPr>
          <p:cNvSpPr>
            <a:spLocks noChangeArrowheads="1"/>
          </p:cNvSpPr>
          <p:nvPr/>
        </p:nvSpPr>
        <p:spPr bwMode="auto">
          <a:xfrm>
            <a:off x="5341532" y="1379735"/>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14</a:t>
            </a:r>
            <a:endParaRPr kumimoji="0" lang="en-US" altLang="en-US" sz="1800" i="0" u="none" strike="noStrike" cap="none" normalizeH="0" baseline="0" dirty="0">
              <a:ln>
                <a:noFill/>
              </a:ln>
              <a:solidFill>
                <a:srgbClr val="FF0000"/>
              </a:solidFill>
              <a:effectLst/>
            </a:endParaRPr>
          </a:p>
        </p:txBody>
      </p:sp>
      <p:sp>
        <p:nvSpPr>
          <p:cNvPr id="177" name="Rectangle 44">
            <a:extLst>
              <a:ext uri="{FF2B5EF4-FFF2-40B4-BE49-F238E27FC236}">
                <a16:creationId xmlns:a16="http://schemas.microsoft.com/office/drawing/2014/main" id="{62A37FE0-87CA-44A6-9F4E-CA6B2F8DAD6F}"/>
              </a:ext>
            </a:extLst>
          </p:cNvPr>
          <p:cNvSpPr>
            <a:spLocks noChangeArrowheads="1"/>
          </p:cNvSpPr>
          <p:nvPr/>
        </p:nvSpPr>
        <p:spPr bwMode="auto">
          <a:xfrm>
            <a:off x="5350042" y="2613759"/>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14</a:t>
            </a:r>
            <a:endParaRPr kumimoji="0" lang="en-US" altLang="en-US" sz="1800" i="0" u="none" strike="noStrike" cap="none" normalizeH="0" baseline="0" dirty="0">
              <a:ln>
                <a:noFill/>
              </a:ln>
              <a:solidFill>
                <a:srgbClr val="FF0000"/>
              </a:solidFill>
              <a:effectLst/>
            </a:endParaRPr>
          </a:p>
        </p:txBody>
      </p:sp>
      <p:sp>
        <p:nvSpPr>
          <p:cNvPr id="178" name="TextBox 177">
            <a:extLst>
              <a:ext uri="{FF2B5EF4-FFF2-40B4-BE49-F238E27FC236}">
                <a16:creationId xmlns:a16="http://schemas.microsoft.com/office/drawing/2014/main" id="{25A6AEAA-B185-4774-B6D5-8CB9214473CB}"/>
              </a:ext>
            </a:extLst>
          </p:cNvPr>
          <p:cNvSpPr txBox="1"/>
          <p:nvPr/>
        </p:nvSpPr>
        <p:spPr>
          <a:xfrm>
            <a:off x="5922813" y="3751342"/>
            <a:ext cx="1051891" cy="338554"/>
          </a:xfrm>
          <a:prstGeom prst="rect">
            <a:avLst/>
          </a:prstGeom>
          <a:noFill/>
        </p:spPr>
        <p:txBody>
          <a:bodyPr wrap="none" rtlCol="0">
            <a:spAutoFit/>
          </a:bodyPr>
          <a:lstStyle/>
          <a:p>
            <a:r>
              <a:rPr lang="en-US" sz="1600" dirty="0">
                <a:solidFill>
                  <a:srgbClr val="FF0000"/>
                </a:solidFill>
              </a:rPr>
              <a:t>Min(H,J)</a:t>
            </a:r>
          </a:p>
        </p:txBody>
      </p:sp>
      <p:sp>
        <p:nvSpPr>
          <p:cNvPr id="179" name="Rectangle 44">
            <a:extLst>
              <a:ext uri="{FF2B5EF4-FFF2-40B4-BE49-F238E27FC236}">
                <a16:creationId xmlns:a16="http://schemas.microsoft.com/office/drawing/2014/main" id="{1C74E3C4-F77E-4EFD-B4E3-F648CD5A5CC6}"/>
              </a:ext>
            </a:extLst>
          </p:cNvPr>
          <p:cNvSpPr>
            <a:spLocks noChangeArrowheads="1"/>
          </p:cNvSpPr>
          <p:nvPr/>
        </p:nvSpPr>
        <p:spPr bwMode="auto">
          <a:xfrm>
            <a:off x="5347364" y="3840592"/>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14</a:t>
            </a:r>
            <a:endParaRPr kumimoji="0" lang="en-US" altLang="en-US" sz="1800" i="0" u="none" strike="noStrike" cap="none" normalizeH="0" baseline="0" dirty="0">
              <a:ln>
                <a:noFill/>
              </a:ln>
              <a:solidFill>
                <a:srgbClr val="FF0000"/>
              </a:solidFill>
              <a:effectLst/>
            </a:endParaRPr>
          </a:p>
        </p:txBody>
      </p:sp>
      <p:sp>
        <p:nvSpPr>
          <p:cNvPr id="180" name="TextBox 179">
            <a:extLst>
              <a:ext uri="{FF2B5EF4-FFF2-40B4-BE49-F238E27FC236}">
                <a16:creationId xmlns:a16="http://schemas.microsoft.com/office/drawing/2014/main" id="{1BFFB025-798B-471D-AA40-E884197B2145}"/>
              </a:ext>
            </a:extLst>
          </p:cNvPr>
          <p:cNvSpPr txBox="1"/>
          <p:nvPr/>
        </p:nvSpPr>
        <p:spPr>
          <a:xfrm>
            <a:off x="5842000" y="4877544"/>
            <a:ext cx="1045479" cy="338554"/>
          </a:xfrm>
          <a:prstGeom prst="rect">
            <a:avLst/>
          </a:prstGeom>
          <a:noFill/>
        </p:spPr>
        <p:txBody>
          <a:bodyPr wrap="none" rtlCol="0">
            <a:spAutoFit/>
          </a:bodyPr>
          <a:lstStyle/>
          <a:p>
            <a:r>
              <a:rPr lang="en-US" sz="1600" dirty="0">
                <a:solidFill>
                  <a:srgbClr val="FF0000"/>
                </a:solidFill>
              </a:rPr>
              <a:t>Min(H,I)</a:t>
            </a:r>
          </a:p>
        </p:txBody>
      </p:sp>
      <p:sp>
        <p:nvSpPr>
          <p:cNvPr id="181" name="Rectangle 44">
            <a:extLst>
              <a:ext uri="{FF2B5EF4-FFF2-40B4-BE49-F238E27FC236}">
                <a16:creationId xmlns:a16="http://schemas.microsoft.com/office/drawing/2014/main" id="{D81759D3-5D05-4C1B-A3D3-C2B57C4C3F49}"/>
              </a:ext>
            </a:extLst>
          </p:cNvPr>
          <p:cNvSpPr>
            <a:spLocks noChangeArrowheads="1"/>
          </p:cNvSpPr>
          <p:nvPr/>
        </p:nvSpPr>
        <p:spPr bwMode="auto">
          <a:xfrm>
            <a:off x="5335126" y="5069723"/>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14</a:t>
            </a:r>
            <a:endParaRPr kumimoji="0" lang="en-US" altLang="en-US" sz="1800" i="0" u="none" strike="noStrike" cap="none" normalizeH="0" baseline="0" dirty="0">
              <a:ln>
                <a:noFill/>
              </a:ln>
              <a:solidFill>
                <a:srgbClr val="FF0000"/>
              </a:solidFill>
              <a:effectLst/>
            </a:endParaRPr>
          </a:p>
        </p:txBody>
      </p:sp>
      <p:sp>
        <p:nvSpPr>
          <p:cNvPr id="186" name="Rectangle 44">
            <a:extLst>
              <a:ext uri="{FF2B5EF4-FFF2-40B4-BE49-F238E27FC236}">
                <a16:creationId xmlns:a16="http://schemas.microsoft.com/office/drawing/2014/main" id="{4BC5C140-03CB-4DCC-A026-CDBC96E22859}"/>
              </a:ext>
            </a:extLst>
          </p:cNvPr>
          <p:cNvSpPr>
            <a:spLocks noChangeArrowheads="1"/>
          </p:cNvSpPr>
          <p:nvPr/>
        </p:nvSpPr>
        <p:spPr bwMode="auto">
          <a:xfrm>
            <a:off x="4172628" y="139940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FF0000"/>
                </a:solidFill>
                <a:effectLst/>
              </a:rPr>
              <a:t>8</a:t>
            </a:r>
          </a:p>
        </p:txBody>
      </p:sp>
      <p:sp>
        <p:nvSpPr>
          <p:cNvPr id="187" name="Rectangle 44">
            <a:extLst>
              <a:ext uri="{FF2B5EF4-FFF2-40B4-BE49-F238E27FC236}">
                <a16:creationId xmlns:a16="http://schemas.microsoft.com/office/drawing/2014/main" id="{EA74DE80-BC7B-4F39-B40E-584E5E23140F}"/>
              </a:ext>
            </a:extLst>
          </p:cNvPr>
          <p:cNvSpPr>
            <a:spLocks noChangeArrowheads="1"/>
          </p:cNvSpPr>
          <p:nvPr/>
        </p:nvSpPr>
        <p:spPr bwMode="auto">
          <a:xfrm>
            <a:off x="4152272" y="2616196"/>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7</a:t>
            </a:r>
            <a:endParaRPr kumimoji="0" lang="en-US" altLang="en-US" sz="1800" i="0" u="none" strike="noStrike" cap="none" normalizeH="0" baseline="0" dirty="0">
              <a:ln>
                <a:noFill/>
              </a:ln>
              <a:solidFill>
                <a:srgbClr val="FF0000"/>
              </a:solidFill>
              <a:effectLst/>
            </a:endParaRPr>
          </a:p>
        </p:txBody>
      </p:sp>
      <p:sp>
        <p:nvSpPr>
          <p:cNvPr id="188" name="Rectangle 44">
            <a:extLst>
              <a:ext uri="{FF2B5EF4-FFF2-40B4-BE49-F238E27FC236}">
                <a16:creationId xmlns:a16="http://schemas.microsoft.com/office/drawing/2014/main" id="{C7215439-61B4-4065-B188-72BA61BEAF33}"/>
              </a:ext>
            </a:extLst>
          </p:cNvPr>
          <p:cNvSpPr>
            <a:spLocks noChangeArrowheads="1"/>
          </p:cNvSpPr>
          <p:nvPr/>
        </p:nvSpPr>
        <p:spPr bwMode="auto">
          <a:xfrm>
            <a:off x="4115465" y="3838377"/>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10</a:t>
            </a:r>
            <a:endParaRPr kumimoji="0" lang="en-US" altLang="en-US" sz="1800" i="0" u="none" strike="noStrike" cap="none" normalizeH="0" baseline="0" dirty="0">
              <a:ln>
                <a:noFill/>
              </a:ln>
              <a:solidFill>
                <a:srgbClr val="FF0000"/>
              </a:solidFill>
              <a:effectLst/>
            </a:endParaRPr>
          </a:p>
        </p:txBody>
      </p:sp>
      <p:sp>
        <p:nvSpPr>
          <p:cNvPr id="189" name="Rectangle 44">
            <a:extLst>
              <a:ext uri="{FF2B5EF4-FFF2-40B4-BE49-F238E27FC236}">
                <a16:creationId xmlns:a16="http://schemas.microsoft.com/office/drawing/2014/main" id="{8999AD3E-33BA-4946-A7B1-44CDD38DF5EF}"/>
              </a:ext>
            </a:extLst>
          </p:cNvPr>
          <p:cNvSpPr>
            <a:spLocks noChangeArrowheads="1"/>
          </p:cNvSpPr>
          <p:nvPr/>
        </p:nvSpPr>
        <p:spPr bwMode="auto">
          <a:xfrm>
            <a:off x="4170049" y="5084480"/>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7</a:t>
            </a:r>
            <a:endParaRPr kumimoji="0" lang="en-US" altLang="en-US" sz="1800" i="0" u="none" strike="noStrike" cap="none" normalizeH="0" baseline="0" dirty="0">
              <a:ln>
                <a:noFill/>
              </a:ln>
              <a:solidFill>
                <a:srgbClr val="FF0000"/>
              </a:solidFill>
              <a:effectLst/>
            </a:endParaRPr>
          </a:p>
        </p:txBody>
      </p:sp>
      <p:sp>
        <p:nvSpPr>
          <p:cNvPr id="190" name="TextBox 189">
            <a:extLst>
              <a:ext uri="{FF2B5EF4-FFF2-40B4-BE49-F238E27FC236}">
                <a16:creationId xmlns:a16="http://schemas.microsoft.com/office/drawing/2014/main" id="{08374056-3C4A-426D-B022-A2594DC0533D}"/>
              </a:ext>
            </a:extLst>
          </p:cNvPr>
          <p:cNvSpPr txBox="1"/>
          <p:nvPr/>
        </p:nvSpPr>
        <p:spPr>
          <a:xfrm>
            <a:off x="3388829" y="1828176"/>
            <a:ext cx="1106393" cy="338554"/>
          </a:xfrm>
          <a:prstGeom prst="rect">
            <a:avLst/>
          </a:prstGeom>
          <a:noFill/>
        </p:spPr>
        <p:txBody>
          <a:bodyPr wrap="none" rtlCol="0">
            <a:spAutoFit/>
          </a:bodyPr>
          <a:lstStyle/>
          <a:p>
            <a:r>
              <a:rPr lang="en-US" sz="1600" dirty="0">
                <a:solidFill>
                  <a:srgbClr val="FF0000"/>
                </a:solidFill>
              </a:rPr>
              <a:t>Min(C,D)</a:t>
            </a:r>
          </a:p>
        </p:txBody>
      </p:sp>
      <p:sp>
        <p:nvSpPr>
          <p:cNvPr id="191" name="Rectangle 44">
            <a:extLst>
              <a:ext uri="{FF2B5EF4-FFF2-40B4-BE49-F238E27FC236}">
                <a16:creationId xmlns:a16="http://schemas.microsoft.com/office/drawing/2014/main" id="{CF910A72-3AAF-443C-BEF8-AD89A0496B84}"/>
              </a:ext>
            </a:extLst>
          </p:cNvPr>
          <p:cNvSpPr>
            <a:spLocks noChangeArrowheads="1"/>
          </p:cNvSpPr>
          <p:nvPr/>
        </p:nvSpPr>
        <p:spPr bwMode="auto">
          <a:xfrm>
            <a:off x="2932444" y="2002957"/>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7</a:t>
            </a:r>
            <a:endParaRPr kumimoji="0" lang="en-US" altLang="en-US" sz="1800" i="0" u="none" strike="noStrike" cap="none" normalizeH="0" baseline="0" dirty="0">
              <a:ln>
                <a:noFill/>
              </a:ln>
              <a:solidFill>
                <a:srgbClr val="FF0000"/>
              </a:solidFill>
              <a:effectLst/>
            </a:endParaRPr>
          </a:p>
        </p:txBody>
      </p:sp>
      <p:sp>
        <p:nvSpPr>
          <p:cNvPr id="192" name="TextBox 191">
            <a:extLst>
              <a:ext uri="{FF2B5EF4-FFF2-40B4-BE49-F238E27FC236}">
                <a16:creationId xmlns:a16="http://schemas.microsoft.com/office/drawing/2014/main" id="{23C08BA1-7EFC-4D1C-B409-7C28FFE2A20D}"/>
              </a:ext>
            </a:extLst>
          </p:cNvPr>
          <p:cNvSpPr txBox="1"/>
          <p:nvPr/>
        </p:nvSpPr>
        <p:spPr>
          <a:xfrm>
            <a:off x="3394075" y="4287255"/>
            <a:ext cx="1053494" cy="338554"/>
          </a:xfrm>
          <a:prstGeom prst="rect">
            <a:avLst/>
          </a:prstGeom>
          <a:noFill/>
        </p:spPr>
        <p:txBody>
          <a:bodyPr wrap="none" rtlCol="0">
            <a:spAutoFit/>
          </a:bodyPr>
          <a:lstStyle/>
          <a:p>
            <a:r>
              <a:rPr lang="en-US" sz="1600" dirty="0">
                <a:solidFill>
                  <a:srgbClr val="FF0000"/>
                </a:solidFill>
              </a:rPr>
              <a:t>Min(E,F)</a:t>
            </a:r>
          </a:p>
        </p:txBody>
      </p:sp>
      <p:sp>
        <p:nvSpPr>
          <p:cNvPr id="193" name="Rectangle 44">
            <a:extLst>
              <a:ext uri="{FF2B5EF4-FFF2-40B4-BE49-F238E27FC236}">
                <a16:creationId xmlns:a16="http://schemas.microsoft.com/office/drawing/2014/main" id="{9597CD0D-E3AC-4CCB-BF5E-0016B60D4D58}"/>
              </a:ext>
            </a:extLst>
          </p:cNvPr>
          <p:cNvSpPr>
            <a:spLocks noChangeArrowheads="1"/>
          </p:cNvSpPr>
          <p:nvPr/>
        </p:nvSpPr>
        <p:spPr bwMode="auto">
          <a:xfrm>
            <a:off x="2919578" y="4451759"/>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7</a:t>
            </a:r>
            <a:endParaRPr kumimoji="0" lang="en-US" altLang="en-US" sz="1800" i="0" u="none" strike="noStrike" cap="none" normalizeH="0" baseline="0" dirty="0">
              <a:ln>
                <a:noFill/>
              </a:ln>
              <a:solidFill>
                <a:srgbClr val="FF0000"/>
              </a:solidFill>
              <a:effectLst/>
            </a:endParaRPr>
          </a:p>
        </p:txBody>
      </p:sp>
      <p:sp>
        <p:nvSpPr>
          <p:cNvPr id="194" name="Rectangle 44">
            <a:extLst>
              <a:ext uri="{FF2B5EF4-FFF2-40B4-BE49-F238E27FC236}">
                <a16:creationId xmlns:a16="http://schemas.microsoft.com/office/drawing/2014/main" id="{DFC65079-160B-4954-A1B2-4D8F76D11B71}"/>
              </a:ext>
            </a:extLst>
          </p:cNvPr>
          <p:cNvSpPr>
            <a:spLocks noChangeArrowheads="1"/>
          </p:cNvSpPr>
          <p:nvPr/>
        </p:nvSpPr>
        <p:spPr bwMode="auto">
          <a:xfrm>
            <a:off x="1704736" y="1982885"/>
            <a:ext cx="217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0</a:t>
            </a:r>
            <a:endParaRPr kumimoji="0" lang="en-US" altLang="en-US" sz="1800" i="0" u="none" strike="noStrike" cap="none" normalizeH="0" baseline="0" dirty="0">
              <a:ln>
                <a:noFill/>
              </a:ln>
              <a:solidFill>
                <a:srgbClr val="FF0000"/>
              </a:solidFill>
              <a:effectLst/>
            </a:endParaRPr>
          </a:p>
        </p:txBody>
      </p:sp>
      <p:sp>
        <p:nvSpPr>
          <p:cNvPr id="195" name="Rectangle 44">
            <a:extLst>
              <a:ext uri="{FF2B5EF4-FFF2-40B4-BE49-F238E27FC236}">
                <a16:creationId xmlns:a16="http://schemas.microsoft.com/office/drawing/2014/main" id="{DADDC3A6-89F8-44FD-826D-CB8BBC393234}"/>
              </a:ext>
            </a:extLst>
          </p:cNvPr>
          <p:cNvSpPr>
            <a:spLocks noChangeArrowheads="1"/>
          </p:cNvSpPr>
          <p:nvPr/>
        </p:nvSpPr>
        <p:spPr bwMode="auto">
          <a:xfrm>
            <a:off x="1687687" y="4454327"/>
            <a:ext cx="217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alibri" panose="020F0502020204030204" pitchFamily="34" charset="0"/>
              </a:rPr>
              <a:t>5</a:t>
            </a:r>
            <a:endParaRPr kumimoji="0" lang="en-US" altLang="en-US" sz="180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40047344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5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500"/>
                                        <p:tgtEl>
                                          <p:spTgt spid="1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500"/>
                                        <p:tgtEl>
                                          <p:spTgt spid="1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500"/>
                                        <p:tgtEl>
                                          <p:spTgt spid="1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500"/>
                                        <p:tgtEl>
                                          <p:spTgt spid="1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500"/>
                                        <p:tgtEl>
                                          <p:spTgt spid="17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4"/>
                                        </p:tgtEl>
                                        <p:attrNameLst>
                                          <p:attrName>style.visibility</p:attrName>
                                        </p:attrNameLst>
                                      </p:cBhvr>
                                      <p:to>
                                        <p:strVal val="visible"/>
                                      </p:to>
                                    </p:set>
                                    <p:animEffect transition="in" filter="fade">
                                      <p:cBhvr>
                                        <p:cTn id="47" dur="500"/>
                                        <p:tgtEl>
                                          <p:spTgt spid="1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5"/>
                                        </p:tgtEl>
                                        <p:attrNameLst>
                                          <p:attrName>style.visibility</p:attrName>
                                        </p:attrNameLst>
                                      </p:cBhvr>
                                      <p:to>
                                        <p:strVal val="visible"/>
                                      </p:to>
                                    </p:set>
                                    <p:animEffect transition="in" filter="fade">
                                      <p:cBhvr>
                                        <p:cTn id="52" dur="500"/>
                                        <p:tgtEl>
                                          <p:spTgt spid="17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6"/>
                                        </p:tgtEl>
                                        <p:attrNameLst>
                                          <p:attrName>style.visibility</p:attrName>
                                        </p:attrNameLst>
                                      </p:cBhvr>
                                      <p:to>
                                        <p:strVal val="visible"/>
                                      </p:to>
                                    </p:set>
                                    <p:animEffect transition="in" filter="fade">
                                      <p:cBhvr>
                                        <p:cTn id="57" dur="500"/>
                                        <p:tgtEl>
                                          <p:spTgt spid="17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fade">
                                      <p:cBhvr>
                                        <p:cTn id="62" dur="500"/>
                                        <p:tgtEl>
                                          <p:spTgt spid="1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8"/>
                                        </p:tgtEl>
                                        <p:attrNameLst>
                                          <p:attrName>style.visibility</p:attrName>
                                        </p:attrNameLst>
                                      </p:cBhvr>
                                      <p:to>
                                        <p:strVal val="visible"/>
                                      </p:to>
                                    </p:set>
                                    <p:animEffect transition="in" filter="fade">
                                      <p:cBhvr>
                                        <p:cTn id="67" dur="500"/>
                                        <p:tgtEl>
                                          <p:spTgt spid="17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fade">
                                      <p:cBhvr>
                                        <p:cTn id="72" dur="500"/>
                                        <p:tgtEl>
                                          <p:spTgt spid="17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0"/>
                                        </p:tgtEl>
                                        <p:attrNameLst>
                                          <p:attrName>style.visibility</p:attrName>
                                        </p:attrNameLst>
                                      </p:cBhvr>
                                      <p:to>
                                        <p:strVal val="visible"/>
                                      </p:to>
                                    </p:set>
                                    <p:animEffect transition="in" filter="fade">
                                      <p:cBhvr>
                                        <p:cTn id="77" dur="500"/>
                                        <p:tgtEl>
                                          <p:spTgt spid="18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1"/>
                                        </p:tgtEl>
                                        <p:attrNameLst>
                                          <p:attrName>style.visibility</p:attrName>
                                        </p:attrNameLst>
                                      </p:cBhvr>
                                      <p:to>
                                        <p:strVal val="visible"/>
                                      </p:to>
                                    </p:set>
                                    <p:animEffect transition="in" filter="fade">
                                      <p:cBhvr>
                                        <p:cTn id="82" dur="500"/>
                                        <p:tgtEl>
                                          <p:spTgt spid="18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6"/>
                                        </p:tgtEl>
                                        <p:attrNameLst>
                                          <p:attrName>style.visibility</p:attrName>
                                        </p:attrNameLst>
                                      </p:cBhvr>
                                      <p:to>
                                        <p:strVal val="visible"/>
                                      </p:to>
                                    </p:set>
                                    <p:animEffect transition="in" filter="fade">
                                      <p:cBhvr>
                                        <p:cTn id="87" dur="500"/>
                                        <p:tgtEl>
                                          <p:spTgt spid="18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7"/>
                                        </p:tgtEl>
                                        <p:attrNameLst>
                                          <p:attrName>style.visibility</p:attrName>
                                        </p:attrNameLst>
                                      </p:cBhvr>
                                      <p:to>
                                        <p:strVal val="visible"/>
                                      </p:to>
                                    </p:set>
                                    <p:animEffect transition="in" filter="fade">
                                      <p:cBhvr>
                                        <p:cTn id="92" dur="500"/>
                                        <p:tgtEl>
                                          <p:spTgt spid="18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8"/>
                                        </p:tgtEl>
                                        <p:attrNameLst>
                                          <p:attrName>style.visibility</p:attrName>
                                        </p:attrNameLst>
                                      </p:cBhvr>
                                      <p:to>
                                        <p:strVal val="visible"/>
                                      </p:to>
                                    </p:set>
                                    <p:animEffect transition="in" filter="fade">
                                      <p:cBhvr>
                                        <p:cTn id="97" dur="500"/>
                                        <p:tgtEl>
                                          <p:spTgt spid="18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89"/>
                                        </p:tgtEl>
                                        <p:attrNameLst>
                                          <p:attrName>style.visibility</p:attrName>
                                        </p:attrNameLst>
                                      </p:cBhvr>
                                      <p:to>
                                        <p:strVal val="visible"/>
                                      </p:to>
                                    </p:set>
                                    <p:animEffect transition="in" filter="fade">
                                      <p:cBhvr>
                                        <p:cTn id="102" dur="500"/>
                                        <p:tgtEl>
                                          <p:spTgt spid="18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90"/>
                                        </p:tgtEl>
                                        <p:attrNameLst>
                                          <p:attrName>style.visibility</p:attrName>
                                        </p:attrNameLst>
                                      </p:cBhvr>
                                      <p:to>
                                        <p:strVal val="visible"/>
                                      </p:to>
                                    </p:set>
                                    <p:animEffect transition="in" filter="fade">
                                      <p:cBhvr>
                                        <p:cTn id="107" dur="500"/>
                                        <p:tgtEl>
                                          <p:spTgt spid="19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91"/>
                                        </p:tgtEl>
                                        <p:attrNameLst>
                                          <p:attrName>style.visibility</p:attrName>
                                        </p:attrNameLst>
                                      </p:cBhvr>
                                      <p:to>
                                        <p:strVal val="visible"/>
                                      </p:to>
                                    </p:set>
                                    <p:animEffect transition="in" filter="fade">
                                      <p:cBhvr>
                                        <p:cTn id="112" dur="500"/>
                                        <p:tgtEl>
                                          <p:spTgt spid="19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92"/>
                                        </p:tgtEl>
                                        <p:attrNameLst>
                                          <p:attrName>style.visibility</p:attrName>
                                        </p:attrNameLst>
                                      </p:cBhvr>
                                      <p:to>
                                        <p:strVal val="visible"/>
                                      </p:to>
                                    </p:set>
                                    <p:animEffect transition="in" filter="fade">
                                      <p:cBhvr>
                                        <p:cTn id="117" dur="500"/>
                                        <p:tgtEl>
                                          <p:spTgt spid="19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93"/>
                                        </p:tgtEl>
                                        <p:attrNameLst>
                                          <p:attrName>style.visibility</p:attrName>
                                        </p:attrNameLst>
                                      </p:cBhvr>
                                      <p:to>
                                        <p:strVal val="visible"/>
                                      </p:to>
                                    </p:set>
                                    <p:animEffect transition="in" filter="fade">
                                      <p:cBhvr>
                                        <p:cTn id="122" dur="500"/>
                                        <p:tgtEl>
                                          <p:spTgt spid="19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94"/>
                                        </p:tgtEl>
                                        <p:attrNameLst>
                                          <p:attrName>style.visibility</p:attrName>
                                        </p:attrNameLst>
                                      </p:cBhvr>
                                      <p:to>
                                        <p:strVal val="visible"/>
                                      </p:to>
                                    </p:set>
                                    <p:animEffect transition="in" filter="fade">
                                      <p:cBhvr>
                                        <p:cTn id="127" dur="500"/>
                                        <p:tgtEl>
                                          <p:spTgt spid="19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95"/>
                                        </p:tgtEl>
                                        <p:attrNameLst>
                                          <p:attrName>style.visibility</p:attrName>
                                        </p:attrNameLst>
                                      </p:cBhvr>
                                      <p:to>
                                        <p:strVal val="visible"/>
                                      </p:to>
                                    </p:set>
                                    <p:animEffect transition="in" filter="fade">
                                      <p:cBhvr>
                                        <p:cTn id="132"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p:bldP spid="167" grpId="0"/>
      <p:bldP spid="168" grpId="0"/>
      <p:bldP spid="170" grpId="0"/>
      <p:bldP spid="171" grpId="0"/>
      <p:bldP spid="172" grpId="0"/>
      <p:bldP spid="173" grpId="0"/>
      <p:bldP spid="174" grpId="0"/>
      <p:bldP spid="175" grpId="0"/>
      <p:bldP spid="176" grpId="0"/>
      <p:bldP spid="177" grpId="0"/>
      <p:bldP spid="178" grpId="0"/>
      <p:bldP spid="179" grpId="0"/>
      <p:bldP spid="180" grpId="0"/>
      <p:bldP spid="181" grpId="0"/>
      <p:bldP spid="186" grpId="0"/>
      <p:bldP spid="187" grpId="0"/>
      <p:bldP spid="188" grpId="0"/>
      <p:bldP spid="189" grpId="0"/>
      <p:bldP spid="190" grpId="0"/>
      <p:bldP spid="191" grpId="0"/>
      <p:bldP spid="192" grpId="0"/>
      <p:bldP spid="193" grpId="0"/>
      <p:bldP spid="194" grpId="0"/>
      <p:bldP spid="19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23812" y="-39552"/>
            <a:ext cx="12215812" cy="596344"/>
          </a:xfrm>
        </p:spPr>
        <p:txBody>
          <a:bodyPr/>
          <a:lstStyle/>
          <a:p>
            <a:r>
              <a:rPr lang="en-US" dirty="0">
                <a:cs typeface="Arial" charset="0"/>
              </a:rPr>
              <a:t>Forward Path- Divergence Points</a:t>
            </a:r>
            <a:endParaRPr lang="en-US" dirty="0"/>
          </a:p>
        </p:txBody>
      </p:sp>
      <p:sp>
        <p:nvSpPr>
          <p:cNvPr id="26627" name="Text Box 3"/>
          <p:cNvSpPr txBox="1">
            <a:spLocks noChangeArrowheads="1"/>
          </p:cNvSpPr>
          <p:nvPr/>
        </p:nvSpPr>
        <p:spPr bwMode="auto">
          <a:xfrm>
            <a:off x="5467351" y="2944814"/>
            <a:ext cx="1579563" cy="968375"/>
          </a:xfrm>
          <a:prstGeom prst="rect">
            <a:avLst/>
          </a:prstGeom>
          <a:solidFill>
            <a:srgbClr val="EAEAEA"/>
          </a:solidFill>
          <a:ln w="38100">
            <a:solidFill>
              <a:schemeClr val="tx1"/>
            </a:solidFill>
            <a:miter lim="800000"/>
            <a:headEnd/>
            <a:tailEnd/>
          </a:ln>
        </p:spPr>
        <p:txBody>
          <a:bodyPr>
            <a:spAutoFit/>
          </a:bodyPr>
          <a:lstStyle/>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a:p>
            <a:pPr>
              <a:spcBef>
                <a:spcPct val="50000"/>
              </a:spcBef>
            </a:pPr>
            <a:endParaRPr lang="en-US" sz="1000">
              <a:latin typeface="Book Antiqua" panose="02040602050305030304" pitchFamily="18" charset="0"/>
            </a:endParaRPr>
          </a:p>
        </p:txBody>
      </p:sp>
      <p:grpSp>
        <p:nvGrpSpPr>
          <p:cNvPr id="26628" name="Group 4"/>
          <p:cNvGrpSpPr>
            <a:grpSpLocks/>
          </p:cNvGrpSpPr>
          <p:nvPr/>
        </p:nvGrpSpPr>
        <p:grpSpPr bwMode="auto">
          <a:xfrm>
            <a:off x="3733800" y="2662238"/>
            <a:ext cx="1728788" cy="468312"/>
            <a:chOff x="1020" y="1502"/>
            <a:chExt cx="1089" cy="295"/>
          </a:xfrm>
        </p:grpSpPr>
        <p:sp>
          <p:nvSpPr>
            <p:cNvPr id="26647" name="Line 5"/>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6648" name="Line 6"/>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sp>
        <p:nvSpPr>
          <p:cNvPr id="26629" name="Line 7"/>
          <p:cNvSpPr>
            <a:spLocks noChangeShapeType="1"/>
          </p:cNvSpPr>
          <p:nvPr/>
        </p:nvSpPr>
        <p:spPr bwMode="auto">
          <a:xfrm>
            <a:off x="3770314" y="3419475"/>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26630" name="Group 8"/>
          <p:cNvGrpSpPr>
            <a:grpSpLocks/>
          </p:cNvGrpSpPr>
          <p:nvPr/>
        </p:nvGrpSpPr>
        <p:grpSpPr bwMode="auto">
          <a:xfrm flipV="1">
            <a:off x="3733800" y="3706813"/>
            <a:ext cx="1728788" cy="468312"/>
            <a:chOff x="1020" y="1502"/>
            <a:chExt cx="1089" cy="295"/>
          </a:xfrm>
        </p:grpSpPr>
        <p:sp>
          <p:nvSpPr>
            <p:cNvPr id="26645" name="Line 9"/>
            <p:cNvSpPr>
              <a:spLocks noChangeShapeType="1"/>
            </p:cNvSpPr>
            <p:nvPr/>
          </p:nvSpPr>
          <p:spPr bwMode="auto">
            <a:xfrm>
              <a:off x="1020" y="1502"/>
              <a:ext cx="0" cy="295"/>
            </a:xfrm>
            <a:prstGeom prst="line">
              <a:avLst/>
            </a:prstGeom>
            <a:noFill/>
            <a:ln w="38100">
              <a:solidFill>
                <a:schemeClr val="tx1"/>
              </a:solidFill>
              <a:round/>
              <a:headEnd/>
              <a:tailEnd/>
            </a:ln>
          </p:spPr>
          <p:txBody>
            <a:bodyPr/>
            <a:lstStyle/>
            <a:p>
              <a:endParaRPr lang="en-US">
                <a:latin typeface="Book Antiqua" panose="02040602050305030304" pitchFamily="18" charset="0"/>
              </a:endParaRPr>
            </a:p>
          </p:txBody>
        </p:sp>
        <p:sp>
          <p:nvSpPr>
            <p:cNvPr id="26646" name="Line 10"/>
            <p:cNvSpPr>
              <a:spLocks noChangeShapeType="1"/>
            </p:cNvSpPr>
            <p:nvPr/>
          </p:nvSpPr>
          <p:spPr bwMode="auto">
            <a:xfrm>
              <a:off x="1020" y="1797"/>
              <a:ext cx="1089"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grpSp>
      <p:grpSp>
        <p:nvGrpSpPr>
          <p:cNvPr id="4" name="Group 11"/>
          <p:cNvGrpSpPr>
            <a:grpSpLocks/>
          </p:cNvGrpSpPr>
          <p:nvPr/>
        </p:nvGrpSpPr>
        <p:grpSpPr bwMode="auto">
          <a:xfrm>
            <a:off x="4667253" y="2811464"/>
            <a:ext cx="650875" cy="969963"/>
            <a:chOff x="1608" y="1596"/>
            <a:chExt cx="410" cy="611"/>
          </a:xfrm>
        </p:grpSpPr>
        <p:sp>
          <p:nvSpPr>
            <p:cNvPr id="26642" name="Text Box 12"/>
            <p:cNvSpPr txBox="1">
              <a:spLocks noChangeArrowheads="1"/>
            </p:cNvSpPr>
            <p:nvPr/>
          </p:nvSpPr>
          <p:spPr bwMode="auto">
            <a:xfrm>
              <a:off x="1608" y="1596"/>
              <a:ext cx="262" cy="233"/>
            </a:xfrm>
            <a:prstGeom prst="rect">
              <a:avLst/>
            </a:prstGeom>
            <a:noFill/>
            <a:ln w="9525">
              <a:noFill/>
              <a:miter lim="800000"/>
              <a:headEnd/>
              <a:tailEnd/>
            </a:ln>
          </p:spPr>
          <p:txBody>
            <a:bodyPr wrap="square">
              <a:spAutoFit/>
            </a:bodyPr>
            <a:lstStyle/>
            <a:p>
              <a:r>
                <a:rPr lang="en-US" b="1" dirty="0">
                  <a:solidFill>
                    <a:srgbClr val="FF0000"/>
                  </a:solidFill>
                  <a:latin typeface="Book Antiqua" panose="02040602050305030304" pitchFamily="18" charset="0"/>
                </a:rPr>
                <a:t>30</a:t>
              </a:r>
            </a:p>
          </p:txBody>
        </p:sp>
        <p:sp>
          <p:nvSpPr>
            <p:cNvPr id="26643" name="Text Box 13"/>
            <p:cNvSpPr txBox="1">
              <a:spLocks noChangeArrowheads="1"/>
            </p:cNvSpPr>
            <p:nvPr/>
          </p:nvSpPr>
          <p:spPr bwMode="auto">
            <a:xfrm>
              <a:off x="1608" y="1788"/>
              <a:ext cx="410" cy="233"/>
            </a:xfrm>
            <a:prstGeom prst="rect">
              <a:avLst/>
            </a:prstGeom>
            <a:noFill/>
            <a:ln w="9525">
              <a:noFill/>
              <a:miter lim="800000"/>
              <a:headEnd/>
              <a:tailEnd/>
            </a:ln>
          </p:spPr>
          <p:txBody>
            <a:bodyPr>
              <a:spAutoFit/>
            </a:bodyPr>
            <a:lstStyle/>
            <a:p>
              <a:r>
                <a:rPr lang="en-US" b="1" dirty="0">
                  <a:solidFill>
                    <a:srgbClr val="FF0000"/>
                  </a:solidFill>
                  <a:latin typeface="Book Antiqua" panose="02040602050305030304" pitchFamily="18" charset="0"/>
                </a:rPr>
                <a:t>30</a:t>
              </a:r>
            </a:p>
          </p:txBody>
        </p:sp>
        <p:sp>
          <p:nvSpPr>
            <p:cNvPr id="26644" name="Text Box 14"/>
            <p:cNvSpPr txBox="1">
              <a:spLocks noChangeArrowheads="1"/>
            </p:cNvSpPr>
            <p:nvPr/>
          </p:nvSpPr>
          <p:spPr bwMode="auto">
            <a:xfrm>
              <a:off x="1608" y="1974"/>
              <a:ext cx="262" cy="233"/>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30</a:t>
              </a:r>
            </a:p>
          </p:txBody>
        </p:sp>
      </p:grpSp>
      <p:sp>
        <p:nvSpPr>
          <p:cNvPr id="19" name="Text Box 15"/>
          <p:cNvSpPr txBox="1">
            <a:spLocks noChangeArrowheads="1"/>
          </p:cNvSpPr>
          <p:nvPr/>
        </p:nvSpPr>
        <p:spPr bwMode="auto">
          <a:xfrm>
            <a:off x="6434138" y="2446338"/>
            <a:ext cx="1119217" cy="369332"/>
          </a:xfrm>
          <a:prstGeom prst="rect">
            <a:avLst/>
          </a:prstGeom>
          <a:noFill/>
          <a:ln w="9525">
            <a:noFill/>
            <a:miter lim="800000"/>
            <a:headEnd/>
            <a:tailEnd/>
          </a:ln>
        </p:spPr>
        <p:txBody>
          <a:bodyPr wrap="none">
            <a:spAutoFit/>
          </a:bodyPr>
          <a:lstStyle/>
          <a:p>
            <a:r>
              <a:rPr lang="en-US" b="1">
                <a:solidFill>
                  <a:srgbClr val="FF0000"/>
                </a:solidFill>
                <a:latin typeface="Book Antiqua" panose="02040602050305030304" pitchFamily="18" charset="0"/>
              </a:rPr>
              <a:t>Min = 35</a:t>
            </a:r>
          </a:p>
        </p:txBody>
      </p:sp>
      <p:sp>
        <p:nvSpPr>
          <p:cNvPr id="26634" name="Line 17"/>
          <p:cNvSpPr>
            <a:spLocks noChangeShapeType="1"/>
          </p:cNvSpPr>
          <p:nvPr/>
        </p:nvSpPr>
        <p:spPr bwMode="auto">
          <a:xfrm>
            <a:off x="7081839" y="3238500"/>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6635" name="Line 18"/>
          <p:cNvSpPr>
            <a:spLocks noChangeShapeType="1"/>
          </p:cNvSpPr>
          <p:nvPr/>
        </p:nvSpPr>
        <p:spPr bwMode="auto">
          <a:xfrm>
            <a:off x="7081839" y="3598863"/>
            <a:ext cx="1692275" cy="0"/>
          </a:xfrm>
          <a:prstGeom prst="line">
            <a:avLst/>
          </a:prstGeom>
          <a:noFill/>
          <a:ln w="38100">
            <a:solidFill>
              <a:schemeClr val="tx1"/>
            </a:solidFill>
            <a:round/>
            <a:headEnd/>
            <a:tailEnd type="triangle" w="med" len="med"/>
          </a:ln>
        </p:spPr>
        <p:txBody>
          <a:bodyPr/>
          <a:lstStyle/>
          <a:p>
            <a:endParaRPr lang="en-US">
              <a:latin typeface="Book Antiqua" panose="02040602050305030304" pitchFamily="18" charset="0"/>
            </a:endParaRPr>
          </a:p>
        </p:txBody>
      </p:sp>
      <p:sp>
        <p:nvSpPr>
          <p:cNvPr id="26636" name="Text Box 19"/>
          <p:cNvSpPr txBox="1">
            <a:spLocks noChangeArrowheads="1"/>
          </p:cNvSpPr>
          <p:nvPr/>
        </p:nvSpPr>
        <p:spPr bwMode="auto">
          <a:xfrm>
            <a:off x="7079078" y="2916355"/>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35</a:t>
            </a:r>
          </a:p>
        </p:txBody>
      </p:sp>
      <p:sp>
        <p:nvSpPr>
          <p:cNvPr id="26637" name="Text Box 20"/>
          <p:cNvSpPr txBox="1">
            <a:spLocks noChangeArrowheads="1"/>
          </p:cNvSpPr>
          <p:nvPr/>
        </p:nvSpPr>
        <p:spPr bwMode="auto">
          <a:xfrm>
            <a:off x="7079078" y="3285687"/>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45</a:t>
            </a:r>
          </a:p>
        </p:txBody>
      </p:sp>
      <p:sp>
        <p:nvSpPr>
          <p:cNvPr id="25" name="Text Box 21"/>
          <p:cNvSpPr txBox="1">
            <a:spLocks noChangeArrowheads="1"/>
          </p:cNvSpPr>
          <p:nvPr/>
        </p:nvSpPr>
        <p:spPr bwMode="auto">
          <a:xfrm>
            <a:off x="5138738" y="2554288"/>
            <a:ext cx="415498"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30</a:t>
            </a:r>
          </a:p>
        </p:txBody>
      </p:sp>
      <p:sp>
        <p:nvSpPr>
          <p:cNvPr id="26"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
        <p:nvSpPr>
          <p:cNvPr id="23" name="Text Box 21">
            <a:extLst>
              <a:ext uri="{FF2B5EF4-FFF2-40B4-BE49-F238E27FC236}">
                <a16:creationId xmlns:a16="http://schemas.microsoft.com/office/drawing/2014/main" id="{E1DE921F-2123-4280-B047-E779836EB0D5}"/>
              </a:ext>
            </a:extLst>
          </p:cNvPr>
          <p:cNvSpPr txBox="1">
            <a:spLocks noChangeArrowheads="1"/>
          </p:cNvSpPr>
          <p:nvPr/>
        </p:nvSpPr>
        <p:spPr bwMode="auto">
          <a:xfrm>
            <a:off x="6111820" y="3913189"/>
            <a:ext cx="300082" cy="369332"/>
          </a:xfrm>
          <a:prstGeom prst="rect">
            <a:avLst/>
          </a:prstGeom>
          <a:noFill/>
          <a:ln w="9525">
            <a:noFill/>
            <a:miter lim="800000"/>
            <a:headEnd/>
            <a:tailEnd/>
          </a:ln>
        </p:spPr>
        <p:txBody>
          <a:bodyPr wrap="none">
            <a:spAutoFit/>
          </a:bodyPr>
          <a:lstStyle/>
          <a:p>
            <a:r>
              <a:rPr lang="en-US" b="1" dirty="0">
                <a:latin typeface="Book Antiqua" panose="02040602050305030304" pitchFamily="18" charset="0"/>
              </a:rPr>
              <a:t>5</a:t>
            </a:r>
          </a:p>
        </p:txBody>
      </p:sp>
    </p:spTree>
    <p:extLst>
      <p:ext uri="{BB962C8B-B14F-4D97-AF65-F5344CB8AC3E}">
        <p14:creationId xmlns:p14="http://schemas.microsoft.com/office/powerpoint/2010/main" val="6066337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83F9-B5EB-471E-99D7-DC28CFBEDC65}"/>
              </a:ext>
            </a:extLst>
          </p:cNvPr>
          <p:cNvSpPr>
            <a:spLocks noGrp="1"/>
          </p:cNvSpPr>
          <p:nvPr>
            <p:ph type="title"/>
          </p:nvPr>
        </p:nvSpPr>
        <p:spPr>
          <a:xfrm>
            <a:off x="-1769" y="13821"/>
            <a:ext cx="10972800" cy="563880"/>
          </a:xfrm>
        </p:spPr>
        <p:txBody>
          <a:bodyPr/>
          <a:lstStyle/>
          <a:p>
            <a:r>
              <a:rPr lang="en-US" dirty="0"/>
              <a:t>Critical Path and Slacks</a:t>
            </a:r>
          </a:p>
        </p:txBody>
      </p:sp>
      <p:graphicFrame>
        <p:nvGraphicFramePr>
          <p:cNvPr id="3" name="Object 2">
            <a:extLst>
              <a:ext uri="{FF2B5EF4-FFF2-40B4-BE49-F238E27FC236}">
                <a16:creationId xmlns:a16="http://schemas.microsoft.com/office/drawing/2014/main" id="{B066C434-BAD6-4B28-9510-C70FDCED0814}"/>
              </a:ext>
            </a:extLst>
          </p:cNvPr>
          <p:cNvGraphicFramePr>
            <a:graphicFrameLocks noChangeAspect="1"/>
          </p:cNvGraphicFramePr>
          <p:nvPr>
            <p:extLst>
              <p:ext uri="{D42A27DB-BD31-4B8C-83A1-F6EECF244321}">
                <p14:modId xmlns:p14="http://schemas.microsoft.com/office/powerpoint/2010/main" val="2715440459"/>
              </p:ext>
            </p:extLst>
          </p:nvPr>
        </p:nvGraphicFramePr>
        <p:xfrm>
          <a:off x="52585" y="976424"/>
          <a:ext cx="12118149" cy="5197550"/>
        </p:xfrm>
        <a:graphic>
          <a:graphicData uri="http://schemas.openxmlformats.org/presentationml/2006/ole">
            <mc:AlternateContent xmlns:mc="http://schemas.openxmlformats.org/markup-compatibility/2006">
              <mc:Choice xmlns:v="urn:schemas-microsoft-com:vml" Requires="v">
                <p:oleObj spid="_x0000_s200711" name="Worksheet" r:id="rId3" imgW="14011315" imgH="6010249" progId="Excel.Sheet.12">
                  <p:embed/>
                </p:oleObj>
              </mc:Choice>
              <mc:Fallback>
                <p:oleObj name="Worksheet" r:id="rId3" imgW="14011315" imgH="6010249" progId="Excel.Sheet.12">
                  <p:embed/>
                  <p:pic>
                    <p:nvPicPr>
                      <p:cNvPr id="0" name=""/>
                      <p:cNvPicPr/>
                      <p:nvPr/>
                    </p:nvPicPr>
                    <p:blipFill>
                      <a:blip r:embed="rId4"/>
                      <a:stretch>
                        <a:fillRect/>
                      </a:stretch>
                    </p:blipFill>
                    <p:spPr>
                      <a:xfrm>
                        <a:off x="52585" y="976424"/>
                        <a:ext cx="12118149" cy="519755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4E7CDD94-BD4F-4393-9FD5-4B1BBCD38469}"/>
              </a:ext>
            </a:extLst>
          </p:cNvPr>
          <p:cNvSpPr/>
          <p:nvPr/>
        </p:nvSpPr>
        <p:spPr bwMode="auto">
          <a:xfrm>
            <a:off x="2950534" y="4157332"/>
            <a:ext cx="566928" cy="557784"/>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 name="Rectangle 5">
            <a:extLst>
              <a:ext uri="{FF2B5EF4-FFF2-40B4-BE49-F238E27FC236}">
                <a16:creationId xmlns:a16="http://schemas.microsoft.com/office/drawing/2014/main" id="{5A1EA814-9246-457B-8FB3-1186F4A02795}"/>
              </a:ext>
            </a:extLst>
          </p:cNvPr>
          <p:cNvSpPr/>
          <p:nvPr/>
        </p:nvSpPr>
        <p:spPr bwMode="auto">
          <a:xfrm>
            <a:off x="5247167" y="3575199"/>
            <a:ext cx="566928" cy="557784"/>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7" name="Rectangle 6">
            <a:extLst>
              <a:ext uri="{FF2B5EF4-FFF2-40B4-BE49-F238E27FC236}">
                <a16:creationId xmlns:a16="http://schemas.microsoft.com/office/drawing/2014/main" id="{95D182CD-B30C-431A-9470-1086F5E26815}"/>
              </a:ext>
            </a:extLst>
          </p:cNvPr>
          <p:cNvSpPr/>
          <p:nvPr/>
        </p:nvSpPr>
        <p:spPr bwMode="auto">
          <a:xfrm>
            <a:off x="5245250" y="4736382"/>
            <a:ext cx="566928" cy="557784"/>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8" name="Rectangle 7">
            <a:extLst>
              <a:ext uri="{FF2B5EF4-FFF2-40B4-BE49-F238E27FC236}">
                <a16:creationId xmlns:a16="http://schemas.microsoft.com/office/drawing/2014/main" id="{ED0824F5-F9C6-4B68-A66C-E14FED1063EE}"/>
              </a:ext>
            </a:extLst>
          </p:cNvPr>
          <p:cNvSpPr/>
          <p:nvPr/>
        </p:nvSpPr>
        <p:spPr bwMode="auto">
          <a:xfrm>
            <a:off x="7541883" y="4154249"/>
            <a:ext cx="566928" cy="557784"/>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9" name="Rectangle 8">
            <a:extLst>
              <a:ext uri="{FF2B5EF4-FFF2-40B4-BE49-F238E27FC236}">
                <a16:creationId xmlns:a16="http://schemas.microsoft.com/office/drawing/2014/main" id="{367A65EF-BCD3-42D5-B913-7C382288210D}"/>
              </a:ext>
            </a:extLst>
          </p:cNvPr>
          <p:cNvSpPr/>
          <p:nvPr/>
        </p:nvSpPr>
        <p:spPr bwMode="auto">
          <a:xfrm>
            <a:off x="9863468" y="4736382"/>
            <a:ext cx="566928" cy="557784"/>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0" name="Rectangle 9">
            <a:extLst>
              <a:ext uri="{FF2B5EF4-FFF2-40B4-BE49-F238E27FC236}">
                <a16:creationId xmlns:a16="http://schemas.microsoft.com/office/drawing/2014/main" id="{FA975C33-3403-47E3-ACCC-5F5D30B2B842}"/>
              </a:ext>
            </a:extLst>
          </p:cNvPr>
          <p:cNvSpPr/>
          <p:nvPr/>
        </p:nvSpPr>
        <p:spPr bwMode="auto">
          <a:xfrm>
            <a:off x="7554287" y="5306609"/>
            <a:ext cx="566928" cy="55778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Tree>
    <p:extLst>
      <p:ext uri="{BB962C8B-B14F-4D97-AF65-F5344CB8AC3E}">
        <p14:creationId xmlns:p14="http://schemas.microsoft.com/office/powerpoint/2010/main" val="411058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83F9-B5EB-471E-99D7-DC28CFBEDC65}"/>
              </a:ext>
            </a:extLst>
          </p:cNvPr>
          <p:cNvSpPr>
            <a:spLocks noGrp="1"/>
          </p:cNvSpPr>
          <p:nvPr>
            <p:ph type="title"/>
          </p:nvPr>
        </p:nvSpPr>
        <p:spPr>
          <a:xfrm>
            <a:off x="-1769" y="13821"/>
            <a:ext cx="10972800" cy="563880"/>
          </a:xfrm>
        </p:spPr>
        <p:txBody>
          <a:bodyPr/>
          <a:lstStyle/>
          <a:p>
            <a:r>
              <a:rPr lang="en-US" dirty="0" err="1"/>
              <a:t>ProjMGT</a:t>
            </a:r>
            <a:r>
              <a:rPr lang="en-US" dirty="0"/>
              <a:t>-RAND()</a:t>
            </a:r>
          </a:p>
        </p:txBody>
      </p:sp>
      <p:graphicFrame>
        <p:nvGraphicFramePr>
          <p:cNvPr id="4" name="Object 3">
            <a:extLst>
              <a:ext uri="{FF2B5EF4-FFF2-40B4-BE49-F238E27FC236}">
                <a16:creationId xmlns:a16="http://schemas.microsoft.com/office/drawing/2014/main" id="{8EC3EA23-F434-4D82-81F6-EFFD4302390F}"/>
              </a:ext>
            </a:extLst>
          </p:cNvPr>
          <p:cNvGraphicFramePr>
            <a:graphicFrameLocks noChangeAspect="1"/>
          </p:cNvGraphicFramePr>
          <p:nvPr>
            <p:extLst>
              <p:ext uri="{D42A27DB-BD31-4B8C-83A1-F6EECF244321}">
                <p14:modId xmlns:p14="http://schemas.microsoft.com/office/powerpoint/2010/main" val="2848175086"/>
              </p:ext>
            </p:extLst>
          </p:nvPr>
        </p:nvGraphicFramePr>
        <p:xfrm>
          <a:off x="51364" y="956934"/>
          <a:ext cx="12064436" cy="5174512"/>
        </p:xfrm>
        <a:graphic>
          <a:graphicData uri="http://schemas.openxmlformats.org/presentationml/2006/ole">
            <mc:AlternateContent xmlns:mc="http://schemas.openxmlformats.org/markup-compatibility/2006">
              <mc:Choice xmlns:v="urn:schemas-microsoft-com:vml" Requires="v">
                <p:oleObj spid="_x0000_s201734" name="Worksheet" r:id="rId3" imgW="14011315" imgH="6010249" progId="Excel.Sheet.12">
                  <p:embed/>
                </p:oleObj>
              </mc:Choice>
              <mc:Fallback>
                <p:oleObj name="Worksheet" r:id="rId3" imgW="14011315" imgH="6010249" progId="Excel.Sheet.12">
                  <p:embed/>
                  <p:pic>
                    <p:nvPicPr>
                      <p:cNvPr id="0" name=""/>
                      <p:cNvPicPr/>
                      <p:nvPr/>
                    </p:nvPicPr>
                    <p:blipFill>
                      <a:blip r:embed="rId4"/>
                      <a:stretch>
                        <a:fillRect/>
                      </a:stretch>
                    </p:blipFill>
                    <p:spPr>
                      <a:xfrm>
                        <a:off x="51364" y="956934"/>
                        <a:ext cx="12064436" cy="5174512"/>
                      </a:xfrm>
                      <a:prstGeom prst="rect">
                        <a:avLst/>
                      </a:prstGeom>
                    </p:spPr>
                  </p:pic>
                </p:oleObj>
              </mc:Fallback>
            </mc:AlternateContent>
          </a:graphicData>
        </a:graphic>
      </p:graphicFrame>
    </p:spTree>
    <p:extLst>
      <p:ext uri="{BB962C8B-B14F-4D97-AF65-F5344CB8AC3E}">
        <p14:creationId xmlns:p14="http://schemas.microsoft.com/office/powerpoint/2010/main" val="352984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a:cs typeface="Arial" charset="0"/>
              </a:rPr>
              <a:t>Slack Times Example</a:t>
            </a:r>
          </a:p>
        </p:txBody>
      </p:sp>
      <p:grpSp>
        <p:nvGrpSpPr>
          <p:cNvPr id="2" name="Group 7"/>
          <p:cNvGrpSpPr>
            <a:grpSpLocks/>
          </p:cNvGrpSpPr>
          <p:nvPr/>
        </p:nvGrpSpPr>
        <p:grpSpPr bwMode="auto">
          <a:xfrm>
            <a:off x="1955800" y="1371601"/>
            <a:ext cx="8407400" cy="4709279"/>
            <a:chOff x="261" y="359"/>
            <a:chExt cx="5394" cy="3415"/>
          </a:xfrm>
        </p:grpSpPr>
        <p:sp>
          <p:nvSpPr>
            <p:cNvPr id="31752" name="Oval 8"/>
            <p:cNvSpPr>
              <a:spLocks noChangeArrowheads="1"/>
            </p:cNvSpPr>
            <p:nvPr/>
          </p:nvSpPr>
          <p:spPr bwMode="auto">
            <a:xfrm>
              <a:off x="261" y="194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3" name="Text Box 9"/>
            <p:cNvSpPr txBox="1">
              <a:spLocks noChangeArrowheads="1"/>
            </p:cNvSpPr>
            <p:nvPr/>
          </p:nvSpPr>
          <p:spPr bwMode="auto">
            <a:xfrm>
              <a:off x="309" y="1978"/>
              <a:ext cx="459"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Start</a:t>
              </a:r>
            </a:p>
          </p:txBody>
        </p:sp>
        <p:sp>
          <p:nvSpPr>
            <p:cNvPr id="31754" name="Oval 10"/>
            <p:cNvSpPr>
              <a:spLocks noChangeArrowheads="1"/>
            </p:cNvSpPr>
            <p:nvPr/>
          </p:nvSpPr>
          <p:spPr bwMode="auto">
            <a:xfrm>
              <a:off x="4917" y="193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5" name="Text Box 11"/>
            <p:cNvSpPr txBox="1">
              <a:spLocks noChangeArrowheads="1"/>
            </p:cNvSpPr>
            <p:nvPr/>
          </p:nvSpPr>
          <p:spPr bwMode="auto">
            <a:xfrm>
              <a:off x="4920" y="1968"/>
              <a:ext cx="568"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Finish</a:t>
              </a:r>
            </a:p>
          </p:txBody>
        </p:sp>
        <p:sp>
          <p:nvSpPr>
            <p:cNvPr id="31756" name="Rectangle 12"/>
            <p:cNvSpPr>
              <a:spLocks noChangeArrowheads="1"/>
            </p:cNvSpPr>
            <p:nvPr/>
          </p:nvSpPr>
          <p:spPr bwMode="auto">
            <a:xfrm>
              <a:off x="1199" y="999"/>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7" name="Text Box 13"/>
            <p:cNvSpPr txBox="1">
              <a:spLocks noChangeArrowheads="1"/>
            </p:cNvSpPr>
            <p:nvPr/>
          </p:nvSpPr>
          <p:spPr bwMode="auto">
            <a:xfrm>
              <a:off x="1178" y="981"/>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a=4</a:t>
              </a:r>
            </a:p>
            <a:p>
              <a:pPr algn="ctr" eaLnBrk="1" hangingPunct="1"/>
              <a:r>
                <a:rPr lang="en-US" sz="1400" dirty="0">
                  <a:latin typeface="Book Antiqua" panose="02040602050305030304" pitchFamily="18" charset="0"/>
                </a:rPr>
                <a:t>slack=    </a:t>
              </a:r>
            </a:p>
          </p:txBody>
        </p:sp>
        <p:sp>
          <p:nvSpPr>
            <p:cNvPr id="31758" name="Rectangle 14"/>
            <p:cNvSpPr>
              <a:spLocks noChangeArrowheads="1"/>
            </p:cNvSpPr>
            <p:nvPr/>
          </p:nvSpPr>
          <p:spPr bwMode="auto">
            <a:xfrm>
              <a:off x="1198" y="290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9" name="Text Box 15"/>
            <p:cNvSpPr txBox="1">
              <a:spLocks noChangeArrowheads="1"/>
            </p:cNvSpPr>
            <p:nvPr/>
          </p:nvSpPr>
          <p:spPr bwMode="auto">
            <a:xfrm>
              <a:off x="1177" y="288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b=3</a:t>
              </a:r>
            </a:p>
            <a:p>
              <a:pPr algn="ctr" eaLnBrk="1" hangingPunct="1"/>
              <a:r>
                <a:rPr lang="en-US" sz="1400" dirty="0">
                  <a:latin typeface="Book Antiqua" panose="02040602050305030304" pitchFamily="18" charset="0"/>
                </a:rPr>
                <a:t>slack=    </a:t>
              </a:r>
            </a:p>
          </p:txBody>
        </p:sp>
        <p:sp>
          <p:nvSpPr>
            <p:cNvPr id="31760" name="Rectangle 16"/>
            <p:cNvSpPr>
              <a:spLocks noChangeArrowheads="1"/>
            </p:cNvSpPr>
            <p:nvPr/>
          </p:nvSpPr>
          <p:spPr bwMode="auto">
            <a:xfrm>
              <a:off x="2217" y="377"/>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1" name="Text Box 17"/>
            <p:cNvSpPr txBox="1">
              <a:spLocks noChangeArrowheads="1"/>
            </p:cNvSpPr>
            <p:nvPr/>
          </p:nvSpPr>
          <p:spPr bwMode="auto">
            <a:xfrm>
              <a:off x="2196" y="359"/>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c=3</a:t>
              </a:r>
            </a:p>
            <a:p>
              <a:pPr algn="ctr" eaLnBrk="1" hangingPunct="1"/>
              <a:r>
                <a:rPr lang="en-US" sz="1400" dirty="0">
                  <a:latin typeface="Book Antiqua" panose="02040602050305030304" pitchFamily="18" charset="0"/>
                </a:rPr>
                <a:t>slack=    </a:t>
              </a:r>
            </a:p>
          </p:txBody>
        </p:sp>
        <p:sp>
          <p:nvSpPr>
            <p:cNvPr id="31762" name="Rectangle 18"/>
            <p:cNvSpPr>
              <a:spLocks noChangeArrowheads="1"/>
            </p:cNvSpPr>
            <p:nvPr/>
          </p:nvSpPr>
          <p:spPr bwMode="auto">
            <a:xfrm>
              <a:off x="2199" y="14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3" name="Text Box 19"/>
            <p:cNvSpPr txBox="1">
              <a:spLocks noChangeArrowheads="1"/>
            </p:cNvSpPr>
            <p:nvPr/>
          </p:nvSpPr>
          <p:spPr bwMode="auto">
            <a:xfrm>
              <a:off x="2178" y="147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d=2</a:t>
              </a:r>
            </a:p>
            <a:p>
              <a:pPr algn="ctr" eaLnBrk="1" hangingPunct="1"/>
              <a:r>
                <a:rPr lang="en-US" sz="1400" dirty="0">
                  <a:latin typeface="Book Antiqua" panose="02040602050305030304" pitchFamily="18" charset="0"/>
                </a:rPr>
                <a:t>slack=    </a:t>
              </a:r>
            </a:p>
          </p:txBody>
        </p:sp>
        <p:sp>
          <p:nvSpPr>
            <p:cNvPr id="31764" name="Rectangle 20"/>
            <p:cNvSpPr>
              <a:spLocks noChangeArrowheads="1"/>
            </p:cNvSpPr>
            <p:nvPr/>
          </p:nvSpPr>
          <p:spPr bwMode="auto">
            <a:xfrm>
              <a:off x="2180" y="234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5" name="Text Box 21"/>
            <p:cNvSpPr txBox="1">
              <a:spLocks noChangeArrowheads="1"/>
            </p:cNvSpPr>
            <p:nvPr/>
          </p:nvSpPr>
          <p:spPr bwMode="auto">
            <a:xfrm>
              <a:off x="2159" y="232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e=6</a:t>
              </a:r>
            </a:p>
            <a:p>
              <a:pPr algn="ctr" eaLnBrk="1" hangingPunct="1"/>
              <a:r>
                <a:rPr lang="en-US" sz="1400" dirty="0">
                  <a:latin typeface="Book Antiqua" panose="02040602050305030304" pitchFamily="18" charset="0"/>
                </a:rPr>
                <a:t>slack=    </a:t>
              </a:r>
            </a:p>
          </p:txBody>
        </p:sp>
        <p:sp>
          <p:nvSpPr>
            <p:cNvPr id="31766" name="Rectangle 22"/>
            <p:cNvSpPr>
              <a:spLocks noChangeArrowheads="1"/>
            </p:cNvSpPr>
            <p:nvPr/>
          </p:nvSpPr>
          <p:spPr bwMode="auto">
            <a:xfrm>
              <a:off x="2180" y="3394"/>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7" name="Text Box 23"/>
            <p:cNvSpPr txBox="1">
              <a:spLocks noChangeArrowheads="1"/>
            </p:cNvSpPr>
            <p:nvPr/>
          </p:nvSpPr>
          <p:spPr bwMode="auto">
            <a:xfrm>
              <a:off x="2159" y="3376"/>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f=4</a:t>
              </a:r>
            </a:p>
            <a:p>
              <a:pPr algn="ctr" eaLnBrk="1" hangingPunct="1"/>
              <a:r>
                <a:rPr lang="en-US" sz="1400" dirty="0">
                  <a:latin typeface="Book Antiqua" panose="02040602050305030304" pitchFamily="18" charset="0"/>
                </a:rPr>
                <a:t>slack=    </a:t>
              </a:r>
            </a:p>
          </p:txBody>
        </p:sp>
        <p:sp>
          <p:nvSpPr>
            <p:cNvPr id="31768" name="Rectangle 24"/>
            <p:cNvSpPr>
              <a:spLocks noChangeArrowheads="1"/>
            </p:cNvSpPr>
            <p:nvPr/>
          </p:nvSpPr>
          <p:spPr bwMode="auto">
            <a:xfrm>
              <a:off x="3204" y="971"/>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9" name="Text Box 25"/>
            <p:cNvSpPr txBox="1">
              <a:spLocks noChangeArrowheads="1"/>
            </p:cNvSpPr>
            <p:nvPr/>
          </p:nvSpPr>
          <p:spPr bwMode="auto">
            <a:xfrm>
              <a:off x="3183" y="953"/>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g=1</a:t>
              </a:r>
            </a:p>
            <a:p>
              <a:pPr algn="ctr" eaLnBrk="1" hangingPunct="1"/>
              <a:r>
                <a:rPr lang="en-US" sz="1400" dirty="0">
                  <a:latin typeface="Book Antiqua" panose="02040602050305030304" pitchFamily="18" charset="0"/>
                </a:rPr>
                <a:t>slack=    </a:t>
              </a:r>
            </a:p>
          </p:txBody>
        </p:sp>
        <p:sp>
          <p:nvSpPr>
            <p:cNvPr id="31770" name="Rectangle 26"/>
            <p:cNvSpPr>
              <a:spLocks noChangeArrowheads="1"/>
            </p:cNvSpPr>
            <p:nvPr/>
          </p:nvSpPr>
          <p:spPr bwMode="auto">
            <a:xfrm>
              <a:off x="3213" y="255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1" name="Text Box 27"/>
            <p:cNvSpPr txBox="1">
              <a:spLocks noChangeArrowheads="1"/>
            </p:cNvSpPr>
            <p:nvPr/>
          </p:nvSpPr>
          <p:spPr bwMode="auto">
            <a:xfrm>
              <a:off x="3192" y="253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h=4</a:t>
              </a:r>
            </a:p>
            <a:p>
              <a:pPr algn="ctr" eaLnBrk="1" hangingPunct="1"/>
              <a:r>
                <a:rPr lang="en-US" sz="1400" dirty="0">
                  <a:latin typeface="Book Antiqua" panose="02040602050305030304" pitchFamily="18" charset="0"/>
                </a:rPr>
                <a:t>slack=    </a:t>
              </a:r>
            </a:p>
          </p:txBody>
        </p:sp>
        <p:sp>
          <p:nvSpPr>
            <p:cNvPr id="31772" name="Rectangle 28"/>
            <p:cNvSpPr>
              <a:spLocks noChangeArrowheads="1"/>
            </p:cNvSpPr>
            <p:nvPr/>
          </p:nvSpPr>
          <p:spPr bwMode="auto">
            <a:xfrm>
              <a:off x="3204" y="341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3" name="Text Box 29"/>
            <p:cNvSpPr txBox="1">
              <a:spLocks noChangeArrowheads="1"/>
            </p:cNvSpPr>
            <p:nvPr/>
          </p:nvSpPr>
          <p:spPr bwMode="auto">
            <a:xfrm>
              <a:off x="3183" y="339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i=5</a:t>
              </a:r>
            </a:p>
            <a:p>
              <a:pPr algn="ctr" eaLnBrk="1" hangingPunct="1"/>
              <a:r>
                <a:rPr lang="en-US" sz="1400" dirty="0">
                  <a:latin typeface="Book Antiqua" panose="02040602050305030304" pitchFamily="18" charset="0"/>
                </a:rPr>
                <a:t>slack=    </a:t>
              </a:r>
            </a:p>
          </p:txBody>
        </p:sp>
        <p:sp>
          <p:nvSpPr>
            <p:cNvPr id="31774" name="Rectangle 30"/>
            <p:cNvSpPr>
              <a:spLocks noChangeArrowheads="1"/>
            </p:cNvSpPr>
            <p:nvPr/>
          </p:nvSpPr>
          <p:spPr bwMode="auto">
            <a:xfrm>
              <a:off x="4045" y="13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5" name="Text Box 31"/>
            <p:cNvSpPr txBox="1">
              <a:spLocks noChangeArrowheads="1"/>
            </p:cNvSpPr>
            <p:nvPr/>
          </p:nvSpPr>
          <p:spPr bwMode="auto">
            <a:xfrm>
              <a:off x="4024" y="137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j=6</a:t>
              </a:r>
            </a:p>
            <a:p>
              <a:pPr algn="ctr" eaLnBrk="1" hangingPunct="1"/>
              <a:r>
                <a:rPr lang="en-US" sz="1400" dirty="0">
                  <a:latin typeface="Book Antiqua" panose="02040602050305030304" pitchFamily="18" charset="0"/>
                </a:rPr>
                <a:t>slack=    </a:t>
              </a:r>
            </a:p>
          </p:txBody>
        </p:sp>
        <p:sp>
          <p:nvSpPr>
            <p:cNvPr id="31776" name="Rectangle 32"/>
            <p:cNvSpPr>
              <a:spLocks noChangeArrowheads="1"/>
            </p:cNvSpPr>
            <p:nvPr/>
          </p:nvSpPr>
          <p:spPr bwMode="auto">
            <a:xfrm>
              <a:off x="4036" y="295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7" name="Text Box 33"/>
            <p:cNvSpPr txBox="1">
              <a:spLocks noChangeArrowheads="1"/>
            </p:cNvSpPr>
            <p:nvPr/>
          </p:nvSpPr>
          <p:spPr bwMode="auto">
            <a:xfrm>
              <a:off x="4015" y="2937"/>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k=1</a:t>
              </a:r>
            </a:p>
            <a:p>
              <a:pPr algn="ctr" eaLnBrk="1" hangingPunct="1"/>
              <a:r>
                <a:rPr lang="en-US" sz="1400" dirty="0">
                  <a:latin typeface="Book Antiqua" panose="02040602050305030304" pitchFamily="18" charset="0"/>
                </a:rPr>
                <a:t>slack=    </a:t>
              </a:r>
            </a:p>
          </p:txBody>
        </p:sp>
        <p:sp>
          <p:nvSpPr>
            <p:cNvPr id="31778" name="Line 34"/>
            <p:cNvSpPr>
              <a:spLocks noChangeShapeType="1"/>
            </p:cNvSpPr>
            <p:nvPr/>
          </p:nvSpPr>
          <p:spPr bwMode="auto">
            <a:xfrm flipV="1">
              <a:off x="678" y="1231"/>
              <a:ext cx="515" cy="747"/>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79" name="Line 35"/>
            <p:cNvSpPr>
              <a:spLocks noChangeShapeType="1"/>
            </p:cNvSpPr>
            <p:nvPr/>
          </p:nvSpPr>
          <p:spPr bwMode="auto">
            <a:xfrm>
              <a:off x="683" y="2240"/>
              <a:ext cx="518" cy="76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0" name="Line 36"/>
            <p:cNvSpPr>
              <a:spLocks noChangeShapeType="1"/>
            </p:cNvSpPr>
            <p:nvPr/>
          </p:nvSpPr>
          <p:spPr bwMode="auto">
            <a:xfrm flipV="1">
              <a:off x="1719" y="576"/>
              <a:ext cx="494" cy="55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1" name="Line 37"/>
            <p:cNvSpPr>
              <a:spLocks noChangeShapeType="1"/>
            </p:cNvSpPr>
            <p:nvPr/>
          </p:nvSpPr>
          <p:spPr bwMode="auto">
            <a:xfrm>
              <a:off x="1719" y="1213"/>
              <a:ext cx="484" cy="39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2" name="Line 38"/>
            <p:cNvSpPr>
              <a:spLocks noChangeShapeType="1"/>
            </p:cNvSpPr>
            <p:nvPr/>
          </p:nvSpPr>
          <p:spPr bwMode="auto">
            <a:xfrm>
              <a:off x="2737" y="585"/>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3" name="Line 39"/>
            <p:cNvSpPr>
              <a:spLocks noChangeShapeType="1"/>
            </p:cNvSpPr>
            <p:nvPr/>
          </p:nvSpPr>
          <p:spPr bwMode="auto">
            <a:xfrm flipV="1">
              <a:off x="2718" y="1164"/>
              <a:ext cx="482" cy="451"/>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4" name="Line 40"/>
            <p:cNvSpPr>
              <a:spLocks noChangeShapeType="1"/>
            </p:cNvSpPr>
            <p:nvPr/>
          </p:nvSpPr>
          <p:spPr bwMode="auto">
            <a:xfrm>
              <a:off x="3727" y="1200"/>
              <a:ext cx="317" cy="282"/>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5" name="Line 41"/>
            <p:cNvSpPr>
              <a:spLocks noChangeShapeType="1"/>
            </p:cNvSpPr>
            <p:nvPr/>
          </p:nvSpPr>
          <p:spPr bwMode="auto">
            <a:xfrm flipV="1">
              <a:off x="1719" y="2523"/>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6" name="Line 42"/>
            <p:cNvSpPr>
              <a:spLocks noChangeShapeType="1"/>
            </p:cNvSpPr>
            <p:nvPr/>
          </p:nvSpPr>
          <p:spPr bwMode="auto">
            <a:xfrm>
              <a:off x="1719" y="3099"/>
              <a:ext cx="457" cy="43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7" name="Line 43"/>
            <p:cNvSpPr>
              <a:spLocks noChangeShapeType="1"/>
            </p:cNvSpPr>
            <p:nvPr/>
          </p:nvSpPr>
          <p:spPr bwMode="auto">
            <a:xfrm>
              <a:off x="2706" y="2542"/>
              <a:ext cx="506" cy="11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8" name="Line 44"/>
            <p:cNvSpPr>
              <a:spLocks noChangeShapeType="1"/>
            </p:cNvSpPr>
            <p:nvPr/>
          </p:nvSpPr>
          <p:spPr bwMode="auto">
            <a:xfrm flipV="1">
              <a:off x="2697" y="1612"/>
              <a:ext cx="1347" cy="82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9" name="Line 45"/>
            <p:cNvSpPr>
              <a:spLocks noChangeShapeType="1"/>
            </p:cNvSpPr>
            <p:nvPr/>
          </p:nvSpPr>
          <p:spPr bwMode="auto">
            <a:xfrm>
              <a:off x="2697" y="3557"/>
              <a:ext cx="503" cy="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0" name="Line 46"/>
            <p:cNvSpPr>
              <a:spLocks noChangeShapeType="1"/>
            </p:cNvSpPr>
            <p:nvPr/>
          </p:nvSpPr>
          <p:spPr bwMode="auto">
            <a:xfrm flipV="1">
              <a:off x="3727" y="3181"/>
              <a:ext cx="305" cy="34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1" name="Line 47"/>
            <p:cNvSpPr>
              <a:spLocks noChangeShapeType="1"/>
            </p:cNvSpPr>
            <p:nvPr/>
          </p:nvSpPr>
          <p:spPr bwMode="auto">
            <a:xfrm>
              <a:off x="3733" y="2788"/>
              <a:ext cx="299" cy="26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2" name="Line 48"/>
            <p:cNvSpPr>
              <a:spLocks noChangeShapeType="1"/>
            </p:cNvSpPr>
            <p:nvPr/>
          </p:nvSpPr>
          <p:spPr bwMode="auto">
            <a:xfrm flipV="1">
              <a:off x="4556" y="2216"/>
              <a:ext cx="426" cy="82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3" name="Line 49"/>
            <p:cNvSpPr>
              <a:spLocks noChangeShapeType="1"/>
            </p:cNvSpPr>
            <p:nvPr/>
          </p:nvSpPr>
          <p:spPr bwMode="auto">
            <a:xfrm>
              <a:off x="4565" y="1600"/>
              <a:ext cx="422" cy="38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3" name="Group 50"/>
            <p:cNvGrpSpPr>
              <a:grpSpLocks/>
            </p:cNvGrpSpPr>
            <p:nvPr/>
          </p:nvGrpSpPr>
          <p:grpSpPr bwMode="auto">
            <a:xfrm>
              <a:off x="4872" y="359"/>
              <a:ext cx="783" cy="718"/>
              <a:chOff x="4872" y="311"/>
              <a:chExt cx="783" cy="718"/>
            </a:xfrm>
          </p:grpSpPr>
          <p:sp>
            <p:nvSpPr>
              <p:cNvPr id="31795" name="Rectangle 51"/>
              <p:cNvSpPr>
                <a:spLocks noChangeArrowheads="1"/>
              </p:cNvSpPr>
              <p:nvPr/>
            </p:nvSpPr>
            <p:spPr bwMode="auto">
              <a:xfrm>
                <a:off x="4925" y="50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96" name="Text Box 52"/>
              <p:cNvSpPr txBox="1">
                <a:spLocks noChangeArrowheads="1"/>
              </p:cNvSpPr>
              <p:nvPr/>
            </p:nvSpPr>
            <p:spPr bwMode="auto">
              <a:xfrm>
                <a:off x="4872" y="488"/>
                <a:ext cx="622" cy="379"/>
              </a:xfrm>
              <a:prstGeom prst="rect">
                <a:avLst/>
              </a:prstGeom>
              <a:noFill/>
              <a:ln w="9525">
                <a:noFill/>
                <a:miter lim="800000"/>
                <a:headEnd/>
                <a:tailEnd/>
              </a:ln>
            </p:spPr>
            <p:txBody>
              <a:bodyPr wrap="none">
                <a:spAutoFit/>
              </a:bodyPr>
              <a:lstStyle/>
              <a:p>
                <a:pPr algn="ctr" eaLnBrk="1" hangingPunct="1"/>
                <a:r>
                  <a:rPr lang="en-US" sz="1400">
                    <a:latin typeface="Book Antiqua" panose="02040602050305030304" pitchFamily="18" charset="0"/>
                  </a:rPr>
                  <a:t>Task=dur</a:t>
                </a:r>
              </a:p>
              <a:p>
                <a:pPr algn="ctr" eaLnBrk="1" hangingPunct="1"/>
                <a:r>
                  <a:rPr lang="en-US" sz="1400">
                    <a:latin typeface="Book Antiqua" panose="02040602050305030304" pitchFamily="18" charset="0"/>
                  </a:rPr>
                  <a:t>slack=xxx</a:t>
                </a:r>
              </a:p>
            </p:txBody>
          </p:sp>
          <p:sp>
            <p:nvSpPr>
              <p:cNvPr id="31797" name="Text Box 53"/>
              <p:cNvSpPr txBox="1">
                <a:spLocks noChangeArrowheads="1"/>
              </p:cNvSpPr>
              <p:nvPr/>
            </p:nvSpPr>
            <p:spPr bwMode="auto">
              <a:xfrm>
                <a:off x="4906" y="828"/>
                <a:ext cx="351"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EST</a:t>
                </a:r>
              </a:p>
            </p:txBody>
          </p:sp>
          <p:sp>
            <p:nvSpPr>
              <p:cNvPr id="31798" name="Text Box 54"/>
              <p:cNvSpPr txBox="1">
                <a:spLocks noChangeArrowheads="1"/>
              </p:cNvSpPr>
              <p:nvPr/>
            </p:nvSpPr>
            <p:spPr bwMode="auto">
              <a:xfrm>
                <a:off x="5199" y="828"/>
                <a:ext cx="358"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EFT</a:t>
                </a:r>
              </a:p>
            </p:txBody>
          </p:sp>
          <p:sp>
            <p:nvSpPr>
              <p:cNvPr id="31799" name="Text Box 55"/>
              <p:cNvSpPr txBox="1">
                <a:spLocks noChangeArrowheads="1"/>
              </p:cNvSpPr>
              <p:nvPr/>
            </p:nvSpPr>
            <p:spPr bwMode="auto">
              <a:xfrm>
                <a:off x="5199" y="311"/>
                <a:ext cx="456"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LFT</a:t>
                </a:r>
              </a:p>
            </p:txBody>
          </p:sp>
          <p:sp>
            <p:nvSpPr>
              <p:cNvPr id="31800" name="Text Box 56"/>
              <p:cNvSpPr txBox="1">
                <a:spLocks noChangeArrowheads="1"/>
              </p:cNvSpPr>
              <p:nvPr/>
            </p:nvSpPr>
            <p:spPr bwMode="auto">
              <a:xfrm>
                <a:off x="4906" y="311"/>
                <a:ext cx="400"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LST</a:t>
                </a:r>
              </a:p>
            </p:txBody>
          </p:sp>
        </p:grpSp>
      </p:gr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latin typeface="Book Antiqua" panose="02040602050305030304" pitchFamily="18" charset="0"/>
              </a:rPr>
              <a:pPr>
                <a:defRPr/>
              </a:pPr>
              <a:t>3/12/2024</a:t>
            </a:fld>
            <a:endParaRPr lang="en-US" sz="1200" dirty="0">
              <a:solidFill>
                <a:schemeClr val="tx1">
                  <a:tint val="75000"/>
                </a:schemeClr>
              </a:solidFill>
              <a:latin typeface="Book Antiqua" panose="02040602050305030304" pitchFamily="18" charset="0"/>
            </a:endParaRPr>
          </a:p>
        </p:txBody>
      </p:sp>
      <p:sp>
        <p:nvSpPr>
          <p:cNvPr id="59" name="Slide Number Placeholder 5"/>
          <p:cNvSpPr txBox="1">
            <a:spLocks noGrp="1"/>
          </p:cNvSpPr>
          <p:nvPr/>
        </p:nvSpPr>
        <p:spPr>
          <a:xfrm>
            <a:off x="8077200" y="6416676"/>
            <a:ext cx="2133600" cy="365125"/>
          </a:xfrm>
          <a:prstGeom prst="rect">
            <a:avLst/>
          </a:prstGeom>
          <a:noFill/>
        </p:spPr>
        <p:txBody>
          <a:bodyPr anchor="ctr"/>
          <a:lstStyle/>
          <a:p>
            <a:pPr algn="r">
              <a:defRPr/>
            </a:pPr>
            <a:r>
              <a:rPr lang="en-US" sz="1200" dirty="0">
                <a:solidFill>
                  <a:schemeClr val="tx1">
                    <a:tint val="75000"/>
                  </a:schemeClr>
                </a:solidFill>
                <a:latin typeface="Book Antiqua" panose="02040602050305030304" pitchFamily="18" charset="0"/>
              </a:rPr>
              <a:t>5-1-</a:t>
            </a:r>
            <a:fld id="{DD47706E-691F-4BAE-9078-1055BE8C96AA}" type="slidenum">
              <a:rPr lang="en-US" sz="1200">
                <a:solidFill>
                  <a:schemeClr val="tx1">
                    <a:tint val="75000"/>
                  </a:schemeClr>
                </a:solidFill>
                <a:latin typeface="Book Antiqua" panose="02040602050305030304" pitchFamily="18" charset="0"/>
              </a:rPr>
              <a:pPr algn="r">
                <a:defRPr/>
              </a:pPr>
              <a:t>25</a:t>
            </a:fld>
            <a:endParaRPr lang="en-US" sz="1200" dirty="0">
              <a:solidFill>
                <a:schemeClr val="tx1">
                  <a:tint val="75000"/>
                </a:schemeClr>
              </a:solidFill>
              <a:latin typeface="Book Antiqua" panose="02040602050305030304" pitchFamily="18" charset="0"/>
            </a:endParaRPr>
          </a:p>
        </p:txBody>
      </p:sp>
      <p:sp>
        <p:nvSpPr>
          <p:cNvPr id="61" name="Text Box 58"/>
          <p:cNvSpPr txBox="1">
            <a:spLocks noChangeArrowheads="1"/>
          </p:cNvSpPr>
          <p:nvPr/>
        </p:nvSpPr>
        <p:spPr bwMode="auto">
          <a:xfrm>
            <a:off x="3258498" y="26786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63" name="Text Box 58"/>
          <p:cNvSpPr txBox="1">
            <a:spLocks noChangeArrowheads="1"/>
          </p:cNvSpPr>
          <p:nvPr/>
        </p:nvSpPr>
        <p:spPr bwMode="auto">
          <a:xfrm>
            <a:off x="4006850" y="266274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4" name="Text Box 58"/>
          <p:cNvSpPr txBox="1">
            <a:spLocks noChangeArrowheads="1"/>
          </p:cNvSpPr>
          <p:nvPr/>
        </p:nvSpPr>
        <p:spPr bwMode="auto">
          <a:xfrm>
            <a:off x="4845050"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5" name="Text Box 58"/>
          <p:cNvSpPr txBox="1">
            <a:spLocks noChangeArrowheads="1"/>
          </p:cNvSpPr>
          <p:nvPr/>
        </p:nvSpPr>
        <p:spPr bwMode="auto">
          <a:xfrm>
            <a:off x="4876800" y="18404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6" name="Text Box 58"/>
          <p:cNvSpPr txBox="1">
            <a:spLocks noChangeArrowheads="1"/>
          </p:cNvSpPr>
          <p:nvPr/>
        </p:nvSpPr>
        <p:spPr bwMode="auto">
          <a:xfrm>
            <a:off x="5576248"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6</a:t>
            </a:r>
          </a:p>
        </p:txBody>
      </p:sp>
      <p:sp>
        <p:nvSpPr>
          <p:cNvPr id="67" name="Text Box 58"/>
          <p:cNvSpPr txBox="1">
            <a:spLocks noChangeArrowheads="1"/>
          </p:cNvSpPr>
          <p:nvPr/>
        </p:nvSpPr>
        <p:spPr bwMode="auto">
          <a:xfrm>
            <a:off x="5593402" y="18404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8" name="Text Box 58"/>
          <p:cNvSpPr txBox="1">
            <a:spLocks noChangeArrowheads="1"/>
          </p:cNvSpPr>
          <p:nvPr/>
        </p:nvSpPr>
        <p:spPr bwMode="auto">
          <a:xfrm>
            <a:off x="6445250" y="2629763"/>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9" name="Text Box 58"/>
          <p:cNvSpPr txBox="1">
            <a:spLocks noChangeArrowheads="1"/>
          </p:cNvSpPr>
          <p:nvPr/>
        </p:nvSpPr>
        <p:spPr bwMode="auto">
          <a:xfrm>
            <a:off x="7141192" y="2637723"/>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8</a:t>
            </a:r>
          </a:p>
        </p:txBody>
      </p:sp>
      <p:sp>
        <p:nvSpPr>
          <p:cNvPr id="70" name="Text Box 58"/>
          <p:cNvSpPr txBox="1">
            <a:spLocks noChangeArrowheads="1"/>
          </p:cNvSpPr>
          <p:nvPr/>
        </p:nvSpPr>
        <p:spPr bwMode="auto">
          <a:xfrm>
            <a:off x="3276600" y="5306704"/>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71" name="Text Box 58"/>
          <p:cNvSpPr txBox="1">
            <a:spLocks noChangeArrowheads="1"/>
          </p:cNvSpPr>
          <p:nvPr/>
        </p:nvSpPr>
        <p:spPr bwMode="auto">
          <a:xfrm>
            <a:off x="4024952" y="5290784"/>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2" name="Text Box 58"/>
          <p:cNvSpPr txBox="1">
            <a:spLocks noChangeArrowheads="1"/>
          </p:cNvSpPr>
          <p:nvPr/>
        </p:nvSpPr>
        <p:spPr bwMode="auto">
          <a:xfrm>
            <a:off x="4841544" y="595156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3" name="Text Box 58"/>
          <p:cNvSpPr txBox="1">
            <a:spLocks noChangeArrowheads="1"/>
          </p:cNvSpPr>
          <p:nvPr/>
        </p:nvSpPr>
        <p:spPr bwMode="auto">
          <a:xfrm>
            <a:off x="5518150" y="59436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74" name="Text Box 58"/>
          <p:cNvSpPr txBox="1">
            <a:spLocks noChangeArrowheads="1"/>
          </p:cNvSpPr>
          <p:nvPr/>
        </p:nvSpPr>
        <p:spPr bwMode="auto">
          <a:xfrm>
            <a:off x="4831402" y="450376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5" name="Text Box 58"/>
          <p:cNvSpPr txBox="1">
            <a:spLocks noChangeArrowheads="1"/>
          </p:cNvSpPr>
          <p:nvPr/>
        </p:nvSpPr>
        <p:spPr bwMode="auto">
          <a:xfrm>
            <a:off x="5535304" y="44958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6" name="Text Box 58"/>
          <p:cNvSpPr txBox="1">
            <a:spLocks noChangeArrowheads="1"/>
          </p:cNvSpPr>
          <p:nvPr/>
        </p:nvSpPr>
        <p:spPr bwMode="auto">
          <a:xfrm>
            <a:off x="7740650" y="3212067"/>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7" name="Text Box 58"/>
          <p:cNvSpPr txBox="1">
            <a:spLocks noChangeArrowheads="1"/>
          </p:cNvSpPr>
          <p:nvPr/>
        </p:nvSpPr>
        <p:spPr bwMode="auto">
          <a:xfrm>
            <a:off x="6444016" y="4794912"/>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8" name="Text Box 58"/>
          <p:cNvSpPr txBox="1">
            <a:spLocks noChangeArrowheads="1"/>
          </p:cNvSpPr>
          <p:nvPr/>
        </p:nvSpPr>
        <p:spPr bwMode="auto">
          <a:xfrm>
            <a:off x="8297841" y="321206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
        <p:nvSpPr>
          <p:cNvPr id="79" name="Text Box 58"/>
          <p:cNvSpPr txBox="1">
            <a:spLocks noChangeArrowheads="1"/>
          </p:cNvSpPr>
          <p:nvPr/>
        </p:nvSpPr>
        <p:spPr bwMode="auto">
          <a:xfrm>
            <a:off x="7010401" y="477557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0" name="Text Box 58"/>
          <p:cNvSpPr txBox="1">
            <a:spLocks noChangeArrowheads="1"/>
          </p:cNvSpPr>
          <p:nvPr/>
        </p:nvSpPr>
        <p:spPr bwMode="auto">
          <a:xfrm>
            <a:off x="6447522" y="597089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81" name="Text Box 58"/>
          <p:cNvSpPr txBox="1">
            <a:spLocks noChangeArrowheads="1"/>
          </p:cNvSpPr>
          <p:nvPr/>
        </p:nvSpPr>
        <p:spPr bwMode="auto">
          <a:xfrm>
            <a:off x="7010401" y="5973169"/>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12</a:t>
            </a:r>
          </a:p>
        </p:txBody>
      </p:sp>
      <p:sp>
        <p:nvSpPr>
          <p:cNvPr id="82" name="Text Box 58"/>
          <p:cNvSpPr txBox="1">
            <a:spLocks noChangeArrowheads="1"/>
          </p:cNvSpPr>
          <p:nvPr/>
        </p:nvSpPr>
        <p:spPr bwMode="auto">
          <a:xfrm>
            <a:off x="7709862" y="5357881"/>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3" name="Text Box 58"/>
          <p:cNvSpPr txBox="1">
            <a:spLocks noChangeArrowheads="1"/>
          </p:cNvSpPr>
          <p:nvPr/>
        </p:nvSpPr>
        <p:spPr bwMode="auto">
          <a:xfrm>
            <a:off x="8284206" y="533285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14</a:t>
            </a:r>
          </a:p>
        </p:txBody>
      </p:sp>
      <p:sp>
        <p:nvSpPr>
          <p:cNvPr id="84" name="Text Box 58"/>
          <p:cNvSpPr txBox="1">
            <a:spLocks noChangeArrowheads="1"/>
          </p:cNvSpPr>
          <p:nvPr/>
        </p:nvSpPr>
        <p:spPr bwMode="auto">
          <a:xfrm>
            <a:off x="9413558" y="394428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Tree>
    <p:extLst>
      <p:ext uri="{BB962C8B-B14F-4D97-AF65-F5344CB8AC3E}">
        <p14:creationId xmlns:p14="http://schemas.microsoft.com/office/powerpoint/2010/main" val="29745513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dissolv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dissolv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dissolv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dissolv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dissolve">
                                      <p:cBhvr>
                                        <p:cTn id="52" dur="500"/>
                                        <p:tgtEl>
                                          <p:spTgt spid="7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dissolv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dissolve">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dissolve">
                                      <p:cBhvr>
                                        <p:cTn id="67" dur="500"/>
                                        <p:tgtEl>
                                          <p:spTgt spid="8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dissolve">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dissolve">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dissolve">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dissolv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dissolve">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dissolve">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dissolve">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dissolve">
                                      <p:cBhvr>
                                        <p:cTn id="107" dur="500"/>
                                        <p:tgtEl>
                                          <p:spTgt spid="76"/>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dissolve">
                                      <p:cBhvr>
                                        <p:cTn id="112" dur="50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dissolve">
                                      <p:cBhvr>
                                        <p:cTn id="11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58"/>
          <p:cNvSpPr txBox="1">
            <a:spLocks noChangeArrowheads="1"/>
          </p:cNvSpPr>
          <p:nvPr/>
        </p:nvSpPr>
        <p:spPr bwMode="auto">
          <a:xfrm>
            <a:off x="4876800" y="1063327"/>
            <a:ext cx="300082" cy="369332"/>
          </a:xfrm>
          <a:prstGeom prst="rect">
            <a:avLst/>
          </a:prstGeom>
          <a:solidFill>
            <a:schemeClr val="bg1"/>
          </a:solidFill>
          <a:ln w="9525">
            <a:noFill/>
            <a:miter lim="800000"/>
            <a:headEnd/>
            <a:tailEnd/>
          </a:ln>
        </p:spPr>
        <p:txBody>
          <a:bodyPr wrap="none">
            <a:spAutoFit/>
          </a:bodyPr>
          <a:lstStyle/>
          <a:p>
            <a:r>
              <a:rPr lang="en-US" b="1" dirty="0">
                <a:solidFill>
                  <a:srgbClr val="0070C0"/>
                </a:solidFill>
                <a:latin typeface="Book Antiqua" panose="02040602050305030304" pitchFamily="18" charset="0"/>
              </a:rPr>
              <a:t>5</a:t>
            </a:r>
          </a:p>
        </p:txBody>
      </p:sp>
      <p:sp>
        <p:nvSpPr>
          <p:cNvPr id="103" name="Text Box 58"/>
          <p:cNvSpPr txBox="1">
            <a:spLocks noChangeArrowheads="1"/>
          </p:cNvSpPr>
          <p:nvPr/>
        </p:nvSpPr>
        <p:spPr bwMode="auto">
          <a:xfrm>
            <a:off x="5589896" y="1063327"/>
            <a:ext cx="300082" cy="369332"/>
          </a:xfrm>
          <a:prstGeom prst="rect">
            <a:avLst/>
          </a:prstGeom>
          <a:solidFill>
            <a:schemeClr val="bg1"/>
          </a:solidFill>
          <a:ln w="9525">
            <a:noFill/>
            <a:miter lim="800000"/>
            <a:headEnd/>
            <a:tailEnd/>
          </a:ln>
        </p:spPr>
        <p:txBody>
          <a:bodyPr wrap="none">
            <a:spAutoFit/>
          </a:bodyPr>
          <a:lstStyle/>
          <a:p>
            <a:r>
              <a:rPr lang="en-US" b="1" dirty="0">
                <a:solidFill>
                  <a:srgbClr val="0070C0"/>
                </a:solidFill>
                <a:latin typeface="Book Antiqua" panose="02040602050305030304" pitchFamily="18" charset="0"/>
              </a:rPr>
              <a:t>8</a:t>
            </a:r>
          </a:p>
        </p:txBody>
      </p:sp>
      <p:sp>
        <p:nvSpPr>
          <p:cNvPr id="31746" name="Title 1"/>
          <p:cNvSpPr>
            <a:spLocks noGrp="1"/>
          </p:cNvSpPr>
          <p:nvPr>
            <p:ph type="title" idx="4294967295"/>
          </p:nvPr>
        </p:nvSpPr>
        <p:spPr/>
        <p:txBody>
          <a:bodyPr/>
          <a:lstStyle/>
          <a:p>
            <a:pPr eaLnBrk="1" hangingPunct="1"/>
            <a:r>
              <a:rPr lang="en-US" dirty="0">
                <a:cs typeface="Arial" charset="0"/>
              </a:rPr>
              <a:t>Slack Times Example</a:t>
            </a:r>
          </a:p>
        </p:txBody>
      </p:sp>
      <p:grpSp>
        <p:nvGrpSpPr>
          <p:cNvPr id="2" name="Group 7"/>
          <p:cNvGrpSpPr>
            <a:grpSpLocks/>
          </p:cNvGrpSpPr>
          <p:nvPr/>
        </p:nvGrpSpPr>
        <p:grpSpPr bwMode="auto">
          <a:xfrm>
            <a:off x="1955800" y="1371601"/>
            <a:ext cx="8407400" cy="4709279"/>
            <a:chOff x="261" y="359"/>
            <a:chExt cx="5394" cy="3415"/>
          </a:xfrm>
        </p:grpSpPr>
        <p:sp>
          <p:nvSpPr>
            <p:cNvPr id="31752" name="Oval 8"/>
            <p:cNvSpPr>
              <a:spLocks noChangeArrowheads="1"/>
            </p:cNvSpPr>
            <p:nvPr/>
          </p:nvSpPr>
          <p:spPr bwMode="auto">
            <a:xfrm>
              <a:off x="261" y="194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3" name="Text Box 9"/>
            <p:cNvSpPr txBox="1">
              <a:spLocks noChangeArrowheads="1"/>
            </p:cNvSpPr>
            <p:nvPr/>
          </p:nvSpPr>
          <p:spPr bwMode="auto">
            <a:xfrm>
              <a:off x="309" y="1978"/>
              <a:ext cx="459"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Start</a:t>
              </a:r>
            </a:p>
          </p:txBody>
        </p:sp>
        <p:sp>
          <p:nvSpPr>
            <p:cNvPr id="31754" name="Oval 10"/>
            <p:cNvSpPr>
              <a:spLocks noChangeArrowheads="1"/>
            </p:cNvSpPr>
            <p:nvPr/>
          </p:nvSpPr>
          <p:spPr bwMode="auto">
            <a:xfrm>
              <a:off x="4917" y="1930"/>
              <a:ext cx="510" cy="343"/>
            </a:xfrm>
            <a:prstGeom prst="ellipse">
              <a:avLst/>
            </a:prstGeom>
            <a:noFill/>
            <a:ln w="9525">
              <a:solidFill>
                <a:schemeClr val="tx1"/>
              </a:solidFill>
              <a:round/>
              <a:headEnd/>
              <a:tailEnd/>
            </a:ln>
          </p:spPr>
          <p:txBody>
            <a:bodyPr wrap="none" anchor="ctr"/>
            <a:lstStyle/>
            <a:p>
              <a:endParaRPr lang="en-US">
                <a:latin typeface="Book Antiqua" panose="02040602050305030304" pitchFamily="18" charset="0"/>
              </a:endParaRPr>
            </a:p>
          </p:txBody>
        </p:sp>
        <p:sp>
          <p:nvSpPr>
            <p:cNvPr id="31755" name="Text Box 11"/>
            <p:cNvSpPr txBox="1">
              <a:spLocks noChangeArrowheads="1"/>
            </p:cNvSpPr>
            <p:nvPr/>
          </p:nvSpPr>
          <p:spPr bwMode="auto">
            <a:xfrm>
              <a:off x="4920" y="1968"/>
              <a:ext cx="568" cy="290"/>
            </a:xfrm>
            <a:prstGeom prst="rect">
              <a:avLst/>
            </a:prstGeom>
            <a:noFill/>
            <a:ln w="9525">
              <a:noFill/>
              <a:miter lim="800000"/>
              <a:headEnd/>
              <a:tailEnd/>
            </a:ln>
          </p:spPr>
          <p:txBody>
            <a:bodyPr wrap="none">
              <a:spAutoFit/>
            </a:bodyPr>
            <a:lstStyle/>
            <a:p>
              <a:pPr eaLnBrk="1" hangingPunct="1"/>
              <a:r>
                <a:rPr lang="en-US" sz="2000">
                  <a:latin typeface="Book Antiqua" panose="02040602050305030304" pitchFamily="18" charset="0"/>
                </a:rPr>
                <a:t>Finish</a:t>
              </a:r>
            </a:p>
          </p:txBody>
        </p:sp>
        <p:sp>
          <p:nvSpPr>
            <p:cNvPr id="31756" name="Rectangle 12"/>
            <p:cNvSpPr>
              <a:spLocks noChangeArrowheads="1"/>
            </p:cNvSpPr>
            <p:nvPr/>
          </p:nvSpPr>
          <p:spPr bwMode="auto">
            <a:xfrm>
              <a:off x="1199" y="999"/>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7" name="Text Box 13"/>
            <p:cNvSpPr txBox="1">
              <a:spLocks noChangeArrowheads="1"/>
            </p:cNvSpPr>
            <p:nvPr/>
          </p:nvSpPr>
          <p:spPr bwMode="auto">
            <a:xfrm>
              <a:off x="1178" y="981"/>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a=4</a:t>
              </a:r>
            </a:p>
            <a:p>
              <a:pPr algn="ctr" eaLnBrk="1" hangingPunct="1"/>
              <a:r>
                <a:rPr lang="en-US" sz="1400" dirty="0">
                  <a:latin typeface="Book Antiqua" panose="02040602050305030304" pitchFamily="18" charset="0"/>
                </a:rPr>
                <a:t>slack=    </a:t>
              </a:r>
            </a:p>
          </p:txBody>
        </p:sp>
        <p:sp>
          <p:nvSpPr>
            <p:cNvPr id="31758" name="Rectangle 14"/>
            <p:cNvSpPr>
              <a:spLocks noChangeArrowheads="1"/>
            </p:cNvSpPr>
            <p:nvPr/>
          </p:nvSpPr>
          <p:spPr bwMode="auto">
            <a:xfrm>
              <a:off x="1198" y="290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59" name="Text Box 15"/>
            <p:cNvSpPr txBox="1">
              <a:spLocks noChangeArrowheads="1"/>
            </p:cNvSpPr>
            <p:nvPr/>
          </p:nvSpPr>
          <p:spPr bwMode="auto">
            <a:xfrm>
              <a:off x="1177" y="288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b=3</a:t>
              </a:r>
            </a:p>
            <a:p>
              <a:pPr algn="ctr" eaLnBrk="1" hangingPunct="1"/>
              <a:r>
                <a:rPr lang="en-US" sz="1400" dirty="0">
                  <a:latin typeface="Book Antiqua" panose="02040602050305030304" pitchFamily="18" charset="0"/>
                </a:rPr>
                <a:t>slack=    </a:t>
              </a:r>
            </a:p>
          </p:txBody>
        </p:sp>
        <p:sp>
          <p:nvSpPr>
            <p:cNvPr id="31760" name="Rectangle 16"/>
            <p:cNvSpPr>
              <a:spLocks noChangeArrowheads="1"/>
            </p:cNvSpPr>
            <p:nvPr/>
          </p:nvSpPr>
          <p:spPr bwMode="auto">
            <a:xfrm>
              <a:off x="2217" y="377"/>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1" name="Text Box 17"/>
            <p:cNvSpPr txBox="1">
              <a:spLocks noChangeArrowheads="1"/>
            </p:cNvSpPr>
            <p:nvPr/>
          </p:nvSpPr>
          <p:spPr bwMode="auto">
            <a:xfrm>
              <a:off x="2196" y="359"/>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c=3</a:t>
              </a:r>
            </a:p>
            <a:p>
              <a:pPr algn="ctr" eaLnBrk="1" hangingPunct="1"/>
              <a:r>
                <a:rPr lang="en-US" sz="1400" dirty="0">
                  <a:latin typeface="Book Antiqua" panose="02040602050305030304" pitchFamily="18" charset="0"/>
                </a:rPr>
                <a:t>slack=    </a:t>
              </a:r>
            </a:p>
          </p:txBody>
        </p:sp>
        <p:sp>
          <p:nvSpPr>
            <p:cNvPr id="31762" name="Rectangle 18"/>
            <p:cNvSpPr>
              <a:spLocks noChangeArrowheads="1"/>
            </p:cNvSpPr>
            <p:nvPr/>
          </p:nvSpPr>
          <p:spPr bwMode="auto">
            <a:xfrm>
              <a:off x="2199" y="14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3" name="Text Box 19"/>
            <p:cNvSpPr txBox="1">
              <a:spLocks noChangeArrowheads="1"/>
            </p:cNvSpPr>
            <p:nvPr/>
          </p:nvSpPr>
          <p:spPr bwMode="auto">
            <a:xfrm>
              <a:off x="2178" y="147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d=2</a:t>
              </a:r>
            </a:p>
            <a:p>
              <a:pPr algn="ctr" eaLnBrk="1" hangingPunct="1"/>
              <a:r>
                <a:rPr lang="en-US" sz="1400" dirty="0">
                  <a:latin typeface="Book Antiqua" panose="02040602050305030304" pitchFamily="18" charset="0"/>
                </a:rPr>
                <a:t>slack=    </a:t>
              </a:r>
            </a:p>
          </p:txBody>
        </p:sp>
        <p:sp>
          <p:nvSpPr>
            <p:cNvPr id="31764" name="Rectangle 20"/>
            <p:cNvSpPr>
              <a:spLocks noChangeArrowheads="1"/>
            </p:cNvSpPr>
            <p:nvPr/>
          </p:nvSpPr>
          <p:spPr bwMode="auto">
            <a:xfrm>
              <a:off x="2180" y="234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5" name="Text Box 21"/>
            <p:cNvSpPr txBox="1">
              <a:spLocks noChangeArrowheads="1"/>
            </p:cNvSpPr>
            <p:nvPr/>
          </p:nvSpPr>
          <p:spPr bwMode="auto">
            <a:xfrm>
              <a:off x="2159" y="232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e=6</a:t>
              </a:r>
            </a:p>
            <a:p>
              <a:pPr algn="ctr" eaLnBrk="1" hangingPunct="1"/>
              <a:r>
                <a:rPr lang="en-US" sz="1400" dirty="0">
                  <a:latin typeface="Book Antiqua" panose="02040602050305030304" pitchFamily="18" charset="0"/>
                </a:rPr>
                <a:t>slack=    </a:t>
              </a:r>
            </a:p>
          </p:txBody>
        </p:sp>
        <p:sp>
          <p:nvSpPr>
            <p:cNvPr id="31766" name="Rectangle 22"/>
            <p:cNvSpPr>
              <a:spLocks noChangeArrowheads="1"/>
            </p:cNvSpPr>
            <p:nvPr/>
          </p:nvSpPr>
          <p:spPr bwMode="auto">
            <a:xfrm>
              <a:off x="2180" y="3394"/>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7" name="Text Box 23"/>
            <p:cNvSpPr txBox="1">
              <a:spLocks noChangeArrowheads="1"/>
            </p:cNvSpPr>
            <p:nvPr/>
          </p:nvSpPr>
          <p:spPr bwMode="auto">
            <a:xfrm>
              <a:off x="2159" y="3376"/>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f=4</a:t>
              </a:r>
            </a:p>
            <a:p>
              <a:pPr algn="ctr" eaLnBrk="1" hangingPunct="1"/>
              <a:r>
                <a:rPr lang="en-US" sz="1400" dirty="0">
                  <a:latin typeface="Book Antiqua" panose="02040602050305030304" pitchFamily="18" charset="0"/>
                </a:rPr>
                <a:t>slack=    </a:t>
              </a:r>
            </a:p>
          </p:txBody>
        </p:sp>
        <p:sp>
          <p:nvSpPr>
            <p:cNvPr id="31768" name="Rectangle 24"/>
            <p:cNvSpPr>
              <a:spLocks noChangeArrowheads="1"/>
            </p:cNvSpPr>
            <p:nvPr/>
          </p:nvSpPr>
          <p:spPr bwMode="auto">
            <a:xfrm>
              <a:off x="3204" y="971"/>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69" name="Text Box 25"/>
            <p:cNvSpPr txBox="1">
              <a:spLocks noChangeArrowheads="1"/>
            </p:cNvSpPr>
            <p:nvPr/>
          </p:nvSpPr>
          <p:spPr bwMode="auto">
            <a:xfrm>
              <a:off x="3183" y="953"/>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g=1</a:t>
              </a:r>
            </a:p>
            <a:p>
              <a:pPr algn="ctr" eaLnBrk="1" hangingPunct="1"/>
              <a:r>
                <a:rPr lang="en-US" sz="1400" dirty="0">
                  <a:latin typeface="Book Antiqua" panose="02040602050305030304" pitchFamily="18" charset="0"/>
                </a:rPr>
                <a:t>slack=    </a:t>
              </a:r>
            </a:p>
          </p:txBody>
        </p:sp>
        <p:sp>
          <p:nvSpPr>
            <p:cNvPr id="31770" name="Rectangle 26"/>
            <p:cNvSpPr>
              <a:spLocks noChangeArrowheads="1"/>
            </p:cNvSpPr>
            <p:nvPr/>
          </p:nvSpPr>
          <p:spPr bwMode="auto">
            <a:xfrm>
              <a:off x="3213" y="255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1" name="Text Box 27"/>
            <p:cNvSpPr txBox="1">
              <a:spLocks noChangeArrowheads="1"/>
            </p:cNvSpPr>
            <p:nvPr/>
          </p:nvSpPr>
          <p:spPr bwMode="auto">
            <a:xfrm>
              <a:off x="3192" y="253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h=4</a:t>
              </a:r>
            </a:p>
            <a:p>
              <a:pPr algn="ctr" eaLnBrk="1" hangingPunct="1"/>
              <a:r>
                <a:rPr lang="en-US" sz="1400" dirty="0">
                  <a:latin typeface="Book Antiqua" panose="02040602050305030304" pitchFamily="18" charset="0"/>
                </a:rPr>
                <a:t>slack=    </a:t>
              </a:r>
            </a:p>
          </p:txBody>
        </p:sp>
        <p:sp>
          <p:nvSpPr>
            <p:cNvPr id="31772" name="Rectangle 28"/>
            <p:cNvSpPr>
              <a:spLocks noChangeArrowheads="1"/>
            </p:cNvSpPr>
            <p:nvPr/>
          </p:nvSpPr>
          <p:spPr bwMode="auto">
            <a:xfrm>
              <a:off x="3204" y="3413"/>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3" name="Text Box 29"/>
            <p:cNvSpPr txBox="1">
              <a:spLocks noChangeArrowheads="1"/>
            </p:cNvSpPr>
            <p:nvPr/>
          </p:nvSpPr>
          <p:spPr bwMode="auto">
            <a:xfrm>
              <a:off x="3183" y="3395"/>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i=5</a:t>
              </a:r>
            </a:p>
            <a:p>
              <a:pPr algn="ctr" eaLnBrk="1" hangingPunct="1"/>
              <a:r>
                <a:rPr lang="en-US" sz="1400" dirty="0">
                  <a:latin typeface="Book Antiqua" panose="02040602050305030304" pitchFamily="18" charset="0"/>
                </a:rPr>
                <a:t>slack=    </a:t>
              </a:r>
            </a:p>
          </p:txBody>
        </p:sp>
        <p:sp>
          <p:nvSpPr>
            <p:cNvPr id="31774" name="Rectangle 30"/>
            <p:cNvSpPr>
              <a:spLocks noChangeArrowheads="1"/>
            </p:cNvSpPr>
            <p:nvPr/>
          </p:nvSpPr>
          <p:spPr bwMode="auto">
            <a:xfrm>
              <a:off x="4045" y="1392"/>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5" name="Text Box 31"/>
            <p:cNvSpPr txBox="1">
              <a:spLocks noChangeArrowheads="1"/>
            </p:cNvSpPr>
            <p:nvPr/>
          </p:nvSpPr>
          <p:spPr bwMode="auto">
            <a:xfrm>
              <a:off x="4024" y="1374"/>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j=6</a:t>
              </a:r>
            </a:p>
            <a:p>
              <a:pPr algn="ctr" eaLnBrk="1" hangingPunct="1"/>
              <a:r>
                <a:rPr lang="en-US" sz="1400" dirty="0">
                  <a:latin typeface="Book Antiqua" panose="02040602050305030304" pitchFamily="18" charset="0"/>
                </a:rPr>
                <a:t>slack=    </a:t>
              </a:r>
            </a:p>
          </p:txBody>
        </p:sp>
        <p:sp>
          <p:nvSpPr>
            <p:cNvPr id="31776" name="Rectangle 32"/>
            <p:cNvSpPr>
              <a:spLocks noChangeArrowheads="1"/>
            </p:cNvSpPr>
            <p:nvPr/>
          </p:nvSpPr>
          <p:spPr bwMode="auto">
            <a:xfrm>
              <a:off x="4036" y="295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77" name="Text Box 33"/>
            <p:cNvSpPr txBox="1">
              <a:spLocks noChangeArrowheads="1"/>
            </p:cNvSpPr>
            <p:nvPr/>
          </p:nvSpPr>
          <p:spPr bwMode="auto">
            <a:xfrm>
              <a:off x="4015" y="2937"/>
              <a:ext cx="559" cy="379"/>
            </a:xfrm>
            <a:prstGeom prst="rect">
              <a:avLst/>
            </a:prstGeom>
            <a:noFill/>
            <a:ln w="9525">
              <a:noFill/>
              <a:miter lim="800000"/>
              <a:headEnd/>
              <a:tailEnd/>
            </a:ln>
          </p:spPr>
          <p:txBody>
            <a:bodyPr wrap="none">
              <a:spAutoFit/>
            </a:bodyPr>
            <a:lstStyle/>
            <a:p>
              <a:pPr algn="ctr" eaLnBrk="1" hangingPunct="1"/>
              <a:r>
                <a:rPr lang="en-US" sz="1400" dirty="0">
                  <a:latin typeface="Book Antiqua" panose="02040602050305030304" pitchFamily="18" charset="0"/>
                </a:rPr>
                <a:t>k=1</a:t>
              </a:r>
            </a:p>
            <a:p>
              <a:pPr algn="ctr" eaLnBrk="1" hangingPunct="1"/>
              <a:r>
                <a:rPr lang="en-US" sz="1400" dirty="0">
                  <a:latin typeface="Book Antiqua" panose="02040602050305030304" pitchFamily="18" charset="0"/>
                </a:rPr>
                <a:t>slack=    </a:t>
              </a:r>
            </a:p>
          </p:txBody>
        </p:sp>
        <p:sp>
          <p:nvSpPr>
            <p:cNvPr id="31778" name="Line 34"/>
            <p:cNvSpPr>
              <a:spLocks noChangeShapeType="1"/>
            </p:cNvSpPr>
            <p:nvPr/>
          </p:nvSpPr>
          <p:spPr bwMode="auto">
            <a:xfrm flipV="1">
              <a:off x="678" y="1231"/>
              <a:ext cx="515" cy="747"/>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79" name="Line 35"/>
            <p:cNvSpPr>
              <a:spLocks noChangeShapeType="1"/>
            </p:cNvSpPr>
            <p:nvPr/>
          </p:nvSpPr>
          <p:spPr bwMode="auto">
            <a:xfrm>
              <a:off x="683" y="2240"/>
              <a:ext cx="518" cy="76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0" name="Line 36"/>
            <p:cNvSpPr>
              <a:spLocks noChangeShapeType="1"/>
            </p:cNvSpPr>
            <p:nvPr/>
          </p:nvSpPr>
          <p:spPr bwMode="auto">
            <a:xfrm flipV="1">
              <a:off x="1719" y="576"/>
              <a:ext cx="494" cy="558"/>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1" name="Line 37"/>
            <p:cNvSpPr>
              <a:spLocks noChangeShapeType="1"/>
            </p:cNvSpPr>
            <p:nvPr/>
          </p:nvSpPr>
          <p:spPr bwMode="auto">
            <a:xfrm>
              <a:off x="1719" y="1213"/>
              <a:ext cx="484" cy="39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2" name="Line 38"/>
            <p:cNvSpPr>
              <a:spLocks noChangeShapeType="1"/>
            </p:cNvSpPr>
            <p:nvPr/>
          </p:nvSpPr>
          <p:spPr bwMode="auto">
            <a:xfrm>
              <a:off x="2737" y="585"/>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3" name="Line 39"/>
            <p:cNvSpPr>
              <a:spLocks noChangeShapeType="1"/>
            </p:cNvSpPr>
            <p:nvPr/>
          </p:nvSpPr>
          <p:spPr bwMode="auto">
            <a:xfrm flipV="1">
              <a:off x="2718" y="1164"/>
              <a:ext cx="482" cy="451"/>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4" name="Line 40"/>
            <p:cNvSpPr>
              <a:spLocks noChangeShapeType="1"/>
            </p:cNvSpPr>
            <p:nvPr/>
          </p:nvSpPr>
          <p:spPr bwMode="auto">
            <a:xfrm>
              <a:off x="3727" y="1200"/>
              <a:ext cx="317" cy="282"/>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5" name="Line 41"/>
            <p:cNvSpPr>
              <a:spLocks noChangeShapeType="1"/>
            </p:cNvSpPr>
            <p:nvPr/>
          </p:nvSpPr>
          <p:spPr bwMode="auto">
            <a:xfrm flipV="1">
              <a:off x="1719" y="2523"/>
              <a:ext cx="463" cy="503"/>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6" name="Line 42"/>
            <p:cNvSpPr>
              <a:spLocks noChangeShapeType="1"/>
            </p:cNvSpPr>
            <p:nvPr/>
          </p:nvSpPr>
          <p:spPr bwMode="auto">
            <a:xfrm>
              <a:off x="1719" y="3099"/>
              <a:ext cx="457" cy="439"/>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7" name="Line 43"/>
            <p:cNvSpPr>
              <a:spLocks noChangeShapeType="1"/>
            </p:cNvSpPr>
            <p:nvPr/>
          </p:nvSpPr>
          <p:spPr bwMode="auto">
            <a:xfrm>
              <a:off x="2706" y="2542"/>
              <a:ext cx="506" cy="11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8" name="Line 44"/>
            <p:cNvSpPr>
              <a:spLocks noChangeShapeType="1"/>
            </p:cNvSpPr>
            <p:nvPr/>
          </p:nvSpPr>
          <p:spPr bwMode="auto">
            <a:xfrm flipV="1">
              <a:off x="2697" y="1612"/>
              <a:ext cx="1347" cy="824"/>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89" name="Line 45"/>
            <p:cNvSpPr>
              <a:spLocks noChangeShapeType="1"/>
            </p:cNvSpPr>
            <p:nvPr/>
          </p:nvSpPr>
          <p:spPr bwMode="auto">
            <a:xfrm>
              <a:off x="2697" y="3557"/>
              <a:ext cx="503" cy="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0" name="Line 46"/>
            <p:cNvSpPr>
              <a:spLocks noChangeShapeType="1"/>
            </p:cNvSpPr>
            <p:nvPr/>
          </p:nvSpPr>
          <p:spPr bwMode="auto">
            <a:xfrm flipV="1">
              <a:off x="3727" y="3181"/>
              <a:ext cx="305" cy="340"/>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1" name="Line 47"/>
            <p:cNvSpPr>
              <a:spLocks noChangeShapeType="1"/>
            </p:cNvSpPr>
            <p:nvPr/>
          </p:nvSpPr>
          <p:spPr bwMode="auto">
            <a:xfrm>
              <a:off x="3733" y="2788"/>
              <a:ext cx="299" cy="26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2" name="Line 48"/>
            <p:cNvSpPr>
              <a:spLocks noChangeShapeType="1"/>
            </p:cNvSpPr>
            <p:nvPr/>
          </p:nvSpPr>
          <p:spPr bwMode="auto">
            <a:xfrm flipV="1">
              <a:off x="4556" y="2216"/>
              <a:ext cx="426" cy="82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sp>
          <p:nvSpPr>
            <p:cNvPr id="31793" name="Line 49"/>
            <p:cNvSpPr>
              <a:spLocks noChangeShapeType="1"/>
            </p:cNvSpPr>
            <p:nvPr/>
          </p:nvSpPr>
          <p:spPr bwMode="auto">
            <a:xfrm>
              <a:off x="4565" y="1600"/>
              <a:ext cx="422" cy="386"/>
            </a:xfrm>
            <a:prstGeom prst="line">
              <a:avLst/>
            </a:prstGeom>
            <a:noFill/>
            <a:ln w="9525">
              <a:solidFill>
                <a:schemeClr val="tx1"/>
              </a:solidFill>
              <a:round/>
              <a:headEnd/>
              <a:tailEnd type="triangle" w="med" len="med"/>
            </a:ln>
          </p:spPr>
          <p:txBody>
            <a:bodyPr/>
            <a:lstStyle/>
            <a:p>
              <a:endParaRPr lang="en-US">
                <a:latin typeface="Book Antiqua" panose="02040602050305030304" pitchFamily="18" charset="0"/>
              </a:endParaRPr>
            </a:p>
          </p:txBody>
        </p:sp>
        <p:grpSp>
          <p:nvGrpSpPr>
            <p:cNvPr id="3" name="Group 50"/>
            <p:cNvGrpSpPr>
              <a:grpSpLocks/>
            </p:cNvGrpSpPr>
            <p:nvPr/>
          </p:nvGrpSpPr>
          <p:grpSpPr bwMode="auto">
            <a:xfrm>
              <a:off x="4872" y="359"/>
              <a:ext cx="783" cy="718"/>
              <a:chOff x="4872" y="311"/>
              <a:chExt cx="783" cy="718"/>
            </a:xfrm>
          </p:grpSpPr>
          <p:sp>
            <p:nvSpPr>
              <p:cNvPr id="31795" name="Rectangle 51"/>
              <p:cNvSpPr>
                <a:spLocks noChangeArrowheads="1"/>
              </p:cNvSpPr>
              <p:nvPr/>
            </p:nvSpPr>
            <p:spPr bwMode="auto">
              <a:xfrm>
                <a:off x="4925" y="506"/>
                <a:ext cx="521" cy="329"/>
              </a:xfrm>
              <a:prstGeom prst="rect">
                <a:avLst/>
              </a:prstGeom>
              <a:noFill/>
              <a:ln w="9525">
                <a:solidFill>
                  <a:schemeClr val="tx1"/>
                </a:solidFill>
                <a:miter lim="800000"/>
                <a:headEnd/>
                <a:tailEnd/>
              </a:ln>
            </p:spPr>
            <p:txBody>
              <a:bodyPr wrap="none" anchor="ctr"/>
              <a:lstStyle/>
              <a:p>
                <a:endParaRPr lang="en-US">
                  <a:latin typeface="Book Antiqua" panose="02040602050305030304" pitchFamily="18" charset="0"/>
                </a:endParaRPr>
              </a:p>
            </p:txBody>
          </p:sp>
          <p:sp>
            <p:nvSpPr>
              <p:cNvPr id="31796" name="Text Box 52"/>
              <p:cNvSpPr txBox="1">
                <a:spLocks noChangeArrowheads="1"/>
              </p:cNvSpPr>
              <p:nvPr/>
            </p:nvSpPr>
            <p:spPr bwMode="auto">
              <a:xfrm>
                <a:off x="4872" y="488"/>
                <a:ext cx="622" cy="379"/>
              </a:xfrm>
              <a:prstGeom prst="rect">
                <a:avLst/>
              </a:prstGeom>
              <a:noFill/>
              <a:ln w="9525">
                <a:noFill/>
                <a:miter lim="800000"/>
                <a:headEnd/>
                <a:tailEnd/>
              </a:ln>
            </p:spPr>
            <p:txBody>
              <a:bodyPr wrap="none">
                <a:spAutoFit/>
              </a:bodyPr>
              <a:lstStyle/>
              <a:p>
                <a:pPr algn="ctr" eaLnBrk="1" hangingPunct="1"/>
                <a:r>
                  <a:rPr lang="en-US" sz="1400">
                    <a:latin typeface="Book Antiqua" panose="02040602050305030304" pitchFamily="18" charset="0"/>
                  </a:rPr>
                  <a:t>Task=dur</a:t>
                </a:r>
              </a:p>
              <a:p>
                <a:pPr algn="ctr" eaLnBrk="1" hangingPunct="1"/>
                <a:r>
                  <a:rPr lang="en-US" sz="1400">
                    <a:latin typeface="Book Antiqua" panose="02040602050305030304" pitchFamily="18" charset="0"/>
                  </a:rPr>
                  <a:t>slack=xxx</a:t>
                </a:r>
              </a:p>
            </p:txBody>
          </p:sp>
          <p:sp>
            <p:nvSpPr>
              <p:cNvPr id="31797" name="Text Box 53"/>
              <p:cNvSpPr txBox="1">
                <a:spLocks noChangeArrowheads="1"/>
              </p:cNvSpPr>
              <p:nvPr/>
            </p:nvSpPr>
            <p:spPr bwMode="auto">
              <a:xfrm>
                <a:off x="4906" y="828"/>
                <a:ext cx="351"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EST</a:t>
                </a:r>
              </a:p>
            </p:txBody>
          </p:sp>
          <p:sp>
            <p:nvSpPr>
              <p:cNvPr id="31798" name="Text Box 54"/>
              <p:cNvSpPr txBox="1">
                <a:spLocks noChangeArrowheads="1"/>
              </p:cNvSpPr>
              <p:nvPr/>
            </p:nvSpPr>
            <p:spPr bwMode="auto">
              <a:xfrm>
                <a:off x="5199" y="828"/>
                <a:ext cx="358"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EFT</a:t>
                </a:r>
              </a:p>
            </p:txBody>
          </p:sp>
          <p:sp>
            <p:nvSpPr>
              <p:cNvPr id="31799" name="Text Box 55"/>
              <p:cNvSpPr txBox="1">
                <a:spLocks noChangeArrowheads="1"/>
              </p:cNvSpPr>
              <p:nvPr/>
            </p:nvSpPr>
            <p:spPr bwMode="auto">
              <a:xfrm>
                <a:off x="5199" y="311"/>
                <a:ext cx="456"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LFT</a:t>
                </a:r>
              </a:p>
            </p:txBody>
          </p:sp>
          <p:sp>
            <p:nvSpPr>
              <p:cNvPr id="31800" name="Text Box 56"/>
              <p:cNvSpPr txBox="1">
                <a:spLocks noChangeArrowheads="1"/>
              </p:cNvSpPr>
              <p:nvPr/>
            </p:nvSpPr>
            <p:spPr bwMode="auto">
              <a:xfrm>
                <a:off x="4906" y="311"/>
                <a:ext cx="400" cy="201"/>
              </a:xfrm>
              <a:prstGeom prst="rect">
                <a:avLst/>
              </a:prstGeom>
              <a:noFill/>
              <a:ln w="9525">
                <a:noFill/>
                <a:miter lim="800000"/>
                <a:headEnd/>
                <a:tailEnd/>
              </a:ln>
            </p:spPr>
            <p:txBody>
              <a:bodyPr>
                <a:spAutoFit/>
              </a:bodyPr>
              <a:lstStyle/>
              <a:p>
                <a:pPr eaLnBrk="1" hangingPunct="1">
                  <a:spcBef>
                    <a:spcPct val="50000"/>
                  </a:spcBef>
                </a:pPr>
                <a:r>
                  <a:rPr lang="en-US" sz="1200">
                    <a:latin typeface="Book Antiqua" panose="02040602050305030304" pitchFamily="18" charset="0"/>
                  </a:rPr>
                  <a:t>LST</a:t>
                </a:r>
              </a:p>
            </p:txBody>
          </p:sp>
        </p:grpSp>
      </p:grpSp>
      <p:sp>
        <p:nvSpPr>
          <p:cNvPr id="57"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
        <p:nvSpPr>
          <p:cNvPr id="61" name="Text Box 58"/>
          <p:cNvSpPr txBox="1">
            <a:spLocks noChangeArrowheads="1"/>
          </p:cNvSpPr>
          <p:nvPr/>
        </p:nvSpPr>
        <p:spPr bwMode="auto">
          <a:xfrm>
            <a:off x="3258498" y="26786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63" name="Text Box 58"/>
          <p:cNvSpPr txBox="1">
            <a:spLocks noChangeArrowheads="1"/>
          </p:cNvSpPr>
          <p:nvPr/>
        </p:nvSpPr>
        <p:spPr bwMode="auto">
          <a:xfrm>
            <a:off x="4006850" y="266274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4" name="Text Box 58"/>
          <p:cNvSpPr txBox="1">
            <a:spLocks noChangeArrowheads="1"/>
          </p:cNvSpPr>
          <p:nvPr/>
        </p:nvSpPr>
        <p:spPr bwMode="auto">
          <a:xfrm>
            <a:off x="4845050"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5" name="Text Box 58"/>
          <p:cNvSpPr txBox="1">
            <a:spLocks noChangeArrowheads="1"/>
          </p:cNvSpPr>
          <p:nvPr/>
        </p:nvSpPr>
        <p:spPr bwMode="auto">
          <a:xfrm>
            <a:off x="4876800" y="1835181"/>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4</a:t>
            </a:r>
          </a:p>
        </p:txBody>
      </p:sp>
      <p:sp>
        <p:nvSpPr>
          <p:cNvPr id="66" name="Text Box 58"/>
          <p:cNvSpPr txBox="1">
            <a:spLocks noChangeArrowheads="1"/>
          </p:cNvSpPr>
          <p:nvPr/>
        </p:nvSpPr>
        <p:spPr bwMode="auto">
          <a:xfrm>
            <a:off x="5576248" y="331185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6</a:t>
            </a:r>
          </a:p>
        </p:txBody>
      </p:sp>
      <p:sp>
        <p:nvSpPr>
          <p:cNvPr id="67" name="Text Box 58"/>
          <p:cNvSpPr txBox="1">
            <a:spLocks noChangeArrowheads="1"/>
          </p:cNvSpPr>
          <p:nvPr/>
        </p:nvSpPr>
        <p:spPr bwMode="auto">
          <a:xfrm>
            <a:off x="5593402" y="1835181"/>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8" name="Text Box 58"/>
          <p:cNvSpPr txBox="1">
            <a:spLocks noChangeArrowheads="1"/>
          </p:cNvSpPr>
          <p:nvPr/>
        </p:nvSpPr>
        <p:spPr bwMode="auto">
          <a:xfrm>
            <a:off x="6445250" y="2627492"/>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69" name="Text Box 58"/>
          <p:cNvSpPr txBox="1">
            <a:spLocks noChangeArrowheads="1"/>
          </p:cNvSpPr>
          <p:nvPr/>
        </p:nvSpPr>
        <p:spPr bwMode="auto">
          <a:xfrm>
            <a:off x="7141192" y="2635452"/>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8</a:t>
            </a:r>
          </a:p>
        </p:txBody>
      </p:sp>
      <p:sp>
        <p:nvSpPr>
          <p:cNvPr id="70" name="Text Box 58"/>
          <p:cNvSpPr txBox="1">
            <a:spLocks noChangeArrowheads="1"/>
          </p:cNvSpPr>
          <p:nvPr/>
        </p:nvSpPr>
        <p:spPr bwMode="auto">
          <a:xfrm>
            <a:off x="3276600" y="525780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0</a:t>
            </a:r>
          </a:p>
        </p:txBody>
      </p:sp>
      <p:sp>
        <p:nvSpPr>
          <p:cNvPr id="71" name="Text Box 58"/>
          <p:cNvSpPr txBox="1">
            <a:spLocks noChangeArrowheads="1"/>
          </p:cNvSpPr>
          <p:nvPr/>
        </p:nvSpPr>
        <p:spPr bwMode="auto">
          <a:xfrm>
            <a:off x="4024952" y="5241880"/>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2" name="Text Box 58"/>
          <p:cNvSpPr txBox="1">
            <a:spLocks noChangeArrowheads="1"/>
          </p:cNvSpPr>
          <p:nvPr/>
        </p:nvSpPr>
        <p:spPr bwMode="auto">
          <a:xfrm>
            <a:off x="4841544" y="5952909"/>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3" name="Text Box 58"/>
          <p:cNvSpPr txBox="1">
            <a:spLocks noChangeArrowheads="1"/>
          </p:cNvSpPr>
          <p:nvPr/>
        </p:nvSpPr>
        <p:spPr bwMode="auto">
          <a:xfrm>
            <a:off x="5518150" y="5944949"/>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74" name="Text Box 58"/>
          <p:cNvSpPr txBox="1">
            <a:spLocks noChangeArrowheads="1"/>
          </p:cNvSpPr>
          <p:nvPr/>
        </p:nvSpPr>
        <p:spPr bwMode="auto">
          <a:xfrm>
            <a:off x="4819115" y="452293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3</a:t>
            </a:r>
          </a:p>
        </p:txBody>
      </p:sp>
      <p:sp>
        <p:nvSpPr>
          <p:cNvPr id="75" name="Text Box 58"/>
          <p:cNvSpPr txBox="1">
            <a:spLocks noChangeArrowheads="1"/>
          </p:cNvSpPr>
          <p:nvPr/>
        </p:nvSpPr>
        <p:spPr bwMode="auto">
          <a:xfrm>
            <a:off x="5523017" y="4514976"/>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6" name="Text Box 58"/>
          <p:cNvSpPr txBox="1">
            <a:spLocks noChangeArrowheads="1"/>
          </p:cNvSpPr>
          <p:nvPr/>
        </p:nvSpPr>
        <p:spPr bwMode="auto">
          <a:xfrm>
            <a:off x="7739604" y="3212761"/>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7" name="Text Box 58"/>
          <p:cNvSpPr txBox="1">
            <a:spLocks noChangeArrowheads="1"/>
          </p:cNvSpPr>
          <p:nvPr/>
        </p:nvSpPr>
        <p:spPr bwMode="auto">
          <a:xfrm>
            <a:off x="6444016" y="4812268"/>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9</a:t>
            </a:r>
          </a:p>
        </p:txBody>
      </p:sp>
      <p:sp>
        <p:nvSpPr>
          <p:cNvPr id="78" name="Text Box 58"/>
          <p:cNvSpPr txBox="1">
            <a:spLocks noChangeArrowheads="1"/>
          </p:cNvSpPr>
          <p:nvPr/>
        </p:nvSpPr>
        <p:spPr bwMode="auto">
          <a:xfrm>
            <a:off x="8296882" y="3213607"/>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
        <p:nvSpPr>
          <p:cNvPr id="79" name="Text Box 58"/>
          <p:cNvSpPr txBox="1">
            <a:spLocks noChangeArrowheads="1"/>
          </p:cNvSpPr>
          <p:nvPr/>
        </p:nvSpPr>
        <p:spPr bwMode="auto">
          <a:xfrm>
            <a:off x="7010401" y="4792933"/>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0" name="Text Box 58"/>
          <p:cNvSpPr txBox="1">
            <a:spLocks noChangeArrowheads="1"/>
          </p:cNvSpPr>
          <p:nvPr/>
        </p:nvSpPr>
        <p:spPr bwMode="auto">
          <a:xfrm>
            <a:off x="6447522" y="5972245"/>
            <a:ext cx="300082"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7</a:t>
            </a:r>
          </a:p>
        </p:txBody>
      </p:sp>
      <p:sp>
        <p:nvSpPr>
          <p:cNvPr id="81" name="Text Box 58"/>
          <p:cNvSpPr txBox="1">
            <a:spLocks noChangeArrowheads="1"/>
          </p:cNvSpPr>
          <p:nvPr/>
        </p:nvSpPr>
        <p:spPr bwMode="auto">
          <a:xfrm>
            <a:off x="7010401" y="597451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12</a:t>
            </a:r>
          </a:p>
        </p:txBody>
      </p:sp>
      <p:sp>
        <p:nvSpPr>
          <p:cNvPr id="82" name="Text Box 58"/>
          <p:cNvSpPr txBox="1">
            <a:spLocks noChangeArrowheads="1"/>
          </p:cNvSpPr>
          <p:nvPr/>
        </p:nvSpPr>
        <p:spPr bwMode="auto">
          <a:xfrm>
            <a:off x="7709862" y="5359230"/>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13</a:t>
            </a:r>
          </a:p>
        </p:txBody>
      </p:sp>
      <p:sp>
        <p:nvSpPr>
          <p:cNvPr id="83" name="Text Box 58"/>
          <p:cNvSpPr txBox="1">
            <a:spLocks noChangeArrowheads="1"/>
          </p:cNvSpPr>
          <p:nvPr/>
        </p:nvSpPr>
        <p:spPr bwMode="auto">
          <a:xfrm>
            <a:off x="8284206" y="5334206"/>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14</a:t>
            </a:r>
          </a:p>
        </p:txBody>
      </p:sp>
      <p:sp>
        <p:nvSpPr>
          <p:cNvPr id="84" name="Text Box 58"/>
          <p:cNvSpPr txBox="1">
            <a:spLocks noChangeArrowheads="1"/>
          </p:cNvSpPr>
          <p:nvPr/>
        </p:nvSpPr>
        <p:spPr bwMode="auto">
          <a:xfrm>
            <a:off x="9413558" y="3944288"/>
            <a:ext cx="415498" cy="369332"/>
          </a:xfrm>
          <a:prstGeom prst="rect">
            <a:avLst/>
          </a:prstGeom>
          <a:noFill/>
          <a:ln w="9525">
            <a:noFill/>
            <a:miter lim="800000"/>
            <a:headEnd/>
            <a:tailEnd/>
          </a:ln>
        </p:spPr>
        <p:txBody>
          <a:bodyPr wrap="none">
            <a:spAutoFit/>
          </a:bodyPr>
          <a:lstStyle/>
          <a:p>
            <a:r>
              <a:rPr lang="en-US" b="1" dirty="0">
                <a:solidFill>
                  <a:srgbClr val="00FF00"/>
                </a:solidFill>
                <a:latin typeface="Book Antiqua" panose="02040602050305030304" pitchFamily="18" charset="0"/>
              </a:rPr>
              <a:t>15</a:t>
            </a:r>
          </a:p>
        </p:txBody>
      </p:sp>
      <p:sp>
        <p:nvSpPr>
          <p:cNvPr id="85" name="Text Box 58"/>
          <p:cNvSpPr txBox="1">
            <a:spLocks noChangeArrowheads="1"/>
          </p:cNvSpPr>
          <p:nvPr/>
        </p:nvSpPr>
        <p:spPr bwMode="auto">
          <a:xfrm>
            <a:off x="9372601" y="3192462"/>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15</a:t>
            </a:r>
          </a:p>
        </p:txBody>
      </p:sp>
      <p:sp>
        <p:nvSpPr>
          <p:cNvPr id="86" name="Text Box 58"/>
          <p:cNvSpPr txBox="1">
            <a:spLocks noChangeArrowheads="1"/>
          </p:cNvSpPr>
          <p:nvPr/>
        </p:nvSpPr>
        <p:spPr bwMode="auto">
          <a:xfrm>
            <a:off x="8270545" y="2433936"/>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15</a:t>
            </a:r>
          </a:p>
        </p:txBody>
      </p:sp>
      <p:sp>
        <p:nvSpPr>
          <p:cNvPr id="87" name="Text Box 58"/>
          <p:cNvSpPr txBox="1">
            <a:spLocks noChangeArrowheads="1"/>
          </p:cNvSpPr>
          <p:nvPr/>
        </p:nvSpPr>
        <p:spPr bwMode="auto">
          <a:xfrm>
            <a:off x="8259169" y="4651638"/>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15</a:t>
            </a:r>
          </a:p>
        </p:txBody>
      </p:sp>
      <p:sp>
        <p:nvSpPr>
          <p:cNvPr id="88" name="Text Box 58"/>
          <p:cNvSpPr txBox="1">
            <a:spLocks noChangeArrowheads="1"/>
          </p:cNvSpPr>
          <p:nvPr/>
        </p:nvSpPr>
        <p:spPr bwMode="auto">
          <a:xfrm>
            <a:off x="7704161" y="4658375"/>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14</a:t>
            </a:r>
          </a:p>
        </p:txBody>
      </p:sp>
      <p:sp>
        <p:nvSpPr>
          <p:cNvPr id="89" name="Text Box 58"/>
          <p:cNvSpPr txBox="1">
            <a:spLocks noChangeArrowheads="1"/>
          </p:cNvSpPr>
          <p:nvPr/>
        </p:nvSpPr>
        <p:spPr bwMode="auto">
          <a:xfrm>
            <a:off x="6934201" y="5281623"/>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14</a:t>
            </a:r>
          </a:p>
        </p:txBody>
      </p:sp>
      <p:sp>
        <p:nvSpPr>
          <p:cNvPr id="90" name="Text Box 58"/>
          <p:cNvSpPr txBox="1">
            <a:spLocks noChangeArrowheads="1"/>
          </p:cNvSpPr>
          <p:nvPr/>
        </p:nvSpPr>
        <p:spPr bwMode="auto">
          <a:xfrm>
            <a:off x="7010401" y="4111327"/>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14</a:t>
            </a:r>
          </a:p>
        </p:txBody>
      </p:sp>
      <p:sp>
        <p:nvSpPr>
          <p:cNvPr id="91" name="Text Box 58"/>
          <p:cNvSpPr txBox="1">
            <a:spLocks noChangeArrowheads="1"/>
          </p:cNvSpPr>
          <p:nvPr/>
        </p:nvSpPr>
        <p:spPr bwMode="auto">
          <a:xfrm>
            <a:off x="6455392" y="5297543"/>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9</a:t>
            </a:r>
          </a:p>
        </p:txBody>
      </p:sp>
      <p:sp>
        <p:nvSpPr>
          <p:cNvPr id="92" name="Text Box 58"/>
          <p:cNvSpPr txBox="1">
            <a:spLocks noChangeArrowheads="1"/>
          </p:cNvSpPr>
          <p:nvPr/>
        </p:nvSpPr>
        <p:spPr bwMode="auto">
          <a:xfrm>
            <a:off x="5527344" y="5254327"/>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9</a:t>
            </a:r>
          </a:p>
        </p:txBody>
      </p:sp>
      <p:sp>
        <p:nvSpPr>
          <p:cNvPr id="93" name="Text Box 58"/>
          <p:cNvSpPr txBox="1">
            <a:spLocks noChangeArrowheads="1"/>
          </p:cNvSpPr>
          <p:nvPr/>
        </p:nvSpPr>
        <p:spPr bwMode="auto">
          <a:xfrm>
            <a:off x="4876800" y="5254327"/>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5</a:t>
            </a:r>
          </a:p>
        </p:txBody>
      </p:sp>
      <p:sp>
        <p:nvSpPr>
          <p:cNvPr id="94" name="Text Box 58"/>
          <p:cNvSpPr txBox="1">
            <a:spLocks noChangeArrowheads="1"/>
          </p:cNvSpPr>
          <p:nvPr/>
        </p:nvSpPr>
        <p:spPr bwMode="auto">
          <a:xfrm>
            <a:off x="6428097" y="4113599"/>
            <a:ext cx="415498"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10</a:t>
            </a:r>
          </a:p>
        </p:txBody>
      </p:sp>
      <p:sp>
        <p:nvSpPr>
          <p:cNvPr id="95" name="Text Box 58"/>
          <p:cNvSpPr txBox="1">
            <a:spLocks noChangeArrowheads="1"/>
          </p:cNvSpPr>
          <p:nvPr/>
        </p:nvSpPr>
        <p:spPr bwMode="auto">
          <a:xfrm>
            <a:off x="7773902" y="2436208"/>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9</a:t>
            </a:r>
          </a:p>
        </p:txBody>
      </p:sp>
      <p:sp>
        <p:nvSpPr>
          <p:cNvPr id="96" name="Text Box 58"/>
          <p:cNvSpPr txBox="1">
            <a:spLocks noChangeArrowheads="1"/>
          </p:cNvSpPr>
          <p:nvPr/>
        </p:nvSpPr>
        <p:spPr bwMode="auto">
          <a:xfrm>
            <a:off x="5486400" y="3729336"/>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9</a:t>
            </a:r>
          </a:p>
        </p:txBody>
      </p:sp>
      <p:sp>
        <p:nvSpPr>
          <p:cNvPr id="97" name="Text Box 58"/>
          <p:cNvSpPr txBox="1">
            <a:spLocks noChangeArrowheads="1"/>
          </p:cNvSpPr>
          <p:nvPr/>
        </p:nvSpPr>
        <p:spPr bwMode="auto">
          <a:xfrm>
            <a:off x="4876800" y="3733801"/>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3</a:t>
            </a:r>
          </a:p>
        </p:txBody>
      </p:sp>
      <p:sp>
        <p:nvSpPr>
          <p:cNvPr id="98" name="Text Box 58"/>
          <p:cNvSpPr txBox="1">
            <a:spLocks noChangeArrowheads="1"/>
          </p:cNvSpPr>
          <p:nvPr/>
        </p:nvSpPr>
        <p:spPr bwMode="auto">
          <a:xfrm>
            <a:off x="4004846" y="4495801"/>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3</a:t>
            </a:r>
          </a:p>
        </p:txBody>
      </p:sp>
      <p:sp>
        <p:nvSpPr>
          <p:cNvPr id="99" name="Text Box 58"/>
          <p:cNvSpPr txBox="1">
            <a:spLocks noChangeArrowheads="1"/>
          </p:cNvSpPr>
          <p:nvPr/>
        </p:nvSpPr>
        <p:spPr bwMode="auto">
          <a:xfrm>
            <a:off x="3311856" y="4509449"/>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0</a:t>
            </a:r>
          </a:p>
        </p:txBody>
      </p:sp>
      <p:sp>
        <p:nvSpPr>
          <p:cNvPr id="100" name="Text Box 58"/>
          <p:cNvSpPr txBox="1">
            <a:spLocks noChangeArrowheads="1"/>
          </p:cNvSpPr>
          <p:nvPr/>
        </p:nvSpPr>
        <p:spPr bwMode="auto">
          <a:xfrm>
            <a:off x="7127544" y="1901527"/>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9</a:t>
            </a:r>
          </a:p>
        </p:txBody>
      </p:sp>
      <p:sp>
        <p:nvSpPr>
          <p:cNvPr id="101" name="Text Box 58"/>
          <p:cNvSpPr txBox="1">
            <a:spLocks noChangeArrowheads="1"/>
          </p:cNvSpPr>
          <p:nvPr/>
        </p:nvSpPr>
        <p:spPr bwMode="auto">
          <a:xfrm>
            <a:off x="6443246" y="1901527"/>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8</a:t>
            </a:r>
          </a:p>
        </p:txBody>
      </p:sp>
      <p:sp>
        <p:nvSpPr>
          <p:cNvPr id="102" name="Text Box 58"/>
          <p:cNvSpPr txBox="1">
            <a:spLocks noChangeArrowheads="1"/>
          </p:cNvSpPr>
          <p:nvPr/>
        </p:nvSpPr>
        <p:spPr bwMode="auto">
          <a:xfrm>
            <a:off x="5548952" y="2628350"/>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8</a:t>
            </a:r>
          </a:p>
        </p:txBody>
      </p:sp>
      <p:sp>
        <p:nvSpPr>
          <p:cNvPr id="105" name="Text Box 58"/>
          <p:cNvSpPr txBox="1">
            <a:spLocks noChangeArrowheads="1"/>
          </p:cNvSpPr>
          <p:nvPr/>
        </p:nvSpPr>
        <p:spPr bwMode="auto">
          <a:xfrm>
            <a:off x="4876800" y="2659062"/>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6</a:t>
            </a:r>
          </a:p>
        </p:txBody>
      </p:sp>
      <p:sp>
        <p:nvSpPr>
          <p:cNvPr id="106" name="Text Box 58"/>
          <p:cNvSpPr txBox="1">
            <a:spLocks noChangeArrowheads="1"/>
          </p:cNvSpPr>
          <p:nvPr/>
        </p:nvSpPr>
        <p:spPr bwMode="auto">
          <a:xfrm>
            <a:off x="4004846" y="1945966"/>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5</a:t>
            </a:r>
          </a:p>
        </p:txBody>
      </p:sp>
      <p:sp>
        <p:nvSpPr>
          <p:cNvPr id="107" name="Text Box 58"/>
          <p:cNvSpPr txBox="1">
            <a:spLocks noChangeArrowheads="1"/>
          </p:cNvSpPr>
          <p:nvPr/>
        </p:nvSpPr>
        <p:spPr bwMode="auto">
          <a:xfrm>
            <a:off x="3311856" y="1942471"/>
            <a:ext cx="300082" cy="369332"/>
          </a:xfrm>
          <a:prstGeom prst="rect">
            <a:avLst/>
          </a:prstGeom>
          <a:noFill/>
          <a:ln w="9525">
            <a:noFill/>
            <a:miter lim="800000"/>
            <a:headEnd/>
            <a:tailEnd/>
          </a:ln>
        </p:spPr>
        <p:txBody>
          <a:bodyPr wrap="none">
            <a:spAutoFit/>
          </a:bodyPr>
          <a:lstStyle/>
          <a:p>
            <a:r>
              <a:rPr lang="en-US" b="1" dirty="0">
                <a:solidFill>
                  <a:srgbClr val="0070C0"/>
                </a:solidFill>
                <a:latin typeface="Book Antiqua" panose="02040602050305030304" pitchFamily="18" charset="0"/>
              </a:rPr>
              <a:t>1</a:t>
            </a:r>
          </a:p>
        </p:txBody>
      </p:sp>
      <p:grpSp>
        <p:nvGrpSpPr>
          <p:cNvPr id="108" name="Group 107"/>
          <p:cNvGrpSpPr/>
          <p:nvPr/>
        </p:nvGrpSpPr>
        <p:grpSpPr>
          <a:xfrm>
            <a:off x="3416262" y="2796105"/>
            <a:ext cx="5249560" cy="2535978"/>
            <a:chOff x="1892262" y="2796105"/>
            <a:chExt cx="5249560" cy="2535978"/>
          </a:xfrm>
        </p:grpSpPr>
        <p:sp>
          <p:nvSpPr>
            <p:cNvPr id="109" name="Rectangle 14"/>
            <p:cNvSpPr>
              <a:spLocks noChangeArrowheads="1"/>
            </p:cNvSpPr>
            <p:nvPr/>
          </p:nvSpPr>
          <p:spPr bwMode="auto">
            <a:xfrm>
              <a:off x="1892262" y="4878393"/>
              <a:ext cx="812061" cy="453690"/>
            </a:xfrm>
            <a:prstGeom prst="rect">
              <a:avLst/>
            </a:prstGeom>
            <a:noFill/>
            <a:ln w="38100">
              <a:solidFill>
                <a:srgbClr val="FF0000"/>
              </a:solidFill>
              <a:miter lim="800000"/>
              <a:headEnd/>
              <a:tailEnd/>
            </a:ln>
          </p:spPr>
          <p:txBody>
            <a:bodyPr wrap="none" anchor="ctr"/>
            <a:lstStyle/>
            <a:p>
              <a:endParaRPr lang="en-US">
                <a:latin typeface="Book Antiqua" panose="02040602050305030304" pitchFamily="18" charset="0"/>
              </a:endParaRPr>
            </a:p>
          </p:txBody>
        </p:sp>
        <p:sp>
          <p:nvSpPr>
            <p:cNvPr id="110" name="Rectangle 20"/>
            <p:cNvSpPr>
              <a:spLocks noChangeArrowheads="1"/>
            </p:cNvSpPr>
            <p:nvPr/>
          </p:nvSpPr>
          <p:spPr bwMode="auto">
            <a:xfrm>
              <a:off x="3422864" y="4107533"/>
              <a:ext cx="812061" cy="453690"/>
            </a:xfrm>
            <a:prstGeom prst="rect">
              <a:avLst/>
            </a:prstGeom>
            <a:noFill/>
            <a:ln w="38100">
              <a:solidFill>
                <a:srgbClr val="FF0000"/>
              </a:solidFill>
              <a:miter lim="800000"/>
              <a:headEnd/>
              <a:tailEnd/>
            </a:ln>
          </p:spPr>
          <p:txBody>
            <a:bodyPr wrap="none" anchor="ctr"/>
            <a:lstStyle/>
            <a:p>
              <a:endParaRPr lang="en-US">
                <a:latin typeface="Book Antiqua" panose="02040602050305030304" pitchFamily="18" charset="0"/>
              </a:endParaRPr>
            </a:p>
          </p:txBody>
        </p:sp>
        <p:sp>
          <p:nvSpPr>
            <p:cNvPr id="111" name="Rectangle 30"/>
            <p:cNvSpPr>
              <a:spLocks noChangeArrowheads="1"/>
            </p:cNvSpPr>
            <p:nvPr/>
          </p:nvSpPr>
          <p:spPr bwMode="auto">
            <a:xfrm>
              <a:off x="6329761" y="2796105"/>
              <a:ext cx="812061" cy="453690"/>
            </a:xfrm>
            <a:prstGeom prst="rect">
              <a:avLst/>
            </a:prstGeom>
            <a:noFill/>
            <a:ln w="38100">
              <a:solidFill>
                <a:srgbClr val="FF0000"/>
              </a:solidFill>
              <a:miter lim="800000"/>
              <a:headEnd/>
              <a:tailEnd/>
            </a:ln>
          </p:spPr>
          <p:txBody>
            <a:bodyPr wrap="none" anchor="ctr"/>
            <a:lstStyle/>
            <a:p>
              <a:endParaRPr lang="en-US">
                <a:latin typeface="Book Antiqua" panose="02040602050305030304" pitchFamily="18" charset="0"/>
              </a:endParaRPr>
            </a:p>
          </p:txBody>
        </p:sp>
        <p:sp>
          <p:nvSpPr>
            <p:cNvPr id="112" name="Line 41"/>
            <p:cNvSpPr>
              <a:spLocks noChangeShapeType="1"/>
            </p:cNvSpPr>
            <p:nvPr/>
          </p:nvSpPr>
          <p:spPr bwMode="auto">
            <a:xfrm flipV="1">
              <a:off x="2704323" y="4355752"/>
              <a:ext cx="721659" cy="693636"/>
            </a:xfrm>
            <a:prstGeom prst="line">
              <a:avLst/>
            </a:prstGeom>
            <a:noFill/>
            <a:ln w="38100">
              <a:solidFill>
                <a:srgbClr val="FF0000"/>
              </a:solidFill>
              <a:round/>
              <a:headEnd/>
              <a:tailEnd type="triangle" w="med" len="med"/>
            </a:ln>
          </p:spPr>
          <p:txBody>
            <a:bodyPr/>
            <a:lstStyle/>
            <a:p>
              <a:endParaRPr lang="en-US">
                <a:latin typeface="Book Antiqua" panose="02040602050305030304" pitchFamily="18" charset="0"/>
              </a:endParaRPr>
            </a:p>
          </p:txBody>
        </p:sp>
        <p:sp>
          <p:nvSpPr>
            <p:cNvPr id="113" name="Line 44"/>
            <p:cNvSpPr>
              <a:spLocks noChangeShapeType="1"/>
            </p:cNvSpPr>
            <p:nvPr/>
          </p:nvSpPr>
          <p:spPr bwMode="auto">
            <a:xfrm flipV="1">
              <a:off x="4228690" y="3099485"/>
              <a:ext cx="2099512" cy="1136295"/>
            </a:xfrm>
            <a:prstGeom prst="line">
              <a:avLst/>
            </a:prstGeom>
            <a:noFill/>
            <a:ln w="38100">
              <a:solidFill>
                <a:srgbClr val="FF0000"/>
              </a:solidFill>
              <a:round/>
              <a:headEnd/>
              <a:tailEnd type="triangle" w="med" len="med"/>
            </a:ln>
          </p:spPr>
          <p:txBody>
            <a:bodyPr/>
            <a:lstStyle/>
            <a:p>
              <a:endParaRPr lang="en-US">
                <a:latin typeface="Book Antiqua" panose="02040602050305030304" pitchFamily="18" charset="0"/>
              </a:endParaRPr>
            </a:p>
          </p:txBody>
        </p:sp>
      </p:grpSp>
      <p:grpSp>
        <p:nvGrpSpPr>
          <p:cNvPr id="138" name="Group 137"/>
          <p:cNvGrpSpPr/>
          <p:nvPr/>
        </p:nvGrpSpPr>
        <p:grpSpPr>
          <a:xfrm>
            <a:off x="3265843" y="2435441"/>
            <a:ext cx="5426647" cy="3193692"/>
            <a:chOff x="1752600" y="2433440"/>
            <a:chExt cx="5426647" cy="3193692"/>
          </a:xfrm>
        </p:grpSpPr>
        <p:sp>
          <p:nvSpPr>
            <p:cNvPr id="139" name="Text Box 58"/>
            <p:cNvSpPr txBox="1">
              <a:spLocks noChangeArrowheads="1"/>
            </p:cNvSpPr>
            <p:nvPr/>
          </p:nvSpPr>
          <p:spPr bwMode="auto">
            <a:xfrm>
              <a:off x="1752600" y="5257800"/>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0</a:t>
              </a:r>
            </a:p>
          </p:txBody>
        </p:sp>
        <p:sp>
          <p:nvSpPr>
            <p:cNvPr id="140" name="Text Box 58"/>
            <p:cNvSpPr txBox="1">
              <a:spLocks noChangeArrowheads="1"/>
            </p:cNvSpPr>
            <p:nvPr/>
          </p:nvSpPr>
          <p:spPr bwMode="auto">
            <a:xfrm>
              <a:off x="2500952" y="5241880"/>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a:t>
              </a:r>
            </a:p>
          </p:txBody>
        </p:sp>
        <p:sp>
          <p:nvSpPr>
            <p:cNvPr id="141" name="Text Box 58"/>
            <p:cNvSpPr txBox="1">
              <a:spLocks noChangeArrowheads="1"/>
            </p:cNvSpPr>
            <p:nvPr/>
          </p:nvSpPr>
          <p:spPr bwMode="auto">
            <a:xfrm>
              <a:off x="3307402" y="4507467"/>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a:t>
              </a:r>
            </a:p>
          </p:txBody>
        </p:sp>
        <p:sp>
          <p:nvSpPr>
            <p:cNvPr id="142" name="Text Box 58"/>
            <p:cNvSpPr txBox="1">
              <a:spLocks noChangeArrowheads="1"/>
            </p:cNvSpPr>
            <p:nvPr/>
          </p:nvSpPr>
          <p:spPr bwMode="auto">
            <a:xfrm>
              <a:off x="4011304" y="4499507"/>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9</a:t>
              </a:r>
            </a:p>
          </p:txBody>
        </p:sp>
        <p:sp>
          <p:nvSpPr>
            <p:cNvPr id="143" name="Text Box 58"/>
            <p:cNvSpPr txBox="1">
              <a:spLocks noChangeArrowheads="1"/>
            </p:cNvSpPr>
            <p:nvPr/>
          </p:nvSpPr>
          <p:spPr bwMode="auto">
            <a:xfrm>
              <a:off x="6208280" y="3204760"/>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9</a:t>
              </a:r>
            </a:p>
          </p:txBody>
        </p:sp>
        <p:sp>
          <p:nvSpPr>
            <p:cNvPr id="144" name="Text Box 58"/>
            <p:cNvSpPr txBox="1">
              <a:spLocks noChangeArrowheads="1"/>
            </p:cNvSpPr>
            <p:nvPr/>
          </p:nvSpPr>
          <p:spPr bwMode="auto">
            <a:xfrm>
              <a:off x="6763749" y="3221076"/>
              <a:ext cx="415498"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15</a:t>
              </a:r>
            </a:p>
          </p:txBody>
        </p:sp>
        <p:sp>
          <p:nvSpPr>
            <p:cNvPr id="145" name="Text Box 58"/>
            <p:cNvSpPr txBox="1">
              <a:spLocks noChangeArrowheads="1"/>
            </p:cNvSpPr>
            <p:nvPr/>
          </p:nvSpPr>
          <p:spPr bwMode="auto">
            <a:xfrm>
              <a:off x="6745325" y="2433440"/>
              <a:ext cx="415498"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15</a:t>
              </a:r>
            </a:p>
          </p:txBody>
        </p:sp>
        <p:sp>
          <p:nvSpPr>
            <p:cNvPr id="146" name="Text Box 58"/>
            <p:cNvSpPr txBox="1">
              <a:spLocks noChangeArrowheads="1"/>
            </p:cNvSpPr>
            <p:nvPr/>
          </p:nvSpPr>
          <p:spPr bwMode="auto">
            <a:xfrm>
              <a:off x="6249902" y="2436207"/>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9</a:t>
              </a:r>
            </a:p>
          </p:txBody>
        </p:sp>
        <p:sp>
          <p:nvSpPr>
            <p:cNvPr id="147" name="Text Box 58"/>
            <p:cNvSpPr txBox="1">
              <a:spLocks noChangeArrowheads="1"/>
            </p:cNvSpPr>
            <p:nvPr/>
          </p:nvSpPr>
          <p:spPr bwMode="auto">
            <a:xfrm>
              <a:off x="3962400" y="3729335"/>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9</a:t>
              </a:r>
            </a:p>
          </p:txBody>
        </p:sp>
        <p:sp>
          <p:nvSpPr>
            <p:cNvPr id="148" name="Text Box 58"/>
            <p:cNvSpPr txBox="1">
              <a:spLocks noChangeArrowheads="1"/>
            </p:cNvSpPr>
            <p:nvPr/>
          </p:nvSpPr>
          <p:spPr bwMode="auto">
            <a:xfrm>
              <a:off x="3352800" y="3733800"/>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a:t>
              </a:r>
            </a:p>
          </p:txBody>
        </p:sp>
        <p:sp>
          <p:nvSpPr>
            <p:cNvPr id="149" name="Text Box 58"/>
            <p:cNvSpPr txBox="1">
              <a:spLocks noChangeArrowheads="1"/>
            </p:cNvSpPr>
            <p:nvPr/>
          </p:nvSpPr>
          <p:spPr bwMode="auto">
            <a:xfrm>
              <a:off x="2480846" y="4495800"/>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3</a:t>
              </a:r>
            </a:p>
          </p:txBody>
        </p:sp>
        <p:sp>
          <p:nvSpPr>
            <p:cNvPr id="150" name="Text Box 58"/>
            <p:cNvSpPr txBox="1">
              <a:spLocks noChangeArrowheads="1"/>
            </p:cNvSpPr>
            <p:nvPr/>
          </p:nvSpPr>
          <p:spPr bwMode="auto">
            <a:xfrm>
              <a:off x="1787856" y="4509448"/>
              <a:ext cx="300082" cy="369332"/>
            </a:xfrm>
            <a:prstGeom prst="rect">
              <a:avLst/>
            </a:prstGeom>
            <a:noFill/>
            <a:ln w="9525">
              <a:noFill/>
              <a:miter lim="800000"/>
              <a:headEnd/>
              <a:tailEnd/>
            </a:ln>
          </p:spPr>
          <p:txBody>
            <a:bodyPr wrap="none">
              <a:spAutoFit/>
            </a:bodyPr>
            <a:lstStyle/>
            <a:p>
              <a:r>
                <a:rPr lang="en-US" b="1" dirty="0">
                  <a:solidFill>
                    <a:srgbClr val="FF0000"/>
                  </a:solidFill>
                  <a:latin typeface="Book Antiqua" panose="02040602050305030304" pitchFamily="18" charset="0"/>
                </a:rPr>
                <a:t>0</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dissolv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dissolv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dissolv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dissolv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dissolve">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dissolv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dissolve">
                                      <p:cBhvr>
                                        <p:cTn id="37" dur="500"/>
                                        <p:tgtEl>
                                          <p:spTgt spid="10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dissolve">
                                      <p:cBhvr>
                                        <p:cTn id="42" dur="500"/>
                                        <p:tgtEl>
                                          <p:spTgt spid="10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dissolve">
                                      <p:cBhvr>
                                        <p:cTn id="47" dur="500"/>
                                        <p:tgtEl>
                                          <p:spTgt spid="10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dissolve">
                                      <p:cBhvr>
                                        <p:cTn id="52" dur="500"/>
                                        <p:tgtEl>
                                          <p:spTgt spid="10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dissolve">
                                      <p:cBhvr>
                                        <p:cTn id="57" dur="500"/>
                                        <p:tgtEl>
                                          <p:spTgt spid="10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dissolve">
                                      <p:cBhvr>
                                        <p:cTn id="62" dur="500"/>
                                        <p:tgtEl>
                                          <p:spTgt spid="10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dissolve">
                                      <p:cBhvr>
                                        <p:cTn id="67" dur="500"/>
                                        <p:tgtEl>
                                          <p:spTgt spid="8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dissolve">
                                      <p:cBhvr>
                                        <p:cTn id="72" dur="500"/>
                                        <p:tgtEl>
                                          <p:spTgt spid="8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dissolve">
                                      <p:cBhvr>
                                        <p:cTn id="77" dur="500"/>
                                        <p:tgtEl>
                                          <p:spTgt spid="9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dissolve">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dissolve">
                                      <p:cBhvr>
                                        <p:cTn id="87" dur="500"/>
                                        <p:tgtEl>
                                          <p:spTgt spid="9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dissolve">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dissolve">
                                      <p:cBhvr>
                                        <p:cTn id="97" dur="500"/>
                                        <p:tgtEl>
                                          <p:spTgt spid="9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dissolve">
                                      <p:cBhvr>
                                        <p:cTn id="102" dur="500"/>
                                        <p:tgtEl>
                                          <p:spTgt spid="96"/>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dissolve">
                                      <p:cBhvr>
                                        <p:cTn id="107" dur="500"/>
                                        <p:tgtEl>
                                          <p:spTgt spid="97"/>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dissolve">
                                      <p:cBhvr>
                                        <p:cTn id="112" dur="500"/>
                                        <p:tgtEl>
                                          <p:spTgt spid="9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dissolve">
                                      <p:cBhvr>
                                        <p:cTn id="117" dur="500"/>
                                        <p:tgtEl>
                                          <p:spTgt spid="99"/>
                                        </p:tgtEl>
                                      </p:cBhvr>
                                    </p:animEffect>
                                  </p:childTnLst>
                                </p:cTn>
                              </p:par>
                            </p:childTnLst>
                          </p:cTn>
                        </p:par>
                      </p:childTnLst>
                    </p:cTn>
                  </p:par>
                  <p:par>
                    <p:cTn id="118" fill="hold">
                      <p:stCondLst>
                        <p:cond delay="indefinite"/>
                      </p:stCondLst>
                      <p:childTnLst>
                        <p:par>
                          <p:cTn id="119" fill="hold">
                            <p:stCondLst>
                              <p:cond delay="0"/>
                            </p:stCondLst>
                            <p:childTnLst>
                              <p:par>
                                <p:cTn id="120" presetID="8" presetClass="entr" presetSubtype="16" fill="hold" nodeType="click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diamond(in)">
                                      <p:cBhvr>
                                        <p:cTn id="122" dur="2000"/>
                                        <p:tgtEl>
                                          <p:spTgt spid="108"/>
                                        </p:tgtEl>
                                      </p:cBhvr>
                                    </p:animEffect>
                                  </p:childTnLst>
                                </p:cTn>
                              </p:par>
                            </p:childTnLst>
                          </p:cTn>
                        </p:par>
                      </p:childTnLst>
                    </p:cTn>
                  </p:par>
                  <p:par>
                    <p:cTn id="123" fill="hold">
                      <p:stCondLst>
                        <p:cond delay="indefinite"/>
                      </p:stCondLst>
                      <p:childTnLst>
                        <p:par>
                          <p:cTn id="124" fill="hold">
                            <p:stCondLst>
                              <p:cond delay="0"/>
                            </p:stCondLst>
                            <p:childTnLst>
                              <p:par>
                                <p:cTn id="125" presetID="8" presetClass="entr" presetSubtype="16" fill="hold" nodeType="clickEffect">
                                  <p:stCondLst>
                                    <p:cond delay="0"/>
                                  </p:stCondLst>
                                  <p:childTnLst>
                                    <p:set>
                                      <p:cBhvr>
                                        <p:cTn id="126" dur="1" fill="hold">
                                          <p:stCondLst>
                                            <p:cond delay="0"/>
                                          </p:stCondLst>
                                        </p:cTn>
                                        <p:tgtEl>
                                          <p:spTgt spid="138"/>
                                        </p:tgtEl>
                                        <p:attrNameLst>
                                          <p:attrName>style.visibility</p:attrName>
                                        </p:attrNameLst>
                                      </p:cBhvr>
                                      <p:to>
                                        <p:strVal val="visible"/>
                                      </p:to>
                                    </p:set>
                                    <p:animEffect transition="in" filter="diamond(in)">
                                      <p:cBhvr>
                                        <p:cTn id="12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3"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5" grpId="0"/>
      <p:bldP spid="106" grpId="0"/>
      <p:bldP spid="10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ADA0-8952-41A0-9840-761942ED70AE}"/>
              </a:ext>
            </a:extLst>
          </p:cNvPr>
          <p:cNvSpPr>
            <a:spLocks noGrp="1"/>
          </p:cNvSpPr>
          <p:nvPr>
            <p:ph type="title"/>
          </p:nvPr>
        </p:nvSpPr>
        <p:spPr>
          <a:xfrm>
            <a:off x="0" y="30610"/>
            <a:ext cx="11911477" cy="503987"/>
          </a:xfrm>
        </p:spPr>
        <p:txBody>
          <a:bodyPr>
            <a:normAutofit fontScale="90000"/>
          </a:bodyPr>
          <a:lstStyle/>
          <a:p>
            <a:r>
              <a:rPr lang="en-US" dirty="0"/>
              <a:t>Graphical Format</a:t>
            </a:r>
          </a:p>
        </p:txBody>
      </p:sp>
      <p:grpSp>
        <p:nvGrpSpPr>
          <p:cNvPr id="24" name="Group 23">
            <a:extLst>
              <a:ext uri="{FF2B5EF4-FFF2-40B4-BE49-F238E27FC236}">
                <a16:creationId xmlns:a16="http://schemas.microsoft.com/office/drawing/2014/main" id="{30710019-EDF4-45CC-9D3C-8B82D9B1C5E8}"/>
              </a:ext>
            </a:extLst>
          </p:cNvPr>
          <p:cNvGrpSpPr/>
          <p:nvPr/>
        </p:nvGrpSpPr>
        <p:grpSpPr>
          <a:xfrm>
            <a:off x="1258144" y="1390285"/>
            <a:ext cx="1645890" cy="738666"/>
            <a:chOff x="1322919" y="2825507"/>
            <a:chExt cx="1645890" cy="738666"/>
          </a:xfrm>
        </p:grpSpPr>
        <p:grpSp>
          <p:nvGrpSpPr>
            <p:cNvPr id="8" name="Group 7">
              <a:extLst>
                <a:ext uri="{FF2B5EF4-FFF2-40B4-BE49-F238E27FC236}">
                  <a16:creationId xmlns:a16="http://schemas.microsoft.com/office/drawing/2014/main" id="{A8A1085A-41AE-4676-A448-3999F533D6EB}"/>
                </a:ext>
              </a:extLst>
            </p:cNvPr>
            <p:cNvGrpSpPr/>
            <p:nvPr/>
          </p:nvGrpSpPr>
          <p:grpSpPr>
            <a:xfrm>
              <a:off x="1871549" y="2825507"/>
              <a:ext cx="548630" cy="369333"/>
              <a:chOff x="609700" y="2880370"/>
              <a:chExt cx="548630" cy="369333"/>
            </a:xfrm>
          </p:grpSpPr>
          <p:sp>
            <p:nvSpPr>
              <p:cNvPr id="6" name="Rectangle 5">
                <a:extLst>
                  <a:ext uri="{FF2B5EF4-FFF2-40B4-BE49-F238E27FC236}">
                    <a16:creationId xmlns:a16="http://schemas.microsoft.com/office/drawing/2014/main" id="{9DE9B124-6834-4222-A1BE-FD4A12F1426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7" name="TextBox 6">
                <a:extLst>
                  <a:ext uri="{FF2B5EF4-FFF2-40B4-BE49-F238E27FC236}">
                    <a16:creationId xmlns:a16="http://schemas.microsoft.com/office/drawing/2014/main" id="{41AB7070-CBA6-4FB8-A8B5-BC8FF6FA2EC7}"/>
                  </a:ext>
                </a:extLst>
              </p:cNvPr>
              <p:cNvSpPr txBox="1"/>
              <p:nvPr/>
            </p:nvSpPr>
            <p:spPr>
              <a:xfrm>
                <a:off x="714738" y="2880371"/>
                <a:ext cx="364202" cy="369332"/>
              </a:xfrm>
              <a:prstGeom prst="rect">
                <a:avLst/>
              </a:prstGeom>
              <a:noFill/>
              <a:ln w="28575">
                <a:noFill/>
              </a:ln>
            </p:spPr>
            <p:txBody>
              <a:bodyPr wrap="none" rtlCol="0">
                <a:spAutoFit/>
              </a:bodyPr>
              <a:lstStyle/>
              <a:p>
                <a:r>
                  <a:rPr lang="en-US" dirty="0">
                    <a:latin typeface="Book Antiqua" panose="02040602050305030304" pitchFamily="18" charset="0"/>
                  </a:rPr>
                  <a:t>A</a:t>
                </a:r>
              </a:p>
            </p:txBody>
          </p:sp>
        </p:grpSp>
        <p:grpSp>
          <p:nvGrpSpPr>
            <p:cNvPr id="9" name="Group 8">
              <a:extLst>
                <a:ext uri="{FF2B5EF4-FFF2-40B4-BE49-F238E27FC236}">
                  <a16:creationId xmlns:a16="http://schemas.microsoft.com/office/drawing/2014/main" id="{162FF444-2D19-4BFA-B151-74D0DB56599D}"/>
                </a:ext>
              </a:extLst>
            </p:cNvPr>
            <p:cNvGrpSpPr/>
            <p:nvPr/>
          </p:nvGrpSpPr>
          <p:grpSpPr>
            <a:xfrm>
              <a:off x="1871549" y="3194840"/>
              <a:ext cx="548630" cy="369333"/>
              <a:chOff x="609700" y="2880370"/>
              <a:chExt cx="548630" cy="369333"/>
            </a:xfrm>
          </p:grpSpPr>
          <p:sp>
            <p:nvSpPr>
              <p:cNvPr id="10" name="Rectangle 9">
                <a:extLst>
                  <a:ext uri="{FF2B5EF4-FFF2-40B4-BE49-F238E27FC236}">
                    <a16:creationId xmlns:a16="http://schemas.microsoft.com/office/drawing/2014/main" id="{9E3DB69A-923E-4DEB-99E6-65B8A49806C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11" name="TextBox 10">
                <a:extLst>
                  <a:ext uri="{FF2B5EF4-FFF2-40B4-BE49-F238E27FC236}">
                    <a16:creationId xmlns:a16="http://schemas.microsoft.com/office/drawing/2014/main" id="{398EC792-7FE8-4D1C-9096-4F82B36AEF3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latin typeface="Book Antiqua" panose="02040602050305030304" pitchFamily="18" charset="0"/>
                </a:endParaRPr>
              </a:p>
            </p:txBody>
          </p:sp>
        </p:grpSp>
        <p:grpSp>
          <p:nvGrpSpPr>
            <p:cNvPr id="12" name="Group 11">
              <a:extLst>
                <a:ext uri="{FF2B5EF4-FFF2-40B4-BE49-F238E27FC236}">
                  <a16:creationId xmlns:a16="http://schemas.microsoft.com/office/drawing/2014/main" id="{CFFAD512-1943-4D56-A483-593EAE0D1217}"/>
                </a:ext>
              </a:extLst>
            </p:cNvPr>
            <p:cNvGrpSpPr/>
            <p:nvPr/>
          </p:nvGrpSpPr>
          <p:grpSpPr>
            <a:xfrm>
              <a:off x="2420179" y="2825507"/>
              <a:ext cx="548630" cy="369333"/>
              <a:chOff x="609700" y="2880370"/>
              <a:chExt cx="548630" cy="369333"/>
            </a:xfrm>
          </p:grpSpPr>
          <p:sp>
            <p:nvSpPr>
              <p:cNvPr id="13" name="Rectangle 12">
                <a:extLst>
                  <a:ext uri="{FF2B5EF4-FFF2-40B4-BE49-F238E27FC236}">
                    <a16:creationId xmlns:a16="http://schemas.microsoft.com/office/drawing/2014/main" id="{11B5D04C-71D8-47BD-912F-6F8D1F21D43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14" name="TextBox 13">
                <a:extLst>
                  <a:ext uri="{FF2B5EF4-FFF2-40B4-BE49-F238E27FC236}">
                    <a16:creationId xmlns:a16="http://schemas.microsoft.com/office/drawing/2014/main" id="{9EE30722-B3F2-40C7-B5F6-FE9E4511AAC1}"/>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latin typeface="Book Antiqua" panose="02040602050305030304" pitchFamily="18" charset="0"/>
                </a:endParaRPr>
              </a:p>
            </p:txBody>
          </p:sp>
        </p:grpSp>
        <p:grpSp>
          <p:nvGrpSpPr>
            <p:cNvPr id="15" name="Group 14">
              <a:extLst>
                <a:ext uri="{FF2B5EF4-FFF2-40B4-BE49-F238E27FC236}">
                  <a16:creationId xmlns:a16="http://schemas.microsoft.com/office/drawing/2014/main" id="{9C22094C-A8CC-4092-AC01-D10B01A821F1}"/>
                </a:ext>
              </a:extLst>
            </p:cNvPr>
            <p:cNvGrpSpPr/>
            <p:nvPr/>
          </p:nvGrpSpPr>
          <p:grpSpPr>
            <a:xfrm>
              <a:off x="2420179" y="3194840"/>
              <a:ext cx="548630" cy="369333"/>
              <a:chOff x="609700" y="2880370"/>
              <a:chExt cx="548630" cy="369333"/>
            </a:xfrm>
          </p:grpSpPr>
          <p:sp>
            <p:nvSpPr>
              <p:cNvPr id="16" name="Rectangle 15">
                <a:extLst>
                  <a:ext uri="{FF2B5EF4-FFF2-40B4-BE49-F238E27FC236}">
                    <a16:creationId xmlns:a16="http://schemas.microsoft.com/office/drawing/2014/main" id="{FCC0F32F-371B-451A-8E99-B909F1CBDB5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17" name="TextBox 16">
                <a:extLst>
                  <a:ext uri="{FF2B5EF4-FFF2-40B4-BE49-F238E27FC236}">
                    <a16:creationId xmlns:a16="http://schemas.microsoft.com/office/drawing/2014/main" id="{DE746073-07D5-4F0A-9839-326217B54B9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latin typeface="Book Antiqua" panose="02040602050305030304" pitchFamily="18" charset="0"/>
                </a:endParaRPr>
              </a:p>
            </p:txBody>
          </p:sp>
        </p:grpSp>
        <p:grpSp>
          <p:nvGrpSpPr>
            <p:cNvPr id="18" name="Group 17">
              <a:extLst>
                <a:ext uri="{FF2B5EF4-FFF2-40B4-BE49-F238E27FC236}">
                  <a16:creationId xmlns:a16="http://schemas.microsoft.com/office/drawing/2014/main" id="{547BB14A-8CAF-4900-9096-26DC50D05EDB}"/>
                </a:ext>
              </a:extLst>
            </p:cNvPr>
            <p:cNvGrpSpPr/>
            <p:nvPr/>
          </p:nvGrpSpPr>
          <p:grpSpPr>
            <a:xfrm>
              <a:off x="1322919" y="2825507"/>
              <a:ext cx="548630" cy="369333"/>
              <a:chOff x="609700" y="2880370"/>
              <a:chExt cx="548630" cy="369333"/>
            </a:xfrm>
          </p:grpSpPr>
          <p:sp>
            <p:nvSpPr>
              <p:cNvPr id="19" name="Rectangle 18">
                <a:extLst>
                  <a:ext uri="{FF2B5EF4-FFF2-40B4-BE49-F238E27FC236}">
                    <a16:creationId xmlns:a16="http://schemas.microsoft.com/office/drawing/2014/main" id="{D0B92E86-4D56-4E68-AEC0-5DCB836E791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20" name="TextBox 19">
                <a:extLst>
                  <a:ext uri="{FF2B5EF4-FFF2-40B4-BE49-F238E27FC236}">
                    <a16:creationId xmlns:a16="http://schemas.microsoft.com/office/drawing/2014/main" id="{969B072B-207B-40EE-801D-3A3E64339EDA}"/>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latin typeface="Book Antiqua" panose="02040602050305030304" pitchFamily="18" charset="0"/>
                </a:endParaRPr>
              </a:p>
            </p:txBody>
          </p:sp>
        </p:grpSp>
        <p:grpSp>
          <p:nvGrpSpPr>
            <p:cNvPr id="21" name="Group 20">
              <a:extLst>
                <a:ext uri="{FF2B5EF4-FFF2-40B4-BE49-F238E27FC236}">
                  <a16:creationId xmlns:a16="http://schemas.microsoft.com/office/drawing/2014/main" id="{686EA45D-4EC7-46D8-B470-31A7791260C0}"/>
                </a:ext>
              </a:extLst>
            </p:cNvPr>
            <p:cNvGrpSpPr/>
            <p:nvPr/>
          </p:nvGrpSpPr>
          <p:grpSpPr>
            <a:xfrm>
              <a:off x="1322919" y="3194840"/>
              <a:ext cx="548630" cy="369333"/>
              <a:chOff x="609700" y="2880370"/>
              <a:chExt cx="548630" cy="369333"/>
            </a:xfrm>
          </p:grpSpPr>
          <p:sp>
            <p:nvSpPr>
              <p:cNvPr id="22" name="Rectangle 21">
                <a:extLst>
                  <a:ext uri="{FF2B5EF4-FFF2-40B4-BE49-F238E27FC236}">
                    <a16:creationId xmlns:a16="http://schemas.microsoft.com/office/drawing/2014/main" id="{FBBEA3A5-0A65-4C85-943C-FE6BA2197C3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23" name="TextBox 22">
                <a:extLst>
                  <a:ext uri="{FF2B5EF4-FFF2-40B4-BE49-F238E27FC236}">
                    <a16:creationId xmlns:a16="http://schemas.microsoft.com/office/drawing/2014/main" id="{E8768B85-9D47-4F76-A845-ADDEF50B783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latin typeface="Book Antiqua" panose="02040602050305030304" pitchFamily="18" charset="0"/>
                </a:endParaRPr>
              </a:p>
            </p:txBody>
          </p:sp>
        </p:grpSp>
      </p:grpSp>
      <p:grpSp>
        <p:nvGrpSpPr>
          <p:cNvPr id="25" name="Group 24">
            <a:extLst>
              <a:ext uri="{FF2B5EF4-FFF2-40B4-BE49-F238E27FC236}">
                <a16:creationId xmlns:a16="http://schemas.microsoft.com/office/drawing/2014/main" id="{941C580C-624C-4D1F-BF79-FC560B80489D}"/>
              </a:ext>
            </a:extLst>
          </p:cNvPr>
          <p:cNvGrpSpPr/>
          <p:nvPr/>
        </p:nvGrpSpPr>
        <p:grpSpPr>
          <a:xfrm>
            <a:off x="1287238" y="5042829"/>
            <a:ext cx="1645890" cy="738666"/>
            <a:chOff x="1322919" y="2825507"/>
            <a:chExt cx="1645890" cy="738666"/>
          </a:xfrm>
        </p:grpSpPr>
        <p:grpSp>
          <p:nvGrpSpPr>
            <p:cNvPr id="26" name="Group 25">
              <a:extLst>
                <a:ext uri="{FF2B5EF4-FFF2-40B4-BE49-F238E27FC236}">
                  <a16:creationId xmlns:a16="http://schemas.microsoft.com/office/drawing/2014/main" id="{C47632FE-FD75-481E-8AF6-4B2188DC50B1}"/>
                </a:ext>
              </a:extLst>
            </p:cNvPr>
            <p:cNvGrpSpPr/>
            <p:nvPr/>
          </p:nvGrpSpPr>
          <p:grpSpPr>
            <a:xfrm>
              <a:off x="1871549" y="2825507"/>
              <a:ext cx="548630" cy="369333"/>
              <a:chOff x="609700" y="2880370"/>
              <a:chExt cx="548630" cy="369333"/>
            </a:xfrm>
          </p:grpSpPr>
          <p:sp>
            <p:nvSpPr>
              <p:cNvPr id="42" name="Rectangle 41">
                <a:extLst>
                  <a:ext uri="{FF2B5EF4-FFF2-40B4-BE49-F238E27FC236}">
                    <a16:creationId xmlns:a16="http://schemas.microsoft.com/office/drawing/2014/main" id="{3D20ACE9-8C85-4C07-BF02-C86B4790CE85}"/>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54E5D8-0597-4D50-88BD-42B8B44ED2B2}"/>
                  </a:ext>
                </a:extLst>
              </p:cNvPr>
              <p:cNvSpPr txBox="1"/>
              <p:nvPr/>
            </p:nvSpPr>
            <p:spPr>
              <a:xfrm>
                <a:off x="714738" y="2880371"/>
                <a:ext cx="338554" cy="369332"/>
              </a:xfrm>
              <a:prstGeom prst="rect">
                <a:avLst/>
              </a:prstGeom>
              <a:noFill/>
              <a:ln w="28575">
                <a:noFill/>
              </a:ln>
            </p:spPr>
            <p:txBody>
              <a:bodyPr wrap="none" rtlCol="0">
                <a:spAutoFit/>
              </a:bodyPr>
              <a:lstStyle/>
              <a:p>
                <a:r>
                  <a:rPr lang="en-US" dirty="0"/>
                  <a:t>B</a:t>
                </a:r>
              </a:p>
            </p:txBody>
          </p:sp>
        </p:grpSp>
        <p:grpSp>
          <p:nvGrpSpPr>
            <p:cNvPr id="27" name="Group 26">
              <a:extLst>
                <a:ext uri="{FF2B5EF4-FFF2-40B4-BE49-F238E27FC236}">
                  <a16:creationId xmlns:a16="http://schemas.microsoft.com/office/drawing/2014/main" id="{5A22B916-B59E-4794-A0BD-0E58918AEEF2}"/>
                </a:ext>
              </a:extLst>
            </p:cNvPr>
            <p:cNvGrpSpPr/>
            <p:nvPr/>
          </p:nvGrpSpPr>
          <p:grpSpPr>
            <a:xfrm>
              <a:off x="1871549" y="3194840"/>
              <a:ext cx="548630" cy="369333"/>
              <a:chOff x="609700" y="2880370"/>
              <a:chExt cx="548630" cy="369333"/>
            </a:xfrm>
          </p:grpSpPr>
          <p:sp>
            <p:nvSpPr>
              <p:cNvPr id="40" name="Rectangle 39">
                <a:extLst>
                  <a:ext uri="{FF2B5EF4-FFF2-40B4-BE49-F238E27FC236}">
                    <a16:creationId xmlns:a16="http://schemas.microsoft.com/office/drawing/2014/main" id="{C5508F18-3953-4ED0-BB1E-C21D3A6FF48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F6F1BE0-AE10-4D85-A989-CA2E62AFEC4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28" name="Group 27">
              <a:extLst>
                <a:ext uri="{FF2B5EF4-FFF2-40B4-BE49-F238E27FC236}">
                  <a16:creationId xmlns:a16="http://schemas.microsoft.com/office/drawing/2014/main" id="{1426E003-4E7B-40DF-B7DC-644382B3313F}"/>
                </a:ext>
              </a:extLst>
            </p:cNvPr>
            <p:cNvGrpSpPr/>
            <p:nvPr/>
          </p:nvGrpSpPr>
          <p:grpSpPr>
            <a:xfrm>
              <a:off x="2420179" y="2825507"/>
              <a:ext cx="548630" cy="369333"/>
              <a:chOff x="609700" y="2880370"/>
              <a:chExt cx="548630" cy="369333"/>
            </a:xfrm>
          </p:grpSpPr>
          <p:sp>
            <p:nvSpPr>
              <p:cNvPr id="38" name="Rectangle 37">
                <a:extLst>
                  <a:ext uri="{FF2B5EF4-FFF2-40B4-BE49-F238E27FC236}">
                    <a16:creationId xmlns:a16="http://schemas.microsoft.com/office/drawing/2014/main" id="{2C7B00E0-4D80-49F5-8BE9-60875551859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E05DB90-CE42-48AD-9D35-84D8D06DB65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29" name="Group 28">
              <a:extLst>
                <a:ext uri="{FF2B5EF4-FFF2-40B4-BE49-F238E27FC236}">
                  <a16:creationId xmlns:a16="http://schemas.microsoft.com/office/drawing/2014/main" id="{C3FBD4E3-08A8-409F-B2AD-C466480638BF}"/>
                </a:ext>
              </a:extLst>
            </p:cNvPr>
            <p:cNvGrpSpPr/>
            <p:nvPr/>
          </p:nvGrpSpPr>
          <p:grpSpPr>
            <a:xfrm>
              <a:off x="2420179" y="3194840"/>
              <a:ext cx="548630" cy="369333"/>
              <a:chOff x="609700" y="2880370"/>
              <a:chExt cx="548630" cy="369333"/>
            </a:xfrm>
          </p:grpSpPr>
          <p:sp>
            <p:nvSpPr>
              <p:cNvPr id="36" name="Rectangle 35">
                <a:extLst>
                  <a:ext uri="{FF2B5EF4-FFF2-40B4-BE49-F238E27FC236}">
                    <a16:creationId xmlns:a16="http://schemas.microsoft.com/office/drawing/2014/main" id="{043C9A18-F8B2-46C0-B8E8-6610CD560D6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501D9E1-62B3-40E2-BE8F-8FE2384E387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30" name="Group 29">
              <a:extLst>
                <a:ext uri="{FF2B5EF4-FFF2-40B4-BE49-F238E27FC236}">
                  <a16:creationId xmlns:a16="http://schemas.microsoft.com/office/drawing/2014/main" id="{04BCBBE9-48DD-48F3-8B28-1BE95CE12261}"/>
                </a:ext>
              </a:extLst>
            </p:cNvPr>
            <p:cNvGrpSpPr/>
            <p:nvPr/>
          </p:nvGrpSpPr>
          <p:grpSpPr>
            <a:xfrm>
              <a:off x="1322919" y="2825507"/>
              <a:ext cx="548630" cy="369333"/>
              <a:chOff x="609700" y="2880370"/>
              <a:chExt cx="548630" cy="369333"/>
            </a:xfrm>
          </p:grpSpPr>
          <p:sp>
            <p:nvSpPr>
              <p:cNvPr id="34" name="Rectangle 33">
                <a:extLst>
                  <a:ext uri="{FF2B5EF4-FFF2-40B4-BE49-F238E27FC236}">
                    <a16:creationId xmlns:a16="http://schemas.microsoft.com/office/drawing/2014/main" id="{E99B5EC2-7525-4A1E-BC29-EE6A58803C8A}"/>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16982AB-2AB1-4F5E-9858-8A69141197F5}"/>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31" name="Group 30">
              <a:extLst>
                <a:ext uri="{FF2B5EF4-FFF2-40B4-BE49-F238E27FC236}">
                  <a16:creationId xmlns:a16="http://schemas.microsoft.com/office/drawing/2014/main" id="{32D0CA6B-0E04-4F03-8464-4631F288177E}"/>
                </a:ext>
              </a:extLst>
            </p:cNvPr>
            <p:cNvGrpSpPr/>
            <p:nvPr/>
          </p:nvGrpSpPr>
          <p:grpSpPr>
            <a:xfrm>
              <a:off x="1322919" y="3194840"/>
              <a:ext cx="548630" cy="369333"/>
              <a:chOff x="609700" y="2880370"/>
              <a:chExt cx="548630" cy="369333"/>
            </a:xfrm>
          </p:grpSpPr>
          <p:sp>
            <p:nvSpPr>
              <p:cNvPr id="32" name="Rectangle 31">
                <a:extLst>
                  <a:ext uri="{FF2B5EF4-FFF2-40B4-BE49-F238E27FC236}">
                    <a16:creationId xmlns:a16="http://schemas.microsoft.com/office/drawing/2014/main" id="{E9D34D3B-D247-423B-B06F-786584210A7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88EB5F3-DD23-46DB-AAB3-9FCD8D38E63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44" name="Group 43">
            <a:extLst>
              <a:ext uri="{FF2B5EF4-FFF2-40B4-BE49-F238E27FC236}">
                <a16:creationId xmlns:a16="http://schemas.microsoft.com/office/drawing/2014/main" id="{F56261A9-80B9-420E-98CD-A7D9BBB4716A}"/>
              </a:ext>
            </a:extLst>
          </p:cNvPr>
          <p:cNvGrpSpPr/>
          <p:nvPr/>
        </p:nvGrpSpPr>
        <p:grpSpPr>
          <a:xfrm>
            <a:off x="3823410" y="1377478"/>
            <a:ext cx="1645890" cy="738666"/>
            <a:chOff x="1322919" y="2825507"/>
            <a:chExt cx="1645890" cy="738666"/>
          </a:xfrm>
        </p:grpSpPr>
        <p:grpSp>
          <p:nvGrpSpPr>
            <p:cNvPr id="45" name="Group 44">
              <a:extLst>
                <a:ext uri="{FF2B5EF4-FFF2-40B4-BE49-F238E27FC236}">
                  <a16:creationId xmlns:a16="http://schemas.microsoft.com/office/drawing/2014/main" id="{828F96E0-4832-4E2F-859F-A288BA51E7BB}"/>
                </a:ext>
              </a:extLst>
            </p:cNvPr>
            <p:cNvGrpSpPr/>
            <p:nvPr/>
          </p:nvGrpSpPr>
          <p:grpSpPr>
            <a:xfrm>
              <a:off x="1871549" y="2825507"/>
              <a:ext cx="548630" cy="369333"/>
              <a:chOff x="609700" y="2880370"/>
              <a:chExt cx="548630" cy="369333"/>
            </a:xfrm>
          </p:grpSpPr>
          <p:sp>
            <p:nvSpPr>
              <p:cNvPr id="61" name="Rectangle 60">
                <a:extLst>
                  <a:ext uri="{FF2B5EF4-FFF2-40B4-BE49-F238E27FC236}">
                    <a16:creationId xmlns:a16="http://schemas.microsoft.com/office/drawing/2014/main" id="{860BBE74-0F7A-496C-8D12-871467DBF83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B27436F-6FD1-4560-A157-574379A3A988}"/>
                  </a:ext>
                </a:extLst>
              </p:cNvPr>
              <p:cNvSpPr txBox="1"/>
              <p:nvPr/>
            </p:nvSpPr>
            <p:spPr>
              <a:xfrm>
                <a:off x="714738" y="2880371"/>
                <a:ext cx="351378" cy="369332"/>
              </a:xfrm>
              <a:prstGeom prst="rect">
                <a:avLst/>
              </a:prstGeom>
              <a:noFill/>
              <a:ln w="28575">
                <a:noFill/>
              </a:ln>
            </p:spPr>
            <p:txBody>
              <a:bodyPr wrap="none" rtlCol="0">
                <a:spAutoFit/>
              </a:bodyPr>
              <a:lstStyle/>
              <a:p>
                <a:r>
                  <a:rPr lang="en-US" dirty="0"/>
                  <a:t>C</a:t>
                </a:r>
              </a:p>
            </p:txBody>
          </p:sp>
        </p:grpSp>
        <p:grpSp>
          <p:nvGrpSpPr>
            <p:cNvPr id="46" name="Group 45">
              <a:extLst>
                <a:ext uri="{FF2B5EF4-FFF2-40B4-BE49-F238E27FC236}">
                  <a16:creationId xmlns:a16="http://schemas.microsoft.com/office/drawing/2014/main" id="{ABFAFF25-3A9A-4163-9643-FAE5EB96A858}"/>
                </a:ext>
              </a:extLst>
            </p:cNvPr>
            <p:cNvGrpSpPr/>
            <p:nvPr/>
          </p:nvGrpSpPr>
          <p:grpSpPr>
            <a:xfrm>
              <a:off x="1871549" y="3194840"/>
              <a:ext cx="548630" cy="369333"/>
              <a:chOff x="609700" y="2880370"/>
              <a:chExt cx="548630" cy="369333"/>
            </a:xfrm>
          </p:grpSpPr>
          <p:sp>
            <p:nvSpPr>
              <p:cNvPr id="59" name="Rectangle 58">
                <a:extLst>
                  <a:ext uri="{FF2B5EF4-FFF2-40B4-BE49-F238E27FC236}">
                    <a16:creationId xmlns:a16="http://schemas.microsoft.com/office/drawing/2014/main" id="{A9F4A352-07F7-4C6F-9F65-CDF0A24194A5}"/>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556E6F47-990A-441C-B35C-36F601F2EBC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47" name="Group 46">
              <a:extLst>
                <a:ext uri="{FF2B5EF4-FFF2-40B4-BE49-F238E27FC236}">
                  <a16:creationId xmlns:a16="http://schemas.microsoft.com/office/drawing/2014/main" id="{CDD6E8E3-7162-4DA0-87E7-933E04B901E1}"/>
                </a:ext>
              </a:extLst>
            </p:cNvPr>
            <p:cNvGrpSpPr/>
            <p:nvPr/>
          </p:nvGrpSpPr>
          <p:grpSpPr>
            <a:xfrm>
              <a:off x="2420179" y="2825507"/>
              <a:ext cx="548630" cy="369333"/>
              <a:chOff x="609700" y="2880370"/>
              <a:chExt cx="548630" cy="369333"/>
            </a:xfrm>
          </p:grpSpPr>
          <p:sp>
            <p:nvSpPr>
              <p:cNvPr id="57" name="Rectangle 56">
                <a:extLst>
                  <a:ext uri="{FF2B5EF4-FFF2-40B4-BE49-F238E27FC236}">
                    <a16:creationId xmlns:a16="http://schemas.microsoft.com/office/drawing/2014/main" id="{3540DB19-1AF8-4733-91A7-8CD2A4169E5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FE4FDBF-C667-45FE-9624-905DEA8C5A1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48" name="Group 47">
              <a:extLst>
                <a:ext uri="{FF2B5EF4-FFF2-40B4-BE49-F238E27FC236}">
                  <a16:creationId xmlns:a16="http://schemas.microsoft.com/office/drawing/2014/main" id="{A0384255-B8FE-457D-94D4-A1E75A5D0D32}"/>
                </a:ext>
              </a:extLst>
            </p:cNvPr>
            <p:cNvGrpSpPr/>
            <p:nvPr/>
          </p:nvGrpSpPr>
          <p:grpSpPr>
            <a:xfrm>
              <a:off x="2420179" y="3194840"/>
              <a:ext cx="548630" cy="369333"/>
              <a:chOff x="609700" y="2880370"/>
              <a:chExt cx="548630" cy="369333"/>
            </a:xfrm>
          </p:grpSpPr>
          <p:sp>
            <p:nvSpPr>
              <p:cNvPr id="55" name="Rectangle 54">
                <a:extLst>
                  <a:ext uri="{FF2B5EF4-FFF2-40B4-BE49-F238E27FC236}">
                    <a16:creationId xmlns:a16="http://schemas.microsoft.com/office/drawing/2014/main" id="{AF0324A4-72CA-4736-97F7-4A464F93ADDD}"/>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F0BE8DD-B67A-4CA4-965D-E9FFCEC8BEB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49" name="Group 48">
              <a:extLst>
                <a:ext uri="{FF2B5EF4-FFF2-40B4-BE49-F238E27FC236}">
                  <a16:creationId xmlns:a16="http://schemas.microsoft.com/office/drawing/2014/main" id="{E7771F18-AD2E-4D55-8285-B17EBADD6605}"/>
                </a:ext>
              </a:extLst>
            </p:cNvPr>
            <p:cNvGrpSpPr/>
            <p:nvPr/>
          </p:nvGrpSpPr>
          <p:grpSpPr>
            <a:xfrm>
              <a:off x="1322919" y="2825507"/>
              <a:ext cx="548630" cy="369333"/>
              <a:chOff x="609700" y="2880370"/>
              <a:chExt cx="548630" cy="369333"/>
            </a:xfrm>
          </p:grpSpPr>
          <p:sp>
            <p:nvSpPr>
              <p:cNvPr id="53" name="Rectangle 52">
                <a:extLst>
                  <a:ext uri="{FF2B5EF4-FFF2-40B4-BE49-F238E27FC236}">
                    <a16:creationId xmlns:a16="http://schemas.microsoft.com/office/drawing/2014/main" id="{B31B5558-A400-4D77-880F-940935A711E3}"/>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D01C434-B215-4457-8128-E67B8027A65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50" name="Group 49">
              <a:extLst>
                <a:ext uri="{FF2B5EF4-FFF2-40B4-BE49-F238E27FC236}">
                  <a16:creationId xmlns:a16="http://schemas.microsoft.com/office/drawing/2014/main" id="{552E215F-1C52-4A7D-8A72-3D9100871061}"/>
                </a:ext>
              </a:extLst>
            </p:cNvPr>
            <p:cNvGrpSpPr/>
            <p:nvPr/>
          </p:nvGrpSpPr>
          <p:grpSpPr>
            <a:xfrm>
              <a:off x="1322919" y="3194840"/>
              <a:ext cx="548630" cy="369333"/>
              <a:chOff x="609700" y="2880370"/>
              <a:chExt cx="548630" cy="369333"/>
            </a:xfrm>
          </p:grpSpPr>
          <p:sp>
            <p:nvSpPr>
              <p:cNvPr id="51" name="Rectangle 50">
                <a:extLst>
                  <a:ext uri="{FF2B5EF4-FFF2-40B4-BE49-F238E27FC236}">
                    <a16:creationId xmlns:a16="http://schemas.microsoft.com/office/drawing/2014/main" id="{8B2C9665-83BC-468F-8422-58797B70644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E00FA7C-D0ED-4936-9F55-4798BB588EF3}"/>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63" name="Group 62">
            <a:extLst>
              <a:ext uri="{FF2B5EF4-FFF2-40B4-BE49-F238E27FC236}">
                <a16:creationId xmlns:a16="http://schemas.microsoft.com/office/drawing/2014/main" id="{B04097B7-994B-462C-9C26-6B0AC297544B}"/>
              </a:ext>
            </a:extLst>
          </p:cNvPr>
          <p:cNvGrpSpPr/>
          <p:nvPr/>
        </p:nvGrpSpPr>
        <p:grpSpPr>
          <a:xfrm>
            <a:off x="3870214" y="3060157"/>
            <a:ext cx="1645890" cy="738666"/>
            <a:chOff x="1322919" y="2825507"/>
            <a:chExt cx="1645890" cy="738666"/>
          </a:xfrm>
        </p:grpSpPr>
        <p:grpSp>
          <p:nvGrpSpPr>
            <p:cNvPr id="64" name="Group 63">
              <a:extLst>
                <a:ext uri="{FF2B5EF4-FFF2-40B4-BE49-F238E27FC236}">
                  <a16:creationId xmlns:a16="http://schemas.microsoft.com/office/drawing/2014/main" id="{38180CD2-FF84-4182-BC1B-7C90293A8E8F}"/>
                </a:ext>
              </a:extLst>
            </p:cNvPr>
            <p:cNvGrpSpPr/>
            <p:nvPr/>
          </p:nvGrpSpPr>
          <p:grpSpPr>
            <a:xfrm>
              <a:off x="1871549" y="2825507"/>
              <a:ext cx="548630" cy="369333"/>
              <a:chOff x="609700" y="2880370"/>
              <a:chExt cx="548630" cy="369333"/>
            </a:xfrm>
          </p:grpSpPr>
          <p:sp>
            <p:nvSpPr>
              <p:cNvPr id="80" name="Rectangle 79">
                <a:extLst>
                  <a:ext uri="{FF2B5EF4-FFF2-40B4-BE49-F238E27FC236}">
                    <a16:creationId xmlns:a16="http://schemas.microsoft.com/office/drawing/2014/main" id="{B92497D4-F2C7-4167-950B-6D312E14B8CB}"/>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B45237C1-2414-4BD1-B5EE-8DF569184B40}"/>
                  </a:ext>
                </a:extLst>
              </p:cNvPr>
              <p:cNvSpPr txBox="1"/>
              <p:nvPr/>
            </p:nvSpPr>
            <p:spPr>
              <a:xfrm>
                <a:off x="714738" y="2880371"/>
                <a:ext cx="351378" cy="369332"/>
              </a:xfrm>
              <a:prstGeom prst="rect">
                <a:avLst/>
              </a:prstGeom>
              <a:noFill/>
              <a:ln w="28575">
                <a:noFill/>
              </a:ln>
            </p:spPr>
            <p:txBody>
              <a:bodyPr wrap="none" rtlCol="0">
                <a:spAutoFit/>
              </a:bodyPr>
              <a:lstStyle/>
              <a:p>
                <a:r>
                  <a:rPr lang="en-US" dirty="0"/>
                  <a:t>D</a:t>
                </a:r>
              </a:p>
            </p:txBody>
          </p:sp>
        </p:grpSp>
        <p:grpSp>
          <p:nvGrpSpPr>
            <p:cNvPr id="65" name="Group 64">
              <a:extLst>
                <a:ext uri="{FF2B5EF4-FFF2-40B4-BE49-F238E27FC236}">
                  <a16:creationId xmlns:a16="http://schemas.microsoft.com/office/drawing/2014/main" id="{AF746A00-848A-49DD-B081-7A8FE61D9FDD}"/>
                </a:ext>
              </a:extLst>
            </p:cNvPr>
            <p:cNvGrpSpPr/>
            <p:nvPr/>
          </p:nvGrpSpPr>
          <p:grpSpPr>
            <a:xfrm>
              <a:off x="1871549" y="3194840"/>
              <a:ext cx="548630" cy="369333"/>
              <a:chOff x="609700" y="2880370"/>
              <a:chExt cx="548630" cy="369333"/>
            </a:xfrm>
          </p:grpSpPr>
          <p:sp>
            <p:nvSpPr>
              <p:cNvPr id="78" name="Rectangle 77">
                <a:extLst>
                  <a:ext uri="{FF2B5EF4-FFF2-40B4-BE49-F238E27FC236}">
                    <a16:creationId xmlns:a16="http://schemas.microsoft.com/office/drawing/2014/main" id="{0E032E61-FB8F-44B9-ABEF-A32362E6381B}"/>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B1C4923B-1456-478B-A93C-70A5A13431CE}"/>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6" name="Group 65">
              <a:extLst>
                <a:ext uri="{FF2B5EF4-FFF2-40B4-BE49-F238E27FC236}">
                  <a16:creationId xmlns:a16="http://schemas.microsoft.com/office/drawing/2014/main" id="{FB4B7B2F-AF47-4690-B373-1CD0746BE3DA}"/>
                </a:ext>
              </a:extLst>
            </p:cNvPr>
            <p:cNvGrpSpPr/>
            <p:nvPr/>
          </p:nvGrpSpPr>
          <p:grpSpPr>
            <a:xfrm>
              <a:off x="2420179" y="2825507"/>
              <a:ext cx="548630" cy="369333"/>
              <a:chOff x="609700" y="2880370"/>
              <a:chExt cx="548630" cy="369333"/>
            </a:xfrm>
          </p:grpSpPr>
          <p:sp>
            <p:nvSpPr>
              <p:cNvPr id="76" name="Rectangle 75">
                <a:extLst>
                  <a:ext uri="{FF2B5EF4-FFF2-40B4-BE49-F238E27FC236}">
                    <a16:creationId xmlns:a16="http://schemas.microsoft.com/office/drawing/2014/main" id="{6295D9E7-4DDE-4D29-87A5-934072200E0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52631F47-BB43-4ED9-8839-8B0593EB10B6}"/>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7" name="Group 66">
              <a:extLst>
                <a:ext uri="{FF2B5EF4-FFF2-40B4-BE49-F238E27FC236}">
                  <a16:creationId xmlns:a16="http://schemas.microsoft.com/office/drawing/2014/main" id="{2A73BA3F-BDB6-472E-98D9-96D17F053321}"/>
                </a:ext>
              </a:extLst>
            </p:cNvPr>
            <p:cNvGrpSpPr/>
            <p:nvPr/>
          </p:nvGrpSpPr>
          <p:grpSpPr>
            <a:xfrm>
              <a:off x="2420179" y="3194840"/>
              <a:ext cx="548630" cy="369333"/>
              <a:chOff x="609700" y="2880370"/>
              <a:chExt cx="548630" cy="369333"/>
            </a:xfrm>
          </p:grpSpPr>
          <p:sp>
            <p:nvSpPr>
              <p:cNvPr id="74" name="Rectangle 73">
                <a:extLst>
                  <a:ext uri="{FF2B5EF4-FFF2-40B4-BE49-F238E27FC236}">
                    <a16:creationId xmlns:a16="http://schemas.microsoft.com/office/drawing/2014/main" id="{52CD8A83-9CEE-4DDA-9E82-D4866E7DCD83}"/>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91E90DB8-F757-4CF0-8A02-A8BC281D1C42}"/>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8" name="Group 67">
              <a:extLst>
                <a:ext uri="{FF2B5EF4-FFF2-40B4-BE49-F238E27FC236}">
                  <a16:creationId xmlns:a16="http://schemas.microsoft.com/office/drawing/2014/main" id="{01B79CDB-B0FE-4132-8E75-8B47647F886B}"/>
                </a:ext>
              </a:extLst>
            </p:cNvPr>
            <p:cNvGrpSpPr/>
            <p:nvPr/>
          </p:nvGrpSpPr>
          <p:grpSpPr>
            <a:xfrm>
              <a:off x="1322919" y="2825507"/>
              <a:ext cx="548630" cy="369333"/>
              <a:chOff x="609700" y="2880370"/>
              <a:chExt cx="548630" cy="369333"/>
            </a:xfrm>
          </p:grpSpPr>
          <p:sp>
            <p:nvSpPr>
              <p:cNvPr id="72" name="Rectangle 71">
                <a:extLst>
                  <a:ext uri="{FF2B5EF4-FFF2-40B4-BE49-F238E27FC236}">
                    <a16:creationId xmlns:a16="http://schemas.microsoft.com/office/drawing/2014/main" id="{DCA2B799-87F7-4F5A-A9AF-141127782A10}"/>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3ACC9B3-FAE3-42C1-8699-C214DAE58DE5}"/>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9" name="Group 68">
              <a:extLst>
                <a:ext uri="{FF2B5EF4-FFF2-40B4-BE49-F238E27FC236}">
                  <a16:creationId xmlns:a16="http://schemas.microsoft.com/office/drawing/2014/main" id="{A8566CC9-7763-49BB-837E-C41036B87B05}"/>
                </a:ext>
              </a:extLst>
            </p:cNvPr>
            <p:cNvGrpSpPr/>
            <p:nvPr/>
          </p:nvGrpSpPr>
          <p:grpSpPr>
            <a:xfrm>
              <a:off x="1322919" y="3194840"/>
              <a:ext cx="548630" cy="369333"/>
              <a:chOff x="609700" y="2880370"/>
              <a:chExt cx="548630" cy="369333"/>
            </a:xfrm>
          </p:grpSpPr>
          <p:sp>
            <p:nvSpPr>
              <p:cNvPr id="70" name="Rectangle 69">
                <a:extLst>
                  <a:ext uri="{FF2B5EF4-FFF2-40B4-BE49-F238E27FC236}">
                    <a16:creationId xmlns:a16="http://schemas.microsoft.com/office/drawing/2014/main" id="{B16F2D5E-6F49-463D-9671-E5844E773BE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3A687F9-F84E-4148-B695-4589AE98ECF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82" name="Group 81">
            <a:extLst>
              <a:ext uri="{FF2B5EF4-FFF2-40B4-BE49-F238E27FC236}">
                <a16:creationId xmlns:a16="http://schemas.microsoft.com/office/drawing/2014/main" id="{A02EBCC2-CA37-4955-B409-F136807A3D75}"/>
              </a:ext>
            </a:extLst>
          </p:cNvPr>
          <p:cNvGrpSpPr/>
          <p:nvPr/>
        </p:nvGrpSpPr>
        <p:grpSpPr>
          <a:xfrm>
            <a:off x="3862774" y="5052534"/>
            <a:ext cx="1645890" cy="738666"/>
            <a:chOff x="1322919" y="2825507"/>
            <a:chExt cx="1645890" cy="738666"/>
          </a:xfrm>
        </p:grpSpPr>
        <p:grpSp>
          <p:nvGrpSpPr>
            <p:cNvPr id="83" name="Group 82">
              <a:extLst>
                <a:ext uri="{FF2B5EF4-FFF2-40B4-BE49-F238E27FC236}">
                  <a16:creationId xmlns:a16="http://schemas.microsoft.com/office/drawing/2014/main" id="{5913F6D8-D74B-48A1-A972-D23F74592692}"/>
                </a:ext>
              </a:extLst>
            </p:cNvPr>
            <p:cNvGrpSpPr/>
            <p:nvPr/>
          </p:nvGrpSpPr>
          <p:grpSpPr>
            <a:xfrm>
              <a:off x="1871549" y="2825507"/>
              <a:ext cx="548630" cy="369333"/>
              <a:chOff x="609700" y="2880370"/>
              <a:chExt cx="548630" cy="369333"/>
            </a:xfrm>
          </p:grpSpPr>
          <p:sp>
            <p:nvSpPr>
              <p:cNvPr id="99" name="Rectangle 98">
                <a:extLst>
                  <a:ext uri="{FF2B5EF4-FFF2-40B4-BE49-F238E27FC236}">
                    <a16:creationId xmlns:a16="http://schemas.microsoft.com/office/drawing/2014/main" id="{99827013-6A37-4A57-ADF6-F03376DD2757}"/>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7B49B5B2-3064-4983-A7AF-1B71AFFD151E}"/>
                  </a:ext>
                </a:extLst>
              </p:cNvPr>
              <p:cNvSpPr txBox="1"/>
              <p:nvPr/>
            </p:nvSpPr>
            <p:spPr>
              <a:xfrm>
                <a:off x="714738" y="2880371"/>
                <a:ext cx="338554" cy="369332"/>
              </a:xfrm>
              <a:prstGeom prst="rect">
                <a:avLst/>
              </a:prstGeom>
              <a:noFill/>
              <a:ln w="28575">
                <a:noFill/>
              </a:ln>
            </p:spPr>
            <p:txBody>
              <a:bodyPr wrap="none" rtlCol="0">
                <a:spAutoFit/>
              </a:bodyPr>
              <a:lstStyle/>
              <a:p>
                <a:r>
                  <a:rPr lang="en-US" dirty="0"/>
                  <a:t>E</a:t>
                </a:r>
              </a:p>
            </p:txBody>
          </p:sp>
        </p:grpSp>
        <p:grpSp>
          <p:nvGrpSpPr>
            <p:cNvPr id="84" name="Group 83">
              <a:extLst>
                <a:ext uri="{FF2B5EF4-FFF2-40B4-BE49-F238E27FC236}">
                  <a16:creationId xmlns:a16="http://schemas.microsoft.com/office/drawing/2014/main" id="{856F4B1D-88B6-42A2-B383-FF47E1CB456C}"/>
                </a:ext>
              </a:extLst>
            </p:cNvPr>
            <p:cNvGrpSpPr/>
            <p:nvPr/>
          </p:nvGrpSpPr>
          <p:grpSpPr>
            <a:xfrm>
              <a:off x="1871549" y="3194840"/>
              <a:ext cx="548630" cy="369333"/>
              <a:chOff x="609700" y="2880370"/>
              <a:chExt cx="548630" cy="369333"/>
            </a:xfrm>
          </p:grpSpPr>
          <p:sp>
            <p:nvSpPr>
              <p:cNvPr id="97" name="Rectangle 96">
                <a:extLst>
                  <a:ext uri="{FF2B5EF4-FFF2-40B4-BE49-F238E27FC236}">
                    <a16:creationId xmlns:a16="http://schemas.microsoft.com/office/drawing/2014/main" id="{4BFEB569-788B-4E44-AA2F-FE51E3623FC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7870CF08-1354-41DB-88AD-9560919130E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5" name="Group 84">
              <a:extLst>
                <a:ext uri="{FF2B5EF4-FFF2-40B4-BE49-F238E27FC236}">
                  <a16:creationId xmlns:a16="http://schemas.microsoft.com/office/drawing/2014/main" id="{74F86887-2A06-4BF6-B3C6-3DE01E91B4A9}"/>
                </a:ext>
              </a:extLst>
            </p:cNvPr>
            <p:cNvGrpSpPr/>
            <p:nvPr/>
          </p:nvGrpSpPr>
          <p:grpSpPr>
            <a:xfrm>
              <a:off x="2420179" y="2825507"/>
              <a:ext cx="548630" cy="369333"/>
              <a:chOff x="609700" y="2880370"/>
              <a:chExt cx="548630" cy="369333"/>
            </a:xfrm>
          </p:grpSpPr>
          <p:sp>
            <p:nvSpPr>
              <p:cNvPr id="95" name="Rectangle 94">
                <a:extLst>
                  <a:ext uri="{FF2B5EF4-FFF2-40B4-BE49-F238E27FC236}">
                    <a16:creationId xmlns:a16="http://schemas.microsoft.com/office/drawing/2014/main" id="{5CC467B8-65EC-4B44-975B-EA676719B91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6E4D0CE5-8F40-4296-B146-06F5B03B55E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6" name="Group 85">
              <a:extLst>
                <a:ext uri="{FF2B5EF4-FFF2-40B4-BE49-F238E27FC236}">
                  <a16:creationId xmlns:a16="http://schemas.microsoft.com/office/drawing/2014/main" id="{3A1AC32A-F935-4F05-89FB-33BBE45EB689}"/>
                </a:ext>
              </a:extLst>
            </p:cNvPr>
            <p:cNvGrpSpPr/>
            <p:nvPr/>
          </p:nvGrpSpPr>
          <p:grpSpPr>
            <a:xfrm>
              <a:off x="2420179" y="3194840"/>
              <a:ext cx="548630" cy="369333"/>
              <a:chOff x="609700" y="2880370"/>
              <a:chExt cx="548630" cy="369333"/>
            </a:xfrm>
          </p:grpSpPr>
          <p:sp>
            <p:nvSpPr>
              <p:cNvPr id="93" name="Rectangle 92">
                <a:extLst>
                  <a:ext uri="{FF2B5EF4-FFF2-40B4-BE49-F238E27FC236}">
                    <a16:creationId xmlns:a16="http://schemas.microsoft.com/office/drawing/2014/main" id="{6A458309-CD13-4A49-91FE-D68C25350330}"/>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F5F52ED1-5A74-45F2-B1FD-22CBC9ECCD21}"/>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7" name="Group 86">
              <a:extLst>
                <a:ext uri="{FF2B5EF4-FFF2-40B4-BE49-F238E27FC236}">
                  <a16:creationId xmlns:a16="http://schemas.microsoft.com/office/drawing/2014/main" id="{6179EA25-CE48-4907-87EA-B4459F1630CC}"/>
                </a:ext>
              </a:extLst>
            </p:cNvPr>
            <p:cNvGrpSpPr/>
            <p:nvPr/>
          </p:nvGrpSpPr>
          <p:grpSpPr>
            <a:xfrm>
              <a:off x="1322919" y="2825507"/>
              <a:ext cx="548630" cy="369333"/>
              <a:chOff x="609700" y="2880370"/>
              <a:chExt cx="548630" cy="369333"/>
            </a:xfrm>
          </p:grpSpPr>
          <p:sp>
            <p:nvSpPr>
              <p:cNvPr id="91" name="Rectangle 90">
                <a:extLst>
                  <a:ext uri="{FF2B5EF4-FFF2-40B4-BE49-F238E27FC236}">
                    <a16:creationId xmlns:a16="http://schemas.microsoft.com/office/drawing/2014/main" id="{102A2E3C-7EC7-4A91-90B0-492724C56EC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7C32CB6D-C164-47C3-823B-F954720596A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8" name="Group 87">
              <a:extLst>
                <a:ext uri="{FF2B5EF4-FFF2-40B4-BE49-F238E27FC236}">
                  <a16:creationId xmlns:a16="http://schemas.microsoft.com/office/drawing/2014/main" id="{A8E296AF-8AFB-422A-97CD-1F9424A1A9CB}"/>
                </a:ext>
              </a:extLst>
            </p:cNvPr>
            <p:cNvGrpSpPr/>
            <p:nvPr/>
          </p:nvGrpSpPr>
          <p:grpSpPr>
            <a:xfrm>
              <a:off x="1322919" y="3194840"/>
              <a:ext cx="548630" cy="369333"/>
              <a:chOff x="609700" y="2880370"/>
              <a:chExt cx="548630" cy="369333"/>
            </a:xfrm>
          </p:grpSpPr>
          <p:sp>
            <p:nvSpPr>
              <p:cNvPr id="89" name="Rectangle 88">
                <a:extLst>
                  <a:ext uri="{FF2B5EF4-FFF2-40B4-BE49-F238E27FC236}">
                    <a16:creationId xmlns:a16="http://schemas.microsoft.com/office/drawing/2014/main" id="{8F113DCE-67B2-459F-B11F-7790179CD4F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E1AFF0DF-81CB-49E8-B10B-DB7726B041A8}"/>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01" name="Group 100">
            <a:extLst>
              <a:ext uri="{FF2B5EF4-FFF2-40B4-BE49-F238E27FC236}">
                <a16:creationId xmlns:a16="http://schemas.microsoft.com/office/drawing/2014/main" id="{4D6DBECA-1080-47EA-975A-A6AD53E2B2B0}"/>
              </a:ext>
            </a:extLst>
          </p:cNvPr>
          <p:cNvGrpSpPr/>
          <p:nvPr/>
        </p:nvGrpSpPr>
        <p:grpSpPr>
          <a:xfrm>
            <a:off x="6405707" y="3029853"/>
            <a:ext cx="1645890" cy="738666"/>
            <a:chOff x="1322919" y="2825507"/>
            <a:chExt cx="1645890" cy="738666"/>
          </a:xfrm>
        </p:grpSpPr>
        <p:grpSp>
          <p:nvGrpSpPr>
            <p:cNvPr id="102" name="Group 101">
              <a:extLst>
                <a:ext uri="{FF2B5EF4-FFF2-40B4-BE49-F238E27FC236}">
                  <a16:creationId xmlns:a16="http://schemas.microsoft.com/office/drawing/2014/main" id="{3A5B7D2E-E23D-490C-BE1C-C4FC3F5F5D21}"/>
                </a:ext>
              </a:extLst>
            </p:cNvPr>
            <p:cNvGrpSpPr/>
            <p:nvPr/>
          </p:nvGrpSpPr>
          <p:grpSpPr>
            <a:xfrm>
              <a:off x="1871549" y="2825507"/>
              <a:ext cx="548630" cy="369333"/>
              <a:chOff x="609700" y="2880370"/>
              <a:chExt cx="548630" cy="369333"/>
            </a:xfrm>
          </p:grpSpPr>
          <p:sp>
            <p:nvSpPr>
              <p:cNvPr id="118" name="Rectangle 117">
                <a:extLst>
                  <a:ext uri="{FF2B5EF4-FFF2-40B4-BE49-F238E27FC236}">
                    <a16:creationId xmlns:a16="http://schemas.microsoft.com/office/drawing/2014/main" id="{83F50284-49E4-47B8-BF4F-94931439FF40}"/>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96A3A920-45E4-4409-83C0-DFF4BA924C58}"/>
                  </a:ext>
                </a:extLst>
              </p:cNvPr>
              <p:cNvSpPr txBox="1"/>
              <p:nvPr/>
            </p:nvSpPr>
            <p:spPr>
              <a:xfrm>
                <a:off x="714738" y="2880371"/>
                <a:ext cx="325730" cy="369332"/>
              </a:xfrm>
              <a:prstGeom prst="rect">
                <a:avLst/>
              </a:prstGeom>
              <a:noFill/>
              <a:ln w="28575">
                <a:noFill/>
              </a:ln>
            </p:spPr>
            <p:txBody>
              <a:bodyPr wrap="none" rtlCol="0">
                <a:spAutoFit/>
              </a:bodyPr>
              <a:lstStyle/>
              <a:p>
                <a:r>
                  <a:rPr lang="en-US" dirty="0"/>
                  <a:t>F</a:t>
                </a:r>
              </a:p>
            </p:txBody>
          </p:sp>
        </p:grpSp>
        <p:grpSp>
          <p:nvGrpSpPr>
            <p:cNvPr id="103" name="Group 102">
              <a:extLst>
                <a:ext uri="{FF2B5EF4-FFF2-40B4-BE49-F238E27FC236}">
                  <a16:creationId xmlns:a16="http://schemas.microsoft.com/office/drawing/2014/main" id="{8C69D558-B468-4000-B3EE-06817B83CFC3}"/>
                </a:ext>
              </a:extLst>
            </p:cNvPr>
            <p:cNvGrpSpPr/>
            <p:nvPr/>
          </p:nvGrpSpPr>
          <p:grpSpPr>
            <a:xfrm>
              <a:off x="1871549" y="3194840"/>
              <a:ext cx="548630" cy="369333"/>
              <a:chOff x="609700" y="2880370"/>
              <a:chExt cx="548630" cy="369333"/>
            </a:xfrm>
          </p:grpSpPr>
          <p:sp>
            <p:nvSpPr>
              <p:cNvPr id="116" name="Rectangle 115">
                <a:extLst>
                  <a:ext uri="{FF2B5EF4-FFF2-40B4-BE49-F238E27FC236}">
                    <a16:creationId xmlns:a16="http://schemas.microsoft.com/office/drawing/2014/main" id="{20A452B3-B5CE-4E16-8231-957FB3DDA8B1}"/>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ECF2CEE9-33F7-40C5-9DE1-B64EDD3BBA08}"/>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4" name="Group 103">
              <a:extLst>
                <a:ext uri="{FF2B5EF4-FFF2-40B4-BE49-F238E27FC236}">
                  <a16:creationId xmlns:a16="http://schemas.microsoft.com/office/drawing/2014/main" id="{D2840B9A-46A5-42C2-AAA9-C5A8DA2E4976}"/>
                </a:ext>
              </a:extLst>
            </p:cNvPr>
            <p:cNvGrpSpPr/>
            <p:nvPr/>
          </p:nvGrpSpPr>
          <p:grpSpPr>
            <a:xfrm>
              <a:off x="2420179" y="2825507"/>
              <a:ext cx="548630" cy="369333"/>
              <a:chOff x="609700" y="2880370"/>
              <a:chExt cx="548630" cy="369333"/>
            </a:xfrm>
          </p:grpSpPr>
          <p:sp>
            <p:nvSpPr>
              <p:cNvPr id="114" name="Rectangle 113">
                <a:extLst>
                  <a:ext uri="{FF2B5EF4-FFF2-40B4-BE49-F238E27FC236}">
                    <a16:creationId xmlns:a16="http://schemas.microsoft.com/office/drawing/2014/main" id="{747B53FF-B23D-4B3C-9B49-85EC34F464E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AA012010-F18C-4D45-95AE-775B4FBB4FE3}"/>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5" name="Group 104">
              <a:extLst>
                <a:ext uri="{FF2B5EF4-FFF2-40B4-BE49-F238E27FC236}">
                  <a16:creationId xmlns:a16="http://schemas.microsoft.com/office/drawing/2014/main" id="{C27EA45F-0318-4C2B-B8FA-7146D816EDFF}"/>
                </a:ext>
              </a:extLst>
            </p:cNvPr>
            <p:cNvGrpSpPr/>
            <p:nvPr/>
          </p:nvGrpSpPr>
          <p:grpSpPr>
            <a:xfrm>
              <a:off x="2420179" y="3194840"/>
              <a:ext cx="548630" cy="369333"/>
              <a:chOff x="609700" y="2880370"/>
              <a:chExt cx="548630" cy="369333"/>
            </a:xfrm>
          </p:grpSpPr>
          <p:sp>
            <p:nvSpPr>
              <p:cNvPr id="112" name="Rectangle 111">
                <a:extLst>
                  <a:ext uri="{FF2B5EF4-FFF2-40B4-BE49-F238E27FC236}">
                    <a16:creationId xmlns:a16="http://schemas.microsoft.com/office/drawing/2014/main" id="{66EA2F0E-6BD5-44E8-997B-9A15310AD693}"/>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14B508C-0E00-40A4-B655-8AA7C48D2B5A}"/>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6" name="Group 105">
              <a:extLst>
                <a:ext uri="{FF2B5EF4-FFF2-40B4-BE49-F238E27FC236}">
                  <a16:creationId xmlns:a16="http://schemas.microsoft.com/office/drawing/2014/main" id="{142279C3-2DC0-4EFC-B373-D5BAB4D70706}"/>
                </a:ext>
              </a:extLst>
            </p:cNvPr>
            <p:cNvGrpSpPr/>
            <p:nvPr/>
          </p:nvGrpSpPr>
          <p:grpSpPr>
            <a:xfrm>
              <a:off x="1322919" y="2825507"/>
              <a:ext cx="548630" cy="369333"/>
              <a:chOff x="609700" y="2880370"/>
              <a:chExt cx="548630" cy="369333"/>
            </a:xfrm>
          </p:grpSpPr>
          <p:sp>
            <p:nvSpPr>
              <p:cNvPr id="110" name="Rectangle 109">
                <a:extLst>
                  <a:ext uri="{FF2B5EF4-FFF2-40B4-BE49-F238E27FC236}">
                    <a16:creationId xmlns:a16="http://schemas.microsoft.com/office/drawing/2014/main" id="{7091C987-0775-448B-99AB-4DB7C345056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A976DAF2-6BE7-485D-95FA-443CADF3C4D0}"/>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7" name="Group 106">
              <a:extLst>
                <a:ext uri="{FF2B5EF4-FFF2-40B4-BE49-F238E27FC236}">
                  <a16:creationId xmlns:a16="http://schemas.microsoft.com/office/drawing/2014/main" id="{C936B450-CC20-46CE-9971-1F0AC9133D33}"/>
                </a:ext>
              </a:extLst>
            </p:cNvPr>
            <p:cNvGrpSpPr/>
            <p:nvPr/>
          </p:nvGrpSpPr>
          <p:grpSpPr>
            <a:xfrm>
              <a:off x="1322919" y="3194840"/>
              <a:ext cx="548630" cy="369333"/>
              <a:chOff x="609700" y="2880370"/>
              <a:chExt cx="548630" cy="369333"/>
            </a:xfrm>
          </p:grpSpPr>
          <p:sp>
            <p:nvSpPr>
              <p:cNvPr id="108" name="Rectangle 107">
                <a:extLst>
                  <a:ext uri="{FF2B5EF4-FFF2-40B4-BE49-F238E27FC236}">
                    <a16:creationId xmlns:a16="http://schemas.microsoft.com/office/drawing/2014/main" id="{F0146BCD-1DE9-48D2-8D63-7248CA54E94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80B04FCD-C50C-4EF7-A91E-5DC393A12291}"/>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20" name="Group 119">
            <a:extLst>
              <a:ext uri="{FF2B5EF4-FFF2-40B4-BE49-F238E27FC236}">
                <a16:creationId xmlns:a16="http://schemas.microsoft.com/office/drawing/2014/main" id="{821A5CEA-1BBC-4DEC-B207-E0F93ECB3ABA}"/>
              </a:ext>
            </a:extLst>
          </p:cNvPr>
          <p:cNvGrpSpPr/>
          <p:nvPr/>
        </p:nvGrpSpPr>
        <p:grpSpPr>
          <a:xfrm>
            <a:off x="6421161" y="5022835"/>
            <a:ext cx="1645890" cy="738666"/>
            <a:chOff x="1322919" y="2825507"/>
            <a:chExt cx="1645890" cy="738666"/>
          </a:xfrm>
        </p:grpSpPr>
        <p:grpSp>
          <p:nvGrpSpPr>
            <p:cNvPr id="121" name="Group 120">
              <a:extLst>
                <a:ext uri="{FF2B5EF4-FFF2-40B4-BE49-F238E27FC236}">
                  <a16:creationId xmlns:a16="http://schemas.microsoft.com/office/drawing/2014/main" id="{E1CE0DCB-D7CC-451C-ABF8-15BED0F0FA0B}"/>
                </a:ext>
              </a:extLst>
            </p:cNvPr>
            <p:cNvGrpSpPr/>
            <p:nvPr/>
          </p:nvGrpSpPr>
          <p:grpSpPr>
            <a:xfrm>
              <a:off x="1871549" y="2825507"/>
              <a:ext cx="548630" cy="369333"/>
              <a:chOff x="609700" y="2880370"/>
              <a:chExt cx="548630" cy="369333"/>
            </a:xfrm>
          </p:grpSpPr>
          <p:sp>
            <p:nvSpPr>
              <p:cNvPr id="137" name="Rectangle 136">
                <a:extLst>
                  <a:ext uri="{FF2B5EF4-FFF2-40B4-BE49-F238E27FC236}">
                    <a16:creationId xmlns:a16="http://schemas.microsoft.com/office/drawing/2014/main" id="{0D26E555-718B-49E9-ABDF-97187994D6C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3A680CFA-2725-4E58-A659-B8EC5E90C845}"/>
                  </a:ext>
                </a:extLst>
              </p:cNvPr>
              <p:cNvSpPr txBox="1"/>
              <p:nvPr/>
            </p:nvSpPr>
            <p:spPr>
              <a:xfrm>
                <a:off x="714738" y="2880371"/>
                <a:ext cx="364202" cy="369332"/>
              </a:xfrm>
              <a:prstGeom prst="rect">
                <a:avLst/>
              </a:prstGeom>
              <a:noFill/>
              <a:ln w="28575">
                <a:noFill/>
              </a:ln>
            </p:spPr>
            <p:txBody>
              <a:bodyPr wrap="none" rtlCol="0">
                <a:spAutoFit/>
              </a:bodyPr>
              <a:lstStyle/>
              <a:p>
                <a:r>
                  <a:rPr lang="en-US" dirty="0"/>
                  <a:t>G</a:t>
                </a:r>
              </a:p>
            </p:txBody>
          </p:sp>
        </p:grpSp>
        <p:grpSp>
          <p:nvGrpSpPr>
            <p:cNvPr id="122" name="Group 121">
              <a:extLst>
                <a:ext uri="{FF2B5EF4-FFF2-40B4-BE49-F238E27FC236}">
                  <a16:creationId xmlns:a16="http://schemas.microsoft.com/office/drawing/2014/main" id="{8DD30287-4F57-4400-A1C6-778BFF7A7570}"/>
                </a:ext>
              </a:extLst>
            </p:cNvPr>
            <p:cNvGrpSpPr/>
            <p:nvPr/>
          </p:nvGrpSpPr>
          <p:grpSpPr>
            <a:xfrm>
              <a:off x="1871549" y="3194840"/>
              <a:ext cx="548630" cy="369333"/>
              <a:chOff x="609700" y="2880370"/>
              <a:chExt cx="548630" cy="369333"/>
            </a:xfrm>
          </p:grpSpPr>
          <p:sp>
            <p:nvSpPr>
              <p:cNvPr id="135" name="Rectangle 134">
                <a:extLst>
                  <a:ext uri="{FF2B5EF4-FFF2-40B4-BE49-F238E27FC236}">
                    <a16:creationId xmlns:a16="http://schemas.microsoft.com/office/drawing/2014/main" id="{C4D822F9-AB44-4797-84F1-111953D9D8F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A1EACBC5-7AA3-4337-AF0C-E6C53A0D8609}"/>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3" name="Group 122">
              <a:extLst>
                <a:ext uri="{FF2B5EF4-FFF2-40B4-BE49-F238E27FC236}">
                  <a16:creationId xmlns:a16="http://schemas.microsoft.com/office/drawing/2014/main" id="{90731EBF-3989-4C69-B1DA-4A7B2265A4E8}"/>
                </a:ext>
              </a:extLst>
            </p:cNvPr>
            <p:cNvGrpSpPr/>
            <p:nvPr/>
          </p:nvGrpSpPr>
          <p:grpSpPr>
            <a:xfrm>
              <a:off x="2420179" y="2825507"/>
              <a:ext cx="548630" cy="369333"/>
              <a:chOff x="609700" y="2880370"/>
              <a:chExt cx="548630" cy="369333"/>
            </a:xfrm>
          </p:grpSpPr>
          <p:sp>
            <p:nvSpPr>
              <p:cNvPr id="133" name="Rectangle 132">
                <a:extLst>
                  <a:ext uri="{FF2B5EF4-FFF2-40B4-BE49-F238E27FC236}">
                    <a16:creationId xmlns:a16="http://schemas.microsoft.com/office/drawing/2014/main" id="{7F193E00-96D9-48FB-B215-D9BD36B6380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6613850-24D5-4CDE-9507-6CA8C428B710}"/>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4" name="Group 123">
              <a:extLst>
                <a:ext uri="{FF2B5EF4-FFF2-40B4-BE49-F238E27FC236}">
                  <a16:creationId xmlns:a16="http://schemas.microsoft.com/office/drawing/2014/main" id="{C4DB63A6-276C-4D27-A2FE-2B73323DD55B}"/>
                </a:ext>
              </a:extLst>
            </p:cNvPr>
            <p:cNvGrpSpPr/>
            <p:nvPr/>
          </p:nvGrpSpPr>
          <p:grpSpPr>
            <a:xfrm>
              <a:off x="2420179" y="3194840"/>
              <a:ext cx="548630" cy="369333"/>
              <a:chOff x="609700" y="2880370"/>
              <a:chExt cx="548630" cy="369333"/>
            </a:xfrm>
          </p:grpSpPr>
          <p:sp>
            <p:nvSpPr>
              <p:cNvPr id="131" name="Rectangle 130">
                <a:extLst>
                  <a:ext uri="{FF2B5EF4-FFF2-40B4-BE49-F238E27FC236}">
                    <a16:creationId xmlns:a16="http://schemas.microsoft.com/office/drawing/2014/main" id="{E2B2E7CB-7D9F-4984-9DD1-9F386E1DD6F7}"/>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5714618F-0ECE-491D-A8C8-E58FF66F84E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5" name="Group 124">
              <a:extLst>
                <a:ext uri="{FF2B5EF4-FFF2-40B4-BE49-F238E27FC236}">
                  <a16:creationId xmlns:a16="http://schemas.microsoft.com/office/drawing/2014/main" id="{523D2C0E-2ED0-45EB-9767-A902D219C321}"/>
                </a:ext>
              </a:extLst>
            </p:cNvPr>
            <p:cNvGrpSpPr/>
            <p:nvPr/>
          </p:nvGrpSpPr>
          <p:grpSpPr>
            <a:xfrm>
              <a:off x="1322919" y="2825507"/>
              <a:ext cx="548630" cy="369333"/>
              <a:chOff x="609700" y="2880370"/>
              <a:chExt cx="548630" cy="369333"/>
            </a:xfrm>
          </p:grpSpPr>
          <p:sp>
            <p:nvSpPr>
              <p:cNvPr id="129" name="Rectangle 128">
                <a:extLst>
                  <a:ext uri="{FF2B5EF4-FFF2-40B4-BE49-F238E27FC236}">
                    <a16:creationId xmlns:a16="http://schemas.microsoft.com/office/drawing/2014/main" id="{44DAEC15-85B4-47C7-AE6E-ABD47708D56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12F019A7-30D7-4C77-A166-D8563245260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6" name="Group 125">
              <a:extLst>
                <a:ext uri="{FF2B5EF4-FFF2-40B4-BE49-F238E27FC236}">
                  <a16:creationId xmlns:a16="http://schemas.microsoft.com/office/drawing/2014/main" id="{7DF620BF-658F-4876-A3B0-1B3B5728DFD6}"/>
                </a:ext>
              </a:extLst>
            </p:cNvPr>
            <p:cNvGrpSpPr/>
            <p:nvPr/>
          </p:nvGrpSpPr>
          <p:grpSpPr>
            <a:xfrm>
              <a:off x="1322919" y="3194840"/>
              <a:ext cx="548630" cy="369333"/>
              <a:chOff x="609700" y="2880370"/>
              <a:chExt cx="548630" cy="369333"/>
            </a:xfrm>
          </p:grpSpPr>
          <p:sp>
            <p:nvSpPr>
              <p:cNvPr id="127" name="Rectangle 126">
                <a:extLst>
                  <a:ext uri="{FF2B5EF4-FFF2-40B4-BE49-F238E27FC236}">
                    <a16:creationId xmlns:a16="http://schemas.microsoft.com/office/drawing/2014/main" id="{437F7DB3-0768-45FD-9B4C-EFDC534055FA}"/>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FEF53E85-22BE-4CA1-A615-3CF5C1CC1BF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39" name="Group 138">
            <a:extLst>
              <a:ext uri="{FF2B5EF4-FFF2-40B4-BE49-F238E27FC236}">
                <a16:creationId xmlns:a16="http://schemas.microsoft.com/office/drawing/2014/main" id="{CE51E20A-12B6-4F17-980E-51E2708B430E}"/>
              </a:ext>
            </a:extLst>
          </p:cNvPr>
          <p:cNvGrpSpPr/>
          <p:nvPr/>
        </p:nvGrpSpPr>
        <p:grpSpPr>
          <a:xfrm>
            <a:off x="9009784" y="1367773"/>
            <a:ext cx="1645890" cy="738666"/>
            <a:chOff x="1322919" y="2825507"/>
            <a:chExt cx="1645890" cy="738666"/>
          </a:xfrm>
        </p:grpSpPr>
        <p:grpSp>
          <p:nvGrpSpPr>
            <p:cNvPr id="140" name="Group 139">
              <a:extLst>
                <a:ext uri="{FF2B5EF4-FFF2-40B4-BE49-F238E27FC236}">
                  <a16:creationId xmlns:a16="http://schemas.microsoft.com/office/drawing/2014/main" id="{2BAD0E91-0593-4376-B555-1A40BE1D583A}"/>
                </a:ext>
              </a:extLst>
            </p:cNvPr>
            <p:cNvGrpSpPr/>
            <p:nvPr/>
          </p:nvGrpSpPr>
          <p:grpSpPr>
            <a:xfrm>
              <a:off x="1871549" y="2825507"/>
              <a:ext cx="548630" cy="369333"/>
              <a:chOff x="609700" y="2880370"/>
              <a:chExt cx="548630" cy="369333"/>
            </a:xfrm>
          </p:grpSpPr>
          <p:sp>
            <p:nvSpPr>
              <p:cNvPr id="156" name="Rectangle 155">
                <a:extLst>
                  <a:ext uri="{FF2B5EF4-FFF2-40B4-BE49-F238E27FC236}">
                    <a16:creationId xmlns:a16="http://schemas.microsoft.com/office/drawing/2014/main" id="{62BFBBA5-FE8B-4363-8956-DB1BEEB9D181}"/>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AA56808A-6756-4060-907D-A91730F654BA}"/>
                  </a:ext>
                </a:extLst>
              </p:cNvPr>
              <p:cNvSpPr txBox="1"/>
              <p:nvPr/>
            </p:nvSpPr>
            <p:spPr>
              <a:xfrm>
                <a:off x="714738" y="2880371"/>
                <a:ext cx="351378" cy="369332"/>
              </a:xfrm>
              <a:prstGeom prst="rect">
                <a:avLst/>
              </a:prstGeom>
              <a:noFill/>
              <a:ln w="28575">
                <a:noFill/>
              </a:ln>
            </p:spPr>
            <p:txBody>
              <a:bodyPr wrap="none" rtlCol="0">
                <a:spAutoFit/>
              </a:bodyPr>
              <a:lstStyle/>
              <a:p>
                <a:r>
                  <a:rPr lang="en-US" dirty="0"/>
                  <a:t>H</a:t>
                </a:r>
              </a:p>
            </p:txBody>
          </p:sp>
        </p:grpSp>
        <p:grpSp>
          <p:nvGrpSpPr>
            <p:cNvPr id="141" name="Group 140">
              <a:extLst>
                <a:ext uri="{FF2B5EF4-FFF2-40B4-BE49-F238E27FC236}">
                  <a16:creationId xmlns:a16="http://schemas.microsoft.com/office/drawing/2014/main" id="{1D3C30DF-F815-4812-A538-A93DC48D7366}"/>
                </a:ext>
              </a:extLst>
            </p:cNvPr>
            <p:cNvGrpSpPr/>
            <p:nvPr/>
          </p:nvGrpSpPr>
          <p:grpSpPr>
            <a:xfrm>
              <a:off x="1871549" y="3194840"/>
              <a:ext cx="548630" cy="369333"/>
              <a:chOff x="609700" y="2880370"/>
              <a:chExt cx="548630" cy="369333"/>
            </a:xfrm>
          </p:grpSpPr>
          <p:sp>
            <p:nvSpPr>
              <p:cNvPr id="154" name="Rectangle 153">
                <a:extLst>
                  <a:ext uri="{FF2B5EF4-FFF2-40B4-BE49-F238E27FC236}">
                    <a16:creationId xmlns:a16="http://schemas.microsoft.com/office/drawing/2014/main" id="{0D984AE7-F9BC-450A-BFD0-C502C4C43B1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32D63273-1E52-4354-BB76-1EAD4836E61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2" name="Group 141">
              <a:extLst>
                <a:ext uri="{FF2B5EF4-FFF2-40B4-BE49-F238E27FC236}">
                  <a16:creationId xmlns:a16="http://schemas.microsoft.com/office/drawing/2014/main" id="{38277F82-D434-4A5B-81DC-E1818CBE1011}"/>
                </a:ext>
              </a:extLst>
            </p:cNvPr>
            <p:cNvGrpSpPr/>
            <p:nvPr/>
          </p:nvGrpSpPr>
          <p:grpSpPr>
            <a:xfrm>
              <a:off x="2420179" y="2825507"/>
              <a:ext cx="548630" cy="369333"/>
              <a:chOff x="609700" y="2880370"/>
              <a:chExt cx="548630" cy="369333"/>
            </a:xfrm>
          </p:grpSpPr>
          <p:sp>
            <p:nvSpPr>
              <p:cNvPr id="152" name="Rectangle 151">
                <a:extLst>
                  <a:ext uri="{FF2B5EF4-FFF2-40B4-BE49-F238E27FC236}">
                    <a16:creationId xmlns:a16="http://schemas.microsoft.com/office/drawing/2014/main" id="{92D9FFF0-9120-4D65-A929-0D1464FFAAA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AB4C45AD-3989-4AF1-A5D7-5CA722CD3E82}"/>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3" name="Group 142">
              <a:extLst>
                <a:ext uri="{FF2B5EF4-FFF2-40B4-BE49-F238E27FC236}">
                  <a16:creationId xmlns:a16="http://schemas.microsoft.com/office/drawing/2014/main" id="{D770F25D-B24D-44CA-B618-65C14C281359}"/>
                </a:ext>
              </a:extLst>
            </p:cNvPr>
            <p:cNvGrpSpPr/>
            <p:nvPr/>
          </p:nvGrpSpPr>
          <p:grpSpPr>
            <a:xfrm>
              <a:off x="2420179" y="3194840"/>
              <a:ext cx="548630" cy="369333"/>
              <a:chOff x="609700" y="2880370"/>
              <a:chExt cx="548630" cy="369333"/>
            </a:xfrm>
          </p:grpSpPr>
          <p:sp>
            <p:nvSpPr>
              <p:cNvPr id="150" name="Rectangle 149">
                <a:extLst>
                  <a:ext uri="{FF2B5EF4-FFF2-40B4-BE49-F238E27FC236}">
                    <a16:creationId xmlns:a16="http://schemas.microsoft.com/office/drawing/2014/main" id="{A1E1CF20-FA08-4F99-99FE-DA8D268FD4C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06348E5-2B06-49B4-991D-FE64BD3B052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4" name="Group 143">
              <a:extLst>
                <a:ext uri="{FF2B5EF4-FFF2-40B4-BE49-F238E27FC236}">
                  <a16:creationId xmlns:a16="http://schemas.microsoft.com/office/drawing/2014/main" id="{7A38D52B-0E54-49EA-9679-7279536DAEB3}"/>
                </a:ext>
              </a:extLst>
            </p:cNvPr>
            <p:cNvGrpSpPr/>
            <p:nvPr/>
          </p:nvGrpSpPr>
          <p:grpSpPr>
            <a:xfrm>
              <a:off x="1322919" y="2825507"/>
              <a:ext cx="548630" cy="369333"/>
              <a:chOff x="609700" y="2880370"/>
              <a:chExt cx="548630" cy="369333"/>
            </a:xfrm>
          </p:grpSpPr>
          <p:sp>
            <p:nvSpPr>
              <p:cNvPr id="148" name="Rectangle 147">
                <a:extLst>
                  <a:ext uri="{FF2B5EF4-FFF2-40B4-BE49-F238E27FC236}">
                    <a16:creationId xmlns:a16="http://schemas.microsoft.com/office/drawing/2014/main" id="{2890461D-27F4-43CF-9B58-61671868AD0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35E6A068-EAC1-44C2-A8F7-FD43511EAAA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5" name="Group 144">
              <a:extLst>
                <a:ext uri="{FF2B5EF4-FFF2-40B4-BE49-F238E27FC236}">
                  <a16:creationId xmlns:a16="http://schemas.microsoft.com/office/drawing/2014/main" id="{96452401-5478-4663-8F59-C2CB6333A228}"/>
                </a:ext>
              </a:extLst>
            </p:cNvPr>
            <p:cNvGrpSpPr/>
            <p:nvPr/>
          </p:nvGrpSpPr>
          <p:grpSpPr>
            <a:xfrm>
              <a:off x="1322919" y="3194840"/>
              <a:ext cx="548630" cy="369333"/>
              <a:chOff x="609700" y="2880370"/>
              <a:chExt cx="548630" cy="369333"/>
            </a:xfrm>
          </p:grpSpPr>
          <p:sp>
            <p:nvSpPr>
              <p:cNvPr id="146" name="Rectangle 145">
                <a:extLst>
                  <a:ext uri="{FF2B5EF4-FFF2-40B4-BE49-F238E27FC236}">
                    <a16:creationId xmlns:a16="http://schemas.microsoft.com/office/drawing/2014/main" id="{5DFB513E-5759-4AF7-9B63-AAEDE4E2D4F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072B7490-BAA9-4763-86A8-2D5EDB6A393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77" name="Group 176">
            <a:extLst>
              <a:ext uri="{FF2B5EF4-FFF2-40B4-BE49-F238E27FC236}">
                <a16:creationId xmlns:a16="http://schemas.microsoft.com/office/drawing/2014/main" id="{A1EA5615-BAEC-4F96-9B86-2577E1396E2B}"/>
              </a:ext>
            </a:extLst>
          </p:cNvPr>
          <p:cNvGrpSpPr/>
          <p:nvPr/>
        </p:nvGrpSpPr>
        <p:grpSpPr>
          <a:xfrm>
            <a:off x="9049148" y="5052534"/>
            <a:ext cx="1645890" cy="738666"/>
            <a:chOff x="1322919" y="2825507"/>
            <a:chExt cx="1645890" cy="738666"/>
          </a:xfrm>
        </p:grpSpPr>
        <p:grpSp>
          <p:nvGrpSpPr>
            <p:cNvPr id="178" name="Group 177">
              <a:extLst>
                <a:ext uri="{FF2B5EF4-FFF2-40B4-BE49-F238E27FC236}">
                  <a16:creationId xmlns:a16="http://schemas.microsoft.com/office/drawing/2014/main" id="{892D7058-5F23-4D04-80A9-A662C2D9A626}"/>
                </a:ext>
              </a:extLst>
            </p:cNvPr>
            <p:cNvGrpSpPr/>
            <p:nvPr/>
          </p:nvGrpSpPr>
          <p:grpSpPr>
            <a:xfrm>
              <a:off x="1871549" y="2825507"/>
              <a:ext cx="548630" cy="369333"/>
              <a:chOff x="609700" y="2880370"/>
              <a:chExt cx="548630" cy="369333"/>
            </a:xfrm>
          </p:grpSpPr>
          <p:sp>
            <p:nvSpPr>
              <p:cNvPr id="194" name="Rectangle 193">
                <a:extLst>
                  <a:ext uri="{FF2B5EF4-FFF2-40B4-BE49-F238E27FC236}">
                    <a16:creationId xmlns:a16="http://schemas.microsoft.com/office/drawing/2014/main" id="{FD88E0C1-C204-4749-8D00-7F87F4840E3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12D78EEF-0516-4DA1-90DF-E63B9FC5AE65}"/>
                  </a:ext>
                </a:extLst>
              </p:cNvPr>
              <p:cNvSpPr txBox="1"/>
              <p:nvPr/>
            </p:nvSpPr>
            <p:spPr>
              <a:xfrm>
                <a:off x="714738" y="2880371"/>
                <a:ext cx="248786" cy="369332"/>
              </a:xfrm>
              <a:prstGeom prst="rect">
                <a:avLst/>
              </a:prstGeom>
              <a:noFill/>
              <a:ln w="28575">
                <a:noFill/>
              </a:ln>
            </p:spPr>
            <p:txBody>
              <a:bodyPr wrap="none" rtlCol="0">
                <a:spAutoFit/>
              </a:bodyPr>
              <a:lstStyle/>
              <a:p>
                <a:r>
                  <a:rPr lang="en-US" dirty="0"/>
                  <a:t>I</a:t>
                </a:r>
              </a:p>
            </p:txBody>
          </p:sp>
        </p:grpSp>
        <p:grpSp>
          <p:nvGrpSpPr>
            <p:cNvPr id="179" name="Group 178">
              <a:extLst>
                <a:ext uri="{FF2B5EF4-FFF2-40B4-BE49-F238E27FC236}">
                  <a16:creationId xmlns:a16="http://schemas.microsoft.com/office/drawing/2014/main" id="{30BAB368-E3D3-4A3C-A127-D6EA98964DCD}"/>
                </a:ext>
              </a:extLst>
            </p:cNvPr>
            <p:cNvGrpSpPr/>
            <p:nvPr/>
          </p:nvGrpSpPr>
          <p:grpSpPr>
            <a:xfrm>
              <a:off x="1871549" y="3194840"/>
              <a:ext cx="548630" cy="369333"/>
              <a:chOff x="609700" y="2880370"/>
              <a:chExt cx="548630" cy="369333"/>
            </a:xfrm>
          </p:grpSpPr>
          <p:sp>
            <p:nvSpPr>
              <p:cNvPr id="192" name="Rectangle 191">
                <a:extLst>
                  <a:ext uri="{FF2B5EF4-FFF2-40B4-BE49-F238E27FC236}">
                    <a16:creationId xmlns:a16="http://schemas.microsoft.com/office/drawing/2014/main" id="{450F6306-BD6A-4724-A76E-00BC3310499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2E7C61EB-B3F5-4282-B2C4-55A537036F3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0" name="Group 179">
              <a:extLst>
                <a:ext uri="{FF2B5EF4-FFF2-40B4-BE49-F238E27FC236}">
                  <a16:creationId xmlns:a16="http://schemas.microsoft.com/office/drawing/2014/main" id="{A9B6A619-01AA-49D1-90C6-11E90EB2C73C}"/>
                </a:ext>
              </a:extLst>
            </p:cNvPr>
            <p:cNvGrpSpPr/>
            <p:nvPr/>
          </p:nvGrpSpPr>
          <p:grpSpPr>
            <a:xfrm>
              <a:off x="2420179" y="2825507"/>
              <a:ext cx="548630" cy="369333"/>
              <a:chOff x="609700" y="2880370"/>
              <a:chExt cx="548630" cy="369333"/>
            </a:xfrm>
          </p:grpSpPr>
          <p:sp>
            <p:nvSpPr>
              <p:cNvPr id="190" name="Rectangle 189">
                <a:extLst>
                  <a:ext uri="{FF2B5EF4-FFF2-40B4-BE49-F238E27FC236}">
                    <a16:creationId xmlns:a16="http://schemas.microsoft.com/office/drawing/2014/main" id="{27601E4B-C126-4DA6-A570-A70E7565061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5157744D-44BC-4AD6-8A61-D50609AA7D5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1" name="Group 180">
              <a:extLst>
                <a:ext uri="{FF2B5EF4-FFF2-40B4-BE49-F238E27FC236}">
                  <a16:creationId xmlns:a16="http://schemas.microsoft.com/office/drawing/2014/main" id="{A5C20F94-7AF9-4AAA-AD60-1AF7D3307B7E}"/>
                </a:ext>
              </a:extLst>
            </p:cNvPr>
            <p:cNvGrpSpPr/>
            <p:nvPr/>
          </p:nvGrpSpPr>
          <p:grpSpPr>
            <a:xfrm>
              <a:off x="2420179" y="3194840"/>
              <a:ext cx="548630" cy="369333"/>
              <a:chOff x="609700" y="2880370"/>
              <a:chExt cx="548630" cy="369333"/>
            </a:xfrm>
          </p:grpSpPr>
          <p:sp>
            <p:nvSpPr>
              <p:cNvPr id="188" name="Rectangle 187">
                <a:extLst>
                  <a:ext uri="{FF2B5EF4-FFF2-40B4-BE49-F238E27FC236}">
                    <a16:creationId xmlns:a16="http://schemas.microsoft.com/office/drawing/2014/main" id="{A133D006-EADF-47AE-8DCC-D3BA2A84244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a:extLst>
                  <a:ext uri="{FF2B5EF4-FFF2-40B4-BE49-F238E27FC236}">
                    <a16:creationId xmlns:a16="http://schemas.microsoft.com/office/drawing/2014/main" id="{A45380FF-7113-4D5A-9563-22D5B02659C3}"/>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2" name="Group 181">
              <a:extLst>
                <a:ext uri="{FF2B5EF4-FFF2-40B4-BE49-F238E27FC236}">
                  <a16:creationId xmlns:a16="http://schemas.microsoft.com/office/drawing/2014/main" id="{825B17B7-A410-4107-968C-009E037A2889}"/>
                </a:ext>
              </a:extLst>
            </p:cNvPr>
            <p:cNvGrpSpPr/>
            <p:nvPr/>
          </p:nvGrpSpPr>
          <p:grpSpPr>
            <a:xfrm>
              <a:off x="1322919" y="2825507"/>
              <a:ext cx="548630" cy="369333"/>
              <a:chOff x="609700" y="2880370"/>
              <a:chExt cx="548630" cy="369333"/>
            </a:xfrm>
          </p:grpSpPr>
          <p:sp>
            <p:nvSpPr>
              <p:cNvPr id="186" name="Rectangle 185">
                <a:extLst>
                  <a:ext uri="{FF2B5EF4-FFF2-40B4-BE49-F238E27FC236}">
                    <a16:creationId xmlns:a16="http://schemas.microsoft.com/office/drawing/2014/main" id="{0C8AB3D7-C63E-44D4-97B9-A391966AABD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F84FE8EA-A205-4E1F-AB4C-0693A598DC3E}"/>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3" name="Group 182">
              <a:extLst>
                <a:ext uri="{FF2B5EF4-FFF2-40B4-BE49-F238E27FC236}">
                  <a16:creationId xmlns:a16="http://schemas.microsoft.com/office/drawing/2014/main" id="{92AA1D1C-2958-475A-85D4-8CBE9DDF5A15}"/>
                </a:ext>
              </a:extLst>
            </p:cNvPr>
            <p:cNvGrpSpPr/>
            <p:nvPr/>
          </p:nvGrpSpPr>
          <p:grpSpPr>
            <a:xfrm>
              <a:off x="1322919" y="3194840"/>
              <a:ext cx="548630" cy="369333"/>
              <a:chOff x="609700" y="2880370"/>
              <a:chExt cx="548630" cy="369333"/>
            </a:xfrm>
          </p:grpSpPr>
          <p:sp>
            <p:nvSpPr>
              <p:cNvPr id="184" name="Rectangle 183">
                <a:extLst>
                  <a:ext uri="{FF2B5EF4-FFF2-40B4-BE49-F238E27FC236}">
                    <a16:creationId xmlns:a16="http://schemas.microsoft.com/office/drawing/2014/main" id="{2EBBED37-A24B-409B-B2D2-E9381D603A2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91A1D1F5-7C8F-4D4A-832F-9312E4B81766}"/>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98" name="Group 197">
            <a:extLst>
              <a:ext uri="{FF2B5EF4-FFF2-40B4-BE49-F238E27FC236}">
                <a16:creationId xmlns:a16="http://schemas.microsoft.com/office/drawing/2014/main" id="{6FDB25C2-AD48-44FF-BF7B-6FCC20EA3B32}"/>
              </a:ext>
            </a:extLst>
          </p:cNvPr>
          <p:cNvGrpSpPr/>
          <p:nvPr/>
        </p:nvGrpSpPr>
        <p:grpSpPr>
          <a:xfrm>
            <a:off x="339718" y="3250704"/>
            <a:ext cx="502447" cy="468321"/>
            <a:chOff x="430467" y="3429000"/>
            <a:chExt cx="502447" cy="468321"/>
          </a:xfrm>
        </p:grpSpPr>
        <p:sp>
          <p:nvSpPr>
            <p:cNvPr id="196" name="Oval 195">
              <a:extLst>
                <a:ext uri="{FF2B5EF4-FFF2-40B4-BE49-F238E27FC236}">
                  <a16:creationId xmlns:a16="http://schemas.microsoft.com/office/drawing/2014/main" id="{CB3EBDC4-4910-457D-841D-CF4212BCCEE5}"/>
                </a:ext>
              </a:extLst>
            </p:cNvPr>
            <p:cNvSpPr/>
            <p:nvPr/>
          </p:nvSpPr>
          <p:spPr>
            <a:xfrm>
              <a:off x="430467" y="3429000"/>
              <a:ext cx="502447" cy="468321"/>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E384CD2F-B53D-4E83-94D4-65923A6DADB6}"/>
                </a:ext>
              </a:extLst>
            </p:cNvPr>
            <p:cNvSpPr txBox="1"/>
            <p:nvPr/>
          </p:nvSpPr>
          <p:spPr>
            <a:xfrm>
              <a:off x="501158" y="3478494"/>
              <a:ext cx="338554" cy="369332"/>
            </a:xfrm>
            <a:prstGeom prst="rect">
              <a:avLst/>
            </a:prstGeom>
            <a:noFill/>
          </p:spPr>
          <p:txBody>
            <a:bodyPr wrap="none" rtlCol="0">
              <a:spAutoFit/>
            </a:bodyPr>
            <a:lstStyle/>
            <a:p>
              <a:r>
                <a:rPr lang="en-US" dirty="0"/>
                <a:t>S</a:t>
              </a:r>
            </a:p>
          </p:txBody>
        </p:sp>
      </p:grpSp>
      <p:cxnSp>
        <p:nvCxnSpPr>
          <p:cNvPr id="200" name="Straight Arrow Connector 199">
            <a:extLst>
              <a:ext uri="{FF2B5EF4-FFF2-40B4-BE49-F238E27FC236}">
                <a16:creationId xmlns:a16="http://schemas.microsoft.com/office/drawing/2014/main" id="{4402A638-1CAD-4D5D-A35C-41FFCF0C72B5}"/>
              </a:ext>
            </a:extLst>
          </p:cNvPr>
          <p:cNvCxnSpPr>
            <a:cxnSpLocks/>
          </p:cNvCxnSpPr>
          <p:nvPr/>
        </p:nvCxnSpPr>
        <p:spPr>
          <a:xfrm flipV="1">
            <a:off x="667057" y="1826974"/>
            <a:ext cx="513853" cy="1423731"/>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7EF1DEA-CB35-4FB5-B0CA-E4107DA761AC}"/>
              </a:ext>
            </a:extLst>
          </p:cNvPr>
          <p:cNvCxnSpPr>
            <a:cxnSpLocks/>
          </p:cNvCxnSpPr>
          <p:nvPr/>
        </p:nvCxnSpPr>
        <p:spPr>
          <a:xfrm>
            <a:off x="629426" y="3782392"/>
            <a:ext cx="628718" cy="1639475"/>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CFA96A10-64D2-47BE-913F-623B75AFCF20}"/>
              </a:ext>
            </a:extLst>
          </p:cNvPr>
          <p:cNvCxnSpPr>
            <a:cxnSpLocks/>
          </p:cNvCxnSpPr>
          <p:nvPr/>
        </p:nvCxnSpPr>
        <p:spPr>
          <a:xfrm>
            <a:off x="3133398" y="1759618"/>
            <a:ext cx="443593"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0FD55C50-E05A-4FC3-B728-D14326F24BEE}"/>
              </a:ext>
            </a:extLst>
          </p:cNvPr>
          <p:cNvCxnSpPr>
            <a:cxnSpLocks/>
          </p:cNvCxnSpPr>
          <p:nvPr/>
        </p:nvCxnSpPr>
        <p:spPr>
          <a:xfrm>
            <a:off x="3068138" y="1931477"/>
            <a:ext cx="711089" cy="1553387"/>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25F8A4B1-44CE-4A80-8C59-76B9756962FD}"/>
              </a:ext>
            </a:extLst>
          </p:cNvPr>
          <p:cNvCxnSpPr>
            <a:cxnSpLocks/>
          </p:cNvCxnSpPr>
          <p:nvPr/>
        </p:nvCxnSpPr>
        <p:spPr>
          <a:xfrm>
            <a:off x="3068138" y="5392168"/>
            <a:ext cx="577340" cy="910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9A929B76-0443-4ED2-8B77-628450393141}"/>
              </a:ext>
            </a:extLst>
          </p:cNvPr>
          <p:cNvCxnSpPr>
            <a:cxnSpLocks/>
          </p:cNvCxnSpPr>
          <p:nvPr/>
        </p:nvCxnSpPr>
        <p:spPr>
          <a:xfrm>
            <a:off x="5733137" y="3399186"/>
            <a:ext cx="443593"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81B3433-2216-47E3-9341-D37FD6EEC8F9}"/>
              </a:ext>
            </a:extLst>
          </p:cNvPr>
          <p:cNvCxnSpPr>
            <a:cxnSpLocks/>
          </p:cNvCxnSpPr>
          <p:nvPr/>
        </p:nvCxnSpPr>
        <p:spPr>
          <a:xfrm>
            <a:off x="5696796" y="5421867"/>
            <a:ext cx="583072"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4506BE6E-DF75-40F0-842F-917E38CA94E6}"/>
              </a:ext>
            </a:extLst>
          </p:cNvPr>
          <p:cNvCxnSpPr>
            <a:cxnSpLocks/>
          </p:cNvCxnSpPr>
          <p:nvPr/>
        </p:nvCxnSpPr>
        <p:spPr>
          <a:xfrm>
            <a:off x="5703252" y="3614156"/>
            <a:ext cx="576616" cy="1623044"/>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8FD53644-E9C0-419A-ACC0-EB7B082ECE4D}"/>
              </a:ext>
            </a:extLst>
          </p:cNvPr>
          <p:cNvCxnSpPr>
            <a:cxnSpLocks/>
          </p:cNvCxnSpPr>
          <p:nvPr/>
        </p:nvCxnSpPr>
        <p:spPr>
          <a:xfrm flipV="1">
            <a:off x="5696796" y="3534358"/>
            <a:ext cx="583072" cy="1782311"/>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0E5C1BDE-D19F-4F2A-864E-DCB2A478C119}"/>
              </a:ext>
            </a:extLst>
          </p:cNvPr>
          <p:cNvCxnSpPr>
            <a:cxnSpLocks/>
          </p:cNvCxnSpPr>
          <p:nvPr/>
        </p:nvCxnSpPr>
        <p:spPr>
          <a:xfrm>
            <a:off x="5930764" y="1708883"/>
            <a:ext cx="2734523" cy="30136"/>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871DB98D-F598-404A-88BD-4DC867281759}"/>
              </a:ext>
            </a:extLst>
          </p:cNvPr>
          <p:cNvCxnSpPr>
            <a:cxnSpLocks/>
          </p:cNvCxnSpPr>
          <p:nvPr/>
        </p:nvCxnSpPr>
        <p:spPr>
          <a:xfrm flipV="1">
            <a:off x="8179816" y="1944284"/>
            <a:ext cx="743112" cy="1396982"/>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79EAB936-B74D-4DDC-8E9E-3E8524BB0394}"/>
              </a:ext>
            </a:extLst>
          </p:cNvPr>
          <p:cNvCxnSpPr>
            <a:cxnSpLocks/>
          </p:cNvCxnSpPr>
          <p:nvPr/>
        </p:nvCxnSpPr>
        <p:spPr>
          <a:xfrm>
            <a:off x="8245604" y="5401268"/>
            <a:ext cx="593546" cy="6468"/>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19" name="Group 218">
            <a:extLst>
              <a:ext uri="{FF2B5EF4-FFF2-40B4-BE49-F238E27FC236}">
                <a16:creationId xmlns:a16="http://schemas.microsoft.com/office/drawing/2014/main" id="{C976A04A-4953-4BE8-9904-273AE7A5D79E}"/>
              </a:ext>
            </a:extLst>
          </p:cNvPr>
          <p:cNvGrpSpPr/>
          <p:nvPr/>
        </p:nvGrpSpPr>
        <p:grpSpPr>
          <a:xfrm>
            <a:off x="11279144" y="3300198"/>
            <a:ext cx="502447" cy="468321"/>
            <a:chOff x="430467" y="3429000"/>
            <a:chExt cx="502447" cy="468321"/>
          </a:xfrm>
        </p:grpSpPr>
        <p:sp>
          <p:nvSpPr>
            <p:cNvPr id="220" name="Oval 219">
              <a:extLst>
                <a:ext uri="{FF2B5EF4-FFF2-40B4-BE49-F238E27FC236}">
                  <a16:creationId xmlns:a16="http://schemas.microsoft.com/office/drawing/2014/main" id="{59B6BD11-BF22-4BBC-96A4-65DC814EA2BF}"/>
                </a:ext>
              </a:extLst>
            </p:cNvPr>
            <p:cNvSpPr/>
            <p:nvPr/>
          </p:nvSpPr>
          <p:spPr>
            <a:xfrm>
              <a:off x="430467" y="3429000"/>
              <a:ext cx="502447" cy="468321"/>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9ED1AA36-1F83-41D4-8675-34D48485C12D}"/>
                </a:ext>
              </a:extLst>
            </p:cNvPr>
            <p:cNvSpPr txBox="1"/>
            <p:nvPr/>
          </p:nvSpPr>
          <p:spPr>
            <a:xfrm>
              <a:off x="501158" y="3478494"/>
              <a:ext cx="325730" cy="369332"/>
            </a:xfrm>
            <a:prstGeom prst="rect">
              <a:avLst/>
            </a:prstGeom>
            <a:noFill/>
          </p:spPr>
          <p:txBody>
            <a:bodyPr wrap="none" rtlCol="0">
              <a:spAutoFit/>
            </a:bodyPr>
            <a:lstStyle/>
            <a:p>
              <a:r>
                <a:rPr lang="en-US" dirty="0"/>
                <a:t>F</a:t>
              </a:r>
            </a:p>
          </p:txBody>
        </p:sp>
      </p:grpSp>
      <p:cxnSp>
        <p:nvCxnSpPr>
          <p:cNvPr id="228" name="Straight Arrow Connector 227">
            <a:extLst>
              <a:ext uri="{FF2B5EF4-FFF2-40B4-BE49-F238E27FC236}">
                <a16:creationId xmlns:a16="http://schemas.microsoft.com/office/drawing/2014/main" id="{DC73918C-92EC-4EF6-958E-47EF19B4BBB5}"/>
              </a:ext>
            </a:extLst>
          </p:cNvPr>
          <p:cNvCxnSpPr>
            <a:cxnSpLocks/>
          </p:cNvCxnSpPr>
          <p:nvPr/>
        </p:nvCxnSpPr>
        <p:spPr>
          <a:xfrm>
            <a:off x="10722863" y="1759711"/>
            <a:ext cx="626972" cy="1485112"/>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6283EDB1-8F20-4C5B-93EC-DE04E0B3380A}"/>
              </a:ext>
            </a:extLst>
          </p:cNvPr>
          <p:cNvCxnSpPr>
            <a:cxnSpLocks/>
          </p:cNvCxnSpPr>
          <p:nvPr/>
        </p:nvCxnSpPr>
        <p:spPr>
          <a:xfrm flipV="1">
            <a:off x="10779422" y="3823894"/>
            <a:ext cx="638289" cy="1583842"/>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9" name="Text Box 58">
            <a:extLst>
              <a:ext uri="{FF2B5EF4-FFF2-40B4-BE49-F238E27FC236}">
                <a16:creationId xmlns:a16="http://schemas.microsoft.com/office/drawing/2014/main" id="{0E937AD1-A838-45C7-866A-6E56DEB4C92C}"/>
              </a:ext>
            </a:extLst>
          </p:cNvPr>
          <p:cNvSpPr txBox="1">
            <a:spLocks noChangeArrowheads="1"/>
          </p:cNvSpPr>
          <p:nvPr/>
        </p:nvSpPr>
        <p:spPr bwMode="auto">
          <a:xfrm>
            <a:off x="1856960" y="1759618"/>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15</a:t>
            </a:r>
          </a:p>
        </p:txBody>
      </p:sp>
      <p:sp>
        <p:nvSpPr>
          <p:cNvPr id="201" name="Text Box 58">
            <a:extLst>
              <a:ext uri="{FF2B5EF4-FFF2-40B4-BE49-F238E27FC236}">
                <a16:creationId xmlns:a16="http://schemas.microsoft.com/office/drawing/2014/main" id="{97A2B0E4-BC6D-4BC3-943B-7DB0E816A410}"/>
              </a:ext>
            </a:extLst>
          </p:cNvPr>
          <p:cNvSpPr txBox="1">
            <a:spLocks noChangeArrowheads="1"/>
          </p:cNvSpPr>
          <p:nvPr/>
        </p:nvSpPr>
        <p:spPr bwMode="auto">
          <a:xfrm>
            <a:off x="1860306" y="5449432"/>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16</a:t>
            </a:r>
          </a:p>
        </p:txBody>
      </p:sp>
      <p:sp>
        <p:nvSpPr>
          <p:cNvPr id="203" name="Text Box 58">
            <a:extLst>
              <a:ext uri="{FF2B5EF4-FFF2-40B4-BE49-F238E27FC236}">
                <a16:creationId xmlns:a16="http://schemas.microsoft.com/office/drawing/2014/main" id="{70D51BB4-5460-4A75-BACF-CF0E4EAA2F7D}"/>
              </a:ext>
            </a:extLst>
          </p:cNvPr>
          <p:cNvSpPr txBox="1">
            <a:spLocks noChangeArrowheads="1"/>
          </p:cNvSpPr>
          <p:nvPr/>
        </p:nvSpPr>
        <p:spPr bwMode="auto">
          <a:xfrm>
            <a:off x="4429969" y="1762601"/>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21</a:t>
            </a:r>
          </a:p>
        </p:txBody>
      </p:sp>
      <p:sp>
        <p:nvSpPr>
          <p:cNvPr id="204" name="Text Box 58">
            <a:extLst>
              <a:ext uri="{FF2B5EF4-FFF2-40B4-BE49-F238E27FC236}">
                <a16:creationId xmlns:a16="http://schemas.microsoft.com/office/drawing/2014/main" id="{DDF549E7-F766-4361-8970-3E2C6F68CDFA}"/>
              </a:ext>
            </a:extLst>
          </p:cNvPr>
          <p:cNvSpPr txBox="1">
            <a:spLocks noChangeArrowheads="1"/>
          </p:cNvSpPr>
          <p:nvPr/>
        </p:nvSpPr>
        <p:spPr bwMode="auto">
          <a:xfrm>
            <a:off x="4465136" y="3454562"/>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17</a:t>
            </a:r>
          </a:p>
        </p:txBody>
      </p:sp>
      <p:sp>
        <p:nvSpPr>
          <p:cNvPr id="206" name="Text Box 58">
            <a:extLst>
              <a:ext uri="{FF2B5EF4-FFF2-40B4-BE49-F238E27FC236}">
                <a16:creationId xmlns:a16="http://schemas.microsoft.com/office/drawing/2014/main" id="{A4408C45-9A2B-4BF7-BB5F-A768BB260767}"/>
              </a:ext>
            </a:extLst>
          </p:cNvPr>
          <p:cNvSpPr txBox="1">
            <a:spLocks noChangeArrowheads="1"/>
          </p:cNvSpPr>
          <p:nvPr/>
        </p:nvSpPr>
        <p:spPr bwMode="auto">
          <a:xfrm>
            <a:off x="4468325" y="5449432"/>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19</a:t>
            </a:r>
          </a:p>
        </p:txBody>
      </p:sp>
      <p:sp>
        <p:nvSpPr>
          <p:cNvPr id="208" name="Text Box 58">
            <a:extLst>
              <a:ext uri="{FF2B5EF4-FFF2-40B4-BE49-F238E27FC236}">
                <a16:creationId xmlns:a16="http://schemas.microsoft.com/office/drawing/2014/main" id="{834B149A-BBA6-487A-8107-AC30093E87A3}"/>
              </a:ext>
            </a:extLst>
          </p:cNvPr>
          <p:cNvSpPr txBox="1">
            <a:spLocks noChangeArrowheads="1"/>
          </p:cNvSpPr>
          <p:nvPr/>
        </p:nvSpPr>
        <p:spPr bwMode="auto">
          <a:xfrm>
            <a:off x="7000502" y="3429000"/>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20</a:t>
            </a:r>
          </a:p>
        </p:txBody>
      </p:sp>
      <p:sp>
        <p:nvSpPr>
          <p:cNvPr id="209" name="Text Box 58">
            <a:extLst>
              <a:ext uri="{FF2B5EF4-FFF2-40B4-BE49-F238E27FC236}">
                <a16:creationId xmlns:a16="http://schemas.microsoft.com/office/drawing/2014/main" id="{8514766E-BF90-41E9-A936-A11121053D8C}"/>
              </a:ext>
            </a:extLst>
          </p:cNvPr>
          <p:cNvSpPr txBox="1">
            <a:spLocks noChangeArrowheads="1"/>
          </p:cNvSpPr>
          <p:nvPr/>
        </p:nvSpPr>
        <p:spPr bwMode="auto">
          <a:xfrm>
            <a:off x="7031535" y="5401268"/>
            <a:ext cx="473206"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16 </a:t>
            </a:r>
          </a:p>
        </p:txBody>
      </p:sp>
      <p:sp>
        <p:nvSpPr>
          <p:cNvPr id="216" name="Text Box 58">
            <a:extLst>
              <a:ext uri="{FF2B5EF4-FFF2-40B4-BE49-F238E27FC236}">
                <a16:creationId xmlns:a16="http://schemas.microsoft.com/office/drawing/2014/main" id="{0F93C9F8-F76E-4480-AE24-35D4D6C7583F}"/>
              </a:ext>
            </a:extLst>
          </p:cNvPr>
          <p:cNvSpPr txBox="1">
            <a:spLocks noChangeArrowheads="1"/>
          </p:cNvSpPr>
          <p:nvPr/>
        </p:nvSpPr>
        <p:spPr bwMode="auto">
          <a:xfrm>
            <a:off x="9691546" y="5433428"/>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18</a:t>
            </a:r>
          </a:p>
        </p:txBody>
      </p:sp>
      <p:sp>
        <p:nvSpPr>
          <p:cNvPr id="222" name="Text Box 58">
            <a:extLst>
              <a:ext uri="{FF2B5EF4-FFF2-40B4-BE49-F238E27FC236}">
                <a16:creationId xmlns:a16="http://schemas.microsoft.com/office/drawing/2014/main" id="{4D895845-621B-4418-ADE9-0B687D36E8D1}"/>
              </a:ext>
            </a:extLst>
          </p:cNvPr>
          <p:cNvSpPr txBox="1">
            <a:spLocks noChangeArrowheads="1"/>
          </p:cNvSpPr>
          <p:nvPr/>
        </p:nvSpPr>
        <p:spPr bwMode="auto">
          <a:xfrm>
            <a:off x="9587432" y="1750327"/>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12</a:t>
            </a:r>
          </a:p>
        </p:txBody>
      </p:sp>
      <p:sp>
        <p:nvSpPr>
          <p:cNvPr id="223" name="Text Box 58">
            <a:extLst>
              <a:ext uri="{FF2B5EF4-FFF2-40B4-BE49-F238E27FC236}">
                <a16:creationId xmlns:a16="http://schemas.microsoft.com/office/drawing/2014/main" id="{EC3BCDE1-8FFC-401F-B240-A64B81DEA014}"/>
              </a:ext>
            </a:extLst>
          </p:cNvPr>
          <p:cNvSpPr txBox="1">
            <a:spLocks noChangeArrowheads="1"/>
          </p:cNvSpPr>
          <p:nvPr/>
        </p:nvSpPr>
        <p:spPr bwMode="auto">
          <a:xfrm>
            <a:off x="1306737" y="1750338"/>
            <a:ext cx="300082"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0</a:t>
            </a:r>
          </a:p>
        </p:txBody>
      </p:sp>
      <p:sp>
        <p:nvSpPr>
          <p:cNvPr id="224" name="Text Box 58">
            <a:extLst>
              <a:ext uri="{FF2B5EF4-FFF2-40B4-BE49-F238E27FC236}">
                <a16:creationId xmlns:a16="http://schemas.microsoft.com/office/drawing/2014/main" id="{6EA480C3-467A-4F93-813F-1FB1C8DD3394}"/>
              </a:ext>
            </a:extLst>
          </p:cNvPr>
          <p:cNvSpPr txBox="1">
            <a:spLocks noChangeArrowheads="1"/>
          </p:cNvSpPr>
          <p:nvPr/>
        </p:nvSpPr>
        <p:spPr bwMode="auto">
          <a:xfrm>
            <a:off x="1353136" y="5471332"/>
            <a:ext cx="300082"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0</a:t>
            </a:r>
          </a:p>
        </p:txBody>
      </p:sp>
      <p:sp>
        <p:nvSpPr>
          <p:cNvPr id="225" name="Text Box 58">
            <a:extLst>
              <a:ext uri="{FF2B5EF4-FFF2-40B4-BE49-F238E27FC236}">
                <a16:creationId xmlns:a16="http://schemas.microsoft.com/office/drawing/2014/main" id="{A702AD6D-8611-439B-BC5C-51FEB89AD1B8}"/>
              </a:ext>
            </a:extLst>
          </p:cNvPr>
          <p:cNvSpPr txBox="1">
            <a:spLocks noChangeArrowheads="1"/>
          </p:cNvSpPr>
          <p:nvPr/>
        </p:nvSpPr>
        <p:spPr bwMode="auto">
          <a:xfrm>
            <a:off x="2385363" y="1789162"/>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15</a:t>
            </a:r>
          </a:p>
        </p:txBody>
      </p:sp>
      <p:sp>
        <p:nvSpPr>
          <p:cNvPr id="226" name="Text Box 58">
            <a:extLst>
              <a:ext uri="{FF2B5EF4-FFF2-40B4-BE49-F238E27FC236}">
                <a16:creationId xmlns:a16="http://schemas.microsoft.com/office/drawing/2014/main" id="{D8185932-ECB5-4749-B5E7-48B47D6FD022}"/>
              </a:ext>
            </a:extLst>
          </p:cNvPr>
          <p:cNvSpPr txBox="1">
            <a:spLocks noChangeArrowheads="1"/>
          </p:cNvSpPr>
          <p:nvPr/>
        </p:nvSpPr>
        <p:spPr bwMode="auto">
          <a:xfrm>
            <a:off x="2432615" y="5457611"/>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16</a:t>
            </a:r>
          </a:p>
        </p:txBody>
      </p:sp>
      <p:sp>
        <p:nvSpPr>
          <p:cNvPr id="227" name="Text Box 58">
            <a:extLst>
              <a:ext uri="{FF2B5EF4-FFF2-40B4-BE49-F238E27FC236}">
                <a16:creationId xmlns:a16="http://schemas.microsoft.com/office/drawing/2014/main" id="{DEBCF84E-9E79-443E-AEC4-1CC19B2094CB}"/>
              </a:ext>
            </a:extLst>
          </p:cNvPr>
          <p:cNvSpPr txBox="1">
            <a:spLocks noChangeArrowheads="1"/>
          </p:cNvSpPr>
          <p:nvPr/>
        </p:nvSpPr>
        <p:spPr bwMode="auto">
          <a:xfrm>
            <a:off x="3838920" y="1772023"/>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15</a:t>
            </a:r>
          </a:p>
        </p:txBody>
      </p:sp>
      <p:sp>
        <p:nvSpPr>
          <p:cNvPr id="229" name="Text Box 58">
            <a:extLst>
              <a:ext uri="{FF2B5EF4-FFF2-40B4-BE49-F238E27FC236}">
                <a16:creationId xmlns:a16="http://schemas.microsoft.com/office/drawing/2014/main" id="{26559DA5-7C45-43C3-9F62-1A9ACCFB696C}"/>
              </a:ext>
            </a:extLst>
          </p:cNvPr>
          <p:cNvSpPr txBox="1">
            <a:spLocks noChangeArrowheads="1"/>
          </p:cNvSpPr>
          <p:nvPr/>
        </p:nvSpPr>
        <p:spPr bwMode="auto">
          <a:xfrm>
            <a:off x="3881730" y="3436916"/>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15</a:t>
            </a:r>
          </a:p>
        </p:txBody>
      </p:sp>
      <p:sp>
        <p:nvSpPr>
          <p:cNvPr id="231" name="Text Box 58">
            <a:extLst>
              <a:ext uri="{FF2B5EF4-FFF2-40B4-BE49-F238E27FC236}">
                <a16:creationId xmlns:a16="http://schemas.microsoft.com/office/drawing/2014/main" id="{02ABA9DC-8DB3-4125-A1FE-9AC56730EA0A}"/>
              </a:ext>
            </a:extLst>
          </p:cNvPr>
          <p:cNvSpPr txBox="1">
            <a:spLocks noChangeArrowheads="1"/>
          </p:cNvSpPr>
          <p:nvPr/>
        </p:nvSpPr>
        <p:spPr bwMode="auto">
          <a:xfrm>
            <a:off x="3860397" y="5471332"/>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16</a:t>
            </a:r>
          </a:p>
        </p:txBody>
      </p:sp>
      <p:sp>
        <p:nvSpPr>
          <p:cNvPr id="232" name="Text Box 58">
            <a:extLst>
              <a:ext uri="{FF2B5EF4-FFF2-40B4-BE49-F238E27FC236}">
                <a16:creationId xmlns:a16="http://schemas.microsoft.com/office/drawing/2014/main" id="{51628A66-F1E4-4001-A4BE-A3C2A104A345}"/>
              </a:ext>
            </a:extLst>
          </p:cNvPr>
          <p:cNvSpPr txBox="1">
            <a:spLocks noChangeArrowheads="1"/>
          </p:cNvSpPr>
          <p:nvPr/>
        </p:nvSpPr>
        <p:spPr bwMode="auto">
          <a:xfrm>
            <a:off x="4967474" y="1760960"/>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36</a:t>
            </a:r>
          </a:p>
        </p:txBody>
      </p:sp>
      <p:sp>
        <p:nvSpPr>
          <p:cNvPr id="233" name="Text Box 58">
            <a:extLst>
              <a:ext uri="{FF2B5EF4-FFF2-40B4-BE49-F238E27FC236}">
                <a16:creationId xmlns:a16="http://schemas.microsoft.com/office/drawing/2014/main" id="{B3067868-E505-41E4-9F24-4245A4778C4B}"/>
              </a:ext>
            </a:extLst>
          </p:cNvPr>
          <p:cNvSpPr txBox="1">
            <a:spLocks noChangeArrowheads="1"/>
          </p:cNvSpPr>
          <p:nvPr/>
        </p:nvSpPr>
        <p:spPr bwMode="auto">
          <a:xfrm>
            <a:off x="4956269" y="3454562"/>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32</a:t>
            </a:r>
          </a:p>
        </p:txBody>
      </p:sp>
      <p:sp>
        <p:nvSpPr>
          <p:cNvPr id="234" name="Text Box 58">
            <a:extLst>
              <a:ext uri="{FF2B5EF4-FFF2-40B4-BE49-F238E27FC236}">
                <a16:creationId xmlns:a16="http://schemas.microsoft.com/office/drawing/2014/main" id="{920425B7-0080-47DC-864F-730C2053A74C}"/>
              </a:ext>
            </a:extLst>
          </p:cNvPr>
          <p:cNvSpPr txBox="1">
            <a:spLocks noChangeArrowheads="1"/>
          </p:cNvSpPr>
          <p:nvPr/>
        </p:nvSpPr>
        <p:spPr bwMode="auto">
          <a:xfrm>
            <a:off x="4956269" y="5449432"/>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35</a:t>
            </a:r>
          </a:p>
        </p:txBody>
      </p:sp>
      <p:sp>
        <p:nvSpPr>
          <p:cNvPr id="235" name="Text Box 58">
            <a:extLst>
              <a:ext uri="{FF2B5EF4-FFF2-40B4-BE49-F238E27FC236}">
                <a16:creationId xmlns:a16="http://schemas.microsoft.com/office/drawing/2014/main" id="{00F3046A-AFE3-4CB9-87CE-1046D8364839}"/>
              </a:ext>
            </a:extLst>
          </p:cNvPr>
          <p:cNvSpPr txBox="1">
            <a:spLocks noChangeArrowheads="1"/>
          </p:cNvSpPr>
          <p:nvPr/>
        </p:nvSpPr>
        <p:spPr bwMode="auto">
          <a:xfrm>
            <a:off x="6490435" y="3413060"/>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35</a:t>
            </a:r>
          </a:p>
        </p:txBody>
      </p:sp>
      <p:sp>
        <p:nvSpPr>
          <p:cNvPr id="236" name="Text Box 58">
            <a:extLst>
              <a:ext uri="{FF2B5EF4-FFF2-40B4-BE49-F238E27FC236}">
                <a16:creationId xmlns:a16="http://schemas.microsoft.com/office/drawing/2014/main" id="{F44995BC-F95A-4DF8-8992-95F4A568896D}"/>
              </a:ext>
            </a:extLst>
          </p:cNvPr>
          <p:cNvSpPr txBox="1">
            <a:spLocks noChangeArrowheads="1"/>
          </p:cNvSpPr>
          <p:nvPr/>
        </p:nvSpPr>
        <p:spPr bwMode="auto">
          <a:xfrm>
            <a:off x="6479802" y="5392168"/>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35</a:t>
            </a:r>
          </a:p>
        </p:txBody>
      </p:sp>
      <p:sp>
        <p:nvSpPr>
          <p:cNvPr id="237" name="Text Box 58">
            <a:extLst>
              <a:ext uri="{FF2B5EF4-FFF2-40B4-BE49-F238E27FC236}">
                <a16:creationId xmlns:a16="http://schemas.microsoft.com/office/drawing/2014/main" id="{B0E5ECBA-3207-48FB-8FD4-B71EC6D464F3}"/>
              </a:ext>
            </a:extLst>
          </p:cNvPr>
          <p:cNvSpPr txBox="1">
            <a:spLocks noChangeArrowheads="1"/>
          </p:cNvSpPr>
          <p:nvPr/>
        </p:nvSpPr>
        <p:spPr bwMode="auto">
          <a:xfrm>
            <a:off x="7533862" y="3413060"/>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55</a:t>
            </a:r>
          </a:p>
        </p:txBody>
      </p:sp>
      <p:sp>
        <p:nvSpPr>
          <p:cNvPr id="238" name="Text Box 58">
            <a:extLst>
              <a:ext uri="{FF2B5EF4-FFF2-40B4-BE49-F238E27FC236}">
                <a16:creationId xmlns:a16="http://schemas.microsoft.com/office/drawing/2014/main" id="{E09057EF-DF7C-4029-9FC9-46E4682BA7F5}"/>
              </a:ext>
            </a:extLst>
          </p:cNvPr>
          <p:cNvSpPr txBox="1">
            <a:spLocks noChangeArrowheads="1"/>
          </p:cNvSpPr>
          <p:nvPr/>
        </p:nvSpPr>
        <p:spPr bwMode="auto">
          <a:xfrm>
            <a:off x="7543524" y="5412163"/>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51</a:t>
            </a:r>
          </a:p>
        </p:txBody>
      </p:sp>
      <p:sp>
        <p:nvSpPr>
          <p:cNvPr id="239" name="Text Box 58">
            <a:extLst>
              <a:ext uri="{FF2B5EF4-FFF2-40B4-BE49-F238E27FC236}">
                <a16:creationId xmlns:a16="http://schemas.microsoft.com/office/drawing/2014/main" id="{3B67060A-4329-454B-83A7-C4848E263DF7}"/>
              </a:ext>
            </a:extLst>
          </p:cNvPr>
          <p:cNvSpPr txBox="1">
            <a:spLocks noChangeArrowheads="1"/>
          </p:cNvSpPr>
          <p:nvPr/>
        </p:nvSpPr>
        <p:spPr bwMode="auto">
          <a:xfrm>
            <a:off x="9009902" y="1746583"/>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55</a:t>
            </a:r>
          </a:p>
        </p:txBody>
      </p:sp>
      <p:sp>
        <p:nvSpPr>
          <p:cNvPr id="240" name="Text Box 58">
            <a:extLst>
              <a:ext uri="{FF2B5EF4-FFF2-40B4-BE49-F238E27FC236}">
                <a16:creationId xmlns:a16="http://schemas.microsoft.com/office/drawing/2014/main" id="{959298AD-1DB8-463E-9B52-3337EDC9DCEF}"/>
              </a:ext>
            </a:extLst>
          </p:cNvPr>
          <p:cNvSpPr txBox="1">
            <a:spLocks noChangeArrowheads="1"/>
          </p:cNvSpPr>
          <p:nvPr/>
        </p:nvSpPr>
        <p:spPr bwMode="auto">
          <a:xfrm>
            <a:off x="9140733" y="5423637"/>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51</a:t>
            </a:r>
          </a:p>
        </p:txBody>
      </p:sp>
      <p:sp>
        <p:nvSpPr>
          <p:cNvPr id="241" name="Text Box 58">
            <a:extLst>
              <a:ext uri="{FF2B5EF4-FFF2-40B4-BE49-F238E27FC236}">
                <a16:creationId xmlns:a16="http://schemas.microsoft.com/office/drawing/2014/main" id="{630932C2-B185-4365-8D2F-D182F220B736}"/>
              </a:ext>
            </a:extLst>
          </p:cNvPr>
          <p:cNvSpPr txBox="1">
            <a:spLocks noChangeArrowheads="1"/>
          </p:cNvSpPr>
          <p:nvPr/>
        </p:nvSpPr>
        <p:spPr bwMode="auto">
          <a:xfrm>
            <a:off x="10096698" y="1737106"/>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67</a:t>
            </a:r>
          </a:p>
        </p:txBody>
      </p:sp>
      <p:sp>
        <p:nvSpPr>
          <p:cNvPr id="242" name="Text Box 58">
            <a:extLst>
              <a:ext uri="{FF2B5EF4-FFF2-40B4-BE49-F238E27FC236}">
                <a16:creationId xmlns:a16="http://schemas.microsoft.com/office/drawing/2014/main" id="{86C92641-2A83-46AD-97D6-CA056B563275}"/>
              </a:ext>
            </a:extLst>
          </p:cNvPr>
          <p:cNvSpPr txBox="1">
            <a:spLocks noChangeArrowheads="1"/>
          </p:cNvSpPr>
          <p:nvPr/>
        </p:nvSpPr>
        <p:spPr bwMode="auto">
          <a:xfrm>
            <a:off x="10185772" y="5430033"/>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69</a:t>
            </a:r>
          </a:p>
        </p:txBody>
      </p:sp>
      <p:sp>
        <p:nvSpPr>
          <p:cNvPr id="243" name="Text Box 58">
            <a:extLst>
              <a:ext uri="{FF2B5EF4-FFF2-40B4-BE49-F238E27FC236}">
                <a16:creationId xmlns:a16="http://schemas.microsoft.com/office/drawing/2014/main" id="{AAACA5C9-2E65-4B88-A536-64122E0C8789}"/>
              </a:ext>
            </a:extLst>
          </p:cNvPr>
          <p:cNvSpPr txBox="1">
            <a:spLocks noChangeArrowheads="1"/>
          </p:cNvSpPr>
          <p:nvPr/>
        </p:nvSpPr>
        <p:spPr bwMode="auto">
          <a:xfrm>
            <a:off x="10114025" y="1377478"/>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69</a:t>
            </a:r>
          </a:p>
        </p:txBody>
      </p:sp>
      <p:sp>
        <p:nvSpPr>
          <p:cNvPr id="244" name="Text Box 58">
            <a:extLst>
              <a:ext uri="{FF2B5EF4-FFF2-40B4-BE49-F238E27FC236}">
                <a16:creationId xmlns:a16="http://schemas.microsoft.com/office/drawing/2014/main" id="{B1FAF65F-D031-41B1-9360-2480B1077AC9}"/>
              </a:ext>
            </a:extLst>
          </p:cNvPr>
          <p:cNvSpPr txBox="1">
            <a:spLocks noChangeArrowheads="1"/>
          </p:cNvSpPr>
          <p:nvPr/>
        </p:nvSpPr>
        <p:spPr bwMode="auto">
          <a:xfrm>
            <a:off x="10192302" y="5022835"/>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69</a:t>
            </a:r>
          </a:p>
        </p:txBody>
      </p:sp>
      <p:sp>
        <p:nvSpPr>
          <p:cNvPr id="245" name="Text Box 58">
            <a:extLst>
              <a:ext uri="{FF2B5EF4-FFF2-40B4-BE49-F238E27FC236}">
                <a16:creationId xmlns:a16="http://schemas.microsoft.com/office/drawing/2014/main" id="{56956590-4EE9-4527-8F50-40E4FE7E5663}"/>
              </a:ext>
            </a:extLst>
          </p:cNvPr>
          <p:cNvSpPr txBox="1">
            <a:spLocks noChangeArrowheads="1"/>
          </p:cNvSpPr>
          <p:nvPr/>
        </p:nvSpPr>
        <p:spPr bwMode="auto">
          <a:xfrm>
            <a:off x="9043482" y="1358296"/>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67</a:t>
            </a:r>
          </a:p>
        </p:txBody>
      </p:sp>
      <p:sp>
        <p:nvSpPr>
          <p:cNvPr id="246" name="Text Box 58">
            <a:extLst>
              <a:ext uri="{FF2B5EF4-FFF2-40B4-BE49-F238E27FC236}">
                <a16:creationId xmlns:a16="http://schemas.microsoft.com/office/drawing/2014/main" id="{42B9C1B2-957E-4BC6-AF38-ACCA44DA1F52}"/>
              </a:ext>
            </a:extLst>
          </p:cNvPr>
          <p:cNvSpPr txBox="1">
            <a:spLocks noChangeArrowheads="1"/>
          </p:cNvSpPr>
          <p:nvPr/>
        </p:nvSpPr>
        <p:spPr bwMode="auto">
          <a:xfrm>
            <a:off x="9084877" y="5031936"/>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51</a:t>
            </a:r>
          </a:p>
        </p:txBody>
      </p:sp>
      <p:sp>
        <p:nvSpPr>
          <p:cNvPr id="247" name="Text Box 58">
            <a:extLst>
              <a:ext uri="{FF2B5EF4-FFF2-40B4-BE49-F238E27FC236}">
                <a16:creationId xmlns:a16="http://schemas.microsoft.com/office/drawing/2014/main" id="{B398C489-336A-4849-BF17-8272AF43FD86}"/>
              </a:ext>
            </a:extLst>
          </p:cNvPr>
          <p:cNvSpPr txBox="1">
            <a:spLocks noChangeArrowheads="1"/>
          </p:cNvSpPr>
          <p:nvPr/>
        </p:nvSpPr>
        <p:spPr bwMode="auto">
          <a:xfrm>
            <a:off x="4992344" y="1358913"/>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67</a:t>
            </a:r>
          </a:p>
        </p:txBody>
      </p:sp>
      <p:sp>
        <p:nvSpPr>
          <p:cNvPr id="248" name="Text Box 58">
            <a:extLst>
              <a:ext uri="{FF2B5EF4-FFF2-40B4-BE49-F238E27FC236}">
                <a16:creationId xmlns:a16="http://schemas.microsoft.com/office/drawing/2014/main" id="{14BA4611-0BF0-4DCA-A81F-CCAA5312EF5A}"/>
              </a:ext>
            </a:extLst>
          </p:cNvPr>
          <p:cNvSpPr txBox="1">
            <a:spLocks noChangeArrowheads="1"/>
          </p:cNvSpPr>
          <p:nvPr/>
        </p:nvSpPr>
        <p:spPr bwMode="auto">
          <a:xfrm>
            <a:off x="7555375" y="3029852"/>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67</a:t>
            </a:r>
          </a:p>
        </p:txBody>
      </p:sp>
      <p:sp>
        <p:nvSpPr>
          <p:cNvPr id="249" name="Text Box 58">
            <a:extLst>
              <a:ext uri="{FF2B5EF4-FFF2-40B4-BE49-F238E27FC236}">
                <a16:creationId xmlns:a16="http://schemas.microsoft.com/office/drawing/2014/main" id="{93555982-E4CA-4D72-9AF6-3332773F91E9}"/>
              </a:ext>
            </a:extLst>
          </p:cNvPr>
          <p:cNvSpPr txBox="1">
            <a:spLocks noChangeArrowheads="1"/>
          </p:cNvSpPr>
          <p:nvPr/>
        </p:nvSpPr>
        <p:spPr bwMode="auto">
          <a:xfrm>
            <a:off x="7555751" y="5002841"/>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51</a:t>
            </a:r>
          </a:p>
        </p:txBody>
      </p:sp>
      <p:sp>
        <p:nvSpPr>
          <p:cNvPr id="250" name="Text Box 58">
            <a:extLst>
              <a:ext uri="{FF2B5EF4-FFF2-40B4-BE49-F238E27FC236}">
                <a16:creationId xmlns:a16="http://schemas.microsoft.com/office/drawing/2014/main" id="{018CA3B0-A103-4F03-9178-79CA8FB753CC}"/>
              </a:ext>
            </a:extLst>
          </p:cNvPr>
          <p:cNvSpPr txBox="1">
            <a:spLocks noChangeArrowheads="1"/>
          </p:cNvSpPr>
          <p:nvPr/>
        </p:nvSpPr>
        <p:spPr bwMode="auto">
          <a:xfrm>
            <a:off x="6490435" y="3015979"/>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47</a:t>
            </a:r>
          </a:p>
        </p:txBody>
      </p:sp>
      <p:sp>
        <p:nvSpPr>
          <p:cNvPr id="251" name="Text Box 58">
            <a:extLst>
              <a:ext uri="{FF2B5EF4-FFF2-40B4-BE49-F238E27FC236}">
                <a16:creationId xmlns:a16="http://schemas.microsoft.com/office/drawing/2014/main" id="{187D724A-8A60-46B1-AE5D-30FE80836C6B}"/>
              </a:ext>
            </a:extLst>
          </p:cNvPr>
          <p:cNvSpPr txBox="1">
            <a:spLocks noChangeArrowheads="1"/>
          </p:cNvSpPr>
          <p:nvPr/>
        </p:nvSpPr>
        <p:spPr bwMode="auto">
          <a:xfrm>
            <a:off x="6472273" y="5002841"/>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35</a:t>
            </a:r>
          </a:p>
        </p:txBody>
      </p:sp>
      <p:sp>
        <p:nvSpPr>
          <p:cNvPr id="252" name="Text Box 58">
            <a:extLst>
              <a:ext uri="{FF2B5EF4-FFF2-40B4-BE49-F238E27FC236}">
                <a16:creationId xmlns:a16="http://schemas.microsoft.com/office/drawing/2014/main" id="{E8553845-A555-4BE7-99C7-D93190F1D6EA}"/>
              </a:ext>
            </a:extLst>
          </p:cNvPr>
          <p:cNvSpPr txBox="1">
            <a:spLocks noChangeArrowheads="1"/>
          </p:cNvSpPr>
          <p:nvPr/>
        </p:nvSpPr>
        <p:spPr bwMode="auto">
          <a:xfrm>
            <a:off x="4987236" y="3015979"/>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35</a:t>
            </a:r>
          </a:p>
        </p:txBody>
      </p:sp>
      <p:sp>
        <p:nvSpPr>
          <p:cNvPr id="253" name="Text Box 58">
            <a:extLst>
              <a:ext uri="{FF2B5EF4-FFF2-40B4-BE49-F238E27FC236}">
                <a16:creationId xmlns:a16="http://schemas.microsoft.com/office/drawing/2014/main" id="{7AFEEDD7-245B-47C3-8D63-3C9A83B36616}"/>
              </a:ext>
            </a:extLst>
          </p:cNvPr>
          <p:cNvSpPr txBox="1">
            <a:spLocks noChangeArrowheads="1"/>
          </p:cNvSpPr>
          <p:nvPr/>
        </p:nvSpPr>
        <p:spPr bwMode="auto">
          <a:xfrm>
            <a:off x="4976005" y="5027772"/>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35</a:t>
            </a:r>
          </a:p>
        </p:txBody>
      </p:sp>
      <p:sp>
        <p:nvSpPr>
          <p:cNvPr id="254" name="Text Box 58">
            <a:extLst>
              <a:ext uri="{FF2B5EF4-FFF2-40B4-BE49-F238E27FC236}">
                <a16:creationId xmlns:a16="http://schemas.microsoft.com/office/drawing/2014/main" id="{01440F5F-F2AD-4673-A101-9746A845DE69}"/>
              </a:ext>
            </a:extLst>
          </p:cNvPr>
          <p:cNvSpPr txBox="1">
            <a:spLocks noChangeArrowheads="1"/>
          </p:cNvSpPr>
          <p:nvPr/>
        </p:nvSpPr>
        <p:spPr bwMode="auto">
          <a:xfrm>
            <a:off x="3815148" y="1373766"/>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46</a:t>
            </a:r>
          </a:p>
        </p:txBody>
      </p:sp>
      <p:sp>
        <p:nvSpPr>
          <p:cNvPr id="255" name="Text Box 58">
            <a:extLst>
              <a:ext uri="{FF2B5EF4-FFF2-40B4-BE49-F238E27FC236}">
                <a16:creationId xmlns:a16="http://schemas.microsoft.com/office/drawing/2014/main" id="{63F5E823-375F-445F-BDDF-1D3FEB3A64EC}"/>
              </a:ext>
            </a:extLst>
          </p:cNvPr>
          <p:cNvSpPr txBox="1">
            <a:spLocks noChangeArrowheads="1"/>
          </p:cNvSpPr>
          <p:nvPr/>
        </p:nvSpPr>
        <p:spPr bwMode="auto">
          <a:xfrm>
            <a:off x="3922092" y="3042946"/>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18</a:t>
            </a:r>
          </a:p>
        </p:txBody>
      </p:sp>
      <p:sp>
        <p:nvSpPr>
          <p:cNvPr id="256" name="Text Box 58">
            <a:extLst>
              <a:ext uri="{FF2B5EF4-FFF2-40B4-BE49-F238E27FC236}">
                <a16:creationId xmlns:a16="http://schemas.microsoft.com/office/drawing/2014/main" id="{C7CA3887-63AA-4C0F-87B8-693AA9B5F9AC}"/>
              </a:ext>
            </a:extLst>
          </p:cNvPr>
          <p:cNvSpPr txBox="1">
            <a:spLocks noChangeArrowheads="1"/>
          </p:cNvSpPr>
          <p:nvPr/>
        </p:nvSpPr>
        <p:spPr bwMode="auto">
          <a:xfrm>
            <a:off x="3932169" y="5073075"/>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16</a:t>
            </a:r>
          </a:p>
        </p:txBody>
      </p:sp>
      <p:sp>
        <p:nvSpPr>
          <p:cNvPr id="257" name="Text Box 58">
            <a:extLst>
              <a:ext uri="{FF2B5EF4-FFF2-40B4-BE49-F238E27FC236}">
                <a16:creationId xmlns:a16="http://schemas.microsoft.com/office/drawing/2014/main" id="{C42D2CEF-380A-44CB-8325-60F9BB11E82A}"/>
              </a:ext>
            </a:extLst>
          </p:cNvPr>
          <p:cNvSpPr txBox="1">
            <a:spLocks noChangeArrowheads="1"/>
          </p:cNvSpPr>
          <p:nvPr/>
        </p:nvSpPr>
        <p:spPr bwMode="auto">
          <a:xfrm>
            <a:off x="2374152" y="1377478"/>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46</a:t>
            </a:r>
          </a:p>
        </p:txBody>
      </p:sp>
      <p:sp>
        <p:nvSpPr>
          <p:cNvPr id="258" name="Text Box 58">
            <a:extLst>
              <a:ext uri="{FF2B5EF4-FFF2-40B4-BE49-F238E27FC236}">
                <a16:creationId xmlns:a16="http://schemas.microsoft.com/office/drawing/2014/main" id="{A90D8D36-0980-4DB8-9DDF-82FEC350C886}"/>
              </a:ext>
            </a:extLst>
          </p:cNvPr>
          <p:cNvSpPr txBox="1">
            <a:spLocks noChangeArrowheads="1"/>
          </p:cNvSpPr>
          <p:nvPr/>
        </p:nvSpPr>
        <p:spPr bwMode="auto">
          <a:xfrm>
            <a:off x="2470287" y="5052535"/>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16</a:t>
            </a:r>
          </a:p>
        </p:txBody>
      </p:sp>
      <p:sp>
        <p:nvSpPr>
          <p:cNvPr id="259" name="Text Box 58">
            <a:extLst>
              <a:ext uri="{FF2B5EF4-FFF2-40B4-BE49-F238E27FC236}">
                <a16:creationId xmlns:a16="http://schemas.microsoft.com/office/drawing/2014/main" id="{1F38EE2C-8C43-4CE4-B001-74A07613B9CF}"/>
              </a:ext>
            </a:extLst>
          </p:cNvPr>
          <p:cNvSpPr txBox="1">
            <a:spLocks noChangeArrowheads="1"/>
          </p:cNvSpPr>
          <p:nvPr/>
        </p:nvSpPr>
        <p:spPr bwMode="auto">
          <a:xfrm>
            <a:off x="1268213" y="1376032"/>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31</a:t>
            </a:r>
          </a:p>
        </p:txBody>
      </p:sp>
      <p:sp>
        <p:nvSpPr>
          <p:cNvPr id="261" name="Text Box 58">
            <a:extLst>
              <a:ext uri="{FF2B5EF4-FFF2-40B4-BE49-F238E27FC236}">
                <a16:creationId xmlns:a16="http://schemas.microsoft.com/office/drawing/2014/main" id="{41E82DA0-D1A3-4F75-B58D-6E08D550654E}"/>
              </a:ext>
            </a:extLst>
          </p:cNvPr>
          <p:cNvSpPr txBox="1">
            <a:spLocks noChangeArrowheads="1"/>
          </p:cNvSpPr>
          <p:nvPr/>
        </p:nvSpPr>
        <p:spPr bwMode="auto">
          <a:xfrm>
            <a:off x="1320812" y="5065865"/>
            <a:ext cx="300082"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0</a:t>
            </a:r>
          </a:p>
        </p:txBody>
      </p:sp>
    </p:spTree>
    <p:extLst>
      <p:ext uri="{BB962C8B-B14F-4D97-AF65-F5344CB8AC3E}">
        <p14:creationId xmlns:p14="http://schemas.microsoft.com/office/powerpoint/2010/main" val="22151281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500"/>
                                        <p:tgtEl>
                                          <p:spTgt spid="2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500"/>
                                        <p:tgtEl>
                                          <p:spTgt spid="2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500"/>
                                        <p:tgtEl>
                                          <p:spTgt spid="2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500"/>
                                        <p:tgtEl>
                                          <p:spTgt spid="2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9"/>
                                        </p:tgtEl>
                                        <p:attrNameLst>
                                          <p:attrName>style.visibility</p:attrName>
                                        </p:attrNameLst>
                                      </p:cBhvr>
                                      <p:to>
                                        <p:strVal val="visible"/>
                                      </p:to>
                                    </p:set>
                                    <p:animEffect transition="in" filter="fade">
                                      <p:cBhvr>
                                        <p:cTn id="32" dur="500"/>
                                        <p:tgtEl>
                                          <p:spTgt spid="2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1"/>
                                        </p:tgtEl>
                                        <p:attrNameLst>
                                          <p:attrName>style.visibility</p:attrName>
                                        </p:attrNameLst>
                                      </p:cBhvr>
                                      <p:to>
                                        <p:strVal val="visible"/>
                                      </p:to>
                                    </p:set>
                                    <p:animEffect transition="in" filter="fade">
                                      <p:cBhvr>
                                        <p:cTn id="37" dur="500"/>
                                        <p:tgtEl>
                                          <p:spTgt spid="2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fade">
                                      <p:cBhvr>
                                        <p:cTn id="42" dur="500"/>
                                        <p:tgtEl>
                                          <p:spTgt spid="2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3"/>
                                        </p:tgtEl>
                                        <p:attrNameLst>
                                          <p:attrName>style.visibility</p:attrName>
                                        </p:attrNameLst>
                                      </p:cBhvr>
                                      <p:to>
                                        <p:strVal val="visible"/>
                                      </p:to>
                                    </p:set>
                                    <p:animEffect transition="in" filter="fade">
                                      <p:cBhvr>
                                        <p:cTn id="47" dur="500"/>
                                        <p:tgtEl>
                                          <p:spTgt spid="2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4"/>
                                        </p:tgtEl>
                                        <p:attrNameLst>
                                          <p:attrName>style.visibility</p:attrName>
                                        </p:attrNameLst>
                                      </p:cBhvr>
                                      <p:to>
                                        <p:strVal val="visible"/>
                                      </p:to>
                                    </p:set>
                                    <p:animEffect transition="in" filter="fade">
                                      <p:cBhvr>
                                        <p:cTn id="52" dur="500"/>
                                        <p:tgtEl>
                                          <p:spTgt spid="2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5"/>
                                        </p:tgtEl>
                                        <p:attrNameLst>
                                          <p:attrName>style.visibility</p:attrName>
                                        </p:attrNameLst>
                                      </p:cBhvr>
                                      <p:to>
                                        <p:strVal val="visible"/>
                                      </p:to>
                                    </p:set>
                                    <p:animEffect transition="in" filter="fade">
                                      <p:cBhvr>
                                        <p:cTn id="57" dur="500"/>
                                        <p:tgtEl>
                                          <p:spTgt spid="2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6"/>
                                        </p:tgtEl>
                                        <p:attrNameLst>
                                          <p:attrName>style.visibility</p:attrName>
                                        </p:attrNameLst>
                                      </p:cBhvr>
                                      <p:to>
                                        <p:strVal val="visible"/>
                                      </p:to>
                                    </p:set>
                                    <p:animEffect transition="in" filter="fade">
                                      <p:cBhvr>
                                        <p:cTn id="62" dur="500"/>
                                        <p:tgtEl>
                                          <p:spTgt spid="2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7"/>
                                        </p:tgtEl>
                                        <p:attrNameLst>
                                          <p:attrName>style.visibility</p:attrName>
                                        </p:attrNameLst>
                                      </p:cBhvr>
                                      <p:to>
                                        <p:strVal val="visible"/>
                                      </p:to>
                                    </p:set>
                                    <p:animEffect transition="in" filter="fade">
                                      <p:cBhvr>
                                        <p:cTn id="67" dur="500"/>
                                        <p:tgtEl>
                                          <p:spTgt spid="2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8"/>
                                        </p:tgtEl>
                                        <p:attrNameLst>
                                          <p:attrName>style.visibility</p:attrName>
                                        </p:attrNameLst>
                                      </p:cBhvr>
                                      <p:to>
                                        <p:strVal val="visible"/>
                                      </p:to>
                                    </p:set>
                                    <p:animEffect transition="in" filter="fade">
                                      <p:cBhvr>
                                        <p:cTn id="72" dur="500"/>
                                        <p:tgtEl>
                                          <p:spTgt spid="2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9"/>
                                        </p:tgtEl>
                                        <p:attrNameLst>
                                          <p:attrName>style.visibility</p:attrName>
                                        </p:attrNameLst>
                                      </p:cBhvr>
                                      <p:to>
                                        <p:strVal val="visible"/>
                                      </p:to>
                                    </p:set>
                                    <p:animEffect transition="in" filter="fade">
                                      <p:cBhvr>
                                        <p:cTn id="77" dur="500"/>
                                        <p:tgtEl>
                                          <p:spTgt spid="2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0"/>
                                        </p:tgtEl>
                                        <p:attrNameLst>
                                          <p:attrName>style.visibility</p:attrName>
                                        </p:attrNameLst>
                                      </p:cBhvr>
                                      <p:to>
                                        <p:strVal val="visible"/>
                                      </p:to>
                                    </p:set>
                                    <p:animEffect transition="in" filter="fade">
                                      <p:cBhvr>
                                        <p:cTn id="82" dur="500"/>
                                        <p:tgtEl>
                                          <p:spTgt spid="2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1"/>
                                        </p:tgtEl>
                                        <p:attrNameLst>
                                          <p:attrName>style.visibility</p:attrName>
                                        </p:attrNameLst>
                                      </p:cBhvr>
                                      <p:to>
                                        <p:strVal val="visible"/>
                                      </p:to>
                                    </p:set>
                                    <p:animEffect transition="in" filter="fade">
                                      <p:cBhvr>
                                        <p:cTn id="87" dur="500"/>
                                        <p:tgtEl>
                                          <p:spTgt spid="2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2"/>
                                        </p:tgtEl>
                                        <p:attrNameLst>
                                          <p:attrName>style.visibility</p:attrName>
                                        </p:attrNameLst>
                                      </p:cBhvr>
                                      <p:to>
                                        <p:strVal val="visible"/>
                                      </p:to>
                                    </p:set>
                                    <p:animEffect transition="in" filter="fade">
                                      <p:cBhvr>
                                        <p:cTn id="92" dur="500"/>
                                        <p:tgtEl>
                                          <p:spTgt spid="24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3"/>
                                        </p:tgtEl>
                                        <p:attrNameLst>
                                          <p:attrName>style.visibility</p:attrName>
                                        </p:attrNameLst>
                                      </p:cBhvr>
                                      <p:to>
                                        <p:strVal val="visible"/>
                                      </p:to>
                                    </p:set>
                                    <p:animEffect transition="in" filter="fade">
                                      <p:cBhvr>
                                        <p:cTn id="97" dur="500"/>
                                        <p:tgtEl>
                                          <p:spTgt spid="24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4"/>
                                        </p:tgtEl>
                                        <p:attrNameLst>
                                          <p:attrName>style.visibility</p:attrName>
                                        </p:attrNameLst>
                                      </p:cBhvr>
                                      <p:to>
                                        <p:strVal val="visible"/>
                                      </p:to>
                                    </p:set>
                                    <p:animEffect transition="in" filter="fade">
                                      <p:cBhvr>
                                        <p:cTn id="102" dur="500"/>
                                        <p:tgtEl>
                                          <p:spTgt spid="2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45"/>
                                        </p:tgtEl>
                                        <p:attrNameLst>
                                          <p:attrName>style.visibility</p:attrName>
                                        </p:attrNameLst>
                                      </p:cBhvr>
                                      <p:to>
                                        <p:strVal val="visible"/>
                                      </p:to>
                                    </p:set>
                                    <p:animEffect transition="in" filter="fade">
                                      <p:cBhvr>
                                        <p:cTn id="107" dur="500"/>
                                        <p:tgtEl>
                                          <p:spTgt spid="24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6"/>
                                        </p:tgtEl>
                                        <p:attrNameLst>
                                          <p:attrName>style.visibility</p:attrName>
                                        </p:attrNameLst>
                                      </p:cBhvr>
                                      <p:to>
                                        <p:strVal val="visible"/>
                                      </p:to>
                                    </p:set>
                                    <p:animEffect transition="in" filter="fade">
                                      <p:cBhvr>
                                        <p:cTn id="112" dur="500"/>
                                        <p:tgtEl>
                                          <p:spTgt spid="24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47"/>
                                        </p:tgtEl>
                                        <p:attrNameLst>
                                          <p:attrName>style.visibility</p:attrName>
                                        </p:attrNameLst>
                                      </p:cBhvr>
                                      <p:to>
                                        <p:strVal val="visible"/>
                                      </p:to>
                                    </p:set>
                                    <p:animEffect transition="in" filter="fade">
                                      <p:cBhvr>
                                        <p:cTn id="117" dur="500"/>
                                        <p:tgtEl>
                                          <p:spTgt spid="24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48"/>
                                        </p:tgtEl>
                                        <p:attrNameLst>
                                          <p:attrName>style.visibility</p:attrName>
                                        </p:attrNameLst>
                                      </p:cBhvr>
                                      <p:to>
                                        <p:strVal val="visible"/>
                                      </p:to>
                                    </p:set>
                                    <p:animEffect transition="in" filter="fade">
                                      <p:cBhvr>
                                        <p:cTn id="122" dur="500"/>
                                        <p:tgtEl>
                                          <p:spTgt spid="24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9"/>
                                        </p:tgtEl>
                                        <p:attrNameLst>
                                          <p:attrName>style.visibility</p:attrName>
                                        </p:attrNameLst>
                                      </p:cBhvr>
                                      <p:to>
                                        <p:strVal val="visible"/>
                                      </p:to>
                                    </p:set>
                                    <p:animEffect transition="in" filter="fade">
                                      <p:cBhvr>
                                        <p:cTn id="127" dur="500"/>
                                        <p:tgtEl>
                                          <p:spTgt spid="24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50"/>
                                        </p:tgtEl>
                                        <p:attrNameLst>
                                          <p:attrName>style.visibility</p:attrName>
                                        </p:attrNameLst>
                                      </p:cBhvr>
                                      <p:to>
                                        <p:strVal val="visible"/>
                                      </p:to>
                                    </p:set>
                                    <p:animEffect transition="in" filter="fade">
                                      <p:cBhvr>
                                        <p:cTn id="132" dur="500"/>
                                        <p:tgtEl>
                                          <p:spTgt spid="25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51"/>
                                        </p:tgtEl>
                                        <p:attrNameLst>
                                          <p:attrName>style.visibility</p:attrName>
                                        </p:attrNameLst>
                                      </p:cBhvr>
                                      <p:to>
                                        <p:strVal val="visible"/>
                                      </p:to>
                                    </p:set>
                                    <p:animEffect transition="in" filter="fade">
                                      <p:cBhvr>
                                        <p:cTn id="137" dur="500"/>
                                        <p:tgtEl>
                                          <p:spTgt spid="25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52"/>
                                        </p:tgtEl>
                                        <p:attrNameLst>
                                          <p:attrName>style.visibility</p:attrName>
                                        </p:attrNameLst>
                                      </p:cBhvr>
                                      <p:to>
                                        <p:strVal val="visible"/>
                                      </p:to>
                                    </p:set>
                                    <p:animEffect transition="in" filter="fade">
                                      <p:cBhvr>
                                        <p:cTn id="142" dur="500"/>
                                        <p:tgtEl>
                                          <p:spTgt spid="25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53"/>
                                        </p:tgtEl>
                                        <p:attrNameLst>
                                          <p:attrName>style.visibility</p:attrName>
                                        </p:attrNameLst>
                                      </p:cBhvr>
                                      <p:to>
                                        <p:strVal val="visible"/>
                                      </p:to>
                                    </p:set>
                                    <p:animEffect transition="in" filter="fade">
                                      <p:cBhvr>
                                        <p:cTn id="147" dur="500"/>
                                        <p:tgtEl>
                                          <p:spTgt spid="25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4"/>
                                        </p:tgtEl>
                                        <p:attrNameLst>
                                          <p:attrName>style.visibility</p:attrName>
                                        </p:attrNameLst>
                                      </p:cBhvr>
                                      <p:to>
                                        <p:strVal val="visible"/>
                                      </p:to>
                                    </p:set>
                                    <p:animEffect transition="in" filter="fade">
                                      <p:cBhvr>
                                        <p:cTn id="152" dur="500"/>
                                        <p:tgtEl>
                                          <p:spTgt spid="254"/>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55"/>
                                        </p:tgtEl>
                                        <p:attrNameLst>
                                          <p:attrName>style.visibility</p:attrName>
                                        </p:attrNameLst>
                                      </p:cBhvr>
                                      <p:to>
                                        <p:strVal val="visible"/>
                                      </p:to>
                                    </p:set>
                                    <p:animEffect transition="in" filter="fade">
                                      <p:cBhvr>
                                        <p:cTn id="157" dur="500"/>
                                        <p:tgtEl>
                                          <p:spTgt spid="25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56"/>
                                        </p:tgtEl>
                                        <p:attrNameLst>
                                          <p:attrName>style.visibility</p:attrName>
                                        </p:attrNameLst>
                                      </p:cBhvr>
                                      <p:to>
                                        <p:strVal val="visible"/>
                                      </p:to>
                                    </p:set>
                                    <p:animEffect transition="in" filter="fade">
                                      <p:cBhvr>
                                        <p:cTn id="162" dur="500"/>
                                        <p:tgtEl>
                                          <p:spTgt spid="25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57"/>
                                        </p:tgtEl>
                                        <p:attrNameLst>
                                          <p:attrName>style.visibility</p:attrName>
                                        </p:attrNameLst>
                                      </p:cBhvr>
                                      <p:to>
                                        <p:strVal val="visible"/>
                                      </p:to>
                                    </p:set>
                                    <p:animEffect transition="in" filter="fade">
                                      <p:cBhvr>
                                        <p:cTn id="167" dur="500"/>
                                        <p:tgtEl>
                                          <p:spTgt spid="25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58"/>
                                        </p:tgtEl>
                                        <p:attrNameLst>
                                          <p:attrName>style.visibility</p:attrName>
                                        </p:attrNameLst>
                                      </p:cBhvr>
                                      <p:to>
                                        <p:strVal val="visible"/>
                                      </p:to>
                                    </p:set>
                                    <p:animEffect transition="in" filter="fade">
                                      <p:cBhvr>
                                        <p:cTn id="172" dur="500"/>
                                        <p:tgtEl>
                                          <p:spTgt spid="25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59"/>
                                        </p:tgtEl>
                                        <p:attrNameLst>
                                          <p:attrName>style.visibility</p:attrName>
                                        </p:attrNameLst>
                                      </p:cBhvr>
                                      <p:to>
                                        <p:strVal val="visible"/>
                                      </p:to>
                                    </p:set>
                                    <p:animEffect transition="in" filter="fade">
                                      <p:cBhvr>
                                        <p:cTn id="177" dur="500"/>
                                        <p:tgtEl>
                                          <p:spTgt spid="259"/>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61"/>
                                        </p:tgtEl>
                                        <p:attrNameLst>
                                          <p:attrName>style.visibility</p:attrName>
                                        </p:attrNameLst>
                                      </p:cBhvr>
                                      <p:to>
                                        <p:strVal val="visible"/>
                                      </p:to>
                                    </p:set>
                                    <p:animEffect transition="in" filter="fade">
                                      <p:cBhvr>
                                        <p:cTn id="182" dur="500"/>
                                        <p:tgtEl>
                                          <p:spTgt spid="261"/>
                                        </p:tgtEl>
                                      </p:cBhvr>
                                    </p:animEffect>
                                  </p:childTnLst>
                                </p:cTn>
                              </p:par>
                            </p:childTnLst>
                          </p:cTn>
                        </p:par>
                      </p:childTnLst>
                    </p:cTn>
                  </p:par>
                  <p:par>
                    <p:cTn id="183" fill="hold">
                      <p:stCondLst>
                        <p:cond delay="indefinite"/>
                      </p:stCondLst>
                      <p:childTnLst>
                        <p:par>
                          <p:cTn id="184" fill="hold">
                            <p:stCondLst>
                              <p:cond delay="0"/>
                            </p:stCondLst>
                            <p:childTnLst>
                              <p:par>
                                <p:cTn id="185" presetID="7" presetClass="emph" presetSubtype="2" fill="hold" nodeType="clickEffect">
                                  <p:stCondLst>
                                    <p:cond delay="0"/>
                                  </p:stCondLst>
                                  <p:childTnLst>
                                    <p:animClr clrSpc="rgb" dir="cw">
                                      <p:cBhvr>
                                        <p:cTn id="186" dur="2000" fill="hold"/>
                                        <p:tgtEl>
                                          <p:spTgt spid="218"/>
                                        </p:tgtEl>
                                        <p:attrNameLst>
                                          <p:attrName>stroke.color</p:attrName>
                                        </p:attrNameLst>
                                      </p:cBhvr>
                                      <p:to>
                                        <a:srgbClr val="FF0000"/>
                                      </p:to>
                                    </p:animClr>
                                    <p:set>
                                      <p:cBhvr>
                                        <p:cTn id="187" dur="2000" fill="hold"/>
                                        <p:tgtEl>
                                          <p:spTgt spid="218"/>
                                        </p:tgtEl>
                                        <p:attrNameLst>
                                          <p:attrName>stroke.on</p:attrName>
                                        </p:attrNameLst>
                                      </p:cBhvr>
                                      <p:to>
                                        <p:strVal val="true"/>
                                      </p:to>
                                    </p:set>
                                  </p:childTnLst>
                                </p:cTn>
                              </p:par>
                              <p:par>
                                <p:cTn id="188" presetID="7" presetClass="emph" presetSubtype="2" fill="hold" nodeType="withEffect">
                                  <p:stCondLst>
                                    <p:cond delay="0"/>
                                  </p:stCondLst>
                                  <p:childTnLst>
                                    <p:animClr clrSpc="rgb" dir="cw">
                                      <p:cBhvr>
                                        <p:cTn id="189" dur="2000" fill="hold"/>
                                        <p:tgtEl>
                                          <p:spTgt spid="212"/>
                                        </p:tgtEl>
                                        <p:attrNameLst>
                                          <p:attrName>stroke.color</p:attrName>
                                        </p:attrNameLst>
                                      </p:cBhvr>
                                      <p:to>
                                        <a:srgbClr val="FF0000"/>
                                      </p:to>
                                    </p:animClr>
                                    <p:set>
                                      <p:cBhvr>
                                        <p:cTn id="190" dur="2000" fill="hold"/>
                                        <p:tgtEl>
                                          <p:spTgt spid="212"/>
                                        </p:tgtEl>
                                        <p:attrNameLst>
                                          <p:attrName>stroke.on</p:attrName>
                                        </p:attrNameLst>
                                      </p:cBhvr>
                                      <p:to>
                                        <p:strVal val="true"/>
                                      </p:to>
                                    </p:set>
                                  </p:childTnLst>
                                </p:cTn>
                              </p:par>
                              <p:par>
                                <p:cTn id="191" presetID="7" presetClass="emph" presetSubtype="2" fill="hold" nodeType="withEffect">
                                  <p:stCondLst>
                                    <p:cond delay="0"/>
                                  </p:stCondLst>
                                  <p:childTnLst>
                                    <p:animClr clrSpc="rgb" dir="cw">
                                      <p:cBhvr>
                                        <p:cTn id="192" dur="2000" fill="hold"/>
                                        <p:tgtEl>
                                          <p:spTgt spid="210"/>
                                        </p:tgtEl>
                                        <p:attrNameLst>
                                          <p:attrName>stroke.color</p:attrName>
                                        </p:attrNameLst>
                                      </p:cBhvr>
                                      <p:to>
                                        <a:srgbClr val="FF0000"/>
                                      </p:to>
                                    </p:animClr>
                                    <p:set>
                                      <p:cBhvr>
                                        <p:cTn id="193" dur="2000" fill="hold"/>
                                        <p:tgtEl>
                                          <p:spTgt spid="21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4" grpId="0"/>
      <p:bldP spid="225" grpId="0"/>
      <p:bldP spid="226" grpId="0"/>
      <p:bldP spid="227" grpId="0"/>
      <p:bldP spid="229"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54" grpId="0"/>
      <p:bldP spid="255" grpId="0"/>
      <p:bldP spid="256" grpId="0"/>
      <p:bldP spid="257" grpId="0"/>
      <p:bldP spid="258" grpId="0"/>
      <p:bldP spid="259" grpId="0"/>
      <p:bldP spid="2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ADA0-8952-41A0-9840-761942ED70AE}"/>
              </a:ext>
            </a:extLst>
          </p:cNvPr>
          <p:cNvSpPr>
            <a:spLocks noGrp="1"/>
          </p:cNvSpPr>
          <p:nvPr>
            <p:ph type="title"/>
          </p:nvPr>
        </p:nvSpPr>
        <p:spPr>
          <a:xfrm>
            <a:off x="0" y="30610"/>
            <a:ext cx="11911477" cy="503987"/>
          </a:xfrm>
        </p:spPr>
        <p:txBody>
          <a:bodyPr>
            <a:normAutofit fontScale="90000"/>
          </a:bodyPr>
          <a:lstStyle/>
          <a:p>
            <a:r>
              <a:rPr lang="en-US" dirty="0"/>
              <a:t>Graphical Format</a:t>
            </a:r>
          </a:p>
        </p:txBody>
      </p:sp>
      <p:grpSp>
        <p:nvGrpSpPr>
          <p:cNvPr id="24" name="Group 23">
            <a:extLst>
              <a:ext uri="{FF2B5EF4-FFF2-40B4-BE49-F238E27FC236}">
                <a16:creationId xmlns:a16="http://schemas.microsoft.com/office/drawing/2014/main" id="{30710019-EDF4-45CC-9D3C-8B82D9B1C5E8}"/>
              </a:ext>
            </a:extLst>
          </p:cNvPr>
          <p:cNvGrpSpPr/>
          <p:nvPr/>
        </p:nvGrpSpPr>
        <p:grpSpPr>
          <a:xfrm>
            <a:off x="1258144" y="1390285"/>
            <a:ext cx="1645890" cy="738666"/>
            <a:chOff x="1322919" y="2825507"/>
            <a:chExt cx="1645890" cy="738666"/>
          </a:xfrm>
        </p:grpSpPr>
        <p:grpSp>
          <p:nvGrpSpPr>
            <p:cNvPr id="8" name="Group 7">
              <a:extLst>
                <a:ext uri="{FF2B5EF4-FFF2-40B4-BE49-F238E27FC236}">
                  <a16:creationId xmlns:a16="http://schemas.microsoft.com/office/drawing/2014/main" id="{A8A1085A-41AE-4676-A448-3999F533D6EB}"/>
                </a:ext>
              </a:extLst>
            </p:cNvPr>
            <p:cNvGrpSpPr/>
            <p:nvPr/>
          </p:nvGrpSpPr>
          <p:grpSpPr>
            <a:xfrm>
              <a:off x="1871549" y="2825507"/>
              <a:ext cx="548630" cy="369333"/>
              <a:chOff x="609700" y="2880370"/>
              <a:chExt cx="548630" cy="369333"/>
            </a:xfrm>
          </p:grpSpPr>
          <p:sp>
            <p:nvSpPr>
              <p:cNvPr id="6" name="Rectangle 5">
                <a:extLst>
                  <a:ext uri="{FF2B5EF4-FFF2-40B4-BE49-F238E27FC236}">
                    <a16:creationId xmlns:a16="http://schemas.microsoft.com/office/drawing/2014/main" id="{9DE9B124-6834-4222-A1BE-FD4A12F1426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AB7070-CBA6-4FB8-A8B5-BC8FF6FA2EC7}"/>
                  </a:ext>
                </a:extLst>
              </p:cNvPr>
              <p:cNvSpPr txBox="1"/>
              <p:nvPr/>
            </p:nvSpPr>
            <p:spPr>
              <a:xfrm>
                <a:off x="714738" y="2880371"/>
                <a:ext cx="338554" cy="369332"/>
              </a:xfrm>
              <a:prstGeom prst="rect">
                <a:avLst/>
              </a:prstGeom>
              <a:noFill/>
              <a:ln w="28575">
                <a:noFill/>
              </a:ln>
            </p:spPr>
            <p:txBody>
              <a:bodyPr wrap="none" rtlCol="0">
                <a:spAutoFit/>
              </a:bodyPr>
              <a:lstStyle/>
              <a:p>
                <a:r>
                  <a:rPr lang="en-US" dirty="0"/>
                  <a:t>A</a:t>
                </a:r>
              </a:p>
            </p:txBody>
          </p:sp>
        </p:grpSp>
        <p:grpSp>
          <p:nvGrpSpPr>
            <p:cNvPr id="9" name="Group 8">
              <a:extLst>
                <a:ext uri="{FF2B5EF4-FFF2-40B4-BE49-F238E27FC236}">
                  <a16:creationId xmlns:a16="http://schemas.microsoft.com/office/drawing/2014/main" id="{162FF444-2D19-4BFA-B151-74D0DB56599D}"/>
                </a:ext>
              </a:extLst>
            </p:cNvPr>
            <p:cNvGrpSpPr/>
            <p:nvPr/>
          </p:nvGrpSpPr>
          <p:grpSpPr>
            <a:xfrm>
              <a:off x="1871549" y="3194840"/>
              <a:ext cx="548630" cy="369333"/>
              <a:chOff x="609700" y="2880370"/>
              <a:chExt cx="548630" cy="369333"/>
            </a:xfrm>
          </p:grpSpPr>
          <p:sp>
            <p:nvSpPr>
              <p:cNvPr id="10" name="Rectangle 9">
                <a:extLst>
                  <a:ext uri="{FF2B5EF4-FFF2-40B4-BE49-F238E27FC236}">
                    <a16:creationId xmlns:a16="http://schemas.microsoft.com/office/drawing/2014/main" id="{9E3DB69A-923E-4DEB-99E6-65B8A49806C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8EC792-7FE8-4D1C-9096-4F82B36AEF3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 name="Group 11">
              <a:extLst>
                <a:ext uri="{FF2B5EF4-FFF2-40B4-BE49-F238E27FC236}">
                  <a16:creationId xmlns:a16="http://schemas.microsoft.com/office/drawing/2014/main" id="{CFFAD512-1943-4D56-A483-593EAE0D1217}"/>
                </a:ext>
              </a:extLst>
            </p:cNvPr>
            <p:cNvGrpSpPr/>
            <p:nvPr/>
          </p:nvGrpSpPr>
          <p:grpSpPr>
            <a:xfrm>
              <a:off x="2420179" y="2825507"/>
              <a:ext cx="548630" cy="369333"/>
              <a:chOff x="609700" y="2880370"/>
              <a:chExt cx="548630" cy="369333"/>
            </a:xfrm>
          </p:grpSpPr>
          <p:sp>
            <p:nvSpPr>
              <p:cNvPr id="13" name="Rectangle 12">
                <a:extLst>
                  <a:ext uri="{FF2B5EF4-FFF2-40B4-BE49-F238E27FC236}">
                    <a16:creationId xmlns:a16="http://schemas.microsoft.com/office/drawing/2014/main" id="{11B5D04C-71D8-47BD-912F-6F8D1F21D43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E30722-B3F2-40C7-B5F6-FE9E4511AAC1}"/>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5" name="Group 14">
              <a:extLst>
                <a:ext uri="{FF2B5EF4-FFF2-40B4-BE49-F238E27FC236}">
                  <a16:creationId xmlns:a16="http://schemas.microsoft.com/office/drawing/2014/main" id="{9C22094C-A8CC-4092-AC01-D10B01A821F1}"/>
                </a:ext>
              </a:extLst>
            </p:cNvPr>
            <p:cNvGrpSpPr/>
            <p:nvPr/>
          </p:nvGrpSpPr>
          <p:grpSpPr>
            <a:xfrm>
              <a:off x="2420179" y="3194840"/>
              <a:ext cx="548630" cy="369333"/>
              <a:chOff x="609700" y="2880370"/>
              <a:chExt cx="548630" cy="369333"/>
            </a:xfrm>
          </p:grpSpPr>
          <p:sp>
            <p:nvSpPr>
              <p:cNvPr id="16" name="Rectangle 15">
                <a:extLst>
                  <a:ext uri="{FF2B5EF4-FFF2-40B4-BE49-F238E27FC236}">
                    <a16:creationId xmlns:a16="http://schemas.microsoft.com/office/drawing/2014/main" id="{FCC0F32F-371B-451A-8E99-B909F1CBDB5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746073-07D5-4F0A-9839-326217B54B9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 name="Group 17">
              <a:extLst>
                <a:ext uri="{FF2B5EF4-FFF2-40B4-BE49-F238E27FC236}">
                  <a16:creationId xmlns:a16="http://schemas.microsoft.com/office/drawing/2014/main" id="{547BB14A-8CAF-4900-9096-26DC50D05EDB}"/>
                </a:ext>
              </a:extLst>
            </p:cNvPr>
            <p:cNvGrpSpPr/>
            <p:nvPr/>
          </p:nvGrpSpPr>
          <p:grpSpPr>
            <a:xfrm>
              <a:off x="1322919" y="2825507"/>
              <a:ext cx="548630" cy="369333"/>
              <a:chOff x="609700" y="2880370"/>
              <a:chExt cx="548630" cy="369333"/>
            </a:xfrm>
          </p:grpSpPr>
          <p:sp>
            <p:nvSpPr>
              <p:cNvPr id="19" name="Rectangle 18">
                <a:extLst>
                  <a:ext uri="{FF2B5EF4-FFF2-40B4-BE49-F238E27FC236}">
                    <a16:creationId xmlns:a16="http://schemas.microsoft.com/office/drawing/2014/main" id="{D0B92E86-4D56-4E68-AEC0-5DCB836E791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69B072B-207B-40EE-801D-3A3E64339EDA}"/>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21" name="Group 20">
              <a:extLst>
                <a:ext uri="{FF2B5EF4-FFF2-40B4-BE49-F238E27FC236}">
                  <a16:creationId xmlns:a16="http://schemas.microsoft.com/office/drawing/2014/main" id="{686EA45D-4EC7-46D8-B470-31A7791260C0}"/>
                </a:ext>
              </a:extLst>
            </p:cNvPr>
            <p:cNvGrpSpPr/>
            <p:nvPr/>
          </p:nvGrpSpPr>
          <p:grpSpPr>
            <a:xfrm>
              <a:off x="1322919" y="3194840"/>
              <a:ext cx="548630" cy="369333"/>
              <a:chOff x="609700" y="2880370"/>
              <a:chExt cx="548630" cy="369333"/>
            </a:xfrm>
          </p:grpSpPr>
          <p:sp>
            <p:nvSpPr>
              <p:cNvPr id="22" name="Rectangle 21">
                <a:extLst>
                  <a:ext uri="{FF2B5EF4-FFF2-40B4-BE49-F238E27FC236}">
                    <a16:creationId xmlns:a16="http://schemas.microsoft.com/office/drawing/2014/main" id="{FBBEA3A5-0A65-4C85-943C-FE6BA2197C3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8768B85-9D47-4F76-A845-ADDEF50B783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25" name="Group 24">
            <a:extLst>
              <a:ext uri="{FF2B5EF4-FFF2-40B4-BE49-F238E27FC236}">
                <a16:creationId xmlns:a16="http://schemas.microsoft.com/office/drawing/2014/main" id="{941C580C-624C-4D1F-BF79-FC560B80489D}"/>
              </a:ext>
            </a:extLst>
          </p:cNvPr>
          <p:cNvGrpSpPr/>
          <p:nvPr/>
        </p:nvGrpSpPr>
        <p:grpSpPr>
          <a:xfrm>
            <a:off x="1287238" y="5042829"/>
            <a:ext cx="1645890" cy="738666"/>
            <a:chOff x="1322919" y="2825507"/>
            <a:chExt cx="1645890" cy="738666"/>
          </a:xfrm>
        </p:grpSpPr>
        <p:grpSp>
          <p:nvGrpSpPr>
            <p:cNvPr id="26" name="Group 25">
              <a:extLst>
                <a:ext uri="{FF2B5EF4-FFF2-40B4-BE49-F238E27FC236}">
                  <a16:creationId xmlns:a16="http://schemas.microsoft.com/office/drawing/2014/main" id="{C47632FE-FD75-481E-8AF6-4B2188DC50B1}"/>
                </a:ext>
              </a:extLst>
            </p:cNvPr>
            <p:cNvGrpSpPr/>
            <p:nvPr/>
          </p:nvGrpSpPr>
          <p:grpSpPr>
            <a:xfrm>
              <a:off x="1871549" y="2825507"/>
              <a:ext cx="548630" cy="369333"/>
              <a:chOff x="609700" y="2880370"/>
              <a:chExt cx="548630" cy="369333"/>
            </a:xfrm>
          </p:grpSpPr>
          <p:sp>
            <p:nvSpPr>
              <p:cNvPr id="42" name="Rectangle 41">
                <a:extLst>
                  <a:ext uri="{FF2B5EF4-FFF2-40B4-BE49-F238E27FC236}">
                    <a16:creationId xmlns:a16="http://schemas.microsoft.com/office/drawing/2014/main" id="{3D20ACE9-8C85-4C07-BF02-C86B4790CE85}"/>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54E5D8-0597-4D50-88BD-42B8B44ED2B2}"/>
                  </a:ext>
                </a:extLst>
              </p:cNvPr>
              <p:cNvSpPr txBox="1"/>
              <p:nvPr/>
            </p:nvSpPr>
            <p:spPr>
              <a:xfrm>
                <a:off x="714738" y="2880371"/>
                <a:ext cx="338554" cy="369332"/>
              </a:xfrm>
              <a:prstGeom prst="rect">
                <a:avLst/>
              </a:prstGeom>
              <a:noFill/>
              <a:ln w="28575">
                <a:noFill/>
              </a:ln>
            </p:spPr>
            <p:txBody>
              <a:bodyPr wrap="none" rtlCol="0">
                <a:spAutoFit/>
              </a:bodyPr>
              <a:lstStyle/>
              <a:p>
                <a:r>
                  <a:rPr lang="en-US" dirty="0"/>
                  <a:t>B</a:t>
                </a:r>
              </a:p>
            </p:txBody>
          </p:sp>
        </p:grpSp>
        <p:grpSp>
          <p:nvGrpSpPr>
            <p:cNvPr id="27" name="Group 26">
              <a:extLst>
                <a:ext uri="{FF2B5EF4-FFF2-40B4-BE49-F238E27FC236}">
                  <a16:creationId xmlns:a16="http://schemas.microsoft.com/office/drawing/2014/main" id="{5A22B916-B59E-4794-A0BD-0E58918AEEF2}"/>
                </a:ext>
              </a:extLst>
            </p:cNvPr>
            <p:cNvGrpSpPr/>
            <p:nvPr/>
          </p:nvGrpSpPr>
          <p:grpSpPr>
            <a:xfrm>
              <a:off x="1871549" y="3194840"/>
              <a:ext cx="548630" cy="369333"/>
              <a:chOff x="609700" y="2880370"/>
              <a:chExt cx="548630" cy="369333"/>
            </a:xfrm>
          </p:grpSpPr>
          <p:sp>
            <p:nvSpPr>
              <p:cNvPr id="40" name="Rectangle 39">
                <a:extLst>
                  <a:ext uri="{FF2B5EF4-FFF2-40B4-BE49-F238E27FC236}">
                    <a16:creationId xmlns:a16="http://schemas.microsoft.com/office/drawing/2014/main" id="{C5508F18-3953-4ED0-BB1E-C21D3A6FF48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F6F1BE0-AE10-4D85-A989-CA2E62AFEC4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28" name="Group 27">
              <a:extLst>
                <a:ext uri="{FF2B5EF4-FFF2-40B4-BE49-F238E27FC236}">
                  <a16:creationId xmlns:a16="http://schemas.microsoft.com/office/drawing/2014/main" id="{1426E003-4E7B-40DF-B7DC-644382B3313F}"/>
                </a:ext>
              </a:extLst>
            </p:cNvPr>
            <p:cNvGrpSpPr/>
            <p:nvPr/>
          </p:nvGrpSpPr>
          <p:grpSpPr>
            <a:xfrm>
              <a:off x="2420179" y="2825507"/>
              <a:ext cx="548630" cy="369333"/>
              <a:chOff x="609700" y="2880370"/>
              <a:chExt cx="548630" cy="369333"/>
            </a:xfrm>
          </p:grpSpPr>
          <p:sp>
            <p:nvSpPr>
              <p:cNvPr id="38" name="Rectangle 37">
                <a:extLst>
                  <a:ext uri="{FF2B5EF4-FFF2-40B4-BE49-F238E27FC236}">
                    <a16:creationId xmlns:a16="http://schemas.microsoft.com/office/drawing/2014/main" id="{2C7B00E0-4D80-49F5-8BE9-60875551859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E05DB90-CE42-48AD-9D35-84D8D06DB65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29" name="Group 28">
              <a:extLst>
                <a:ext uri="{FF2B5EF4-FFF2-40B4-BE49-F238E27FC236}">
                  <a16:creationId xmlns:a16="http://schemas.microsoft.com/office/drawing/2014/main" id="{C3FBD4E3-08A8-409F-B2AD-C466480638BF}"/>
                </a:ext>
              </a:extLst>
            </p:cNvPr>
            <p:cNvGrpSpPr/>
            <p:nvPr/>
          </p:nvGrpSpPr>
          <p:grpSpPr>
            <a:xfrm>
              <a:off x="2420179" y="3194840"/>
              <a:ext cx="548630" cy="369333"/>
              <a:chOff x="609700" y="2880370"/>
              <a:chExt cx="548630" cy="369333"/>
            </a:xfrm>
          </p:grpSpPr>
          <p:sp>
            <p:nvSpPr>
              <p:cNvPr id="36" name="Rectangle 35">
                <a:extLst>
                  <a:ext uri="{FF2B5EF4-FFF2-40B4-BE49-F238E27FC236}">
                    <a16:creationId xmlns:a16="http://schemas.microsoft.com/office/drawing/2014/main" id="{043C9A18-F8B2-46C0-B8E8-6610CD560D6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501D9E1-62B3-40E2-BE8F-8FE2384E387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30" name="Group 29">
              <a:extLst>
                <a:ext uri="{FF2B5EF4-FFF2-40B4-BE49-F238E27FC236}">
                  <a16:creationId xmlns:a16="http://schemas.microsoft.com/office/drawing/2014/main" id="{04BCBBE9-48DD-48F3-8B28-1BE95CE12261}"/>
                </a:ext>
              </a:extLst>
            </p:cNvPr>
            <p:cNvGrpSpPr/>
            <p:nvPr/>
          </p:nvGrpSpPr>
          <p:grpSpPr>
            <a:xfrm>
              <a:off x="1322919" y="2825507"/>
              <a:ext cx="548630" cy="369333"/>
              <a:chOff x="609700" y="2880370"/>
              <a:chExt cx="548630" cy="369333"/>
            </a:xfrm>
          </p:grpSpPr>
          <p:sp>
            <p:nvSpPr>
              <p:cNvPr id="34" name="Rectangle 33">
                <a:extLst>
                  <a:ext uri="{FF2B5EF4-FFF2-40B4-BE49-F238E27FC236}">
                    <a16:creationId xmlns:a16="http://schemas.microsoft.com/office/drawing/2014/main" id="{E99B5EC2-7525-4A1E-BC29-EE6A58803C8A}"/>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16982AB-2AB1-4F5E-9858-8A69141197F5}"/>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31" name="Group 30">
              <a:extLst>
                <a:ext uri="{FF2B5EF4-FFF2-40B4-BE49-F238E27FC236}">
                  <a16:creationId xmlns:a16="http://schemas.microsoft.com/office/drawing/2014/main" id="{32D0CA6B-0E04-4F03-8464-4631F288177E}"/>
                </a:ext>
              </a:extLst>
            </p:cNvPr>
            <p:cNvGrpSpPr/>
            <p:nvPr/>
          </p:nvGrpSpPr>
          <p:grpSpPr>
            <a:xfrm>
              <a:off x="1322919" y="3194840"/>
              <a:ext cx="548630" cy="369333"/>
              <a:chOff x="609700" y="2880370"/>
              <a:chExt cx="548630" cy="369333"/>
            </a:xfrm>
          </p:grpSpPr>
          <p:sp>
            <p:nvSpPr>
              <p:cNvPr id="32" name="Rectangle 31">
                <a:extLst>
                  <a:ext uri="{FF2B5EF4-FFF2-40B4-BE49-F238E27FC236}">
                    <a16:creationId xmlns:a16="http://schemas.microsoft.com/office/drawing/2014/main" id="{E9D34D3B-D247-423B-B06F-786584210A7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88EB5F3-DD23-46DB-AAB3-9FCD8D38E63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44" name="Group 43">
            <a:extLst>
              <a:ext uri="{FF2B5EF4-FFF2-40B4-BE49-F238E27FC236}">
                <a16:creationId xmlns:a16="http://schemas.microsoft.com/office/drawing/2014/main" id="{F56261A9-80B9-420E-98CD-A7D9BBB4716A}"/>
              </a:ext>
            </a:extLst>
          </p:cNvPr>
          <p:cNvGrpSpPr/>
          <p:nvPr/>
        </p:nvGrpSpPr>
        <p:grpSpPr>
          <a:xfrm>
            <a:off x="3823410" y="1377478"/>
            <a:ext cx="1645890" cy="738666"/>
            <a:chOff x="1322919" y="2825507"/>
            <a:chExt cx="1645890" cy="738666"/>
          </a:xfrm>
        </p:grpSpPr>
        <p:grpSp>
          <p:nvGrpSpPr>
            <p:cNvPr id="45" name="Group 44">
              <a:extLst>
                <a:ext uri="{FF2B5EF4-FFF2-40B4-BE49-F238E27FC236}">
                  <a16:creationId xmlns:a16="http://schemas.microsoft.com/office/drawing/2014/main" id="{828F96E0-4832-4E2F-859F-A288BA51E7BB}"/>
                </a:ext>
              </a:extLst>
            </p:cNvPr>
            <p:cNvGrpSpPr/>
            <p:nvPr/>
          </p:nvGrpSpPr>
          <p:grpSpPr>
            <a:xfrm>
              <a:off x="1871549" y="2825507"/>
              <a:ext cx="548630" cy="369333"/>
              <a:chOff x="609700" y="2880370"/>
              <a:chExt cx="548630" cy="369333"/>
            </a:xfrm>
          </p:grpSpPr>
          <p:sp>
            <p:nvSpPr>
              <p:cNvPr id="61" name="Rectangle 60">
                <a:extLst>
                  <a:ext uri="{FF2B5EF4-FFF2-40B4-BE49-F238E27FC236}">
                    <a16:creationId xmlns:a16="http://schemas.microsoft.com/office/drawing/2014/main" id="{860BBE74-0F7A-496C-8D12-871467DBF83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B27436F-6FD1-4560-A157-574379A3A988}"/>
                  </a:ext>
                </a:extLst>
              </p:cNvPr>
              <p:cNvSpPr txBox="1"/>
              <p:nvPr/>
            </p:nvSpPr>
            <p:spPr>
              <a:xfrm>
                <a:off x="714738" y="2880371"/>
                <a:ext cx="351378" cy="369332"/>
              </a:xfrm>
              <a:prstGeom prst="rect">
                <a:avLst/>
              </a:prstGeom>
              <a:noFill/>
              <a:ln w="28575">
                <a:noFill/>
              </a:ln>
            </p:spPr>
            <p:txBody>
              <a:bodyPr wrap="none" rtlCol="0">
                <a:spAutoFit/>
              </a:bodyPr>
              <a:lstStyle/>
              <a:p>
                <a:r>
                  <a:rPr lang="en-US" dirty="0"/>
                  <a:t>C</a:t>
                </a:r>
              </a:p>
            </p:txBody>
          </p:sp>
        </p:grpSp>
        <p:grpSp>
          <p:nvGrpSpPr>
            <p:cNvPr id="46" name="Group 45">
              <a:extLst>
                <a:ext uri="{FF2B5EF4-FFF2-40B4-BE49-F238E27FC236}">
                  <a16:creationId xmlns:a16="http://schemas.microsoft.com/office/drawing/2014/main" id="{ABFAFF25-3A9A-4163-9643-FAE5EB96A858}"/>
                </a:ext>
              </a:extLst>
            </p:cNvPr>
            <p:cNvGrpSpPr/>
            <p:nvPr/>
          </p:nvGrpSpPr>
          <p:grpSpPr>
            <a:xfrm>
              <a:off x="1871549" y="3194840"/>
              <a:ext cx="548630" cy="369333"/>
              <a:chOff x="609700" y="2880370"/>
              <a:chExt cx="548630" cy="369333"/>
            </a:xfrm>
          </p:grpSpPr>
          <p:sp>
            <p:nvSpPr>
              <p:cNvPr id="59" name="Rectangle 58">
                <a:extLst>
                  <a:ext uri="{FF2B5EF4-FFF2-40B4-BE49-F238E27FC236}">
                    <a16:creationId xmlns:a16="http://schemas.microsoft.com/office/drawing/2014/main" id="{A9F4A352-07F7-4C6F-9F65-CDF0A24194A5}"/>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556E6F47-990A-441C-B35C-36F601F2EBC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47" name="Group 46">
              <a:extLst>
                <a:ext uri="{FF2B5EF4-FFF2-40B4-BE49-F238E27FC236}">
                  <a16:creationId xmlns:a16="http://schemas.microsoft.com/office/drawing/2014/main" id="{CDD6E8E3-7162-4DA0-87E7-933E04B901E1}"/>
                </a:ext>
              </a:extLst>
            </p:cNvPr>
            <p:cNvGrpSpPr/>
            <p:nvPr/>
          </p:nvGrpSpPr>
          <p:grpSpPr>
            <a:xfrm>
              <a:off x="2420179" y="2825507"/>
              <a:ext cx="548630" cy="369333"/>
              <a:chOff x="609700" y="2880370"/>
              <a:chExt cx="548630" cy="369333"/>
            </a:xfrm>
          </p:grpSpPr>
          <p:sp>
            <p:nvSpPr>
              <p:cNvPr id="57" name="Rectangle 56">
                <a:extLst>
                  <a:ext uri="{FF2B5EF4-FFF2-40B4-BE49-F238E27FC236}">
                    <a16:creationId xmlns:a16="http://schemas.microsoft.com/office/drawing/2014/main" id="{3540DB19-1AF8-4733-91A7-8CD2A4169E5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FE4FDBF-C667-45FE-9624-905DEA8C5A1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48" name="Group 47">
              <a:extLst>
                <a:ext uri="{FF2B5EF4-FFF2-40B4-BE49-F238E27FC236}">
                  <a16:creationId xmlns:a16="http://schemas.microsoft.com/office/drawing/2014/main" id="{A0384255-B8FE-457D-94D4-A1E75A5D0D32}"/>
                </a:ext>
              </a:extLst>
            </p:cNvPr>
            <p:cNvGrpSpPr/>
            <p:nvPr/>
          </p:nvGrpSpPr>
          <p:grpSpPr>
            <a:xfrm>
              <a:off x="2420179" y="3194840"/>
              <a:ext cx="548630" cy="369333"/>
              <a:chOff x="609700" y="2880370"/>
              <a:chExt cx="548630" cy="369333"/>
            </a:xfrm>
          </p:grpSpPr>
          <p:sp>
            <p:nvSpPr>
              <p:cNvPr id="55" name="Rectangle 54">
                <a:extLst>
                  <a:ext uri="{FF2B5EF4-FFF2-40B4-BE49-F238E27FC236}">
                    <a16:creationId xmlns:a16="http://schemas.microsoft.com/office/drawing/2014/main" id="{AF0324A4-72CA-4736-97F7-4A464F93ADDD}"/>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F0BE8DD-B67A-4CA4-965D-E9FFCEC8BEB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49" name="Group 48">
              <a:extLst>
                <a:ext uri="{FF2B5EF4-FFF2-40B4-BE49-F238E27FC236}">
                  <a16:creationId xmlns:a16="http://schemas.microsoft.com/office/drawing/2014/main" id="{E7771F18-AD2E-4D55-8285-B17EBADD6605}"/>
                </a:ext>
              </a:extLst>
            </p:cNvPr>
            <p:cNvGrpSpPr/>
            <p:nvPr/>
          </p:nvGrpSpPr>
          <p:grpSpPr>
            <a:xfrm>
              <a:off x="1322919" y="2825507"/>
              <a:ext cx="548630" cy="369333"/>
              <a:chOff x="609700" y="2880370"/>
              <a:chExt cx="548630" cy="369333"/>
            </a:xfrm>
          </p:grpSpPr>
          <p:sp>
            <p:nvSpPr>
              <p:cNvPr id="53" name="Rectangle 52">
                <a:extLst>
                  <a:ext uri="{FF2B5EF4-FFF2-40B4-BE49-F238E27FC236}">
                    <a16:creationId xmlns:a16="http://schemas.microsoft.com/office/drawing/2014/main" id="{B31B5558-A400-4D77-880F-940935A711E3}"/>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D01C434-B215-4457-8128-E67B8027A65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50" name="Group 49">
              <a:extLst>
                <a:ext uri="{FF2B5EF4-FFF2-40B4-BE49-F238E27FC236}">
                  <a16:creationId xmlns:a16="http://schemas.microsoft.com/office/drawing/2014/main" id="{552E215F-1C52-4A7D-8A72-3D9100871061}"/>
                </a:ext>
              </a:extLst>
            </p:cNvPr>
            <p:cNvGrpSpPr/>
            <p:nvPr/>
          </p:nvGrpSpPr>
          <p:grpSpPr>
            <a:xfrm>
              <a:off x="1322919" y="3194840"/>
              <a:ext cx="548630" cy="369333"/>
              <a:chOff x="609700" y="2880370"/>
              <a:chExt cx="548630" cy="369333"/>
            </a:xfrm>
          </p:grpSpPr>
          <p:sp>
            <p:nvSpPr>
              <p:cNvPr id="51" name="Rectangle 50">
                <a:extLst>
                  <a:ext uri="{FF2B5EF4-FFF2-40B4-BE49-F238E27FC236}">
                    <a16:creationId xmlns:a16="http://schemas.microsoft.com/office/drawing/2014/main" id="{8B2C9665-83BC-468F-8422-58797B70644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E00FA7C-D0ED-4936-9F55-4798BB588EF3}"/>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63" name="Group 62">
            <a:extLst>
              <a:ext uri="{FF2B5EF4-FFF2-40B4-BE49-F238E27FC236}">
                <a16:creationId xmlns:a16="http://schemas.microsoft.com/office/drawing/2014/main" id="{B04097B7-994B-462C-9C26-6B0AC297544B}"/>
              </a:ext>
            </a:extLst>
          </p:cNvPr>
          <p:cNvGrpSpPr/>
          <p:nvPr/>
        </p:nvGrpSpPr>
        <p:grpSpPr>
          <a:xfrm>
            <a:off x="3870214" y="3060157"/>
            <a:ext cx="1645890" cy="738666"/>
            <a:chOff x="1322919" y="2825507"/>
            <a:chExt cx="1645890" cy="738666"/>
          </a:xfrm>
        </p:grpSpPr>
        <p:grpSp>
          <p:nvGrpSpPr>
            <p:cNvPr id="64" name="Group 63">
              <a:extLst>
                <a:ext uri="{FF2B5EF4-FFF2-40B4-BE49-F238E27FC236}">
                  <a16:creationId xmlns:a16="http://schemas.microsoft.com/office/drawing/2014/main" id="{38180CD2-FF84-4182-BC1B-7C90293A8E8F}"/>
                </a:ext>
              </a:extLst>
            </p:cNvPr>
            <p:cNvGrpSpPr/>
            <p:nvPr/>
          </p:nvGrpSpPr>
          <p:grpSpPr>
            <a:xfrm>
              <a:off x="1871549" y="2825507"/>
              <a:ext cx="548630" cy="369333"/>
              <a:chOff x="609700" y="2880370"/>
              <a:chExt cx="548630" cy="369333"/>
            </a:xfrm>
          </p:grpSpPr>
          <p:sp>
            <p:nvSpPr>
              <p:cNvPr id="80" name="Rectangle 79">
                <a:extLst>
                  <a:ext uri="{FF2B5EF4-FFF2-40B4-BE49-F238E27FC236}">
                    <a16:creationId xmlns:a16="http://schemas.microsoft.com/office/drawing/2014/main" id="{B92497D4-F2C7-4167-950B-6D312E14B8CB}"/>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B45237C1-2414-4BD1-B5EE-8DF569184B40}"/>
                  </a:ext>
                </a:extLst>
              </p:cNvPr>
              <p:cNvSpPr txBox="1"/>
              <p:nvPr/>
            </p:nvSpPr>
            <p:spPr>
              <a:xfrm>
                <a:off x="714738" y="2880371"/>
                <a:ext cx="351378" cy="369332"/>
              </a:xfrm>
              <a:prstGeom prst="rect">
                <a:avLst/>
              </a:prstGeom>
              <a:noFill/>
              <a:ln w="28575">
                <a:noFill/>
              </a:ln>
            </p:spPr>
            <p:txBody>
              <a:bodyPr wrap="none" rtlCol="0">
                <a:spAutoFit/>
              </a:bodyPr>
              <a:lstStyle/>
              <a:p>
                <a:r>
                  <a:rPr lang="en-US" dirty="0"/>
                  <a:t>D</a:t>
                </a:r>
              </a:p>
            </p:txBody>
          </p:sp>
        </p:grpSp>
        <p:grpSp>
          <p:nvGrpSpPr>
            <p:cNvPr id="65" name="Group 64">
              <a:extLst>
                <a:ext uri="{FF2B5EF4-FFF2-40B4-BE49-F238E27FC236}">
                  <a16:creationId xmlns:a16="http://schemas.microsoft.com/office/drawing/2014/main" id="{AF746A00-848A-49DD-B081-7A8FE61D9FDD}"/>
                </a:ext>
              </a:extLst>
            </p:cNvPr>
            <p:cNvGrpSpPr/>
            <p:nvPr/>
          </p:nvGrpSpPr>
          <p:grpSpPr>
            <a:xfrm>
              <a:off x="1871549" y="3194840"/>
              <a:ext cx="548630" cy="369333"/>
              <a:chOff x="609700" y="2880370"/>
              <a:chExt cx="548630" cy="369333"/>
            </a:xfrm>
          </p:grpSpPr>
          <p:sp>
            <p:nvSpPr>
              <p:cNvPr id="78" name="Rectangle 77">
                <a:extLst>
                  <a:ext uri="{FF2B5EF4-FFF2-40B4-BE49-F238E27FC236}">
                    <a16:creationId xmlns:a16="http://schemas.microsoft.com/office/drawing/2014/main" id="{0E032E61-FB8F-44B9-ABEF-A32362E6381B}"/>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B1C4923B-1456-478B-A93C-70A5A13431CE}"/>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6" name="Group 65">
              <a:extLst>
                <a:ext uri="{FF2B5EF4-FFF2-40B4-BE49-F238E27FC236}">
                  <a16:creationId xmlns:a16="http://schemas.microsoft.com/office/drawing/2014/main" id="{FB4B7B2F-AF47-4690-B373-1CD0746BE3DA}"/>
                </a:ext>
              </a:extLst>
            </p:cNvPr>
            <p:cNvGrpSpPr/>
            <p:nvPr/>
          </p:nvGrpSpPr>
          <p:grpSpPr>
            <a:xfrm>
              <a:off x="2420179" y="2825507"/>
              <a:ext cx="548630" cy="369333"/>
              <a:chOff x="609700" y="2880370"/>
              <a:chExt cx="548630" cy="369333"/>
            </a:xfrm>
          </p:grpSpPr>
          <p:sp>
            <p:nvSpPr>
              <p:cNvPr id="76" name="Rectangle 75">
                <a:extLst>
                  <a:ext uri="{FF2B5EF4-FFF2-40B4-BE49-F238E27FC236}">
                    <a16:creationId xmlns:a16="http://schemas.microsoft.com/office/drawing/2014/main" id="{6295D9E7-4DDE-4D29-87A5-934072200E0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52631F47-BB43-4ED9-8839-8B0593EB10B6}"/>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7" name="Group 66">
              <a:extLst>
                <a:ext uri="{FF2B5EF4-FFF2-40B4-BE49-F238E27FC236}">
                  <a16:creationId xmlns:a16="http://schemas.microsoft.com/office/drawing/2014/main" id="{2A73BA3F-BDB6-472E-98D9-96D17F053321}"/>
                </a:ext>
              </a:extLst>
            </p:cNvPr>
            <p:cNvGrpSpPr/>
            <p:nvPr/>
          </p:nvGrpSpPr>
          <p:grpSpPr>
            <a:xfrm>
              <a:off x="2420179" y="3194840"/>
              <a:ext cx="548630" cy="369333"/>
              <a:chOff x="609700" y="2880370"/>
              <a:chExt cx="548630" cy="369333"/>
            </a:xfrm>
          </p:grpSpPr>
          <p:sp>
            <p:nvSpPr>
              <p:cNvPr id="74" name="Rectangle 73">
                <a:extLst>
                  <a:ext uri="{FF2B5EF4-FFF2-40B4-BE49-F238E27FC236}">
                    <a16:creationId xmlns:a16="http://schemas.microsoft.com/office/drawing/2014/main" id="{52CD8A83-9CEE-4DDA-9E82-D4866E7DCD83}"/>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91E90DB8-F757-4CF0-8A02-A8BC281D1C42}"/>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8" name="Group 67">
              <a:extLst>
                <a:ext uri="{FF2B5EF4-FFF2-40B4-BE49-F238E27FC236}">
                  <a16:creationId xmlns:a16="http://schemas.microsoft.com/office/drawing/2014/main" id="{01B79CDB-B0FE-4132-8E75-8B47647F886B}"/>
                </a:ext>
              </a:extLst>
            </p:cNvPr>
            <p:cNvGrpSpPr/>
            <p:nvPr/>
          </p:nvGrpSpPr>
          <p:grpSpPr>
            <a:xfrm>
              <a:off x="1322919" y="2825507"/>
              <a:ext cx="548630" cy="369333"/>
              <a:chOff x="609700" y="2880370"/>
              <a:chExt cx="548630" cy="369333"/>
            </a:xfrm>
          </p:grpSpPr>
          <p:sp>
            <p:nvSpPr>
              <p:cNvPr id="72" name="Rectangle 71">
                <a:extLst>
                  <a:ext uri="{FF2B5EF4-FFF2-40B4-BE49-F238E27FC236}">
                    <a16:creationId xmlns:a16="http://schemas.microsoft.com/office/drawing/2014/main" id="{DCA2B799-87F7-4F5A-A9AF-141127782A10}"/>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3ACC9B3-FAE3-42C1-8699-C214DAE58DE5}"/>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69" name="Group 68">
              <a:extLst>
                <a:ext uri="{FF2B5EF4-FFF2-40B4-BE49-F238E27FC236}">
                  <a16:creationId xmlns:a16="http://schemas.microsoft.com/office/drawing/2014/main" id="{A8566CC9-7763-49BB-837E-C41036B87B05}"/>
                </a:ext>
              </a:extLst>
            </p:cNvPr>
            <p:cNvGrpSpPr/>
            <p:nvPr/>
          </p:nvGrpSpPr>
          <p:grpSpPr>
            <a:xfrm>
              <a:off x="1322919" y="3194840"/>
              <a:ext cx="548630" cy="369333"/>
              <a:chOff x="609700" y="2880370"/>
              <a:chExt cx="548630" cy="369333"/>
            </a:xfrm>
          </p:grpSpPr>
          <p:sp>
            <p:nvSpPr>
              <p:cNvPr id="70" name="Rectangle 69">
                <a:extLst>
                  <a:ext uri="{FF2B5EF4-FFF2-40B4-BE49-F238E27FC236}">
                    <a16:creationId xmlns:a16="http://schemas.microsoft.com/office/drawing/2014/main" id="{B16F2D5E-6F49-463D-9671-E5844E773BE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3A687F9-F84E-4148-B695-4589AE98ECF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82" name="Group 81">
            <a:extLst>
              <a:ext uri="{FF2B5EF4-FFF2-40B4-BE49-F238E27FC236}">
                <a16:creationId xmlns:a16="http://schemas.microsoft.com/office/drawing/2014/main" id="{A02EBCC2-CA37-4955-B409-F136807A3D75}"/>
              </a:ext>
            </a:extLst>
          </p:cNvPr>
          <p:cNvGrpSpPr/>
          <p:nvPr/>
        </p:nvGrpSpPr>
        <p:grpSpPr>
          <a:xfrm>
            <a:off x="3862774" y="5052534"/>
            <a:ext cx="1645890" cy="738666"/>
            <a:chOff x="1322919" y="2825507"/>
            <a:chExt cx="1645890" cy="738666"/>
          </a:xfrm>
        </p:grpSpPr>
        <p:grpSp>
          <p:nvGrpSpPr>
            <p:cNvPr id="83" name="Group 82">
              <a:extLst>
                <a:ext uri="{FF2B5EF4-FFF2-40B4-BE49-F238E27FC236}">
                  <a16:creationId xmlns:a16="http://schemas.microsoft.com/office/drawing/2014/main" id="{5913F6D8-D74B-48A1-A972-D23F74592692}"/>
                </a:ext>
              </a:extLst>
            </p:cNvPr>
            <p:cNvGrpSpPr/>
            <p:nvPr/>
          </p:nvGrpSpPr>
          <p:grpSpPr>
            <a:xfrm>
              <a:off x="1871549" y="2825507"/>
              <a:ext cx="548630" cy="369333"/>
              <a:chOff x="609700" y="2880370"/>
              <a:chExt cx="548630" cy="369333"/>
            </a:xfrm>
          </p:grpSpPr>
          <p:sp>
            <p:nvSpPr>
              <p:cNvPr id="99" name="Rectangle 98">
                <a:extLst>
                  <a:ext uri="{FF2B5EF4-FFF2-40B4-BE49-F238E27FC236}">
                    <a16:creationId xmlns:a16="http://schemas.microsoft.com/office/drawing/2014/main" id="{99827013-6A37-4A57-ADF6-F03376DD2757}"/>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7B49B5B2-3064-4983-A7AF-1B71AFFD151E}"/>
                  </a:ext>
                </a:extLst>
              </p:cNvPr>
              <p:cNvSpPr txBox="1"/>
              <p:nvPr/>
            </p:nvSpPr>
            <p:spPr>
              <a:xfrm>
                <a:off x="714738" y="2880371"/>
                <a:ext cx="338554" cy="369332"/>
              </a:xfrm>
              <a:prstGeom prst="rect">
                <a:avLst/>
              </a:prstGeom>
              <a:noFill/>
              <a:ln w="28575">
                <a:noFill/>
              </a:ln>
            </p:spPr>
            <p:txBody>
              <a:bodyPr wrap="none" rtlCol="0">
                <a:spAutoFit/>
              </a:bodyPr>
              <a:lstStyle/>
              <a:p>
                <a:r>
                  <a:rPr lang="en-US" dirty="0"/>
                  <a:t>E</a:t>
                </a:r>
              </a:p>
            </p:txBody>
          </p:sp>
        </p:grpSp>
        <p:grpSp>
          <p:nvGrpSpPr>
            <p:cNvPr id="84" name="Group 83">
              <a:extLst>
                <a:ext uri="{FF2B5EF4-FFF2-40B4-BE49-F238E27FC236}">
                  <a16:creationId xmlns:a16="http://schemas.microsoft.com/office/drawing/2014/main" id="{856F4B1D-88B6-42A2-B383-FF47E1CB456C}"/>
                </a:ext>
              </a:extLst>
            </p:cNvPr>
            <p:cNvGrpSpPr/>
            <p:nvPr/>
          </p:nvGrpSpPr>
          <p:grpSpPr>
            <a:xfrm>
              <a:off x="1871549" y="3194840"/>
              <a:ext cx="548630" cy="369333"/>
              <a:chOff x="609700" y="2880370"/>
              <a:chExt cx="548630" cy="369333"/>
            </a:xfrm>
          </p:grpSpPr>
          <p:sp>
            <p:nvSpPr>
              <p:cNvPr id="97" name="Rectangle 96">
                <a:extLst>
                  <a:ext uri="{FF2B5EF4-FFF2-40B4-BE49-F238E27FC236}">
                    <a16:creationId xmlns:a16="http://schemas.microsoft.com/office/drawing/2014/main" id="{4BFEB569-788B-4E44-AA2F-FE51E3623FC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7870CF08-1354-41DB-88AD-9560919130E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5" name="Group 84">
              <a:extLst>
                <a:ext uri="{FF2B5EF4-FFF2-40B4-BE49-F238E27FC236}">
                  <a16:creationId xmlns:a16="http://schemas.microsoft.com/office/drawing/2014/main" id="{74F86887-2A06-4BF6-B3C6-3DE01E91B4A9}"/>
                </a:ext>
              </a:extLst>
            </p:cNvPr>
            <p:cNvGrpSpPr/>
            <p:nvPr/>
          </p:nvGrpSpPr>
          <p:grpSpPr>
            <a:xfrm>
              <a:off x="2420179" y="2825507"/>
              <a:ext cx="548630" cy="369333"/>
              <a:chOff x="609700" y="2880370"/>
              <a:chExt cx="548630" cy="369333"/>
            </a:xfrm>
          </p:grpSpPr>
          <p:sp>
            <p:nvSpPr>
              <p:cNvPr id="95" name="Rectangle 94">
                <a:extLst>
                  <a:ext uri="{FF2B5EF4-FFF2-40B4-BE49-F238E27FC236}">
                    <a16:creationId xmlns:a16="http://schemas.microsoft.com/office/drawing/2014/main" id="{5CC467B8-65EC-4B44-975B-EA676719B91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6E4D0CE5-8F40-4296-B146-06F5B03B55E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6" name="Group 85">
              <a:extLst>
                <a:ext uri="{FF2B5EF4-FFF2-40B4-BE49-F238E27FC236}">
                  <a16:creationId xmlns:a16="http://schemas.microsoft.com/office/drawing/2014/main" id="{3A1AC32A-F935-4F05-89FB-33BBE45EB689}"/>
                </a:ext>
              </a:extLst>
            </p:cNvPr>
            <p:cNvGrpSpPr/>
            <p:nvPr/>
          </p:nvGrpSpPr>
          <p:grpSpPr>
            <a:xfrm>
              <a:off x="2420179" y="3194840"/>
              <a:ext cx="548630" cy="369333"/>
              <a:chOff x="609700" y="2880370"/>
              <a:chExt cx="548630" cy="369333"/>
            </a:xfrm>
          </p:grpSpPr>
          <p:sp>
            <p:nvSpPr>
              <p:cNvPr id="93" name="Rectangle 92">
                <a:extLst>
                  <a:ext uri="{FF2B5EF4-FFF2-40B4-BE49-F238E27FC236}">
                    <a16:creationId xmlns:a16="http://schemas.microsoft.com/office/drawing/2014/main" id="{6A458309-CD13-4A49-91FE-D68C25350330}"/>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F5F52ED1-5A74-45F2-B1FD-22CBC9ECCD21}"/>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7" name="Group 86">
              <a:extLst>
                <a:ext uri="{FF2B5EF4-FFF2-40B4-BE49-F238E27FC236}">
                  <a16:creationId xmlns:a16="http://schemas.microsoft.com/office/drawing/2014/main" id="{6179EA25-CE48-4907-87EA-B4459F1630CC}"/>
                </a:ext>
              </a:extLst>
            </p:cNvPr>
            <p:cNvGrpSpPr/>
            <p:nvPr/>
          </p:nvGrpSpPr>
          <p:grpSpPr>
            <a:xfrm>
              <a:off x="1322919" y="2825507"/>
              <a:ext cx="548630" cy="369333"/>
              <a:chOff x="609700" y="2880370"/>
              <a:chExt cx="548630" cy="369333"/>
            </a:xfrm>
          </p:grpSpPr>
          <p:sp>
            <p:nvSpPr>
              <p:cNvPr id="91" name="Rectangle 90">
                <a:extLst>
                  <a:ext uri="{FF2B5EF4-FFF2-40B4-BE49-F238E27FC236}">
                    <a16:creationId xmlns:a16="http://schemas.microsoft.com/office/drawing/2014/main" id="{102A2E3C-7EC7-4A91-90B0-492724C56EC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7C32CB6D-C164-47C3-823B-F954720596A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88" name="Group 87">
              <a:extLst>
                <a:ext uri="{FF2B5EF4-FFF2-40B4-BE49-F238E27FC236}">
                  <a16:creationId xmlns:a16="http://schemas.microsoft.com/office/drawing/2014/main" id="{A8E296AF-8AFB-422A-97CD-1F9424A1A9CB}"/>
                </a:ext>
              </a:extLst>
            </p:cNvPr>
            <p:cNvGrpSpPr/>
            <p:nvPr/>
          </p:nvGrpSpPr>
          <p:grpSpPr>
            <a:xfrm>
              <a:off x="1322919" y="3194840"/>
              <a:ext cx="548630" cy="369333"/>
              <a:chOff x="609700" y="2880370"/>
              <a:chExt cx="548630" cy="369333"/>
            </a:xfrm>
          </p:grpSpPr>
          <p:sp>
            <p:nvSpPr>
              <p:cNvPr id="89" name="Rectangle 88">
                <a:extLst>
                  <a:ext uri="{FF2B5EF4-FFF2-40B4-BE49-F238E27FC236}">
                    <a16:creationId xmlns:a16="http://schemas.microsoft.com/office/drawing/2014/main" id="{8F113DCE-67B2-459F-B11F-7790179CD4F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E1AFF0DF-81CB-49E8-B10B-DB7726B041A8}"/>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01" name="Group 100">
            <a:extLst>
              <a:ext uri="{FF2B5EF4-FFF2-40B4-BE49-F238E27FC236}">
                <a16:creationId xmlns:a16="http://schemas.microsoft.com/office/drawing/2014/main" id="{4D6DBECA-1080-47EA-975A-A6AD53E2B2B0}"/>
              </a:ext>
            </a:extLst>
          </p:cNvPr>
          <p:cNvGrpSpPr/>
          <p:nvPr/>
        </p:nvGrpSpPr>
        <p:grpSpPr>
          <a:xfrm>
            <a:off x="6405707" y="3029853"/>
            <a:ext cx="1645890" cy="738666"/>
            <a:chOff x="1322919" y="2825507"/>
            <a:chExt cx="1645890" cy="738666"/>
          </a:xfrm>
        </p:grpSpPr>
        <p:grpSp>
          <p:nvGrpSpPr>
            <p:cNvPr id="102" name="Group 101">
              <a:extLst>
                <a:ext uri="{FF2B5EF4-FFF2-40B4-BE49-F238E27FC236}">
                  <a16:creationId xmlns:a16="http://schemas.microsoft.com/office/drawing/2014/main" id="{3A5B7D2E-E23D-490C-BE1C-C4FC3F5F5D21}"/>
                </a:ext>
              </a:extLst>
            </p:cNvPr>
            <p:cNvGrpSpPr/>
            <p:nvPr/>
          </p:nvGrpSpPr>
          <p:grpSpPr>
            <a:xfrm>
              <a:off x="1871549" y="2825507"/>
              <a:ext cx="548630" cy="369333"/>
              <a:chOff x="609700" y="2880370"/>
              <a:chExt cx="548630" cy="369333"/>
            </a:xfrm>
          </p:grpSpPr>
          <p:sp>
            <p:nvSpPr>
              <p:cNvPr id="118" name="Rectangle 117">
                <a:extLst>
                  <a:ext uri="{FF2B5EF4-FFF2-40B4-BE49-F238E27FC236}">
                    <a16:creationId xmlns:a16="http://schemas.microsoft.com/office/drawing/2014/main" id="{83F50284-49E4-47B8-BF4F-94931439FF40}"/>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96A3A920-45E4-4409-83C0-DFF4BA924C58}"/>
                  </a:ext>
                </a:extLst>
              </p:cNvPr>
              <p:cNvSpPr txBox="1"/>
              <p:nvPr/>
            </p:nvSpPr>
            <p:spPr>
              <a:xfrm>
                <a:off x="714738" y="2880371"/>
                <a:ext cx="325730" cy="369332"/>
              </a:xfrm>
              <a:prstGeom prst="rect">
                <a:avLst/>
              </a:prstGeom>
              <a:noFill/>
              <a:ln w="28575">
                <a:noFill/>
              </a:ln>
            </p:spPr>
            <p:txBody>
              <a:bodyPr wrap="none" rtlCol="0">
                <a:spAutoFit/>
              </a:bodyPr>
              <a:lstStyle/>
              <a:p>
                <a:r>
                  <a:rPr lang="en-US" dirty="0"/>
                  <a:t>F</a:t>
                </a:r>
              </a:p>
            </p:txBody>
          </p:sp>
        </p:grpSp>
        <p:grpSp>
          <p:nvGrpSpPr>
            <p:cNvPr id="103" name="Group 102">
              <a:extLst>
                <a:ext uri="{FF2B5EF4-FFF2-40B4-BE49-F238E27FC236}">
                  <a16:creationId xmlns:a16="http://schemas.microsoft.com/office/drawing/2014/main" id="{8C69D558-B468-4000-B3EE-06817B83CFC3}"/>
                </a:ext>
              </a:extLst>
            </p:cNvPr>
            <p:cNvGrpSpPr/>
            <p:nvPr/>
          </p:nvGrpSpPr>
          <p:grpSpPr>
            <a:xfrm>
              <a:off x="1871549" y="3194840"/>
              <a:ext cx="548630" cy="369333"/>
              <a:chOff x="609700" y="2880370"/>
              <a:chExt cx="548630" cy="369333"/>
            </a:xfrm>
          </p:grpSpPr>
          <p:sp>
            <p:nvSpPr>
              <p:cNvPr id="116" name="Rectangle 115">
                <a:extLst>
                  <a:ext uri="{FF2B5EF4-FFF2-40B4-BE49-F238E27FC236}">
                    <a16:creationId xmlns:a16="http://schemas.microsoft.com/office/drawing/2014/main" id="{20A452B3-B5CE-4E16-8231-957FB3DDA8B1}"/>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ECF2CEE9-33F7-40C5-9DE1-B64EDD3BBA08}"/>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4" name="Group 103">
              <a:extLst>
                <a:ext uri="{FF2B5EF4-FFF2-40B4-BE49-F238E27FC236}">
                  <a16:creationId xmlns:a16="http://schemas.microsoft.com/office/drawing/2014/main" id="{D2840B9A-46A5-42C2-AAA9-C5A8DA2E4976}"/>
                </a:ext>
              </a:extLst>
            </p:cNvPr>
            <p:cNvGrpSpPr/>
            <p:nvPr/>
          </p:nvGrpSpPr>
          <p:grpSpPr>
            <a:xfrm>
              <a:off x="2420179" y="2825507"/>
              <a:ext cx="548630" cy="369333"/>
              <a:chOff x="609700" y="2880370"/>
              <a:chExt cx="548630" cy="369333"/>
            </a:xfrm>
          </p:grpSpPr>
          <p:sp>
            <p:nvSpPr>
              <p:cNvPr id="114" name="Rectangle 113">
                <a:extLst>
                  <a:ext uri="{FF2B5EF4-FFF2-40B4-BE49-F238E27FC236}">
                    <a16:creationId xmlns:a16="http://schemas.microsoft.com/office/drawing/2014/main" id="{747B53FF-B23D-4B3C-9B49-85EC34F464E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AA012010-F18C-4D45-95AE-775B4FBB4FE3}"/>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5" name="Group 104">
              <a:extLst>
                <a:ext uri="{FF2B5EF4-FFF2-40B4-BE49-F238E27FC236}">
                  <a16:creationId xmlns:a16="http://schemas.microsoft.com/office/drawing/2014/main" id="{C27EA45F-0318-4C2B-B8FA-7146D816EDFF}"/>
                </a:ext>
              </a:extLst>
            </p:cNvPr>
            <p:cNvGrpSpPr/>
            <p:nvPr/>
          </p:nvGrpSpPr>
          <p:grpSpPr>
            <a:xfrm>
              <a:off x="2420179" y="3194840"/>
              <a:ext cx="548630" cy="369333"/>
              <a:chOff x="609700" y="2880370"/>
              <a:chExt cx="548630" cy="369333"/>
            </a:xfrm>
          </p:grpSpPr>
          <p:sp>
            <p:nvSpPr>
              <p:cNvPr id="112" name="Rectangle 111">
                <a:extLst>
                  <a:ext uri="{FF2B5EF4-FFF2-40B4-BE49-F238E27FC236}">
                    <a16:creationId xmlns:a16="http://schemas.microsoft.com/office/drawing/2014/main" id="{66EA2F0E-6BD5-44E8-997B-9A15310AD693}"/>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14B508C-0E00-40A4-B655-8AA7C48D2B5A}"/>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6" name="Group 105">
              <a:extLst>
                <a:ext uri="{FF2B5EF4-FFF2-40B4-BE49-F238E27FC236}">
                  <a16:creationId xmlns:a16="http://schemas.microsoft.com/office/drawing/2014/main" id="{142279C3-2DC0-4EFC-B373-D5BAB4D70706}"/>
                </a:ext>
              </a:extLst>
            </p:cNvPr>
            <p:cNvGrpSpPr/>
            <p:nvPr/>
          </p:nvGrpSpPr>
          <p:grpSpPr>
            <a:xfrm>
              <a:off x="1322919" y="2825507"/>
              <a:ext cx="548630" cy="369333"/>
              <a:chOff x="609700" y="2880370"/>
              <a:chExt cx="548630" cy="369333"/>
            </a:xfrm>
          </p:grpSpPr>
          <p:sp>
            <p:nvSpPr>
              <p:cNvPr id="110" name="Rectangle 109">
                <a:extLst>
                  <a:ext uri="{FF2B5EF4-FFF2-40B4-BE49-F238E27FC236}">
                    <a16:creationId xmlns:a16="http://schemas.microsoft.com/office/drawing/2014/main" id="{7091C987-0775-448B-99AB-4DB7C345056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A976DAF2-6BE7-485D-95FA-443CADF3C4D0}"/>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07" name="Group 106">
              <a:extLst>
                <a:ext uri="{FF2B5EF4-FFF2-40B4-BE49-F238E27FC236}">
                  <a16:creationId xmlns:a16="http://schemas.microsoft.com/office/drawing/2014/main" id="{C936B450-CC20-46CE-9971-1F0AC9133D33}"/>
                </a:ext>
              </a:extLst>
            </p:cNvPr>
            <p:cNvGrpSpPr/>
            <p:nvPr/>
          </p:nvGrpSpPr>
          <p:grpSpPr>
            <a:xfrm>
              <a:off x="1322919" y="3194840"/>
              <a:ext cx="548630" cy="369333"/>
              <a:chOff x="609700" y="2880370"/>
              <a:chExt cx="548630" cy="369333"/>
            </a:xfrm>
          </p:grpSpPr>
          <p:sp>
            <p:nvSpPr>
              <p:cNvPr id="108" name="Rectangle 107">
                <a:extLst>
                  <a:ext uri="{FF2B5EF4-FFF2-40B4-BE49-F238E27FC236}">
                    <a16:creationId xmlns:a16="http://schemas.microsoft.com/office/drawing/2014/main" id="{F0146BCD-1DE9-48D2-8D63-7248CA54E94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80B04FCD-C50C-4EF7-A91E-5DC393A12291}"/>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20" name="Group 119">
            <a:extLst>
              <a:ext uri="{FF2B5EF4-FFF2-40B4-BE49-F238E27FC236}">
                <a16:creationId xmlns:a16="http://schemas.microsoft.com/office/drawing/2014/main" id="{821A5CEA-1BBC-4DEC-B207-E0F93ECB3ABA}"/>
              </a:ext>
            </a:extLst>
          </p:cNvPr>
          <p:cNvGrpSpPr/>
          <p:nvPr/>
        </p:nvGrpSpPr>
        <p:grpSpPr>
          <a:xfrm>
            <a:off x="6421161" y="5022835"/>
            <a:ext cx="1645890" cy="738666"/>
            <a:chOff x="1322919" y="2825507"/>
            <a:chExt cx="1645890" cy="738666"/>
          </a:xfrm>
        </p:grpSpPr>
        <p:grpSp>
          <p:nvGrpSpPr>
            <p:cNvPr id="121" name="Group 120">
              <a:extLst>
                <a:ext uri="{FF2B5EF4-FFF2-40B4-BE49-F238E27FC236}">
                  <a16:creationId xmlns:a16="http://schemas.microsoft.com/office/drawing/2014/main" id="{E1CE0DCB-D7CC-451C-ABF8-15BED0F0FA0B}"/>
                </a:ext>
              </a:extLst>
            </p:cNvPr>
            <p:cNvGrpSpPr/>
            <p:nvPr/>
          </p:nvGrpSpPr>
          <p:grpSpPr>
            <a:xfrm>
              <a:off x="1871549" y="2825507"/>
              <a:ext cx="548630" cy="369333"/>
              <a:chOff x="609700" y="2880370"/>
              <a:chExt cx="548630" cy="369333"/>
            </a:xfrm>
          </p:grpSpPr>
          <p:sp>
            <p:nvSpPr>
              <p:cNvPr id="137" name="Rectangle 136">
                <a:extLst>
                  <a:ext uri="{FF2B5EF4-FFF2-40B4-BE49-F238E27FC236}">
                    <a16:creationId xmlns:a16="http://schemas.microsoft.com/office/drawing/2014/main" id="{0D26E555-718B-49E9-ABDF-97187994D6C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3A680CFA-2725-4E58-A659-B8EC5E90C845}"/>
                  </a:ext>
                </a:extLst>
              </p:cNvPr>
              <p:cNvSpPr txBox="1"/>
              <p:nvPr/>
            </p:nvSpPr>
            <p:spPr>
              <a:xfrm>
                <a:off x="714738" y="2880371"/>
                <a:ext cx="364202" cy="369332"/>
              </a:xfrm>
              <a:prstGeom prst="rect">
                <a:avLst/>
              </a:prstGeom>
              <a:noFill/>
              <a:ln w="28575">
                <a:noFill/>
              </a:ln>
            </p:spPr>
            <p:txBody>
              <a:bodyPr wrap="none" rtlCol="0">
                <a:spAutoFit/>
              </a:bodyPr>
              <a:lstStyle/>
              <a:p>
                <a:r>
                  <a:rPr lang="en-US" dirty="0"/>
                  <a:t>G</a:t>
                </a:r>
              </a:p>
            </p:txBody>
          </p:sp>
        </p:grpSp>
        <p:grpSp>
          <p:nvGrpSpPr>
            <p:cNvPr id="122" name="Group 121">
              <a:extLst>
                <a:ext uri="{FF2B5EF4-FFF2-40B4-BE49-F238E27FC236}">
                  <a16:creationId xmlns:a16="http://schemas.microsoft.com/office/drawing/2014/main" id="{8DD30287-4F57-4400-A1C6-778BFF7A7570}"/>
                </a:ext>
              </a:extLst>
            </p:cNvPr>
            <p:cNvGrpSpPr/>
            <p:nvPr/>
          </p:nvGrpSpPr>
          <p:grpSpPr>
            <a:xfrm>
              <a:off x="1871549" y="3194840"/>
              <a:ext cx="548630" cy="369333"/>
              <a:chOff x="609700" y="2880370"/>
              <a:chExt cx="548630" cy="369333"/>
            </a:xfrm>
          </p:grpSpPr>
          <p:sp>
            <p:nvSpPr>
              <p:cNvPr id="135" name="Rectangle 134">
                <a:extLst>
                  <a:ext uri="{FF2B5EF4-FFF2-40B4-BE49-F238E27FC236}">
                    <a16:creationId xmlns:a16="http://schemas.microsoft.com/office/drawing/2014/main" id="{C4D822F9-AB44-4797-84F1-111953D9D8F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A1EACBC5-7AA3-4337-AF0C-E6C53A0D8609}"/>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3" name="Group 122">
              <a:extLst>
                <a:ext uri="{FF2B5EF4-FFF2-40B4-BE49-F238E27FC236}">
                  <a16:creationId xmlns:a16="http://schemas.microsoft.com/office/drawing/2014/main" id="{90731EBF-3989-4C69-B1DA-4A7B2265A4E8}"/>
                </a:ext>
              </a:extLst>
            </p:cNvPr>
            <p:cNvGrpSpPr/>
            <p:nvPr/>
          </p:nvGrpSpPr>
          <p:grpSpPr>
            <a:xfrm>
              <a:off x="2420179" y="2825507"/>
              <a:ext cx="548630" cy="369333"/>
              <a:chOff x="609700" y="2880370"/>
              <a:chExt cx="548630" cy="369333"/>
            </a:xfrm>
          </p:grpSpPr>
          <p:sp>
            <p:nvSpPr>
              <p:cNvPr id="133" name="Rectangle 132">
                <a:extLst>
                  <a:ext uri="{FF2B5EF4-FFF2-40B4-BE49-F238E27FC236}">
                    <a16:creationId xmlns:a16="http://schemas.microsoft.com/office/drawing/2014/main" id="{7F193E00-96D9-48FB-B215-D9BD36B6380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6613850-24D5-4CDE-9507-6CA8C428B710}"/>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4" name="Group 123">
              <a:extLst>
                <a:ext uri="{FF2B5EF4-FFF2-40B4-BE49-F238E27FC236}">
                  <a16:creationId xmlns:a16="http://schemas.microsoft.com/office/drawing/2014/main" id="{C4DB63A6-276C-4D27-A2FE-2B73323DD55B}"/>
                </a:ext>
              </a:extLst>
            </p:cNvPr>
            <p:cNvGrpSpPr/>
            <p:nvPr/>
          </p:nvGrpSpPr>
          <p:grpSpPr>
            <a:xfrm>
              <a:off x="2420179" y="3194840"/>
              <a:ext cx="548630" cy="369333"/>
              <a:chOff x="609700" y="2880370"/>
              <a:chExt cx="548630" cy="369333"/>
            </a:xfrm>
          </p:grpSpPr>
          <p:sp>
            <p:nvSpPr>
              <p:cNvPr id="131" name="Rectangle 130">
                <a:extLst>
                  <a:ext uri="{FF2B5EF4-FFF2-40B4-BE49-F238E27FC236}">
                    <a16:creationId xmlns:a16="http://schemas.microsoft.com/office/drawing/2014/main" id="{E2B2E7CB-7D9F-4984-9DD1-9F386E1DD6F7}"/>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5714618F-0ECE-491D-A8C8-E58FF66F84EC}"/>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5" name="Group 124">
              <a:extLst>
                <a:ext uri="{FF2B5EF4-FFF2-40B4-BE49-F238E27FC236}">
                  <a16:creationId xmlns:a16="http://schemas.microsoft.com/office/drawing/2014/main" id="{523D2C0E-2ED0-45EB-9767-A902D219C321}"/>
                </a:ext>
              </a:extLst>
            </p:cNvPr>
            <p:cNvGrpSpPr/>
            <p:nvPr/>
          </p:nvGrpSpPr>
          <p:grpSpPr>
            <a:xfrm>
              <a:off x="1322919" y="2825507"/>
              <a:ext cx="548630" cy="369333"/>
              <a:chOff x="609700" y="2880370"/>
              <a:chExt cx="548630" cy="369333"/>
            </a:xfrm>
          </p:grpSpPr>
          <p:sp>
            <p:nvSpPr>
              <p:cNvPr id="129" name="Rectangle 128">
                <a:extLst>
                  <a:ext uri="{FF2B5EF4-FFF2-40B4-BE49-F238E27FC236}">
                    <a16:creationId xmlns:a16="http://schemas.microsoft.com/office/drawing/2014/main" id="{44DAEC15-85B4-47C7-AE6E-ABD47708D56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12F019A7-30D7-4C77-A166-D8563245260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26" name="Group 125">
              <a:extLst>
                <a:ext uri="{FF2B5EF4-FFF2-40B4-BE49-F238E27FC236}">
                  <a16:creationId xmlns:a16="http://schemas.microsoft.com/office/drawing/2014/main" id="{7DF620BF-658F-4876-A3B0-1B3B5728DFD6}"/>
                </a:ext>
              </a:extLst>
            </p:cNvPr>
            <p:cNvGrpSpPr/>
            <p:nvPr/>
          </p:nvGrpSpPr>
          <p:grpSpPr>
            <a:xfrm>
              <a:off x="1322919" y="3194840"/>
              <a:ext cx="548630" cy="369333"/>
              <a:chOff x="609700" y="2880370"/>
              <a:chExt cx="548630" cy="369333"/>
            </a:xfrm>
          </p:grpSpPr>
          <p:sp>
            <p:nvSpPr>
              <p:cNvPr id="127" name="Rectangle 126">
                <a:extLst>
                  <a:ext uri="{FF2B5EF4-FFF2-40B4-BE49-F238E27FC236}">
                    <a16:creationId xmlns:a16="http://schemas.microsoft.com/office/drawing/2014/main" id="{437F7DB3-0768-45FD-9B4C-EFDC534055FA}"/>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FEF53E85-22BE-4CA1-A615-3CF5C1CC1BF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39" name="Group 138">
            <a:extLst>
              <a:ext uri="{FF2B5EF4-FFF2-40B4-BE49-F238E27FC236}">
                <a16:creationId xmlns:a16="http://schemas.microsoft.com/office/drawing/2014/main" id="{CE51E20A-12B6-4F17-980E-51E2708B430E}"/>
              </a:ext>
            </a:extLst>
          </p:cNvPr>
          <p:cNvGrpSpPr/>
          <p:nvPr/>
        </p:nvGrpSpPr>
        <p:grpSpPr>
          <a:xfrm>
            <a:off x="9009784" y="1367773"/>
            <a:ext cx="1645890" cy="738666"/>
            <a:chOff x="1322919" y="2825507"/>
            <a:chExt cx="1645890" cy="738666"/>
          </a:xfrm>
        </p:grpSpPr>
        <p:grpSp>
          <p:nvGrpSpPr>
            <p:cNvPr id="140" name="Group 139">
              <a:extLst>
                <a:ext uri="{FF2B5EF4-FFF2-40B4-BE49-F238E27FC236}">
                  <a16:creationId xmlns:a16="http://schemas.microsoft.com/office/drawing/2014/main" id="{2BAD0E91-0593-4376-B555-1A40BE1D583A}"/>
                </a:ext>
              </a:extLst>
            </p:cNvPr>
            <p:cNvGrpSpPr/>
            <p:nvPr/>
          </p:nvGrpSpPr>
          <p:grpSpPr>
            <a:xfrm>
              <a:off x="1871549" y="2825507"/>
              <a:ext cx="548630" cy="369333"/>
              <a:chOff x="609700" y="2880370"/>
              <a:chExt cx="548630" cy="369333"/>
            </a:xfrm>
          </p:grpSpPr>
          <p:sp>
            <p:nvSpPr>
              <p:cNvPr id="156" name="Rectangle 155">
                <a:extLst>
                  <a:ext uri="{FF2B5EF4-FFF2-40B4-BE49-F238E27FC236}">
                    <a16:creationId xmlns:a16="http://schemas.microsoft.com/office/drawing/2014/main" id="{62BFBBA5-FE8B-4363-8956-DB1BEEB9D181}"/>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AA56808A-6756-4060-907D-A91730F654BA}"/>
                  </a:ext>
                </a:extLst>
              </p:cNvPr>
              <p:cNvSpPr txBox="1"/>
              <p:nvPr/>
            </p:nvSpPr>
            <p:spPr>
              <a:xfrm>
                <a:off x="714738" y="2880371"/>
                <a:ext cx="351378" cy="369332"/>
              </a:xfrm>
              <a:prstGeom prst="rect">
                <a:avLst/>
              </a:prstGeom>
              <a:noFill/>
              <a:ln w="28575">
                <a:noFill/>
              </a:ln>
            </p:spPr>
            <p:txBody>
              <a:bodyPr wrap="none" rtlCol="0">
                <a:spAutoFit/>
              </a:bodyPr>
              <a:lstStyle/>
              <a:p>
                <a:r>
                  <a:rPr lang="en-US" dirty="0"/>
                  <a:t>H</a:t>
                </a:r>
              </a:p>
            </p:txBody>
          </p:sp>
        </p:grpSp>
        <p:grpSp>
          <p:nvGrpSpPr>
            <p:cNvPr id="141" name="Group 140">
              <a:extLst>
                <a:ext uri="{FF2B5EF4-FFF2-40B4-BE49-F238E27FC236}">
                  <a16:creationId xmlns:a16="http://schemas.microsoft.com/office/drawing/2014/main" id="{1D3C30DF-F815-4812-A538-A93DC48D7366}"/>
                </a:ext>
              </a:extLst>
            </p:cNvPr>
            <p:cNvGrpSpPr/>
            <p:nvPr/>
          </p:nvGrpSpPr>
          <p:grpSpPr>
            <a:xfrm>
              <a:off x="1871549" y="3194840"/>
              <a:ext cx="548630" cy="369333"/>
              <a:chOff x="609700" y="2880370"/>
              <a:chExt cx="548630" cy="369333"/>
            </a:xfrm>
          </p:grpSpPr>
          <p:sp>
            <p:nvSpPr>
              <p:cNvPr id="154" name="Rectangle 153">
                <a:extLst>
                  <a:ext uri="{FF2B5EF4-FFF2-40B4-BE49-F238E27FC236}">
                    <a16:creationId xmlns:a16="http://schemas.microsoft.com/office/drawing/2014/main" id="{0D984AE7-F9BC-450A-BFD0-C502C4C43B1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32D63273-1E52-4354-BB76-1EAD4836E61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2" name="Group 141">
              <a:extLst>
                <a:ext uri="{FF2B5EF4-FFF2-40B4-BE49-F238E27FC236}">
                  <a16:creationId xmlns:a16="http://schemas.microsoft.com/office/drawing/2014/main" id="{38277F82-D434-4A5B-81DC-E1818CBE1011}"/>
                </a:ext>
              </a:extLst>
            </p:cNvPr>
            <p:cNvGrpSpPr/>
            <p:nvPr/>
          </p:nvGrpSpPr>
          <p:grpSpPr>
            <a:xfrm>
              <a:off x="2420179" y="2825507"/>
              <a:ext cx="548630" cy="369333"/>
              <a:chOff x="609700" y="2880370"/>
              <a:chExt cx="548630" cy="369333"/>
            </a:xfrm>
          </p:grpSpPr>
          <p:sp>
            <p:nvSpPr>
              <p:cNvPr id="152" name="Rectangle 151">
                <a:extLst>
                  <a:ext uri="{FF2B5EF4-FFF2-40B4-BE49-F238E27FC236}">
                    <a16:creationId xmlns:a16="http://schemas.microsoft.com/office/drawing/2014/main" id="{92D9FFF0-9120-4D65-A929-0D1464FFAAAF}"/>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AB4C45AD-3989-4AF1-A5D7-5CA722CD3E82}"/>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3" name="Group 142">
              <a:extLst>
                <a:ext uri="{FF2B5EF4-FFF2-40B4-BE49-F238E27FC236}">
                  <a16:creationId xmlns:a16="http://schemas.microsoft.com/office/drawing/2014/main" id="{D770F25D-B24D-44CA-B618-65C14C281359}"/>
                </a:ext>
              </a:extLst>
            </p:cNvPr>
            <p:cNvGrpSpPr/>
            <p:nvPr/>
          </p:nvGrpSpPr>
          <p:grpSpPr>
            <a:xfrm>
              <a:off x="2420179" y="3194840"/>
              <a:ext cx="548630" cy="369333"/>
              <a:chOff x="609700" y="2880370"/>
              <a:chExt cx="548630" cy="369333"/>
            </a:xfrm>
          </p:grpSpPr>
          <p:sp>
            <p:nvSpPr>
              <p:cNvPr id="150" name="Rectangle 149">
                <a:extLst>
                  <a:ext uri="{FF2B5EF4-FFF2-40B4-BE49-F238E27FC236}">
                    <a16:creationId xmlns:a16="http://schemas.microsoft.com/office/drawing/2014/main" id="{A1E1CF20-FA08-4F99-99FE-DA8D268FD4CE}"/>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06348E5-2B06-49B4-991D-FE64BD3B052B}"/>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4" name="Group 143">
              <a:extLst>
                <a:ext uri="{FF2B5EF4-FFF2-40B4-BE49-F238E27FC236}">
                  <a16:creationId xmlns:a16="http://schemas.microsoft.com/office/drawing/2014/main" id="{7A38D52B-0E54-49EA-9679-7279536DAEB3}"/>
                </a:ext>
              </a:extLst>
            </p:cNvPr>
            <p:cNvGrpSpPr/>
            <p:nvPr/>
          </p:nvGrpSpPr>
          <p:grpSpPr>
            <a:xfrm>
              <a:off x="1322919" y="2825507"/>
              <a:ext cx="548630" cy="369333"/>
              <a:chOff x="609700" y="2880370"/>
              <a:chExt cx="548630" cy="369333"/>
            </a:xfrm>
          </p:grpSpPr>
          <p:sp>
            <p:nvSpPr>
              <p:cNvPr id="148" name="Rectangle 147">
                <a:extLst>
                  <a:ext uri="{FF2B5EF4-FFF2-40B4-BE49-F238E27FC236}">
                    <a16:creationId xmlns:a16="http://schemas.microsoft.com/office/drawing/2014/main" id="{2890461D-27F4-43CF-9B58-61671868AD04}"/>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35E6A068-EAC1-44C2-A8F7-FD43511EAAA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45" name="Group 144">
              <a:extLst>
                <a:ext uri="{FF2B5EF4-FFF2-40B4-BE49-F238E27FC236}">
                  <a16:creationId xmlns:a16="http://schemas.microsoft.com/office/drawing/2014/main" id="{96452401-5478-4663-8F59-C2CB6333A228}"/>
                </a:ext>
              </a:extLst>
            </p:cNvPr>
            <p:cNvGrpSpPr/>
            <p:nvPr/>
          </p:nvGrpSpPr>
          <p:grpSpPr>
            <a:xfrm>
              <a:off x="1322919" y="3194840"/>
              <a:ext cx="548630" cy="369333"/>
              <a:chOff x="609700" y="2880370"/>
              <a:chExt cx="548630" cy="369333"/>
            </a:xfrm>
          </p:grpSpPr>
          <p:sp>
            <p:nvSpPr>
              <p:cNvPr id="146" name="Rectangle 145">
                <a:extLst>
                  <a:ext uri="{FF2B5EF4-FFF2-40B4-BE49-F238E27FC236}">
                    <a16:creationId xmlns:a16="http://schemas.microsoft.com/office/drawing/2014/main" id="{5DFB513E-5759-4AF7-9B63-AAEDE4E2D4F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072B7490-BAA9-4763-86A8-2D5EDB6A3934}"/>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77" name="Group 176">
            <a:extLst>
              <a:ext uri="{FF2B5EF4-FFF2-40B4-BE49-F238E27FC236}">
                <a16:creationId xmlns:a16="http://schemas.microsoft.com/office/drawing/2014/main" id="{A1EA5615-BAEC-4F96-9B86-2577E1396E2B}"/>
              </a:ext>
            </a:extLst>
          </p:cNvPr>
          <p:cNvGrpSpPr/>
          <p:nvPr/>
        </p:nvGrpSpPr>
        <p:grpSpPr>
          <a:xfrm>
            <a:off x="9049148" y="5052534"/>
            <a:ext cx="1645890" cy="738666"/>
            <a:chOff x="1322919" y="2825507"/>
            <a:chExt cx="1645890" cy="738666"/>
          </a:xfrm>
        </p:grpSpPr>
        <p:grpSp>
          <p:nvGrpSpPr>
            <p:cNvPr id="178" name="Group 177">
              <a:extLst>
                <a:ext uri="{FF2B5EF4-FFF2-40B4-BE49-F238E27FC236}">
                  <a16:creationId xmlns:a16="http://schemas.microsoft.com/office/drawing/2014/main" id="{892D7058-5F23-4D04-80A9-A662C2D9A626}"/>
                </a:ext>
              </a:extLst>
            </p:cNvPr>
            <p:cNvGrpSpPr/>
            <p:nvPr/>
          </p:nvGrpSpPr>
          <p:grpSpPr>
            <a:xfrm>
              <a:off x="1871549" y="2825507"/>
              <a:ext cx="548630" cy="369333"/>
              <a:chOff x="609700" y="2880370"/>
              <a:chExt cx="548630" cy="369333"/>
            </a:xfrm>
          </p:grpSpPr>
          <p:sp>
            <p:nvSpPr>
              <p:cNvPr id="194" name="Rectangle 193">
                <a:extLst>
                  <a:ext uri="{FF2B5EF4-FFF2-40B4-BE49-F238E27FC236}">
                    <a16:creationId xmlns:a16="http://schemas.microsoft.com/office/drawing/2014/main" id="{FD88E0C1-C204-4749-8D00-7F87F4840E36}"/>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12D78EEF-0516-4DA1-90DF-E63B9FC5AE65}"/>
                  </a:ext>
                </a:extLst>
              </p:cNvPr>
              <p:cNvSpPr txBox="1"/>
              <p:nvPr/>
            </p:nvSpPr>
            <p:spPr>
              <a:xfrm>
                <a:off x="714738" y="2880371"/>
                <a:ext cx="248786" cy="369332"/>
              </a:xfrm>
              <a:prstGeom prst="rect">
                <a:avLst/>
              </a:prstGeom>
              <a:noFill/>
              <a:ln w="28575">
                <a:noFill/>
              </a:ln>
            </p:spPr>
            <p:txBody>
              <a:bodyPr wrap="none" rtlCol="0">
                <a:spAutoFit/>
              </a:bodyPr>
              <a:lstStyle/>
              <a:p>
                <a:r>
                  <a:rPr lang="en-US" dirty="0"/>
                  <a:t>I</a:t>
                </a:r>
              </a:p>
            </p:txBody>
          </p:sp>
        </p:grpSp>
        <p:grpSp>
          <p:nvGrpSpPr>
            <p:cNvPr id="179" name="Group 178">
              <a:extLst>
                <a:ext uri="{FF2B5EF4-FFF2-40B4-BE49-F238E27FC236}">
                  <a16:creationId xmlns:a16="http://schemas.microsoft.com/office/drawing/2014/main" id="{30BAB368-E3D3-4A3C-A127-D6EA98964DCD}"/>
                </a:ext>
              </a:extLst>
            </p:cNvPr>
            <p:cNvGrpSpPr/>
            <p:nvPr/>
          </p:nvGrpSpPr>
          <p:grpSpPr>
            <a:xfrm>
              <a:off x="1871549" y="3194840"/>
              <a:ext cx="548630" cy="369333"/>
              <a:chOff x="609700" y="2880370"/>
              <a:chExt cx="548630" cy="369333"/>
            </a:xfrm>
          </p:grpSpPr>
          <p:sp>
            <p:nvSpPr>
              <p:cNvPr id="192" name="Rectangle 191">
                <a:extLst>
                  <a:ext uri="{FF2B5EF4-FFF2-40B4-BE49-F238E27FC236}">
                    <a16:creationId xmlns:a16="http://schemas.microsoft.com/office/drawing/2014/main" id="{450F6306-BD6A-4724-A76E-00BC33104992}"/>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2E7C61EB-B3F5-4282-B2C4-55A537036F37}"/>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0" name="Group 179">
              <a:extLst>
                <a:ext uri="{FF2B5EF4-FFF2-40B4-BE49-F238E27FC236}">
                  <a16:creationId xmlns:a16="http://schemas.microsoft.com/office/drawing/2014/main" id="{A9B6A619-01AA-49D1-90C6-11E90EB2C73C}"/>
                </a:ext>
              </a:extLst>
            </p:cNvPr>
            <p:cNvGrpSpPr/>
            <p:nvPr/>
          </p:nvGrpSpPr>
          <p:grpSpPr>
            <a:xfrm>
              <a:off x="2420179" y="2825507"/>
              <a:ext cx="548630" cy="369333"/>
              <a:chOff x="609700" y="2880370"/>
              <a:chExt cx="548630" cy="369333"/>
            </a:xfrm>
          </p:grpSpPr>
          <p:sp>
            <p:nvSpPr>
              <p:cNvPr id="190" name="Rectangle 189">
                <a:extLst>
                  <a:ext uri="{FF2B5EF4-FFF2-40B4-BE49-F238E27FC236}">
                    <a16:creationId xmlns:a16="http://schemas.microsoft.com/office/drawing/2014/main" id="{27601E4B-C126-4DA6-A570-A70E7565061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5157744D-44BC-4AD6-8A61-D50609AA7D5F}"/>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1" name="Group 180">
              <a:extLst>
                <a:ext uri="{FF2B5EF4-FFF2-40B4-BE49-F238E27FC236}">
                  <a16:creationId xmlns:a16="http://schemas.microsoft.com/office/drawing/2014/main" id="{A5C20F94-7AF9-4AAA-AD60-1AF7D3307B7E}"/>
                </a:ext>
              </a:extLst>
            </p:cNvPr>
            <p:cNvGrpSpPr/>
            <p:nvPr/>
          </p:nvGrpSpPr>
          <p:grpSpPr>
            <a:xfrm>
              <a:off x="2420179" y="3194840"/>
              <a:ext cx="548630" cy="369333"/>
              <a:chOff x="609700" y="2880370"/>
              <a:chExt cx="548630" cy="369333"/>
            </a:xfrm>
          </p:grpSpPr>
          <p:sp>
            <p:nvSpPr>
              <p:cNvPr id="188" name="Rectangle 187">
                <a:extLst>
                  <a:ext uri="{FF2B5EF4-FFF2-40B4-BE49-F238E27FC236}">
                    <a16:creationId xmlns:a16="http://schemas.microsoft.com/office/drawing/2014/main" id="{A133D006-EADF-47AE-8DCC-D3BA2A842448}"/>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a:extLst>
                  <a:ext uri="{FF2B5EF4-FFF2-40B4-BE49-F238E27FC236}">
                    <a16:creationId xmlns:a16="http://schemas.microsoft.com/office/drawing/2014/main" id="{A45380FF-7113-4D5A-9563-22D5B02659C3}"/>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2" name="Group 181">
              <a:extLst>
                <a:ext uri="{FF2B5EF4-FFF2-40B4-BE49-F238E27FC236}">
                  <a16:creationId xmlns:a16="http://schemas.microsoft.com/office/drawing/2014/main" id="{825B17B7-A410-4107-968C-009E037A2889}"/>
                </a:ext>
              </a:extLst>
            </p:cNvPr>
            <p:cNvGrpSpPr/>
            <p:nvPr/>
          </p:nvGrpSpPr>
          <p:grpSpPr>
            <a:xfrm>
              <a:off x="1322919" y="2825507"/>
              <a:ext cx="548630" cy="369333"/>
              <a:chOff x="609700" y="2880370"/>
              <a:chExt cx="548630" cy="369333"/>
            </a:xfrm>
          </p:grpSpPr>
          <p:sp>
            <p:nvSpPr>
              <p:cNvPr id="186" name="Rectangle 185">
                <a:extLst>
                  <a:ext uri="{FF2B5EF4-FFF2-40B4-BE49-F238E27FC236}">
                    <a16:creationId xmlns:a16="http://schemas.microsoft.com/office/drawing/2014/main" id="{0C8AB3D7-C63E-44D4-97B9-A391966AABDC}"/>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F84FE8EA-A205-4E1F-AB4C-0693A598DC3E}"/>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nvGrpSpPr>
            <p:cNvPr id="183" name="Group 182">
              <a:extLst>
                <a:ext uri="{FF2B5EF4-FFF2-40B4-BE49-F238E27FC236}">
                  <a16:creationId xmlns:a16="http://schemas.microsoft.com/office/drawing/2014/main" id="{92AA1D1C-2958-475A-85D4-8CBE9DDF5A15}"/>
                </a:ext>
              </a:extLst>
            </p:cNvPr>
            <p:cNvGrpSpPr/>
            <p:nvPr/>
          </p:nvGrpSpPr>
          <p:grpSpPr>
            <a:xfrm>
              <a:off x="1322919" y="3194840"/>
              <a:ext cx="548630" cy="369333"/>
              <a:chOff x="609700" y="2880370"/>
              <a:chExt cx="548630" cy="369333"/>
            </a:xfrm>
          </p:grpSpPr>
          <p:sp>
            <p:nvSpPr>
              <p:cNvPr id="184" name="Rectangle 183">
                <a:extLst>
                  <a:ext uri="{FF2B5EF4-FFF2-40B4-BE49-F238E27FC236}">
                    <a16:creationId xmlns:a16="http://schemas.microsoft.com/office/drawing/2014/main" id="{2EBBED37-A24B-409B-B2D2-E9381D603A29}"/>
                  </a:ext>
                </a:extLst>
              </p:cNvPr>
              <p:cNvSpPr/>
              <p:nvPr/>
            </p:nvSpPr>
            <p:spPr>
              <a:xfrm>
                <a:off x="609700" y="2880370"/>
                <a:ext cx="548630" cy="3693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91A1D1F5-7C8F-4D4A-832F-9312E4B81766}"/>
                  </a:ext>
                </a:extLst>
              </p:cNvPr>
              <p:cNvSpPr txBox="1"/>
              <p:nvPr/>
            </p:nvSpPr>
            <p:spPr>
              <a:xfrm>
                <a:off x="714738" y="2880371"/>
                <a:ext cx="184731" cy="369332"/>
              </a:xfrm>
              <a:prstGeom prst="rect">
                <a:avLst/>
              </a:prstGeom>
              <a:noFill/>
              <a:ln w="28575">
                <a:noFill/>
              </a:ln>
            </p:spPr>
            <p:txBody>
              <a:bodyPr wrap="none" rtlCol="0">
                <a:spAutoFit/>
              </a:bodyPr>
              <a:lstStyle/>
              <a:p>
                <a:endParaRPr lang="en-US" dirty="0"/>
              </a:p>
            </p:txBody>
          </p:sp>
        </p:grpSp>
      </p:grpSp>
      <p:grpSp>
        <p:nvGrpSpPr>
          <p:cNvPr id="198" name="Group 197">
            <a:extLst>
              <a:ext uri="{FF2B5EF4-FFF2-40B4-BE49-F238E27FC236}">
                <a16:creationId xmlns:a16="http://schemas.microsoft.com/office/drawing/2014/main" id="{6FDB25C2-AD48-44FF-BF7B-6FCC20EA3B32}"/>
              </a:ext>
            </a:extLst>
          </p:cNvPr>
          <p:cNvGrpSpPr/>
          <p:nvPr/>
        </p:nvGrpSpPr>
        <p:grpSpPr>
          <a:xfrm>
            <a:off x="339718" y="3250704"/>
            <a:ext cx="502447" cy="468321"/>
            <a:chOff x="430467" y="3429000"/>
            <a:chExt cx="502447" cy="468321"/>
          </a:xfrm>
        </p:grpSpPr>
        <p:sp>
          <p:nvSpPr>
            <p:cNvPr id="196" name="Oval 195">
              <a:extLst>
                <a:ext uri="{FF2B5EF4-FFF2-40B4-BE49-F238E27FC236}">
                  <a16:creationId xmlns:a16="http://schemas.microsoft.com/office/drawing/2014/main" id="{CB3EBDC4-4910-457D-841D-CF4212BCCEE5}"/>
                </a:ext>
              </a:extLst>
            </p:cNvPr>
            <p:cNvSpPr/>
            <p:nvPr/>
          </p:nvSpPr>
          <p:spPr>
            <a:xfrm>
              <a:off x="430467" y="3429000"/>
              <a:ext cx="502447" cy="468321"/>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E384CD2F-B53D-4E83-94D4-65923A6DADB6}"/>
                </a:ext>
              </a:extLst>
            </p:cNvPr>
            <p:cNvSpPr txBox="1"/>
            <p:nvPr/>
          </p:nvSpPr>
          <p:spPr>
            <a:xfrm>
              <a:off x="501158" y="3478494"/>
              <a:ext cx="338554" cy="369332"/>
            </a:xfrm>
            <a:prstGeom prst="rect">
              <a:avLst/>
            </a:prstGeom>
            <a:noFill/>
          </p:spPr>
          <p:txBody>
            <a:bodyPr wrap="none" rtlCol="0">
              <a:spAutoFit/>
            </a:bodyPr>
            <a:lstStyle/>
            <a:p>
              <a:r>
                <a:rPr lang="en-US" dirty="0"/>
                <a:t>S</a:t>
              </a:r>
            </a:p>
          </p:txBody>
        </p:sp>
      </p:grpSp>
      <p:cxnSp>
        <p:nvCxnSpPr>
          <p:cNvPr id="200" name="Straight Arrow Connector 199">
            <a:extLst>
              <a:ext uri="{FF2B5EF4-FFF2-40B4-BE49-F238E27FC236}">
                <a16:creationId xmlns:a16="http://schemas.microsoft.com/office/drawing/2014/main" id="{4402A638-1CAD-4D5D-A35C-41FFCF0C72B5}"/>
              </a:ext>
            </a:extLst>
          </p:cNvPr>
          <p:cNvCxnSpPr>
            <a:cxnSpLocks/>
          </p:cNvCxnSpPr>
          <p:nvPr/>
        </p:nvCxnSpPr>
        <p:spPr>
          <a:xfrm flipV="1">
            <a:off x="667057" y="1826974"/>
            <a:ext cx="513853" cy="1423731"/>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7EF1DEA-CB35-4FB5-B0CA-E4107DA761AC}"/>
              </a:ext>
            </a:extLst>
          </p:cNvPr>
          <p:cNvCxnSpPr>
            <a:cxnSpLocks/>
          </p:cNvCxnSpPr>
          <p:nvPr/>
        </p:nvCxnSpPr>
        <p:spPr>
          <a:xfrm>
            <a:off x="629426" y="3782392"/>
            <a:ext cx="628718" cy="1639475"/>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CFA96A10-64D2-47BE-913F-623B75AFCF20}"/>
              </a:ext>
            </a:extLst>
          </p:cNvPr>
          <p:cNvCxnSpPr>
            <a:cxnSpLocks/>
          </p:cNvCxnSpPr>
          <p:nvPr/>
        </p:nvCxnSpPr>
        <p:spPr>
          <a:xfrm>
            <a:off x="3133398" y="1759618"/>
            <a:ext cx="443593"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0FD55C50-E05A-4FC3-B728-D14326F24BEE}"/>
              </a:ext>
            </a:extLst>
          </p:cNvPr>
          <p:cNvCxnSpPr>
            <a:cxnSpLocks/>
          </p:cNvCxnSpPr>
          <p:nvPr/>
        </p:nvCxnSpPr>
        <p:spPr>
          <a:xfrm>
            <a:off x="3068138" y="1931477"/>
            <a:ext cx="711089" cy="1553387"/>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25F8A4B1-44CE-4A80-8C59-76B9756962FD}"/>
              </a:ext>
            </a:extLst>
          </p:cNvPr>
          <p:cNvCxnSpPr>
            <a:cxnSpLocks/>
          </p:cNvCxnSpPr>
          <p:nvPr/>
        </p:nvCxnSpPr>
        <p:spPr>
          <a:xfrm>
            <a:off x="3068138" y="5392168"/>
            <a:ext cx="577340" cy="910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9A929B76-0443-4ED2-8B77-628450393141}"/>
              </a:ext>
            </a:extLst>
          </p:cNvPr>
          <p:cNvCxnSpPr>
            <a:cxnSpLocks/>
          </p:cNvCxnSpPr>
          <p:nvPr/>
        </p:nvCxnSpPr>
        <p:spPr>
          <a:xfrm>
            <a:off x="5733137" y="3399186"/>
            <a:ext cx="443593"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81B3433-2216-47E3-9341-D37FD6EEC8F9}"/>
              </a:ext>
            </a:extLst>
          </p:cNvPr>
          <p:cNvCxnSpPr>
            <a:cxnSpLocks/>
          </p:cNvCxnSpPr>
          <p:nvPr/>
        </p:nvCxnSpPr>
        <p:spPr>
          <a:xfrm>
            <a:off x="5696796" y="5421867"/>
            <a:ext cx="583072"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4506BE6E-DF75-40F0-842F-917E38CA94E6}"/>
              </a:ext>
            </a:extLst>
          </p:cNvPr>
          <p:cNvCxnSpPr>
            <a:cxnSpLocks/>
          </p:cNvCxnSpPr>
          <p:nvPr/>
        </p:nvCxnSpPr>
        <p:spPr>
          <a:xfrm>
            <a:off x="5703252" y="3614156"/>
            <a:ext cx="576616" cy="1623044"/>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8FD53644-E9C0-419A-ACC0-EB7B082ECE4D}"/>
              </a:ext>
            </a:extLst>
          </p:cNvPr>
          <p:cNvCxnSpPr>
            <a:cxnSpLocks/>
          </p:cNvCxnSpPr>
          <p:nvPr/>
        </p:nvCxnSpPr>
        <p:spPr>
          <a:xfrm flipV="1">
            <a:off x="5696796" y="3534358"/>
            <a:ext cx="583072" cy="1782311"/>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0E5C1BDE-D19F-4F2A-864E-DCB2A478C119}"/>
              </a:ext>
            </a:extLst>
          </p:cNvPr>
          <p:cNvCxnSpPr>
            <a:cxnSpLocks/>
          </p:cNvCxnSpPr>
          <p:nvPr/>
        </p:nvCxnSpPr>
        <p:spPr>
          <a:xfrm>
            <a:off x="5930764" y="1708883"/>
            <a:ext cx="2734523" cy="30136"/>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871DB98D-F598-404A-88BD-4DC867281759}"/>
              </a:ext>
            </a:extLst>
          </p:cNvPr>
          <p:cNvCxnSpPr>
            <a:cxnSpLocks/>
          </p:cNvCxnSpPr>
          <p:nvPr/>
        </p:nvCxnSpPr>
        <p:spPr>
          <a:xfrm flipV="1">
            <a:off x="8179816" y="1944284"/>
            <a:ext cx="743112" cy="1396982"/>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79EAB936-B74D-4DDC-8E9E-3E8524BB0394}"/>
              </a:ext>
            </a:extLst>
          </p:cNvPr>
          <p:cNvCxnSpPr>
            <a:cxnSpLocks/>
          </p:cNvCxnSpPr>
          <p:nvPr/>
        </p:nvCxnSpPr>
        <p:spPr>
          <a:xfrm>
            <a:off x="8245604" y="5401268"/>
            <a:ext cx="593546" cy="6468"/>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19" name="Group 218">
            <a:extLst>
              <a:ext uri="{FF2B5EF4-FFF2-40B4-BE49-F238E27FC236}">
                <a16:creationId xmlns:a16="http://schemas.microsoft.com/office/drawing/2014/main" id="{C976A04A-4953-4BE8-9904-273AE7A5D79E}"/>
              </a:ext>
            </a:extLst>
          </p:cNvPr>
          <p:cNvGrpSpPr/>
          <p:nvPr/>
        </p:nvGrpSpPr>
        <p:grpSpPr>
          <a:xfrm>
            <a:off x="11279144" y="3300198"/>
            <a:ext cx="502447" cy="468321"/>
            <a:chOff x="430467" y="3429000"/>
            <a:chExt cx="502447" cy="468321"/>
          </a:xfrm>
        </p:grpSpPr>
        <p:sp>
          <p:nvSpPr>
            <p:cNvPr id="220" name="Oval 219">
              <a:extLst>
                <a:ext uri="{FF2B5EF4-FFF2-40B4-BE49-F238E27FC236}">
                  <a16:creationId xmlns:a16="http://schemas.microsoft.com/office/drawing/2014/main" id="{59B6BD11-BF22-4BBC-96A4-65DC814EA2BF}"/>
                </a:ext>
              </a:extLst>
            </p:cNvPr>
            <p:cNvSpPr/>
            <p:nvPr/>
          </p:nvSpPr>
          <p:spPr>
            <a:xfrm>
              <a:off x="430467" y="3429000"/>
              <a:ext cx="502447" cy="468321"/>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9ED1AA36-1F83-41D4-8675-34D48485C12D}"/>
                </a:ext>
              </a:extLst>
            </p:cNvPr>
            <p:cNvSpPr txBox="1"/>
            <p:nvPr/>
          </p:nvSpPr>
          <p:spPr>
            <a:xfrm>
              <a:off x="501158" y="3478494"/>
              <a:ext cx="325730" cy="369332"/>
            </a:xfrm>
            <a:prstGeom prst="rect">
              <a:avLst/>
            </a:prstGeom>
            <a:noFill/>
          </p:spPr>
          <p:txBody>
            <a:bodyPr wrap="none" rtlCol="0">
              <a:spAutoFit/>
            </a:bodyPr>
            <a:lstStyle/>
            <a:p>
              <a:r>
                <a:rPr lang="en-US" dirty="0"/>
                <a:t>F</a:t>
              </a:r>
            </a:p>
          </p:txBody>
        </p:sp>
      </p:grpSp>
      <p:cxnSp>
        <p:nvCxnSpPr>
          <p:cNvPr id="228" name="Straight Arrow Connector 227">
            <a:extLst>
              <a:ext uri="{FF2B5EF4-FFF2-40B4-BE49-F238E27FC236}">
                <a16:creationId xmlns:a16="http://schemas.microsoft.com/office/drawing/2014/main" id="{DC73918C-92EC-4EF6-958E-47EF19B4BBB5}"/>
              </a:ext>
            </a:extLst>
          </p:cNvPr>
          <p:cNvCxnSpPr>
            <a:cxnSpLocks/>
          </p:cNvCxnSpPr>
          <p:nvPr/>
        </p:nvCxnSpPr>
        <p:spPr>
          <a:xfrm>
            <a:off x="10722863" y="1759711"/>
            <a:ext cx="626972" cy="1485112"/>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6283EDB1-8F20-4C5B-93EC-DE04E0B3380A}"/>
              </a:ext>
            </a:extLst>
          </p:cNvPr>
          <p:cNvCxnSpPr>
            <a:cxnSpLocks/>
          </p:cNvCxnSpPr>
          <p:nvPr/>
        </p:nvCxnSpPr>
        <p:spPr>
          <a:xfrm flipV="1">
            <a:off x="10779422" y="3823894"/>
            <a:ext cx="638289" cy="1583842"/>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9" name="Text Box 58">
            <a:extLst>
              <a:ext uri="{FF2B5EF4-FFF2-40B4-BE49-F238E27FC236}">
                <a16:creationId xmlns:a16="http://schemas.microsoft.com/office/drawing/2014/main" id="{0E937AD1-A838-45C7-866A-6E56DEB4C92C}"/>
              </a:ext>
            </a:extLst>
          </p:cNvPr>
          <p:cNvSpPr txBox="1">
            <a:spLocks noChangeArrowheads="1"/>
          </p:cNvSpPr>
          <p:nvPr/>
        </p:nvSpPr>
        <p:spPr bwMode="auto">
          <a:xfrm>
            <a:off x="1856960" y="1759618"/>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15</a:t>
            </a:r>
          </a:p>
        </p:txBody>
      </p:sp>
      <p:sp>
        <p:nvSpPr>
          <p:cNvPr id="201" name="Text Box 58">
            <a:extLst>
              <a:ext uri="{FF2B5EF4-FFF2-40B4-BE49-F238E27FC236}">
                <a16:creationId xmlns:a16="http://schemas.microsoft.com/office/drawing/2014/main" id="{97A2B0E4-BC6D-4BC3-943B-7DB0E816A410}"/>
              </a:ext>
            </a:extLst>
          </p:cNvPr>
          <p:cNvSpPr txBox="1">
            <a:spLocks noChangeArrowheads="1"/>
          </p:cNvSpPr>
          <p:nvPr/>
        </p:nvSpPr>
        <p:spPr bwMode="auto">
          <a:xfrm>
            <a:off x="1860306" y="5449432"/>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16</a:t>
            </a:r>
          </a:p>
        </p:txBody>
      </p:sp>
      <p:sp>
        <p:nvSpPr>
          <p:cNvPr id="203" name="Text Box 58">
            <a:extLst>
              <a:ext uri="{FF2B5EF4-FFF2-40B4-BE49-F238E27FC236}">
                <a16:creationId xmlns:a16="http://schemas.microsoft.com/office/drawing/2014/main" id="{70D51BB4-5460-4A75-BACF-CF0E4EAA2F7D}"/>
              </a:ext>
            </a:extLst>
          </p:cNvPr>
          <p:cNvSpPr txBox="1">
            <a:spLocks noChangeArrowheads="1"/>
          </p:cNvSpPr>
          <p:nvPr/>
        </p:nvSpPr>
        <p:spPr bwMode="auto">
          <a:xfrm>
            <a:off x="4429969" y="1762601"/>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21</a:t>
            </a:r>
          </a:p>
        </p:txBody>
      </p:sp>
      <p:sp>
        <p:nvSpPr>
          <p:cNvPr id="204" name="Text Box 58">
            <a:extLst>
              <a:ext uri="{FF2B5EF4-FFF2-40B4-BE49-F238E27FC236}">
                <a16:creationId xmlns:a16="http://schemas.microsoft.com/office/drawing/2014/main" id="{DDF549E7-F766-4361-8970-3E2C6F68CDFA}"/>
              </a:ext>
            </a:extLst>
          </p:cNvPr>
          <p:cNvSpPr txBox="1">
            <a:spLocks noChangeArrowheads="1"/>
          </p:cNvSpPr>
          <p:nvPr/>
        </p:nvSpPr>
        <p:spPr bwMode="auto">
          <a:xfrm>
            <a:off x="4465136" y="3454562"/>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17</a:t>
            </a:r>
          </a:p>
        </p:txBody>
      </p:sp>
      <p:sp>
        <p:nvSpPr>
          <p:cNvPr id="206" name="Text Box 58">
            <a:extLst>
              <a:ext uri="{FF2B5EF4-FFF2-40B4-BE49-F238E27FC236}">
                <a16:creationId xmlns:a16="http://schemas.microsoft.com/office/drawing/2014/main" id="{A4408C45-9A2B-4BF7-BB5F-A768BB260767}"/>
              </a:ext>
            </a:extLst>
          </p:cNvPr>
          <p:cNvSpPr txBox="1">
            <a:spLocks noChangeArrowheads="1"/>
          </p:cNvSpPr>
          <p:nvPr/>
        </p:nvSpPr>
        <p:spPr bwMode="auto">
          <a:xfrm>
            <a:off x="4468325" y="5449432"/>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19</a:t>
            </a:r>
          </a:p>
        </p:txBody>
      </p:sp>
      <p:sp>
        <p:nvSpPr>
          <p:cNvPr id="208" name="Text Box 58">
            <a:extLst>
              <a:ext uri="{FF2B5EF4-FFF2-40B4-BE49-F238E27FC236}">
                <a16:creationId xmlns:a16="http://schemas.microsoft.com/office/drawing/2014/main" id="{834B149A-BBA6-487A-8107-AC30093E87A3}"/>
              </a:ext>
            </a:extLst>
          </p:cNvPr>
          <p:cNvSpPr txBox="1">
            <a:spLocks noChangeArrowheads="1"/>
          </p:cNvSpPr>
          <p:nvPr/>
        </p:nvSpPr>
        <p:spPr bwMode="auto">
          <a:xfrm>
            <a:off x="7000502" y="3429000"/>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20</a:t>
            </a:r>
          </a:p>
        </p:txBody>
      </p:sp>
      <p:sp>
        <p:nvSpPr>
          <p:cNvPr id="209" name="Text Box 58">
            <a:extLst>
              <a:ext uri="{FF2B5EF4-FFF2-40B4-BE49-F238E27FC236}">
                <a16:creationId xmlns:a16="http://schemas.microsoft.com/office/drawing/2014/main" id="{8514766E-BF90-41E9-A936-A11121053D8C}"/>
              </a:ext>
            </a:extLst>
          </p:cNvPr>
          <p:cNvSpPr txBox="1">
            <a:spLocks noChangeArrowheads="1"/>
          </p:cNvSpPr>
          <p:nvPr/>
        </p:nvSpPr>
        <p:spPr bwMode="auto">
          <a:xfrm>
            <a:off x="7031535" y="5401268"/>
            <a:ext cx="473206"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16 </a:t>
            </a:r>
          </a:p>
        </p:txBody>
      </p:sp>
      <p:sp>
        <p:nvSpPr>
          <p:cNvPr id="216" name="Text Box 58">
            <a:extLst>
              <a:ext uri="{FF2B5EF4-FFF2-40B4-BE49-F238E27FC236}">
                <a16:creationId xmlns:a16="http://schemas.microsoft.com/office/drawing/2014/main" id="{0F93C9F8-F76E-4480-AE24-35D4D6C7583F}"/>
              </a:ext>
            </a:extLst>
          </p:cNvPr>
          <p:cNvSpPr txBox="1">
            <a:spLocks noChangeArrowheads="1"/>
          </p:cNvSpPr>
          <p:nvPr/>
        </p:nvSpPr>
        <p:spPr bwMode="auto">
          <a:xfrm>
            <a:off x="9691546" y="5433428"/>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18</a:t>
            </a:r>
          </a:p>
        </p:txBody>
      </p:sp>
      <p:sp>
        <p:nvSpPr>
          <p:cNvPr id="222" name="Text Box 58">
            <a:extLst>
              <a:ext uri="{FF2B5EF4-FFF2-40B4-BE49-F238E27FC236}">
                <a16:creationId xmlns:a16="http://schemas.microsoft.com/office/drawing/2014/main" id="{4D895845-621B-4418-ADE9-0B687D36E8D1}"/>
              </a:ext>
            </a:extLst>
          </p:cNvPr>
          <p:cNvSpPr txBox="1">
            <a:spLocks noChangeArrowheads="1"/>
          </p:cNvSpPr>
          <p:nvPr/>
        </p:nvSpPr>
        <p:spPr bwMode="auto">
          <a:xfrm>
            <a:off x="9587432" y="1750327"/>
            <a:ext cx="415498" cy="36933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12</a:t>
            </a:r>
          </a:p>
        </p:txBody>
      </p:sp>
      <p:sp>
        <p:nvSpPr>
          <p:cNvPr id="223" name="Text Box 58">
            <a:extLst>
              <a:ext uri="{FF2B5EF4-FFF2-40B4-BE49-F238E27FC236}">
                <a16:creationId xmlns:a16="http://schemas.microsoft.com/office/drawing/2014/main" id="{EC3BCDE1-8FFC-401F-B240-A64B81DEA014}"/>
              </a:ext>
            </a:extLst>
          </p:cNvPr>
          <p:cNvSpPr txBox="1">
            <a:spLocks noChangeArrowheads="1"/>
          </p:cNvSpPr>
          <p:nvPr/>
        </p:nvSpPr>
        <p:spPr bwMode="auto">
          <a:xfrm>
            <a:off x="1306737" y="1750338"/>
            <a:ext cx="300082"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0</a:t>
            </a:r>
          </a:p>
        </p:txBody>
      </p:sp>
      <p:sp>
        <p:nvSpPr>
          <p:cNvPr id="224" name="Text Box 58">
            <a:extLst>
              <a:ext uri="{FF2B5EF4-FFF2-40B4-BE49-F238E27FC236}">
                <a16:creationId xmlns:a16="http://schemas.microsoft.com/office/drawing/2014/main" id="{6EA480C3-467A-4F93-813F-1FB1C8DD3394}"/>
              </a:ext>
            </a:extLst>
          </p:cNvPr>
          <p:cNvSpPr txBox="1">
            <a:spLocks noChangeArrowheads="1"/>
          </p:cNvSpPr>
          <p:nvPr/>
        </p:nvSpPr>
        <p:spPr bwMode="auto">
          <a:xfrm>
            <a:off x="1353136" y="5471332"/>
            <a:ext cx="300082"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0</a:t>
            </a:r>
          </a:p>
        </p:txBody>
      </p:sp>
      <p:sp>
        <p:nvSpPr>
          <p:cNvPr id="225" name="Text Box 58">
            <a:extLst>
              <a:ext uri="{FF2B5EF4-FFF2-40B4-BE49-F238E27FC236}">
                <a16:creationId xmlns:a16="http://schemas.microsoft.com/office/drawing/2014/main" id="{A702AD6D-8611-439B-BC5C-51FEB89AD1B8}"/>
              </a:ext>
            </a:extLst>
          </p:cNvPr>
          <p:cNvSpPr txBox="1">
            <a:spLocks noChangeArrowheads="1"/>
          </p:cNvSpPr>
          <p:nvPr/>
        </p:nvSpPr>
        <p:spPr bwMode="auto">
          <a:xfrm>
            <a:off x="2385363" y="1789162"/>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15</a:t>
            </a:r>
          </a:p>
        </p:txBody>
      </p:sp>
      <p:sp>
        <p:nvSpPr>
          <p:cNvPr id="226" name="Text Box 58">
            <a:extLst>
              <a:ext uri="{FF2B5EF4-FFF2-40B4-BE49-F238E27FC236}">
                <a16:creationId xmlns:a16="http://schemas.microsoft.com/office/drawing/2014/main" id="{D8185932-ECB5-4749-B5E7-48B47D6FD022}"/>
              </a:ext>
            </a:extLst>
          </p:cNvPr>
          <p:cNvSpPr txBox="1">
            <a:spLocks noChangeArrowheads="1"/>
          </p:cNvSpPr>
          <p:nvPr/>
        </p:nvSpPr>
        <p:spPr bwMode="auto">
          <a:xfrm>
            <a:off x="2432615" y="5457611"/>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16</a:t>
            </a:r>
          </a:p>
        </p:txBody>
      </p:sp>
      <p:sp>
        <p:nvSpPr>
          <p:cNvPr id="227" name="Text Box 58">
            <a:extLst>
              <a:ext uri="{FF2B5EF4-FFF2-40B4-BE49-F238E27FC236}">
                <a16:creationId xmlns:a16="http://schemas.microsoft.com/office/drawing/2014/main" id="{DEBCF84E-9E79-443E-AEC4-1CC19B2094CB}"/>
              </a:ext>
            </a:extLst>
          </p:cNvPr>
          <p:cNvSpPr txBox="1">
            <a:spLocks noChangeArrowheads="1"/>
          </p:cNvSpPr>
          <p:nvPr/>
        </p:nvSpPr>
        <p:spPr bwMode="auto">
          <a:xfrm>
            <a:off x="3838920" y="1772023"/>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15</a:t>
            </a:r>
          </a:p>
        </p:txBody>
      </p:sp>
      <p:sp>
        <p:nvSpPr>
          <p:cNvPr id="229" name="Text Box 58">
            <a:extLst>
              <a:ext uri="{FF2B5EF4-FFF2-40B4-BE49-F238E27FC236}">
                <a16:creationId xmlns:a16="http://schemas.microsoft.com/office/drawing/2014/main" id="{26559DA5-7C45-43C3-9F62-1A9ACCFB696C}"/>
              </a:ext>
            </a:extLst>
          </p:cNvPr>
          <p:cNvSpPr txBox="1">
            <a:spLocks noChangeArrowheads="1"/>
          </p:cNvSpPr>
          <p:nvPr/>
        </p:nvSpPr>
        <p:spPr bwMode="auto">
          <a:xfrm>
            <a:off x="3881730" y="3436916"/>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15</a:t>
            </a:r>
          </a:p>
        </p:txBody>
      </p:sp>
      <p:sp>
        <p:nvSpPr>
          <p:cNvPr id="231" name="Text Box 58">
            <a:extLst>
              <a:ext uri="{FF2B5EF4-FFF2-40B4-BE49-F238E27FC236}">
                <a16:creationId xmlns:a16="http://schemas.microsoft.com/office/drawing/2014/main" id="{02ABA9DC-8DB3-4125-A1FE-9AC56730EA0A}"/>
              </a:ext>
            </a:extLst>
          </p:cNvPr>
          <p:cNvSpPr txBox="1">
            <a:spLocks noChangeArrowheads="1"/>
          </p:cNvSpPr>
          <p:nvPr/>
        </p:nvSpPr>
        <p:spPr bwMode="auto">
          <a:xfrm>
            <a:off x="3860397" y="5471332"/>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16</a:t>
            </a:r>
          </a:p>
        </p:txBody>
      </p:sp>
      <p:sp>
        <p:nvSpPr>
          <p:cNvPr id="232" name="Text Box 58">
            <a:extLst>
              <a:ext uri="{FF2B5EF4-FFF2-40B4-BE49-F238E27FC236}">
                <a16:creationId xmlns:a16="http://schemas.microsoft.com/office/drawing/2014/main" id="{51628A66-F1E4-4001-A4BE-A3C2A104A345}"/>
              </a:ext>
            </a:extLst>
          </p:cNvPr>
          <p:cNvSpPr txBox="1">
            <a:spLocks noChangeArrowheads="1"/>
          </p:cNvSpPr>
          <p:nvPr/>
        </p:nvSpPr>
        <p:spPr bwMode="auto">
          <a:xfrm>
            <a:off x="4967474" y="1760960"/>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36</a:t>
            </a:r>
          </a:p>
        </p:txBody>
      </p:sp>
      <p:sp>
        <p:nvSpPr>
          <p:cNvPr id="233" name="Text Box 58">
            <a:extLst>
              <a:ext uri="{FF2B5EF4-FFF2-40B4-BE49-F238E27FC236}">
                <a16:creationId xmlns:a16="http://schemas.microsoft.com/office/drawing/2014/main" id="{B3067868-E505-41E4-9F24-4245A4778C4B}"/>
              </a:ext>
            </a:extLst>
          </p:cNvPr>
          <p:cNvSpPr txBox="1">
            <a:spLocks noChangeArrowheads="1"/>
          </p:cNvSpPr>
          <p:nvPr/>
        </p:nvSpPr>
        <p:spPr bwMode="auto">
          <a:xfrm>
            <a:off x="4956269" y="3454562"/>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32</a:t>
            </a:r>
          </a:p>
        </p:txBody>
      </p:sp>
      <p:sp>
        <p:nvSpPr>
          <p:cNvPr id="234" name="Text Box 58">
            <a:extLst>
              <a:ext uri="{FF2B5EF4-FFF2-40B4-BE49-F238E27FC236}">
                <a16:creationId xmlns:a16="http://schemas.microsoft.com/office/drawing/2014/main" id="{920425B7-0080-47DC-864F-730C2053A74C}"/>
              </a:ext>
            </a:extLst>
          </p:cNvPr>
          <p:cNvSpPr txBox="1">
            <a:spLocks noChangeArrowheads="1"/>
          </p:cNvSpPr>
          <p:nvPr/>
        </p:nvSpPr>
        <p:spPr bwMode="auto">
          <a:xfrm>
            <a:off x="4956269" y="5449432"/>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35</a:t>
            </a:r>
          </a:p>
        </p:txBody>
      </p:sp>
      <p:sp>
        <p:nvSpPr>
          <p:cNvPr id="235" name="Text Box 58">
            <a:extLst>
              <a:ext uri="{FF2B5EF4-FFF2-40B4-BE49-F238E27FC236}">
                <a16:creationId xmlns:a16="http://schemas.microsoft.com/office/drawing/2014/main" id="{00F3046A-AFE3-4CB9-87CE-1046D8364839}"/>
              </a:ext>
            </a:extLst>
          </p:cNvPr>
          <p:cNvSpPr txBox="1">
            <a:spLocks noChangeArrowheads="1"/>
          </p:cNvSpPr>
          <p:nvPr/>
        </p:nvSpPr>
        <p:spPr bwMode="auto">
          <a:xfrm>
            <a:off x="6490435" y="3413060"/>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35</a:t>
            </a:r>
          </a:p>
        </p:txBody>
      </p:sp>
      <p:sp>
        <p:nvSpPr>
          <p:cNvPr id="236" name="Text Box 58">
            <a:extLst>
              <a:ext uri="{FF2B5EF4-FFF2-40B4-BE49-F238E27FC236}">
                <a16:creationId xmlns:a16="http://schemas.microsoft.com/office/drawing/2014/main" id="{F44995BC-F95A-4DF8-8992-95F4A568896D}"/>
              </a:ext>
            </a:extLst>
          </p:cNvPr>
          <p:cNvSpPr txBox="1">
            <a:spLocks noChangeArrowheads="1"/>
          </p:cNvSpPr>
          <p:nvPr/>
        </p:nvSpPr>
        <p:spPr bwMode="auto">
          <a:xfrm>
            <a:off x="6479802" y="5392168"/>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35</a:t>
            </a:r>
          </a:p>
        </p:txBody>
      </p:sp>
      <p:sp>
        <p:nvSpPr>
          <p:cNvPr id="237" name="Text Box 58">
            <a:extLst>
              <a:ext uri="{FF2B5EF4-FFF2-40B4-BE49-F238E27FC236}">
                <a16:creationId xmlns:a16="http://schemas.microsoft.com/office/drawing/2014/main" id="{B0E5ECBA-3207-48FB-8FD4-B71EC6D464F3}"/>
              </a:ext>
            </a:extLst>
          </p:cNvPr>
          <p:cNvSpPr txBox="1">
            <a:spLocks noChangeArrowheads="1"/>
          </p:cNvSpPr>
          <p:nvPr/>
        </p:nvSpPr>
        <p:spPr bwMode="auto">
          <a:xfrm>
            <a:off x="7533862" y="3413060"/>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55</a:t>
            </a:r>
          </a:p>
        </p:txBody>
      </p:sp>
      <p:sp>
        <p:nvSpPr>
          <p:cNvPr id="238" name="Text Box 58">
            <a:extLst>
              <a:ext uri="{FF2B5EF4-FFF2-40B4-BE49-F238E27FC236}">
                <a16:creationId xmlns:a16="http://schemas.microsoft.com/office/drawing/2014/main" id="{E09057EF-DF7C-4029-9FC9-46E4682BA7F5}"/>
              </a:ext>
            </a:extLst>
          </p:cNvPr>
          <p:cNvSpPr txBox="1">
            <a:spLocks noChangeArrowheads="1"/>
          </p:cNvSpPr>
          <p:nvPr/>
        </p:nvSpPr>
        <p:spPr bwMode="auto">
          <a:xfrm>
            <a:off x="7543524" y="5412163"/>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51</a:t>
            </a:r>
          </a:p>
        </p:txBody>
      </p:sp>
      <p:sp>
        <p:nvSpPr>
          <p:cNvPr id="239" name="Text Box 58">
            <a:extLst>
              <a:ext uri="{FF2B5EF4-FFF2-40B4-BE49-F238E27FC236}">
                <a16:creationId xmlns:a16="http://schemas.microsoft.com/office/drawing/2014/main" id="{3B67060A-4329-454B-83A7-C4848E263DF7}"/>
              </a:ext>
            </a:extLst>
          </p:cNvPr>
          <p:cNvSpPr txBox="1">
            <a:spLocks noChangeArrowheads="1"/>
          </p:cNvSpPr>
          <p:nvPr/>
        </p:nvSpPr>
        <p:spPr bwMode="auto">
          <a:xfrm>
            <a:off x="9009902" y="1746583"/>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55</a:t>
            </a:r>
          </a:p>
        </p:txBody>
      </p:sp>
      <p:sp>
        <p:nvSpPr>
          <p:cNvPr id="240" name="Text Box 58">
            <a:extLst>
              <a:ext uri="{FF2B5EF4-FFF2-40B4-BE49-F238E27FC236}">
                <a16:creationId xmlns:a16="http://schemas.microsoft.com/office/drawing/2014/main" id="{959298AD-1DB8-463E-9B52-3337EDC9DCEF}"/>
              </a:ext>
            </a:extLst>
          </p:cNvPr>
          <p:cNvSpPr txBox="1">
            <a:spLocks noChangeArrowheads="1"/>
          </p:cNvSpPr>
          <p:nvPr/>
        </p:nvSpPr>
        <p:spPr bwMode="auto">
          <a:xfrm>
            <a:off x="9140733" y="5423637"/>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51</a:t>
            </a:r>
          </a:p>
        </p:txBody>
      </p:sp>
      <p:sp>
        <p:nvSpPr>
          <p:cNvPr id="241" name="Text Box 58">
            <a:extLst>
              <a:ext uri="{FF2B5EF4-FFF2-40B4-BE49-F238E27FC236}">
                <a16:creationId xmlns:a16="http://schemas.microsoft.com/office/drawing/2014/main" id="{630932C2-B185-4365-8D2F-D182F220B736}"/>
              </a:ext>
            </a:extLst>
          </p:cNvPr>
          <p:cNvSpPr txBox="1">
            <a:spLocks noChangeArrowheads="1"/>
          </p:cNvSpPr>
          <p:nvPr/>
        </p:nvSpPr>
        <p:spPr bwMode="auto">
          <a:xfrm>
            <a:off x="10096698" y="1737106"/>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67</a:t>
            </a:r>
          </a:p>
        </p:txBody>
      </p:sp>
      <p:sp>
        <p:nvSpPr>
          <p:cNvPr id="242" name="Text Box 58">
            <a:extLst>
              <a:ext uri="{FF2B5EF4-FFF2-40B4-BE49-F238E27FC236}">
                <a16:creationId xmlns:a16="http://schemas.microsoft.com/office/drawing/2014/main" id="{86C92641-2A83-46AD-97D6-CA056B563275}"/>
              </a:ext>
            </a:extLst>
          </p:cNvPr>
          <p:cNvSpPr txBox="1">
            <a:spLocks noChangeArrowheads="1"/>
          </p:cNvSpPr>
          <p:nvPr/>
        </p:nvSpPr>
        <p:spPr bwMode="auto">
          <a:xfrm>
            <a:off x="10185772" y="5430033"/>
            <a:ext cx="415498" cy="369332"/>
          </a:xfrm>
          <a:prstGeom prst="rect">
            <a:avLst/>
          </a:prstGeom>
          <a:noFill/>
          <a:ln w="9525">
            <a:noFill/>
            <a:miter lim="800000"/>
            <a:headEnd/>
            <a:tailEnd/>
          </a:ln>
        </p:spPr>
        <p:txBody>
          <a:bodyPr wrap="none">
            <a:spAutoFit/>
          </a:bodyPr>
          <a:lstStyle/>
          <a:p>
            <a:r>
              <a:rPr lang="en-US" dirty="0">
                <a:solidFill>
                  <a:srgbClr val="00B050"/>
                </a:solidFill>
                <a:latin typeface="Book Antiqua" panose="02040602050305030304" pitchFamily="18" charset="0"/>
              </a:rPr>
              <a:t>69</a:t>
            </a:r>
          </a:p>
        </p:txBody>
      </p:sp>
      <p:sp>
        <p:nvSpPr>
          <p:cNvPr id="243" name="Text Box 58">
            <a:extLst>
              <a:ext uri="{FF2B5EF4-FFF2-40B4-BE49-F238E27FC236}">
                <a16:creationId xmlns:a16="http://schemas.microsoft.com/office/drawing/2014/main" id="{AAACA5C9-2E65-4B88-A536-64122E0C8789}"/>
              </a:ext>
            </a:extLst>
          </p:cNvPr>
          <p:cNvSpPr txBox="1">
            <a:spLocks noChangeArrowheads="1"/>
          </p:cNvSpPr>
          <p:nvPr/>
        </p:nvSpPr>
        <p:spPr bwMode="auto">
          <a:xfrm>
            <a:off x="10114025" y="1377478"/>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69</a:t>
            </a:r>
          </a:p>
        </p:txBody>
      </p:sp>
      <p:sp>
        <p:nvSpPr>
          <p:cNvPr id="244" name="Text Box 58">
            <a:extLst>
              <a:ext uri="{FF2B5EF4-FFF2-40B4-BE49-F238E27FC236}">
                <a16:creationId xmlns:a16="http://schemas.microsoft.com/office/drawing/2014/main" id="{B1FAF65F-D031-41B1-9360-2480B1077AC9}"/>
              </a:ext>
            </a:extLst>
          </p:cNvPr>
          <p:cNvSpPr txBox="1">
            <a:spLocks noChangeArrowheads="1"/>
          </p:cNvSpPr>
          <p:nvPr/>
        </p:nvSpPr>
        <p:spPr bwMode="auto">
          <a:xfrm>
            <a:off x="10192302" y="5022835"/>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69</a:t>
            </a:r>
          </a:p>
        </p:txBody>
      </p:sp>
      <p:sp>
        <p:nvSpPr>
          <p:cNvPr id="245" name="Text Box 58">
            <a:extLst>
              <a:ext uri="{FF2B5EF4-FFF2-40B4-BE49-F238E27FC236}">
                <a16:creationId xmlns:a16="http://schemas.microsoft.com/office/drawing/2014/main" id="{56956590-4EE9-4527-8F50-40E4FE7E5663}"/>
              </a:ext>
            </a:extLst>
          </p:cNvPr>
          <p:cNvSpPr txBox="1">
            <a:spLocks noChangeArrowheads="1"/>
          </p:cNvSpPr>
          <p:nvPr/>
        </p:nvSpPr>
        <p:spPr bwMode="auto">
          <a:xfrm>
            <a:off x="9043482" y="1358296"/>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67</a:t>
            </a:r>
          </a:p>
        </p:txBody>
      </p:sp>
      <p:sp>
        <p:nvSpPr>
          <p:cNvPr id="246" name="Text Box 58">
            <a:extLst>
              <a:ext uri="{FF2B5EF4-FFF2-40B4-BE49-F238E27FC236}">
                <a16:creationId xmlns:a16="http://schemas.microsoft.com/office/drawing/2014/main" id="{42B9C1B2-957E-4BC6-AF38-ACCA44DA1F52}"/>
              </a:ext>
            </a:extLst>
          </p:cNvPr>
          <p:cNvSpPr txBox="1">
            <a:spLocks noChangeArrowheads="1"/>
          </p:cNvSpPr>
          <p:nvPr/>
        </p:nvSpPr>
        <p:spPr bwMode="auto">
          <a:xfrm>
            <a:off x="9084877" y="5031936"/>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51</a:t>
            </a:r>
          </a:p>
        </p:txBody>
      </p:sp>
      <p:sp>
        <p:nvSpPr>
          <p:cNvPr id="247" name="Text Box 58">
            <a:extLst>
              <a:ext uri="{FF2B5EF4-FFF2-40B4-BE49-F238E27FC236}">
                <a16:creationId xmlns:a16="http://schemas.microsoft.com/office/drawing/2014/main" id="{B398C489-336A-4849-BF17-8272AF43FD86}"/>
              </a:ext>
            </a:extLst>
          </p:cNvPr>
          <p:cNvSpPr txBox="1">
            <a:spLocks noChangeArrowheads="1"/>
          </p:cNvSpPr>
          <p:nvPr/>
        </p:nvSpPr>
        <p:spPr bwMode="auto">
          <a:xfrm>
            <a:off x="4992344" y="1358913"/>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67</a:t>
            </a:r>
          </a:p>
        </p:txBody>
      </p:sp>
      <p:sp>
        <p:nvSpPr>
          <p:cNvPr id="248" name="Text Box 58">
            <a:extLst>
              <a:ext uri="{FF2B5EF4-FFF2-40B4-BE49-F238E27FC236}">
                <a16:creationId xmlns:a16="http://schemas.microsoft.com/office/drawing/2014/main" id="{14BA4611-0BF0-4DCA-A81F-CCAA5312EF5A}"/>
              </a:ext>
            </a:extLst>
          </p:cNvPr>
          <p:cNvSpPr txBox="1">
            <a:spLocks noChangeArrowheads="1"/>
          </p:cNvSpPr>
          <p:nvPr/>
        </p:nvSpPr>
        <p:spPr bwMode="auto">
          <a:xfrm>
            <a:off x="7555375" y="3029852"/>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67</a:t>
            </a:r>
          </a:p>
        </p:txBody>
      </p:sp>
      <p:sp>
        <p:nvSpPr>
          <p:cNvPr id="249" name="Text Box 58">
            <a:extLst>
              <a:ext uri="{FF2B5EF4-FFF2-40B4-BE49-F238E27FC236}">
                <a16:creationId xmlns:a16="http://schemas.microsoft.com/office/drawing/2014/main" id="{93555982-E4CA-4D72-9AF6-3332773F91E9}"/>
              </a:ext>
            </a:extLst>
          </p:cNvPr>
          <p:cNvSpPr txBox="1">
            <a:spLocks noChangeArrowheads="1"/>
          </p:cNvSpPr>
          <p:nvPr/>
        </p:nvSpPr>
        <p:spPr bwMode="auto">
          <a:xfrm>
            <a:off x="7555751" y="5002841"/>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51</a:t>
            </a:r>
          </a:p>
        </p:txBody>
      </p:sp>
      <p:sp>
        <p:nvSpPr>
          <p:cNvPr id="250" name="Text Box 58">
            <a:extLst>
              <a:ext uri="{FF2B5EF4-FFF2-40B4-BE49-F238E27FC236}">
                <a16:creationId xmlns:a16="http://schemas.microsoft.com/office/drawing/2014/main" id="{018CA3B0-A103-4F03-9178-79CA8FB753CC}"/>
              </a:ext>
            </a:extLst>
          </p:cNvPr>
          <p:cNvSpPr txBox="1">
            <a:spLocks noChangeArrowheads="1"/>
          </p:cNvSpPr>
          <p:nvPr/>
        </p:nvSpPr>
        <p:spPr bwMode="auto">
          <a:xfrm>
            <a:off x="6490435" y="3015979"/>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47</a:t>
            </a:r>
          </a:p>
        </p:txBody>
      </p:sp>
      <p:sp>
        <p:nvSpPr>
          <p:cNvPr id="251" name="Text Box 58">
            <a:extLst>
              <a:ext uri="{FF2B5EF4-FFF2-40B4-BE49-F238E27FC236}">
                <a16:creationId xmlns:a16="http://schemas.microsoft.com/office/drawing/2014/main" id="{187D724A-8A60-46B1-AE5D-30FE80836C6B}"/>
              </a:ext>
            </a:extLst>
          </p:cNvPr>
          <p:cNvSpPr txBox="1">
            <a:spLocks noChangeArrowheads="1"/>
          </p:cNvSpPr>
          <p:nvPr/>
        </p:nvSpPr>
        <p:spPr bwMode="auto">
          <a:xfrm>
            <a:off x="6472273" y="5002841"/>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35</a:t>
            </a:r>
          </a:p>
        </p:txBody>
      </p:sp>
      <p:sp>
        <p:nvSpPr>
          <p:cNvPr id="252" name="Text Box 58">
            <a:extLst>
              <a:ext uri="{FF2B5EF4-FFF2-40B4-BE49-F238E27FC236}">
                <a16:creationId xmlns:a16="http://schemas.microsoft.com/office/drawing/2014/main" id="{E8553845-A555-4BE7-99C7-D93190F1D6EA}"/>
              </a:ext>
            </a:extLst>
          </p:cNvPr>
          <p:cNvSpPr txBox="1">
            <a:spLocks noChangeArrowheads="1"/>
          </p:cNvSpPr>
          <p:nvPr/>
        </p:nvSpPr>
        <p:spPr bwMode="auto">
          <a:xfrm>
            <a:off x="4987236" y="3015979"/>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35</a:t>
            </a:r>
          </a:p>
        </p:txBody>
      </p:sp>
      <p:sp>
        <p:nvSpPr>
          <p:cNvPr id="253" name="Text Box 58">
            <a:extLst>
              <a:ext uri="{FF2B5EF4-FFF2-40B4-BE49-F238E27FC236}">
                <a16:creationId xmlns:a16="http://schemas.microsoft.com/office/drawing/2014/main" id="{7AFEEDD7-245B-47C3-8D63-3C9A83B36616}"/>
              </a:ext>
            </a:extLst>
          </p:cNvPr>
          <p:cNvSpPr txBox="1">
            <a:spLocks noChangeArrowheads="1"/>
          </p:cNvSpPr>
          <p:nvPr/>
        </p:nvSpPr>
        <p:spPr bwMode="auto">
          <a:xfrm>
            <a:off x="4976005" y="5027772"/>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35</a:t>
            </a:r>
          </a:p>
        </p:txBody>
      </p:sp>
      <p:sp>
        <p:nvSpPr>
          <p:cNvPr id="254" name="Text Box 58">
            <a:extLst>
              <a:ext uri="{FF2B5EF4-FFF2-40B4-BE49-F238E27FC236}">
                <a16:creationId xmlns:a16="http://schemas.microsoft.com/office/drawing/2014/main" id="{01440F5F-F2AD-4673-A101-9746A845DE69}"/>
              </a:ext>
            </a:extLst>
          </p:cNvPr>
          <p:cNvSpPr txBox="1">
            <a:spLocks noChangeArrowheads="1"/>
          </p:cNvSpPr>
          <p:nvPr/>
        </p:nvSpPr>
        <p:spPr bwMode="auto">
          <a:xfrm>
            <a:off x="3815148" y="1373766"/>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46</a:t>
            </a:r>
          </a:p>
        </p:txBody>
      </p:sp>
      <p:sp>
        <p:nvSpPr>
          <p:cNvPr id="255" name="Text Box 58">
            <a:extLst>
              <a:ext uri="{FF2B5EF4-FFF2-40B4-BE49-F238E27FC236}">
                <a16:creationId xmlns:a16="http://schemas.microsoft.com/office/drawing/2014/main" id="{63F5E823-375F-445F-BDDF-1D3FEB3A64EC}"/>
              </a:ext>
            </a:extLst>
          </p:cNvPr>
          <p:cNvSpPr txBox="1">
            <a:spLocks noChangeArrowheads="1"/>
          </p:cNvSpPr>
          <p:nvPr/>
        </p:nvSpPr>
        <p:spPr bwMode="auto">
          <a:xfrm>
            <a:off x="3922092" y="3042946"/>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18</a:t>
            </a:r>
          </a:p>
        </p:txBody>
      </p:sp>
      <p:sp>
        <p:nvSpPr>
          <p:cNvPr id="256" name="Text Box 58">
            <a:extLst>
              <a:ext uri="{FF2B5EF4-FFF2-40B4-BE49-F238E27FC236}">
                <a16:creationId xmlns:a16="http://schemas.microsoft.com/office/drawing/2014/main" id="{C7CA3887-63AA-4C0F-87B8-693AA9B5F9AC}"/>
              </a:ext>
            </a:extLst>
          </p:cNvPr>
          <p:cNvSpPr txBox="1">
            <a:spLocks noChangeArrowheads="1"/>
          </p:cNvSpPr>
          <p:nvPr/>
        </p:nvSpPr>
        <p:spPr bwMode="auto">
          <a:xfrm>
            <a:off x="3932169" y="5073075"/>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16</a:t>
            </a:r>
          </a:p>
        </p:txBody>
      </p:sp>
      <p:sp>
        <p:nvSpPr>
          <p:cNvPr id="257" name="Text Box 58">
            <a:extLst>
              <a:ext uri="{FF2B5EF4-FFF2-40B4-BE49-F238E27FC236}">
                <a16:creationId xmlns:a16="http://schemas.microsoft.com/office/drawing/2014/main" id="{C42D2CEF-380A-44CB-8325-60F9BB11E82A}"/>
              </a:ext>
            </a:extLst>
          </p:cNvPr>
          <p:cNvSpPr txBox="1">
            <a:spLocks noChangeArrowheads="1"/>
          </p:cNvSpPr>
          <p:nvPr/>
        </p:nvSpPr>
        <p:spPr bwMode="auto">
          <a:xfrm>
            <a:off x="2374152" y="1377478"/>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46</a:t>
            </a:r>
          </a:p>
        </p:txBody>
      </p:sp>
      <p:sp>
        <p:nvSpPr>
          <p:cNvPr id="258" name="Text Box 58">
            <a:extLst>
              <a:ext uri="{FF2B5EF4-FFF2-40B4-BE49-F238E27FC236}">
                <a16:creationId xmlns:a16="http://schemas.microsoft.com/office/drawing/2014/main" id="{A90D8D36-0980-4DB8-9DDF-82FEC350C886}"/>
              </a:ext>
            </a:extLst>
          </p:cNvPr>
          <p:cNvSpPr txBox="1">
            <a:spLocks noChangeArrowheads="1"/>
          </p:cNvSpPr>
          <p:nvPr/>
        </p:nvSpPr>
        <p:spPr bwMode="auto">
          <a:xfrm>
            <a:off x="2470287" y="5052535"/>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16</a:t>
            </a:r>
          </a:p>
        </p:txBody>
      </p:sp>
      <p:sp>
        <p:nvSpPr>
          <p:cNvPr id="259" name="Text Box 58">
            <a:extLst>
              <a:ext uri="{FF2B5EF4-FFF2-40B4-BE49-F238E27FC236}">
                <a16:creationId xmlns:a16="http://schemas.microsoft.com/office/drawing/2014/main" id="{1F38EE2C-8C43-4CE4-B001-74A07613B9CF}"/>
              </a:ext>
            </a:extLst>
          </p:cNvPr>
          <p:cNvSpPr txBox="1">
            <a:spLocks noChangeArrowheads="1"/>
          </p:cNvSpPr>
          <p:nvPr/>
        </p:nvSpPr>
        <p:spPr bwMode="auto">
          <a:xfrm>
            <a:off x="1268213" y="1376032"/>
            <a:ext cx="415498"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31</a:t>
            </a:r>
          </a:p>
        </p:txBody>
      </p:sp>
      <p:sp>
        <p:nvSpPr>
          <p:cNvPr id="261" name="Text Box 58">
            <a:extLst>
              <a:ext uri="{FF2B5EF4-FFF2-40B4-BE49-F238E27FC236}">
                <a16:creationId xmlns:a16="http://schemas.microsoft.com/office/drawing/2014/main" id="{41E82DA0-D1A3-4F75-B58D-6E08D550654E}"/>
              </a:ext>
            </a:extLst>
          </p:cNvPr>
          <p:cNvSpPr txBox="1">
            <a:spLocks noChangeArrowheads="1"/>
          </p:cNvSpPr>
          <p:nvPr/>
        </p:nvSpPr>
        <p:spPr bwMode="auto">
          <a:xfrm>
            <a:off x="1320812" y="5065865"/>
            <a:ext cx="300082"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0</a:t>
            </a:r>
          </a:p>
        </p:txBody>
      </p:sp>
    </p:spTree>
    <p:extLst>
      <p:ext uri="{BB962C8B-B14F-4D97-AF65-F5344CB8AC3E}">
        <p14:creationId xmlns:p14="http://schemas.microsoft.com/office/powerpoint/2010/main" val="10269555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500"/>
                                        <p:tgtEl>
                                          <p:spTgt spid="2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500"/>
                                        <p:tgtEl>
                                          <p:spTgt spid="2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500"/>
                                        <p:tgtEl>
                                          <p:spTgt spid="2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500"/>
                                        <p:tgtEl>
                                          <p:spTgt spid="2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9"/>
                                        </p:tgtEl>
                                        <p:attrNameLst>
                                          <p:attrName>style.visibility</p:attrName>
                                        </p:attrNameLst>
                                      </p:cBhvr>
                                      <p:to>
                                        <p:strVal val="visible"/>
                                      </p:to>
                                    </p:set>
                                    <p:animEffect transition="in" filter="fade">
                                      <p:cBhvr>
                                        <p:cTn id="32" dur="500"/>
                                        <p:tgtEl>
                                          <p:spTgt spid="2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1"/>
                                        </p:tgtEl>
                                        <p:attrNameLst>
                                          <p:attrName>style.visibility</p:attrName>
                                        </p:attrNameLst>
                                      </p:cBhvr>
                                      <p:to>
                                        <p:strVal val="visible"/>
                                      </p:to>
                                    </p:set>
                                    <p:animEffect transition="in" filter="fade">
                                      <p:cBhvr>
                                        <p:cTn id="37" dur="500"/>
                                        <p:tgtEl>
                                          <p:spTgt spid="2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fade">
                                      <p:cBhvr>
                                        <p:cTn id="42" dur="500"/>
                                        <p:tgtEl>
                                          <p:spTgt spid="2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3"/>
                                        </p:tgtEl>
                                        <p:attrNameLst>
                                          <p:attrName>style.visibility</p:attrName>
                                        </p:attrNameLst>
                                      </p:cBhvr>
                                      <p:to>
                                        <p:strVal val="visible"/>
                                      </p:to>
                                    </p:set>
                                    <p:animEffect transition="in" filter="fade">
                                      <p:cBhvr>
                                        <p:cTn id="47" dur="500"/>
                                        <p:tgtEl>
                                          <p:spTgt spid="2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4"/>
                                        </p:tgtEl>
                                        <p:attrNameLst>
                                          <p:attrName>style.visibility</p:attrName>
                                        </p:attrNameLst>
                                      </p:cBhvr>
                                      <p:to>
                                        <p:strVal val="visible"/>
                                      </p:to>
                                    </p:set>
                                    <p:animEffect transition="in" filter="fade">
                                      <p:cBhvr>
                                        <p:cTn id="52" dur="500"/>
                                        <p:tgtEl>
                                          <p:spTgt spid="2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5"/>
                                        </p:tgtEl>
                                        <p:attrNameLst>
                                          <p:attrName>style.visibility</p:attrName>
                                        </p:attrNameLst>
                                      </p:cBhvr>
                                      <p:to>
                                        <p:strVal val="visible"/>
                                      </p:to>
                                    </p:set>
                                    <p:animEffect transition="in" filter="fade">
                                      <p:cBhvr>
                                        <p:cTn id="57" dur="500"/>
                                        <p:tgtEl>
                                          <p:spTgt spid="2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6"/>
                                        </p:tgtEl>
                                        <p:attrNameLst>
                                          <p:attrName>style.visibility</p:attrName>
                                        </p:attrNameLst>
                                      </p:cBhvr>
                                      <p:to>
                                        <p:strVal val="visible"/>
                                      </p:to>
                                    </p:set>
                                    <p:animEffect transition="in" filter="fade">
                                      <p:cBhvr>
                                        <p:cTn id="62" dur="500"/>
                                        <p:tgtEl>
                                          <p:spTgt spid="2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7"/>
                                        </p:tgtEl>
                                        <p:attrNameLst>
                                          <p:attrName>style.visibility</p:attrName>
                                        </p:attrNameLst>
                                      </p:cBhvr>
                                      <p:to>
                                        <p:strVal val="visible"/>
                                      </p:to>
                                    </p:set>
                                    <p:animEffect transition="in" filter="fade">
                                      <p:cBhvr>
                                        <p:cTn id="67" dur="500"/>
                                        <p:tgtEl>
                                          <p:spTgt spid="2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8"/>
                                        </p:tgtEl>
                                        <p:attrNameLst>
                                          <p:attrName>style.visibility</p:attrName>
                                        </p:attrNameLst>
                                      </p:cBhvr>
                                      <p:to>
                                        <p:strVal val="visible"/>
                                      </p:to>
                                    </p:set>
                                    <p:animEffect transition="in" filter="fade">
                                      <p:cBhvr>
                                        <p:cTn id="72" dur="500"/>
                                        <p:tgtEl>
                                          <p:spTgt spid="2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9"/>
                                        </p:tgtEl>
                                        <p:attrNameLst>
                                          <p:attrName>style.visibility</p:attrName>
                                        </p:attrNameLst>
                                      </p:cBhvr>
                                      <p:to>
                                        <p:strVal val="visible"/>
                                      </p:to>
                                    </p:set>
                                    <p:animEffect transition="in" filter="fade">
                                      <p:cBhvr>
                                        <p:cTn id="77" dur="500"/>
                                        <p:tgtEl>
                                          <p:spTgt spid="2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0"/>
                                        </p:tgtEl>
                                        <p:attrNameLst>
                                          <p:attrName>style.visibility</p:attrName>
                                        </p:attrNameLst>
                                      </p:cBhvr>
                                      <p:to>
                                        <p:strVal val="visible"/>
                                      </p:to>
                                    </p:set>
                                    <p:animEffect transition="in" filter="fade">
                                      <p:cBhvr>
                                        <p:cTn id="82" dur="500"/>
                                        <p:tgtEl>
                                          <p:spTgt spid="2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1"/>
                                        </p:tgtEl>
                                        <p:attrNameLst>
                                          <p:attrName>style.visibility</p:attrName>
                                        </p:attrNameLst>
                                      </p:cBhvr>
                                      <p:to>
                                        <p:strVal val="visible"/>
                                      </p:to>
                                    </p:set>
                                    <p:animEffect transition="in" filter="fade">
                                      <p:cBhvr>
                                        <p:cTn id="87" dur="500"/>
                                        <p:tgtEl>
                                          <p:spTgt spid="2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2"/>
                                        </p:tgtEl>
                                        <p:attrNameLst>
                                          <p:attrName>style.visibility</p:attrName>
                                        </p:attrNameLst>
                                      </p:cBhvr>
                                      <p:to>
                                        <p:strVal val="visible"/>
                                      </p:to>
                                    </p:set>
                                    <p:animEffect transition="in" filter="fade">
                                      <p:cBhvr>
                                        <p:cTn id="92" dur="500"/>
                                        <p:tgtEl>
                                          <p:spTgt spid="24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3"/>
                                        </p:tgtEl>
                                        <p:attrNameLst>
                                          <p:attrName>style.visibility</p:attrName>
                                        </p:attrNameLst>
                                      </p:cBhvr>
                                      <p:to>
                                        <p:strVal val="visible"/>
                                      </p:to>
                                    </p:set>
                                    <p:animEffect transition="in" filter="fade">
                                      <p:cBhvr>
                                        <p:cTn id="97" dur="500"/>
                                        <p:tgtEl>
                                          <p:spTgt spid="24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4"/>
                                        </p:tgtEl>
                                        <p:attrNameLst>
                                          <p:attrName>style.visibility</p:attrName>
                                        </p:attrNameLst>
                                      </p:cBhvr>
                                      <p:to>
                                        <p:strVal val="visible"/>
                                      </p:to>
                                    </p:set>
                                    <p:animEffect transition="in" filter="fade">
                                      <p:cBhvr>
                                        <p:cTn id="102" dur="500"/>
                                        <p:tgtEl>
                                          <p:spTgt spid="2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45"/>
                                        </p:tgtEl>
                                        <p:attrNameLst>
                                          <p:attrName>style.visibility</p:attrName>
                                        </p:attrNameLst>
                                      </p:cBhvr>
                                      <p:to>
                                        <p:strVal val="visible"/>
                                      </p:to>
                                    </p:set>
                                    <p:animEffect transition="in" filter="fade">
                                      <p:cBhvr>
                                        <p:cTn id="107" dur="500"/>
                                        <p:tgtEl>
                                          <p:spTgt spid="24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6"/>
                                        </p:tgtEl>
                                        <p:attrNameLst>
                                          <p:attrName>style.visibility</p:attrName>
                                        </p:attrNameLst>
                                      </p:cBhvr>
                                      <p:to>
                                        <p:strVal val="visible"/>
                                      </p:to>
                                    </p:set>
                                    <p:animEffect transition="in" filter="fade">
                                      <p:cBhvr>
                                        <p:cTn id="112" dur="500"/>
                                        <p:tgtEl>
                                          <p:spTgt spid="24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47"/>
                                        </p:tgtEl>
                                        <p:attrNameLst>
                                          <p:attrName>style.visibility</p:attrName>
                                        </p:attrNameLst>
                                      </p:cBhvr>
                                      <p:to>
                                        <p:strVal val="visible"/>
                                      </p:to>
                                    </p:set>
                                    <p:animEffect transition="in" filter="fade">
                                      <p:cBhvr>
                                        <p:cTn id="117" dur="500"/>
                                        <p:tgtEl>
                                          <p:spTgt spid="24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48"/>
                                        </p:tgtEl>
                                        <p:attrNameLst>
                                          <p:attrName>style.visibility</p:attrName>
                                        </p:attrNameLst>
                                      </p:cBhvr>
                                      <p:to>
                                        <p:strVal val="visible"/>
                                      </p:to>
                                    </p:set>
                                    <p:animEffect transition="in" filter="fade">
                                      <p:cBhvr>
                                        <p:cTn id="122" dur="500"/>
                                        <p:tgtEl>
                                          <p:spTgt spid="24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9"/>
                                        </p:tgtEl>
                                        <p:attrNameLst>
                                          <p:attrName>style.visibility</p:attrName>
                                        </p:attrNameLst>
                                      </p:cBhvr>
                                      <p:to>
                                        <p:strVal val="visible"/>
                                      </p:to>
                                    </p:set>
                                    <p:animEffect transition="in" filter="fade">
                                      <p:cBhvr>
                                        <p:cTn id="127" dur="500"/>
                                        <p:tgtEl>
                                          <p:spTgt spid="24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50"/>
                                        </p:tgtEl>
                                        <p:attrNameLst>
                                          <p:attrName>style.visibility</p:attrName>
                                        </p:attrNameLst>
                                      </p:cBhvr>
                                      <p:to>
                                        <p:strVal val="visible"/>
                                      </p:to>
                                    </p:set>
                                    <p:animEffect transition="in" filter="fade">
                                      <p:cBhvr>
                                        <p:cTn id="132" dur="500"/>
                                        <p:tgtEl>
                                          <p:spTgt spid="25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51"/>
                                        </p:tgtEl>
                                        <p:attrNameLst>
                                          <p:attrName>style.visibility</p:attrName>
                                        </p:attrNameLst>
                                      </p:cBhvr>
                                      <p:to>
                                        <p:strVal val="visible"/>
                                      </p:to>
                                    </p:set>
                                    <p:animEffect transition="in" filter="fade">
                                      <p:cBhvr>
                                        <p:cTn id="137" dur="500"/>
                                        <p:tgtEl>
                                          <p:spTgt spid="25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52"/>
                                        </p:tgtEl>
                                        <p:attrNameLst>
                                          <p:attrName>style.visibility</p:attrName>
                                        </p:attrNameLst>
                                      </p:cBhvr>
                                      <p:to>
                                        <p:strVal val="visible"/>
                                      </p:to>
                                    </p:set>
                                    <p:animEffect transition="in" filter="fade">
                                      <p:cBhvr>
                                        <p:cTn id="142" dur="500"/>
                                        <p:tgtEl>
                                          <p:spTgt spid="25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53"/>
                                        </p:tgtEl>
                                        <p:attrNameLst>
                                          <p:attrName>style.visibility</p:attrName>
                                        </p:attrNameLst>
                                      </p:cBhvr>
                                      <p:to>
                                        <p:strVal val="visible"/>
                                      </p:to>
                                    </p:set>
                                    <p:animEffect transition="in" filter="fade">
                                      <p:cBhvr>
                                        <p:cTn id="147" dur="500"/>
                                        <p:tgtEl>
                                          <p:spTgt spid="25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4"/>
                                        </p:tgtEl>
                                        <p:attrNameLst>
                                          <p:attrName>style.visibility</p:attrName>
                                        </p:attrNameLst>
                                      </p:cBhvr>
                                      <p:to>
                                        <p:strVal val="visible"/>
                                      </p:to>
                                    </p:set>
                                    <p:animEffect transition="in" filter="fade">
                                      <p:cBhvr>
                                        <p:cTn id="152" dur="500"/>
                                        <p:tgtEl>
                                          <p:spTgt spid="254"/>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55"/>
                                        </p:tgtEl>
                                        <p:attrNameLst>
                                          <p:attrName>style.visibility</p:attrName>
                                        </p:attrNameLst>
                                      </p:cBhvr>
                                      <p:to>
                                        <p:strVal val="visible"/>
                                      </p:to>
                                    </p:set>
                                    <p:animEffect transition="in" filter="fade">
                                      <p:cBhvr>
                                        <p:cTn id="157" dur="500"/>
                                        <p:tgtEl>
                                          <p:spTgt spid="25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56"/>
                                        </p:tgtEl>
                                        <p:attrNameLst>
                                          <p:attrName>style.visibility</p:attrName>
                                        </p:attrNameLst>
                                      </p:cBhvr>
                                      <p:to>
                                        <p:strVal val="visible"/>
                                      </p:to>
                                    </p:set>
                                    <p:animEffect transition="in" filter="fade">
                                      <p:cBhvr>
                                        <p:cTn id="162" dur="500"/>
                                        <p:tgtEl>
                                          <p:spTgt spid="25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57"/>
                                        </p:tgtEl>
                                        <p:attrNameLst>
                                          <p:attrName>style.visibility</p:attrName>
                                        </p:attrNameLst>
                                      </p:cBhvr>
                                      <p:to>
                                        <p:strVal val="visible"/>
                                      </p:to>
                                    </p:set>
                                    <p:animEffect transition="in" filter="fade">
                                      <p:cBhvr>
                                        <p:cTn id="167" dur="500"/>
                                        <p:tgtEl>
                                          <p:spTgt spid="25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58"/>
                                        </p:tgtEl>
                                        <p:attrNameLst>
                                          <p:attrName>style.visibility</p:attrName>
                                        </p:attrNameLst>
                                      </p:cBhvr>
                                      <p:to>
                                        <p:strVal val="visible"/>
                                      </p:to>
                                    </p:set>
                                    <p:animEffect transition="in" filter="fade">
                                      <p:cBhvr>
                                        <p:cTn id="172" dur="500"/>
                                        <p:tgtEl>
                                          <p:spTgt spid="25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59"/>
                                        </p:tgtEl>
                                        <p:attrNameLst>
                                          <p:attrName>style.visibility</p:attrName>
                                        </p:attrNameLst>
                                      </p:cBhvr>
                                      <p:to>
                                        <p:strVal val="visible"/>
                                      </p:to>
                                    </p:set>
                                    <p:animEffect transition="in" filter="fade">
                                      <p:cBhvr>
                                        <p:cTn id="177" dur="500"/>
                                        <p:tgtEl>
                                          <p:spTgt spid="259"/>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61"/>
                                        </p:tgtEl>
                                        <p:attrNameLst>
                                          <p:attrName>style.visibility</p:attrName>
                                        </p:attrNameLst>
                                      </p:cBhvr>
                                      <p:to>
                                        <p:strVal val="visible"/>
                                      </p:to>
                                    </p:set>
                                    <p:animEffect transition="in" filter="fade">
                                      <p:cBhvr>
                                        <p:cTn id="182" dur="500"/>
                                        <p:tgtEl>
                                          <p:spTgt spid="261"/>
                                        </p:tgtEl>
                                      </p:cBhvr>
                                    </p:animEffect>
                                  </p:childTnLst>
                                </p:cTn>
                              </p:par>
                            </p:childTnLst>
                          </p:cTn>
                        </p:par>
                      </p:childTnLst>
                    </p:cTn>
                  </p:par>
                  <p:par>
                    <p:cTn id="183" fill="hold">
                      <p:stCondLst>
                        <p:cond delay="indefinite"/>
                      </p:stCondLst>
                      <p:childTnLst>
                        <p:par>
                          <p:cTn id="184" fill="hold">
                            <p:stCondLst>
                              <p:cond delay="0"/>
                            </p:stCondLst>
                            <p:childTnLst>
                              <p:par>
                                <p:cTn id="185" presetID="7" presetClass="emph" presetSubtype="2" fill="hold" nodeType="clickEffect">
                                  <p:stCondLst>
                                    <p:cond delay="0"/>
                                  </p:stCondLst>
                                  <p:childTnLst>
                                    <p:animClr clrSpc="rgb" dir="cw">
                                      <p:cBhvr>
                                        <p:cTn id="186" dur="2000" fill="hold"/>
                                        <p:tgtEl>
                                          <p:spTgt spid="218"/>
                                        </p:tgtEl>
                                        <p:attrNameLst>
                                          <p:attrName>stroke.color</p:attrName>
                                        </p:attrNameLst>
                                      </p:cBhvr>
                                      <p:to>
                                        <a:srgbClr val="FF0000"/>
                                      </p:to>
                                    </p:animClr>
                                    <p:set>
                                      <p:cBhvr>
                                        <p:cTn id="187" dur="2000" fill="hold"/>
                                        <p:tgtEl>
                                          <p:spTgt spid="218"/>
                                        </p:tgtEl>
                                        <p:attrNameLst>
                                          <p:attrName>stroke.on</p:attrName>
                                        </p:attrNameLst>
                                      </p:cBhvr>
                                      <p:to>
                                        <p:strVal val="true"/>
                                      </p:to>
                                    </p:set>
                                  </p:childTnLst>
                                </p:cTn>
                              </p:par>
                              <p:par>
                                <p:cTn id="188" presetID="7" presetClass="emph" presetSubtype="2" fill="hold" nodeType="withEffect">
                                  <p:stCondLst>
                                    <p:cond delay="0"/>
                                  </p:stCondLst>
                                  <p:childTnLst>
                                    <p:animClr clrSpc="rgb" dir="cw">
                                      <p:cBhvr>
                                        <p:cTn id="189" dur="2000" fill="hold"/>
                                        <p:tgtEl>
                                          <p:spTgt spid="212"/>
                                        </p:tgtEl>
                                        <p:attrNameLst>
                                          <p:attrName>stroke.color</p:attrName>
                                        </p:attrNameLst>
                                      </p:cBhvr>
                                      <p:to>
                                        <a:srgbClr val="FF0000"/>
                                      </p:to>
                                    </p:animClr>
                                    <p:set>
                                      <p:cBhvr>
                                        <p:cTn id="190" dur="2000" fill="hold"/>
                                        <p:tgtEl>
                                          <p:spTgt spid="212"/>
                                        </p:tgtEl>
                                        <p:attrNameLst>
                                          <p:attrName>stroke.on</p:attrName>
                                        </p:attrNameLst>
                                      </p:cBhvr>
                                      <p:to>
                                        <p:strVal val="true"/>
                                      </p:to>
                                    </p:set>
                                  </p:childTnLst>
                                </p:cTn>
                              </p:par>
                              <p:par>
                                <p:cTn id="191" presetID="7" presetClass="emph" presetSubtype="2" fill="hold" nodeType="withEffect">
                                  <p:stCondLst>
                                    <p:cond delay="0"/>
                                  </p:stCondLst>
                                  <p:childTnLst>
                                    <p:animClr clrSpc="rgb" dir="cw">
                                      <p:cBhvr>
                                        <p:cTn id="192" dur="2000" fill="hold"/>
                                        <p:tgtEl>
                                          <p:spTgt spid="210"/>
                                        </p:tgtEl>
                                        <p:attrNameLst>
                                          <p:attrName>stroke.color</p:attrName>
                                        </p:attrNameLst>
                                      </p:cBhvr>
                                      <p:to>
                                        <a:srgbClr val="FF0000"/>
                                      </p:to>
                                    </p:animClr>
                                    <p:set>
                                      <p:cBhvr>
                                        <p:cTn id="193" dur="2000" fill="hold"/>
                                        <p:tgtEl>
                                          <p:spTgt spid="21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4" grpId="0"/>
      <p:bldP spid="225" grpId="0"/>
      <p:bldP spid="226" grpId="0"/>
      <p:bldP spid="227" grpId="0"/>
      <p:bldP spid="229"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54" grpId="0"/>
      <p:bldP spid="255" grpId="0"/>
      <p:bldP spid="256" grpId="0"/>
      <p:bldP spid="257" grpId="0"/>
      <p:bldP spid="258" grpId="0"/>
      <p:bldP spid="259" grpId="0"/>
      <p:bldP spid="2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AE82-04DF-46E0-A312-2220E77B578E}"/>
              </a:ext>
            </a:extLst>
          </p:cNvPr>
          <p:cNvSpPr>
            <a:spLocks noGrp="1"/>
          </p:cNvSpPr>
          <p:nvPr>
            <p:ph type="title"/>
          </p:nvPr>
        </p:nvSpPr>
        <p:spPr/>
        <p:txBody>
          <a:bodyPr>
            <a:normAutofit fontScale="90000"/>
          </a:bodyPr>
          <a:lstStyle/>
          <a:p>
            <a:r>
              <a:rPr lang="en-US" dirty="0"/>
              <a:t>Network &amp; Critical Path Simulation</a:t>
            </a:r>
          </a:p>
        </p:txBody>
      </p:sp>
      <p:graphicFrame>
        <p:nvGraphicFramePr>
          <p:cNvPr id="4" name="Object 3">
            <a:extLst>
              <a:ext uri="{FF2B5EF4-FFF2-40B4-BE49-F238E27FC236}">
                <a16:creationId xmlns:a16="http://schemas.microsoft.com/office/drawing/2014/main" id="{9EE115DA-62B9-4D28-918A-B8B54BA698D1}"/>
              </a:ext>
            </a:extLst>
          </p:cNvPr>
          <p:cNvGraphicFramePr>
            <a:graphicFrameLocks noChangeAspect="1"/>
          </p:cNvGraphicFramePr>
          <p:nvPr/>
        </p:nvGraphicFramePr>
        <p:xfrm>
          <a:off x="76200" y="591312"/>
          <a:ext cx="11868310" cy="4742688"/>
        </p:xfrm>
        <a:graphic>
          <a:graphicData uri="http://schemas.openxmlformats.org/presentationml/2006/ole">
            <mc:AlternateContent xmlns:mc="http://schemas.openxmlformats.org/markup-compatibility/2006">
              <mc:Choice xmlns:v="urn:schemas-microsoft-com:vml" Requires="v">
                <p:oleObj spid="_x0000_s197639" name="Worksheet" r:id="rId3" imgW="17306722" imgH="6915347" progId="Excel.Sheet.12">
                  <p:embed/>
                </p:oleObj>
              </mc:Choice>
              <mc:Fallback>
                <p:oleObj name="Worksheet" r:id="rId3" imgW="17306722" imgH="6915347" progId="Excel.Sheet.12">
                  <p:embed/>
                  <p:pic>
                    <p:nvPicPr>
                      <p:cNvPr id="4" name="Object 3">
                        <a:extLst>
                          <a:ext uri="{FF2B5EF4-FFF2-40B4-BE49-F238E27FC236}">
                            <a16:creationId xmlns:a16="http://schemas.microsoft.com/office/drawing/2014/main" id="{9EE115DA-62B9-4D28-918A-B8B54BA698D1}"/>
                          </a:ext>
                        </a:extLst>
                      </p:cNvPr>
                      <p:cNvPicPr/>
                      <p:nvPr/>
                    </p:nvPicPr>
                    <p:blipFill>
                      <a:blip r:embed="rId4"/>
                      <a:stretch>
                        <a:fillRect/>
                      </a:stretch>
                    </p:blipFill>
                    <p:spPr>
                      <a:xfrm>
                        <a:off x="76200" y="591312"/>
                        <a:ext cx="11868310" cy="4742688"/>
                      </a:xfrm>
                      <a:prstGeom prst="rect">
                        <a:avLst/>
                      </a:prstGeom>
                    </p:spPr>
                  </p:pic>
                </p:oleObj>
              </mc:Fallback>
            </mc:AlternateContent>
          </a:graphicData>
        </a:graphic>
      </p:graphicFrame>
    </p:spTree>
    <p:extLst>
      <p:ext uri="{BB962C8B-B14F-4D97-AF65-F5344CB8AC3E}">
        <p14:creationId xmlns:p14="http://schemas.microsoft.com/office/powerpoint/2010/main" val="1430924465"/>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Project Scheduling</a:t>
            </a:r>
          </a:p>
        </p:txBody>
      </p:sp>
      <p:sp>
        <p:nvSpPr>
          <p:cNvPr id="8" name="Content Placeholder 2">
            <a:extLst>
              <a:ext uri="{FF2B5EF4-FFF2-40B4-BE49-F238E27FC236}">
                <a16:creationId xmlns:a16="http://schemas.microsoft.com/office/drawing/2014/main" id="{E3BBEB42-F21F-46BA-9E3D-B46DCDCBC6C4}"/>
              </a:ext>
            </a:extLst>
          </p:cNvPr>
          <p:cNvSpPr txBox="1">
            <a:spLocks/>
          </p:cNvSpPr>
          <p:nvPr/>
        </p:nvSpPr>
        <p:spPr>
          <a:xfrm>
            <a:off x="0" y="990600"/>
            <a:ext cx="12205316" cy="2620963"/>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Arial" pitchFamily="34" charset="0"/>
              <a:buChar char="–"/>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80000"/>
              </a:lnSpc>
              <a:buFont typeface="Wingdings" pitchFamily="2" charset="2"/>
              <a:buNone/>
            </a:pPr>
            <a:r>
              <a:rPr lang="en-US" sz="2400" kern="0" dirty="0">
                <a:latin typeface="Book Antiqua" panose="02040602050305030304" pitchFamily="18" charset="0"/>
              </a:rPr>
              <a:t>From Action Plan and WBS to Gantt chart and project network.</a:t>
            </a:r>
          </a:p>
          <a:p>
            <a:pPr>
              <a:lnSpc>
                <a:spcPct val="80000"/>
              </a:lnSpc>
            </a:pPr>
            <a:r>
              <a:rPr lang="en-US" sz="2400" kern="0" dirty="0">
                <a:latin typeface="Book Antiqua" panose="02040602050305030304" pitchFamily="18" charset="0"/>
              </a:rPr>
              <a:t>Project Network</a:t>
            </a:r>
          </a:p>
          <a:p>
            <a:pPr marL="533400" lvl="1" indent="-533400">
              <a:buFont typeface="Wingdings" pitchFamily="2" charset="2"/>
              <a:buChar char="p"/>
            </a:pPr>
            <a:r>
              <a:rPr lang="en-US" kern="0" dirty="0">
                <a:latin typeface="Book Antiqua" panose="02040602050305030304" pitchFamily="18" charset="0"/>
              </a:rPr>
              <a:t>Critical Path Method (CPM)- Late 1950s</a:t>
            </a:r>
            <a:endParaRPr lang="en-US" altLang="en-US" dirty="0">
              <a:latin typeface="Book Antiqua" panose="02040602050305030304" pitchFamily="18" charset="0"/>
              <a:ea typeface="ＭＳ Ｐゴシック" pitchFamily="-65" charset="-128"/>
            </a:endParaRPr>
          </a:p>
          <a:p>
            <a:pPr lvl="1">
              <a:lnSpc>
                <a:spcPct val="80000"/>
              </a:lnSpc>
            </a:pPr>
            <a:r>
              <a:rPr lang="en-US" altLang="en-US" dirty="0">
                <a:latin typeface="Book Antiqua" panose="02040602050305030304" pitchFamily="18" charset="0"/>
              </a:rPr>
              <a:t>Dupont De Nemours Inc. developed the method</a:t>
            </a:r>
          </a:p>
          <a:p>
            <a:pPr lvl="1">
              <a:lnSpc>
                <a:spcPct val="80000"/>
              </a:lnSpc>
            </a:pPr>
            <a:r>
              <a:rPr lang="en-US" altLang="en-US" dirty="0">
                <a:latin typeface="Book Antiqua" panose="02040602050305030304" pitchFamily="18" charset="0"/>
              </a:rPr>
              <a:t>Deterministic activity durations</a:t>
            </a:r>
          </a:p>
          <a:p>
            <a:pPr lvl="1">
              <a:lnSpc>
                <a:spcPct val="80000"/>
              </a:lnSpc>
            </a:pPr>
            <a:endParaRPr lang="en-US" kern="0" dirty="0">
              <a:latin typeface="Book Antiqua" panose="02040602050305030304" pitchFamily="18" charset="0"/>
            </a:endParaRPr>
          </a:p>
          <a:p>
            <a:pPr>
              <a:lnSpc>
                <a:spcPct val="80000"/>
              </a:lnSpc>
            </a:pPr>
            <a:r>
              <a:rPr lang="en-US" kern="0" dirty="0">
                <a:latin typeface="Book Antiqua" panose="02040602050305030304" pitchFamily="18" charset="0"/>
              </a:rPr>
              <a:t>Program Evaluation  and Review Technique (PERT)</a:t>
            </a:r>
          </a:p>
          <a:p>
            <a:pPr lvl="1">
              <a:lnSpc>
                <a:spcPct val="80000"/>
              </a:lnSpc>
            </a:pPr>
            <a:r>
              <a:rPr lang="en-US" altLang="en-US" dirty="0">
                <a:latin typeface="Book Antiqua" panose="02040602050305030304" pitchFamily="18" charset="0"/>
              </a:rPr>
              <a:t>U.S. Navy, Booz-Allen Hamilton, and </a:t>
            </a:r>
            <a:r>
              <a:rPr lang="en-US" altLang="en-US" dirty="0" err="1">
                <a:latin typeface="Book Antiqua" panose="02040602050305030304" pitchFamily="18" charset="0"/>
              </a:rPr>
              <a:t>Lockeheed</a:t>
            </a:r>
            <a:r>
              <a:rPr lang="en-US" altLang="en-US" dirty="0">
                <a:latin typeface="Book Antiqua" panose="02040602050305030304" pitchFamily="18" charset="0"/>
              </a:rPr>
              <a:t> Aircraft</a:t>
            </a:r>
          </a:p>
          <a:p>
            <a:pPr lvl="1">
              <a:lnSpc>
                <a:spcPct val="80000"/>
              </a:lnSpc>
            </a:pPr>
            <a:r>
              <a:rPr lang="en-US" altLang="en-US" dirty="0">
                <a:latin typeface="Book Antiqua" panose="02040602050305030304" pitchFamily="18" charset="0"/>
              </a:rPr>
              <a:t>Probabilistic activity durations</a:t>
            </a:r>
          </a:p>
          <a:p>
            <a:pPr lvl="1">
              <a:lnSpc>
                <a:spcPct val="80000"/>
              </a:lnSpc>
            </a:pPr>
            <a:endParaRPr lang="en-US" kern="0" dirty="0">
              <a:latin typeface="Book Antiqua" panose="02040602050305030304" pitchFamily="18" charset="0"/>
            </a:endParaRPr>
          </a:p>
          <a:p>
            <a:pPr>
              <a:lnSpc>
                <a:spcPct val="80000"/>
              </a:lnSpc>
            </a:pPr>
            <a:r>
              <a:rPr lang="en-US" sz="2400" kern="0" dirty="0">
                <a:latin typeface="Book Antiqua" panose="02040602050305030304" pitchFamily="18" charset="0"/>
              </a:rPr>
              <a:t>Risk analysis: likelihood of completing the project on time, on budget, to specifications</a:t>
            </a:r>
          </a:p>
          <a:p>
            <a:pPr lvl="1">
              <a:lnSpc>
                <a:spcPct val="80000"/>
              </a:lnSpc>
            </a:pPr>
            <a:r>
              <a:rPr lang="en-US" kern="0" dirty="0">
                <a:latin typeface="Book Antiqua" panose="02040602050305030304" pitchFamily="18" charset="0"/>
              </a:rPr>
              <a:t>Statistics</a:t>
            </a:r>
          </a:p>
          <a:p>
            <a:pPr lvl="1">
              <a:lnSpc>
                <a:spcPct val="80000"/>
              </a:lnSpc>
            </a:pPr>
            <a:r>
              <a:rPr lang="en-US" kern="0" dirty="0">
                <a:latin typeface="Book Antiqua" panose="02040602050305030304" pitchFamily="18" charset="0"/>
              </a:rPr>
              <a:t>Simulation</a:t>
            </a:r>
          </a:p>
          <a:p>
            <a:pPr>
              <a:lnSpc>
                <a:spcPct val="80000"/>
              </a:lnSpc>
              <a:buFont typeface="Wingdings" pitchFamily="2" charset="2"/>
              <a:buNone/>
            </a:pPr>
            <a:endParaRPr lang="en-US" kern="0" dirty="0">
              <a:latin typeface="Book Antiqua" panose="02040602050305030304" pitchFamily="18" charset="0"/>
            </a:endParaRPr>
          </a:p>
        </p:txBody>
      </p:sp>
    </p:spTree>
    <p:extLst>
      <p:ext uri="{BB962C8B-B14F-4D97-AF65-F5344CB8AC3E}">
        <p14:creationId xmlns:p14="http://schemas.microsoft.com/office/powerpoint/2010/main" val="2133842091"/>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1DB9-F189-43D3-995B-A41F53A89B65}"/>
              </a:ext>
            </a:extLst>
          </p:cNvPr>
          <p:cNvSpPr>
            <a:spLocks noGrp="1"/>
          </p:cNvSpPr>
          <p:nvPr>
            <p:ph type="title"/>
          </p:nvPr>
        </p:nvSpPr>
        <p:spPr/>
        <p:txBody>
          <a:bodyPr>
            <a:normAutofit fontScale="90000"/>
          </a:bodyPr>
          <a:lstStyle/>
          <a:p>
            <a:endParaRPr lang="en-US"/>
          </a:p>
        </p:txBody>
      </p:sp>
      <p:graphicFrame>
        <p:nvGraphicFramePr>
          <p:cNvPr id="4" name="Object 3">
            <a:extLst>
              <a:ext uri="{FF2B5EF4-FFF2-40B4-BE49-F238E27FC236}">
                <a16:creationId xmlns:a16="http://schemas.microsoft.com/office/drawing/2014/main" id="{3583C00A-1058-4F2E-AA82-DC036B0D6820}"/>
              </a:ext>
            </a:extLst>
          </p:cNvPr>
          <p:cNvGraphicFramePr>
            <a:graphicFrameLocks noChangeAspect="1"/>
          </p:cNvGraphicFramePr>
          <p:nvPr>
            <p:extLst>
              <p:ext uri="{D42A27DB-BD31-4B8C-83A1-F6EECF244321}">
                <p14:modId xmlns:p14="http://schemas.microsoft.com/office/powerpoint/2010/main" val="3235358671"/>
              </p:ext>
            </p:extLst>
          </p:nvPr>
        </p:nvGraphicFramePr>
        <p:xfrm>
          <a:off x="35441" y="762000"/>
          <a:ext cx="11822545" cy="1676400"/>
        </p:xfrm>
        <a:graphic>
          <a:graphicData uri="http://schemas.openxmlformats.org/presentationml/2006/ole">
            <mc:AlternateContent xmlns:mc="http://schemas.openxmlformats.org/markup-compatibility/2006">
              <mc:Choice xmlns:v="urn:schemas-microsoft-com:vml" Requires="v">
                <p:oleObj spid="_x0000_s191503" name="Worksheet" r:id="rId3" imgW="17335722" imgH="2457647" progId="Excel.Sheet.12">
                  <p:embed/>
                </p:oleObj>
              </mc:Choice>
              <mc:Fallback>
                <p:oleObj name="Worksheet" r:id="rId3" imgW="17335722" imgH="2457647" progId="Excel.Sheet.12">
                  <p:embed/>
                  <p:pic>
                    <p:nvPicPr>
                      <p:cNvPr id="0" name=""/>
                      <p:cNvPicPr/>
                      <p:nvPr/>
                    </p:nvPicPr>
                    <p:blipFill>
                      <a:blip r:embed="rId4"/>
                      <a:stretch>
                        <a:fillRect/>
                      </a:stretch>
                    </p:blipFill>
                    <p:spPr>
                      <a:xfrm>
                        <a:off x="35441" y="762000"/>
                        <a:ext cx="11822545" cy="1676400"/>
                      </a:xfrm>
                      <a:prstGeom prst="rect">
                        <a:avLst/>
                      </a:prstGeom>
                    </p:spPr>
                  </p:pic>
                </p:oleObj>
              </mc:Fallback>
            </mc:AlternateContent>
          </a:graphicData>
        </a:graphic>
      </p:graphicFrame>
    </p:spTree>
    <p:extLst>
      <p:ext uri="{BB962C8B-B14F-4D97-AF65-F5344CB8AC3E}">
        <p14:creationId xmlns:p14="http://schemas.microsoft.com/office/powerpoint/2010/main" val="145886593"/>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Analysis of Projects</a:t>
            </a:r>
            <a:br>
              <a:rPr lang="en-US" dirty="0"/>
            </a:br>
            <a:br>
              <a:rPr lang="en-US" dirty="0"/>
            </a:br>
            <a:r>
              <a:rPr lang="en-US" dirty="0"/>
              <a:t>Financial &amp; Scoring</a:t>
            </a:r>
          </a:p>
        </p:txBody>
      </p:sp>
    </p:spTree>
    <p:extLst>
      <p:ext uri="{BB962C8B-B14F-4D97-AF65-F5344CB8AC3E}">
        <p14:creationId xmlns:p14="http://schemas.microsoft.com/office/powerpoint/2010/main" val="39155883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31E3-C424-43E9-A940-84FE31FE4F21}"/>
              </a:ext>
            </a:extLst>
          </p:cNvPr>
          <p:cNvSpPr>
            <a:spLocks noGrp="1"/>
          </p:cNvSpPr>
          <p:nvPr>
            <p:ph type="title"/>
          </p:nvPr>
        </p:nvSpPr>
        <p:spPr/>
        <p:txBody>
          <a:bodyPr>
            <a:normAutofit/>
          </a:bodyPr>
          <a:lstStyle/>
          <a:p>
            <a:r>
              <a:rPr lang="en-US" sz="3200" b="0" dirty="0">
                <a:cs typeface="Arial" charset="0"/>
              </a:rPr>
              <a:t>Project Selection: Quantitative Methods</a:t>
            </a:r>
          </a:p>
        </p:txBody>
      </p:sp>
      <p:sp>
        <p:nvSpPr>
          <p:cNvPr id="4" name="Content Placeholder 2">
            <a:extLst>
              <a:ext uri="{FF2B5EF4-FFF2-40B4-BE49-F238E27FC236}">
                <a16:creationId xmlns:a16="http://schemas.microsoft.com/office/drawing/2014/main" id="{C989B433-BEA2-4559-A591-A7CFDF430437}"/>
              </a:ext>
            </a:extLst>
          </p:cNvPr>
          <p:cNvSpPr>
            <a:spLocks noGrp="1"/>
          </p:cNvSpPr>
          <p:nvPr>
            <p:ph idx="1"/>
          </p:nvPr>
        </p:nvSpPr>
        <p:spPr>
          <a:xfrm>
            <a:off x="0" y="685800"/>
            <a:ext cx="11811000" cy="4525963"/>
          </a:xfrm>
        </p:spPr>
        <p:txBody>
          <a:bodyPr/>
          <a:lstStyle/>
          <a:p>
            <a:pPr eaLnBrk="1" hangingPunct="1"/>
            <a:r>
              <a:rPr lang="en-US" sz="2400" dirty="0">
                <a:latin typeface="Book Antiqua" panose="02040602050305030304" pitchFamily="18" charset="0"/>
                <a:cs typeface="Arial" charset="0"/>
              </a:rPr>
              <a:t> Financial Assessment Methods</a:t>
            </a:r>
          </a:p>
          <a:p>
            <a:pPr lvl="1" eaLnBrk="1" hangingPunct="1"/>
            <a:r>
              <a:rPr lang="en-US" dirty="0">
                <a:latin typeface="Book Antiqua" panose="02040602050305030304" pitchFamily="18" charset="0"/>
                <a:cs typeface="Arial" charset="0"/>
              </a:rPr>
              <a:t>Payback period</a:t>
            </a:r>
          </a:p>
          <a:p>
            <a:pPr lvl="1" eaLnBrk="1" hangingPunct="1"/>
            <a:r>
              <a:rPr lang="en-US" dirty="0">
                <a:latin typeface="Book Antiqua" panose="02040602050305030304" pitchFamily="18" charset="0"/>
                <a:cs typeface="Arial" charset="0"/>
              </a:rPr>
              <a:t>Discounted cash flow</a:t>
            </a:r>
          </a:p>
          <a:p>
            <a:pPr lvl="2" eaLnBrk="1" hangingPunct="1">
              <a:buFont typeface="Arial" charset="0"/>
              <a:buChar char="–"/>
            </a:pPr>
            <a:r>
              <a:rPr lang="en-US" sz="2400" dirty="0">
                <a:latin typeface="Book Antiqua" panose="02040602050305030304" pitchFamily="18" charset="0"/>
                <a:cs typeface="Arial" charset="0"/>
              </a:rPr>
              <a:t>NPV</a:t>
            </a:r>
          </a:p>
          <a:p>
            <a:pPr lvl="2" eaLnBrk="1" hangingPunct="1">
              <a:buFont typeface="Arial" charset="0"/>
              <a:buChar char="–"/>
            </a:pPr>
            <a:r>
              <a:rPr lang="en-US" sz="2400" dirty="0">
                <a:latin typeface="Book Antiqua" panose="02040602050305030304" pitchFamily="18" charset="0"/>
                <a:cs typeface="Arial" charset="0"/>
              </a:rPr>
              <a:t>IRR</a:t>
            </a:r>
          </a:p>
          <a:p>
            <a:pPr lvl="2" eaLnBrk="1" hangingPunct="1">
              <a:buFont typeface="Arial" charset="0"/>
              <a:buChar char="–"/>
            </a:pPr>
            <a:r>
              <a:rPr lang="en-US" sz="2400" dirty="0">
                <a:latin typeface="Book Antiqua" panose="02040602050305030304" pitchFamily="18" charset="0"/>
                <a:cs typeface="Arial" charset="0"/>
              </a:rPr>
              <a:t>B/C</a:t>
            </a:r>
          </a:p>
          <a:p>
            <a:pPr eaLnBrk="1" hangingPunct="1"/>
            <a:r>
              <a:rPr lang="en-US" sz="2400" dirty="0">
                <a:latin typeface="Book Antiqua" panose="02040602050305030304" pitchFamily="18" charset="0"/>
                <a:cs typeface="Arial" charset="0"/>
              </a:rPr>
              <a:t> Scoring Methods</a:t>
            </a:r>
          </a:p>
          <a:p>
            <a:pPr lvl="1" eaLnBrk="1" hangingPunct="1"/>
            <a:r>
              <a:rPr lang="en-US" dirty="0">
                <a:latin typeface="Book Antiqua" panose="02040602050305030304" pitchFamily="18" charset="0"/>
                <a:cs typeface="Arial" charset="0"/>
              </a:rPr>
              <a:t>Unweighted 0-1 factor method</a:t>
            </a:r>
          </a:p>
          <a:p>
            <a:pPr lvl="1" eaLnBrk="1" hangingPunct="1"/>
            <a:r>
              <a:rPr lang="en-US" dirty="0">
                <a:latin typeface="Book Antiqua" panose="02040602050305030304" pitchFamily="18" charset="0"/>
                <a:cs typeface="Arial" charset="0"/>
              </a:rPr>
              <a:t>Weighted factor scoring method</a:t>
            </a:r>
          </a:p>
          <a:p>
            <a:pPr eaLnBrk="1" hangingPunct="1"/>
            <a:endParaRPr lang="en-US" sz="2400" dirty="0">
              <a:latin typeface="Arial" charset="0"/>
              <a:cs typeface="Arial" charset="0"/>
            </a:endParaRPr>
          </a:p>
        </p:txBody>
      </p:sp>
    </p:spTree>
    <p:extLst>
      <p:ext uri="{BB962C8B-B14F-4D97-AF65-F5344CB8AC3E}">
        <p14:creationId xmlns:p14="http://schemas.microsoft.com/office/powerpoint/2010/main" val="1777980478"/>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31E3-C424-43E9-A940-84FE31FE4F21}"/>
              </a:ext>
            </a:extLst>
          </p:cNvPr>
          <p:cNvSpPr>
            <a:spLocks noGrp="1"/>
          </p:cNvSpPr>
          <p:nvPr>
            <p:ph type="title"/>
          </p:nvPr>
        </p:nvSpPr>
        <p:spPr/>
        <p:txBody>
          <a:bodyPr>
            <a:normAutofit/>
          </a:bodyPr>
          <a:lstStyle/>
          <a:p>
            <a:r>
              <a:rPr lang="en-US" sz="3200" b="0" dirty="0">
                <a:cs typeface="Arial" charset="0"/>
              </a:rPr>
              <a:t>Payback Period</a:t>
            </a:r>
          </a:p>
        </p:txBody>
      </p:sp>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5600146F-C65F-4083-AF3D-D216CA84C12C}"/>
                  </a:ext>
                </a:extLst>
              </p:cNvPr>
              <p:cNvSpPr txBox="1"/>
              <p:nvPr/>
            </p:nvSpPr>
            <p:spPr bwMode="auto">
              <a:xfrm>
                <a:off x="0" y="900125"/>
                <a:ext cx="6324600" cy="7762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m:rPr>
                          <m:sty m:val="p"/>
                        </m:rPr>
                        <a:rPr lang="en-US" sz="2400" b="0" i="0" smtClean="0">
                          <a:solidFill>
                            <a:srgbClr val="000000"/>
                          </a:solidFill>
                          <a:latin typeface="Cambria Math" panose="02040503050406030204" pitchFamily="18" charset="0"/>
                        </a:rPr>
                        <m:t>Payback</m:t>
                      </m:r>
                      <m:r>
                        <a:rPr lang="en-US" sz="2400" b="0" i="0" smtClean="0">
                          <a:solidFill>
                            <a:srgbClr val="000000"/>
                          </a:solidFill>
                          <a:latin typeface="Cambria Math" panose="02040503050406030204" pitchFamily="18" charset="0"/>
                        </a:rPr>
                        <m:t> </m:t>
                      </m:r>
                      <m:r>
                        <m:rPr>
                          <m:sty m:val="p"/>
                        </m:rPr>
                        <a:rPr lang="en-US" sz="2400" b="0" i="0" smtClean="0">
                          <a:solidFill>
                            <a:srgbClr val="000000"/>
                          </a:solidFill>
                          <a:latin typeface="Cambria Math" panose="02040503050406030204" pitchFamily="18" charset="0"/>
                        </a:rPr>
                        <m:t>Period</m:t>
                      </m:r>
                      <m:r>
                        <a:rPr lang="en-US" sz="2400" b="0" i="1" smtClean="0">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r>
                            <m:rPr>
                              <m:nor/>
                            </m:rPr>
                            <a:rPr lang="en-US" sz="2400" i="0">
                              <a:solidFill>
                                <a:srgbClr val="000000"/>
                              </a:solidFill>
                              <a:latin typeface="Cambria Math" panose="02040503050406030204" pitchFamily="18" charset="0"/>
                            </a:rPr>
                            <m:t>Initial</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Fixed</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Investment</m:t>
                          </m:r>
                        </m:num>
                        <m:den>
                          <m:r>
                            <m:rPr>
                              <m:nor/>
                            </m:rPr>
                            <a:rPr lang="en-US" sz="2400" i="0">
                              <a:solidFill>
                                <a:srgbClr val="000000"/>
                              </a:solidFill>
                              <a:latin typeface="Cambria Math" panose="02040503050406030204" pitchFamily="18" charset="0"/>
                            </a:rPr>
                            <m:t>Annual</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Net</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Cash</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Inflows</m:t>
                          </m:r>
                        </m:den>
                      </m:f>
                    </m:oMath>
                  </m:oMathPara>
                </a14:m>
                <a:endParaRPr lang="en-US" sz="2400" dirty="0"/>
              </a:p>
            </p:txBody>
          </p:sp>
        </mc:Choice>
        <mc:Fallback xmlns="">
          <p:sp>
            <p:nvSpPr>
              <p:cNvPr id="5" name="Object 4">
                <a:extLst>
                  <a:ext uri="{FF2B5EF4-FFF2-40B4-BE49-F238E27FC236}">
                    <a16:creationId xmlns:a16="http://schemas.microsoft.com/office/drawing/2014/main" id="{5600146F-C65F-4083-AF3D-D216CA84C12C}"/>
                  </a:ext>
                </a:extLst>
              </p:cNvPr>
              <p:cNvSpPr txBox="1">
                <a:spLocks noRot="1" noChangeAspect="1" noMove="1" noResize="1" noEditPoints="1" noAdjustHandles="1" noChangeArrowheads="1" noChangeShapeType="1" noTextEdit="1"/>
              </p:cNvSpPr>
              <p:nvPr/>
            </p:nvSpPr>
            <p:spPr bwMode="auto">
              <a:xfrm>
                <a:off x="0" y="900125"/>
                <a:ext cx="6324600" cy="776275"/>
              </a:xfrm>
              <a:prstGeom prst="rect">
                <a:avLst/>
              </a:prstGeom>
              <a:blipFill>
                <a:blip r:embed="rId2"/>
                <a:stretch>
                  <a:fillRect/>
                </a:stretch>
              </a:blipFill>
            </p:spPr>
            <p:txBody>
              <a:bodyPr/>
              <a:lstStyle/>
              <a:p>
                <a:r>
                  <a:rPr lang="en-US">
                    <a:noFill/>
                  </a:rPr>
                  <a:t> </a:t>
                </a:r>
              </a:p>
            </p:txBody>
          </p:sp>
        </mc:Fallback>
      </mc:AlternateContent>
      <p:sp>
        <p:nvSpPr>
          <p:cNvPr id="9" name="Rectangle 3">
            <a:extLst>
              <a:ext uri="{FF2B5EF4-FFF2-40B4-BE49-F238E27FC236}">
                <a16:creationId xmlns:a16="http://schemas.microsoft.com/office/drawing/2014/main" id="{1000135E-E087-4442-BA4B-12884AFB38A6}"/>
              </a:ext>
            </a:extLst>
          </p:cNvPr>
          <p:cNvSpPr txBox="1">
            <a:spLocks noChangeArrowheads="1"/>
          </p:cNvSpPr>
          <p:nvPr/>
        </p:nvSpPr>
        <p:spPr bwMode="auto">
          <a:xfrm>
            <a:off x="76200" y="1828800"/>
            <a:ext cx="12039600" cy="4648200"/>
          </a:xfrm>
          <a:prstGeom prst="rect">
            <a:avLst/>
          </a:prstGeom>
          <a:noFill/>
          <a:ln w="9525">
            <a:noFill/>
            <a:miter lim="800000"/>
            <a:headEnd/>
            <a:tailEnd/>
          </a:ln>
        </p:spPr>
        <p:txBody>
          <a:bodyPr/>
          <a:lstStyle/>
          <a:p>
            <a:pPr eaLnBrk="0" hangingPunct="0">
              <a:spcBef>
                <a:spcPct val="50000"/>
              </a:spcBef>
            </a:pPr>
            <a:r>
              <a:rPr lang="en-US" sz="2400" dirty="0">
                <a:latin typeface="Book Antiqua" panose="02040602050305030304" pitchFamily="18" charset="0"/>
                <a:cs typeface="Arial" charset="0"/>
              </a:rPr>
              <a:t>Number of years needed for the project to repay its initial fixed investment. </a:t>
            </a:r>
          </a:p>
          <a:p>
            <a:pPr eaLnBrk="0" hangingPunct="0">
              <a:spcBef>
                <a:spcPct val="50000"/>
              </a:spcBef>
            </a:pPr>
            <a:r>
              <a:rPr lang="en-US" sz="2400" dirty="0">
                <a:latin typeface="Book Antiqua" panose="02040602050305030304" pitchFamily="18" charset="0"/>
                <a:cs typeface="Arial" charset="0"/>
              </a:rPr>
              <a:t>A project costs $100,000 and is expected to save the company $20,000 per year.</a:t>
            </a:r>
          </a:p>
          <a:p>
            <a:pPr eaLnBrk="0" hangingPunct="0">
              <a:spcBef>
                <a:spcPct val="20000"/>
              </a:spcBef>
              <a:buFont typeface="Wingdings" pitchFamily="1" charset="2"/>
              <a:buNone/>
            </a:pPr>
            <a:r>
              <a:rPr lang="en-US" sz="2400" dirty="0">
                <a:latin typeface="Book Antiqua" panose="02040602050305030304" pitchFamily="18" charset="0"/>
                <a:cs typeface="Arial" charset="0"/>
              </a:rPr>
              <a:t>PP = $100,000 / $20,000 = 5 years</a:t>
            </a:r>
          </a:p>
          <a:p>
            <a:pPr eaLnBrk="0" hangingPunct="0">
              <a:spcBef>
                <a:spcPct val="20000"/>
              </a:spcBef>
            </a:pPr>
            <a:r>
              <a:rPr lang="en-US" sz="2400" dirty="0">
                <a:latin typeface="Book Antiqua" panose="02040602050305030304" pitchFamily="18" charset="0"/>
                <a:cs typeface="Arial" charset="0"/>
              </a:rPr>
              <a:t>Shortcoming</a:t>
            </a:r>
          </a:p>
          <a:p>
            <a:pPr marL="742950" lvl="1" indent="-285750">
              <a:lnSpc>
                <a:spcPct val="90000"/>
              </a:lnSpc>
              <a:spcBef>
                <a:spcPct val="20000"/>
              </a:spcBef>
              <a:buFont typeface="Wingdings" pitchFamily="1" charset="2"/>
              <a:buChar char="§"/>
            </a:pPr>
            <a:r>
              <a:rPr lang="en-US" sz="2400" dirty="0">
                <a:latin typeface="Book Antiqua" panose="02040602050305030304" pitchFamily="18" charset="0"/>
                <a:cs typeface="Arial" charset="0"/>
              </a:rPr>
              <a:t>Ignores the time value of money, including interest rates and inflation.</a:t>
            </a:r>
          </a:p>
          <a:p>
            <a:pPr marL="742950" lvl="1" indent="-285750">
              <a:lnSpc>
                <a:spcPct val="90000"/>
              </a:lnSpc>
              <a:spcBef>
                <a:spcPct val="20000"/>
              </a:spcBef>
              <a:buFont typeface="Wingdings" pitchFamily="1" charset="2"/>
              <a:buChar char="§"/>
            </a:pPr>
            <a:r>
              <a:rPr lang="en-US" sz="2400" dirty="0">
                <a:latin typeface="Book Antiqua" panose="02040602050305030304" pitchFamily="18" charset="0"/>
                <a:cs typeface="Arial" charset="0"/>
              </a:rPr>
              <a:t>Ignores money earned after the payback period</a:t>
            </a:r>
            <a:r>
              <a:rPr lang="en-US" dirty="0">
                <a:latin typeface="Arial" charset="0"/>
                <a:cs typeface="Arial" charset="0"/>
              </a:rPr>
              <a:t>.</a:t>
            </a:r>
            <a:endParaRPr lang="en-US" dirty="0">
              <a:solidFill>
                <a:schemeClr val="tx2"/>
              </a:solidFill>
              <a:latin typeface="Arial" charset="0"/>
              <a:cs typeface="Arial" charset="0"/>
            </a:endParaRPr>
          </a:p>
        </p:txBody>
      </p:sp>
    </p:spTree>
    <p:extLst>
      <p:ext uri="{BB962C8B-B14F-4D97-AF65-F5344CB8AC3E}">
        <p14:creationId xmlns:p14="http://schemas.microsoft.com/office/powerpoint/2010/main" val="2785613820"/>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DBCC-F753-4AD8-B7DB-CA97F57B4E27}"/>
              </a:ext>
            </a:extLst>
          </p:cNvPr>
          <p:cNvSpPr>
            <a:spLocks noGrp="1"/>
          </p:cNvSpPr>
          <p:nvPr>
            <p:ph type="title"/>
          </p:nvPr>
        </p:nvSpPr>
        <p:spPr/>
        <p:txBody>
          <a:bodyPr/>
          <a:lstStyle/>
          <a:p>
            <a:r>
              <a:rPr lang="en-US" dirty="0"/>
              <a:t>Future Value (FV)</a:t>
            </a:r>
            <a:endParaRPr lang="en-US" b="1" dirty="0"/>
          </a:p>
        </p:txBody>
      </p:sp>
      <p:sp>
        <p:nvSpPr>
          <p:cNvPr id="3" name="Text Box 6">
            <a:extLst>
              <a:ext uri="{FF2B5EF4-FFF2-40B4-BE49-F238E27FC236}">
                <a16:creationId xmlns:a16="http://schemas.microsoft.com/office/drawing/2014/main" id="{8AE84749-EA3C-429C-84A9-996025C68E75}"/>
              </a:ext>
            </a:extLst>
          </p:cNvPr>
          <p:cNvSpPr txBox="1">
            <a:spLocks noChangeArrowheads="1"/>
          </p:cNvSpPr>
          <p:nvPr/>
        </p:nvSpPr>
        <p:spPr bwMode="auto">
          <a:xfrm>
            <a:off x="-4618" y="599697"/>
            <a:ext cx="12196618" cy="461665"/>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$100, put it in a bank. Interest rate = 10%. How much after 1 year. P = 100. F?</a:t>
            </a:r>
          </a:p>
        </p:txBody>
      </p:sp>
      <p:grpSp>
        <p:nvGrpSpPr>
          <p:cNvPr id="4" name="Group 3">
            <a:extLst>
              <a:ext uri="{FF2B5EF4-FFF2-40B4-BE49-F238E27FC236}">
                <a16:creationId xmlns:a16="http://schemas.microsoft.com/office/drawing/2014/main" id="{1FE3EE92-A35C-4061-AD34-386AB1C4F9CB}"/>
              </a:ext>
            </a:extLst>
          </p:cNvPr>
          <p:cNvGrpSpPr/>
          <p:nvPr/>
        </p:nvGrpSpPr>
        <p:grpSpPr>
          <a:xfrm>
            <a:off x="7010400" y="1133646"/>
            <a:ext cx="1752600" cy="762000"/>
            <a:chOff x="4724400" y="1371600"/>
            <a:chExt cx="1752600" cy="762000"/>
          </a:xfrm>
        </p:grpSpPr>
        <p:cxnSp>
          <p:nvCxnSpPr>
            <p:cNvPr id="5" name="Straight Arrow Connector 4">
              <a:extLst>
                <a:ext uri="{FF2B5EF4-FFF2-40B4-BE49-F238E27FC236}">
                  <a16:creationId xmlns:a16="http://schemas.microsoft.com/office/drawing/2014/main" id="{90EC4113-367B-473E-8A6F-25054B23DC30}"/>
                </a:ext>
              </a:extLst>
            </p:cNvPr>
            <p:cNvCxnSpPr/>
            <p:nvPr/>
          </p:nvCxnSpPr>
          <p:spPr bwMode="auto">
            <a:xfrm>
              <a:off x="5257800" y="1524000"/>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6" name="Straight Arrow Connector 5">
              <a:extLst>
                <a:ext uri="{FF2B5EF4-FFF2-40B4-BE49-F238E27FC236}">
                  <a16:creationId xmlns:a16="http://schemas.microsoft.com/office/drawing/2014/main" id="{DFA71576-DF30-44E0-BA06-FC45D1341AFB}"/>
                </a:ext>
              </a:extLst>
            </p:cNvPr>
            <p:cNvCxnSpPr/>
            <p:nvPr/>
          </p:nvCxnSpPr>
          <p:spPr bwMode="auto">
            <a:xfrm>
              <a:off x="5943600" y="1371600"/>
              <a:ext cx="0" cy="7620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7" name="Straight Connector 6">
              <a:extLst>
                <a:ext uri="{FF2B5EF4-FFF2-40B4-BE49-F238E27FC236}">
                  <a16:creationId xmlns:a16="http://schemas.microsoft.com/office/drawing/2014/main" id="{F8CAA16A-5AC2-4EB8-9A47-BBB1A706C218}"/>
                </a:ext>
              </a:extLst>
            </p:cNvPr>
            <p:cNvCxnSpPr/>
            <p:nvPr/>
          </p:nvCxnSpPr>
          <p:spPr bwMode="auto">
            <a:xfrm>
              <a:off x="4724400" y="2133600"/>
              <a:ext cx="1752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7">
            <a:extLst>
              <a:ext uri="{FF2B5EF4-FFF2-40B4-BE49-F238E27FC236}">
                <a16:creationId xmlns:a16="http://schemas.microsoft.com/office/drawing/2014/main" id="{F76AF874-043A-4546-B76E-31F368DA90F8}"/>
              </a:ext>
            </a:extLst>
          </p:cNvPr>
          <p:cNvGrpSpPr/>
          <p:nvPr/>
        </p:nvGrpSpPr>
        <p:grpSpPr>
          <a:xfrm>
            <a:off x="7010400" y="2802673"/>
            <a:ext cx="2438400" cy="1067557"/>
            <a:chOff x="5410200" y="2654643"/>
            <a:chExt cx="2438400" cy="1067557"/>
          </a:xfrm>
        </p:grpSpPr>
        <p:cxnSp>
          <p:nvCxnSpPr>
            <p:cNvPr id="9" name="Straight Arrow Connector 8">
              <a:extLst>
                <a:ext uri="{FF2B5EF4-FFF2-40B4-BE49-F238E27FC236}">
                  <a16:creationId xmlns:a16="http://schemas.microsoft.com/office/drawing/2014/main" id="{9F908C83-29AE-46FF-BD67-C692DD197DE4}"/>
                </a:ext>
              </a:extLst>
            </p:cNvPr>
            <p:cNvCxnSpPr/>
            <p:nvPr/>
          </p:nvCxnSpPr>
          <p:spPr bwMode="auto">
            <a:xfrm>
              <a:off x="5943600" y="3091749"/>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10" name="Straight Connector 9">
              <a:extLst>
                <a:ext uri="{FF2B5EF4-FFF2-40B4-BE49-F238E27FC236}">
                  <a16:creationId xmlns:a16="http://schemas.microsoft.com/office/drawing/2014/main" id="{E860957F-567B-4513-91E8-08CD6CCABFF7}"/>
                </a:ext>
              </a:extLst>
            </p:cNvPr>
            <p:cNvCxnSpPr/>
            <p:nvPr/>
          </p:nvCxnSpPr>
          <p:spPr bwMode="auto">
            <a:xfrm>
              <a:off x="5410200" y="3701349"/>
              <a:ext cx="2438400" cy="123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7451FDA6-7FA8-4686-9990-035D534AD6B3}"/>
                </a:ext>
              </a:extLst>
            </p:cNvPr>
            <p:cNvCxnSpPr/>
            <p:nvPr/>
          </p:nvCxnSpPr>
          <p:spPr bwMode="auto">
            <a:xfrm>
              <a:off x="7315200" y="2654643"/>
              <a:ext cx="0" cy="1067557"/>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grpSp>
      <p:grpSp>
        <p:nvGrpSpPr>
          <p:cNvPr id="12" name="Group 11">
            <a:extLst>
              <a:ext uri="{FF2B5EF4-FFF2-40B4-BE49-F238E27FC236}">
                <a16:creationId xmlns:a16="http://schemas.microsoft.com/office/drawing/2014/main" id="{548121CD-8C12-4C7E-9D6D-B02E453412A3}"/>
              </a:ext>
            </a:extLst>
          </p:cNvPr>
          <p:cNvGrpSpPr/>
          <p:nvPr/>
        </p:nvGrpSpPr>
        <p:grpSpPr>
          <a:xfrm>
            <a:off x="6934200" y="4553358"/>
            <a:ext cx="3048000" cy="1371600"/>
            <a:chOff x="6096000" y="4572000"/>
            <a:chExt cx="3048000" cy="1371600"/>
          </a:xfrm>
        </p:grpSpPr>
        <p:cxnSp>
          <p:nvCxnSpPr>
            <p:cNvPr id="13" name="Straight Arrow Connector 12">
              <a:extLst>
                <a:ext uri="{FF2B5EF4-FFF2-40B4-BE49-F238E27FC236}">
                  <a16:creationId xmlns:a16="http://schemas.microsoft.com/office/drawing/2014/main" id="{86E22ADD-2349-4BB6-887E-3711A7E67708}"/>
                </a:ext>
              </a:extLst>
            </p:cNvPr>
            <p:cNvCxnSpPr/>
            <p:nvPr/>
          </p:nvCxnSpPr>
          <p:spPr bwMode="auto">
            <a:xfrm>
              <a:off x="6629400" y="5334000"/>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14" name="Straight Connector 13">
              <a:extLst>
                <a:ext uri="{FF2B5EF4-FFF2-40B4-BE49-F238E27FC236}">
                  <a16:creationId xmlns:a16="http://schemas.microsoft.com/office/drawing/2014/main" id="{A5DD0B45-FFDD-4E2A-941D-65A9BD412011}"/>
                </a:ext>
              </a:extLst>
            </p:cNvPr>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A9F84D60-EFD7-4B44-9A52-AD0B25B0271C}"/>
                </a:ext>
              </a:extLst>
            </p:cNvPr>
            <p:cNvCxnSpPr/>
            <p:nvPr/>
          </p:nvCxnSpPr>
          <p:spPr bwMode="auto">
            <a:xfrm>
              <a:off x="8686800" y="4572000"/>
              <a:ext cx="0" cy="1371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grpSp>
      <p:sp>
        <p:nvSpPr>
          <p:cNvPr id="16" name="Text Box 6">
            <a:extLst>
              <a:ext uri="{FF2B5EF4-FFF2-40B4-BE49-F238E27FC236}">
                <a16:creationId xmlns:a16="http://schemas.microsoft.com/office/drawing/2014/main" id="{57AB5CF5-AAA6-4813-8E47-19FD81545F02}"/>
              </a:ext>
            </a:extLst>
          </p:cNvPr>
          <p:cNvSpPr txBox="1">
            <a:spLocks noChangeArrowheads="1"/>
          </p:cNvSpPr>
          <p:nvPr/>
        </p:nvSpPr>
        <p:spPr bwMode="auto">
          <a:xfrm>
            <a:off x="33482" y="2239652"/>
            <a:ext cx="4948881" cy="461665"/>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How much after 2 years? </a:t>
            </a:r>
          </a:p>
        </p:txBody>
      </p:sp>
      <p:sp>
        <p:nvSpPr>
          <p:cNvPr id="17" name="Text Box 6">
            <a:extLst>
              <a:ext uri="{FF2B5EF4-FFF2-40B4-BE49-F238E27FC236}">
                <a16:creationId xmlns:a16="http://schemas.microsoft.com/office/drawing/2014/main" id="{024A1A9A-911F-477B-B555-DA9011492422}"/>
              </a:ext>
            </a:extLst>
          </p:cNvPr>
          <p:cNvSpPr txBox="1">
            <a:spLocks noChangeArrowheads="1"/>
          </p:cNvSpPr>
          <p:nvPr/>
        </p:nvSpPr>
        <p:spPr bwMode="auto">
          <a:xfrm>
            <a:off x="33482" y="3830750"/>
            <a:ext cx="4152896" cy="461665"/>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How much after 3 years?</a:t>
            </a:r>
          </a:p>
        </p:txBody>
      </p:sp>
      <p:sp>
        <p:nvSpPr>
          <p:cNvPr id="18" name="Text Box 6">
            <a:extLst>
              <a:ext uri="{FF2B5EF4-FFF2-40B4-BE49-F238E27FC236}">
                <a16:creationId xmlns:a16="http://schemas.microsoft.com/office/drawing/2014/main" id="{C6E4FCA9-0CFE-4A4F-917A-0696B6C4B7EC}"/>
              </a:ext>
            </a:extLst>
          </p:cNvPr>
          <p:cNvSpPr txBox="1">
            <a:spLocks noChangeArrowheads="1"/>
          </p:cNvSpPr>
          <p:nvPr/>
        </p:nvSpPr>
        <p:spPr bwMode="auto">
          <a:xfrm>
            <a:off x="10064" y="5417127"/>
            <a:ext cx="3581400" cy="1015663"/>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How much after N years</a:t>
            </a:r>
          </a:p>
          <a:p>
            <a:pPr eaLnBrk="0" hangingPunct="0">
              <a:spcBef>
                <a:spcPct val="50000"/>
              </a:spcBef>
            </a:pPr>
            <a:r>
              <a:rPr lang="en-US" sz="2400" dirty="0">
                <a:latin typeface="Book Antiqua" pitchFamily="18" charset="0"/>
                <a:cs typeface="Arial" charset="0"/>
              </a:rPr>
              <a:t>F = 100(1.1)</a:t>
            </a:r>
            <a:r>
              <a:rPr lang="en-US" sz="2400" baseline="30000" dirty="0">
                <a:latin typeface="Book Antiqua" pitchFamily="18" charset="0"/>
                <a:cs typeface="Arial" charset="0"/>
              </a:rPr>
              <a:t>N</a:t>
            </a:r>
          </a:p>
        </p:txBody>
      </p:sp>
      <p:sp>
        <p:nvSpPr>
          <p:cNvPr id="19" name="Text Box 6">
            <a:extLst>
              <a:ext uri="{FF2B5EF4-FFF2-40B4-BE49-F238E27FC236}">
                <a16:creationId xmlns:a16="http://schemas.microsoft.com/office/drawing/2014/main" id="{F7D25840-4D21-4223-9829-10D3C7DA0EC3}"/>
              </a:ext>
            </a:extLst>
          </p:cNvPr>
          <p:cNvSpPr txBox="1">
            <a:spLocks noChangeArrowheads="1"/>
          </p:cNvSpPr>
          <p:nvPr/>
        </p:nvSpPr>
        <p:spPr bwMode="auto">
          <a:xfrm>
            <a:off x="33482" y="1096772"/>
            <a:ext cx="4614711" cy="461665"/>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F1 = 100 +0.1(100) = 100(1+0.1)</a:t>
            </a:r>
          </a:p>
        </p:txBody>
      </p:sp>
      <p:sp>
        <p:nvSpPr>
          <p:cNvPr id="20" name="Text Box 6">
            <a:extLst>
              <a:ext uri="{FF2B5EF4-FFF2-40B4-BE49-F238E27FC236}">
                <a16:creationId xmlns:a16="http://schemas.microsoft.com/office/drawing/2014/main" id="{1AC2B4D2-84EE-41A6-AC31-46F7252F3BB9}"/>
              </a:ext>
            </a:extLst>
          </p:cNvPr>
          <p:cNvSpPr txBox="1">
            <a:spLocks noChangeArrowheads="1"/>
          </p:cNvSpPr>
          <p:nvPr/>
        </p:nvSpPr>
        <p:spPr bwMode="auto">
          <a:xfrm>
            <a:off x="71582" y="2683183"/>
            <a:ext cx="4948881" cy="1015663"/>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F2= 100(1+0.1) + 0.1(</a:t>
            </a:r>
            <a:r>
              <a:rPr lang="en-US" sz="2400" dirty="0">
                <a:solidFill>
                  <a:srgbClr val="FF0000"/>
                </a:solidFill>
                <a:latin typeface="Book Antiqua" pitchFamily="18" charset="0"/>
                <a:cs typeface="Arial" charset="0"/>
              </a:rPr>
              <a:t>100(1+0.1)</a:t>
            </a:r>
            <a:r>
              <a:rPr lang="en-US" sz="2400" dirty="0">
                <a:latin typeface="Book Antiqua" pitchFamily="18" charset="0"/>
                <a:cs typeface="Arial" charset="0"/>
              </a:rPr>
              <a:t>) = </a:t>
            </a:r>
          </a:p>
          <a:p>
            <a:pPr eaLnBrk="0" hangingPunct="0">
              <a:spcBef>
                <a:spcPct val="50000"/>
              </a:spcBef>
            </a:pPr>
            <a:r>
              <a:rPr lang="en-US" sz="2400" dirty="0">
                <a:latin typeface="Book Antiqua" pitchFamily="18" charset="0"/>
                <a:cs typeface="Arial" charset="0"/>
              </a:rPr>
              <a:t>F2= 100(1+0.1) (1+0.1) = 100(1.1)</a:t>
            </a:r>
            <a:r>
              <a:rPr lang="en-US" sz="2400" baseline="30000" dirty="0">
                <a:latin typeface="Book Antiqua" pitchFamily="18" charset="0"/>
                <a:cs typeface="Arial" charset="0"/>
              </a:rPr>
              <a:t>2</a:t>
            </a:r>
          </a:p>
        </p:txBody>
      </p:sp>
      <p:sp>
        <p:nvSpPr>
          <p:cNvPr id="21" name="Text Box 6">
            <a:extLst>
              <a:ext uri="{FF2B5EF4-FFF2-40B4-BE49-F238E27FC236}">
                <a16:creationId xmlns:a16="http://schemas.microsoft.com/office/drawing/2014/main" id="{74DB2802-266F-4D71-8E1E-40001A838C9E}"/>
              </a:ext>
            </a:extLst>
          </p:cNvPr>
          <p:cNvSpPr txBox="1">
            <a:spLocks noChangeArrowheads="1"/>
          </p:cNvSpPr>
          <p:nvPr/>
        </p:nvSpPr>
        <p:spPr bwMode="auto">
          <a:xfrm>
            <a:off x="-4618" y="4373245"/>
            <a:ext cx="7010400" cy="1015663"/>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F3 = 100(1.1)</a:t>
            </a:r>
            <a:r>
              <a:rPr lang="en-US" sz="2400" baseline="30000" dirty="0">
                <a:latin typeface="Book Antiqua" pitchFamily="18" charset="0"/>
                <a:cs typeface="Arial" charset="0"/>
              </a:rPr>
              <a:t>2 </a:t>
            </a:r>
            <a:r>
              <a:rPr lang="en-US" sz="2400" dirty="0">
                <a:latin typeface="Book Antiqua" pitchFamily="18" charset="0"/>
                <a:cs typeface="Arial" charset="0"/>
              </a:rPr>
              <a:t>+</a:t>
            </a:r>
            <a:r>
              <a:rPr lang="en-US" sz="2400" baseline="30000" dirty="0">
                <a:latin typeface="Book Antiqua" pitchFamily="18" charset="0"/>
                <a:cs typeface="Arial" charset="0"/>
              </a:rPr>
              <a:t> </a:t>
            </a:r>
            <a:r>
              <a:rPr lang="en-US" sz="2400" dirty="0">
                <a:latin typeface="Book Antiqua" pitchFamily="18" charset="0"/>
                <a:cs typeface="Arial" charset="0"/>
              </a:rPr>
              <a:t>0.1[100(1.1)</a:t>
            </a:r>
            <a:r>
              <a:rPr lang="en-US" sz="2400" baseline="30000" dirty="0">
                <a:latin typeface="Book Antiqua" pitchFamily="18" charset="0"/>
                <a:cs typeface="Arial" charset="0"/>
              </a:rPr>
              <a:t>2</a:t>
            </a:r>
            <a:r>
              <a:rPr lang="en-US" sz="2400" dirty="0">
                <a:latin typeface="Book Antiqua" pitchFamily="18" charset="0"/>
                <a:cs typeface="Arial" charset="0"/>
              </a:rPr>
              <a:t>] = </a:t>
            </a:r>
          </a:p>
          <a:p>
            <a:pPr>
              <a:spcBef>
                <a:spcPct val="50000"/>
              </a:spcBef>
            </a:pPr>
            <a:r>
              <a:rPr lang="en-US" sz="2400" dirty="0">
                <a:latin typeface="Book Antiqua" pitchFamily="18" charset="0"/>
                <a:cs typeface="Arial" charset="0"/>
              </a:rPr>
              <a:t>F3 = 100(1.1)</a:t>
            </a:r>
            <a:r>
              <a:rPr lang="en-US" sz="2400" baseline="30000" dirty="0">
                <a:latin typeface="Book Antiqua" pitchFamily="18" charset="0"/>
                <a:cs typeface="Arial" charset="0"/>
              </a:rPr>
              <a:t>2 </a:t>
            </a:r>
            <a:r>
              <a:rPr lang="en-US" sz="2400" dirty="0">
                <a:latin typeface="Book Antiqua" pitchFamily="18" charset="0"/>
                <a:cs typeface="Arial" charset="0"/>
              </a:rPr>
              <a:t>[1+0.1] = 100(1.1)</a:t>
            </a:r>
            <a:r>
              <a:rPr lang="en-US" sz="2400" baseline="30000" dirty="0">
                <a:latin typeface="Book Antiqua" pitchFamily="18" charset="0"/>
                <a:cs typeface="Arial" charset="0"/>
              </a:rPr>
              <a:t>2 </a:t>
            </a:r>
            <a:r>
              <a:rPr lang="en-US" sz="2400" dirty="0">
                <a:latin typeface="Book Antiqua" pitchFamily="18" charset="0"/>
                <a:cs typeface="Arial" charset="0"/>
              </a:rPr>
              <a:t>[1.1] = 100(1.1)</a:t>
            </a:r>
            <a:r>
              <a:rPr lang="en-US" sz="2400" baseline="30000" dirty="0">
                <a:latin typeface="Book Antiqua" pitchFamily="18" charset="0"/>
                <a:cs typeface="Arial" charset="0"/>
              </a:rPr>
              <a:t>3 </a:t>
            </a:r>
            <a:endParaRPr lang="en-US" sz="2400" dirty="0">
              <a:latin typeface="Book Antiqua" pitchFamily="18" charset="0"/>
              <a:cs typeface="Arial" charset="0"/>
            </a:endParaRPr>
          </a:p>
        </p:txBody>
      </p:sp>
    </p:spTree>
    <p:extLst>
      <p:ext uri="{BB962C8B-B14F-4D97-AF65-F5344CB8AC3E}">
        <p14:creationId xmlns:p14="http://schemas.microsoft.com/office/powerpoint/2010/main" val="2391983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dissolv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ssolv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dissolve">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dissolve">
                                      <p:cBhvr>
                                        <p:cTn id="37" dur="5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dissolve">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dissolve">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
                                            <p:txEl>
                                              <p:pRg st="1" end="1"/>
                                            </p:txEl>
                                          </p:spTgt>
                                        </p:tgtEl>
                                        <p:attrNameLst>
                                          <p:attrName>style.visibility</p:attrName>
                                        </p:attrNameLst>
                                      </p:cBhvr>
                                      <p:to>
                                        <p:strVal val="visible"/>
                                      </p:to>
                                    </p:set>
                                    <p:animEffect transition="in" filter="dissolve">
                                      <p:cBhvr>
                                        <p:cTn id="57" dur="500"/>
                                        <p:tgtEl>
                                          <p:spTgt spid="2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dissolve">
                                      <p:cBhvr>
                                        <p:cTn id="62" dur="500"/>
                                        <p:tgtEl>
                                          <p:spTgt spid="1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
                                            <p:txEl>
                                              <p:pRg st="1" end="1"/>
                                            </p:txEl>
                                          </p:spTgt>
                                        </p:tgtEl>
                                        <p:attrNameLst>
                                          <p:attrName>style.visibility</p:attrName>
                                        </p:attrNameLst>
                                      </p:cBhvr>
                                      <p:to>
                                        <p:strVal val="visible"/>
                                      </p:to>
                                    </p:set>
                                    <p:animEffect transition="in" filter="dissolve">
                                      <p:cBhvr>
                                        <p:cTn id="6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build="p"/>
      <p:bldP spid="17" grpId="0" build="p"/>
      <p:bldP spid="18" grpId="0" build="p"/>
      <p:bldP spid="19" grpId="0" build="p"/>
      <p:bldP spid="20" grpId="0" build="p"/>
      <p:bldP spid="2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4D95-1F85-4AA8-99A9-7295930714B7}"/>
              </a:ext>
            </a:extLst>
          </p:cNvPr>
          <p:cNvSpPr>
            <a:spLocks noGrp="1"/>
          </p:cNvSpPr>
          <p:nvPr>
            <p:ph type="title"/>
          </p:nvPr>
        </p:nvSpPr>
        <p:spPr/>
        <p:txBody>
          <a:bodyPr/>
          <a:lstStyle/>
          <a:p>
            <a:r>
              <a:rPr lang="en-US" dirty="0"/>
              <a:t>Future Value (FV); Present Value (PV)</a:t>
            </a:r>
          </a:p>
        </p:txBody>
      </p:sp>
      <p:sp>
        <p:nvSpPr>
          <p:cNvPr id="3" name="Text Box 6">
            <a:extLst>
              <a:ext uri="{FF2B5EF4-FFF2-40B4-BE49-F238E27FC236}">
                <a16:creationId xmlns:a16="http://schemas.microsoft.com/office/drawing/2014/main" id="{F48903CB-CAA5-4698-A601-D501312C3F75}"/>
              </a:ext>
            </a:extLst>
          </p:cNvPr>
          <p:cNvSpPr txBox="1">
            <a:spLocks noChangeArrowheads="1"/>
          </p:cNvSpPr>
          <p:nvPr/>
        </p:nvSpPr>
        <p:spPr bwMode="auto">
          <a:xfrm>
            <a:off x="41190" y="827545"/>
            <a:ext cx="9144000" cy="3600986"/>
          </a:xfrm>
          <a:prstGeom prst="rect">
            <a:avLst/>
          </a:prstGeom>
          <a:noFill/>
          <a:ln w="12700">
            <a:noFill/>
            <a:miter lim="800000"/>
            <a:headEnd/>
            <a:tailEnd/>
          </a:ln>
        </p:spPr>
        <p:txBody>
          <a:bodyPr>
            <a:spAutoFit/>
          </a:bodyPr>
          <a:lstStyle/>
          <a:p>
            <a:pPr eaLnBrk="0" hangingPunct="0">
              <a:spcBef>
                <a:spcPct val="50000"/>
              </a:spcBef>
            </a:pPr>
            <a:r>
              <a:rPr lang="en-US" sz="2400" dirty="0">
                <a:latin typeface="Book Antiqua" pitchFamily="18" charset="0"/>
                <a:cs typeface="Arial" charset="0"/>
              </a:rPr>
              <a:t>P: The initial vale</a:t>
            </a:r>
          </a:p>
          <a:p>
            <a:pPr eaLnBrk="0" hangingPunct="0">
              <a:spcBef>
                <a:spcPct val="50000"/>
              </a:spcBef>
            </a:pPr>
            <a:r>
              <a:rPr lang="en-US" sz="2400" dirty="0">
                <a:latin typeface="Book Antiqua" pitchFamily="18" charset="0"/>
                <a:cs typeface="Arial" charset="0"/>
              </a:rPr>
              <a:t>MARR: Minimum Acceptable Rate of Return</a:t>
            </a:r>
          </a:p>
          <a:p>
            <a:pPr eaLnBrk="0" hangingPunct="0">
              <a:spcBef>
                <a:spcPct val="50000"/>
              </a:spcBef>
            </a:pPr>
            <a:r>
              <a:rPr lang="en-US" sz="2400" dirty="0">
                <a:latin typeface="Book Antiqua" pitchFamily="18" charset="0"/>
                <a:cs typeface="Arial" charset="0"/>
              </a:rPr>
              <a:t>F= P(1+MARR)</a:t>
            </a:r>
            <a:r>
              <a:rPr lang="en-US" sz="2400" baseline="30000" dirty="0">
                <a:latin typeface="Book Antiqua" pitchFamily="18" charset="0"/>
                <a:cs typeface="Arial" charset="0"/>
              </a:rPr>
              <a:t>N</a:t>
            </a:r>
          </a:p>
          <a:p>
            <a:pPr>
              <a:spcBef>
                <a:spcPct val="50000"/>
              </a:spcBef>
            </a:pPr>
            <a:r>
              <a:rPr lang="en-US" sz="2400" dirty="0">
                <a:latin typeface="Book Antiqua" pitchFamily="18" charset="0"/>
                <a:cs typeface="Arial" charset="0"/>
              </a:rPr>
              <a:t>P = F/(1+MARR)</a:t>
            </a:r>
            <a:r>
              <a:rPr lang="en-US" sz="2400" baseline="30000" dirty="0">
                <a:latin typeface="Book Antiqua" pitchFamily="18" charset="0"/>
                <a:cs typeface="Arial" charset="0"/>
              </a:rPr>
              <a:t>N</a:t>
            </a:r>
          </a:p>
          <a:p>
            <a:pPr>
              <a:spcBef>
                <a:spcPct val="50000"/>
              </a:spcBef>
            </a:pPr>
            <a:r>
              <a:rPr lang="en-US" sz="2400" dirty="0">
                <a:latin typeface="Book Antiqua" pitchFamily="18" charset="0"/>
                <a:cs typeface="Arial" charset="0"/>
              </a:rPr>
              <a:t>P = F/(1+r)</a:t>
            </a:r>
            <a:r>
              <a:rPr lang="en-US" sz="2400" baseline="30000" dirty="0">
                <a:latin typeface="Book Antiqua" pitchFamily="18" charset="0"/>
                <a:cs typeface="Arial" charset="0"/>
              </a:rPr>
              <a:t>N</a:t>
            </a:r>
          </a:p>
          <a:p>
            <a:pPr>
              <a:spcBef>
                <a:spcPct val="50000"/>
              </a:spcBef>
            </a:pPr>
            <a:r>
              <a:rPr lang="en-US" sz="2400" dirty="0">
                <a:latin typeface="Book Antiqua" pitchFamily="18" charset="0"/>
                <a:cs typeface="Arial" charset="0"/>
              </a:rPr>
              <a:t>P = F(1+r)</a:t>
            </a:r>
            <a:r>
              <a:rPr lang="en-US" sz="2400" baseline="30000" dirty="0">
                <a:latin typeface="Book Antiqua" pitchFamily="18" charset="0"/>
                <a:cs typeface="Arial" charset="0"/>
              </a:rPr>
              <a:t>-N</a:t>
            </a:r>
          </a:p>
          <a:p>
            <a:pPr>
              <a:spcBef>
                <a:spcPct val="50000"/>
              </a:spcBef>
            </a:pPr>
            <a:endParaRPr lang="en-US" sz="2400" baseline="30000" dirty="0">
              <a:latin typeface="Book Antiqua" pitchFamily="18" charset="0"/>
              <a:cs typeface="Arial" charset="0"/>
            </a:endParaRPr>
          </a:p>
        </p:txBody>
      </p:sp>
      <p:grpSp>
        <p:nvGrpSpPr>
          <p:cNvPr id="4" name="Group 3">
            <a:extLst>
              <a:ext uri="{FF2B5EF4-FFF2-40B4-BE49-F238E27FC236}">
                <a16:creationId xmlns:a16="http://schemas.microsoft.com/office/drawing/2014/main" id="{2BC66CDE-8D70-47F0-8696-0F0EAFED5863}"/>
              </a:ext>
            </a:extLst>
          </p:cNvPr>
          <p:cNvGrpSpPr/>
          <p:nvPr/>
        </p:nvGrpSpPr>
        <p:grpSpPr>
          <a:xfrm>
            <a:off x="6781800" y="2100828"/>
            <a:ext cx="3048000" cy="1371600"/>
            <a:chOff x="6096000" y="4572000"/>
            <a:chExt cx="3048000" cy="1371600"/>
          </a:xfrm>
        </p:grpSpPr>
        <p:cxnSp>
          <p:nvCxnSpPr>
            <p:cNvPr id="5" name="Straight Arrow Connector 4">
              <a:extLst>
                <a:ext uri="{FF2B5EF4-FFF2-40B4-BE49-F238E27FC236}">
                  <a16:creationId xmlns:a16="http://schemas.microsoft.com/office/drawing/2014/main" id="{753983F4-1E3D-4075-A9D6-76A00E604983}"/>
                </a:ext>
              </a:extLst>
            </p:cNvPr>
            <p:cNvCxnSpPr/>
            <p:nvPr/>
          </p:nvCxnSpPr>
          <p:spPr bwMode="auto">
            <a:xfrm>
              <a:off x="6629400" y="5334000"/>
              <a:ext cx="0" cy="609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6" name="Straight Connector 5">
              <a:extLst>
                <a:ext uri="{FF2B5EF4-FFF2-40B4-BE49-F238E27FC236}">
                  <a16:creationId xmlns:a16="http://schemas.microsoft.com/office/drawing/2014/main" id="{E39050E0-444F-4922-A705-827344B6889D}"/>
                </a:ext>
              </a:extLst>
            </p:cNvPr>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Arrow Connector 6">
              <a:extLst>
                <a:ext uri="{FF2B5EF4-FFF2-40B4-BE49-F238E27FC236}">
                  <a16:creationId xmlns:a16="http://schemas.microsoft.com/office/drawing/2014/main" id="{178D58DA-B9E8-4A77-9778-3C18C9FD9617}"/>
                </a:ext>
              </a:extLst>
            </p:cNvPr>
            <p:cNvCxnSpPr/>
            <p:nvPr/>
          </p:nvCxnSpPr>
          <p:spPr bwMode="auto">
            <a:xfrm>
              <a:off x="8686800" y="4572000"/>
              <a:ext cx="0" cy="1371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grpSp>
      <p:sp>
        <p:nvSpPr>
          <p:cNvPr id="8" name="Text Box 6">
            <a:extLst>
              <a:ext uri="{FF2B5EF4-FFF2-40B4-BE49-F238E27FC236}">
                <a16:creationId xmlns:a16="http://schemas.microsoft.com/office/drawing/2014/main" id="{C6CDD996-B1E1-4CD9-BA97-49ED9F5B6F1B}"/>
              </a:ext>
            </a:extLst>
          </p:cNvPr>
          <p:cNvSpPr txBox="1">
            <a:spLocks noChangeArrowheads="1"/>
          </p:cNvSpPr>
          <p:nvPr/>
        </p:nvSpPr>
        <p:spPr bwMode="auto">
          <a:xfrm>
            <a:off x="152400" y="4267200"/>
            <a:ext cx="10515600" cy="2077492"/>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r = the minimum acceptable rate of return </a:t>
            </a:r>
          </a:p>
          <a:p>
            <a:pPr>
              <a:spcBef>
                <a:spcPct val="50000"/>
              </a:spcBef>
            </a:pPr>
            <a:endParaRPr lang="en-US" sz="900" baseline="30000" dirty="0">
              <a:latin typeface="Book Antiqua" pitchFamily="18" charset="0"/>
              <a:cs typeface="Arial" charset="0"/>
            </a:endParaRPr>
          </a:p>
          <a:p>
            <a:pPr>
              <a:spcBef>
                <a:spcPct val="50000"/>
              </a:spcBef>
            </a:pPr>
            <a:r>
              <a:rPr lang="en-US" sz="2400" dirty="0">
                <a:latin typeface="Book Antiqua" pitchFamily="18" charset="0"/>
                <a:cs typeface="Arial" charset="0"/>
              </a:rPr>
              <a:t>=FV(r, N,PMT,PV,0</a:t>
            </a:r>
            <a:r>
              <a:rPr lang="en-US" sz="2400" dirty="0">
                <a:latin typeface="Book Antiqua" pitchFamily="18" charset="0"/>
                <a:cs typeface="Arial" charset="0"/>
                <a:sym typeface="Wingdings" panose="05000000000000000000" pitchFamily="2" charset="2"/>
              </a:rPr>
              <a:t></a:t>
            </a:r>
            <a:r>
              <a:rPr lang="en-US" sz="2400" dirty="0">
                <a:latin typeface="Book Antiqua" pitchFamily="18" charset="0"/>
                <a:cs typeface="Arial" charset="0"/>
              </a:rPr>
              <a:t> EOY) = </a:t>
            </a:r>
          </a:p>
          <a:p>
            <a:pPr>
              <a:spcBef>
                <a:spcPct val="50000"/>
              </a:spcBef>
            </a:pPr>
            <a:endParaRPr lang="en-US" sz="2400" baseline="30000" dirty="0">
              <a:latin typeface="Book Antiqua" pitchFamily="18" charset="0"/>
              <a:cs typeface="Arial" charset="0"/>
            </a:endParaRPr>
          </a:p>
          <a:p>
            <a:pPr>
              <a:spcBef>
                <a:spcPct val="50000"/>
              </a:spcBef>
            </a:pPr>
            <a:r>
              <a:rPr lang="en-US" sz="2400" dirty="0">
                <a:latin typeface="Book Antiqua" pitchFamily="18" charset="0"/>
                <a:cs typeface="Arial" charset="0"/>
              </a:rPr>
              <a:t>=PV(r, N,PMT,FV,0 </a:t>
            </a:r>
            <a:r>
              <a:rPr lang="en-US" sz="2400" dirty="0">
                <a:latin typeface="Book Antiqua" pitchFamily="18" charset="0"/>
                <a:cs typeface="Arial" charset="0"/>
                <a:sym typeface="Wingdings" panose="05000000000000000000" pitchFamily="2" charset="2"/>
              </a:rPr>
              <a:t></a:t>
            </a:r>
            <a:r>
              <a:rPr lang="en-US" sz="2400" dirty="0">
                <a:latin typeface="Book Antiqua" pitchFamily="18" charset="0"/>
                <a:cs typeface="Arial" charset="0"/>
              </a:rPr>
              <a:t>EOY) = </a:t>
            </a:r>
            <a:endParaRPr lang="en-US" sz="2800" baseline="30000" dirty="0"/>
          </a:p>
        </p:txBody>
      </p:sp>
    </p:spTree>
    <p:extLst>
      <p:ext uri="{BB962C8B-B14F-4D97-AF65-F5344CB8AC3E}">
        <p14:creationId xmlns:p14="http://schemas.microsoft.com/office/powerpoint/2010/main" val="2086654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dissolv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dissolv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75B3-904C-4051-9A48-54660F5EE789}"/>
              </a:ext>
            </a:extLst>
          </p:cNvPr>
          <p:cNvSpPr>
            <a:spLocks noGrp="1"/>
          </p:cNvSpPr>
          <p:nvPr>
            <p:ph type="title"/>
          </p:nvPr>
        </p:nvSpPr>
        <p:spPr/>
        <p:txBody>
          <a:bodyPr/>
          <a:lstStyle/>
          <a:p>
            <a:r>
              <a:rPr lang="en-US" dirty="0"/>
              <a:t>Present Value Index Table</a:t>
            </a:r>
          </a:p>
        </p:txBody>
      </p:sp>
      <p:graphicFrame>
        <p:nvGraphicFramePr>
          <p:cNvPr id="11" name="Object 2">
            <a:extLst>
              <a:ext uri="{FF2B5EF4-FFF2-40B4-BE49-F238E27FC236}">
                <a16:creationId xmlns:a16="http://schemas.microsoft.com/office/drawing/2014/main" id="{A8D28D04-134E-41DA-98E9-D30AC2F41784}"/>
              </a:ext>
            </a:extLst>
          </p:cNvPr>
          <p:cNvGraphicFramePr>
            <a:graphicFrameLocks noChangeAspect="1"/>
          </p:cNvGraphicFramePr>
          <p:nvPr/>
        </p:nvGraphicFramePr>
        <p:xfrm>
          <a:off x="214312" y="697079"/>
          <a:ext cx="11522111" cy="2808121"/>
        </p:xfrm>
        <a:graphic>
          <a:graphicData uri="http://schemas.openxmlformats.org/presentationml/2006/ole">
            <mc:AlternateContent xmlns:mc="http://schemas.openxmlformats.org/markup-compatibility/2006">
              <mc:Choice xmlns:v="urn:schemas-microsoft-com:vml" Requires="v">
                <p:oleObj spid="_x0000_s202754" name="Worksheet" r:id="rId3" imgW="8715508" imgH="2124212" progId="Excel.Sheet.12">
                  <p:embed/>
                </p:oleObj>
              </mc:Choice>
              <mc:Fallback>
                <p:oleObj name="Worksheet" r:id="rId3" imgW="8715508" imgH="2124212" progId="Excel.Sheet.12">
                  <p:embed/>
                  <p:pic>
                    <p:nvPicPr>
                      <p:cNvPr id="11" name="Object 2">
                        <a:extLst>
                          <a:ext uri="{FF2B5EF4-FFF2-40B4-BE49-F238E27FC236}">
                            <a16:creationId xmlns:a16="http://schemas.microsoft.com/office/drawing/2014/main" id="{A8D28D04-134E-41DA-98E9-D30AC2F41784}"/>
                          </a:ext>
                        </a:extLst>
                      </p:cNvPr>
                      <p:cNvPicPr>
                        <a:picLocks noChangeAspect="1" noChangeArrowheads="1"/>
                      </p:cNvPicPr>
                      <p:nvPr/>
                    </p:nvPicPr>
                    <p:blipFill>
                      <a:blip r:embed="rId4"/>
                      <a:srcRect/>
                      <a:stretch>
                        <a:fillRect/>
                      </a:stretch>
                    </p:blipFill>
                    <p:spPr bwMode="auto">
                      <a:xfrm>
                        <a:off x="214312" y="697079"/>
                        <a:ext cx="11522111" cy="2808121"/>
                      </a:xfrm>
                      <a:prstGeom prst="rect">
                        <a:avLst/>
                      </a:prstGeom>
                      <a:noFill/>
                      <a:ln>
                        <a:noFill/>
                      </a:ln>
                      <a:effectLst/>
                    </p:spPr>
                  </p:pic>
                </p:oleObj>
              </mc:Fallback>
            </mc:AlternateContent>
          </a:graphicData>
        </a:graphic>
      </p:graphicFrame>
      <p:pic>
        <p:nvPicPr>
          <p:cNvPr id="6" name="Picture 5">
            <a:extLst>
              <a:ext uri="{FF2B5EF4-FFF2-40B4-BE49-F238E27FC236}">
                <a16:creationId xmlns:a16="http://schemas.microsoft.com/office/drawing/2014/main" id="{834A45E4-88D2-4A7D-A6E0-5084128A76C8}"/>
              </a:ext>
            </a:extLst>
          </p:cNvPr>
          <p:cNvPicPr>
            <a:picLocks noChangeAspect="1"/>
          </p:cNvPicPr>
          <p:nvPr/>
        </p:nvPicPr>
        <p:blipFill>
          <a:blip r:embed="rId5"/>
          <a:stretch>
            <a:fillRect/>
          </a:stretch>
        </p:blipFill>
        <p:spPr>
          <a:xfrm>
            <a:off x="214312" y="3657600"/>
            <a:ext cx="6596841" cy="2640341"/>
          </a:xfrm>
          <a:prstGeom prst="rect">
            <a:avLst/>
          </a:prstGeom>
        </p:spPr>
      </p:pic>
      <p:sp>
        <p:nvSpPr>
          <p:cNvPr id="15" name="Rectangle 14">
            <a:extLst>
              <a:ext uri="{FF2B5EF4-FFF2-40B4-BE49-F238E27FC236}">
                <a16:creationId xmlns:a16="http://schemas.microsoft.com/office/drawing/2014/main" id="{D344F6FE-9AA4-4542-B8E1-A45D09850EAC}"/>
              </a:ext>
            </a:extLst>
          </p:cNvPr>
          <p:cNvSpPr/>
          <p:nvPr/>
        </p:nvSpPr>
        <p:spPr bwMode="auto">
          <a:xfrm>
            <a:off x="457199" y="3886200"/>
            <a:ext cx="6353953" cy="241174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12" name="Object 11">
            <a:extLst>
              <a:ext uri="{FF2B5EF4-FFF2-40B4-BE49-F238E27FC236}">
                <a16:creationId xmlns:a16="http://schemas.microsoft.com/office/drawing/2014/main" id="{691F97E3-2C27-498B-8103-78E021F0324F}"/>
              </a:ext>
            </a:extLst>
          </p:cNvPr>
          <p:cNvGraphicFramePr>
            <a:graphicFrameLocks noChangeAspect="1"/>
          </p:cNvGraphicFramePr>
          <p:nvPr/>
        </p:nvGraphicFramePr>
        <p:xfrm>
          <a:off x="422031" y="3886200"/>
          <a:ext cx="6353953" cy="2411741"/>
        </p:xfrm>
        <a:graphic>
          <a:graphicData uri="http://schemas.openxmlformats.org/presentationml/2006/ole">
            <mc:AlternateContent xmlns:mc="http://schemas.openxmlformats.org/markup-compatibility/2006">
              <mc:Choice xmlns:v="urn:schemas-microsoft-com:vml" Requires="v">
                <p:oleObj spid="_x0000_s202755" name="Worksheet" r:id="rId6" imgW="7524661" imgH="2809836" progId="Excel.Sheet.12">
                  <p:embed/>
                </p:oleObj>
              </mc:Choice>
              <mc:Fallback>
                <p:oleObj name="Worksheet" r:id="rId6" imgW="7524661" imgH="2809836" progId="Excel.Sheet.12">
                  <p:embed/>
                  <p:pic>
                    <p:nvPicPr>
                      <p:cNvPr id="12" name="Object 11">
                        <a:extLst>
                          <a:ext uri="{FF2B5EF4-FFF2-40B4-BE49-F238E27FC236}">
                            <a16:creationId xmlns:a16="http://schemas.microsoft.com/office/drawing/2014/main" id="{691F97E3-2C27-498B-8103-78E021F0324F}"/>
                          </a:ext>
                        </a:extLst>
                      </p:cNvPr>
                      <p:cNvPicPr/>
                      <p:nvPr/>
                    </p:nvPicPr>
                    <p:blipFill>
                      <a:blip r:embed="rId7"/>
                      <a:stretch>
                        <a:fillRect/>
                      </a:stretch>
                    </p:blipFill>
                    <p:spPr>
                      <a:xfrm>
                        <a:off x="422031" y="3886200"/>
                        <a:ext cx="6353953" cy="2411741"/>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9C04875-62B9-47D8-828E-AC219D63AE03}"/>
              </a:ext>
            </a:extLst>
          </p:cNvPr>
          <p:cNvGraphicFramePr>
            <a:graphicFrameLocks noChangeAspect="1"/>
          </p:cNvGraphicFramePr>
          <p:nvPr/>
        </p:nvGraphicFramePr>
        <p:xfrm>
          <a:off x="6994336" y="4878351"/>
          <a:ext cx="3064064" cy="1419589"/>
        </p:xfrm>
        <a:graphic>
          <a:graphicData uri="http://schemas.openxmlformats.org/presentationml/2006/ole">
            <mc:AlternateContent xmlns:mc="http://schemas.openxmlformats.org/markup-compatibility/2006">
              <mc:Choice xmlns:v="urn:schemas-microsoft-com:vml" Requires="v">
                <p:oleObj spid="_x0000_s202756" name="Worksheet" r:id="rId8" imgW="2076191" imgH="961894" progId="Excel.Sheet.12">
                  <p:embed/>
                </p:oleObj>
              </mc:Choice>
              <mc:Fallback>
                <p:oleObj name="Worksheet" r:id="rId8" imgW="2076191" imgH="961894" progId="Excel.Sheet.12">
                  <p:embed/>
                  <p:pic>
                    <p:nvPicPr>
                      <p:cNvPr id="3" name="Object 2">
                        <a:extLst>
                          <a:ext uri="{FF2B5EF4-FFF2-40B4-BE49-F238E27FC236}">
                            <a16:creationId xmlns:a16="http://schemas.microsoft.com/office/drawing/2014/main" id="{59C04875-62B9-47D8-828E-AC219D63AE03}"/>
                          </a:ext>
                        </a:extLst>
                      </p:cNvPr>
                      <p:cNvPicPr/>
                      <p:nvPr/>
                    </p:nvPicPr>
                    <p:blipFill>
                      <a:blip r:embed="rId9"/>
                      <a:stretch>
                        <a:fillRect/>
                      </a:stretch>
                    </p:blipFill>
                    <p:spPr>
                      <a:xfrm>
                        <a:off x="6994336" y="4878351"/>
                        <a:ext cx="3064064" cy="1419589"/>
                      </a:xfrm>
                      <a:prstGeom prst="rect">
                        <a:avLst/>
                      </a:prstGeom>
                    </p:spPr>
                  </p:pic>
                </p:oleObj>
              </mc:Fallback>
            </mc:AlternateContent>
          </a:graphicData>
        </a:graphic>
      </p:graphicFrame>
    </p:spTree>
    <p:extLst>
      <p:ext uri="{BB962C8B-B14F-4D97-AF65-F5344CB8AC3E}">
        <p14:creationId xmlns:p14="http://schemas.microsoft.com/office/powerpoint/2010/main" val="29733023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5F8-B0F4-46E4-837A-7919787A5914}"/>
              </a:ext>
            </a:extLst>
          </p:cNvPr>
          <p:cNvSpPr>
            <a:spLocks noGrp="1"/>
          </p:cNvSpPr>
          <p:nvPr>
            <p:ph type="title"/>
          </p:nvPr>
        </p:nvSpPr>
        <p:spPr/>
        <p:txBody>
          <a:bodyPr/>
          <a:lstStyle/>
          <a:p>
            <a:r>
              <a:rPr lang="en-US" dirty="0"/>
              <a:t>Back to the PBP Example</a:t>
            </a:r>
          </a:p>
        </p:txBody>
      </p:sp>
      <p:sp>
        <p:nvSpPr>
          <p:cNvPr id="3" name="Rectangle 3">
            <a:extLst>
              <a:ext uri="{FF2B5EF4-FFF2-40B4-BE49-F238E27FC236}">
                <a16:creationId xmlns:a16="http://schemas.microsoft.com/office/drawing/2014/main" id="{2ACBC401-8D0D-40E7-A98F-3D4B21A7F955}"/>
              </a:ext>
            </a:extLst>
          </p:cNvPr>
          <p:cNvSpPr txBox="1">
            <a:spLocks noChangeArrowheads="1"/>
          </p:cNvSpPr>
          <p:nvPr/>
        </p:nvSpPr>
        <p:spPr bwMode="auto">
          <a:xfrm>
            <a:off x="14416" y="677562"/>
            <a:ext cx="12101384" cy="27432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The initial investment of a project at the </a:t>
            </a:r>
            <a:r>
              <a:rPr lang="en-US" sz="2400" b="1" dirty="0">
                <a:solidFill>
                  <a:srgbClr val="C00000"/>
                </a:solidFill>
                <a:latin typeface="Book Antiqua" pitchFamily="18" charset="0"/>
                <a:ea typeface="Times New Roman"/>
              </a:rPr>
              <a:t>end of year 0 is 10 million </a:t>
            </a:r>
            <a:r>
              <a:rPr lang="en-US" sz="2400" dirty="0">
                <a:latin typeface="Book Antiqua" pitchFamily="18" charset="0"/>
                <a:ea typeface="Times New Roman"/>
              </a:rPr>
              <a:t>dollars. </a:t>
            </a:r>
            <a:r>
              <a:rPr lang="en-US" sz="2400" b="1" dirty="0">
                <a:solidFill>
                  <a:srgbClr val="C00000"/>
                </a:solidFill>
                <a:latin typeface="Book Antiqua" pitchFamily="18" charset="0"/>
                <a:ea typeface="Times New Roman"/>
              </a:rPr>
              <a:t>Depreciation</a:t>
            </a:r>
            <a:r>
              <a:rPr lang="en-US" sz="2400" dirty="0">
                <a:latin typeface="Book Antiqua" pitchFamily="18" charset="0"/>
                <a:ea typeface="Times New Roman"/>
              </a:rPr>
              <a:t> is computed using </a:t>
            </a:r>
            <a:r>
              <a:rPr lang="en-US" sz="2400" b="1" dirty="0">
                <a:solidFill>
                  <a:srgbClr val="C00000"/>
                </a:solidFill>
                <a:latin typeface="Book Antiqua" pitchFamily="18" charset="0"/>
                <a:ea typeface="Times New Roman"/>
              </a:rPr>
              <a:t>straight-line </a:t>
            </a:r>
            <a:r>
              <a:rPr lang="en-US" sz="2400" dirty="0">
                <a:latin typeface="Book Antiqua" pitchFamily="18" charset="0"/>
                <a:ea typeface="Times New Roman"/>
              </a:rPr>
              <a:t>method with accounting </a:t>
            </a:r>
            <a:r>
              <a:rPr lang="en-US" sz="2400" b="1" dirty="0">
                <a:solidFill>
                  <a:srgbClr val="C00000"/>
                </a:solidFill>
                <a:latin typeface="Book Antiqua" pitchFamily="18" charset="0"/>
                <a:ea typeface="Times New Roman"/>
              </a:rPr>
              <a:t>life of five years </a:t>
            </a:r>
            <a:r>
              <a:rPr lang="en-US" sz="2400" dirty="0">
                <a:latin typeface="Book Antiqua" pitchFamily="18" charset="0"/>
                <a:ea typeface="Times New Roman"/>
              </a:rPr>
              <a:t>and </a:t>
            </a:r>
            <a:r>
              <a:rPr lang="en-US" sz="2400" b="1" dirty="0">
                <a:solidFill>
                  <a:srgbClr val="C00000"/>
                </a:solidFill>
                <a:latin typeface="Book Antiqua" pitchFamily="18" charset="0"/>
                <a:ea typeface="Times New Roman"/>
              </a:rPr>
              <a:t>zero salvage </a:t>
            </a:r>
            <a:r>
              <a:rPr lang="en-US" sz="2400" dirty="0">
                <a:latin typeface="Book Antiqua" pitchFamily="18" charset="0"/>
                <a:ea typeface="Times New Roman"/>
              </a:rPr>
              <a:t>value. </a:t>
            </a:r>
            <a:r>
              <a:rPr lang="en-US" sz="2400" b="1" dirty="0">
                <a:solidFill>
                  <a:srgbClr val="C00000"/>
                </a:solidFill>
                <a:latin typeface="Book Antiqua" pitchFamily="18" charset="0"/>
                <a:ea typeface="Times New Roman"/>
              </a:rPr>
              <a:t>Net income before tax and depreciation is 3 million dollars per year</a:t>
            </a:r>
            <a:r>
              <a:rPr lang="en-US" sz="2400" dirty="0">
                <a:latin typeface="Book Antiqua" pitchFamily="18" charset="0"/>
                <a:ea typeface="Times New Roman"/>
              </a:rPr>
              <a:t>. The </a:t>
            </a:r>
            <a:r>
              <a:rPr lang="en-US" sz="2400" b="1" dirty="0">
                <a:solidFill>
                  <a:srgbClr val="C00000"/>
                </a:solidFill>
                <a:latin typeface="Book Antiqua" pitchFamily="18" charset="0"/>
                <a:ea typeface="Times New Roman"/>
              </a:rPr>
              <a:t>tax rate is 40%. </a:t>
            </a:r>
            <a:r>
              <a:rPr lang="en-US" sz="2400" dirty="0">
                <a:latin typeface="Book Antiqua" pitchFamily="18" charset="0"/>
                <a:ea typeface="Times New Roman"/>
              </a:rPr>
              <a:t>Compute net income after tax in Year 1. Compute net cash inflow in Year 1. At the end of year 7 we sell everything for 5 million dollars. Compute NPV and IRR. </a:t>
            </a:r>
          </a:p>
          <a:p>
            <a:pPr>
              <a:spcBef>
                <a:spcPts val="0"/>
              </a:spcBef>
              <a:spcAft>
                <a:spcPts val="0"/>
              </a:spcAft>
            </a:pPr>
            <a:endParaRPr lang="en-US" sz="1400" dirty="0">
              <a:latin typeface="Book Antiqua" pitchFamily="18" charset="0"/>
              <a:ea typeface="Times New Roman"/>
            </a:endParaRPr>
          </a:p>
        </p:txBody>
      </p:sp>
      <p:sp>
        <p:nvSpPr>
          <p:cNvPr id="4" name="Rectangle 3">
            <a:extLst>
              <a:ext uri="{FF2B5EF4-FFF2-40B4-BE49-F238E27FC236}">
                <a16:creationId xmlns:a16="http://schemas.microsoft.com/office/drawing/2014/main" id="{F2DF4AF2-23FD-467F-B370-C11D5A5CF0FC}"/>
              </a:ext>
            </a:extLst>
          </p:cNvPr>
          <p:cNvSpPr txBox="1">
            <a:spLocks noChangeArrowheads="1"/>
          </p:cNvSpPr>
          <p:nvPr/>
        </p:nvSpPr>
        <p:spPr bwMode="auto">
          <a:xfrm>
            <a:off x="76200" y="3208638"/>
            <a:ext cx="9182669" cy="29718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Net Income Before Tax and Depreciation 	3</a:t>
            </a:r>
          </a:p>
          <a:p>
            <a:pPr>
              <a:spcBef>
                <a:spcPts val="0"/>
              </a:spcBef>
              <a:spcAft>
                <a:spcPts val="0"/>
              </a:spcAft>
            </a:pPr>
            <a:r>
              <a:rPr lang="en-US" sz="2400" dirty="0">
                <a:latin typeface="Book Antiqua" pitchFamily="18" charset="0"/>
                <a:ea typeface="Times New Roman"/>
              </a:rPr>
              <a:t>Depreciation 						2</a:t>
            </a:r>
          </a:p>
          <a:p>
            <a:pPr>
              <a:spcBef>
                <a:spcPts val="0"/>
              </a:spcBef>
              <a:spcAft>
                <a:spcPts val="0"/>
              </a:spcAft>
            </a:pPr>
            <a:r>
              <a:rPr lang="en-US" sz="2400" dirty="0">
                <a:latin typeface="Book Antiqua" pitchFamily="18" charset="0"/>
                <a:ea typeface="Times New Roman"/>
              </a:rPr>
              <a:t>Income Before Tax					1</a:t>
            </a:r>
          </a:p>
          <a:p>
            <a:pPr>
              <a:spcBef>
                <a:spcPts val="0"/>
              </a:spcBef>
              <a:spcAft>
                <a:spcPts val="0"/>
              </a:spcAft>
            </a:pPr>
            <a:r>
              <a:rPr lang="en-US" sz="2400" dirty="0">
                <a:latin typeface="Book Antiqua" pitchFamily="18" charset="0"/>
                <a:ea typeface="Times New Roman"/>
              </a:rPr>
              <a:t>Tax							0.4</a:t>
            </a:r>
          </a:p>
          <a:p>
            <a:pPr>
              <a:spcBef>
                <a:spcPts val="0"/>
              </a:spcBef>
              <a:spcAft>
                <a:spcPts val="0"/>
              </a:spcAft>
            </a:pPr>
            <a:r>
              <a:rPr lang="en-US" sz="2400" dirty="0">
                <a:latin typeface="Book Antiqua" pitchFamily="18" charset="0"/>
                <a:ea typeface="Times New Roman"/>
              </a:rPr>
              <a:t>Net Income After Tax				0.6</a:t>
            </a:r>
          </a:p>
          <a:p>
            <a:pPr>
              <a:spcBef>
                <a:spcPts val="0"/>
              </a:spcBef>
              <a:spcAft>
                <a:spcPts val="0"/>
              </a:spcAft>
            </a:pPr>
            <a:r>
              <a:rPr lang="en-US" sz="2400" dirty="0">
                <a:latin typeface="Book Antiqua" pitchFamily="18" charset="0"/>
                <a:ea typeface="Times New Roman"/>
              </a:rPr>
              <a:t>Cash Flow of Depreciation				2</a:t>
            </a:r>
          </a:p>
          <a:p>
            <a:pPr>
              <a:spcBef>
                <a:spcPts val="0"/>
              </a:spcBef>
              <a:spcAft>
                <a:spcPts val="0"/>
              </a:spcAft>
            </a:pPr>
            <a:r>
              <a:rPr lang="en-US" sz="2400" dirty="0">
                <a:latin typeface="Book Antiqua" pitchFamily="18" charset="0"/>
                <a:ea typeface="Times New Roman"/>
              </a:rPr>
              <a:t>Net cash flow per year				2.6</a:t>
            </a:r>
          </a:p>
          <a:p>
            <a:pPr>
              <a:spcBef>
                <a:spcPts val="0"/>
              </a:spcBef>
              <a:spcAft>
                <a:spcPts val="0"/>
              </a:spcAft>
            </a:pPr>
            <a:r>
              <a:rPr lang="en-US" sz="2400" dirty="0">
                <a:latin typeface="Book Antiqua" pitchFamily="18" charset="0"/>
                <a:ea typeface="Times New Roman"/>
              </a:rPr>
              <a:t>This is true for the first 5 yeas. </a:t>
            </a:r>
          </a:p>
        </p:txBody>
      </p:sp>
    </p:spTree>
    <p:extLst>
      <p:ext uri="{BB962C8B-B14F-4D97-AF65-F5344CB8AC3E}">
        <p14:creationId xmlns:p14="http://schemas.microsoft.com/office/powerpoint/2010/main" val="2825368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CF02-876E-413F-BDF2-99BA28F53880}"/>
              </a:ext>
            </a:extLst>
          </p:cNvPr>
          <p:cNvSpPr>
            <a:spLocks noGrp="1"/>
          </p:cNvSpPr>
          <p:nvPr>
            <p:ph type="title"/>
          </p:nvPr>
        </p:nvSpPr>
        <p:spPr/>
        <p:txBody>
          <a:bodyPr/>
          <a:lstStyle/>
          <a:p>
            <a:r>
              <a:rPr lang="en-US" dirty="0"/>
              <a:t>Future Value (FV); Present Value (PV)</a:t>
            </a:r>
          </a:p>
        </p:txBody>
      </p:sp>
      <p:sp>
        <p:nvSpPr>
          <p:cNvPr id="3" name="Text Box 6">
            <a:extLst>
              <a:ext uri="{FF2B5EF4-FFF2-40B4-BE49-F238E27FC236}">
                <a16:creationId xmlns:a16="http://schemas.microsoft.com/office/drawing/2014/main" id="{E9D09EF5-901F-4D4E-BFA1-5FFCB09039AF}"/>
              </a:ext>
            </a:extLst>
          </p:cNvPr>
          <p:cNvSpPr txBox="1">
            <a:spLocks noChangeArrowheads="1"/>
          </p:cNvSpPr>
          <p:nvPr/>
        </p:nvSpPr>
        <p:spPr bwMode="auto">
          <a:xfrm>
            <a:off x="22655" y="533400"/>
            <a:ext cx="7063946" cy="2923877"/>
          </a:xfrm>
          <a:prstGeom prst="rect">
            <a:avLst/>
          </a:prstGeom>
          <a:noFill/>
          <a:ln w="12700">
            <a:noFill/>
            <a:miter lim="800000"/>
            <a:headEnd/>
            <a:tailEnd/>
          </a:ln>
        </p:spPr>
        <p:txBody>
          <a:bodyPr wrap="square">
            <a:spAutoFit/>
          </a:bodyPr>
          <a:lstStyle/>
          <a:p>
            <a:pPr eaLnBrk="0" hangingPunct="0">
              <a:spcBef>
                <a:spcPts val="0"/>
              </a:spcBef>
              <a:spcAft>
                <a:spcPts val="1200"/>
              </a:spcAft>
            </a:pPr>
            <a:r>
              <a:rPr lang="en-US" sz="2400" dirty="0">
                <a:latin typeface="Book Antiqua" pitchFamily="18" charset="0"/>
                <a:cs typeface="Arial" charset="0"/>
              </a:rPr>
              <a:t>But after year 5 we do not have depreciation.</a:t>
            </a:r>
          </a:p>
          <a:p>
            <a:pPr eaLnBrk="0" hangingPunct="0">
              <a:spcBef>
                <a:spcPts val="0"/>
              </a:spcBef>
              <a:spcAft>
                <a:spcPts val="1200"/>
              </a:spcAft>
            </a:pPr>
            <a:r>
              <a:rPr lang="en-US" sz="2400" dirty="0">
                <a:latin typeface="Book Antiqua" pitchFamily="18" charset="0"/>
                <a:cs typeface="Arial" charset="0"/>
              </a:rPr>
              <a:t>Therefore, the two million dollars depreciation is not a cost anymore.  Our revenue will increases by </a:t>
            </a:r>
          </a:p>
          <a:p>
            <a:pPr eaLnBrk="0" hangingPunct="0">
              <a:spcBef>
                <a:spcPts val="0"/>
              </a:spcBef>
              <a:spcAft>
                <a:spcPts val="1200"/>
              </a:spcAft>
            </a:pPr>
            <a:r>
              <a:rPr lang="en-US" sz="2400" dirty="0">
                <a:latin typeface="Book Antiqua" pitchFamily="18" charset="0"/>
                <a:cs typeface="Arial" charset="0"/>
              </a:rPr>
              <a:t>2(1-0.4) = 1.2 million dollars. </a:t>
            </a:r>
          </a:p>
          <a:p>
            <a:pPr eaLnBrk="0" hangingPunct="0">
              <a:spcBef>
                <a:spcPts val="0"/>
              </a:spcBef>
              <a:spcAft>
                <a:spcPts val="1200"/>
              </a:spcAft>
            </a:pPr>
            <a:r>
              <a:rPr lang="en-US" sz="2400" dirty="0">
                <a:latin typeface="Book Antiqua" pitchFamily="18" charset="0"/>
                <a:cs typeface="Arial" charset="0"/>
              </a:rPr>
              <a:t>Net income after tax = 0.6+1.2 =1.8 </a:t>
            </a:r>
          </a:p>
          <a:p>
            <a:pPr eaLnBrk="0" hangingPunct="0">
              <a:spcBef>
                <a:spcPts val="0"/>
              </a:spcBef>
              <a:spcAft>
                <a:spcPts val="1200"/>
              </a:spcAft>
            </a:pPr>
            <a:r>
              <a:rPr lang="en-US" sz="2400" dirty="0">
                <a:latin typeface="Book Antiqua" pitchFamily="18" charset="0"/>
                <a:cs typeface="Arial" charset="0"/>
              </a:rPr>
              <a:t>You do not believe me?</a:t>
            </a:r>
          </a:p>
        </p:txBody>
      </p:sp>
      <p:cxnSp>
        <p:nvCxnSpPr>
          <p:cNvPr id="4" name="Straight Arrow Connector 3">
            <a:extLst>
              <a:ext uri="{FF2B5EF4-FFF2-40B4-BE49-F238E27FC236}">
                <a16:creationId xmlns:a16="http://schemas.microsoft.com/office/drawing/2014/main" id="{DDBA63AA-2357-4E03-B50C-2A6EE24BCE5D}"/>
              </a:ext>
            </a:extLst>
          </p:cNvPr>
          <p:cNvCxnSpPr/>
          <p:nvPr/>
        </p:nvCxnSpPr>
        <p:spPr bwMode="auto">
          <a:xfrm flipV="1">
            <a:off x="8077199" y="2362200"/>
            <a:ext cx="0" cy="16764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5" name="Straight Connector 4">
            <a:extLst>
              <a:ext uri="{FF2B5EF4-FFF2-40B4-BE49-F238E27FC236}">
                <a16:creationId xmlns:a16="http://schemas.microsoft.com/office/drawing/2014/main" id="{620ABF52-FDA5-48AA-BFA5-2EC2D4A75294}"/>
              </a:ext>
            </a:extLst>
          </p:cNvPr>
          <p:cNvCxnSpPr/>
          <p:nvPr/>
        </p:nvCxnSpPr>
        <p:spPr bwMode="auto">
          <a:xfrm>
            <a:off x="8077200" y="2362200"/>
            <a:ext cx="37338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a:extLst>
              <a:ext uri="{FF2B5EF4-FFF2-40B4-BE49-F238E27FC236}">
                <a16:creationId xmlns:a16="http://schemas.microsoft.com/office/drawing/2014/main" id="{90290F75-3EC4-4871-9772-7C7E21215EF6}"/>
              </a:ext>
            </a:extLst>
          </p:cNvPr>
          <p:cNvCxnSpPr/>
          <p:nvPr/>
        </p:nvCxnSpPr>
        <p:spPr bwMode="auto">
          <a:xfrm>
            <a:off x="8610599" y="16920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7" name="Straight Arrow Connector 6">
            <a:extLst>
              <a:ext uri="{FF2B5EF4-FFF2-40B4-BE49-F238E27FC236}">
                <a16:creationId xmlns:a16="http://schemas.microsoft.com/office/drawing/2014/main" id="{5FE6966F-28CE-4F53-AB76-8FFFB357EF02}"/>
              </a:ext>
            </a:extLst>
          </p:cNvPr>
          <p:cNvCxnSpPr/>
          <p:nvPr/>
        </p:nvCxnSpPr>
        <p:spPr bwMode="auto">
          <a:xfrm>
            <a:off x="9143999" y="16877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8" name="Straight Arrow Connector 7">
            <a:extLst>
              <a:ext uri="{FF2B5EF4-FFF2-40B4-BE49-F238E27FC236}">
                <a16:creationId xmlns:a16="http://schemas.microsoft.com/office/drawing/2014/main" id="{D809E066-ED9B-4A70-A4F8-CB423F9F1EBA}"/>
              </a:ext>
            </a:extLst>
          </p:cNvPr>
          <p:cNvCxnSpPr/>
          <p:nvPr/>
        </p:nvCxnSpPr>
        <p:spPr bwMode="auto">
          <a:xfrm>
            <a:off x="9677399" y="16877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9" name="Straight Arrow Connector 8">
            <a:extLst>
              <a:ext uri="{FF2B5EF4-FFF2-40B4-BE49-F238E27FC236}">
                <a16:creationId xmlns:a16="http://schemas.microsoft.com/office/drawing/2014/main" id="{E9015C4D-AD84-46FB-979A-F6DD01AC1C8B}"/>
              </a:ext>
            </a:extLst>
          </p:cNvPr>
          <p:cNvCxnSpPr/>
          <p:nvPr/>
        </p:nvCxnSpPr>
        <p:spPr bwMode="auto">
          <a:xfrm>
            <a:off x="10210799" y="16877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10" name="Straight Arrow Connector 9">
            <a:extLst>
              <a:ext uri="{FF2B5EF4-FFF2-40B4-BE49-F238E27FC236}">
                <a16:creationId xmlns:a16="http://schemas.microsoft.com/office/drawing/2014/main" id="{DA9D3C72-B183-4068-A131-75683951E12B}"/>
              </a:ext>
            </a:extLst>
          </p:cNvPr>
          <p:cNvCxnSpPr/>
          <p:nvPr/>
        </p:nvCxnSpPr>
        <p:spPr bwMode="auto">
          <a:xfrm>
            <a:off x="10744199" y="1687727"/>
            <a:ext cx="0" cy="6858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sp>
        <p:nvSpPr>
          <p:cNvPr id="11" name="Rectangle 3">
            <a:extLst>
              <a:ext uri="{FF2B5EF4-FFF2-40B4-BE49-F238E27FC236}">
                <a16:creationId xmlns:a16="http://schemas.microsoft.com/office/drawing/2014/main" id="{EBC3FF87-80C4-43CD-B123-C0E48A34E40D}"/>
              </a:ext>
            </a:extLst>
          </p:cNvPr>
          <p:cNvSpPr txBox="1">
            <a:spLocks noChangeArrowheads="1"/>
          </p:cNvSpPr>
          <p:nvPr/>
        </p:nvSpPr>
        <p:spPr bwMode="auto">
          <a:xfrm>
            <a:off x="22655" y="3460254"/>
            <a:ext cx="9192928" cy="2422451"/>
          </a:xfrm>
          <a:prstGeom prst="rect">
            <a:avLst/>
          </a:prstGeom>
          <a:noFill/>
          <a:ln w="9525">
            <a:noFill/>
            <a:miter lim="800000"/>
            <a:headEnd/>
            <a:tailEnd/>
          </a:ln>
        </p:spPr>
        <p:txBody>
          <a:bodyPr/>
          <a:lstStyle/>
          <a:p>
            <a:pPr>
              <a:spcBef>
                <a:spcPts val="0"/>
              </a:spcBef>
              <a:spcAft>
                <a:spcPts val="1200"/>
              </a:spcAft>
            </a:pPr>
            <a:r>
              <a:rPr lang="en-US" sz="2400" dirty="0">
                <a:latin typeface="Book Antiqua" pitchFamily="18" charset="0"/>
                <a:ea typeface="Times New Roman"/>
              </a:rPr>
              <a:t>Net Income Before Tax and Depreciation 	3</a:t>
            </a:r>
          </a:p>
          <a:p>
            <a:pPr>
              <a:spcBef>
                <a:spcPts val="0"/>
              </a:spcBef>
              <a:spcAft>
                <a:spcPts val="1200"/>
              </a:spcAft>
            </a:pPr>
            <a:r>
              <a:rPr lang="en-US" sz="2400" dirty="0">
                <a:latin typeface="Book Antiqua" pitchFamily="18" charset="0"/>
                <a:ea typeface="Times New Roman"/>
              </a:rPr>
              <a:t>Depreciation						0 </a:t>
            </a:r>
          </a:p>
          <a:p>
            <a:pPr>
              <a:spcBef>
                <a:spcPts val="0"/>
              </a:spcBef>
              <a:spcAft>
                <a:spcPts val="1200"/>
              </a:spcAft>
            </a:pPr>
            <a:r>
              <a:rPr lang="en-US" sz="2400" dirty="0">
                <a:latin typeface="Book Antiqua" pitchFamily="18" charset="0"/>
                <a:ea typeface="Times New Roman"/>
              </a:rPr>
              <a:t>Income Before Tax					3</a:t>
            </a:r>
          </a:p>
          <a:p>
            <a:pPr>
              <a:spcBef>
                <a:spcPts val="0"/>
              </a:spcBef>
              <a:spcAft>
                <a:spcPts val="1200"/>
              </a:spcAft>
            </a:pPr>
            <a:r>
              <a:rPr lang="en-US" sz="2400" dirty="0">
                <a:latin typeface="Book Antiqua" pitchFamily="18" charset="0"/>
                <a:ea typeface="Times New Roman"/>
              </a:rPr>
              <a:t>Tax					         0.4(3) =1.2</a:t>
            </a:r>
          </a:p>
          <a:p>
            <a:pPr>
              <a:spcBef>
                <a:spcPts val="0"/>
              </a:spcBef>
              <a:spcAft>
                <a:spcPts val="1200"/>
              </a:spcAft>
            </a:pPr>
            <a:r>
              <a:rPr lang="en-US" sz="2400" dirty="0">
                <a:latin typeface="Book Antiqua" pitchFamily="18" charset="0"/>
                <a:ea typeface="Times New Roman"/>
              </a:rPr>
              <a:t>Net Income After Tax in Year 6			1.8</a:t>
            </a:r>
          </a:p>
        </p:txBody>
      </p:sp>
      <p:cxnSp>
        <p:nvCxnSpPr>
          <p:cNvPr id="12" name="Straight Arrow Connector 11">
            <a:extLst>
              <a:ext uri="{FF2B5EF4-FFF2-40B4-BE49-F238E27FC236}">
                <a16:creationId xmlns:a16="http://schemas.microsoft.com/office/drawing/2014/main" id="{48A21F9A-3A0F-4B50-8C09-6C85ADEA32D7}"/>
              </a:ext>
            </a:extLst>
          </p:cNvPr>
          <p:cNvCxnSpPr/>
          <p:nvPr/>
        </p:nvCxnSpPr>
        <p:spPr bwMode="auto">
          <a:xfrm>
            <a:off x="11277599" y="1763927"/>
            <a:ext cx="0" cy="609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13" name="Straight Arrow Connector 12">
            <a:extLst>
              <a:ext uri="{FF2B5EF4-FFF2-40B4-BE49-F238E27FC236}">
                <a16:creationId xmlns:a16="http://schemas.microsoft.com/office/drawing/2014/main" id="{1545BB2F-534C-44B5-B832-F57ED27AC4B6}"/>
              </a:ext>
            </a:extLst>
          </p:cNvPr>
          <p:cNvCxnSpPr/>
          <p:nvPr/>
        </p:nvCxnSpPr>
        <p:spPr bwMode="auto">
          <a:xfrm>
            <a:off x="11811000" y="1001927"/>
            <a:ext cx="1" cy="1371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sp>
        <p:nvSpPr>
          <p:cNvPr id="14" name="Rectangle 3">
            <a:extLst>
              <a:ext uri="{FF2B5EF4-FFF2-40B4-BE49-F238E27FC236}">
                <a16:creationId xmlns:a16="http://schemas.microsoft.com/office/drawing/2014/main" id="{BD1704E0-43D6-4CF9-BA26-4CA92A6249A1}"/>
              </a:ext>
            </a:extLst>
          </p:cNvPr>
          <p:cNvSpPr txBox="1">
            <a:spLocks noChangeArrowheads="1"/>
          </p:cNvSpPr>
          <p:nvPr/>
        </p:nvSpPr>
        <p:spPr bwMode="auto">
          <a:xfrm>
            <a:off x="22655" y="6084994"/>
            <a:ext cx="9182669" cy="445873"/>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Net Income After Tax in Year 7    1.8+5(1-0.4) = 4.8</a:t>
            </a:r>
          </a:p>
        </p:txBody>
      </p:sp>
    </p:spTree>
    <p:extLst>
      <p:ext uri="{BB962C8B-B14F-4D97-AF65-F5344CB8AC3E}">
        <p14:creationId xmlns:p14="http://schemas.microsoft.com/office/powerpoint/2010/main" val="3378495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dissolv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dissolv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dissolve">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dissolv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dissolve">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dissolve">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dissolve">
                                      <p:cBhvr>
                                        <p:cTn id="67" dur="500"/>
                                        <p:tgtEl>
                                          <p:spTgt spid="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1">
                                            <p:txEl>
                                              <p:pRg st="2" end="2"/>
                                            </p:txEl>
                                          </p:spTgt>
                                        </p:tgtEl>
                                        <p:attrNameLst>
                                          <p:attrName>style.visibility</p:attrName>
                                        </p:attrNameLst>
                                      </p:cBhvr>
                                      <p:to>
                                        <p:strVal val="visible"/>
                                      </p:to>
                                    </p:set>
                                    <p:animEffect transition="in" filter="dissolve">
                                      <p:cBhvr>
                                        <p:cTn id="72" dur="500"/>
                                        <p:tgtEl>
                                          <p:spTgt spid="1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1">
                                            <p:txEl>
                                              <p:pRg st="3" end="3"/>
                                            </p:txEl>
                                          </p:spTgt>
                                        </p:tgtEl>
                                        <p:attrNameLst>
                                          <p:attrName>style.visibility</p:attrName>
                                        </p:attrNameLst>
                                      </p:cBhvr>
                                      <p:to>
                                        <p:strVal val="visible"/>
                                      </p:to>
                                    </p:set>
                                    <p:animEffect transition="in" filter="dissolve">
                                      <p:cBhvr>
                                        <p:cTn id="77" dur="500"/>
                                        <p:tgtEl>
                                          <p:spTgt spid="1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1">
                                            <p:txEl>
                                              <p:pRg st="4" end="4"/>
                                            </p:txEl>
                                          </p:spTgt>
                                        </p:tgtEl>
                                        <p:attrNameLst>
                                          <p:attrName>style.visibility</p:attrName>
                                        </p:attrNameLst>
                                      </p:cBhvr>
                                      <p:to>
                                        <p:strVal val="visible"/>
                                      </p:to>
                                    </p:set>
                                    <p:animEffect transition="in" filter="dissolve">
                                      <p:cBhvr>
                                        <p:cTn id="82" dur="500"/>
                                        <p:tgtEl>
                                          <p:spTgt spid="11">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4">
                                            <p:txEl>
                                              <p:pRg st="0" end="0"/>
                                            </p:txEl>
                                          </p:spTgt>
                                        </p:tgtEl>
                                        <p:attrNameLst>
                                          <p:attrName>style.visibility</p:attrName>
                                        </p:attrNameLst>
                                      </p:cBhvr>
                                      <p:to>
                                        <p:strVal val="visible"/>
                                      </p:to>
                                    </p:set>
                                    <p:animEffect transition="in" filter="dissolve">
                                      <p:cBhvr>
                                        <p:cTn id="92" dur="500"/>
                                        <p:tgtEl>
                                          <p:spTgt spid="14">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1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9122-9FC7-4C2F-94CF-01EA68EF66CD}"/>
              </a:ext>
            </a:extLst>
          </p:cNvPr>
          <p:cNvSpPr>
            <a:spLocks noGrp="1"/>
          </p:cNvSpPr>
          <p:nvPr>
            <p:ph type="title"/>
          </p:nvPr>
        </p:nvSpPr>
        <p:spPr/>
        <p:txBody>
          <a:bodyPr/>
          <a:lstStyle/>
          <a:p>
            <a:r>
              <a:rPr lang="en-US" dirty="0">
                <a:cs typeface="Arial" charset="0"/>
              </a:rPr>
              <a:t>Net Present Value (NPV)</a:t>
            </a:r>
            <a:endParaRPr lang="en-US" dirty="0"/>
          </a:p>
        </p:txBody>
      </p:sp>
      <p:graphicFrame>
        <p:nvGraphicFramePr>
          <p:cNvPr id="3" name="Object 4">
            <a:extLst>
              <a:ext uri="{FF2B5EF4-FFF2-40B4-BE49-F238E27FC236}">
                <a16:creationId xmlns:a16="http://schemas.microsoft.com/office/drawing/2014/main" id="{BAF2D79A-D2F5-4FA8-B2EA-CE6536D36CAC}"/>
              </a:ext>
            </a:extLst>
          </p:cNvPr>
          <p:cNvGraphicFramePr>
            <a:graphicFrameLocks noChangeAspect="1"/>
          </p:cNvGraphicFramePr>
          <p:nvPr/>
        </p:nvGraphicFramePr>
        <p:xfrm>
          <a:off x="18068" y="715455"/>
          <a:ext cx="5830888" cy="1257300"/>
        </p:xfrm>
        <a:graphic>
          <a:graphicData uri="http://schemas.openxmlformats.org/presentationml/2006/ole">
            <mc:AlternateContent xmlns:mc="http://schemas.openxmlformats.org/markup-compatibility/2006">
              <mc:Choice xmlns:v="urn:schemas-microsoft-com:vml" Requires="v">
                <p:oleObj spid="_x0000_s203778" name="Equation" r:id="rId3" imgW="1993680" imgH="431640" progId="Equation.3">
                  <p:embed/>
                </p:oleObj>
              </mc:Choice>
              <mc:Fallback>
                <p:oleObj name="Equation" r:id="rId3" imgW="1993680" imgH="431640" progId="Equation.3">
                  <p:embed/>
                  <p:pic>
                    <p:nvPicPr>
                      <p:cNvPr id="3" name="Object 4">
                        <a:extLst>
                          <a:ext uri="{FF2B5EF4-FFF2-40B4-BE49-F238E27FC236}">
                            <a16:creationId xmlns:a16="http://schemas.microsoft.com/office/drawing/2014/main" id="{BAF2D79A-D2F5-4FA8-B2EA-CE6536D36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8" y="715455"/>
                        <a:ext cx="5830888"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Box 6">
            <a:extLst>
              <a:ext uri="{FF2B5EF4-FFF2-40B4-BE49-F238E27FC236}">
                <a16:creationId xmlns:a16="http://schemas.microsoft.com/office/drawing/2014/main" id="{EC868A01-BD47-4B5F-BA86-C31234DB879D}"/>
              </a:ext>
            </a:extLst>
          </p:cNvPr>
          <p:cNvSpPr txBox="1">
            <a:spLocks noChangeArrowheads="1"/>
          </p:cNvSpPr>
          <p:nvPr/>
        </p:nvSpPr>
        <p:spPr bwMode="auto">
          <a:xfrm>
            <a:off x="168650" y="2078610"/>
            <a:ext cx="4648200" cy="1569660"/>
          </a:xfrm>
          <a:prstGeom prst="rect">
            <a:avLst/>
          </a:prstGeom>
          <a:noFill/>
          <a:ln w="12700">
            <a:noFill/>
            <a:miter lim="800000"/>
            <a:headEnd/>
            <a:tailEnd/>
          </a:ln>
        </p:spPr>
        <p:txBody>
          <a:bodyPr wrap="square">
            <a:spAutoFit/>
          </a:bodyPr>
          <a:lstStyle/>
          <a:p>
            <a:pPr eaLnBrk="0" hangingPunct="0">
              <a:spcBef>
                <a:spcPct val="50000"/>
              </a:spcBef>
            </a:pPr>
            <a:r>
              <a:rPr lang="en-US" sz="2400" i="1" dirty="0">
                <a:latin typeface="Book Antiqua" pitchFamily="18" charset="0"/>
              </a:rPr>
              <a:t>I</a:t>
            </a:r>
            <a:r>
              <a:rPr lang="en-US" sz="2400" i="1" baseline="-25000" dirty="0">
                <a:latin typeface="Book Antiqua" pitchFamily="18" charset="0"/>
              </a:rPr>
              <a:t>0</a:t>
            </a:r>
            <a:r>
              <a:rPr lang="en-US" sz="2400" i="1" dirty="0">
                <a:latin typeface="Book Antiqua" pitchFamily="18" charset="0"/>
              </a:rPr>
              <a:t> </a:t>
            </a:r>
            <a:r>
              <a:rPr lang="en-US" sz="2400" dirty="0">
                <a:latin typeface="Book Antiqua" pitchFamily="18" charset="0"/>
              </a:rPr>
              <a:t>= the initial investment</a:t>
            </a:r>
            <a:endParaRPr lang="en-US" sz="2400" i="1" dirty="0">
              <a:latin typeface="Book Antiqua" pitchFamily="18" charset="0"/>
            </a:endParaRPr>
          </a:p>
          <a:p>
            <a:pPr eaLnBrk="0" hangingPunct="0">
              <a:spcBef>
                <a:spcPct val="50000"/>
              </a:spcBef>
            </a:pPr>
            <a:r>
              <a:rPr lang="en-US" sz="2400" i="1" dirty="0">
                <a:latin typeface="Book Antiqua" pitchFamily="18" charset="0"/>
              </a:rPr>
              <a:t>F</a:t>
            </a:r>
            <a:r>
              <a:rPr lang="en-US" sz="2400" i="1" baseline="-25000" dirty="0">
                <a:latin typeface="Book Antiqua" pitchFamily="18" charset="0"/>
              </a:rPr>
              <a:t>t</a:t>
            </a:r>
            <a:r>
              <a:rPr lang="en-US" sz="2400" i="1" dirty="0">
                <a:latin typeface="Book Antiqua" pitchFamily="18" charset="0"/>
              </a:rPr>
              <a:t> </a:t>
            </a:r>
            <a:r>
              <a:rPr lang="en-US" sz="2400" dirty="0">
                <a:latin typeface="Book Antiqua" pitchFamily="18" charset="0"/>
              </a:rPr>
              <a:t>= the net cash flow in period</a:t>
            </a:r>
            <a:r>
              <a:rPr lang="en-US" sz="2400" i="1" dirty="0">
                <a:latin typeface="Book Antiqua" pitchFamily="18" charset="0"/>
              </a:rPr>
              <a:t> t</a:t>
            </a:r>
          </a:p>
          <a:p>
            <a:pPr eaLnBrk="0" hangingPunct="0">
              <a:spcBef>
                <a:spcPct val="50000"/>
              </a:spcBef>
            </a:pPr>
            <a:r>
              <a:rPr lang="en-US" sz="2400" i="1" dirty="0">
                <a:latin typeface="Book Antiqua" pitchFamily="18" charset="0"/>
              </a:rPr>
              <a:t>r = </a:t>
            </a:r>
            <a:r>
              <a:rPr lang="en-US" sz="2400" dirty="0">
                <a:latin typeface="Book Antiqua" pitchFamily="18" charset="0"/>
              </a:rPr>
              <a:t>the required rate of return</a:t>
            </a:r>
          </a:p>
        </p:txBody>
      </p:sp>
      <p:sp>
        <p:nvSpPr>
          <p:cNvPr id="5" name="Text Box 6">
            <a:extLst>
              <a:ext uri="{FF2B5EF4-FFF2-40B4-BE49-F238E27FC236}">
                <a16:creationId xmlns:a16="http://schemas.microsoft.com/office/drawing/2014/main" id="{39FAD9A6-C60C-4690-A39F-160CDE3FB205}"/>
              </a:ext>
            </a:extLst>
          </p:cNvPr>
          <p:cNvSpPr txBox="1">
            <a:spLocks noChangeArrowheads="1"/>
          </p:cNvSpPr>
          <p:nvPr/>
        </p:nvSpPr>
        <p:spPr bwMode="auto">
          <a:xfrm>
            <a:off x="0" y="5649961"/>
            <a:ext cx="12202064" cy="830997"/>
          </a:xfrm>
          <a:prstGeom prst="rect">
            <a:avLst/>
          </a:prstGeom>
          <a:noFill/>
          <a:ln w="12700">
            <a:noFill/>
            <a:miter lim="800000"/>
            <a:headEnd/>
            <a:tailEnd/>
          </a:ln>
        </p:spPr>
        <p:txBody>
          <a:bodyPr wrap="square">
            <a:spAutoFit/>
          </a:bodyPr>
          <a:lstStyle/>
          <a:p>
            <a:pPr eaLnBrk="0" hangingPunct="0">
              <a:spcBef>
                <a:spcPct val="50000"/>
              </a:spcBef>
            </a:pPr>
            <a:r>
              <a:rPr lang="en-US" sz="2400" b="1" dirty="0">
                <a:latin typeface="Book Antiqua" pitchFamily="18" charset="0"/>
              </a:rPr>
              <a:t>Important note: </a:t>
            </a:r>
            <a:r>
              <a:rPr lang="en-US" sz="2400" dirty="0">
                <a:latin typeface="Book Antiqua" pitchFamily="18" charset="0"/>
              </a:rPr>
              <a:t>NPV function in excel assumes that the first cash flow is at the end of year 1. </a:t>
            </a:r>
          </a:p>
        </p:txBody>
      </p:sp>
      <p:graphicFrame>
        <p:nvGraphicFramePr>
          <p:cNvPr id="10" name="Object 9">
            <a:extLst>
              <a:ext uri="{FF2B5EF4-FFF2-40B4-BE49-F238E27FC236}">
                <a16:creationId xmlns:a16="http://schemas.microsoft.com/office/drawing/2014/main" id="{990E2A87-AF89-4F47-BF5D-A1125A1A5D36}"/>
              </a:ext>
            </a:extLst>
          </p:cNvPr>
          <p:cNvGraphicFramePr>
            <a:graphicFrameLocks noChangeAspect="1"/>
          </p:cNvGraphicFramePr>
          <p:nvPr/>
        </p:nvGraphicFramePr>
        <p:xfrm>
          <a:off x="6141506" y="838200"/>
          <a:ext cx="5796366" cy="2590800"/>
        </p:xfrm>
        <a:graphic>
          <a:graphicData uri="http://schemas.openxmlformats.org/presentationml/2006/ole">
            <mc:AlternateContent xmlns:mc="http://schemas.openxmlformats.org/markup-compatibility/2006">
              <mc:Choice xmlns:v="urn:schemas-microsoft-com:vml" Requires="v">
                <p:oleObj spid="_x0000_s203779" name="Worksheet" r:id="rId5" imgW="3771826" imgH="1686122" progId="Excel.Sheet.12">
                  <p:embed/>
                </p:oleObj>
              </mc:Choice>
              <mc:Fallback>
                <p:oleObj name="Worksheet" r:id="rId5" imgW="3771826" imgH="1686122" progId="Excel.Sheet.12">
                  <p:embed/>
                  <p:pic>
                    <p:nvPicPr>
                      <p:cNvPr id="10" name="Object 9">
                        <a:extLst>
                          <a:ext uri="{FF2B5EF4-FFF2-40B4-BE49-F238E27FC236}">
                            <a16:creationId xmlns:a16="http://schemas.microsoft.com/office/drawing/2014/main" id="{990E2A87-AF89-4F47-BF5D-A1125A1A5D36}"/>
                          </a:ext>
                        </a:extLst>
                      </p:cNvPr>
                      <p:cNvPicPr/>
                      <p:nvPr/>
                    </p:nvPicPr>
                    <p:blipFill>
                      <a:blip r:embed="rId6"/>
                      <a:stretch>
                        <a:fillRect/>
                      </a:stretch>
                    </p:blipFill>
                    <p:spPr>
                      <a:xfrm>
                        <a:off x="6141506" y="838200"/>
                        <a:ext cx="5796366" cy="2590800"/>
                      </a:xfrm>
                      <a:prstGeom prst="rect">
                        <a:avLst/>
                      </a:prstGeom>
                    </p:spPr>
                  </p:pic>
                </p:oleObj>
              </mc:Fallback>
            </mc:AlternateContent>
          </a:graphicData>
        </a:graphic>
      </p:graphicFrame>
    </p:spTree>
    <p:extLst>
      <p:ext uri="{BB962C8B-B14F-4D97-AF65-F5344CB8AC3E}">
        <p14:creationId xmlns:p14="http://schemas.microsoft.com/office/powerpoint/2010/main" val="3826022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idx="4294967295"/>
          </p:nvPr>
        </p:nvSpPr>
        <p:spPr>
          <a:xfrm>
            <a:off x="0" y="0"/>
            <a:ext cx="12192000" cy="575102"/>
          </a:xfrm>
        </p:spPr>
        <p:txBody>
          <a:bodyPr/>
          <a:lstStyle/>
          <a:p>
            <a:pPr eaLnBrk="1" hangingPunct="1"/>
            <a:r>
              <a:rPr lang="en-US" dirty="0">
                <a:cs typeface="Arial" charset="0"/>
              </a:rPr>
              <a:t>Draw Activity on Node Network</a:t>
            </a:r>
          </a:p>
        </p:txBody>
      </p:sp>
      <p:sp>
        <p:nvSpPr>
          <p:cNvPr id="16389" name="TextBox 46"/>
          <p:cNvSpPr txBox="1">
            <a:spLocks noChangeArrowheads="1"/>
          </p:cNvSpPr>
          <p:nvPr/>
        </p:nvSpPr>
        <p:spPr bwMode="auto">
          <a:xfrm>
            <a:off x="85454" y="596712"/>
            <a:ext cx="694421" cy="2862322"/>
          </a:xfrm>
          <a:prstGeom prst="rect">
            <a:avLst/>
          </a:prstGeom>
          <a:noFill/>
          <a:ln w="9525">
            <a:noFill/>
            <a:miter lim="800000"/>
            <a:headEnd/>
            <a:tailEnd/>
          </a:ln>
        </p:spPr>
        <p:txBody>
          <a:bodyPr wrap="none">
            <a:spAutoFit/>
          </a:bodyPr>
          <a:lstStyle/>
          <a:p>
            <a:r>
              <a:rPr lang="en-US" dirty="0">
                <a:latin typeface="Book Antiqua" panose="02040602050305030304" pitchFamily="18" charset="0"/>
              </a:rPr>
              <a:t>a:-</a:t>
            </a:r>
          </a:p>
          <a:p>
            <a:r>
              <a:rPr lang="en-US" dirty="0">
                <a:latin typeface="Book Antiqua" panose="02040602050305030304" pitchFamily="18" charset="0"/>
              </a:rPr>
              <a:t>b:a</a:t>
            </a:r>
          </a:p>
          <a:p>
            <a:r>
              <a:rPr lang="en-US" dirty="0">
                <a:latin typeface="Book Antiqua" panose="02040602050305030304" pitchFamily="18" charset="0"/>
              </a:rPr>
              <a:t>c:a</a:t>
            </a:r>
          </a:p>
          <a:p>
            <a:r>
              <a:rPr lang="en-US" dirty="0">
                <a:latin typeface="Book Antiqua" panose="02040602050305030304" pitchFamily="18" charset="0"/>
              </a:rPr>
              <a:t>d:a</a:t>
            </a:r>
          </a:p>
          <a:p>
            <a:r>
              <a:rPr lang="en-US" dirty="0">
                <a:latin typeface="Book Antiqua" panose="02040602050305030304" pitchFamily="18" charset="0"/>
              </a:rPr>
              <a:t>e: b</a:t>
            </a:r>
          </a:p>
          <a:p>
            <a:r>
              <a:rPr lang="en-US" dirty="0">
                <a:latin typeface="Book Antiqua" panose="02040602050305030304" pitchFamily="18" charset="0"/>
              </a:rPr>
              <a:t>f:c</a:t>
            </a:r>
          </a:p>
          <a:p>
            <a:r>
              <a:rPr lang="en-US" dirty="0">
                <a:latin typeface="Book Antiqua" panose="02040602050305030304" pitchFamily="18" charset="0"/>
              </a:rPr>
              <a:t>g:c</a:t>
            </a:r>
          </a:p>
          <a:p>
            <a:r>
              <a:rPr lang="en-US" dirty="0">
                <a:latin typeface="Book Antiqua" panose="02040602050305030304" pitchFamily="18" charset="0"/>
              </a:rPr>
              <a:t>h:e,f</a:t>
            </a:r>
          </a:p>
          <a:p>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d,g</a:t>
            </a:r>
            <a:endParaRPr lang="en-US" dirty="0">
              <a:latin typeface="Book Antiqua" panose="02040602050305030304" pitchFamily="18" charset="0"/>
            </a:endParaRPr>
          </a:p>
          <a:p>
            <a:r>
              <a:rPr lang="en-US" dirty="0">
                <a:latin typeface="Book Antiqua" panose="02040602050305030304" pitchFamily="18" charset="0"/>
              </a:rPr>
              <a:t>j: </a:t>
            </a:r>
            <a:r>
              <a:rPr lang="en-US" dirty="0" err="1">
                <a:latin typeface="Book Antiqua" panose="02040602050305030304" pitchFamily="18" charset="0"/>
              </a:rPr>
              <a:t>h,i</a:t>
            </a:r>
            <a:endParaRPr lang="en-US" dirty="0">
              <a:latin typeface="Book Antiqua" panose="02040602050305030304" pitchFamily="18" charset="0"/>
            </a:endParaRPr>
          </a:p>
        </p:txBody>
      </p:sp>
      <p:sp>
        <p:nvSpPr>
          <p:cNvPr id="13" name="TextBox 12"/>
          <p:cNvSpPr txBox="1"/>
          <p:nvPr/>
        </p:nvSpPr>
        <p:spPr>
          <a:xfrm>
            <a:off x="2743200" y="32398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a</a:t>
            </a:r>
          </a:p>
        </p:txBody>
      </p:sp>
      <p:sp>
        <p:nvSpPr>
          <p:cNvPr id="15" name="TextBox 14"/>
          <p:cNvSpPr txBox="1"/>
          <p:nvPr/>
        </p:nvSpPr>
        <p:spPr>
          <a:xfrm>
            <a:off x="4495800" y="24016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b</a:t>
            </a:r>
          </a:p>
        </p:txBody>
      </p:sp>
      <p:sp>
        <p:nvSpPr>
          <p:cNvPr id="16" name="TextBox 15"/>
          <p:cNvSpPr txBox="1"/>
          <p:nvPr/>
        </p:nvSpPr>
        <p:spPr>
          <a:xfrm>
            <a:off x="4495800" y="32398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c</a:t>
            </a:r>
          </a:p>
        </p:txBody>
      </p:sp>
      <p:sp>
        <p:nvSpPr>
          <p:cNvPr id="17" name="TextBox 16"/>
          <p:cNvSpPr txBox="1"/>
          <p:nvPr/>
        </p:nvSpPr>
        <p:spPr>
          <a:xfrm>
            <a:off x="4495800" y="49162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d</a:t>
            </a:r>
          </a:p>
        </p:txBody>
      </p:sp>
      <p:cxnSp>
        <p:nvCxnSpPr>
          <p:cNvPr id="19" name="Straight Arrow Connector 18"/>
          <p:cNvCxnSpPr>
            <a:stCxn id="13" idx="3"/>
            <a:endCxn id="15" idx="1"/>
          </p:cNvCxnSpPr>
          <p:nvPr/>
        </p:nvCxnSpPr>
        <p:spPr>
          <a:xfrm flipV="1">
            <a:off x="3505200" y="2586335"/>
            <a:ext cx="9906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3"/>
            <a:endCxn id="16" idx="1"/>
          </p:cNvCxnSpPr>
          <p:nvPr/>
        </p:nvCxnSpPr>
        <p:spPr>
          <a:xfrm>
            <a:off x="3505200" y="3424535"/>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a:endCxn id="17" idx="1"/>
          </p:cNvCxnSpPr>
          <p:nvPr/>
        </p:nvCxnSpPr>
        <p:spPr>
          <a:xfrm>
            <a:off x="3505200" y="3424535"/>
            <a:ext cx="990600" cy="1676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48400" y="24016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e</a:t>
            </a:r>
          </a:p>
        </p:txBody>
      </p:sp>
      <p:cxnSp>
        <p:nvCxnSpPr>
          <p:cNvPr id="27" name="Straight Arrow Connector 26"/>
          <p:cNvCxnSpPr>
            <a:stCxn id="15" idx="3"/>
            <a:endCxn id="26" idx="1"/>
          </p:cNvCxnSpPr>
          <p:nvPr/>
        </p:nvCxnSpPr>
        <p:spPr>
          <a:xfrm>
            <a:off x="5257800" y="2586335"/>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48400" y="32398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f</a:t>
            </a:r>
          </a:p>
        </p:txBody>
      </p:sp>
      <p:cxnSp>
        <p:nvCxnSpPr>
          <p:cNvPr id="31" name="Straight Arrow Connector 30"/>
          <p:cNvCxnSpPr>
            <a:endCxn id="30" idx="1"/>
          </p:cNvCxnSpPr>
          <p:nvPr/>
        </p:nvCxnSpPr>
        <p:spPr>
          <a:xfrm>
            <a:off x="5257800" y="3424535"/>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48400" y="40780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g</a:t>
            </a:r>
          </a:p>
        </p:txBody>
      </p:sp>
      <p:cxnSp>
        <p:nvCxnSpPr>
          <p:cNvPr id="33" name="Straight Arrow Connector 32"/>
          <p:cNvCxnSpPr>
            <a:stCxn id="16" idx="3"/>
            <a:endCxn id="32" idx="1"/>
          </p:cNvCxnSpPr>
          <p:nvPr/>
        </p:nvCxnSpPr>
        <p:spPr>
          <a:xfrm>
            <a:off x="5257800" y="3424535"/>
            <a:ext cx="9906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077200" y="2401669"/>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h</a:t>
            </a:r>
          </a:p>
        </p:txBody>
      </p:sp>
      <p:cxnSp>
        <p:nvCxnSpPr>
          <p:cNvPr id="36" name="Straight Arrow Connector 35"/>
          <p:cNvCxnSpPr>
            <a:endCxn id="35" idx="1"/>
          </p:cNvCxnSpPr>
          <p:nvPr/>
        </p:nvCxnSpPr>
        <p:spPr>
          <a:xfrm>
            <a:off x="7086600" y="2586335"/>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3"/>
            <a:endCxn id="35" idx="1"/>
          </p:cNvCxnSpPr>
          <p:nvPr/>
        </p:nvCxnSpPr>
        <p:spPr>
          <a:xfrm flipV="1">
            <a:off x="7010400" y="2586335"/>
            <a:ext cx="10668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543800" y="4916269"/>
            <a:ext cx="762000" cy="369332"/>
          </a:xfrm>
          <a:prstGeom prst="rect">
            <a:avLst/>
          </a:prstGeom>
          <a:noFill/>
          <a:ln w="44450" cmpd="sng">
            <a:solidFill>
              <a:schemeClr val="tx1"/>
            </a:solidFill>
          </a:ln>
        </p:spPr>
        <p:txBody>
          <a:bodyPr wrap="square" rtlCol="0" anchor="ctr">
            <a:spAutoFit/>
          </a:bodyPr>
          <a:lstStyle/>
          <a:p>
            <a:pPr algn="ctr"/>
            <a:r>
              <a:rPr lang="en-US" b="1" dirty="0" err="1">
                <a:latin typeface="Book Antiqua" panose="02040602050305030304" pitchFamily="18" charset="0"/>
              </a:rPr>
              <a:t>i</a:t>
            </a:r>
            <a:endParaRPr lang="en-US" b="1" dirty="0">
              <a:latin typeface="Book Antiqua" panose="02040602050305030304" pitchFamily="18" charset="0"/>
            </a:endParaRPr>
          </a:p>
        </p:txBody>
      </p:sp>
      <p:cxnSp>
        <p:nvCxnSpPr>
          <p:cNvPr id="44" name="Straight Arrow Connector 43"/>
          <p:cNvCxnSpPr>
            <a:endCxn id="40" idx="1"/>
          </p:cNvCxnSpPr>
          <p:nvPr/>
        </p:nvCxnSpPr>
        <p:spPr>
          <a:xfrm>
            <a:off x="5257800" y="5098703"/>
            <a:ext cx="2286000" cy="22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2" idx="3"/>
            <a:endCxn id="40" idx="1"/>
          </p:cNvCxnSpPr>
          <p:nvPr/>
        </p:nvCxnSpPr>
        <p:spPr>
          <a:xfrm>
            <a:off x="7010400" y="4262735"/>
            <a:ext cx="5334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601200" y="3244334"/>
            <a:ext cx="762000" cy="369332"/>
          </a:xfrm>
          <a:prstGeom prst="rect">
            <a:avLst/>
          </a:prstGeom>
          <a:noFill/>
          <a:ln w="44450" cmpd="sng">
            <a:solidFill>
              <a:schemeClr val="tx1"/>
            </a:solidFill>
          </a:ln>
        </p:spPr>
        <p:txBody>
          <a:bodyPr wrap="square" rtlCol="0" anchor="ctr">
            <a:spAutoFit/>
          </a:bodyPr>
          <a:lstStyle/>
          <a:p>
            <a:pPr algn="ctr"/>
            <a:r>
              <a:rPr lang="en-US" b="1" dirty="0">
                <a:latin typeface="Book Antiqua" panose="02040602050305030304" pitchFamily="18" charset="0"/>
              </a:rPr>
              <a:t>j</a:t>
            </a:r>
          </a:p>
        </p:txBody>
      </p:sp>
      <p:cxnSp>
        <p:nvCxnSpPr>
          <p:cNvPr id="50" name="Straight Arrow Connector 49"/>
          <p:cNvCxnSpPr>
            <a:stCxn id="40" idx="3"/>
            <a:endCxn id="49" idx="1"/>
          </p:cNvCxnSpPr>
          <p:nvPr/>
        </p:nvCxnSpPr>
        <p:spPr>
          <a:xfrm flipV="1">
            <a:off x="8305800" y="3429000"/>
            <a:ext cx="1295400" cy="16719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5" idx="3"/>
            <a:endCxn id="49" idx="1"/>
          </p:cNvCxnSpPr>
          <p:nvPr/>
        </p:nvCxnSpPr>
        <p:spPr>
          <a:xfrm>
            <a:off x="8839200" y="2586335"/>
            <a:ext cx="762000" cy="8426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dissolv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dissolv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dissolv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dissolv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dissolv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dissolv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dissolve">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dissolve">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dissolv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dissolv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dissolve">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dissolve">
                                      <p:cBhvr>
                                        <p:cTn id="1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26" grpId="0" animBg="1"/>
      <p:bldP spid="30" grpId="0" animBg="1"/>
      <p:bldP spid="32" grpId="0" animBg="1"/>
      <p:bldP spid="35" grpId="0" animBg="1"/>
      <p:bldP spid="40" grpId="0" animBg="1"/>
      <p:bldP spid="4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1791-9E40-4585-810B-E7057110E59F}"/>
              </a:ext>
            </a:extLst>
          </p:cNvPr>
          <p:cNvSpPr>
            <a:spLocks noGrp="1"/>
          </p:cNvSpPr>
          <p:nvPr>
            <p:ph type="title"/>
          </p:nvPr>
        </p:nvSpPr>
        <p:spPr/>
        <p:txBody>
          <a:bodyPr/>
          <a:lstStyle/>
          <a:p>
            <a:r>
              <a:rPr lang="en-US" dirty="0">
                <a:cs typeface="Arial" charset="0"/>
              </a:rPr>
              <a:t>Internal Rate of Return (IRR)</a:t>
            </a:r>
            <a:endParaRPr lang="en-US" dirty="0"/>
          </a:p>
        </p:txBody>
      </p:sp>
      <p:sp>
        <p:nvSpPr>
          <p:cNvPr id="3" name="Rectangle 7">
            <a:extLst>
              <a:ext uri="{FF2B5EF4-FFF2-40B4-BE49-F238E27FC236}">
                <a16:creationId xmlns:a16="http://schemas.microsoft.com/office/drawing/2014/main" id="{752EA617-B820-4AFE-A885-B10C76428BA6}"/>
              </a:ext>
            </a:extLst>
          </p:cNvPr>
          <p:cNvSpPr txBox="1">
            <a:spLocks noChangeArrowheads="1"/>
          </p:cNvSpPr>
          <p:nvPr/>
        </p:nvSpPr>
        <p:spPr bwMode="auto">
          <a:xfrm>
            <a:off x="76200" y="762000"/>
            <a:ext cx="8458200" cy="1981200"/>
          </a:xfrm>
          <a:prstGeom prst="rect">
            <a:avLst/>
          </a:prstGeom>
          <a:noFill/>
          <a:ln w="9525">
            <a:noFill/>
            <a:miter lim="800000"/>
            <a:headEnd/>
            <a:tailEnd/>
          </a:ln>
        </p:spPr>
        <p:txBody>
          <a:bodyPr/>
          <a:lstStyle/>
          <a:p>
            <a:pPr>
              <a:spcBef>
                <a:spcPct val="20000"/>
              </a:spcBef>
            </a:pPr>
            <a:r>
              <a:rPr lang="en-US" sz="2400" dirty="0">
                <a:latin typeface="Book Antiqua" pitchFamily="18" charset="0"/>
                <a:cs typeface="Arial" charset="0"/>
              </a:rPr>
              <a:t>The discount rate (r) that causes the NPV to be equal to zero.</a:t>
            </a:r>
          </a:p>
          <a:p>
            <a:pPr>
              <a:spcBef>
                <a:spcPct val="20000"/>
              </a:spcBef>
            </a:pPr>
            <a:r>
              <a:rPr lang="en-US" sz="2400" dirty="0">
                <a:latin typeface="Book Antiqua" pitchFamily="18" charset="0"/>
                <a:cs typeface="Arial" charset="0"/>
              </a:rPr>
              <a:t>The higher the IRR, the better.</a:t>
            </a:r>
          </a:p>
          <a:p>
            <a:pPr>
              <a:spcBef>
                <a:spcPct val="20000"/>
              </a:spcBef>
            </a:pPr>
            <a:r>
              <a:rPr lang="en-US" sz="2400" dirty="0">
                <a:latin typeface="Book Antiqua" pitchFamily="18" charset="0"/>
                <a:cs typeface="Arial" charset="0"/>
              </a:rPr>
              <a:t>In Excel “=</a:t>
            </a:r>
            <a:r>
              <a:rPr lang="en-US" sz="2400" noProof="1">
                <a:latin typeface="Book Antiqua" pitchFamily="18" charset="0"/>
                <a:cs typeface="Arial" charset="0"/>
              </a:rPr>
              <a:t>IRR(Series,Guess</a:t>
            </a:r>
            <a:r>
              <a:rPr lang="en-US" sz="2400" dirty="0">
                <a:latin typeface="Book Antiqua" pitchFamily="18" charset="0"/>
                <a:cs typeface="Arial" charset="0"/>
              </a:rPr>
              <a:t>)”</a:t>
            </a:r>
          </a:p>
          <a:p>
            <a:pPr>
              <a:spcBef>
                <a:spcPct val="20000"/>
              </a:spcBef>
            </a:pPr>
            <a:r>
              <a:rPr lang="en-US" sz="2400" dirty="0">
                <a:latin typeface="Book Antiqua" pitchFamily="18" charset="0"/>
                <a:cs typeface="Arial" charset="0"/>
              </a:rPr>
              <a:t>Compare IRR with MARR</a:t>
            </a:r>
          </a:p>
          <a:p>
            <a:pPr>
              <a:spcBef>
                <a:spcPct val="20000"/>
              </a:spcBef>
            </a:pPr>
            <a:r>
              <a:rPr lang="en-US" sz="2400" dirty="0">
                <a:latin typeface="Book Antiqua" pitchFamily="18" charset="0"/>
                <a:cs typeface="Arial" charset="0"/>
              </a:rPr>
              <a:t>MARR: Minimum Acceptable Rate of Return</a:t>
            </a:r>
          </a:p>
          <a:p>
            <a:pPr>
              <a:spcBef>
                <a:spcPct val="20000"/>
              </a:spcBef>
            </a:pPr>
            <a:endParaRPr lang="en-US" sz="2400" dirty="0">
              <a:latin typeface="Book Antiqua" pitchFamily="18" charset="0"/>
              <a:cs typeface="Arial" charset="0"/>
            </a:endParaRPr>
          </a:p>
          <a:p>
            <a:pPr marL="342900" indent="-342900">
              <a:spcBef>
                <a:spcPct val="20000"/>
              </a:spcBef>
              <a:buFont typeface="Wingdings" pitchFamily="1" charset="2"/>
              <a:buChar char="v"/>
            </a:pPr>
            <a:endParaRPr lang="en-US" sz="2800" dirty="0">
              <a:latin typeface="Arial" charset="0"/>
              <a:cs typeface="Arial" charset="0"/>
            </a:endParaRPr>
          </a:p>
        </p:txBody>
      </p:sp>
      <p:sp>
        <p:nvSpPr>
          <p:cNvPr id="4" name="Rectangle 7">
            <a:extLst>
              <a:ext uri="{FF2B5EF4-FFF2-40B4-BE49-F238E27FC236}">
                <a16:creationId xmlns:a16="http://schemas.microsoft.com/office/drawing/2014/main" id="{1B558A20-4875-4D58-8A81-48AAAF861D13}"/>
              </a:ext>
            </a:extLst>
          </p:cNvPr>
          <p:cNvSpPr txBox="1">
            <a:spLocks noChangeArrowheads="1"/>
          </p:cNvSpPr>
          <p:nvPr/>
        </p:nvSpPr>
        <p:spPr bwMode="auto">
          <a:xfrm>
            <a:off x="10064" y="5257800"/>
            <a:ext cx="12017991" cy="1295400"/>
          </a:xfrm>
          <a:prstGeom prst="rect">
            <a:avLst/>
          </a:prstGeom>
          <a:noFill/>
          <a:ln w="9525">
            <a:noFill/>
            <a:miter lim="800000"/>
            <a:headEnd/>
            <a:tailEnd/>
          </a:ln>
        </p:spPr>
        <p:txBody>
          <a:bodyPr/>
          <a:lstStyle/>
          <a:p>
            <a:pPr>
              <a:spcBef>
                <a:spcPct val="20000"/>
              </a:spcBef>
            </a:pPr>
            <a:r>
              <a:rPr lang="en-US" sz="2400" dirty="0">
                <a:latin typeface="Book Antiqua" pitchFamily="18" charset="0"/>
                <a:cs typeface="Arial" charset="0"/>
              </a:rPr>
              <a:t>Here it is not important where the first payment is – end of year 1 or end of year 0. The NPV for IRR is 0 everywhere. </a:t>
            </a:r>
          </a:p>
        </p:txBody>
      </p:sp>
      <p:graphicFrame>
        <p:nvGraphicFramePr>
          <p:cNvPr id="6" name="Object 5">
            <a:extLst>
              <a:ext uri="{FF2B5EF4-FFF2-40B4-BE49-F238E27FC236}">
                <a16:creationId xmlns:a16="http://schemas.microsoft.com/office/drawing/2014/main" id="{FF6EC5DA-058C-4BD9-B4E6-6D96AF24156B}"/>
              </a:ext>
            </a:extLst>
          </p:cNvPr>
          <p:cNvGraphicFramePr>
            <a:graphicFrameLocks noChangeAspect="1"/>
          </p:cNvGraphicFramePr>
          <p:nvPr/>
        </p:nvGraphicFramePr>
        <p:xfrm>
          <a:off x="6231689" y="1409700"/>
          <a:ext cx="5796366" cy="2590800"/>
        </p:xfrm>
        <a:graphic>
          <a:graphicData uri="http://schemas.openxmlformats.org/presentationml/2006/ole">
            <mc:AlternateContent xmlns:mc="http://schemas.openxmlformats.org/markup-compatibility/2006">
              <mc:Choice xmlns:v="urn:schemas-microsoft-com:vml" Requires="v">
                <p:oleObj spid="_x0000_s204802" name="Worksheet" r:id="rId3" imgW="3771826" imgH="1686122" progId="Excel.Sheet.12">
                  <p:embed/>
                </p:oleObj>
              </mc:Choice>
              <mc:Fallback>
                <p:oleObj name="Worksheet" r:id="rId3" imgW="3771826" imgH="1686122" progId="Excel.Sheet.12">
                  <p:embed/>
                  <p:pic>
                    <p:nvPicPr>
                      <p:cNvPr id="6" name="Object 5">
                        <a:extLst>
                          <a:ext uri="{FF2B5EF4-FFF2-40B4-BE49-F238E27FC236}">
                            <a16:creationId xmlns:a16="http://schemas.microsoft.com/office/drawing/2014/main" id="{FF6EC5DA-058C-4BD9-B4E6-6D96AF24156B}"/>
                          </a:ext>
                        </a:extLst>
                      </p:cNvPr>
                      <p:cNvPicPr/>
                      <p:nvPr/>
                    </p:nvPicPr>
                    <p:blipFill>
                      <a:blip r:embed="rId4"/>
                      <a:stretch>
                        <a:fillRect/>
                      </a:stretch>
                    </p:blipFill>
                    <p:spPr>
                      <a:xfrm>
                        <a:off x="6231689" y="1409700"/>
                        <a:ext cx="5796366" cy="2590800"/>
                      </a:xfrm>
                      <a:prstGeom prst="rect">
                        <a:avLst/>
                      </a:prstGeom>
                    </p:spPr>
                  </p:pic>
                </p:oleObj>
              </mc:Fallback>
            </mc:AlternateContent>
          </a:graphicData>
        </a:graphic>
      </p:graphicFrame>
    </p:spTree>
    <p:extLst>
      <p:ext uri="{BB962C8B-B14F-4D97-AF65-F5344CB8AC3E}">
        <p14:creationId xmlns:p14="http://schemas.microsoft.com/office/powerpoint/2010/main" val="4015231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ABE1-5883-4E20-870E-A5E4ADB01252}"/>
              </a:ext>
            </a:extLst>
          </p:cNvPr>
          <p:cNvSpPr>
            <a:spLocks noGrp="1"/>
          </p:cNvSpPr>
          <p:nvPr>
            <p:ph type="title"/>
          </p:nvPr>
        </p:nvSpPr>
        <p:spPr/>
        <p:txBody>
          <a:bodyPr/>
          <a:lstStyle/>
          <a:p>
            <a:r>
              <a:rPr lang="en-US" dirty="0">
                <a:cs typeface="Arial" charset="0"/>
              </a:rPr>
              <a:t>Your Mortgage; PMT and PPMT </a:t>
            </a:r>
            <a:endParaRPr lang="en-US" dirty="0"/>
          </a:p>
        </p:txBody>
      </p:sp>
      <p:sp>
        <p:nvSpPr>
          <p:cNvPr id="3" name="Rectangle 7">
            <a:extLst>
              <a:ext uri="{FF2B5EF4-FFF2-40B4-BE49-F238E27FC236}">
                <a16:creationId xmlns:a16="http://schemas.microsoft.com/office/drawing/2014/main" id="{302543A6-8897-41B2-BFE0-EF34D1F0319B}"/>
              </a:ext>
            </a:extLst>
          </p:cNvPr>
          <p:cNvSpPr txBox="1">
            <a:spLocks noChangeArrowheads="1"/>
          </p:cNvSpPr>
          <p:nvPr/>
        </p:nvSpPr>
        <p:spPr bwMode="auto">
          <a:xfrm>
            <a:off x="25924" y="747714"/>
            <a:ext cx="12166076" cy="2667000"/>
          </a:xfrm>
          <a:prstGeom prst="rect">
            <a:avLst/>
          </a:prstGeom>
          <a:noFill/>
          <a:ln w="9525">
            <a:noFill/>
            <a:miter lim="800000"/>
            <a:headEnd/>
            <a:tailEnd/>
          </a:ln>
        </p:spPr>
        <p:txBody>
          <a:bodyPr/>
          <a:lstStyle/>
          <a:p>
            <a:pPr>
              <a:spcBef>
                <a:spcPct val="20000"/>
              </a:spcBef>
            </a:pPr>
            <a:r>
              <a:rPr lang="en-US" sz="2400" dirty="0">
                <a:latin typeface="Book Antiqua" pitchFamily="18" charset="0"/>
                <a:cs typeface="Arial" charset="0"/>
              </a:rPr>
              <a:t>$600,000 loan, 5% interest rate, 30 years fixed. What is your monthly payment? the money towards the principle in the first month? the money towards the principle in the last month, your cumulative principle at the end of the fifth year?</a:t>
            </a:r>
          </a:p>
          <a:p>
            <a:pPr>
              <a:spcBef>
                <a:spcPct val="20000"/>
              </a:spcBef>
            </a:pPr>
            <a:r>
              <a:rPr lang="en-US" sz="2400" dirty="0">
                <a:latin typeface="Book Antiqua" pitchFamily="18" charset="0"/>
                <a:cs typeface="Arial" charset="0"/>
              </a:rPr>
              <a:t>Your monthly payment</a:t>
            </a:r>
          </a:p>
          <a:p>
            <a:pPr>
              <a:spcBef>
                <a:spcPct val="20000"/>
              </a:spcBef>
            </a:pPr>
            <a:r>
              <a:rPr lang="en-US" sz="2400" dirty="0">
                <a:latin typeface="Book Antiqua" pitchFamily="18" charset="0"/>
                <a:cs typeface="Arial" charset="0"/>
              </a:rPr>
              <a:t>=PMT(monthly rate,#of months,pv,[fv], [type])</a:t>
            </a:r>
          </a:p>
          <a:p>
            <a:pPr>
              <a:spcBef>
                <a:spcPct val="20000"/>
              </a:spcBef>
            </a:pPr>
            <a:r>
              <a:rPr lang="en-US" sz="2400" dirty="0">
                <a:latin typeface="Book Antiqua" pitchFamily="18" charset="0"/>
                <a:cs typeface="Arial" charset="0"/>
              </a:rPr>
              <a:t>=PMT(0.05/12, 30*12, 600000)</a:t>
            </a:r>
          </a:p>
          <a:p>
            <a:pPr>
              <a:spcBef>
                <a:spcPct val="20000"/>
              </a:spcBef>
            </a:pPr>
            <a:endParaRPr lang="en-US" sz="2400" dirty="0">
              <a:latin typeface="Book Antiqua" pitchFamily="18" charset="0"/>
              <a:cs typeface="Arial" charset="0"/>
            </a:endParaRPr>
          </a:p>
          <a:p>
            <a:pPr marL="342900" indent="-342900">
              <a:spcBef>
                <a:spcPct val="20000"/>
              </a:spcBef>
              <a:buFont typeface="Wingdings" pitchFamily="1" charset="2"/>
              <a:buChar char="v"/>
            </a:pPr>
            <a:endParaRPr lang="en-US" sz="2800" dirty="0">
              <a:latin typeface="Arial" charset="0"/>
              <a:cs typeface="Arial" charset="0"/>
            </a:endParaRPr>
          </a:p>
        </p:txBody>
      </p:sp>
      <p:graphicFrame>
        <p:nvGraphicFramePr>
          <p:cNvPr id="8" name="Object 7">
            <a:extLst>
              <a:ext uri="{FF2B5EF4-FFF2-40B4-BE49-F238E27FC236}">
                <a16:creationId xmlns:a16="http://schemas.microsoft.com/office/drawing/2014/main" id="{0F54D16A-CDD9-4711-86AC-F56F1169D36B}"/>
              </a:ext>
            </a:extLst>
          </p:cNvPr>
          <p:cNvGraphicFramePr>
            <a:graphicFrameLocks noChangeAspect="1"/>
          </p:cNvGraphicFramePr>
          <p:nvPr/>
        </p:nvGraphicFramePr>
        <p:xfrm>
          <a:off x="533400" y="4288466"/>
          <a:ext cx="11615139" cy="1573835"/>
        </p:xfrm>
        <a:graphic>
          <a:graphicData uri="http://schemas.openxmlformats.org/presentationml/2006/ole">
            <mc:AlternateContent xmlns:mc="http://schemas.openxmlformats.org/markup-compatibility/2006">
              <mc:Choice xmlns:v="urn:schemas-microsoft-com:vml" Requires="v">
                <p:oleObj spid="_x0000_s205826" name="Worksheet" r:id="rId3" imgW="6153409" imgH="809362" progId="Excel.Sheet.12">
                  <p:embed/>
                </p:oleObj>
              </mc:Choice>
              <mc:Fallback>
                <p:oleObj name="Worksheet" r:id="rId3" imgW="6153409" imgH="809362" progId="Excel.Sheet.12">
                  <p:embed/>
                  <p:pic>
                    <p:nvPicPr>
                      <p:cNvPr id="8" name="Object 7">
                        <a:extLst>
                          <a:ext uri="{FF2B5EF4-FFF2-40B4-BE49-F238E27FC236}">
                            <a16:creationId xmlns:a16="http://schemas.microsoft.com/office/drawing/2014/main" id="{0F54D16A-CDD9-4711-86AC-F56F1169D36B}"/>
                          </a:ext>
                        </a:extLst>
                      </p:cNvPr>
                      <p:cNvPicPr/>
                      <p:nvPr/>
                    </p:nvPicPr>
                    <p:blipFill>
                      <a:blip r:embed="rId4"/>
                      <a:stretch>
                        <a:fillRect/>
                      </a:stretch>
                    </p:blipFill>
                    <p:spPr>
                      <a:xfrm>
                        <a:off x="533400" y="4288466"/>
                        <a:ext cx="11615139" cy="1573835"/>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29061339-5CFC-49C8-B531-33E82EB17652}"/>
              </a:ext>
            </a:extLst>
          </p:cNvPr>
          <p:cNvPicPr>
            <a:picLocks noChangeAspect="1"/>
          </p:cNvPicPr>
          <p:nvPr/>
        </p:nvPicPr>
        <p:blipFill>
          <a:blip r:embed="rId5"/>
          <a:stretch>
            <a:fillRect/>
          </a:stretch>
        </p:blipFill>
        <p:spPr>
          <a:xfrm>
            <a:off x="43461" y="3898539"/>
            <a:ext cx="11996139" cy="1942496"/>
          </a:xfrm>
          <a:prstGeom prst="rect">
            <a:avLst/>
          </a:prstGeom>
        </p:spPr>
      </p:pic>
      <p:sp>
        <p:nvSpPr>
          <p:cNvPr id="11" name="AutoShape 47">
            <a:extLst>
              <a:ext uri="{FF2B5EF4-FFF2-40B4-BE49-F238E27FC236}">
                <a16:creationId xmlns:a16="http://schemas.microsoft.com/office/drawing/2014/main" id="{05B55E8A-4D05-4E7A-B95C-739513C450BE}"/>
              </a:ext>
            </a:extLst>
          </p:cNvPr>
          <p:cNvSpPr>
            <a:spLocks noChangeAspect="1" noChangeArrowheads="1" noTextEdit="1"/>
          </p:cNvSpPr>
          <p:nvPr/>
        </p:nvSpPr>
        <p:spPr bwMode="auto">
          <a:xfrm>
            <a:off x="509588" y="4249738"/>
            <a:ext cx="116713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EA0327FD-7365-4BF5-9CF1-3239FF55C3F4}"/>
              </a:ext>
            </a:extLst>
          </p:cNvPr>
          <p:cNvSpPr>
            <a:spLocks noChangeArrowheads="1"/>
          </p:cNvSpPr>
          <p:nvPr/>
        </p:nvSpPr>
        <p:spPr bwMode="auto">
          <a:xfrm>
            <a:off x="563563" y="4286250"/>
            <a:ext cx="2390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a:ln>
                  <a:noFill/>
                </a:ln>
                <a:solidFill>
                  <a:srgbClr val="000000"/>
                </a:solidFill>
                <a:effectLst/>
                <a:latin typeface="Calibri" panose="020F0502020204030204" pitchFamily="34" charset="0"/>
              </a:rPr>
              <a:t>Monthly 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50">
            <a:extLst>
              <a:ext uri="{FF2B5EF4-FFF2-40B4-BE49-F238E27FC236}">
                <a16:creationId xmlns:a16="http://schemas.microsoft.com/office/drawing/2014/main" id="{E8555440-922B-4B34-ADA0-0871A9DDCCA0}"/>
              </a:ext>
            </a:extLst>
          </p:cNvPr>
          <p:cNvSpPr>
            <a:spLocks noChangeArrowheads="1"/>
          </p:cNvSpPr>
          <p:nvPr/>
        </p:nvSpPr>
        <p:spPr bwMode="auto">
          <a:xfrm>
            <a:off x="4879976" y="4286250"/>
            <a:ext cx="15827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FF0000"/>
                </a:solidFill>
                <a:effectLst/>
                <a:latin typeface="Calibri" panose="020F0502020204030204" pitchFamily="34" charset="0"/>
              </a:rPr>
              <a:t>($3,220.93)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51">
            <a:extLst>
              <a:ext uri="{FF2B5EF4-FFF2-40B4-BE49-F238E27FC236}">
                <a16:creationId xmlns:a16="http://schemas.microsoft.com/office/drawing/2014/main" id="{D73D3DF1-213C-4236-99B8-62513B2280BB}"/>
              </a:ext>
            </a:extLst>
          </p:cNvPr>
          <p:cNvSpPr>
            <a:spLocks noChangeArrowheads="1"/>
          </p:cNvSpPr>
          <p:nvPr/>
        </p:nvSpPr>
        <p:spPr bwMode="auto">
          <a:xfrm>
            <a:off x="6524626" y="4286250"/>
            <a:ext cx="38877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Calibri" panose="020F0502020204030204" pitchFamily="34" charset="0"/>
              </a:rPr>
              <a:t>=PMT(0.05/12,12*30,600000)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52">
            <a:extLst>
              <a:ext uri="{FF2B5EF4-FFF2-40B4-BE49-F238E27FC236}">
                <a16:creationId xmlns:a16="http://schemas.microsoft.com/office/drawing/2014/main" id="{9647B351-BEF6-4AF1-AF1E-9725AE51310B}"/>
              </a:ext>
            </a:extLst>
          </p:cNvPr>
          <p:cNvSpPr>
            <a:spLocks noChangeArrowheads="1"/>
          </p:cNvSpPr>
          <p:nvPr/>
        </p:nvSpPr>
        <p:spPr bwMode="auto">
          <a:xfrm>
            <a:off x="563563" y="4675188"/>
            <a:ext cx="3359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a:ln>
                  <a:noFill/>
                </a:ln>
                <a:solidFill>
                  <a:srgbClr val="000000"/>
                </a:solidFill>
                <a:effectLst/>
                <a:latin typeface="Calibri" panose="020F0502020204030204" pitchFamily="34" charset="0"/>
              </a:rPr>
              <a:t>Pronciple Paid in month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53">
            <a:extLst>
              <a:ext uri="{FF2B5EF4-FFF2-40B4-BE49-F238E27FC236}">
                <a16:creationId xmlns:a16="http://schemas.microsoft.com/office/drawing/2014/main" id="{A37F586E-6B02-48EB-AD11-D35DCA6A0C65}"/>
              </a:ext>
            </a:extLst>
          </p:cNvPr>
          <p:cNvSpPr>
            <a:spLocks noChangeArrowheads="1"/>
          </p:cNvSpPr>
          <p:nvPr/>
        </p:nvSpPr>
        <p:spPr bwMode="auto">
          <a:xfrm>
            <a:off x="4879976" y="4675188"/>
            <a:ext cx="13509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FF0000"/>
                </a:solidFill>
                <a:effectLst/>
                <a:latin typeface="Calibri" panose="020F0502020204030204" pitchFamily="34" charset="0"/>
              </a:rPr>
              <a:t>($720.93)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54">
            <a:extLst>
              <a:ext uri="{FF2B5EF4-FFF2-40B4-BE49-F238E27FC236}">
                <a16:creationId xmlns:a16="http://schemas.microsoft.com/office/drawing/2014/main" id="{BDF8BCCA-2D80-46D6-ADB5-9FDA92C388F7}"/>
              </a:ext>
            </a:extLst>
          </p:cNvPr>
          <p:cNvSpPr>
            <a:spLocks noChangeArrowheads="1"/>
          </p:cNvSpPr>
          <p:nvPr/>
        </p:nvSpPr>
        <p:spPr bwMode="auto">
          <a:xfrm>
            <a:off x="6524626" y="4675188"/>
            <a:ext cx="44846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Calibri" panose="020F0502020204030204" pitchFamily="34" charset="0"/>
              </a:rPr>
              <a:t>=PPMT(0.05/12, 1, 30*12, 600000)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55">
            <a:extLst>
              <a:ext uri="{FF2B5EF4-FFF2-40B4-BE49-F238E27FC236}">
                <a16:creationId xmlns:a16="http://schemas.microsoft.com/office/drawing/2014/main" id="{644CED95-A858-4715-AFD0-3D3AA35C68FD}"/>
              </a:ext>
            </a:extLst>
          </p:cNvPr>
          <p:cNvSpPr>
            <a:spLocks noChangeArrowheads="1"/>
          </p:cNvSpPr>
          <p:nvPr/>
        </p:nvSpPr>
        <p:spPr bwMode="auto">
          <a:xfrm>
            <a:off x="563563" y="5064125"/>
            <a:ext cx="34258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a:ln>
                  <a:noFill/>
                </a:ln>
                <a:solidFill>
                  <a:srgbClr val="000000"/>
                </a:solidFill>
                <a:effectLst/>
                <a:latin typeface="Calibri" panose="020F0502020204030204" pitchFamily="34" charset="0"/>
              </a:rPr>
              <a:t>Principle paid in month 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56">
            <a:extLst>
              <a:ext uri="{FF2B5EF4-FFF2-40B4-BE49-F238E27FC236}">
                <a16:creationId xmlns:a16="http://schemas.microsoft.com/office/drawing/2014/main" id="{CC3B430B-B2BF-4632-B7E5-FF030319FCB1}"/>
              </a:ext>
            </a:extLst>
          </p:cNvPr>
          <p:cNvSpPr>
            <a:spLocks noChangeArrowheads="1"/>
          </p:cNvSpPr>
          <p:nvPr/>
        </p:nvSpPr>
        <p:spPr bwMode="auto">
          <a:xfrm>
            <a:off x="4879976" y="5064125"/>
            <a:ext cx="13509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FF0000"/>
                </a:solidFill>
                <a:effectLst/>
                <a:latin typeface="Calibri" panose="020F0502020204030204" pitchFamily="34" charset="0"/>
              </a:rPr>
              <a:t>($921.37)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57">
            <a:extLst>
              <a:ext uri="{FF2B5EF4-FFF2-40B4-BE49-F238E27FC236}">
                <a16:creationId xmlns:a16="http://schemas.microsoft.com/office/drawing/2014/main" id="{8F0BDE16-19D6-4892-8D32-A35AA9129B02}"/>
              </a:ext>
            </a:extLst>
          </p:cNvPr>
          <p:cNvSpPr>
            <a:spLocks noChangeArrowheads="1"/>
          </p:cNvSpPr>
          <p:nvPr/>
        </p:nvSpPr>
        <p:spPr bwMode="auto">
          <a:xfrm>
            <a:off x="6524626" y="5064125"/>
            <a:ext cx="4638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Calibri" panose="020F0502020204030204" pitchFamily="34" charset="0"/>
              </a:rPr>
              <a:t>=PPMT(0.05/12, 60, 30*12, 600000)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58">
            <a:extLst>
              <a:ext uri="{FF2B5EF4-FFF2-40B4-BE49-F238E27FC236}">
                <a16:creationId xmlns:a16="http://schemas.microsoft.com/office/drawing/2014/main" id="{399D9689-C8D2-4C8A-94E2-81E3008365F5}"/>
              </a:ext>
            </a:extLst>
          </p:cNvPr>
          <p:cNvSpPr>
            <a:spLocks noChangeArrowheads="1"/>
          </p:cNvSpPr>
          <p:nvPr/>
        </p:nvSpPr>
        <p:spPr bwMode="auto">
          <a:xfrm>
            <a:off x="563563" y="5453063"/>
            <a:ext cx="44831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a:ln>
                  <a:noFill/>
                </a:ln>
                <a:solidFill>
                  <a:srgbClr val="000000"/>
                </a:solidFill>
                <a:effectLst/>
                <a:latin typeface="Calibri" panose="020F0502020204030204" pitchFamily="34" charset="0"/>
              </a:rPr>
              <a:t>Principle paid over the first 5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59">
            <a:extLst>
              <a:ext uri="{FF2B5EF4-FFF2-40B4-BE49-F238E27FC236}">
                <a16:creationId xmlns:a16="http://schemas.microsoft.com/office/drawing/2014/main" id="{A9EA4FB0-EFBD-4595-BC6D-898621FC5241}"/>
              </a:ext>
            </a:extLst>
          </p:cNvPr>
          <p:cNvSpPr>
            <a:spLocks noChangeArrowheads="1"/>
          </p:cNvSpPr>
          <p:nvPr/>
        </p:nvSpPr>
        <p:spPr bwMode="auto">
          <a:xfrm>
            <a:off x="4879976" y="5453063"/>
            <a:ext cx="1720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Calibri" panose="020F0502020204030204" pitchFamily="34" charset="0"/>
              </a:rPr>
              <a:t>-49027.6075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60">
            <a:extLst>
              <a:ext uri="{FF2B5EF4-FFF2-40B4-BE49-F238E27FC236}">
                <a16:creationId xmlns:a16="http://schemas.microsoft.com/office/drawing/2014/main" id="{2C88FD8C-8177-4CC0-A3BC-50F2E9C926E9}"/>
              </a:ext>
            </a:extLst>
          </p:cNvPr>
          <p:cNvSpPr>
            <a:spLocks noChangeArrowheads="1"/>
          </p:cNvSpPr>
          <p:nvPr/>
        </p:nvSpPr>
        <p:spPr bwMode="auto">
          <a:xfrm>
            <a:off x="6524626" y="5453063"/>
            <a:ext cx="55530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Calibri" panose="020F0502020204030204" pitchFamily="34" charset="0"/>
              </a:rPr>
              <a:t>=CUMPRINC(0.05/12,12*30,600000,1,60,0)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61">
            <a:extLst>
              <a:ext uri="{FF2B5EF4-FFF2-40B4-BE49-F238E27FC236}">
                <a16:creationId xmlns:a16="http://schemas.microsoft.com/office/drawing/2014/main" id="{DB4DED34-85E2-4269-B784-F25975F59E70}"/>
              </a:ext>
            </a:extLst>
          </p:cNvPr>
          <p:cNvSpPr>
            <a:spLocks noChangeShapeType="1"/>
          </p:cNvSpPr>
          <p:nvPr/>
        </p:nvSpPr>
        <p:spPr bwMode="auto">
          <a:xfrm>
            <a:off x="509588" y="4249738"/>
            <a:ext cx="116506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62">
            <a:extLst>
              <a:ext uri="{FF2B5EF4-FFF2-40B4-BE49-F238E27FC236}">
                <a16:creationId xmlns:a16="http://schemas.microsoft.com/office/drawing/2014/main" id="{5CAD0C0A-EE65-4BDC-8F93-A5E3233FE084}"/>
              </a:ext>
            </a:extLst>
          </p:cNvPr>
          <p:cNvSpPr>
            <a:spLocks noChangeArrowheads="1"/>
          </p:cNvSpPr>
          <p:nvPr/>
        </p:nvSpPr>
        <p:spPr bwMode="auto">
          <a:xfrm>
            <a:off x="509588" y="4249738"/>
            <a:ext cx="116506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63">
            <a:extLst>
              <a:ext uri="{FF2B5EF4-FFF2-40B4-BE49-F238E27FC236}">
                <a16:creationId xmlns:a16="http://schemas.microsoft.com/office/drawing/2014/main" id="{16D2EE69-0C10-44A4-A8D7-63E7B1E90578}"/>
              </a:ext>
            </a:extLst>
          </p:cNvPr>
          <p:cNvSpPr>
            <a:spLocks noChangeShapeType="1"/>
          </p:cNvSpPr>
          <p:nvPr/>
        </p:nvSpPr>
        <p:spPr bwMode="auto">
          <a:xfrm>
            <a:off x="509588" y="4638675"/>
            <a:ext cx="116506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64">
            <a:extLst>
              <a:ext uri="{FF2B5EF4-FFF2-40B4-BE49-F238E27FC236}">
                <a16:creationId xmlns:a16="http://schemas.microsoft.com/office/drawing/2014/main" id="{DED61A33-26DC-485B-9CDC-961504265886}"/>
              </a:ext>
            </a:extLst>
          </p:cNvPr>
          <p:cNvSpPr>
            <a:spLocks noChangeArrowheads="1"/>
          </p:cNvSpPr>
          <p:nvPr/>
        </p:nvSpPr>
        <p:spPr bwMode="auto">
          <a:xfrm>
            <a:off x="509588" y="4638675"/>
            <a:ext cx="116506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Line 65">
            <a:extLst>
              <a:ext uri="{FF2B5EF4-FFF2-40B4-BE49-F238E27FC236}">
                <a16:creationId xmlns:a16="http://schemas.microsoft.com/office/drawing/2014/main" id="{5C81BFFC-C658-4B06-8859-C21848040BFE}"/>
              </a:ext>
            </a:extLst>
          </p:cNvPr>
          <p:cNvSpPr>
            <a:spLocks noChangeShapeType="1"/>
          </p:cNvSpPr>
          <p:nvPr/>
        </p:nvSpPr>
        <p:spPr bwMode="auto">
          <a:xfrm>
            <a:off x="509588" y="5027613"/>
            <a:ext cx="116506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66">
            <a:extLst>
              <a:ext uri="{FF2B5EF4-FFF2-40B4-BE49-F238E27FC236}">
                <a16:creationId xmlns:a16="http://schemas.microsoft.com/office/drawing/2014/main" id="{8D63114B-0392-4272-AB55-7818AD0EAD67}"/>
              </a:ext>
            </a:extLst>
          </p:cNvPr>
          <p:cNvSpPr>
            <a:spLocks noChangeArrowheads="1"/>
          </p:cNvSpPr>
          <p:nvPr/>
        </p:nvSpPr>
        <p:spPr bwMode="auto">
          <a:xfrm>
            <a:off x="509588" y="5027613"/>
            <a:ext cx="116506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67">
            <a:extLst>
              <a:ext uri="{FF2B5EF4-FFF2-40B4-BE49-F238E27FC236}">
                <a16:creationId xmlns:a16="http://schemas.microsoft.com/office/drawing/2014/main" id="{1D644DE4-FCD9-4980-B33A-986233A390E5}"/>
              </a:ext>
            </a:extLst>
          </p:cNvPr>
          <p:cNvSpPr>
            <a:spLocks noChangeShapeType="1"/>
          </p:cNvSpPr>
          <p:nvPr/>
        </p:nvSpPr>
        <p:spPr bwMode="auto">
          <a:xfrm>
            <a:off x="509588" y="5416550"/>
            <a:ext cx="116506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68">
            <a:extLst>
              <a:ext uri="{FF2B5EF4-FFF2-40B4-BE49-F238E27FC236}">
                <a16:creationId xmlns:a16="http://schemas.microsoft.com/office/drawing/2014/main" id="{C535D8FB-30BE-4AED-B450-13E11B3BCFFA}"/>
              </a:ext>
            </a:extLst>
          </p:cNvPr>
          <p:cNvSpPr>
            <a:spLocks noChangeArrowheads="1"/>
          </p:cNvSpPr>
          <p:nvPr/>
        </p:nvSpPr>
        <p:spPr bwMode="auto">
          <a:xfrm>
            <a:off x="509588" y="5416550"/>
            <a:ext cx="116506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69">
            <a:extLst>
              <a:ext uri="{FF2B5EF4-FFF2-40B4-BE49-F238E27FC236}">
                <a16:creationId xmlns:a16="http://schemas.microsoft.com/office/drawing/2014/main" id="{5E1A740B-2889-42DB-8BF6-5ADE463DE79E}"/>
              </a:ext>
            </a:extLst>
          </p:cNvPr>
          <p:cNvSpPr>
            <a:spLocks noChangeShapeType="1"/>
          </p:cNvSpPr>
          <p:nvPr/>
        </p:nvSpPr>
        <p:spPr bwMode="auto">
          <a:xfrm>
            <a:off x="509588" y="5807075"/>
            <a:ext cx="116506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70">
            <a:extLst>
              <a:ext uri="{FF2B5EF4-FFF2-40B4-BE49-F238E27FC236}">
                <a16:creationId xmlns:a16="http://schemas.microsoft.com/office/drawing/2014/main" id="{FCD9F2B5-87F8-417A-9DAD-9E0BA202EC40}"/>
              </a:ext>
            </a:extLst>
          </p:cNvPr>
          <p:cNvSpPr>
            <a:spLocks noChangeArrowheads="1"/>
          </p:cNvSpPr>
          <p:nvPr/>
        </p:nvSpPr>
        <p:spPr bwMode="auto">
          <a:xfrm>
            <a:off x="509588" y="5807075"/>
            <a:ext cx="11650663" cy="1746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71">
            <a:extLst>
              <a:ext uri="{FF2B5EF4-FFF2-40B4-BE49-F238E27FC236}">
                <a16:creationId xmlns:a16="http://schemas.microsoft.com/office/drawing/2014/main" id="{85AF8FAB-97B5-4AEE-89FF-BB6DB4C6612A}"/>
              </a:ext>
            </a:extLst>
          </p:cNvPr>
          <p:cNvSpPr>
            <a:spLocks noChangeShapeType="1"/>
          </p:cNvSpPr>
          <p:nvPr/>
        </p:nvSpPr>
        <p:spPr bwMode="auto">
          <a:xfrm>
            <a:off x="509588" y="4249738"/>
            <a:ext cx="0" cy="15748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72">
            <a:extLst>
              <a:ext uri="{FF2B5EF4-FFF2-40B4-BE49-F238E27FC236}">
                <a16:creationId xmlns:a16="http://schemas.microsoft.com/office/drawing/2014/main" id="{12A928F5-7690-410D-8085-92E77E759889}"/>
              </a:ext>
            </a:extLst>
          </p:cNvPr>
          <p:cNvSpPr>
            <a:spLocks noChangeArrowheads="1"/>
          </p:cNvSpPr>
          <p:nvPr/>
        </p:nvSpPr>
        <p:spPr bwMode="auto">
          <a:xfrm>
            <a:off x="509588" y="4249738"/>
            <a:ext cx="19050" cy="15748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Line 73">
            <a:extLst>
              <a:ext uri="{FF2B5EF4-FFF2-40B4-BE49-F238E27FC236}">
                <a16:creationId xmlns:a16="http://schemas.microsoft.com/office/drawing/2014/main" id="{5B210CD3-C4B7-48DD-B9E8-E395A87BB260}"/>
              </a:ext>
            </a:extLst>
          </p:cNvPr>
          <p:cNvSpPr>
            <a:spLocks noChangeShapeType="1"/>
          </p:cNvSpPr>
          <p:nvPr/>
        </p:nvSpPr>
        <p:spPr bwMode="auto">
          <a:xfrm>
            <a:off x="4826001" y="4249738"/>
            <a:ext cx="0" cy="15748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74">
            <a:extLst>
              <a:ext uri="{FF2B5EF4-FFF2-40B4-BE49-F238E27FC236}">
                <a16:creationId xmlns:a16="http://schemas.microsoft.com/office/drawing/2014/main" id="{3BF0BF7D-960A-40CC-BB8E-BE758ADFF780}"/>
              </a:ext>
            </a:extLst>
          </p:cNvPr>
          <p:cNvSpPr>
            <a:spLocks noChangeArrowheads="1"/>
          </p:cNvSpPr>
          <p:nvPr/>
        </p:nvSpPr>
        <p:spPr bwMode="auto">
          <a:xfrm>
            <a:off x="4826001" y="4249738"/>
            <a:ext cx="19050" cy="15748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Line 75">
            <a:extLst>
              <a:ext uri="{FF2B5EF4-FFF2-40B4-BE49-F238E27FC236}">
                <a16:creationId xmlns:a16="http://schemas.microsoft.com/office/drawing/2014/main" id="{2A52154C-F1A6-4303-9FC0-8C04AA396A90}"/>
              </a:ext>
            </a:extLst>
          </p:cNvPr>
          <p:cNvSpPr>
            <a:spLocks noChangeShapeType="1"/>
          </p:cNvSpPr>
          <p:nvPr/>
        </p:nvSpPr>
        <p:spPr bwMode="auto">
          <a:xfrm>
            <a:off x="6470651" y="4249738"/>
            <a:ext cx="0" cy="15748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C882807E-7860-4C7E-A77C-EB063A01D02B}"/>
              </a:ext>
            </a:extLst>
          </p:cNvPr>
          <p:cNvSpPr>
            <a:spLocks noChangeArrowheads="1"/>
          </p:cNvSpPr>
          <p:nvPr/>
        </p:nvSpPr>
        <p:spPr bwMode="auto">
          <a:xfrm>
            <a:off x="6470651" y="4249738"/>
            <a:ext cx="17463" cy="15748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Line 77">
            <a:extLst>
              <a:ext uri="{FF2B5EF4-FFF2-40B4-BE49-F238E27FC236}">
                <a16:creationId xmlns:a16="http://schemas.microsoft.com/office/drawing/2014/main" id="{42AF92A6-3D70-4AE5-8192-F9C32DE7B0E8}"/>
              </a:ext>
            </a:extLst>
          </p:cNvPr>
          <p:cNvSpPr>
            <a:spLocks noChangeShapeType="1"/>
          </p:cNvSpPr>
          <p:nvPr/>
        </p:nvSpPr>
        <p:spPr bwMode="auto">
          <a:xfrm>
            <a:off x="12160251" y="4249738"/>
            <a:ext cx="0" cy="15748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00A860EC-0BC8-45D4-B3EF-9788F141114B}"/>
              </a:ext>
            </a:extLst>
          </p:cNvPr>
          <p:cNvSpPr>
            <a:spLocks noChangeArrowheads="1"/>
          </p:cNvSpPr>
          <p:nvPr/>
        </p:nvSpPr>
        <p:spPr bwMode="auto">
          <a:xfrm>
            <a:off x="12160251" y="4249738"/>
            <a:ext cx="19050" cy="15748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44421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9" grpId="0"/>
      <p:bldP spid="20" grpId="0"/>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8C25-E0B4-47AA-9624-CCE77A0E2434}"/>
              </a:ext>
            </a:extLst>
          </p:cNvPr>
          <p:cNvSpPr>
            <a:spLocks noGrp="1"/>
          </p:cNvSpPr>
          <p:nvPr>
            <p:ph type="title"/>
          </p:nvPr>
        </p:nvSpPr>
        <p:spPr/>
        <p:txBody>
          <a:bodyPr/>
          <a:lstStyle/>
          <a:p>
            <a:r>
              <a:rPr lang="en-US" dirty="0"/>
              <a:t>Practice</a:t>
            </a:r>
          </a:p>
        </p:txBody>
      </p:sp>
      <p:sp>
        <p:nvSpPr>
          <p:cNvPr id="3" name="Rectangle 3">
            <a:extLst>
              <a:ext uri="{FF2B5EF4-FFF2-40B4-BE49-F238E27FC236}">
                <a16:creationId xmlns:a16="http://schemas.microsoft.com/office/drawing/2014/main" id="{BF4DE649-792B-4348-AF2C-14F4A3D684FB}"/>
              </a:ext>
            </a:extLst>
          </p:cNvPr>
          <p:cNvSpPr txBox="1">
            <a:spLocks noChangeArrowheads="1"/>
          </p:cNvSpPr>
          <p:nvPr/>
        </p:nvSpPr>
        <p:spPr bwMode="auto">
          <a:xfrm>
            <a:off x="0" y="609600"/>
            <a:ext cx="12176289" cy="3048001"/>
          </a:xfrm>
          <a:prstGeom prst="rect">
            <a:avLst/>
          </a:prstGeom>
          <a:noFill/>
          <a:ln w="9525">
            <a:noFill/>
            <a:miter lim="800000"/>
            <a:headEnd/>
            <a:tailEnd/>
          </a:ln>
        </p:spPr>
        <p:txBody>
          <a:bodyPr/>
          <a:lstStyle/>
          <a:p>
            <a:r>
              <a:rPr lang="en-US" sz="2400" dirty="0">
                <a:latin typeface="Book Antiqua" pitchFamily="18" charset="0"/>
                <a:ea typeface="Times New Roman"/>
              </a:rPr>
              <a:t>The initial investment of a project at the end of year 0 is 10 million dollars. Depreciation is computed using straight-line method with accounting life of 4 years and accounting salvage value of 0. Total revenue is 6 million dollars per year. All expenses, excluding depreciation and tax are 2 million dollars per year. Useful life of the project (which differs from accounting life) is 7 years. At the end of the useful life the project is sold for 2 million dollars. Tax rate of operating income as well as capital gain is 30%. Compute profit per year during the accounting life of the project. </a:t>
            </a:r>
          </a:p>
          <a:p>
            <a:pPr>
              <a:spcBef>
                <a:spcPts val="0"/>
              </a:spcBef>
              <a:spcAft>
                <a:spcPts val="0"/>
              </a:spcAft>
            </a:pPr>
            <a:endParaRPr lang="en-US" sz="1400" dirty="0">
              <a:latin typeface="Book Antiqua" pitchFamily="18" charset="0"/>
              <a:ea typeface="Times New Roman"/>
            </a:endParaRPr>
          </a:p>
        </p:txBody>
      </p:sp>
      <p:sp>
        <p:nvSpPr>
          <p:cNvPr id="4" name="Rectangle 3">
            <a:extLst>
              <a:ext uri="{FF2B5EF4-FFF2-40B4-BE49-F238E27FC236}">
                <a16:creationId xmlns:a16="http://schemas.microsoft.com/office/drawing/2014/main" id="{25DF8728-8AAD-4EDA-89F6-BA7F60E147BF}"/>
              </a:ext>
            </a:extLst>
          </p:cNvPr>
          <p:cNvSpPr txBox="1">
            <a:spLocks noChangeArrowheads="1"/>
          </p:cNvSpPr>
          <p:nvPr/>
        </p:nvSpPr>
        <p:spPr bwMode="auto">
          <a:xfrm>
            <a:off x="-12405" y="3886200"/>
            <a:ext cx="12166225" cy="25908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Revenue 						6</a:t>
            </a:r>
          </a:p>
          <a:p>
            <a:pPr>
              <a:spcBef>
                <a:spcPts val="0"/>
              </a:spcBef>
              <a:spcAft>
                <a:spcPts val="0"/>
              </a:spcAft>
            </a:pPr>
            <a:r>
              <a:rPr lang="en-US" sz="2400" dirty="0">
                <a:latin typeface="Book Antiqua" pitchFamily="18" charset="0"/>
                <a:ea typeface="Times New Roman"/>
              </a:rPr>
              <a:t>Operating Expenses					2</a:t>
            </a:r>
          </a:p>
          <a:p>
            <a:pPr>
              <a:spcBef>
                <a:spcPts val="0"/>
              </a:spcBef>
              <a:spcAft>
                <a:spcPts val="0"/>
              </a:spcAft>
            </a:pPr>
            <a:r>
              <a:rPr lang="en-US" sz="2400" dirty="0">
                <a:latin typeface="Book Antiqua" pitchFamily="18" charset="0"/>
                <a:ea typeface="Times New Roman"/>
              </a:rPr>
              <a:t>Net Income Before Tax and Depreciation 	4</a:t>
            </a:r>
          </a:p>
          <a:p>
            <a:pPr>
              <a:spcBef>
                <a:spcPts val="0"/>
              </a:spcBef>
              <a:spcAft>
                <a:spcPts val="0"/>
              </a:spcAft>
            </a:pPr>
            <a:r>
              <a:rPr lang="en-US" sz="2400" dirty="0">
                <a:latin typeface="Book Antiqua" pitchFamily="18" charset="0"/>
                <a:ea typeface="Times New Roman"/>
              </a:rPr>
              <a:t>Depreciation 						2.5</a:t>
            </a:r>
          </a:p>
          <a:p>
            <a:pPr>
              <a:spcBef>
                <a:spcPts val="0"/>
              </a:spcBef>
              <a:spcAft>
                <a:spcPts val="0"/>
              </a:spcAft>
            </a:pPr>
            <a:r>
              <a:rPr lang="en-US" sz="2400" dirty="0">
                <a:latin typeface="Book Antiqua" pitchFamily="18" charset="0"/>
                <a:ea typeface="Times New Roman"/>
              </a:rPr>
              <a:t>Income Before Tax					1.5</a:t>
            </a:r>
          </a:p>
          <a:p>
            <a:pPr>
              <a:spcBef>
                <a:spcPts val="0"/>
              </a:spcBef>
              <a:spcAft>
                <a:spcPts val="0"/>
              </a:spcAft>
            </a:pPr>
            <a:r>
              <a:rPr lang="en-US" sz="2400" dirty="0">
                <a:latin typeface="Book Antiqua" pitchFamily="18" charset="0"/>
                <a:ea typeface="Times New Roman"/>
              </a:rPr>
              <a:t>Tax							0.3(1.5) = 0.45</a:t>
            </a:r>
          </a:p>
          <a:p>
            <a:pPr>
              <a:spcBef>
                <a:spcPts val="0"/>
              </a:spcBef>
              <a:spcAft>
                <a:spcPts val="0"/>
              </a:spcAft>
            </a:pPr>
            <a:r>
              <a:rPr lang="en-US" sz="2400" dirty="0">
                <a:latin typeface="Book Antiqua" pitchFamily="18" charset="0"/>
                <a:ea typeface="Times New Roman"/>
              </a:rPr>
              <a:t>Net Income After Tax (years 1-4) 			1.05</a:t>
            </a:r>
          </a:p>
        </p:txBody>
      </p:sp>
    </p:spTree>
    <p:extLst>
      <p:ext uri="{BB962C8B-B14F-4D97-AF65-F5344CB8AC3E}">
        <p14:creationId xmlns:p14="http://schemas.microsoft.com/office/powerpoint/2010/main" val="4245365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51DE-7B41-4665-BA56-11E4AC910D4E}"/>
              </a:ext>
            </a:extLst>
          </p:cNvPr>
          <p:cNvSpPr>
            <a:spLocks noGrp="1"/>
          </p:cNvSpPr>
          <p:nvPr>
            <p:ph type="title"/>
          </p:nvPr>
        </p:nvSpPr>
        <p:spPr/>
        <p:txBody>
          <a:bodyPr/>
          <a:lstStyle/>
          <a:p>
            <a:r>
              <a:rPr lang="en-US" dirty="0"/>
              <a:t>Practice: Net Income vs. Net Cash Inflow</a:t>
            </a:r>
          </a:p>
        </p:txBody>
      </p:sp>
      <p:sp>
        <p:nvSpPr>
          <p:cNvPr id="3" name="Rectangle 3">
            <a:extLst>
              <a:ext uri="{FF2B5EF4-FFF2-40B4-BE49-F238E27FC236}">
                <a16:creationId xmlns:a16="http://schemas.microsoft.com/office/drawing/2014/main" id="{099975C5-0D6A-45BD-BCE9-41E7B2EB514D}"/>
              </a:ext>
            </a:extLst>
          </p:cNvPr>
          <p:cNvSpPr txBox="1">
            <a:spLocks noChangeArrowheads="1"/>
          </p:cNvSpPr>
          <p:nvPr/>
        </p:nvSpPr>
        <p:spPr bwMode="auto">
          <a:xfrm>
            <a:off x="46986" y="685799"/>
            <a:ext cx="9182668" cy="609601"/>
          </a:xfrm>
          <a:prstGeom prst="rect">
            <a:avLst/>
          </a:prstGeom>
          <a:noFill/>
          <a:ln w="9525">
            <a:noFill/>
            <a:miter lim="800000"/>
            <a:headEnd/>
            <a:tailEnd/>
          </a:ln>
        </p:spPr>
        <p:txBody>
          <a:bodyPr/>
          <a:lstStyle/>
          <a:p>
            <a:r>
              <a:rPr lang="en-US" sz="2400" dirty="0">
                <a:latin typeface="Book Antiqua" pitchFamily="18" charset="0"/>
                <a:ea typeface="Times New Roman"/>
              </a:rPr>
              <a:t>Compute net cash inflow during the accounting life of the project.</a:t>
            </a:r>
          </a:p>
        </p:txBody>
      </p:sp>
      <p:sp>
        <p:nvSpPr>
          <p:cNvPr id="4" name="Rectangle 3">
            <a:extLst>
              <a:ext uri="{FF2B5EF4-FFF2-40B4-BE49-F238E27FC236}">
                <a16:creationId xmlns:a16="http://schemas.microsoft.com/office/drawing/2014/main" id="{7DF5F827-AB7E-4324-968E-8617BB0650DF}"/>
              </a:ext>
            </a:extLst>
          </p:cNvPr>
          <p:cNvSpPr txBox="1">
            <a:spLocks noChangeArrowheads="1"/>
          </p:cNvSpPr>
          <p:nvPr/>
        </p:nvSpPr>
        <p:spPr bwMode="auto">
          <a:xfrm>
            <a:off x="57198" y="1371599"/>
            <a:ext cx="9182669" cy="12192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Net Income After Tax				1.05</a:t>
            </a:r>
          </a:p>
          <a:p>
            <a:pPr>
              <a:spcBef>
                <a:spcPts val="0"/>
              </a:spcBef>
              <a:spcAft>
                <a:spcPts val="0"/>
              </a:spcAft>
            </a:pPr>
            <a:r>
              <a:rPr lang="en-US" sz="2400" dirty="0">
                <a:latin typeface="Book Antiqua" pitchFamily="18" charset="0"/>
                <a:ea typeface="Times New Roman"/>
              </a:rPr>
              <a:t>Depreciation 						2.5</a:t>
            </a:r>
          </a:p>
          <a:p>
            <a:pPr>
              <a:spcBef>
                <a:spcPts val="0"/>
              </a:spcBef>
              <a:spcAft>
                <a:spcPts val="0"/>
              </a:spcAft>
            </a:pPr>
            <a:r>
              <a:rPr lang="en-US" sz="2400" dirty="0">
                <a:latin typeface="Book Antiqua" pitchFamily="18" charset="0"/>
                <a:ea typeface="Times New Roman"/>
              </a:rPr>
              <a:t>Net Cash Inflow (years 1-4)			3.55</a:t>
            </a:r>
          </a:p>
        </p:txBody>
      </p:sp>
      <p:sp>
        <p:nvSpPr>
          <p:cNvPr id="5" name="Rectangle 3">
            <a:extLst>
              <a:ext uri="{FF2B5EF4-FFF2-40B4-BE49-F238E27FC236}">
                <a16:creationId xmlns:a16="http://schemas.microsoft.com/office/drawing/2014/main" id="{A1F4121A-3026-4819-89CA-4B66F49A356A}"/>
              </a:ext>
            </a:extLst>
          </p:cNvPr>
          <p:cNvSpPr txBox="1">
            <a:spLocks noChangeArrowheads="1"/>
          </p:cNvSpPr>
          <p:nvPr/>
        </p:nvSpPr>
        <p:spPr bwMode="auto">
          <a:xfrm>
            <a:off x="63376" y="2819399"/>
            <a:ext cx="12192000" cy="34290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Compute net cash inflow per year after accounting life is over and before the last year of the useful life of the project. </a:t>
            </a:r>
          </a:p>
          <a:p>
            <a:pPr>
              <a:spcBef>
                <a:spcPts val="0"/>
              </a:spcBef>
              <a:spcAft>
                <a:spcPts val="0"/>
              </a:spcAft>
            </a:pPr>
            <a:r>
              <a:rPr lang="en-US" sz="2400" dirty="0">
                <a:latin typeface="Book Antiqua" pitchFamily="18" charset="0"/>
                <a:ea typeface="Times New Roman"/>
              </a:rPr>
              <a:t>Net Income After Tax						1.05</a:t>
            </a:r>
          </a:p>
          <a:p>
            <a:pPr>
              <a:spcBef>
                <a:spcPts val="0"/>
              </a:spcBef>
              <a:spcAft>
                <a:spcPts val="0"/>
              </a:spcAft>
            </a:pPr>
            <a:r>
              <a:rPr lang="en-US" sz="2400" dirty="0">
                <a:latin typeface="Book Antiqua" pitchFamily="18" charset="0"/>
                <a:ea typeface="Times New Roman"/>
              </a:rPr>
              <a:t>Depreciation 	added to the profit					2.5</a:t>
            </a:r>
          </a:p>
          <a:p>
            <a:pPr>
              <a:spcBef>
                <a:spcPts val="0"/>
              </a:spcBef>
              <a:spcAft>
                <a:spcPts val="0"/>
              </a:spcAft>
            </a:pPr>
            <a:r>
              <a:rPr lang="en-US" sz="2400" dirty="0">
                <a:latin typeface="Book Antiqua" pitchFamily="18" charset="0"/>
                <a:ea typeface="Times New Roman"/>
              </a:rPr>
              <a:t>After Tax net income added					2.5(1-0.3) = 1.75</a:t>
            </a:r>
          </a:p>
          <a:p>
            <a:pPr>
              <a:spcBef>
                <a:spcPts val="0"/>
              </a:spcBef>
              <a:spcAft>
                <a:spcPts val="0"/>
              </a:spcAft>
            </a:pPr>
            <a:r>
              <a:rPr lang="en-US" sz="2400" dirty="0">
                <a:latin typeface="Book Antiqua" pitchFamily="18" charset="0"/>
                <a:ea typeface="Times New Roman"/>
              </a:rPr>
              <a:t>Total Net Income 							1.05+1.75= 2.8</a:t>
            </a:r>
          </a:p>
          <a:p>
            <a:pPr>
              <a:spcBef>
                <a:spcPts val="0"/>
              </a:spcBef>
              <a:spcAft>
                <a:spcPts val="0"/>
              </a:spcAft>
            </a:pPr>
            <a:r>
              <a:rPr lang="en-US" sz="2400" dirty="0">
                <a:latin typeface="Book Antiqua" pitchFamily="18" charset="0"/>
                <a:ea typeface="Times New Roman"/>
              </a:rPr>
              <a:t>Net Cash Inflow (years 5-6) 					2.8</a:t>
            </a:r>
          </a:p>
        </p:txBody>
      </p:sp>
    </p:spTree>
    <p:extLst>
      <p:ext uri="{BB962C8B-B14F-4D97-AF65-F5344CB8AC3E}">
        <p14:creationId xmlns:p14="http://schemas.microsoft.com/office/powerpoint/2010/main" val="67481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dissolv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dissolv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dissolv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dissolve">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9416-790A-4AC8-8562-C59D39FC6D65}"/>
              </a:ext>
            </a:extLst>
          </p:cNvPr>
          <p:cNvSpPr>
            <a:spLocks noGrp="1"/>
          </p:cNvSpPr>
          <p:nvPr>
            <p:ph type="title"/>
          </p:nvPr>
        </p:nvSpPr>
        <p:spPr/>
        <p:txBody>
          <a:bodyPr/>
          <a:lstStyle/>
          <a:p>
            <a:r>
              <a:rPr lang="en-US" dirty="0"/>
              <a:t>I Am Sure It Was Easy to Grasp</a:t>
            </a:r>
          </a:p>
        </p:txBody>
      </p:sp>
      <p:sp>
        <p:nvSpPr>
          <p:cNvPr id="3" name="Rectangle 3">
            <a:extLst>
              <a:ext uri="{FF2B5EF4-FFF2-40B4-BE49-F238E27FC236}">
                <a16:creationId xmlns:a16="http://schemas.microsoft.com/office/drawing/2014/main" id="{4A3A3B31-8EB5-4398-AA4B-B4725D9ED119}"/>
              </a:ext>
            </a:extLst>
          </p:cNvPr>
          <p:cNvSpPr txBox="1">
            <a:spLocks noChangeArrowheads="1"/>
          </p:cNvSpPr>
          <p:nvPr/>
        </p:nvSpPr>
        <p:spPr bwMode="auto">
          <a:xfrm>
            <a:off x="28918" y="723900"/>
            <a:ext cx="12192000" cy="5410200"/>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If it was not easy to grasp, you may look at it from a different perspective</a:t>
            </a:r>
          </a:p>
          <a:p>
            <a:pPr>
              <a:spcBef>
                <a:spcPts val="0"/>
              </a:spcBef>
              <a:spcAft>
                <a:spcPts val="0"/>
              </a:spcAft>
            </a:pPr>
            <a:r>
              <a:rPr lang="en-US" sz="2400" dirty="0">
                <a:latin typeface="Book Antiqua" pitchFamily="18" charset="0"/>
                <a:ea typeface="Times New Roman"/>
              </a:rPr>
              <a:t>Revenue 						6</a:t>
            </a:r>
          </a:p>
          <a:p>
            <a:pPr>
              <a:spcBef>
                <a:spcPts val="0"/>
              </a:spcBef>
              <a:spcAft>
                <a:spcPts val="0"/>
              </a:spcAft>
            </a:pPr>
            <a:r>
              <a:rPr lang="en-US" sz="2400" dirty="0">
                <a:latin typeface="Book Antiqua" pitchFamily="18" charset="0"/>
                <a:ea typeface="Times New Roman"/>
              </a:rPr>
              <a:t>Operating Expenses					2</a:t>
            </a:r>
          </a:p>
          <a:p>
            <a:pPr>
              <a:spcBef>
                <a:spcPts val="0"/>
              </a:spcBef>
              <a:spcAft>
                <a:spcPts val="0"/>
              </a:spcAft>
            </a:pPr>
            <a:r>
              <a:rPr lang="en-US" sz="2400" dirty="0">
                <a:latin typeface="Book Antiqua" pitchFamily="18" charset="0"/>
                <a:ea typeface="Times New Roman"/>
              </a:rPr>
              <a:t>Net Income Before Tax and Depreciation 	4</a:t>
            </a:r>
          </a:p>
          <a:p>
            <a:pPr>
              <a:spcBef>
                <a:spcPts val="0"/>
              </a:spcBef>
              <a:spcAft>
                <a:spcPts val="0"/>
              </a:spcAft>
            </a:pPr>
            <a:r>
              <a:rPr lang="en-US" sz="2400" dirty="0">
                <a:latin typeface="Book Antiqua" pitchFamily="18" charset="0"/>
                <a:ea typeface="Times New Roman"/>
              </a:rPr>
              <a:t>Tax							0.3(4) = 1.2</a:t>
            </a:r>
          </a:p>
          <a:p>
            <a:pPr>
              <a:spcBef>
                <a:spcPts val="0"/>
              </a:spcBef>
              <a:spcAft>
                <a:spcPts val="0"/>
              </a:spcAft>
            </a:pPr>
            <a:r>
              <a:rPr lang="en-US" sz="2400" dirty="0">
                <a:latin typeface="Book Antiqua" pitchFamily="18" charset="0"/>
                <a:ea typeface="Times New Roman"/>
              </a:rPr>
              <a:t>Net Income After Tax (years 1-4) 			2.8</a:t>
            </a:r>
          </a:p>
          <a:p>
            <a:pPr>
              <a:spcBef>
                <a:spcPts val="0"/>
              </a:spcBef>
              <a:spcAft>
                <a:spcPts val="0"/>
              </a:spcAft>
            </a:pPr>
            <a:endParaRPr lang="en-US" sz="2400" dirty="0">
              <a:latin typeface="Book Antiqua" pitchFamily="18" charset="0"/>
              <a:ea typeface="Times New Roman"/>
            </a:endParaRPr>
          </a:p>
          <a:p>
            <a:pPr>
              <a:spcBef>
                <a:spcPts val="0"/>
              </a:spcBef>
              <a:spcAft>
                <a:spcPts val="0"/>
              </a:spcAft>
            </a:pPr>
            <a:endParaRPr lang="en-US" sz="2400" dirty="0">
              <a:latin typeface="Book Antiqua" pitchFamily="18" charset="0"/>
              <a:ea typeface="Times New Roman"/>
            </a:endParaRPr>
          </a:p>
          <a:p>
            <a:pPr>
              <a:spcBef>
                <a:spcPts val="0"/>
              </a:spcBef>
              <a:spcAft>
                <a:spcPts val="0"/>
              </a:spcAft>
            </a:pPr>
            <a:r>
              <a:rPr lang="en-US" sz="2400" dirty="0">
                <a:latin typeface="Book Antiqua" pitchFamily="18" charset="0"/>
                <a:ea typeface="Times New Roman"/>
              </a:rPr>
              <a:t>Compute net cash inflow in the last year of the useful life of the project. </a:t>
            </a:r>
          </a:p>
          <a:p>
            <a:pPr>
              <a:spcBef>
                <a:spcPts val="0"/>
              </a:spcBef>
              <a:spcAft>
                <a:spcPts val="0"/>
              </a:spcAft>
            </a:pPr>
            <a:r>
              <a:rPr lang="en-US" sz="2400" dirty="0">
                <a:latin typeface="Book Antiqua" pitchFamily="18" charset="0"/>
                <a:ea typeface="Times New Roman"/>
              </a:rPr>
              <a:t>Net Income After Tax				2.8</a:t>
            </a:r>
          </a:p>
          <a:p>
            <a:pPr>
              <a:spcBef>
                <a:spcPts val="0"/>
              </a:spcBef>
              <a:spcAft>
                <a:spcPts val="0"/>
              </a:spcAft>
            </a:pPr>
            <a:r>
              <a:rPr lang="en-US" sz="2400" dirty="0">
                <a:latin typeface="Book Antiqua" pitchFamily="18" charset="0"/>
                <a:ea typeface="Times New Roman"/>
              </a:rPr>
              <a:t>Project Sold 						2</a:t>
            </a:r>
          </a:p>
          <a:p>
            <a:pPr>
              <a:spcBef>
                <a:spcPts val="0"/>
              </a:spcBef>
              <a:spcAft>
                <a:spcPts val="0"/>
              </a:spcAft>
            </a:pPr>
            <a:r>
              <a:rPr lang="en-US" sz="2400" dirty="0">
                <a:latin typeface="Book Antiqua" pitchFamily="18" charset="0"/>
                <a:ea typeface="Times New Roman"/>
              </a:rPr>
              <a:t>Capital Gain Tax 					0.3(2) = 0.6</a:t>
            </a:r>
          </a:p>
          <a:p>
            <a:pPr>
              <a:spcBef>
                <a:spcPts val="0"/>
              </a:spcBef>
              <a:spcAft>
                <a:spcPts val="0"/>
              </a:spcAft>
            </a:pPr>
            <a:r>
              <a:rPr lang="en-US" sz="2400" dirty="0">
                <a:latin typeface="Book Antiqua" pitchFamily="18" charset="0"/>
                <a:ea typeface="Times New Roman"/>
              </a:rPr>
              <a:t>Net Capital Gain 					1.4</a:t>
            </a:r>
          </a:p>
          <a:p>
            <a:pPr>
              <a:spcBef>
                <a:spcPts val="0"/>
              </a:spcBef>
              <a:spcAft>
                <a:spcPts val="0"/>
              </a:spcAft>
            </a:pPr>
            <a:r>
              <a:rPr lang="en-US" sz="2400" dirty="0">
                <a:latin typeface="Book Antiqua" pitchFamily="18" charset="0"/>
                <a:ea typeface="Times New Roman"/>
              </a:rPr>
              <a:t>Net Cash inflow 					2.8+1.4= 4.2</a:t>
            </a:r>
          </a:p>
        </p:txBody>
      </p:sp>
    </p:spTree>
    <p:extLst>
      <p:ext uri="{BB962C8B-B14F-4D97-AF65-F5344CB8AC3E}">
        <p14:creationId xmlns:p14="http://schemas.microsoft.com/office/powerpoint/2010/main" val="3124302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dissolv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dissolv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dissolv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5B06-4E8F-4CAD-B1B4-349495BA3459}"/>
              </a:ext>
            </a:extLst>
          </p:cNvPr>
          <p:cNvSpPr>
            <a:spLocks noGrp="1"/>
          </p:cNvSpPr>
          <p:nvPr>
            <p:ph type="title"/>
          </p:nvPr>
        </p:nvSpPr>
        <p:spPr/>
        <p:txBody>
          <a:bodyPr/>
          <a:lstStyle/>
          <a:p>
            <a:r>
              <a:rPr lang="en-US" dirty="0"/>
              <a:t>Practice: Net Income vs. Net Cash Inflow</a:t>
            </a:r>
          </a:p>
        </p:txBody>
      </p:sp>
      <p:sp>
        <p:nvSpPr>
          <p:cNvPr id="3" name="Rectangle 3">
            <a:extLst>
              <a:ext uri="{FF2B5EF4-FFF2-40B4-BE49-F238E27FC236}">
                <a16:creationId xmlns:a16="http://schemas.microsoft.com/office/drawing/2014/main" id="{26C79928-C9CF-486C-87A6-A125079E6511}"/>
              </a:ext>
            </a:extLst>
          </p:cNvPr>
          <p:cNvSpPr txBox="1">
            <a:spLocks noChangeArrowheads="1"/>
          </p:cNvSpPr>
          <p:nvPr/>
        </p:nvSpPr>
        <p:spPr bwMode="auto">
          <a:xfrm>
            <a:off x="1485332" y="914400"/>
            <a:ext cx="9182668" cy="609601"/>
          </a:xfrm>
          <a:prstGeom prst="rect">
            <a:avLst/>
          </a:prstGeom>
          <a:noFill/>
          <a:ln w="9525">
            <a:noFill/>
            <a:miter lim="800000"/>
            <a:headEnd/>
            <a:tailEnd/>
          </a:ln>
        </p:spPr>
        <p:txBody>
          <a:bodyPr/>
          <a:lstStyle/>
          <a:p>
            <a:pPr>
              <a:spcBef>
                <a:spcPts val="0"/>
              </a:spcBef>
              <a:spcAft>
                <a:spcPts val="0"/>
              </a:spcAft>
            </a:pPr>
            <a:endParaRPr lang="en-US" sz="2400" dirty="0">
              <a:latin typeface="Book Antiqua" pitchFamily="18" charset="0"/>
              <a:ea typeface="Times New Roman"/>
            </a:endParaRPr>
          </a:p>
        </p:txBody>
      </p:sp>
      <p:sp>
        <p:nvSpPr>
          <p:cNvPr id="4" name="Rectangle 3">
            <a:extLst>
              <a:ext uri="{FF2B5EF4-FFF2-40B4-BE49-F238E27FC236}">
                <a16:creationId xmlns:a16="http://schemas.microsoft.com/office/drawing/2014/main" id="{CBC0A442-D409-42E4-B0CE-9C77372E72E6}"/>
              </a:ext>
            </a:extLst>
          </p:cNvPr>
          <p:cNvSpPr txBox="1">
            <a:spLocks noChangeArrowheads="1"/>
          </p:cNvSpPr>
          <p:nvPr/>
        </p:nvSpPr>
        <p:spPr bwMode="auto">
          <a:xfrm>
            <a:off x="76584" y="609600"/>
            <a:ext cx="11886815" cy="949412"/>
          </a:xfrm>
          <a:prstGeom prst="rect">
            <a:avLst/>
          </a:prstGeom>
          <a:noFill/>
          <a:ln w="9525">
            <a:noFill/>
            <a:miter lim="800000"/>
            <a:headEnd/>
            <a:tailEnd/>
          </a:ln>
        </p:spPr>
        <p:txBody>
          <a:bodyPr/>
          <a:lstStyle/>
          <a:p>
            <a:pPr>
              <a:spcBef>
                <a:spcPts val="0"/>
              </a:spcBef>
              <a:spcAft>
                <a:spcPts val="0"/>
              </a:spcAft>
            </a:pPr>
            <a:r>
              <a:rPr lang="en-US" sz="2400" dirty="0">
                <a:latin typeface="Book Antiqua" pitchFamily="18" charset="0"/>
                <a:ea typeface="Times New Roman"/>
              </a:rPr>
              <a:t>What is the net cash flow of the project during its useful life. Compute NPV under 10% MARR and IRR. </a:t>
            </a:r>
          </a:p>
        </p:txBody>
      </p:sp>
      <p:graphicFrame>
        <p:nvGraphicFramePr>
          <p:cNvPr id="5" name="Object 4">
            <a:extLst>
              <a:ext uri="{FF2B5EF4-FFF2-40B4-BE49-F238E27FC236}">
                <a16:creationId xmlns:a16="http://schemas.microsoft.com/office/drawing/2014/main" id="{0CB906FE-3F46-44CE-89F2-149BBD41709A}"/>
              </a:ext>
            </a:extLst>
          </p:cNvPr>
          <p:cNvGraphicFramePr>
            <a:graphicFrameLocks noChangeAspect="1"/>
          </p:cNvGraphicFramePr>
          <p:nvPr/>
        </p:nvGraphicFramePr>
        <p:xfrm>
          <a:off x="304800" y="1682750"/>
          <a:ext cx="6600825" cy="4565650"/>
        </p:xfrm>
        <a:graphic>
          <a:graphicData uri="http://schemas.openxmlformats.org/presentationml/2006/ole">
            <mc:AlternateContent xmlns:mc="http://schemas.openxmlformats.org/markup-compatibility/2006">
              <mc:Choice xmlns:v="urn:schemas-microsoft-com:vml" Requires="v">
                <p:oleObj spid="_x0000_s206850" name="Worksheet" r:id="rId3" imgW="5838821" imgH="4038476" progId="Excel.Sheet.12">
                  <p:embed/>
                </p:oleObj>
              </mc:Choice>
              <mc:Fallback>
                <p:oleObj name="Worksheet" r:id="rId3" imgW="5838821" imgH="4038476" progId="Excel.Sheet.12">
                  <p:embed/>
                  <p:pic>
                    <p:nvPicPr>
                      <p:cNvPr id="5" name="Object 4">
                        <a:extLst>
                          <a:ext uri="{FF2B5EF4-FFF2-40B4-BE49-F238E27FC236}">
                            <a16:creationId xmlns:a16="http://schemas.microsoft.com/office/drawing/2014/main" id="{0CB906FE-3F46-44CE-89F2-149BBD417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82750"/>
                        <a:ext cx="660082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0159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F7E-C6B1-4CE3-A11A-FFB61425F312}"/>
              </a:ext>
            </a:extLst>
          </p:cNvPr>
          <p:cNvSpPr>
            <a:spLocks noGrp="1"/>
          </p:cNvSpPr>
          <p:nvPr>
            <p:ph type="title"/>
          </p:nvPr>
        </p:nvSpPr>
        <p:spPr/>
        <p:txBody>
          <a:bodyPr/>
          <a:lstStyle/>
          <a:p>
            <a:r>
              <a:rPr lang="en-US" dirty="0"/>
              <a:t>Profitability Models</a:t>
            </a:r>
          </a:p>
        </p:txBody>
      </p:sp>
      <p:sp>
        <p:nvSpPr>
          <p:cNvPr id="4" name="Rectangle 7">
            <a:extLst>
              <a:ext uri="{FF2B5EF4-FFF2-40B4-BE49-F238E27FC236}">
                <a16:creationId xmlns:a16="http://schemas.microsoft.com/office/drawing/2014/main" id="{CD1FEB92-96BF-4DE0-9F14-D696EB02A4A0}"/>
              </a:ext>
            </a:extLst>
          </p:cNvPr>
          <p:cNvSpPr txBox="1">
            <a:spLocks noChangeArrowheads="1"/>
          </p:cNvSpPr>
          <p:nvPr/>
        </p:nvSpPr>
        <p:spPr bwMode="auto">
          <a:xfrm>
            <a:off x="10064" y="533400"/>
            <a:ext cx="12171872" cy="4525963"/>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Wingdings" pitchFamily="2" charset="2"/>
              <a:buChar char="p"/>
            </a:pPr>
            <a:r>
              <a:rPr lang="en-US" sz="2400" dirty="0">
                <a:latin typeface="Book Antiqua" panose="02040602050305030304" pitchFamily="18" charset="0"/>
                <a:ea typeface="ＭＳ Ｐゴシック" pitchFamily="-65" charset="-128"/>
                <a:cs typeface="Arial" charset="0"/>
              </a:rPr>
              <a:t>Advantages</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Easy to use and understand</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Based on accounting data and forecasts</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Familiar and well understood</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Give a go/no-go indication</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Can be modified to include risk</a:t>
            </a:r>
          </a:p>
          <a:p>
            <a:pPr marL="342900" indent="-342900" eaLnBrk="1" hangingPunct="1">
              <a:spcBef>
                <a:spcPct val="20000"/>
              </a:spcBef>
              <a:buClr>
                <a:schemeClr val="tx1"/>
              </a:buClr>
              <a:buSzPct val="75000"/>
              <a:buFont typeface="Wingdings" pitchFamily="2" charset="2"/>
              <a:buChar char="p"/>
            </a:pPr>
            <a:r>
              <a:rPr lang="en-US" sz="2400" dirty="0">
                <a:latin typeface="Book Antiqua" panose="02040602050305030304" pitchFamily="18" charset="0"/>
                <a:ea typeface="ＭＳ Ｐゴシック" pitchFamily="-65" charset="-128"/>
                <a:cs typeface="Arial" charset="0"/>
              </a:rPr>
              <a:t>Disadvantages</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Ignore non-monetary factors</a:t>
            </a:r>
          </a:p>
          <a:p>
            <a:pPr marL="742950" lvl="1" indent="-285750" eaLnBrk="1" hangingPunct="1">
              <a:spcBef>
                <a:spcPct val="20000"/>
              </a:spcBef>
              <a:buClr>
                <a:schemeClr val="tx1"/>
              </a:buClr>
              <a:buSzPct val="75000"/>
              <a:buFont typeface="Wingdings" pitchFamily="2" charset="2"/>
              <a:buChar char="n"/>
            </a:pPr>
            <a:r>
              <a:rPr lang="en-US" sz="2400" dirty="0">
                <a:latin typeface="Book Antiqua" panose="02040602050305030304" pitchFamily="18" charset="0"/>
                <a:ea typeface="ＭＳ Ｐゴシック" pitchFamily="-112" charset="-128"/>
                <a:cs typeface="Arial" charset="0"/>
              </a:rPr>
              <a:t>Discounting models (NPV, IRR) are biased to the short-term</a:t>
            </a:r>
          </a:p>
          <a:p>
            <a:pPr lvl="1" eaLnBrk="1" hangingPunct="1">
              <a:spcBef>
                <a:spcPct val="20000"/>
              </a:spcBef>
              <a:buClr>
                <a:schemeClr val="tx1"/>
              </a:buClr>
              <a:buSzPct val="75000"/>
            </a:pPr>
            <a:endParaRPr lang="en-US" sz="2400" dirty="0">
              <a:latin typeface="Book Antiqua" panose="02040602050305030304" pitchFamily="18" charset="0"/>
              <a:cs typeface="Arial" charset="0"/>
            </a:endParaRPr>
          </a:p>
          <a:p>
            <a:pPr marL="342900" indent="-342900">
              <a:spcBef>
                <a:spcPct val="20000"/>
              </a:spcBef>
              <a:buFont typeface="Wingdings" pitchFamily="1" charset="2"/>
              <a:buChar char="v"/>
            </a:pPr>
            <a:endParaRPr lang="en-US" sz="2400" dirty="0">
              <a:latin typeface="Book Antiqua" panose="02040602050305030304" pitchFamily="18" charset="0"/>
              <a:cs typeface="Arial" charset="0"/>
            </a:endParaRPr>
          </a:p>
          <a:p>
            <a:pPr marL="342900" indent="-342900">
              <a:spcBef>
                <a:spcPct val="20000"/>
              </a:spcBef>
              <a:buFont typeface="Wingdings" pitchFamily="1" charset="2"/>
              <a:buChar char="v"/>
            </a:pPr>
            <a:endParaRPr lang="en-US" sz="2400" dirty="0">
              <a:latin typeface="Book Antiqua" panose="02040602050305030304" pitchFamily="18" charset="0"/>
              <a:cs typeface="Arial" charset="0"/>
            </a:endParaRPr>
          </a:p>
        </p:txBody>
      </p:sp>
    </p:spTree>
    <p:extLst>
      <p:ext uri="{BB962C8B-B14F-4D97-AF65-F5344CB8AC3E}">
        <p14:creationId xmlns:p14="http://schemas.microsoft.com/office/powerpoint/2010/main" val="400870095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F7E-C6B1-4CE3-A11A-FFB61425F312}"/>
              </a:ext>
            </a:extLst>
          </p:cNvPr>
          <p:cNvSpPr>
            <a:spLocks noGrp="1"/>
          </p:cNvSpPr>
          <p:nvPr>
            <p:ph type="title"/>
          </p:nvPr>
        </p:nvSpPr>
        <p:spPr/>
        <p:txBody>
          <a:bodyPr/>
          <a:lstStyle/>
          <a:p>
            <a:r>
              <a:rPr lang="en-US" dirty="0"/>
              <a:t>Weighted Scoring Model</a:t>
            </a:r>
          </a:p>
        </p:txBody>
      </p:sp>
      <p:graphicFrame>
        <p:nvGraphicFramePr>
          <p:cNvPr id="5" name="Object 4">
            <a:extLst>
              <a:ext uri="{FF2B5EF4-FFF2-40B4-BE49-F238E27FC236}">
                <a16:creationId xmlns:a16="http://schemas.microsoft.com/office/drawing/2014/main" id="{7AEC01BE-69EB-4C74-9EE8-C75B75DDE61D}"/>
              </a:ext>
            </a:extLst>
          </p:cNvPr>
          <p:cNvGraphicFramePr>
            <a:graphicFrameLocks noChangeAspect="1"/>
          </p:cNvGraphicFramePr>
          <p:nvPr/>
        </p:nvGraphicFramePr>
        <p:xfrm>
          <a:off x="260498" y="745645"/>
          <a:ext cx="2438400" cy="1349375"/>
        </p:xfrm>
        <a:graphic>
          <a:graphicData uri="http://schemas.openxmlformats.org/presentationml/2006/ole">
            <mc:AlternateContent xmlns:mc="http://schemas.openxmlformats.org/markup-compatibility/2006">
              <mc:Choice xmlns:v="urn:schemas-microsoft-com:vml" Requires="v">
                <p:oleObj spid="_x0000_s207874" name="Equation" r:id="rId3" imgW="799920" imgH="444240" progId="Equation.3">
                  <p:embed/>
                </p:oleObj>
              </mc:Choice>
              <mc:Fallback>
                <p:oleObj name="Equation" r:id="rId3" imgW="799920" imgH="444240" progId="Equation.3">
                  <p:embed/>
                  <p:pic>
                    <p:nvPicPr>
                      <p:cNvPr id="5" name="Object 4">
                        <a:extLst>
                          <a:ext uri="{FF2B5EF4-FFF2-40B4-BE49-F238E27FC236}">
                            <a16:creationId xmlns:a16="http://schemas.microsoft.com/office/drawing/2014/main" id="{7AEC01BE-69EB-4C74-9EE8-C75B75DDE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498" y="745645"/>
                        <a:ext cx="2438400"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a:extLst>
              <a:ext uri="{FF2B5EF4-FFF2-40B4-BE49-F238E27FC236}">
                <a16:creationId xmlns:a16="http://schemas.microsoft.com/office/drawing/2014/main" id="{640D9299-3009-4177-A8A1-E0341055D39F}"/>
              </a:ext>
            </a:extLst>
          </p:cNvPr>
          <p:cNvSpPr txBox="1">
            <a:spLocks noChangeArrowheads="1"/>
          </p:cNvSpPr>
          <p:nvPr/>
        </p:nvSpPr>
        <p:spPr bwMode="auto">
          <a:xfrm>
            <a:off x="2895600" y="799214"/>
            <a:ext cx="7543800" cy="1354217"/>
          </a:xfrm>
          <a:prstGeom prst="rect">
            <a:avLst/>
          </a:prstGeom>
          <a:noFill/>
          <a:ln w="12700">
            <a:noFill/>
            <a:miter lim="800000"/>
            <a:headEnd/>
            <a:tailEnd/>
          </a:ln>
        </p:spPr>
        <p:txBody>
          <a:bodyPr>
            <a:spAutoFit/>
          </a:bodyPr>
          <a:lstStyle/>
          <a:p>
            <a:pPr eaLnBrk="0" hangingPunct="0">
              <a:spcBef>
                <a:spcPts val="0"/>
              </a:spcBef>
              <a:spcAft>
                <a:spcPts val="600"/>
              </a:spcAft>
            </a:pPr>
            <a:r>
              <a:rPr lang="en-US" sz="2400" i="1" dirty="0">
                <a:latin typeface="Book Antiqua" panose="02040602050305030304" pitchFamily="18" charset="0"/>
              </a:rPr>
              <a:t>S</a:t>
            </a:r>
            <a:r>
              <a:rPr lang="en-US" sz="2400" i="1" baseline="-25000" dirty="0">
                <a:latin typeface="Book Antiqua" panose="02040602050305030304" pitchFamily="18" charset="0"/>
              </a:rPr>
              <a:t>i</a:t>
            </a:r>
            <a:r>
              <a:rPr lang="en-US" sz="2400" i="1" dirty="0">
                <a:latin typeface="Book Antiqua" panose="02040602050305030304" pitchFamily="18" charset="0"/>
              </a:rPr>
              <a:t> = </a:t>
            </a:r>
            <a:r>
              <a:rPr lang="en-US" sz="2400" dirty="0">
                <a:latin typeface="Book Antiqua" panose="02040602050305030304" pitchFamily="18" charset="0"/>
              </a:rPr>
              <a:t>the total score of the </a:t>
            </a:r>
            <a:r>
              <a:rPr lang="en-US" sz="2400" i="1" dirty="0">
                <a:latin typeface="Book Antiqua" panose="02040602050305030304" pitchFamily="18" charset="0"/>
              </a:rPr>
              <a:t>i</a:t>
            </a:r>
            <a:r>
              <a:rPr lang="en-US" sz="2400" baseline="30000" dirty="0">
                <a:latin typeface="Book Antiqua" panose="02040602050305030304" pitchFamily="18" charset="0"/>
              </a:rPr>
              <a:t>th</a:t>
            </a:r>
            <a:r>
              <a:rPr lang="en-US" sz="2400" dirty="0">
                <a:latin typeface="Book Antiqua" panose="02040602050305030304" pitchFamily="18" charset="0"/>
              </a:rPr>
              <a:t> project</a:t>
            </a:r>
          </a:p>
          <a:p>
            <a:pPr eaLnBrk="0" hangingPunct="0">
              <a:spcBef>
                <a:spcPts val="0"/>
              </a:spcBef>
              <a:spcAft>
                <a:spcPts val="600"/>
              </a:spcAft>
            </a:pPr>
            <a:r>
              <a:rPr lang="en-US" sz="2400" i="1" dirty="0">
                <a:latin typeface="Book Antiqua" panose="02040602050305030304" pitchFamily="18" charset="0"/>
              </a:rPr>
              <a:t>s</a:t>
            </a:r>
            <a:r>
              <a:rPr lang="en-US" sz="2400" i="1" baseline="-25000" dirty="0">
                <a:latin typeface="Book Antiqua" panose="02040602050305030304" pitchFamily="18" charset="0"/>
              </a:rPr>
              <a:t>ij</a:t>
            </a:r>
            <a:r>
              <a:rPr lang="en-US" sz="2400" i="1" dirty="0">
                <a:latin typeface="Book Antiqua" panose="02040602050305030304" pitchFamily="18" charset="0"/>
              </a:rPr>
              <a:t> </a:t>
            </a:r>
            <a:r>
              <a:rPr lang="en-US" sz="2400" dirty="0">
                <a:latin typeface="Book Antiqua" panose="02040602050305030304" pitchFamily="18" charset="0"/>
              </a:rPr>
              <a:t>= the score of the </a:t>
            </a:r>
            <a:r>
              <a:rPr lang="en-US" sz="2400" i="1" dirty="0">
                <a:latin typeface="Book Antiqua" panose="02040602050305030304" pitchFamily="18" charset="0"/>
              </a:rPr>
              <a:t>i</a:t>
            </a:r>
            <a:r>
              <a:rPr lang="en-US" sz="2400" baseline="30000" dirty="0">
                <a:latin typeface="Book Antiqua" panose="02040602050305030304" pitchFamily="18" charset="0"/>
              </a:rPr>
              <a:t>th</a:t>
            </a:r>
            <a:r>
              <a:rPr lang="en-US" sz="2400" dirty="0">
                <a:latin typeface="Book Antiqua" panose="02040602050305030304" pitchFamily="18" charset="0"/>
              </a:rPr>
              <a:t> project on the </a:t>
            </a:r>
            <a:r>
              <a:rPr lang="en-US" sz="2400" i="1" dirty="0">
                <a:latin typeface="Book Antiqua" panose="02040602050305030304" pitchFamily="18" charset="0"/>
              </a:rPr>
              <a:t>j</a:t>
            </a:r>
            <a:r>
              <a:rPr lang="en-US" sz="2400" baseline="30000" dirty="0">
                <a:latin typeface="Book Antiqua" panose="02040602050305030304" pitchFamily="18" charset="0"/>
              </a:rPr>
              <a:t>th</a:t>
            </a:r>
            <a:r>
              <a:rPr lang="en-US" sz="2400" dirty="0">
                <a:latin typeface="Book Antiqua" panose="02040602050305030304" pitchFamily="18" charset="0"/>
              </a:rPr>
              <a:t> criterion</a:t>
            </a:r>
          </a:p>
          <a:p>
            <a:pPr eaLnBrk="0" hangingPunct="0">
              <a:spcBef>
                <a:spcPts val="0"/>
              </a:spcBef>
              <a:spcAft>
                <a:spcPts val="600"/>
              </a:spcAft>
            </a:pPr>
            <a:r>
              <a:rPr lang="en-US" sz="2400" i="1" dirty="0" err="1">
                <a:latin typeface="Book Antiqua" panose="02040602050305030304" pitchFamily="18" charset="0"/>
              </a:rPr>
              <a:t>w</a:t>
            </a:r>
            <a:r>
              <a:rPr lang="en-US" sz="2400" i="1" baseline="-25000" dirty="0" err="1">
                <a:latin typeface="Book Antiqua" panose="02040602050305030304" pitchFamily="18" charset="0"/>
              </a:rPr>
              <a:t>j</a:t>
            </a:r>
            <a:r>
              <a:rPr lang="en-US" sz="2400" i="1" dirty="0">
                <a:latin typeface="Book Antiqua" panose="02040602050305030304" pitchFamily="18" charset="0"/>
              </a:rPr>
              <a:t> = </a:t>
            </a:r>
            <a:r>
              <a:rPr lang="en-US" sz="2400" dirty="0">
                <a:latin typeface="Book Antiqua" panose="02040602050305030304" pitchFamily="18" charset="0"/>
              </a:rPr>
              <a:t>the weight or importance of the </a:t>
            </a:r>
            <a:r>
              <a:rPr lang="en-US" sz="2400" i="1" dirty="0">
                <a:latin typeface="Book Antiqua" panose="02040602050305030304" pitchFamily="18" charset="0"/>
              </a:rPr>
              <a:t>j</a:t>
            </a:r>
            <a:r>
              <a:rPr lang="en-US" sz="2400" baseline="30000" dirty="0">
                <a:latin typeface="Book Antiqua" panose="02040602050305030304" pitchFamily="18" charset="0"/>
              </a:rPr>
              <a:t>th</a:t>
            </a:r>
            <a:r>
              <a:rPr lang="en-US" sz="2400" dirty="0">
                <a:latin typeface="Book Antiqua" panose="02040602050305030304" pitchFamily="18" charset="0"/>
              </a:rPr>
              <a:t> criterion</a:t>
            </a:r>
            <a:endParaRPr lang="en-US" sz="2400" i="1" dirty="0">
              <a:latin typeface="Book Antiqua" panose="02040602050305030304" pitchFamily="18" charset="0"/>
            </a:endParaRPr>
          </a:p>
        </p:txBody>
      </p:sp>
    </p:spTree>
    <p:extLst>
      <p:ext uri="{BB962C8B-B14F-4D97-AF65-F5344CB8AC3E}">
        <p14:creationId xmlns:p14="http://schemas.microsoft.com/office/powerpoint/2010/main" val="157748436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208898"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a:p>
        </p:txBody>
      </p:sp>
      <p:sp>
        <p:nvSpPr>
          <p:cNvPr id="633866" name="Rectangle 10"/>
          <p:cNvSpPr>
            <a:spLocks noChangeArrowheads="1"/>
          </p:cNvSpPr>
          <p:nvPr/>
        </p:nvSpPr>
        <p:spPr bwMode="auto">
          <a:xfrm>
            <a:off x="0" y="65059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anose="02040602050305030304" pitchFamily="18" charset="0"/>
              </a:rPr>
              <a:t>A company wants to build a major warehouse in Europe.  Four locations are being considered.  The following table shows the important factors to bring into account along with the importance level (weight) of each factor.  The attractiveness of each location relative to each factor is indicated on a 0-100 point scale.  Find the best location.</a:t>
            </a:r>
          </a:p>
        </p:txBody>
      </p:sp>
      <p:sp>
        <p:nvSpPr>
          <p:cNvPr id="6" name="Rectangle 5"/>
          <p:cNvSpPr/>
          <p:nvPr/>
        </p:nvSpPr>
        <p:spPr>
          <a:xfrm>
            <a:off x="95994" y="4333983"/>
            <a:ext cx="12000012" cy="1569660"/>
          </a:xfrm>
          <a:prstGeom prst="rect">
            <a:avLst/>
          </a:prstGeom>
        </p:spPr>
        <p:txBody>
          <a:bodyPr wrap="square">
            <a:spAutoFit/>
          </a:bodyPr>
          <a:lstStyle/>
          <a:p>
            <a:r>
              <a:rPr lang="en-US" sz="2400" dirty="0">
                <a:latin typeface="Book Antiqua" pitchFamily="18" charset="0"/>
              </a:rPr>
              <a:t>Germany:  0.3(70)+0.3(60)+0.3(70)+0.1(80) = 21+18+21+8 = 68 </a:t>
            </a:r>
          </a:p>
          <a:p>
            <a:r>
              <a:rPr lang="en-US" sz="2400" dirty="0">
                <a:latin typeface="Book Antiqua" pitchFamily="18" charset="0"/>
              </a:rPr>
              <a:t>France: 0.3(90)+0.3(70)+0.3(30)+0.1(50) = 27+21+9+5 = 62</a:t>
            </a:r>
          </a:p>
          <a:p>
            <a:r>
              <a:rPr lang="en-US" sz="2400" dirty="0">
                <a:latin typeface="Book Antiqua" pitchFamily="18" charset="0"/>
              </a:rPr>
              <a:t>Belgium: 0.3(50)+0.3(60)+0.3(70)+0.1(60) = 15+18+21+6 =60</a:t>
            </a:r>
          </a:p>
          <a:p>
            <a:r>
              <a:rPr lang="en-US" sz="2400" dirty="0">
                <a:latin typeface="Book Antiqua" pitchFamily="18" charset="0"/>
              </a:rPr>
              <a:t>Netherland: 0.3(50)+0.3(70)+0.3(70)+0.1(50) = 15+21+21+5 = 62</a:t>
            </a:r>
          </a:p>
        </p:txBody>
      </p:sp>
      <p:graphicFrame>
        <p:nvGraphicFramePr>
          <p:cNvPr id="2" name="Object 1">
            <a:extLst>
              <a:ext uri="{FF2B5EF4-FFF2-40B4-BE49-F238E27FC236}">
                <a16:creationId xmlns:a16="http://schemas.microsoft.com/office/drawing/2014/main" id="{D0AA2A45-EB88-4E11-8C64-BF76AD026864}"/>
              </a:ext>
            </a:extLst>
          </p:cNvPr>
          <p:cNvGraphicFramePr>
            <a:graphicFrameLocks noChangeAspect="1"/>
          </p:cNvGraphicFramePr>
          <p:nvPr/>
        </p:nvGraphicFramePr>
        <p:xfrm>
          <a:off x="71778" y="2546565"/>
          <a:ext cx="11904354" cy="1625278"/>
        </p:xfrm>
        <a:graphic>
          <a:graphicData uri="http://schemas.openxmlformats.org/presentationml/2006/ole">
            <mc:AlternateContent xmlns:mc="http://schemas.openxmlformats.org/markup-compatibility/2006">
              <mc:Choice xmlns:v="urn:schemas-microsoft-com:vml" Requires="v">
                <p:oleObj spid="_x0000_s208899" name="Worksheet" r:id="rId6" imgW="10534739" imgH="1438059" progId="Excel.Sheet.12">
                  <p:embed/>
                </p:oleObj>
              </mc:Choice>
              <mc:Fallback>
                <p:oleObj name="Worksheet" r:id="rId6" imgW="10534739" imgH="1438059" progId="Excel.Sheet.12">
                  <p:embed/>
                  <p:pic>
                    <p:nvPicPr>
                      <p:cNvPr id="2" name="Object 1">
                        <a:extLst>
                          <a:ext uri="{FF2B5EF4-FFF2-40B4-BE49-F238E27FC236}">
                            <a16:creationId xmlns:a16="http://schemas.microsoft.com/office/drawing/2014/main" id="{D0AA2A45-EB88-4E11-8C64-BF76AD026864}"/>
                          </a:ext>
                        </a:extLst>
                      </p:cNvPr>
                      <p:cNvPicPr/>
                      <p:nvPr/>
                    </p:nvPicPr>
                    <p:blipFill>
                      <a:blip r:embed="rId7"/>
                      <a:stretch>
                        <a:fillRect/>
                      </a:stretch>
                    </p:blipFill>
                    <p:spPr>
                      <a:xfrm>
                        <a:off x="71778" y="2546565"/>
                        <a:ext cx="11904354" cy="1625278"/>
                      </a:xfrm>
                      <a:prstGeom prst="rect">
                        <a:avLst/>
                      </a:prstGeom>
                    </p:spPr>
                  </p:pic>
                </p:oleObj>
              </mc:Fallback>
            </mc:AlternateContent>
          </a:graphicData>
        </a:graphic>
      </p:graphicFrame>
      <p:sp>
        <p:nvSpPr>
          <p:cNvPr id="8" name="Title 2">
            <a:extLst>
              <a:ext uri="{FF2B5EF4-FFF2-40B4-BE49-F238E27FC236}">
                <a16:creationId xmlns:a16="http://schemas.microsoft.com/office/drawing/2014/main" id="{08275F62-EC5E-49E0-A2A1-3B44A5D683AB}"/>
              </a:ext>
            </a:extLst>
          </p:cNvPr>
          <p:cNvSpPr>
            <a:spLocks noGrp="1"/>
          </p:cNvSpPr>
          <p:nvPr>
            <p:ph type="title"/>
          </p:nvPr>
        </p:nvSpPr>
        <p:spPr>
          <a:xfrm>
            <a:off x="0" y="0"/>
            <a:ext cx="12192000" cy="533400"/>
          </a:xfrm>
        </p:spPr>
        <p:txBody>
          <a:bodyPr/>
          <a:lstStyle/>
          <a:p>
            <a:r>
              <a:rPr lang="en-US" dirty="0"/>
              <a:t>Factor Rating Method For Location &amp; Site Evaluation</a:t>
            </a:r>
          </a:p>
        </p:txBody>
      </p:sp>
    </p:spTree>
    <p:extLst>
      <p:ext uri="{BB962C8B-B14F-4D97-AF65-F5344CB8AC3E}">
        <p14:creationId xmlns:p14="http://schemas.microsoft.com/office/powerpoint/2010/main" val="3501945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209922"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a:p>
        </p:txBody>
      </p:sp>
      <p:sp>
        <p:nvSpPr>
          <p:cNvPr id="8" name="Title 2">
            <a:extLst>
              <a:ext uri="{FF2B5EF4-FFF2-40B4-BE49-F238E27FC236}">
                <a16:creationId xmlns:a16="http://schemas.microsoft.com/office/drawing/2014/main" id="{08275F62-EC5E-49E0-A2A1-3B44A5D683AB}"/>
              </a:ext>
            </a:extLst>
          </p:cNvPr>
          <p:cNvSpPr>
            <a:spLocks noGrp="1"/>
          </p:cNvSpPr>
          <p:nvPr>
            <p:ph type="title"/>
          </p:nvPr>
        </p:nvSpPr>
        <p:spPr>
          <a:xfrm>
            <a:off x="0" y="0"/>
            <a:ext cx="12192000" cy="538778"/>
          </a:xfrm>
        </p:spPr>
        <p:txBody>
          <a:bodyPr/>
          <a:lstStyle/>
          <a:p>
            <a:r>
              <a:rPr lang="en-US" dirty="0"/>
              <a:t>Factor Rating Method For Location &amp; Site Evaluation</a:t>
            </a:r>
          </a:p>
        </p:txBody>
      </p:sp>
      <p:sp>
        <p:nvSpPr>
          <p:cNvPr id="9" name="Rectangle 8">
            <a:extLst>
              <a:ext uri="{FF2B5EF4-FFF2-40B4-BE49-F238E27FC236}">
                <a16:creationId xmlns:a16="http://schemas.microsoft.com/office/drawing/2014/main" id="{8B7B9095-F4FC-4ED6-B5A8-C0BC945622F5}"/>
              </a:ext>
            </a:extLst>
          </p:cNvPr>
          <p:cNvSpPr/>
          <p:nvPr/>
        </p:nvSpPr>
        <p:spPr>
          <a:xfrm>
            <a:off x="12405" y="661535"/>
            <a:ext cx="12224825" cy="830997"/>
          </a:xfrm>
          <a:prstGeom prst="rect">
            <a:avLst/>
          </a:prstGeom>
        </p:spPr>
        <p:txBody>
          <a:bodyPr wrap="square">
            <a:spAutoFit/>
          </a:bodyPr>
          <a:lstStyle/>
          <a:p>
            <a:r>
              <a:rPr lang="en-US" sz="2400" dirty="0">
                <a:latin typeface="Book Antiqua" panose="02040602050305030304" pitchFamily="18" charset="0"/>
              </a:rPr>
              <a:t>In this example summation of the weight is NOT one (100%). We first need to normalize it to 100%.  Scores were given in the range of 50 to 100.</a:t>
            </a:r>
          </a:p>
        </p:txBody>
      </p:sp>
      <p:graphicFrame>
        <p:nvGraphicFramePr>
          <p:cNvPr id="2" name="Object 1">
            <a:extLst>
              <a:ext uri="{FF2B5EF4-FFF2-40B4-BE49-F238E27FC236}">
                <a16:creationId xmlns:a16="http://schemas.microsoft.com/office/drawing/2014/main" id="{45A5FDA2-0A1A-42EA-8D0B-B2F283943AB3}"/>
              </a:ext>
            </a:extLst>
          </p:cNvPr>
          <p:cNvGraphicFramePr>
            <a:graphicFrameLocks noChangeAspect="1"/>
          </p:cNvGraphicFramePr>
          <p:nvPr/>
        </p:nvGraphicFramePr>
        <p:xfrm>
          <a:off x="1030288" y="2509838"/>
          <a:ext cx="10190162" cy="2935287"/>
        </p:xfrm>
        <a:graphic>
          <a:graphicData uri="http://schemas.openxmlformats.org/presentationml/2006/ole">
            <mc:AlternateContent xmlns:mc="http://schemas.openxmlformats.org/markup-compatibility/2006">
              <mc:Choice xmlns:v="urn:schemas-microsoft-com:vml" Requires="v">
                <p:oleObj spid="_x0000_s209923" name="Worksheet" r:id="rId6" imgW="12525209" imgH="3609909" progId="Excel.Sheet.12">
                  <p:embed/>
                </p:oleObj>
              </mc:Choice>
              <mc:Fallback>
                <p:oleObj name="Worksheet" r:id="rId6" imgW="12525209" imgH="3609909" progId="Excel.Sheet.12">
                  <p:embed/>
                  <p:pic>
                    <p:nvPicPr>
                      <p:cNvPr id="2" name="Object 1">
                        <a:extLst>
                          <a:ext uri="{FF2B5EF4-FFF2-40B4-BE49-F238E27FC236}">
                            <a16:creationId xmlns:a16="http://schemas.microsoft.com/office/drawing/2014/main" id="{45A5FDA2-0A1A-42EA-8D0B-B2F283943AB3}"/>
                          </a:ext>
                        </a:extLst>
                      </p:cNvPr>
                      <p:cNvPicPr/>
                      <p:nvPr/>
                    </p:nvPicPr>
                    <p:blipFill>
                      <a:blip r:embed="rId7"/>
                      <a:stretch>
                        <a:fillRect/>
                      </a:stretch>
                    </p:blipFill>
                    <p:spPr>
                      <a:xfrm>
                        <a:off x="1030288" y="2509838"/>
                        <a:ext cx="10190162" cy="2935287"/>
                      </a:xfrm>
                      <a:prstGeom prst="rect">
                        <a:avLst/>
                      </a:prstGeom>
                    </p:spPr>
                  </p:pic>
                </p:oleObj>
              </mc:Fallback>
            </mc:AlternateContent>
          </a:graphicData>
        </a:graphic>
      </p:graphicFrame>
    </p:spTree>
    <p:extLst>
      <p:ext uri="{BB962C8B-B14F-4D97-AF65-F5344CB8AC3E}">
        <p14:creationId xmlns:p14="http://schemas.microsoft.com/office/powerpoint/2010/main" val="17623758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CA49-9925-4502-9BAD-BB62067A08D1}"/>
              </a:ext>
            </a:extLst>
          </p:cNvPr>
          <p:cNvSpPr>
            <a:spLocks noGrp="1"/>
          </p:cNvSpPr>
          <p:nvPr>
            <p:ph type="title"/>
          </p:nvPr>
        </p:nvSpPr>
        <p:spPr/>
        <p:txBody>
          <a:bodyPr>
            <a:normAutofit fontScale="90000"/>
          </a:bodyPr>
          <a:lstStyle/>
          <a:p>
            <a:r>
              <a:rPr lang="en-US" dirty="0">
                <a:cs typeface="Arial" charset="0"/>
              </a:rPr>
              <a:t>Draw Activity on Node Network</a:t>
            </a:r>
            <a:endParaRPr lang="en-US" dirty="0"/>
          </a:p>
        </p:txBody>
      </p:sp>
      <p:sp>
        <p:nvSpPr>
          <p:cNvPr id="4" name="Oval 4">
            <a:extLst>
              <a:ext uri="{FF2B5EF4-FFF2-40B4-BE49-F238E27FC236}">
                <a16:creationId xmlns:a16="http://schemas.microsoft.com/office/drawing/2014/main" id="{6FD027D8-110A-4555-87A3-01862FB03658}"/>
              </a:ext>
            </a:extLst>
          </p:cNvPr>
          <p:cNvSpPr>
            <a:spLocks noChangeArrowheads="1"/>
          </p:cNvSpPr>
          <p:nvPr/>
        </p:nvSpPr>
        <p:spPr bwMode="auto">
          <a:xfrm>
            <a:off x="3136899" y="2537692"/>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 name="Rectangle 17">
            <a:extLst>
              <a:ext uri="{FF2B5EF4-FFF2-40B4-BE49-F238E27FC236}">
                <a16:creationId xmlns:a16="http://schemas.microsoft.com/office/drawing/2014/main" id="{1B2F6AD2-14D8-40B5-B39E-687EE84ECEEA}"/>
              </a:ext>
            </a:extLst>
          </p:cNvPr>
          <p:cNvSpPr>
            <a:spLocks noChangeArrowheads="1"/>
          </p:cNvSpPr>
          <p:nvPr/>
        </p:nvSpPr>
        <p:spPr bwMode="auto">
          <a:xfrm>
            <a:off x="3276599" y="2679124"/>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A</a:t>
            </a:r>
          </a:p>
        </p:txBody>
      </p:sp>
      <p:sp>
        <p:nvSpPr>
          <p:cNvPr id="6" name="Rectangle 46">
            <a:extLst>
              <a:ext uri="{FF2B5EF4-FFF2-40B4-BE49-F238E27FC236}">
                <a16:creationId xmlns:a16="http://schemas.microsoft.com/office/drawing/2014/main" id="{71B79887-48B2-4FED-9F16-3FD2768B9157}"/>
              </a:ext>
            </a:extLst>
          </p:cNvPr>
          <p:cNvSpPr>
            <a:spLocks noChangeArrowheads="1"/>
          </p:cNvSpPr>
          <p:nvPr/>
        </p:nvSpPr>
        <p:spPr bwMode="auto">
          <a:xfrm>
            <a:off x="2952750" y="2257714"/>
            <a:ext cx="1071563"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Excavate</a:t>
            </a:r>
          </a:p>
        </p:txBody>
      </p:sp>
      <p:grpSp>
        <p:nvGrpSpPr>
          <p:cNvPr id="7" name="Group 6">
            <a:extLst>
              <a:ext uri="{FF2B5EF4-FFF2-40B4-BE49-F238E27FC236}">
                <a16:creationId xmlns:a16="http://schemas.microsoft.com/office/drawing/2014/main" id="{3F0180FB-56EF-46E5-97BF-3139675B9DD6}"/>
              </a:ext>
            </a:extLst>
          </p:cNvPr>
          <p:cNvGrpSpPr/>
          <p:nvPr/>
        </p:nvGrpSpPr>
        <p:grpSpPr>
          <a:xfrm>
            <a:off x="3800474" y="2537691"/>
            <a:ext cx="2503488" cy="669637"/>
            <a:chOff x="1209675" y="2432267"/>
            <a:chExt cx="2503488" cy="669637"/>
          </a:xfrm>
        </p:grpSpPr>
        <p:sp>
          <p:nvSpPr>
            <p:cNvPr id="8" name="Oval 5">
              <a:extLst>
                <a:ext uri="{FF2B5EF4-FFF2-40B4-BE49-F238E27FC236}">
                  <a16:creationId xmlns:a16="http://schemas.microsoft.com/office/drawing/2014/main" id="{8C0708D1-96D4-4497-BD39-E5230BF2AF4F}"/>
                </a:ext>
              </a:extLst>
            </p:cNvPr>
            <p:cNvSpPr>
              <a:spLocks noChangeArrowheads="1"/>
            </p:cNvSpPr>
            <p:nvPr/>
          </p:nvSpPr>
          <p:spPr bwMode="auto">
            <a:xfrm>
              <a:off x="1689100" y="2432267"/>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9" name="Rectangle 18">
              <a:extLst>
                <a:ext uri="{FF2B5EF4-FFF2-40B4-BE49-F238E27FC236}">
                  <a16:creationId xmlns:a16="http://schemas.microsoft.com/office/drawing/2014/main" id="{ADC069A4-9E3C-441C-AF98-80501B363A43}"/>
                </a:ext>
              </a:extLst>
            </p:cNvPr>
            <p:cNvSpPr>
              <a:spLocks noChangeArrowheads="1"/>
            </p:cNvSpPr>
            <p:nvPr/>
          </p:nvSpPr>
          <p:spPr bwMode="auto">
            <a:xfrm>
              <a:off x="1828800" y="2572256"/>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dirty="0">
                  <a:latin typeface="Book Antiqua" panose="02040602050305030304" pitchFamily="18" charset="0"/>
                </a:rPr>
                <a:t>B</a:t>
              </a:r>
            </a:p>
          </p:txBody>
        </p:sp>
        <p:sp>
          <p:nvSpPr>
            <p:cNvPr id="10" name="Line 30">
              <a:extLst>
                <a:ext uri="{FF2B5EF4-FFF2-40B4-BE49-F238E27FC236}">
                  <a16:creationId xmlns:a16="http://schemas.microsoft.com/office/drawing/2014/main" id="{E3D8411D-D2C2-42DE-9722-7DFD7D9737E1}"/>
                </a:ext>
              </a:extLst>
            </p:cNvPr>
            <p:cNvSpPr>
              <a:spLocks noChangeShapeType="1"/>
            </p:cNvSpPr>
            <p:nvPr/>
          </p:nvSpPr>
          <p:spPr bwMode="auto">
            <a:xfrm>
              <a:off x="1209675" y="2767086"/>
              <a:ext cx="438150"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1" name="Rectangle 47">
              <a:extLst>
                <a:ext uri="{FF2B5EF4-FFF2-40B4-BE49-F238E27FC236}">
                  <a16:creationId xmlns:a16="http://schemas.microsoft.com/office/drawing/2014/main" id="{C4D207E4-E411-400A-8385-91003B7C036F}"/>
                </a:ext>
              </a:extLst>
            </p:cNvPr>
            <p:cNvSpPr>
              <a:spLocks noChangeArrowheads="1"/>
            </p:cNvSpPr>
            <p:nvPr/>
          </p:nvSpPr>
          <p:spPr bwMode="auto">
            <a:xfrm>
              <a:off x="2368550" y="2537620"/>
              <a:ext cx="1344613" cy="46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80000"/>
                </a:lnSpc>
                <a:spcBef>
                  <a:spcPct val="50000"/>
                </a:spcBef>
              </a:pPr>
              <a:r>
                <a:rPr lang="en-US" sz="1500" dirty="0">
                  <a:latin typeface="Book Antiqua" panose="02040602050305030304" pitchFamily="18" charset="0"/>
                </a:rPr>
                <a:t>Lay Foundation</a:t>
              </a:r>
            </a:p>
          </p:txBody>
        </p:sp>
      </p:grpSp>
      <p:grpSp>
        <p:nvGrpSpPr>
          <p:cNvPr id="12" name="Group 11">
            <a:extLst>
              <a:ext uri="{FF2B5EF4-FFF2-40B4-BE49-F238E27FC236}">
                <a16:creationId xmlns:a16="http://schemas.microsoft.com/office/drawing/2014/main" id="{22F19694-7338-4521-9447-49093748BD3E}"/>
              </a:ext>
            </a:extLst>
          </p:cNvPr>
          <p:cNvGrpSpPr/>
          <p:nvPr/>
        </p:nvGrpSpPr>
        <p:grpSpPr>
          <a:xfrm>
            <a:off x="4297363" y="1230168"/>
            <a:ext cx="1954213" cy="3154798"/>
            <a:chOff x="1706563" y="1124744"/>
            <a:chExt cx="1954213" cy="3154798"/>
          </a:xfrm>
        </p:grpSpPr>
        <p:sp>
          <p:nvSpPr>
            <p:cNvPr id="13" name="Oval 6">
              <a:extLst>
                <a:ext uri="{FF2B5EF4-FFF2-40B4-BE49-F238E27FC236}">
                  <a16:creationId xmlns:a16="http://schemas.microsoft.com/office/drawing/2014/main" id="{434DDE77-33A2-4910-AF44-9731D4D62906}"/>
                </a:ext>
              </a:extLst>
            </p:cNvPr>
            <p:cNvSpPr>
              <a:spLocks noChangeArrowheads="1"/>
            </p:cNvSpPr>
            <p:nvPr/>
          </p:nvSpPr>
          <p:spPr bwMode="auto">
            <a:xfrm>
              <a:off x="2603500" y="1531721"/>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4" name="Oval 7">
              <a:extLst>
                <a:ext uri="{FF2B5EF4-FFF2-40B4-BE49-F238E27FC236}">
                  <a16:creationId xmlns:a16="http://schemas.microsoft.com/office/drawing/2014/main" id="{57DC4D14-BEB2-4C10-AA22-2712E2A51E6E}"/>
                </a:ext>
              </a:extLst>
            </p:cNvPr>
            <p:cNvSpPr>
              <a:spLocks noChangeArrowheads="1"/>
            </p:cNvSpPr>
            <p:nvPr/>
          </p:nvSpPr>
          <p:spPr bwMode="auto">
            <a:xfrm>
              <a:off x="2603500" y="3609905"/>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5" name="Rectangle 19">
              <a:extLst>
                <a:ext uri="{FF2B5EF4-FFF2-40B4-BE49-F238E27FC236}">
                  <a16:creationId xmlns:a16="http://schemas.microsoft.com/office/drawing/2014/main" id="{E8AEBB42-C207-4254-A1E5-63137E565B02}"/>
                </a:ext>
              </a:extLst>
            </p:cNvPr>
            <p:cNvSpPr>
              <a:spLocks noChangeArrowheads="1"/>
            </p:cNvSpPr>
            <p:nvPr/>
          </p:nvSpPr>
          <p:spPr bwMode="auto">
            <a:xfrm>
              <a:off x="2743200" y="1670267"/>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C</a:t>
              </a:r>
            </a:p>
          </p:txBody>
        </p:sp>
        <p:sp>
          <p:nvSpPr>
            <p:cNvPr id="16" name="Rectangle 20">
              <a:extLst>
                <a:ext uri="{FF2B5EF4-FFF2-40B4-BE49-F238E27FC236}">
                  <a16:creationId xmlns:a16="http://schemas.microsoft.com/office/drawing/2014/main" id="{4DD01D45-A06D-4A53-8FA1-89AD5E13C8D9}"/>
                </a:ext>
              </a:extLst>
            </p:cNvPr>
            <p:cNvSpPr>
              <a:spLocks noChangeArrowheads="1"/>
            </p:cNvSpPr>
            <p:nvPr/>
          </p:nvSpPr>
          <p:spPr bwMode="auto">
            <a:xfrm>
              <a:off x="2743200" y="3762882"/>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dirty="0">
                  <a:latin typeface="Book Antiqua" panose="02040602050305030304" pitchFamily="18" charset="0"/>
                </a:rPr>
                <a:t>D</a:t>
              </a:r>
            </a:p>
          </p:txBody>
        </p:sp>
        <p:sp>
          <p:nvSpPr>
            <p:cNvPr id="17" name="Line 31">
              <a:extLst>
                <a:ext uri="{FF2B5EF4-FFF2-40B4-BE49-F238E27FC236}">
                  <a16:creationId xmlns:a16="http://schemas.microsoft.com/office/drawing/2014/main" id="{F217DC68-575A-44F3-8542-93F12D460225}"/>
                </a:ext>
              </a:extLst>
            </p:cNvPr>
            <p:cNvSpPr>
              <a:spLocks noChangeShapeType="1"/>
            </p:cNvSpPr>
            <p:nvPr/>
          </p:nvSpPr>
          <p:spPr bwMode="auto">
            <a:xfrm flipV="1">
              <a:off x="2233613" y="2117654"/>
              <a:ext cx="433388" cy="389659"/>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8" name="Line 32">
              <a:extLst>
                <a:ext uri="{FF2B5EF4-FFF2-40B4-BE49-F238E27FC236}">
                  <a16:creationId xmlns:a16="http://schemas.microsoft.com/office/drawing/2014/main" id="{9D92BC11-8668-4B77-8AE3-8FE07D5BEB2C}"/>
                </a:ext>
              </a:extLst>
            </p:cNvPr>
            <p:cNvSpPr>
              <a:spLocks noChangeShapeType="1"/>
            </p:cNvSpPr>
            <p:nvPr/>
          </p:nvSpPr>
          <p:spPr bwMode="auto">
            <a:xfrm>
              <a:off x="2257425" y="3005211"/>
              <a:ext cx="476250" cy="627785"/>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19" name="Rectangle 48">
              <a:extLst>
                <a:ext uri="{FF2B5EF4-FFF2-40B4-BE49-F238E27FC236}">
                  <a16:creationId xmlns:a16="http://schemas.microsoft.com/office/drawing/2014/main" id="{6C0FF908-7DA3-471F-B582-809AB18868B4}"/>
                </a:ext>
              </a:extLst>
            </p:cNvPr>
            <p:cNvSpPr>
              <a:spLocks noChangeArrowheads="1"/>
            </p:cNvSpPr>
            <p:nvPr/>
          </p:nvSpPr>
          <p:spPr bwMode="auto">
            <a:xfrm>
              <a:off x="2316163" y="1124744"/>
              <a:ext cx="1344613" cy="46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lnSpc>
                  <a:spcPct val="80000"/>
                </a:lnSpc>
                <a:spcBef>
                  <a:spcPct val="50000"/>
                </a:spcBef>
              </a:pPr>
              <a:r>
                <a:rPr lang="en-US" sz="1500" dirty="0">
                  <a:latin typeface="Book Antiqua" panose="02040602050305030304" pitchFamily="18" charset="0"/>
                </a:rPr>
                <a:t>Rough Plumbing</a:t>
              </a:r>
            </a:p>
          </p:txBody>
        </p:sp>
        <p:sp>
          <p:nvSpPr>
            <p:cNvPr id="20" name="Rectangle 49">
              <a:extLst>
                <a:ext uri="{FF2B5EF4-FFF2-40B4-BE49-F238E27FC236}">
                  <a16:creationId xmlns:a16="http://schemas.microsoft.com/office/drawing/2014/main" id="{DA892098-8DCF-488C-8B8E-6FD2CD45DB21}"/>
                </a:ext>
              </a:extLst>
            </p:cNvPr>
            <p:cNvSpPr>
              <a:spLocks noChangeArrowheads="1"/>
            </p:cNvSpPr>
            <p:nvPr/>
          </p:nvSpPr>
          <p:spPr bwMode="auto">
            <a:xfrm>
              <a:off x="1706563" y="3820609"/>
              <a:ext cx="1071563"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Frame</a:t>
              </a:r>
            </a:p>
          </p:txBody>
        </p:sp>
      </p:grpSp>
      <p:grpSp>
        <p:nvGrpSpPr>
          <p:cNvPr id="21" name="Group 20">
            <a:extLst>
              <a:ext uri="{FF2B5EF4-FFF2-40B4-BE49-F238E27FC236}">
                <a16:creationId xmlns:a16="http://schemas.microsoft.com/office/drawing/2014/main" id="{AD641DA1-3A93-4F7F-8C11-9970AE18BC28}"/>
              </a:ext>
            </a:extLst>
          </p:cNvPr>
          <p:cNvGrpSpPr/>
          <p:nvPr/>
        </p:nvGrpSpPr>
        <p:grpSpPr>
          <a:xfrm>
            <a:off x="5351462" y="2758498"/>
            <a:ext cx="1836738" cy="3360188"/>
            <a:chOff x="2760663" y="2653074"/>
            <a:chExt cx="1836738" cy="3360188"/>
          </a:xfrm>
        </p:grpSpPr>
        <p:sp>
          <p:nvSpPr>
            <p:cNvPr id="22" name="Oval 8">
              <a:extLst>
                <a:ext uri="{FF2B5EF4-FFF2-40B4-BE49-F238E27FC236}">
                  <a16:creationId xmlns:a16="http://schemas.microsoft.com/office/drawing/2014/main" id="{744D3C5B-E755-4F01-8A5A-19E10EACD64B}"/>
                </a:ext>
              </a:extLst>
            </p:cNvPr>
            <p:cNvSpPr>
              <a:spLocks noChangeArrowheads="1"/>
            </p:cNvSpPr>
            <p:nvPr/>
          </p:nvSpPr>
          <p:spPr bwMode="auto">
            <a:xfrm>
              <a:off x="3729038" y="3025416"/>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23" name="Oval 9">
              <a:extLst>
                <a:ext uri="{FF2B5EF4-FFF2-40B4-BE49-F238E27FC236}">
                  <a16:creationId xmlns:a16="http://schemas.microsoft.com/office/drawing/2014/main" id="{1934E72A-7B66-4544-A4DB-A7D15E804EA9}"/>
                </a:ext>
              </a:extLst>
            </p:cNvPr>
            <p:cNvSpPr>
              <a:spLocks noChangeArrowheads="1"/>
            </p:cNvSpPr>
            <p:nvPr/>
          </p:nvSpPr>
          <p:spPr bwMode="auto">
            <a:xfrm>
              <a:off x="3729038" y="4272326"/>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24" name="Oval 10">
              <a:extLst>
                <a:ext uri="{FF2B5EF4-FFF2-40B4-BE49-F238E27FC236}">
                  <a16:creationId xmlns:a16="http://schemas.microsoft.com/office/drawing/2014/main" id="{AF637C4A-D35E-41C5-B475-106B0992CB8F}"/>
                </a:ext>
              </a:extLst>
            </p:cNvPr>
            <p:cNvSpPr>
              <a:spLocks noChangeArrowheads="1"/>
            </p:cNvSpPr>
            <p:nvPr/>
          </p:nvSpPr>
          <p:spPr bwMode="auto">
            <a:xfrm>
              <a:off x="3729038" y="5311417"/>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25" name="Rectangle 21">
              <a:extLst>
                <a:ext uri="{FF2B5EF4-FFF2-40B4-BE49-F238E27FC236}">
                  <a16:creationId xmlns:a16="http://schemas.microsoft.com/office/drawing/2014/main" id="{DCB1FEF6-C2C7-48FC-B70D-D3CD75D6B140}"/>
                </a:ext>
              </a:extLst>
            </p:cNvPr>
            <p:cNvSpPr>
              <a:spLocks noChangeArrowheads="1"/>
            </p:cNvSpPr>
            <p:nvPr/>
          </p:nvSpPr>
          <p:spPr bwMode="auto">
            <a:xfrm>
              <a:off x="3886200" y="3175507"/>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E</a:t>
              </a:r>
            </a:p>
          </p:txBody>
        </p:sp>
        <p:sp>
          <p:nvSpPr>
            <p:cNvPr id="26" name="Rectangle 22">
              <a:extLst>
                <a:ext uri="{FF2B5EF4-FFF2-40B4-BE49-F238E27FC236}">
                  <a16:creationId xmlns:a16="http://schemas.microsoft.com/office/drawing/2014/main" id="{F46F2669-70DE-47B9-9557-2B196E0EDA1F}"/>
                </a:ext>
              </a:extLst>
            </p:cNvPr>
            <p:cNvSpPr>
              <a:spLocks noChangeArrowheads="1"/>
            </p:cNvSpPr>
            <p:nvPr/>
          </p:nvSpPr>
          <p:spPr bwMode="auto">
            <a:xfrm>
              <a:off x="3886200" y="4371905"/>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F</a:t>
              </a:r>
            </a:p>
          </p:txBody>
        </p:sp>
        <p:sp>
          <p:nvSpPr>
            <p:cNvPr id="27" name="Rectangle 23">
              <a:extLst>
                <a:ext uri="{FF2B5EF4-FFF2-40B4-BE49-F238E27FC236}">
                  <a16:creationId xmlns:a16="http://schemas.microsoft.com/office/drawing/2014/main" id="{C235949A-201B-464A-A113-1A1D983A12FC}"/>
                </a:ext>
              </a:extLst>
            </p:cNvPr>
            <p:cNvSpPr>
              <a:spLocks noChangeArrowheads="1"/>
            </p:cNvSpPr>
            <p:nvPr/>
          </p:nvSpPr>
          <p:spPr bwMode="auto">
            <a:xfrm>
              <a:off x="3865563" y="5461508"/>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G</a:t>
              </a:r>
            </a:p>
          </p:txBody>
        </p:sp>
        <p:sp>
          <p:nvSpPr>
            <p:cNvPr id="28" name="Line 33">
              <a:extLst>
                <a:ext uri="{FF2B5EF4-FFF2-40B4-BE49-F238E27FC236}">
                  <a16:creationId xmlns:a16="http://schemas.microsoft.com/office/drawing/2014/main" id="{6BB6651F-0F08-4E8A-914B-D8E53175CAFD}"/>
                </a:ext>
              </a:extLst>
            </p:cNvPr>
            <p:cNvSpPr>
              <a:spLocks noChangeShapeType="1"/>
            </p:cNvSpPr>
            <p:nvPr/>
          </p:nvSpPr>
          <p:spPr bwMode="auto">
            <a:xfrm flipV="1">
              <a:off x="3214688" y="3559393"/>
              <a:ext cx="481013" cy="203489"/>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29" name="Line 34">
              <a:extLst>
                <a:ext uri="{FF2B5EF4-FFF2-40B4-BE49-F238E27FC236}">
                  <a16:creationId xmlns:a16="http://schemas.microsoft.com/office/drawing/2014/main" id="{C2E90E50-27B1-491C-B6E9-E6FFDF6FC19F}"/>
                </a:ext>
              </a:extLst>
            </p:cNvPr>
            <p:cNvSpPr>
              <a:spLocks noChangeShapeType="1"/>
            </p:cNvSpPr>
            <p:nvPr/>
          </p:nvSpPr>
          <p:spPr bwMode="auto">
            <a:xfrm>
              <a:off x="3248025" y="4061621"/>
              <a:ext cx="498475" cy="301625"/>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30" name="Line 35">
              <a:extLst>
                <a:ext uri="{FF2B5EF4-FFF2-40B4-BE49-F238E27FC236}">
                  <a16:creationId xmlns:a16="http://schemas.microsoft.com/office/drawing/2014/main" id="{4EECFD1A-D03E-4581-A649-225D625C8136}"/>
                </a:ext>
              </a:extLst>
            </p:cNvPr>
            <p:cNvSpPr>
              <a:spLocks noChangeShapeType="1"/>
            </p:cNvSpPr>
            <p:nvPr/>
          </p:nvSpPr>
          <p:spPr bwMode="auto">
            <a:xfrm>
              <a:off x="3067050" y="4260780"/>
              <a:ext cx="781050" cy="1030433"/>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31" name="Rectangle 50">
              <a:extLst>
                <a:ext uri="{FF2B5EF4-FFF2-40B4-BE49-F238E27FC236}">
                  <a16:creationId xmlns:a16="http://schemas.microsoft.com/office/drawing/2014/main" id="{E5DB6979-6A68-4A59-A9CE-5081F097FAE9}"/>
                </a:ext>
              </a:extLst>
            </p:cNvPr>
            <p:cNvSpPr>
              <a:spLocks noChangeArrowheads="1"/>
            </p:cNvSpPr>
            <p:nvPr/>
          </p:nvSpPr>
          <p:spPr bwMode="auto">
            <a:xfrm>
              <a:off x="3605213" y="2653074"/>
              <a:ext cx="989013" cy="46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lnSpc>
                  <a:spcPct val="80000"/>
                </a:lnSpc>
                <a:spcBef>
                  <a:spcPct val="50000"/>
                </a:spcBef>
              </a:pPr>
              <a:r>
                <a:rPr lang="en-US" sz="1500" dirty="0">
                  <a:latin typeface="Book Antiqua" panose="02040602050305030304" pitchFamily="18" charset="0"/>
                </a:rPr>
                <a:t>Finish Exterior</a:t>
              </a:r>
            </a:p>
          </p:txBody>
        </p:sp>
        <p:sp>
          <p:nvSpPr>
            <p:cNvPr id="32" name="Rectangle 51">
              <a:extLst>
                <a:ext uri="{FF2B5EF4-FFF2-40B4-BE49-F238E27FC236}">
                  <a16:creationId xmlns:a16="http://schemas.microsoft.com/office/drawing/2014/main" id="{592B84F0-A321-46DD-85BC-03761E38FEBE}"/>
                </a:ext>
              </a:extLst>
            </p:cNvPr>
            <p:cNvSpPr>
              <a:spLocks noChangeArrowheads="1"/>
            </p:cNvSpPr>
            <p:nvPr/>
          </p:nvSpPr>
          <p:spPr bwMode="auto">
            <a:xfrm>
              <a:off x="3525838" y="3975030"/>
              <a:ext cx="1071563"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HVAC</a:t>
              </a:r>
            </a:p>
          </p:txBody>
        </p:sp>
        <p:sp>
          <p:nvSpPr>
            <p:cNvPr id="33" name="Rectangle 52">
              <a:extLst>
                <a:ext uri="{FF2B5EF4-FFF2-40B4-BE49-F238E27FC236}">
                  <a16:creationId xmlns:a16="http://schemas.microsoft.com/office/drawing/2014/main" id="{27E96171-502A-43DD-9C84-3964DA2F3BDF}"/>
                </a:ext>
              </a:extLst>
            </p:cNvPr>
            <p:cNvSpPr>
              <a:spLocks noChangeArrowheads="1"/>
            </p:cNvSpPr>
            <p:nvPr/>
          </p:nvSpPr>
          <p:spPr bwMode="auto">
            <a:xfrm>
              <a:off x="2760663" y="5458622"/>
              <a:ext cx="1071563"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Rough Electric</a:t>
              </a:r>
            </a:p>
          </p:txBody>
        </p:sp>
      </p:grpSp>
      <p:grpSp>
        <p:nvGrpSpPr>
          <p:cNvPr id="34" name="Group 33">
            <a:extLst>
              <a:ext uri="{FF2B5EF4-FFF2-40B4-BE49-F238E27FC236}">
                <a16:creationId xmlns:a16="http://schemas.microsoft.com/office/drawing/2014/main" id="{EDB4F617-A832-439A-B7BB-C6D010D185E4}"/>
              </a:ext>
            </a:extLst>
          </p:cNvPr>
          <p:cNvGrpSpPr/>
          <p:nvPr/>
        </p:nvGrpSpPr>
        <p:grpSpPr>
          <a:xfrm>
            <a:off x="5853555" y="1979766"/>
            <a:ext cx="2265714" cy="3689632"/>
            <a:chOff x="3262755" y="1874342"/>
            <a:chExt cx="2265714" cy="3689632"/>
          </a:xfrm>
        </p:grpSpPr>
        <p:sp>
          <p:nvSpPr>
            <p:cNvPr id="35" name="Oval 11">
              <a:extLst>
                <a:ext uri="{FF2B5EF4-FFF2-40B4-BE49-F238E27FC236}">
                  <a16:creationId xmlns:a16="http://schemas.microsoft.com/office/drawing/2014/main" id="{B3F5B335-C700-4093-9A17-26232D721534}"/>
                </a:ext>
              </a:extLst>
            </p:cNvPr>
            <p:cNvSpPr>
              <a:spLocks noChangeArrowheads="1"/>
            </p:cNvSpPr>
            <p:nvPr/>
          </p:nvSpPr>
          <p:spPr bwMode="auto">
            <a:xfrm>
              <a:off x="4745038" y="2417836"/>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36" name="Rectangle 24">
              <a:extLst>
                <a:ext uri="{FF2B5EF4-FFF2-40B4-BE49-F238E27FC236}">
                  <a16:creationId xmlns:a16="http://schemas.microsoft.com/office/drawing/2014/main" id="{7E71298D-CECA-429A-AC80-03434C3064B2}"/>
                </a:ext>
              </a:extLst>
            </p:cNvPr>
            <p:cNvSpPr>
              <a:spLocks noChangeArrowheads="1"/>
            </p:cNvSpPr>
            <p:nvPr/>
          </p:nvSpPr>
          <p:spPr bwMode="auto">
            <a:xfrm>
              <a:off x="4856163" y="2553495"/>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dirty="0">
                  <a:latin typeface="Book Antiqua" panose="02040602050305030304" pitchFamily="18" charset="0"/>
                </a:rPr>
                <a:t>H</a:t>
              </a:r>
            </a:p>
          </p:txBody>
        </p:sp>
        <p:sp>
          <p:nvSpPr>
            <p:cNvPr id="37" name="Line 36">
              <a:extLst>
                <a:ext uri="{FF2B5EF4-FFF2-40B4-BE49-F238E27FC236}">
                  <a16:creationId xmlns:a16="http://schemas.microsoft.com/office/drawing/2014/main" id="{9B168D90-C4D9-4F24-B119-DBC27128A6ED}"/>
                </a:ext>
              </a:extLst>
            </p:cNvPr>
            <p:cNvSpPr>
              <a:spLocks noChangeShapeType="1"/>
            </p:cNvSpPr>
            <p:nvPr/>
          </p:nvSpPr>
          <p:spPr bwMode="auto">
            <a:xfrm>
              <a:off x="3262755" y="1974478"/>
              <a:ext cx="1487488" cy="502228"/>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Book Antiqua" panose="02040602050305030304" pitchFamily="18" charset="0"/>
              </a:endParaRPr>
            </a:p>
          </p:txBody>
        </p:sp>
        <p:sp>
          <p:nvSpPr>
            <p:cNvPr id="38" name="Line 37">
              <a:extLst>
                <a:ext uri="{FF2B5EF4-FFF2-40B4-BE49-F238E27FC236}">
                  <a16:creationId xmlns:a16="http://schemas.microsoft.com/office/drawing/2014/main" id="{47343951-E8CA-464E-AC3F-6F7398451AE2}"/>
                </a:ext>
              </a:extLst>
            </p:cNvPr>
            <p:cNvSpPr>
              <a:spLocks noChangeShapeType="1"/>
            </p:cNvSpPr>
            <p:nvPr/>
          </p:nvSpPr>
          <p:spPr bwMode="auto">
            <a:xfrm flipV="1">
              <a:off x="4359275" y="2972018"/>
              <a:ext cx="374650" cy="241012"/>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39" name="Line 38">
              <a:extLst>
                <a:ext uri="{FF2B5EF4-FFF2-40B4-BE49-F238E27FC236}">
                  <a16:creationId xmlns:a16="http://schemas.microsoft.com/office/drawing/2014/main" id="{B339376F-B070-4028-9328-B812367C8D45}"/>
                </a:ext>
              </a:extLst>
            </p:cNvPr>
            <p:cNvSpPr>
              <a:spLocks noChangeShapeType="1"/>
            </p:cNvSpPr>
            <p:nvPr/>
          </p:nvSpPr>
          <p:spPr bwMode="auto">
            <a:xfrm flipV="1">
              <a:off x="4321175" y="3136541"/>
              <a:ext cx="511175" cy="1262785"/>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0" name="Line 39">
              <a:extLst>
                <a:ext uri="{FF2B5EF4-FFF2-40B4-BE49-F238E27FC236}">
                  <a16:creationId xmlns:a16="http://schemas.microsoft.com/office/drawing/2014/main" id="{6BC6D280-0F39-426B-8964-CC395950B815}"/>
                </a:ext>
              </a:extLst>
            </p:cNvPr>
            <p:cNvSpPr>
              <a:spLocks noChangeShapeType="1"/>
            </p:cNvSpPr>
            <p:nvPr/>
          </p:nvSpPr>
          <p:spPr bwMode="auto">
            <a:xfrm flipV="1">
              <a:off x="4383088" y="3241893"/>
              <a:ext cx="649288" cy="2322081"/>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1" name="Rectangle 53">
              <a:extLst>
                <a:ext uri="{FF2B5EF4-FFF2-40B4-BE49-F238E27FC236}">
                  <a16:creationId xmlns:a16="http://schemas.microsoft.com/office/drawing/2014/main" id="{4DCB3AE4-0324-42C6-84D3-812C4D190F22}"/>
                </a:ext>
              </a:extLst>
            </p:cNvPr>
            <p:cNvSpPr>
              <a:spLocks noChangeArrowheads="1"/>
            </p:cNvSpPr>
            <p:nvPr/>
          </p:nvSpPr>
          <p:spPr bwMode="auto">
            <a:xfrm>
              <a:off x="4456906" y="1874342"/>
              <a:ext cx="1071563"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Sheet Rock</a:t>
              </a:r>
            </a:p>
          </p:txBody>
        </p:sp>
      </p:grpSp>
      <p:grpSp>
        <p:nvGrpSpPr>
          <p:cNvPr id="42" name="Group 41">
            <a:extLst>
              <a:ext uri="{FF2B5EF4-FFF2-40B4-BE49-F238E27FC236}">
                <a16:creationId xmlns:a16="http://schemas.microsoft.com/office/drawing/2014/main" id="{08C500CA-178B-4FCE-8614-964DA5E469BB}"/>
              </a:ext>
            </a:extLst>
          </p:cNvPr>
          <p:cNvGrpSpPr/>
          <p:nvPr/>
        </p:nvGrpSpPr>
        <p:grpSpPr>
          <a:xfrm>
            <a:off x="7856537" y="1197875"/>
            <a:ext cx="1228726" cy="3331944"/>
            <a:chOff x="5265738" y="1092451"/>
            <a:chExt cx="1228726" cy="3331944"/>
          </a:xfrm>
        </p:grpSpPr>
        <p:sp>
          <p:nvSpPr>
            <p:cNvPr id="43" name="Rectangle 3">
              <a:extLst>
                <a:ext uri="{FF2B5EF4-FFF2-40B4-BE49-F238E27FC236}">
                  <a16:creationId xmlns:a16="http://schemas.microsoft.com/office/drawing/2014/main" id="{288CE08E-6A2F-42C5-816C-16E4AB8A988A}"/>
                </a:ext>
              </a:extLst>
            </p:cNvPr>
            <p:cNvSpPr>
              <a:spLocks noChangeArrowheads="1"/>
            </p:cNvSpPr>
            <p:nvPr/>
          </p:nvSpPr>
          <p:spPr bwMode="auto">
            <a:xfrm>
              <a:off x="5422901" y="1092451"/>
              <a:ext cx="1071563"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Install Cabinets</a:t>
              </a:r>
            </a:p>
          </p:txBody>
        </p:sp>
        <p:sp>
          <p:nvSpPr>
            <p:cNvPr id="44" name="Oval 12">
              <a:extLst>
                <a:ext uri="{FF2B5EF4-FFF2-40B4-BE49-F238E27FC236}">
                  <a16:creationId xmlns:a16="http://schemas.microsoft.com/office/drawing/2014/main" id="{DD219844-BC34-4764-B4F1-27DF80055073}"/>
                </a:ext>
              </a:extLst>
            </p:cNvPr>
            <p:cNvSpPr>
              <a:spLocks noChangeArrowheads="1"/>
            </p:cNvSpPr>
            <p:nvPr/>
          </p:nvSpPr>
          <p:spPr bwMode="auto">
            <a:xfrm>
              <a:off x="5583238" y="1562929"/>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5" name="Oval 15">
              <a:extLst>
                <a:ext uri="{FF2B5EF4-FFF2-40B4-BE49-F238E27FC236}">
                  <a16:creationId xmlns:a16="http://schemas.microsoft.com/office/drawing/2014/main" id="{54FA3D61-BB44-4A28-B44F-5431F8C3DB80}"/>
                </a:ext>
              </a:extLst>
            </p:cNvPr>
            <p:cNvSpPr>
              <a:spLocks noChangeArrowheads="1"/>
            </p:cNvSpPr>
            <p:nvPr/>
          </p:nvSpPr>
          <p:spPr bwMode="auto">
            <a:xfrm>
              <a:off x="5583238" y="3387655"/>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6" name="Rectangle 25">
              <a:extLst>
                <a:ext uri="{FF2B5EF4-FFF2-40B4-BE49-F238E27FC236}">
                  <a16:creationId xmlns:a16="http://schemas.microsoft.com/office/drawing/2014/main" id="{262BB6C2-9DD3-48A3-87B0-92099F9F1D7C}"/>
                </a:ext>
              </a:extLst>
            </p:cNvPr>
            <p:cNvSpPr>
              <a:spLocks noChangeArrowheads="1"/>
            </p:cNvSpPr>
            <p:nvPr/>
          </p:nvSpPr>
          <p:spPr bwMode="auto">
            <a:xfrm>
              <a:off x="5767388" y="1705804"/>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I</a:t>
              </a:r>
            </a:p>
          </p:txBody>
        </p:sp>
        <p:sp>
          <p:nvSpPr>
            <p:cNvPr id="47" name="Rectangle 26">
              <a:extLst>
                <a:ext uri="{FF2B5EF4-FFF2-40B4-BE49-F238E27FC236}">
                  <a16:creationId xmlns:a16="http://schemas.microsoft.com/office/drawing/2014/main" id="{FA73EAE2-23E3-4495-BD89-604DF837943E}"/>
                </a:ext>
              </a:extLst>
            </p:cNvPr>
            <p:cNvSpPr>
              <a:spLocks noChangeArrowheads="1"/>
            </p:cNvSpPr>
            <p:nvPr/>
          </p:nvSpPr>
          <p:spPr bwMode="auto">
            <a:xfrm>
              <a:off x="5749926" y="3529086"/>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J</a:t>
              </a:r>
            </a:p>
          </p:txBody>
        </p:sp>
        <p:sp>
          <p:nvSpPr>
            <p:cNvPr id="48" name="Line 40">
              <a:extLst>
                <a:ext uri="{FF2B5EF4-FFF2-40B4-BE49-F238E27FC236}">
                  <a16:creationId xmlns:a16="http://schemas.microsoft.com/office/drawing/2014/main" id="{C6D984F6-0FE9-4B41-93C7-17CDC2AC55DD}"/>
                </a:ext>
              </a:extLst>
            </p:cNvPr>
            <p:cNvSpPr>
              <a:spLocks noChangeShapeType="1"/>
            </p:cNvSpPr>
            <p:nvPr/>
          </p:nvSpPr>
          <p:spPr bwMode="auto">
            <a:xfrm>
              <a:off x="5265738" y="3026859"/>
              <a:ext cx="419100" cy="4055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49" name="Line 42">
              <a:extLst>
                <a:ext uri="{FF2B5EF4-FFF2-40B4-BE49-F238E27FC236}">
                  <a16:creationId xmlns:a16="http://schemas.microsoft.com/office/drawing/2014/main" id="{5E552998-DE33-41ED-96EF-5D553403D493}"/>
                </a:ext>
              </a:extLst>
            </p:cNvPr>
            <p:cNvSpPr>
              <a:spLocks noChangeShapeType="1"/>
            </p:cNvSpPr>
            <p:nvPr/>
          </p:nvSpPr>
          <p:spPr bwMode="auto">
            <a:xfrm flipV="1">
              <a:off x="5272088" y="2124870"/>
              <a:ext cx="369888" cy="356466"/>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0" name="Rectangle 54">
              <a:extLst>
                <a:ext uri="{FF2B5EF4-FFF2-40B4-BE49-F238E27FC236}">
                  <a16:creationId xmlns:a16="http://schemas.microsoft.com/office/drawing/2014/main" id="{FCC11D2E-A033-47DD-9A51-D356CEBACA74}"/>
                </a:ext>
              </a:extLst>
            </p:cNvPr>
            <p:cNvSpPr>
              <a:spLocks noChangeArrowheads="1"/>
            </p:cNvSpPr>
            <p:nvPr/>
          </p:nvSpPr>
          <p:spPr bwMode="auto">
            <a:xfrm>
              <a:off x="5537201" y="4100587"/>
              <a:ext cx="768350"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500" dirty="0">
                  <a:latin typeface="Book Antiqua" panose="02040602050305030304" pitchFamily="18" charset="0"/>
                </a:rPr>
                <a:t>Paint</a:t>
              </a:r>
            </a:p>
          </p:txBody>
        </p:sp>
      </p:grpSp>
      <p:grpSp>
        <p:nvGrpSpPr>
          <p:cNvPr id="51" name="Group 50">
            <a:extLst>
              <a:ext uri="{FF2B5EF4-FFF2-40B4-BE49-F238E27FC236}">
                <a16:creationId xmlns:a16="http://schemas.microsoft.com/office/drawing/2014/main" id="{FE5432AD-480D-41A4-97F3-89BD03ACA858}"/>
              </a:ext>
            </a:extLst>
          </p:cNvPr>
          <p:cNvGrpSpPr/>
          <p:nvPr/>
        </p:nvGrpSpPr>
        <p:grpSpPr>
          <a:xfrm>
            <a:off x="8848725" y="851866"/>
            <a:ext cx="1590675" cy="1440485"/>
            <a:chOff x="6257926" y="746442"/>
            <a:chExt cx="1590675" cy="1440485"/>
          </a:xfrm>
        </p:grpSpPr>
        <p:sp>
          <p:nvSpPr>
            <p:cNvPr id="52" name="Oval 13">
              <a:extLst>
                <a:ext uri="{FF2B5EF4-FFF2-40B4-BE49-F238E27FC236}">
                  <a16:creationId xmlns:a16="http://schemas.microsoft.com/office/drawing/2014/main" id="{E6CDAFBE-54CF-4927-92BC-3A2FD97E26D6}"/>
                </a:ext>
              </a:extLst>
            </p:cNvPr>
            <p:cNvSpPr>
              <a:spLocks noChangeArrowheads="1"/>
            </p:cNvSpPr>
            <p:nvPr/>
          </p:nvSpPr>
          <p:spPr bwMode="auto">
            <a:xfrm>
              <a:off x="6802438" y="1517290"/>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3" name="Rectangle 27">
              <a:extLst>
                <a:ext uri="{FF2B5EF4-FFF2-40B4-BE49-F238E27FC236}">
                  <a16:creationId xmlns:a16="http://schemas.microsoft.com/office/drawing/2014/main" id="{079B3293-C629-411B-8FC3-22058A1E4EEC}"/>
                </a:ext>
              </a:extLst>
            </p:cNvPr>
            <p:cNvSpPr>
              <a:spLocks noChangeArrowheads="1"/>
            </p:cNvSpPr>
            <p:nvPr/>
          </p:nvSpPr>
          <p:spPr bwMode="auto">
            <a:xfrm>
              <a:off x="6934201" y="1642846"/>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K</a:t>
              </a:r>
            </a:p>
          </p:txBody>
        </p:sp>
        <p:sp>
          <p:nvSpPr>
            <p:cNvPr id="54" name="Line 43">
              <a:extLst>
                <a:ext uri="{FF2B5EF4-FFF2-40B4-BE49-F238E27FC236}">
                  <a16:creationId xmlns:a16="http://schemas.microsoft.com/office/drawing/2014/main" id="{4276FF3F-5197-47AB-A937-807643EEE620}"/>
                </a:ext>
              </a:extLst>
            </p:cNvPr>
            <p:cNvSpPr>
              <a:spLocks noChangeShapeType="1"/>
            </p:cNvSpPr>
            <p:nvPr/>
          </p:nvSpPr>
          <p:spPr bwMode="auto">
            <a:xfrm>
              <a:off x="6257926" y="1849222"/>
              <a:ext cx="485775"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5" name="Rectangle 55">
              <a:extLst>
                <a:ext uri="{FF2B5EF4-FFF2-40B4-BE49-F238E27FC236}">
                  <a16:creationId xmlns:a16="http://schemas.microsoft.com/office/drawing/2014/main" id="{8CAD4A1D-7CF2-4F92-8C26-6E00A068148A}"/>
                </a:ext>
              </a:extLst>
            </p:cNvPr>
            <p:cNvSpPr>
              <a:spLocks noChangeArrowheads="1"/>
            </p:cNvSpPr>
            <p:nvPr/>
          </p:nvSpPr>
          <p:spPr bwMode="auto">
            <a:xfrm>
              <a:off x="6527809" y="746442"/>
              <a:ext cx="1320792"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sz="1500" dirty="0">
                  <a:latin typeface="Book Antiqua" panose="02040602050305030304" pitchFamily="18" charset="0"/>
                </a:rPr>
                <a:t>Final Plumbing</a:t>
              </a:r>
            </a:p>
          </p:txBody>
        </p:sp>
      </p:grpSp>
      <p:grpSp>
        <p:nvGrpSpPr>
          <p:cNvPr id="56" name="Group 55">
            <a:extLst>
              <a:ext uri="{FF2B5EF4-FFF2-40B4-BE49-F238E27FC236}">
                <a16:creationId xmlns:a16="http://schemas.microsoft.com/office/drawing/2014/main" id="{54FE075F-1ABE-4EFC-990C-A447416BF279}"/>
              </a:ext>
            </a:extLst>
          </p:cNvPr>
          <p:cNvGrpSpPr/>
          <p:nvPr/>
        </p:nvGrpSpPr>
        <p:grpSpPr>
          <a:xfrm>
            <a:off x="8842376" y="3493080"/>
            <a:ext cx="1455737" cy="1261799"/>
            <a:chOff x="6251576" y="3387655"/>
            <a:chExt cx="1455737" cy="1261799"/>
          </a:xfrm>
        </p:grpSpPr>
        <p:sp>
          <p:nvSpPr>
            <p:cNvPr id="57" name="Oval 16">
              <a:extLst>
                <a:ext uri="{FF2B5EF4-FFF2-40B4-BE49-F238E27FC236}">
                  <a16:creationId xmlns:a16="http://schemas.microsoft.com/office/drawing/2014/main" id="{2ECA7736-6417-4148-A002-3B8E577B953C}"/>
                </a:ext>
              </a:extLst>
            </p:cNvPr>
            <p:cNvSpPr>
              <a:spLocks noChangeArrowheads="1"/>
            </p:cNvSpPr>
            <p:nvPr/>
          </p:nvSpPr>
          <p:spPr bwMode="auto">
            <a:xfrm>
              <a:off x="6802438" y="3387655"/>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58" name="Rectangle 28">
              <a:extLst>
                <a:ext uri="{FF2B5EF4-FFF2-40B4-BE49-F238E27FC236}">
                  <a16:creationId xmlns:a16="http://schemas.microsoft.com/office/drawing/2014/main" id="{8F244593-EF97-4395-99A1-F09D7581EA9E}"/>
                </a:ext>
              </a:extLst>
            </p:cNvPr>
            <p:cNvSpPr>
              <a:spLocks noChangeArrowheads="1"/>
            </p:cNvSpPr>
            <p:nvPr/>
          </p:nvSpPr>
          <p:spPr bwMode="auto">
            <a:xfrm>
              <a:off x="6934201" y="3511768"/>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L</a:t>
              </a:r>
            </a:p>
          </p:txBody>
        </p:sp>
        <p:sp>
          <p:nvSpPr>
            <p:cNvPr id="59" name="Line 41">
              <a:extLst>
                <a:ext uri="{FF2B5EF4-FFF2-40B4-BE49-F238E27FC236}">
                  <a16:creationId xmlns:a16="http://schemas.microsoft.com/office/drawing/2014/main" id="{5111862B-9FE7-421D-B7D1-CC0AB8AF33AE}"/>
                </a:ext>
              </a:extLst>
            </p:cNvPr>
            <p:cNvSpPr>
              <a:spLocks noChangeShapeType="1"/>
            </p:cNvSpPr>
            <p:nvPr/>
          </p:nvSpPr>
          <p:spPr bwMode="auto">
            <a:xfrm>
              <a:off x="6251576" y="3722473"/>
              <a:ext cx="509588"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60" name="Rectangle 56">
              <a:extLst>
                <a:ext uri="{FF2B5EF4-FFF2-40B4-BE49-F238E27FC236}">
                  <a16:creationId xmlns:a16="http://schemas.microsoft.com/office/drawing/2014/main" id="{0C9B1B0E-90A4-4BB7-8BF7-32B6F3C2193E}"/>
                </a:ext>
              </a:extLst>
            </p:cNvPr>
            <p:cNvSpPr>
              <a:spLocks noChangeArrowheads="1"/>
            </p:cNvSpPr>
            <p:nvPr/>
          </p:nvSpPr>
          <p:spPr bwMode="auto">
            <a:xfrm>
              <a:off x="6654801" y="4094814"/>
              <a:ext cx="1052512"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sz="1500" dirty="0">
                  <a:latin typeface="Book Antiqua" panose="02040602050305030304" pitchFamily="18" charset="0"/>
                </a:rPr>
                <a:t>Final Electric</a:t>
              </a:r>
            </a:p>
          </p:txBody>
        </p:sp>
      </p:grpSp>
      <p:grpSp>
        <p:nvGrpSpPr>
          <p:cNvPr id="61" name="Group 60">
            <a:extLst>
              <a:ext uri="{FF2B5EF4-FFF2-40B4-BE49-F238E27FC236}">
                <a16:creationId xmlns:a16="http://schemas.microsoft.com/office/drawing/2014/main" id="{6B42E7BB-9ACB-49B4-A6A7-3D6A1AC4265B}"/>
              </a:ext>
            </a:extLst>
          </p:cNvPr>
          <p:cNvGrpSpPr/>
          <p:nvPr/>
        </p:nvGrpSpPr>
        <p:grpSpPr>
          <a:xfrm>
            <a:off x="9982200" y="2133600"/>
            <a:ext cx="1371600" cy="1678462"/>
            <a:chOff x="7391401" y="2028176"/>
            <a:chExt cx="1371600" cy="1678462"/>
          </a:xfrm>
        </p:grpSpPr>
        <p:sp>
          <p:nvSpPr>
            <p:cNvPr id="62" name="Oval 14">
              <a:extLst>
                <a:ext uri="{FF2B5EF4-FFF2-40B4-BE49-F238E27FC236}">
                  <a16:creationId xmlns:a16="http://schemas.microsoft.com/office/drawing/2014/main" id="{47D20557-2EB3-40A8-83F1-48EC678FA5A1}"/>
                </a:ext>
              </a:extLst>
            </p:cNvPr>
            <p:cNvSpPr>
              <a:spLocks noChangeArrowheads="1"/>
            </p:cNvSpPr>
            <p:nvPr/>
          </p:nvSpPr>
          <p:spPr bwMode="auto">
            <a:xfrm>
              <a:off x="7716838" y="2417836"/>
              <a:ext cx="660400" cy="6696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63" name="Rectangle 29">
              <a:extLst>
                <a:ext uri="{FF2B5EF4-FFF2-40B4-BE49-F238E27FC236}">
                  <a16:creationId xmlns:a16="http://schemas.microsoft.com/office/drawing/2014/main" id="{A0D4E462-0F9B-421D-88C3-0C1588D7AFBC}"/>
                </a:ext>
              </a:extLst>
            </p:cNvPr>
            <p:cNvSpPr>
              <a:spLocks noChangeArrowheads="1"/>
            </p:cNvSpPr>
            <p:nvPr/>
          </p:nvSpPr>
          <p:spPr bwMode="auto">
            <a:xfrm>
              <a:off x="7848601" y="2537620"/>
              <a:ext cx="304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2400">
                  <a:latin typeface="Book Antiqua" panose="02040602050305030304" pitchFamily="18" charset="0"/>
                </a:rPr>
                <a:t>M</a:t>
              </a:r>
            </a:p>
          </p:txBody>
        </p:sp>
        <p:sp>
          <p:nvSpPr>
            <p:cNvPr id="64" name="Line 44">
              <a:extLst>
                <a:ext uri="{FF2B5EF4-FFF2-40B4-BE49-F238E27FC236}">
                  <a16:creationId xmlns:a16="http://schemas.microsoft.com/office/drawing/2014/main" id="{C839991B-8472-440D-8BE4-D93DC4275681}"/>
                </a:ext>
              </a:extLst>
            </p:cNvPr>
            <p:cNvSpPr>
              <a:spLocks noChangeShapeType="1"/>
            </p:cNvSpPr>
            <p:nvPr/>
          </p:nvSpPr>
          <p:spPr bwMode="auto">
            <a:xfrm>
              <a:off x="7410451" y="2028176"/>
              <a:ext cx="398463" cy="438728"/>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65" name="Line 45">
              <a:extLst>
                <a:ext uri="{FF2B5EF4-FFF2-40B4-BE49-F238E27FC236}">
                  <a16:creationId xmlns:a16="http://schemas.microsoft.com/office/drawing/2014/main" id="{C3F19B42-5268-40A1-9D63-444D7E33091E}"/>
                </a:ext>
              </a:extLst>
            </p:cNvPr>
            <p:cNvSpPr>
              <a:spLocks noChangeShapeType="1"/>
            </p:cNvSpPr>
            <p:nvPr/>
          </p:nvSpPr>
          <p:spPr bwMode="auto">
            <a:xfrm flipV="1">
              <a:off x="7391401" y="3047063"/>
              <a:ext cx="412750" cy="461818"/>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Book Antiqua" panose="02040602050305030304" pitchFamily="18" charset="0"/>
              </a:endParaRPr>
            </a:p>
          </p:txBody>
        </p:sp>
        <p:sp>
          <p:nvSpPr>
            <p:cNvPr id="66" name="Rectangle 57">
              <a:extLst>
                <a:ext uri="{FF2B5EF4-FFF2-40B4-BE49-F238E27FC236}">
                  <a16:creationId xmlns:a16="http://schemas.microsoft.com/office/drawing/2014/main" id="{A2FB3433-E16B-4E99-8F0E-BEDCB53AE572}"/>
                </a:ext>
              </a:extLst>
            </p:cNvPr>
            <p:cNvSpPr>
              <a:spLocks noChangeArrowheads="1"/>
            </p:cNvSpPr>
            <p:nvPr/>
          </p:nvSpPr>
          <p:spPr bwMode="auto">
            <a:xfrm>
              <a:off x="7810501" y="3244779"/>
              <a:ext cx="952500" cy="46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lnSpc>
                  <a:spcPct val="50000"/>
                </a:lnSpc>
                <a:spcBef>
                  <a:spcPct val="50000"/>
                </a:spcBef>
              </a:pPr>
              <a:r>
                <a:rPr lang="en-US" sz="1500" dirty="0">
                  <a:latin typeface="Book Antiqua" panose="02040602050305030304" pitchFamily="18" charset="0"/>
                </a:rPr>
                <a:t>Install</a:t>
              </a:r>
            </a:p>
            <a:p>
              <a:pPr algn="ctr" eaLnBrk="0" hangingPunct="0">
                <a:lnSpc>
                  <a:spcPct val="50000"/>
                </a:lnSpc>
                <a:spcBef>
                  <a:spcPct val="50000"/>
                </a:spcBef>
              </a:pPr>
              <a:r>
                <a:rPr lang="en-US" sz="1500" dirty="0">
                  <a:latin typeface="Book Antiqua" panose="02040602050305030304" pitchFamily="18" charset="0"/>
                </a:rPr>
                <a:t>Flooring</a:t>
              </a:r>
            </a:p>
          </p:txBody>
        </p:sp>
      </p:grpSp>
      <p:graphicFrame>
        <p:nvGraphicFramePr>
          <p:cNvPr id="67" name="Table 66">
            <a:extLst>
              <a:ext uri="{FF2B5EF4-FFF2-40B4-BE49-F238E27FC236}">
                <a16:creationId xmlns:a16="http://schemas.microsoft.com/office/drawing/2014/main" id="{1765E913-8176-4819-B49E-5E81FE0630D0}"/>
              </a:ext>
            </a:extLst>
          </p:cNvPr>
          <p:cNvGraphicFramePr>
            <a:graphicFrameLocks noGrp="1"/>
          </p:cNvGraphicFramePr>
          <p:nvPr>
            <p:extLst>
              <p:ext uri="{D42A27DB-BD31-4B8C-83A1-F6EECF244321}">
                <p14:modId xmlns:p14="http://schemas.microsoft.com/office/powerpoint/2010/main" val="1469221619"/>
              </p:ext>
            </p:extLst>
          </p:nvPr>
        </p:nvGraphicFramePr>
        <p:xfrm>
          <a:off x="128587" y="683843"/>
          <a:ext cx="1435100" cy="2667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tblGrid>
              <a:tr h="190500">
                <a:tc>
                  <a:txBody>
                    <a:bodyPr/>
                    <a:lstStyle/>
                    <a:p>
                      <a:pPr algn="ctr" rtl="0" fontAlgn="ctr"/>
                      <a:r>
                        <a:rPr lang="en-US" sz="1100" u="none" strike="noStrike" dirty="0">
                          <a:effectLst/>
                        </a:rPr>
                        <a:t>Activity</a:t>
                      </a:r>
                      <a:endParaRPr lang="en-US" sz="1100" b="1" i="0" u="none" strike="noStrike" dirty="0">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Imm. Pred</a:t>
                      </a:r>
                      <a:endParaRPr lang="en-US" sz="1100" b="1"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0"/>
                  </a:ext>
                </a:extLst>
              </a:tr>
              <a:tr h="190500">
                <a:tc>
                  <a:txBody>
                    <a:bodyPr/>
                    <a:lstStyle/>
                    <a:p>
                      <a:pPr algn="ctr" rtl="0" fontAlgn="ctr"/>
                      <a:r>
                        <a:rPr lang="en-US" sz="1100" u="none" strike="noStrike">
                          <a:effectLst/>
                        </a:rPr>
                        <a:t>A</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ctr" rtl="0" fontAlgn="ctr"/>
                      <a:r>
                        <a:rPr lang="en-US" sz="1100" u="none" strike="noStrike">
                          <a:effectLst/>
                        </a:rPr>
                        <a:t>B</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A</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ctr" rtl="0" fontAlgn="ctr"/>
                      <a:r>
                        <a:rPr lang="en-US" sz="1100" u="none" strike="noStrike">
                          <a:effectLst/>
                        </a:rPr>
                        <a:t>C</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B</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3"/>
                  </a:ext>
                </a:extLst>
              </a:tr>
              <a:tr h="190500">
                <a:tc>
                  <a:txBody>
                    <a:bodyPr/>
                    <a:lstStyle/>
                    <a:p>
                      <a:pPr algn="ctr" rtl="0" fontAlgn="ctr"/>
                      <a:r>
                        <a:rPr lang="en-US" sz="1100" u="none" strike="noStrike">
                          <a:effectLst/>
                        </a:rPr>
                        <a:t>D</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B</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4"/>
                  </a:ext>
                </a:extLst>
              </a:tr>
              <a:tr h="190500">
                <a:tc>
                  <a:txBody>
                    <a:bodyPr/>
                    <a:lstStyle/>
                    <a:p>
                      <a:pPr algn="ctr" rtl="0" fontAlgn="ctr"/>
                      <a:r>
                        <a:rPr lang="en-US" sz="1100" u="none" strike="noStrike">
                          <a:effectLst/>
                        </a:rPr>
                        <a:t>E</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D</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5"/>
                  </a:ext>
                </a:extLst>
              </a:tr>
              <a:tr h="190500">
                <a:tc>
                  <a:txBody>
                    <a:bodyPr/>
                    <a:lstStyle/>
                    <a:p>
                      <a:pPr algn="ctr" rtl="0" fontAlgn="ctr"/>
                      <a:r>
                        <a:rPr lang="en-US" sz="1100" u="none" strike="noStrike">
                          <a:effectLst/>
                        </a:rPr>
                        <a:t>F</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D</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6"/>
                  </a:ext>
                </a:extLst>
              </a:tr>
              <a:tr h="190500">
                <a:tc>
                  <a:txBody>
                    <a:bodyPr/>
                    <a:lstStyle/>
                    <a:p>
                      <a:pPr algn="ctr" rtl="0" fontAlgn="ctr"/>
                      <a:r>
                        <a:rPr lang="en-US" sz="1100" u="none" strike="noStrike">
                          <a:effectLst/>
                        </a:rPr>
                        <a:t>G</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D</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7"/>
                  </a:ext>
                </a:extLst>
              </a:tr>
              <a:tr h="190500">
                <a:tc>
                  <a:txBody>
                    <a:bodyPr/>
                    <a:lstStyle/>
                    <a:p>
                      <a:pPr algn="ctr" rtl="0" fontAlgn="ctr"/>
                      <a:r>
                        <a:rPr lang="en-US" sz="1100" u="none" strike="noStrike">
                          <a:effectLst/>
                        </a:rPr>
                        <a:t>H</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C, E, F, G</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8"/>
                  </a:ext>
                </a:extLst>
              </a:tr>
              <a:tr h="190500">
                <a:tc>
                  <a:txBody>
                    <a:bodyPr/>
                    <a:lstStyle/>
                    <a:p>
                      <a:pPr algn="ctr" rtl="0" fontAlgn="ctr"/>
                      <a:r>
                        <a:rPr lang="en-US" sz="1100" u="none" strike="noStrike">
                          <a:effectLst/>
                        </a:rPr>
                        <a:t>I</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H</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9"/>
                  </a:ext>
                </a:extLst>
              </a:tr>
              <a:tr h="190500">
                <a:tc>
                  <a:txBody>
                    <a:bodyPr/>
                    <a:lstStyle/>
                    <a:p>
                      <a:pPr algn="ctr" rtl="0" fontAlgn="ctr"/>
                      <a:r>
                        <a:rPr lang="en-US" sz="1100" u="none" strike="noStrike">
                          <a:effectLst/>
                        </a:rPr>
                        <a:t>J</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H</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0"/>
                  </a:ext>
                </a:extLst>
              </a:tr>
              <a:tr h="190500">
                <a:tc>
                  <a:txBody>
                    <a:bodyPr/>
                    <a:lstStyle/>
                    <a:p>
                      <a:pPr algn="ctr" rtl="0" fontAlgn="ctr"/>
                      <a:r>
                        <a:rPr lang="en-US" sz="1100" u="none" strike="noStrike">
                          <a:effectLst/>
                        </a:rPr>
                        <a:t>K</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I</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1"/>
                  </a:ext>
                </a:extLst>
              </a:tr>
              <a:tr h="190500">
                <a:tc>
                  <a:txBody>
                    <a:bodyPr/>
                    <a:lstStyle/>
                    <a:p>
                      <a:pPr algn="ctr" rtl="0" fontAlgn="ctr"/>
                      <a:r>
                        <a:rPr lang="en-US" sz="1100" u="none" strike="noStrike">
                          <a:effectLst/>
                        </a:rPr>
                        <a:t>L</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a:effectLst/>
                        </a:rPr>
                        <a:t>J</a:t>
                      </a:r>
                      <a:endParaRPr lang="en-US" sz="1100" b="0" i="0" u="none" strike="noStrike">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2"/>
                  </a:ext>
                </a:extLst>
              </a:tr>
              <a:tr h="190500">
                <a:tc>
                  <a:txBody>
                    <a:bodyPr/>
                    <a:lstStyle/>
                    <a:p>
                      <a:pPr algn="ctr" rtl="0" fontAlgn="ctr"/>
                      <a:r>
                        <a:rPr lang="en-US" sz="1100" u="none" strike="noStrike">
                          <a:effectLst/>
                        </a:rPr>
                        <a:t>M</a:t>
                      </a:r>
                      <a:endParaRPr lang="en-US" sz="1100" b="0" i="0" u="none" strike="noStrike">
                        <a:solidFill>
                          <a:srgbClr val="FFFFFF"/>
                        </a:solidFill>
                        <a:effectLst/>
                        <a:latin typeface="Tahoma" panose="020B0604030504040204" pitchFamily="34" charset="0"/>
                      </a:endParaRPr>
                    </a:p>
                  </a:txBody>
                  <a:tcPr marL="9525" marR="9525" marT="9525" marB="0" anchor="ctr"/>
                </a:tc>
                <a:tc>
                  <a:txBody>
                    <a:bodyPr/>
                    <a:lstStyle/>
                    <a:p>
                      <a:pPr algn="ctr" rtl="0" fontAlgn="ctr"/>
                      <a:r>
                        <a:rPr lang="en-US" sz="1100" u="none" strike="noStrike" dirty="0">
                          <a:effectLst/>
                        </a:rPr>
                        <a:t>K, L</a:t>
                      </a:r>
                      <a:endParaRPr lang="en-US" sz="1100" b="0" i="0" u="none" strike="noStrike" dirty="0">
                        <a:solidFill>
                          <a:srgbClr val="FFFFFF"/>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444142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dissolv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dissolv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dissolve">
                                      <p:cBhvr>
                                        <p:cTn id="4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Learning Curves</a:t>
            </a:r>
          </a:p>
        </p:txBody>
      </p:sp>
    </p:spTree>
    <p:extLst>
      <p:ext uri="{BB962C8B-B14F-4D97-AF65-F5344CB8AC3E}">
        <p14:creationId xmlns:p14="http://schemas.microsoft.com/office/powerpoint/2010/main" val="73791665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Learning Curves</a:t>
            </a:r>
          </a:p>
        </p:txBody>
      </p:sp>
      <p:sp>
        <p:nvSpPr>
          <p:cNvPr id="4" name="Content Placeholder 2">
            <a:extLst>
              <a:ext uri="{FF2B5EF4-FFF2-40B4-BE49-F238E27FC236}">
                <a16:creationId xmlns:a16="http://schemas.microsoft.com/office/drawing/2014/main" id="{DA81C3D9-6883-489D-984E-736F8B9E9DFA}"/>
              </a:ext>
            </a:extLst>
          </p:cNvPr>
          <p:cNvSpPr>
            <a:spLocks noGrp="1"/>
          </p:cNvSpPr>
          <p:nvPr>
            <p:ph idx="1"/>
          </p:nvPr>
        </p:nvSpPr>
        <p:spPr>
          <a:xfrm>
            <a:off x="5793572" y="912678"/>
            <a:ext cx="6324600" cy="1143000"/>
          </a:xfrm>
        </p:spPr>
        <p:txBody>
          <a:bodyPr/>
          <a:lstStyle/>
          <a:p>
            <a:pPr>
              <a:spcBef>
                <a:spcPct val="50000"/>
              </a:spcBef>
              <a:buFontTx/>
              <a:buNone/>
            </a:pPr>
            <a:r>
              <a:rPr lang="en-US" altLang="en-US" sz="2400" i="1" dirty="0">
                <a:latin typeface="Times New Roman" panose="02020603050405020304" pitchFamily="18" charset="0"/>
              </a:rPr>
              <a:t>T</a:t>
            </a:r>
            <a:r>
              <a:rPr lang="en-US" altLang="en-US" sz="2400" i="1" baseline="-25000" dirty="0">
                <a:latin typeface="Times New Roman" panose="02020603050405020304" pitchFamily="18" charset="0"/>
              </a:rPr>
              <a:t>n</a:t>
            </a:r>
            <a:r>
              <a:rPr lang="en-US" altLang="en-US" sz="2400" dirty="0">
                <a:latin typeface="Times New Roman" panose="02020603050405020304" pitchFamily="18" charset="0"/>
              </a:rPr>
              <a:t> = the time required to complete the </a:t>
            </a:r>
            <a:r>
              <a:rPr lang="en-US" altLang="en-US" sz="2400" i="1" dirty="0">
                <a:latin typeface="Times New Roman" panose="02020603050405020304" pitchFamily="18" charset="0"/>
              </a:rPr>
              <a:t>n</a:t>
            </a:r>
            <a:r>
              <a:rPr lang="en-US" altLang="en-US" sz="2400" i="1" baseline="30000" dirty="0">
                <a:latin typeface="Times New Roman" panose="02020603050405020304" pitchFamily="18" charset="0"/>
              </a:rPr>
              <a:t>th</a:t>
            </a:r>
            <a:r>
              <a:rPr lang="en-US" altLang="en-US" sz="2400" i="1" dirty="0">
                <a:latin typeface="Times New Roman" panose="02020603050405020304" pitchFamily="18" charset="0"/>
              </a:rPr>
              <a:t> </a:t>
            </a:r>
            <a:r>
              <a:rPr lang="en-US" altLang="en-US" sz="2400" dirty="0">
                <a:latin typeface="Times New Roman" panose="02020603050405020304" pitchFamily="18" charset="0"/>
              </a:rPr>
              <a:t>unit</a:t>
            </a:r>
            <a:endParaRPr lang="en-US" altLang="en-US" sz="2400" i="1" dirty="0">
              <a:latin typeface="Times New Roman" panose="02020603050405020304" pitchFamily="18" charset="0"/>
            </a:endParaRPr>
          </a:p>
          <a:p>
            <a:pPr>
              <a:spcBef>
                <a:spcPct val="50000"/>
              </a:spcBef>
              <a:buFontTx/>
              <a:buNone/>
            </a:pPr>
            <a:r>
              <a:rPr lang="en-US" altLang="en-US" sz="2400" i="1" dirty="0">
                <a:latin typeface="Times New Roman" panose="02020603050405020304" pitchFamily="18" charset="0"/>
              </a:rPr>
              <a:t>T</a:t>
            </a:r>
            <a:r>
              <a:rPr lang="en-US" altLang="en-US" sz="2400" i="1" baseline="-25000" dirty="0">
                <a:latin typeface="Times New Roman" panose="02020603050405020304" pitchFamily="18" charset="0"/>
              </a:rPr>
              <a:t>1</a:t>
            </a:r>
            <a:r>
              <a:rPr lang="en-US" altLang="en-US" sz="2400" i="1" dirty="0">
                <a:latin typeface="Times New Roman" panose="02020603050405020304" pitchFamily="18" charset="0"/>
              </a:rPr>
              <a:t> = </a:t>
            </a:r>
            <a:r>
              <a:rPr lang="en-US" altLang="en-US" sz="2400" dirty="0">
                <a:latin typeface="Times New Roman" panose="02020603050405020304" pitchFamily="18" charset="0"/>
              </a:rPr>
              <a:t>the time required to complete the first unit</a:t>
            </a:r>
          </a:p>
          <a:p>
            <a:pPr>
              <a:spcBef>
                <a:spcPct val="50000"/>
              </a:spcBef>
              <a:buFontTx/>
              <a:buNone/>
            </a:pPr>
            <a:endParaRPr lang="en-US" altLang="en-US" sz="2400" dirty="0">
              <a:latin typeface="Times New Roman" panose="02020603050405020304" pitchFamily="18" charset="0"/>
            </a:endParaRPr>
          </a:p>
        </p:txBody>
      </p:sp>
      <p:graphicFrame>
        <p:nvGraphicFramePr>
          <p:cNvPr id="5" name="Object 3">
            <a:extLst>
              <a:ext uri="{FF2B5EF4-FFF2-40B4-BE49-F238E27FC236}">
                <a16:creationId xmlns:a16="http://schemas.microsoft.com/office/drawing/2014/main" id="{12E0B86F-F65A-4E6F-92C0-E29A762C7E2B}"/>
              </a:ext>
            </a:extLst>
          </p:cNvPr>
          <p:cNvGraphicFramePr>
            <a:graphicFrameLocks noChangeAspect="1"/>
          </p:cNvGraphicFramePr>
          <p:nvPr/>
        </p:nvGraphicFramePr>
        <p:xfrm>
          <a:off x="152400" y="2286000"/>
          <a:ext cx="3765550" cy="1447800"/>
        </p:xfrm>
        <a:graphic>
          <a:graphicData uri="http://schemas.openxmlformats.org/presentationml/2006/ole">
            <mc:AlternateContent xmlns:mc="http://schemas.openxmlformats.org/markup-compatibility/2006">
              <mc:Choice xmlns:v="urn:schemas-microsoft-com:vml" Requires="v">
                <p:oleObj spid="_x0000_s210946" name="Equation" r:id="rId3" imgW="952200" imgH="368280" progId="Equation.3">
                  <p:embed/>
                </p:oleObj>
              </mc:Choice>
              <mc:Fallback>
                <p:oleObj name="Equation" r:id="rId3" imgW="952200" imgH="368280" progId="Equation.3">
                  <p:embed/>
                  <p:pic>
                    <p:nvPicPr>
                      <p:cNvPr id="5" name="Object 3">
                        <a:extLst>
                          <a:ext uri="{FF2B5EF4-FFF2-40B4-BE49-F238E27FC236}">
                            <a16:creationId xmlns:a16="http://schemas.microsoft.com/office/drawing/2014/main" id="{12E0B86F-F65A-4E6F-92C0-E29A762C7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3765550" cy="1447800"/>
                      </a:xfrm>
                      <a:prstGeom prst="rect">
                        <a:avLst/>
                      </a:prstGeom>
                      <a:noFill/>
                    </p:spPr>
                  </p:pic>
                </p:oleObj>
              </mc:Fallback>
            </mc:AlternateContent>
          </a:graphicData>
        </a:graphic>
      </p:graphicFrame>
      <p:graphicFrame>
        <p:nvGraphicFramePr>
          <p:cNvPr id="6" name="Object 3">
            <a:extLst>
              <a:ext uri="{FF2B5EF4-FFF2-40B4-BE49-F238E27FC236}">
                <a16:creationId xmlns:a16="http://schemas.microsoft.com/office/drawing/2014/main" id="{1E9150A9-9380-492D-A4D0-9FCA602AA23A}"/>
              </a:ext>
            </a:extLst>
          </p:cNvPr>
          <p:cNvGraphicFramePr>
            <a:graphicFrameLocks noChangeAspect="1"/>
          </p:cNvGraphicFramePr>
          <p:nvPr/>
        </p:nvGraphicFramePr>
        <p:xfrm>
          <a:off x="152400" y="914400"/>
          <a:ext cx="5029200" cy="1171575"/>
        </p:xfrm>
        <a:graphic>
          <a:graphicData uri="http://schemas.openxmlformats.org/presentationml/2006/ole">
            <mc:AlternateContent xmlns:mc="http://schemas.openxmlformats.org/markup-compatibility/2006">
              <mc:Choice xmlns:v="urn:schemas-microsoft-com:vml" Requires="v">
                <p:oleObj spid="_x0000_s210947" name="Equation" r:id="rId5" imgW="1841400" imgH="431640" progId="Equation.3">
                  <p:embed/>
                </p:oleObj>
              </mc:Choice>
              <mc:Fallback>
                <p:oleObj name="Equation" r:id="rId5" imgW="1841400" imgH="431640" progId="Equation.3">
                  <p:embed/>
                  <p:pic>
                    <p:nvPicPr>
                      <p:cNvPr id="6" name="Object 3">
                        <a:extLst>
                          <a:ext uri="{FF2B5EF4-FFF2-40B4-BE49-F238E27FC236}">
                            <a16:creationId xmlns:a16="http://schemas.microsoft.com/office/drawing/2014/main" id="{1E9150A9-9380-492D-A4D0-9FCA602AA2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914400"/>
                        <a:ext cx="5029200"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2">
            <a:extLst>
              <a:ext uri="{FF2B5EF4-FFF2-40B4-BE49-F238E27FC236}">
                <a16:creationId xmlns:a16="http://schemas.microsoft.com/office/drawing/2014/main" id="{D604D666-202D-4258-AD33-A8BDB622CFF1}"/>
              </a:ext>
            </a:extLst>
          </p:cNvPr>
          <p:cNvSpPr txBox="1">
            <a:spLocks/>
          </p:cNvSpPr>
          <p:nvPr/>
        </p:nvSpPr>
        <p:spPr>
          <a:xfrm>
            <a:off x="152400" y="4114800"/>
            <a:ext cx="10972800" cy="4525963"/>
          </a:xfr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Arial" pitchFamily="34" charset="0"/>
              <a:buChar char="–"/>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kern="0" dirty="0">
                <a:latin typeface="Book Antiqua" panose="02040602050305030304" pitchFamily="18" charset="0"/>
              </a:rPr>
              <a:t>Time to produce n</a:t>
            </a:r>
            <a:r>
              <a:rPr lang="en-US" altLang="en-US" sz="2400" kern="0" baseline="30000" dirty="0">
                <a:latin typeface="Book Antiqua" panose="02040602050305030304" pitchFamily="18" charset="0"/>
              </a:rPr>
              <a:t>th</a:t>
            </a:r>
            <a:r>
              <a:rPr lang="en-US" altLang="en-US" sz="2400" kern="0" dirty="0">
                <a:latin typeface="Book Antiqua" panose="02040602050305030304" pitchFamily="18" charset="0"/>
              </a:rPr>
              <a:t> unit with 85% learning (LR=0.85) when T1= 43</a:t>
            </a:r>
          </a:p>
          <a:p>
            <a:pPr>
              <a:buFont typeface="Wingdings" pitchFamily="2" charset="2"/>
              <a:buNone/>
            </a:pPr>
            <a:r>
              <a:rPr lang="en-US" altLang="en-US" sz="2400" kern="0" dirty="0">
                <a:latin typeface="Book Antiqua" panose="02040602050305030304" pitchFamily="18" charset="0"/>
              </a:rPr>
              <a:t>So, the 8</a:t>
            </a:r>
            <a:r>
              <a:rPr lang="en-US" altLang="en-US" sz="2400" kern="0" baseline="30000" dirty="0">
                <a:latin typeface="Book Antiqua" panose="02040602050305030304" pitchFamily="18" charset="0"/>
              </a:rPr>
              <a:t>th</a:t>
            </a:r>
            <a:r>
              <a:rPr lang="en-US" altLang="en-US" sz="2400" kern="0" dirty="0">
                <a:latin typeface="Book Antiqua" panose="02040602050305030304" pitchFamily="18" charset="0"/>
              </a:rPr>
              <a:t> unit with 85% learning &amp; T</a:t>
            </a:r>
            <a:r>
              <a:rPr lang="en-US" altLang="en-US" sz="2400" kern="0" baseline="-25000" dirty="0">
                <a:latin typeface="Book Antiqua" panose="02040602050305030304" pitchFamily="18" charset="0"/>
              </a:rPr>
              <a:t>1</a:t>
            </a:r>
            <a:r>
              <a:rPr lang="en-US" altLang="en-US" sz="2400" kern="0" dirty="0">
                <a:latin typeface="Book Antiqua" panose="02040602050305030304" pitchFamily="18" charset="0"/>
              </a:rPr>
              <a:t>=43:</a:t>
            </a:r>
          </a:p>
          <a:p>
            <a:pPr>
              <a:buFont typeface="Wingdings" pitchFamily="2" charset="2"/>
              <a:buNone/>
            </a:pPr>
            <a:r>
              <a:rPr lang="en-US" altLang="en-US" sz="2400" kern="0" dirty="0">
                <a:latin typeface="Book Antiqua" panose="02040602050305030304" pitchFamily="18" charset="0"/>
              </a:rPr>
              <a:t>              r = (ln 8)/(ln 2) =</a:t>
            </a:r>
          </a:p>
          <a:p>
            <a:pPr>
              <a:buFont typeface="Wingdings" pitchFamily="2" charset="2"/>
              <a:buNone/>
            </a:pPr>
            <a:r>
              <a:rPr lang="en-US" altLang="en-US" sz="2400" kern="0" dirty="0">
                <a:latin typeface="Book Antiqua" panose="02040602050305030304" pitchFamily="18" charset="0"/>
              </a:rPr>
              <a:t>             T</a:t>
            </a:r>
            <a:r>
              <a:rPr lang="en-US" altLang="en-US" sz="2400" kern="0" baseline="-25000" dirty="0">
                <a:latin typeface="Book Antiqua" panose="02040602050305030304" pitchFamily="18" charset="0"/>
              </a:rPr>
              <a:t>8</a:t>
            </a:r>
            <a:r>
              <a:rPr lang="en-US" altLang="en-US" sz="2400" kern="0" dirty="0">
                <a:latin typeface="Book Antiqua" panose="02040602050305030304" pitchFamily="18" charset="0"/>
              </a:rPr>
              <a:t> = T</a:t>
            </a:r>
            <a:r>
              <a:rPr lang="en-US" altLang="en-US" sz="2400" kern="0" baseline="-25000" dirty="0">
                <a:latin typeface="Book Antiqua" panose="02040602050305030304" pitchFamily="18" charset="0"/>
              </a:rPr>
              <a:t>1</a:t>
            </a:r>
            <a:r>
              <a:rPr lang="en-US" altLang="en-US" sz="2400" kern="0" dirty="0">
                <a:latin typeface="Book Antiqua" panose="02040602050305030304" pitchFamily="18" charset="0"/>
              </a:rPr>
              <a:t>(LR)</a:t>
            </a:r>
            <a:r>
              <a:rPr lang="en-US" altLang="en-US" sz="2400" kern="0" baseline="30000" dirty="0">
                <a:latin typeface="Book Antiqua" panose="02040602050305030304" pitchFamily="18" charset="0"/>
              </a:rPr>
              <a:t>(ln 8)/(ln 2) </a:t>
            </a:r>
            <a:r>
              <a:rPr lang="en-US" altLang="en-US" sz="2400" kern="0" dirty="0">
                <a:latin typeface="Book Antiqua" panose="02040602050305030304" pitchFamily="18" charset="0"/>
              </a:rPr>
              <a:t>= 43(.85)</a:t>
            </a:r>
            <a:r>
              <a:rPr lang="en-US" altLang="en-US" sz="2400" kern="0" baseline="30000" dirty="0">
                <a:latin typeface="Book Antiqua" panose="02040602050305030304" pitchFamily="18" charset="0"/>
              </a:rPr>
              <a:t>3 </a:t>
            </a:r>
            <a:r>
              <a:rPr lang="en-US" altLang="en-US" kern="0" dirty="0">
                <a:latin typeface="Book Antiqua" panose="02040602050305030304" pitchFamily="18" charset="0"/>
              </a:rPr>
              <a:t>= </a:t>
            </a:r>
          </a:p>
        </p:txBody>
      </p:sp>
    </p:spTree>
    <p:extLst>
      <p:ext uri="{BB962C8B-B14F-4D97-AF65-F5344CB8AC3E}">
        <p14:creationId xmlns:p14="http://schemas.microsoft.com/office/powerpoint/2010/main" val="174553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Learning Curves</a:t>
            </a:r>
          </a:p>
        </p:txBody>
      </p:sp>
      <p:sp>
        <p:nvSpPr>
          <p:cNvPr id="9" name="Rectangle 3">
            <a:extLst>
              <a:ext uri="{FF2B5EF4-FFF2-40B4-BE49-F238E27FC236}">
                <a16:creationId xmlns:a16="http://schemas.microsoft.com/office/drawing/2014/main" id="{A2093A4C-712A-46C3-A66B-8083431162F4}"/>
              </a:ext>
            </a:extLst>
          </p:cNvPr>
          <p:cNvSpPr>
            <a:spLocks noGrp="1" noChangeArrowheads="1"/>
          </p:cNvSpPr>
          <p:nvPr>
            <p:ph idx="1"/>
          </p:nvPr>
        </p:nvSpPr>
        <p:spPr>
          <a:xfrm>
            <a:off x="228600" y="762000"/>
            <a:ext cx="6324600" cy="4495800"/>
          </a:xfrm>
        </p:spPr>
        <p:txBody>
          <a:bodyPr/>
          <a:lstStyle/>
          <a:p>
            <a:pPr marL="0" indent="0" eaLnBrk="1" hangingPunct="1">
              <a:buNone/>
            </a:pPr>
            <a:r>
              <a:rPr lang="en-US" altLang="en-US" sz="2400" dirty="0">
                <a:latin typeface="Book Antiqua" panose="02040602050305030304" pitchFamily="18" charset="0"/>
              </a:rPr>
              <a:t>A firm has a project to produce 21 units of a new part for a customer.</a:t>
            </a:r>
          </a:p>
          <a:p>
            <a:pPr marL="0" indent="0" eaLnBrk="1" hangingPunct="1">
              <a:buNone/>
            </a:pPr>
            <a:r>
              <a:rPr lang="en-US" altLang="en-US" sz="2400" dirty="0">
                <a:latin typeface="Book Antiqua" panose="02040602050305030304" pitchFamily="18" charset="0"/>
              </a:rPr>
              <a:t>The firm’s typical learning rate is 85%.</a:t>
            </a:r>
          </a:p>
          <a:p>
            <a:pPr marL="0" indent="0" eaLnBrk="1" hangingPunct="1">
              <a:buNone/>
            </a:pPr>
            <a:r>
              <a:rPr lang="en-US" altLang="en-US" sz="2400" dirty="0">
                <a:latin typeface="Book Antiqua" panose="02040602050305030304" pitchFamily="18" charset="0"/>
              </a:rPr>
              <a:t>The first unit of the part that was produced (the prototype) required 43 hours to make.</a:t>
            </a:r>
          </a:p>
          <a:p>
            <a:pPr marL="0" indent="0" eaLnBrk="1" hangingPunct="1">
              <a:buNone/>
            </a:pPr>
            <a:r>
              <a:rPr lang="en-US" altLang="en-US" sz="2400" dirty="0">
                <a:latin typeface="Book Antiqua" panose="02040602050305030304" pitchFamily="18" charset="0"/>
              </a:rPr>
              <a:t>Labor cost is $27 per hour. </a:t>
            </a:r>
          </a:p>
          <a:p>
            <a:pPr marL="0" indent="0" eaLnBrk="1" hangingPunct="1">
              <a:buNone/>
            </a:pPr>
            <a:r>
              <a:rPr lang="en-US" altLang="en-US" sz="2400" dirty="0">
                <a:latin typeface="Book Antiqua" panose="02040602050305030304" pitchFamily="18" charset="0"/>
              </a:rPr>
              <a:t>Pricing policy is 3 times the total labor cost.</a:t>
            </a:r>
          </a:p>
          <a:p>
            <a:pPr marL="0" indent="0" eaLnBrk="1" hangingPunct="1">
              <a:buNone/>
            </a:pPr>
            <a:r>
              <a:rPr lang="en-US" altLang="en-US" sz="2400" dirty="0">
                <a:latin typeface="Book Antiqua" panose="02040602050305030304" pitchFamily="18" charset="0"/>
              </a:rPr>
              <a:t>How much should customer be charged?</a:t>
            </a:r>
          </a:p>
        </p:txBody>
      </p:sp>
      <p:graphicFrame>
        <p:nvGraphicFramePr>
          <p:cNvPr id="10" name="Object 1">
            <a:extLst>
              <a:ext uri="{FF2B5EF4-FFF2-40B4-BE49-F238E27FC236}">
                <a16:creationId xmlns:a16="http://schemas.microsoft.com/office/drawing/2014/main" id="{26CA861C-72B6-442E-AA23-81936E7C8DCF}"/>
              </a:ext>
            </a:extLst>
          </p:cNvPr>
          <p:cNvGraphicFramePr>
            <a:graphicFrameLocks noChangeAspect="1"/>
          </p:cNvGraphicFramePr>
          <p:nvPr/>
        </p:nvGraphicFramePr>
        <p:xfrm>
          <a:off x="6427980" y="762000"/>
          <a:ext cx="5687820" cy="5410200"/>
        </p:xfrm>
        <a:graphic>
          <a:graphicData uri="http://schemas.openxmlformats.org/presentationml/2006/ole">
            <mc:AlternateContent xmlns:mc="http://schemas.openxmlformats.org/markup-compatibility/2006">
              <mc:Choice xmlns:v="urn:schemas-microsoft-com:vml" Requires="v">
                <p:oleObj spid="_x0000_s211970" name="Worksheet" r:id="rId3" imgW="4638748" imgH="4410072" progId="Excel.Sheet.12">
                  <p:embed/>
                </p:oleObj>
              </mc:Choice>
              <mc:Fallback>
                <p:oleObj name="Worksheet" r:id="rId3" imgW="4638748" imgH="4410072" progId="Excel.Sheet.12">
                  <p:embed/>
                  <p:pic>
                    <p:nvPicPr>
                      <p:cNvPr id="10" name="Object 1">
                        <a:extLst>
                          <a:ext uri="{FF2B5EF4-FFF2-40B4-BE49-F238E27FC236}">
                            <a16:creationId xmlns:a16="http://schemas.microsoft.com/office/drawing/2014/main" id="{26CA861C-72B6-442E-AA23-81936E7C8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980" y="762000"/>
                        <a:ext cx="5687820" cy="5410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19659933"/>
      </p:ext>
    </p:extLst>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Assignment</a:t>
            </a:r>
            <a:br>
              <a:rPr lang="en-US" dirty="0"/>
            </a:br>
            <a:r>
              <a:rPr lang="en-US" dirty="0"/>
              <a:t>Persons or Teams to Tasks</a:t>
            </a:r>
          </a:p>
        </p:txBody>
      </p:sp>
    </p:spTree>
    <p:extLst>
      <p:ext uri="{BB962C8B-B14F-4D97-AF65-F5344CB8AC3E}">
        <p14:creationId xmlns:p14="http://schemas.microsoft.com/office/powerpoint/2010/main" val="68493564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58A28C-4A26-4DD8-B15D-0A39AC55FC4A}"/>
              </a:ext>
            </a:extLst>
          </p:cNvPr>
          <p:cNvSpPr>
            <a:spLocks noGrp="1"/>
          </p:cNvSpPr>
          <p:nvPr>
            <p:ph type="title"/>
          </p:nvPr>
        </p:nvSpPr>
        <p:spPr/>
        <p:txBody>
          <a:bodyPr>
            <a:normAutofit fontScale="90000"/>
          </a:bodyPr>
          <a:lstStyle/>
          <a:p>
            <a:r>
              <a:rPr lang="en-US" altLang="en-US" b="0" dirty="0"/>
              <a:t>Assignment of the Team to the Tasks – Can SOLVER in Excel Handle?</a:t>
            </a:r>
          </a:p>
        </p:txBody>
      </p:sp>
      <p:graphicFrame>
        <p:nvGraphicFramePr>
          <p:cNvPr id="2" name="Object 1">
            <a:extLst>
              <a:ext uri="{FF2B5EF4-FFF2-40B4-BE49-F238E27FC236}">
                <a16:creationId xmlns:a16="http://schemas.microsoft.com/office/drawing/2014/main" id="{1514F1B3-131D-4DA4-82B3-33AC135C52EE}"/>
              </a:ext>
            </a:extLst>
          </p:cNvPr>
          <p:cNvGraphicFramePr>
            <a:graphicFrameLocks noChangeAspect="1"/>
          </p:cNvGraphicFramePr>
          <p:nvPr/>
        </p:nvGraphicFramePr>
        <p:xfrm>
          <a:off x="152400" y="762000"/>
          <a:ext cx="11827510" cy="5105400"/>
        </p:xfrm>
        <a:graphic>
          <a:graphicData uri="http://schemas.openxmlformats.org/presentationml/2006/ole">
            <mc:AlternateContent xmlns:mc="http://schemas.openxmlformats.org/markup-compatibility/2006">
              <mc:Choice xmlns:v="urn:schemas-microsoft-com:vml" Requires="v">
                <p:oleObj spid="_x0000_s212994" name="Worksheet" r:id="rId3" imgW="7943739" imgH="3429000" progId="Excel.Sheet.8">
                  <p:embed/>
                </p:oleObj>
              </mc:Choice>
              <mc:Fallback>
                <p:oleObj name="Worksheet" r:id="rId3" imgW="7943739" imgH="3429000" progId="Excel.Sheet.8">
                  <p:embed/>
                  <p:pic>
                    <p:nvPicPr>
                      <p:cNvPr id="2" name="Object 1">
                        <a:extLst>
                          <a:ext uri="{FF2B5EF4-FFF2-40B4-BE49-F238E27FC236}">
                            <a16:creationId xmlns:a16="http://schemas.microsoft.com/office/drawing/2014/main" id="{1514F1B3-131D-4DA4-82B3-33AC135C52EE}"/>
                          </a:ext>
                        </a:extLst>
                      </p:cNvPr>
                      <p:cNvPicPr/>
                      <p:nvPr/>
                    </p:nvPicPr>
                    <p:blipFill>
                      <a:blip r:embed="rId4"/>
                      <a:stretch>
                        <a:fillRect/>
                      </a:stretch>
                    </p:blipFill>
                    <p:spPr>
                      <a:xfrm>
                        <a:off x="152400" y="762000"/>
                        <a:ext cx="11827510" cy="5105400"/>
                      </a:xfrm>
                      <a:prstGeom prst="rect">
                        <a:avLst/>
                      </a:prstGeom>
                    </p:spPr>
                  </p:pic>
                </p:oleObj>
              </mc:Fallback>
            </mc:AlternateContent>
          </a:graphicData>
        </a:graphic>
      </p:graphicFrame>
    </p:spTree>
    <p:extLst>
      <p:ext uri="{BB962C8B-B14F-4D97-AF65-F5344CB8AC3E}">
        <p14:creationId xmlns:p14="http://schemas.microsoft.com/office/powerpoint/2010/main" val="3782535850"/>
      </p:ext>
    </p:extLst>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Activity on Arrow</a:t>
            </a:r>
          </a:p>
        </p:txBody>
      </p:sp>
    </p:spTree>
    <p:extLst>
      <p:ext uri="{BB962C8B-B14F-4D97-AF65-F5344CB8AC3E}">
        <p14:creationId xmlns:p14="http://schemas.microsoft.com/office/powerpoint/2010/main" val="238802564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9DE65D8-FB93-4358-A125-4858CE1BC2F6}"/>
              </a:ext>
            </a:extLst>
          </p:cNvPr>
          <p:cNvSpPr>
            <a:spLocks noGrp="1"/>
          </p:cNvSpPr>
          <p:nvPr>
            <p:ph type="title"/>
          </p:nvPr>
        </p:nvSpPr>
        <p:spPr/>
        <p:txBody>
          <a:bodyPr/>
          <a:lstStyle/>
          <a:p>
            <a:pPr eaLnBrk="1" hangingPunct="1"/>
            <a:r>
              <a:rPr lang="en-US" altLang="en-US" sz="3200" b="0" dirty="0">
                <a:cs typeface="Arial" panose="020B0604020202020204" pitchFamily="34" charset="0"/>
              </a:rPr>
              <a:t>Activity on Arrow Network</a:t>
            </a:r>
          </a:p>
        </p:txBody>
      </p:sp>
      <p:sp>
        <p:nvSpPr>
          <p:cNvPr id="10243" name="Content Placeholder 2">
            <a:extLst>
              <a:ext uri="{FF2B5EF4-FFF2-40B4-BE49-F238E27FC236}">
                <a16:creationId xmlns:a16="http://schemas.microsoft.com/office/drawing/2014/main" id="{DA7ECD55-FE7C-401B-A235-18CDDE0E5EB7}"/>
              </a:ext>
            </a:extLst>
          </p:cNvPr>
          <p:cNvSpPr>
            <a:spLocks noGrp="1"/>
          </p:cNvSpPr>
          <p:nvPr>
            <p:ph idx="1"/>
          </p:nvPr>
        </p:nvSpPr>
        <p:spPr>
          <a:xfrm>
            <a:off x="76200" y="811648"/>
            <a:ext cx="10287000" cy="589737"/>
          </a:xfrm>
        </p:spPr>
        <p:txBody>
          <a:bodyPr/>
          <a:lstStyle/>
          <a:p>
            <a:pPr eaLnBrk="1" hangingPunct="1">
              <a:buFont typeface="Wingdings" panose="05000000000000000000" pitchFamily="2" charset="2"/>
              <a:buNone/>
            </a:pPr>
            <a:r>
              <a:rPr lang="en-US" altLang="en-US" sz="2400" dirty="0">
                <a:latin typeface="Book Antiqua" panose="02040602050305030304" pitchFamily="18" charset="0"/>
                <a:cs typeface="Arial" panose="020B0604020202020204" pitchFamily="34" charset="0"/>
              </a:rPr>
              <a:t>An Activity is an arc with two nodes at its beginning and its end</a:t>
            </a:r>
            <a:endParaRPr lang="en-US" altLang="en-US" dirty="0">
              <a:latin typeface="Book Antiqua" panose="02040602050305030304" pitchFamily="18" charset="0"/>
              <a:cs typeface="Arial" panose="020B0604020202020204" pitchFamily="34" charset="0"/>
            </a:endParaRPr>
          </a:p>
        </p:txBody>
      </p:sp>
      <p:sp>
        <p:nvSpPr>
          <p:cNvPr id="10247" name="Text Box 7">
            <a:extLst>
              <a:ext uri="{FF2B5EF4-FFF2-40B4-BE49-F238E27FC236}">
                <a16:creationId xmlns:a16="http://schemas.microsoft.com/office/drawing/2014/main" id="{93541D72-0C7F-41AB-A6EF-D318F2A51064}"/>
              </a:ext>
            </a:extLst>
          </p:cNvPr>
          <p:cNvSpPr txBox="1">
            <a:spLocks noChangeArrowheads="1"/>
          </p:cNvSpPr>
          <p:nvPr/>
        </p:nvSpPr>
        <p:spPr bwMode="auto">
          <a:xfrm>
            <a:off x="609600" y="3533582"/>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graphicFrame>
        <p:nvGraphicFramePr>
          <p:cNvPr id="26" name="Group 49">
            <a:extLst>
              <a:ext uri="{FF2B5EF4-FFF2-40B4-BE49-F238E27FC236}">
                <a16:creationId xmlns:a16="http://schemas.microsoft.com/office/drawing/2014/main" id="{5C284ABB-68E4-4E61-BEB8-83E48589D534}"/>
              </a:ext>
            </a:extLst>
          </p:cNvPr>
          <p:cNvGraphicFramePr>
            <a:graphicFrameLocks noGrp="1"/>
          </p:cNvGraphicFramePr>
          <p:nvPr/>
        </p:nvGraphicFramePr>
        <p:xfrm>
          <a:off x="381000" y="1429845"/>
          <a:ext cx="2438400" cy="1584741"/>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017">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Task</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Predecessor</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730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c</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 name="Content Placeholder 2">
            <a:extLst>
              <a:ext uri="{FF2B5EF4-FFF2-40B4-BE49-F238E27FC236}">
                <a16:creationId xmlns:a16="http://schemas.microsoft.com/office/drawing/2014/main" id="{EDE06445-75BB-4525-B30D-38A0E1FE7B40}"/>
              </a:ext>
            </a:extLst>
          </p:cNvPr>
          <p:cNvSpPr>
            <a:spLocks/>
          </p:cNvSpPr>
          <p:nvPr/>
        </p:nvSpPr>
        <p:spPr bwMode="auto">
          <a:xfrm>
            <a:off x="3276600" y="2268045"/>
            <a:ext cx="5105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None/>
            </a:pPr>
            <a:endParaRPr lang="en-US" altLang="en-US" sz="2800">
              <a:latin typeface="Arial" panose="020B0604020202020204" pitchFamily="34" charset="0"/>
            </a:endParaRPr>
          </a:p>
        </p:txBody>
      </p:sp>
      <p:sp>
        <p:nvSpPr>
          <p:cNvPr id="29" name="Oval 34">
            <a:extLst>
              <a:ext uri="{FF2B5EF4-FFF2-40B4-BE49-F238E27FC236}">
                <a16:creationId xmlns:a16="http://schemas.microsoft.com/office/drawing/2014/main" id="{F5D90316-1C57-4BA2-8A48-407DAEEEC3CC}"/>
              </a:ext>
            </a:extLst>
          </p:cNvPr>
          <p:cNvSpPr>
            <a:spLocks noChangeArrowheads="1"/>
          </p:cNvSpPr>
          <p:nvPr/>
        </p:nvSpPr>
        <p:spPr bwMode="auto">
          <a:xfrm>
            <a:off x="228600" y="3457383"/>
            <a:ext cx="457200" cy="4238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0" name="Line 35">
            <a:extLst>
              <a:ext uri="{FF2B5EF4-FFF2-40B4-BE49-F238E27FC236}">
                <a16:creationId xmlns:a16="http://schemas.microsoft.com/office/drawing/2014/main" id="{3A38CEE9-EBE3-4E99-B471-CFE87119E018}"/>
              </a:ext>
            </a:extLst>
          </p:cNvPr>
          <p:cNvSpPr>
            <a:spLocks noChangeShapeType="1"/>
          </p:cNvSpPr>
          <p:nvPr/>
        </p:nvSpPr>
        <p:spPr bwMode="auto">
          <a:xfrm>
            <a:off x="685800" y="3685982"/>
            <a:ext cx="838200"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36">
            <a:extLst>
              <a:ext uri="{FF2B5EF4-FFF2-40B4-BE49-F238E27FC236}">
                <a16:creationId xmlns:a16="http://schemas.microsoft.com/office/drawing/2014/main" id="{57562CD8-3C71-48B2-858C-5DEC20E65A4B}"/>
              </a:ext>
            </a:extLst>
          </p:cNvPr>
          <p:cNvSpPr txBox="1">
            <a:spLocks noChangeArrowheads="1"/>
          </p:cNvSpPr>
          <p:nvPr/>
        </p:nvSpPr>
        <p:spPr bwMode="auto">
          <a:xfrm>
            <a:off x="914400" y="3304983"/>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32" name="Line 38">
            <a:extLst>
              <a:ext uri="{FF2B5EF4-FFF2-40B4-BE49-F238E27FC236}">
                <a16:creationId xmlns:a16="http://schemas.microsoft.com/office/drawing/2014/main" id="{092596C3-1D85-4C46-9E8D-A674CF976023}"/>
              </a:ext>
            </a:extLst>
          </p:cNvPr>
          <p:cNvSpPr>
            <a:spLocks noChangeShapeType="1"/>
          </p:cNvSpPr>
          <p:nvPr/>
        </p:nvSpPr>
        <p:spPr bwMode="auto">
          <a:xfrm>
            <a:off x="1981200" y="3685982"/>
            <a:ext cx="838200"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39">
            <a:extLst>
              <a:ext uri="{FF2B5EF4-FFF2-40B4-BE49-F238E27FC236}">
                <a16:creationId xmlns:a16="http://schemas.microsoft.com/office/drawing/2014/main" id="{9AF5BBAB-00E5-44E1-A25C-DFDC57D7B760}"/>
              </a:ext>
            </a:extLst>
          </p:cNvPr>
          <p:cNvSpPr txBox="1">
            <a:spLocks noChangeArrowheads="1"/>
          </p:cNvSpPr>
          <p:nvPr/>
        </p:nvSpPr>
        <p:spPr bwMode="auto">
          <a:xfrm>
            <a:off x="2133600" y="3304983"/>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34" name="Line 41">
            <a:extLst>
              <a:ext uri="{FF2B5EF4-FFF2-40B4-BE49-F238E27FC236}">
                <a16:creationId xmlns:a16="http://schemas.microsoft.com/office/drawing/2014/main" id="{0F31BCFA-8087-4DAC-B243-CE0B76D50189}"/>
              </a:ext>
            </a:extLst>
          </p:cNvPr>
          <p:cNvSpPr>
            <a:spLocks noChangeShapeType="1"/>
          </p:cNvSpPr>
          <p:nvPr/>
        </p:nvSpPr>
        <p:spPr bwMode="auto">
          <a:xfrm>
            <a:off x="3276600" y="3685982"/>
            <a:ext cx="838200"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42">
            <a:extLst>
              <a:ext uri="{FF2B5EF4-FFF2-40B4-BE49-F238E27FC236}">
                <a16:creationId xmlns:a16="http://schemas.microsoft.com/office/drawing/2014/main" id="{EBD2A799-F14B-4478-B254-EBB4A343F54A}"/>
              </a:ext>
            </a:extLst>
          </p:cNvPr>
          <p:cNvSpPr txBox="1">
            <a:spLocks noChangeArrowheads="1"/>
          </p:cNvSpPr>
          <p:nvPr/>
        </p:nvSpPr>
        <p:spPr bwMode="auto">
          <a:xfrm>
            <a:off x="3505200" y="3304983"/>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36" name="Oval 50">
            <a:extLst>
              <a:ext uri="{FF2B5EF4-FFF2-40B4-BE49-F238E27FC236}">
                <a16:creationId xmlns:a16="http://schemas.microsoft.com/office/drawing/2014/main" id="{42B61897-A8C1-492E-8B6C-3872F2C5EDE5}"/>
              </a:ext>
            </a:extLst>
          </p:cNvPr>
          <p:cNvSpPr>
            <a:spLocks noChangeArrowheads="1"/>
          </p:cNvSpPr>
          <p:nvPr/>
        </p:nvSpPr>
        <p:spPr bwMode="auto">
          <a:xfrm>
            <a:off x="1524000" y="3457383"/>
            <a:ext cx="457200" cy="4238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7" name="Oval 51">
            <a:extLst>
              <a:ext uri="{FF2B5EF4-FFF2-40B4-BE49-F238E27FC236}">
                <a16:creationId xmlns:a16="http://schemas.microsoft.com/office/drawing/2014/main" id="{57B93AB1-3B46-474E-BE26-F2E2A9C7FA1C}"/>
              </a:ext>
            </a:extLst>
          </p:cNvPr>
          <p:cNvSpPr>
            <a:spLocks noChangeArrowheads="1"/>
          </p:cNvSpPr>
          <p:nvPr/>
        </p:nvSpPr>
        <p:spPr bwMode="auto">
          <a:xfrm>
            <a:off x="2819400" y="3457383"/>
            <a:ext cx="457200" cy="4238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8" name="Oval 52">
            <a:extLst>
              <a:ext uri="{FF2B5EF4-FFF2-40B4-BE49-F238E27FC236}">
                <a16:creationId xmlns:a16="http://schemas.microsoft.com/office/drawing/2014/main" id="{B99E6277-0CE6-4428-B2C2-71F21886E707}"/>
              </a:ext>
            </a:extLst>
          </p:cNvPr>
          <p:cNvSpPr>
            <a:spLocks noChangeArrowheads="1"/>
          </p:cNvSpPr>
          <p:nvPr/>
        </p:nvSpPr>
        <p:spPr bwMode="auto">
          <a:xfrm>
            <a:off x="4114800" y="3457383"/>
            <a:ext cx="457200" cy="4238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aphicFrame>
        <p:nvGraphicFramePr>
          <p:cNvPr id="39" name="Group 32">
            <a:extLst>
              <a:ext uri="{FF2B5EF4-FFF2-40B4-BE49-F238E27FC236}">
                <a16:creationId xmlns:a16="http://schemas.microsoft.com/office/drawing/2014/main" id="{DBABBB18-069B-4D22-9288-AE52E88AA4F0}"/>
              </a:ext>
            </a:extLst>
          </p:cNvPr>
          <p:cNvGraphicFramePr>
            <a:graphicFrameLocks noGrp="1"/>
          </p:cNvGraphicFramePr>
          <p:nvPr/>
        </p:nvGraphicFramePr>
        <p:xfrm>
          <a:off x="5105400" y="1429845"/>
          <a:ext cx="2438400" cy="1951037"/>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27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Task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Predecessor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76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c</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a:ln>
                            <a:noFill/>
                          </a:ln>
                          <a:solidFill>
                            <a:schemeClr val="tx1"/>
                          </a:solidFill>
                          <a:effectLst/>
                          <a:latin typeface="Arial"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64" charset="2"/>
                        <a:buNone/>
                        <a:tabLst/>
                      </a:pPr>
                      <a:r>
                        <a:rPr kumimoji="0" lang="en-US" sz="2000" b="0" i="0" u="none" strike="noStrike" cap="none" normalizeH="0" baseline="0" dirty="0">
                          <a:ln>
                            <a:noFill/>
                          </a:ln>
                          <a:solidFill>
                            <a:schemeClr val="tx1"/>
                          </a:solidFill>
                          <a:effectLst/>
                          <a:latin typeface="Arial" charset="0"/>
                          <a:cs typeface="Arial" charset="0"/>
                        </a:rPr>
                        <a:t>a</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0" name="Oval 33">
            <a:extLst>
              <a:ext uri="{FF2B5EF4-FFF2-40B4-BE49-F238E27FC236}">
                <a16:creationId xmlns:a16="http://schemas.microsoft.com/office/drawing/2014/main" id="{3F74367F-2984-40D2-B7DA-EBF5A2899F3D}"/>
              </a:ext>
            </a:extLst>
          </p:cNvPr>
          <p:cNvSpPr>
            <a:spLocks noChangeArrowheads="1"/>
          </p:cNvSpPr>
          <p:nvPr/>
        </p:nvSpPr>
        <p:spPr bwMode="auto">
          <a:xfrm>
            <a:off x="7924800" y="2307956"/>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1" name="Line 34">
            <a:extLst>
              <a:ext uri="{FF2B5EF4-FFF2-40B4-BE49-F238E27FC236}">
                <a16:creationId xmlns:a16="http://schemas.microsoft.com/office/drawing/2014/main" id="{B939CC77-1272-4350-976B-3B6A92504B3D}"/>
              </a:ext>
            </a:extLst>
          </p:cNvPr>
          <p:cNvSpPr>
            <a:spLocks noChangeShapeType="1"/>
          </p:cNvSpPr>
          <p:nvPr/>
        </p:nvSpPr>
        <p:spPr bwMode="auto">
          <a:xfrm flipV="1">
            <a:off x="8382000" y="1926956"/>
            <a:ext cx="12192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5">
            <a:extLst>
              <a:ext uri="{FF2B5EF4-FFF2-40B4-BE49-F238E27FC236}">
                <a16:creationId xmlns:a16="http://schemas.microsoft.com/office/drawing/2014/main" id="{3ED1CA28-4D5A-4971-A405-C04F8F679E57}"/>
              </a:ext>
            </a:extLst>
          </p:cNvPr>
          <p:cNvSpPr>
            <a:spLocks noChangeShapeType="1"/>
          </p:cNvSpPr>
          <p:nvPr/>
        </p:nvSpPr>
        <p:spPr bwMode="auto">
          <a:xfrm>
            <a:off x="8382000" y="2612756"/>
            <a:ext cx="12192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Oval 36">
            <a:extLst>
              <a:ext uri="{FF2B5EF4-FFF2-40B4-BE49-F238E27FC236}">
                <a16:creationId xmlns:a16="http://schemas.microsoft.com/office/drawing/2014/main" id="{7B9B3D68-C937-4307-9D71-C280D404E45B}"/>
              </a:ext>
            </a:extLst>
          </p:cNvPr>
          <p:cNvSpPr>
            <a:spLocks noChangeArrowheads="1"/>
          </p:cNvSpPr>
          <p:nvPr/>
        </p:nvSpPr>
        <p:spPr bwMode="auto">
          <a:xfrm>
            <a:off x="9601200" y="1698356"/>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4" name="Oval 37">
            <a:extLst>
              <a:ext uri="{FF2B5EF4-FFF2-40B4-BE49-F238E27FC236}">
                <a16:creationId xmlns:a16="http://schemas.microsoft.com/office/drawing/2014/main" id="{E1BDF006-CC0B-401E-938D-D6EB064EAE0B}"/>
              </a:ext>
            </a:extLst>
          </p:cNvPr>
          <p:cNvSpPr>
            <a:spLocks noChangeArrowheads="1"/>
          </p:cNvSpPr>
          <p:nvPr/>
        </p:nvSpPr>
        <p:spPr bwMode="auto">
          <a:xfrm>
            <a:off x="9601200" y="2841356"/>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5" name="Line 38">
            <a:extLst>
              <a:ext uri="{FF2B5EF4-FFF2-40B4-BE49-F238E27FC236}">
                <a16:creationId xmlns:a16="http://schemas.microsoft.com/office/drawing/2014/main" id="{CC04B277-EDAA-4A82-BC36-5870C0AFC736}"/>
              </a:ext>
            </a:extLst>
          </p:cNvPr>
          <p:cNvSpPr>
            <a:spLocks noChangeShapeType="1"/>
          </p:cNvSpPr>
          <p:nvPr/>
        </p:nvSpPr>
        <p:spPr bwMode="auto">
          <a:xfrm flipV="1">
            <a:off x="10058400" y="2536556"/>
            <a:ext cx="12192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Oval 39">
            <a:extLst>
              <a:ext uri="{FF2B5EF4-FFF2-40B4-BE49-F238E27FC236}">
                <a16:creationId xmlns:a16="http://schemas.microsoft.com/office/drawing/2014/main" id="{CDA067EC-0C39-47F0-B080-641150FEA1B8}"/>
              </a:ext>
            </a:extLst>
          </p:cNvPr>
          <p:cNvSpPr>
            <a:spLocks noChangeArrowheads="1"/>
          </p:cNvSpPr>
          <p:nvPr/>
        </p:nvSpPr>
        <p:spPr bwMode="auto">
          <a:xfrm>
            <a:off x="11277600" y="2307956"/>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7" name="Line 40">
            <a:extLst>
              <a:ext uri="{FF2B5EF4-FFF2-40B4-BE49-F238E27FC236}">
                <a16:creationId xmlns:a16="http://schemas.microsoft.com/office/drawing/2014/main" id="{ACD26404-B1C7-4C26-90B9-9AA467F9D57E}"/>
              </a:ext>
            </a:extLst>
          </p:cNvPr>
          <p:cNvSpPr>
            <a:spLocks noChangeShapeType="1"/>
          </p:cNvSpPr>
          <p:nvPr/>
        </p:nvSpPr>
        <p:spPr bwMode="auto">
          <a:xfrm>
            <a:off x="10058400" y="1926956"/>
            <a:ext cx="12192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Text Box 41">
            <a:extLst>
              <a:ext uri="{FF2B5EF4-FFF2-40B4-BE49-F238E27FC236}">
                <a16:creationId xmlns:a16="http://schemas.microsoft.com/office/drawing/2014/main" id="{3100C483-E27C-49BE-A5F7-094799FE66E5}"/>
              </a:ext>
            </a:extLst>
          </p:cNvPr>
          <p:cNvSpPr txBox="1">
            <a:spLocks noChangeArrowheads="1"/>
          </p:cNvSpPr>
          <p:nvPr/>
        </p:nvSpPr>
        <p:spPr bwMode="auto">
          <a:xfrm>
            <a:off x="8763000" y="1850757"/>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49" name="Text Box 42">
            <a:extLst>
              <a:ext uri="{FF2B5EF4-FFF2-40B4-BE49-F238E27FC236}">
                <a16:creationId xmlns:a16="http://schemas.microsoft.com/office/drawing/2014/main" id="{162381CA-F30F-465C-AF07-CB9DD9871B91}"/>
              </a:ext>
            </a:extLst>
          </p:cNvPr>
          <p:cNvSpPr txBox="1">
            <a:spLocks noChangeArrowheads="1"/>
          </p:cNvSpPr>
          <p:nvPr/>
        </p:nvSpPr>
        <p:spPr bwMode="auto">
          <a:xfrm>
            <a:off x="8763000" y="2765157"/>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50" name="Text Box 43">
            <a:extLst>
              <a:ext uri="{FF2B5EF4-FFF2-40B4-BE49-F238E27FC236}">
                <a16:creationId xmlns:a16="http://schemas.microsoft.com/office/drawing/2014/main" id="{C194650E-2330-4D36-AF34-0C153D43C2AD}"/>
              </a:ext>
            </a:extLst>
          </p:cNvPr>
          <p:cNvSpPr txBox="1">
            <a:spLocks noChangeArrowheads="1"/>
          </p:cNvSpPr>
          <p:nvPr/>
        </p:nvSpPr>
        <p:spPr bwMode="auto">
          <a:xfrm>
            <a:off x="10515600" y="1850757"/>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sp>
        <p:nvSpPr>
          <p:cNvPr id="51" name="Text Box 44">
            <a:extLst>
              <a:ext uri="{FF2B5EF4-FFF2-40B4-BE49-F238E27FC236}">
                <a16:creationId xmlns:a16="http://schemas.microsoft.com/office/drawing/2014/main" id="{FCADA746-6FFE-4DD0-8305-38CE9F2023F3}"/>
              </a:ext>
            </a:extLst>
          </p:cNvPr>
          <p:cNvSpPr txBox="1">
            <a:spLocks noChangeArrowheads="1"/>
          </p:cNvSpPr>
          <p:nvPr/>
        </p:nvSpPr>
        <p:spPr bwMode="auto">
          <a:xfrm>
            <a:off x="10515600" y="2688957"/>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graphicFrame>
        <p:nvGraphicFramePr>
          <p:cNvPr id="52" name="Group 9">
            <a:extLst>
              <a:ext uri="{FF2B5EF4-FFF2-40B4-BE49-F238E27FC236}">
                <a16:creationId xmlns:a16="http://schemas.microsoft.com/office/drawing/2014/main" id="{983FAF7C-F3D2-4800-A3FD-E7728EB61799}"/>
              </a:ext>
            </a:extLst>
          </p:cNvPr>
          <p:cNvGraphicFramePr>
            <a:graphicFrameLocks noGrp="1"/>
          </p:cNvGraphicFramePr>
          <p:nvPr/>
        </p:nvGraphicFramePr>
        <p:xfrm>
          <a:off x="245125" y="4286479"/>
          <a:ext cx="2438400" cy="1951038"/>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27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Task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Predecessor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76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c</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dirty="0">
                          <a:ln>
                            <a:noFill/>
                          </a:ln>
                          <a:solidFill>
                            <a:schemeClr val="tx1"/>
                          </a:solidFill>
                          <a:effectLst/>
                          <a:latin typeface="Arial" charset="0"/>
                          <a:cs typeface="Arial" charset="0"/>
                        </a:rPr>
                        <a:t>a</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3" name="Oval 22">
            <a:extLst>
              <a:ext uri="{FF2B5EF4-FFF2-40B4-BE49-F238E27FC236}">
                <a16:creationId xmlns:a16="http://schemas.microsoft.com/office/drawing/2014/main" id="{094B7C78-7552-4BC0-A361-ECB811782766}"/>
              </a:ext>
            </a:extLst>
          </p:cNvPr>
          <p:cNvSpPr>
            <a:spLocks noChangeArrowheads="1"/>
          </p:cNvSpPr>
          <p:nvPr/>
        </p:nvSpPr>
        <p:spPr bwMode="auto">
          <a:xfrm>
            <a:off x="3369325" y="49722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 name="Line 23">
            <a:extLst>
              <a:ext uri="{FF2B5EF4-FFF2-40B4-BE49-F238E27FC236}">
                <a16:creationId xmlns:a16="http://schemas.microsoft.com/office/drawing/2014/main" id="{6B76F0B1-6F17-4AFE-B208-5EEC89ED7AD1}"/>
              </a:ext>
            </a:extLst>
          </p:cNvPr>
          <p:cNvSpPr>
            <a:spLocks noChangeShapeType="1"/>
          </p:cNvSpPr>
          <p:nvPr/>
        </p:nvSpPr>
        <p:spPr bwMode="auto">
          <a:xfrm flipV="1">
            <a:off x="3826525" y="5200879"/>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24">
            <a:extLst>
              <a:ext uri="{FF2B5EF4-FFF2-40B4-BE49-F238E27FC236}">
                <a16:creationId xmlns:a16="http://schemas.microsoft.com/office/drawing/2014/main" id="{E1F1329B-45A8-489B-A8CF-254134504D9A}"/>
              </a:ext>
            </a:extLst>
          </p:cNvPr>
          <p:cNvSpPr>
            <a:spLocks noChangeShapeType="1"/>
          </p:cNvSpPr>
          <p:nvPr/>
        </p:nvSpPr>
        <p:spPr bwMode="auto">
          <a:xfrm>
            <a:off x="5502925" y="5200879"/>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Oval 25">
            <a:extLst>
              <a:ext uri="{FF2B5EF4-FFF2-40B4-BE49-F238E27FC236}">
                <a16:creationId xmlns:a16="http://schemas.microsoft.com/office/drawing/2014/main" id="{889C2655-AC60-4D88-930B-A410147FFFA1}"/>
              </a:ext>
            </a:extLst>
          </p:cNvPr>
          <p:cNvSpPr>
            <a:spLocks noChangeArrowheads="1"/>
          </p:cNvSpPr>
          <p:nvPr/>
        </p:nvSpPr>
        <p:spPr bwMode="auto">
          <a:xfrm>
            <a:off x="5045725" y="49722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7" name="Oval 26">
            <a:extLst>
              <a:ext uri="{FF2B5EF4-FFF2-40B4-BE49-F238E27FC236}">
                <a16:creationId xmlns:a16="http://schemas.microsoft.com/office/drawing/2014/main" id="{D2F19E6F-D0A5-4F95-9700-428CA3D94296}"/>
              </a:ext>
            </a:extLst>
          </p:cNvPr>
          <p:cNvSpPr>
            <a:spLocks noChangeArrowheads="1"/>
          </p:cNvSpPr>
          <p:nvPr/>
        </p:nvSpPr>
        <p:spPr bwMode="auto">
          <a:xfrm>
            <a:off x="6417325" y="40578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8" name="Line 27">
            <a:extLst>
              <a:ext uri="{FF2B5EF4-FFF2-40B4-BE49-F238E27FC236}">
                <a16:creationId xmlns:a16="http://schemas.microsoft.com/office/drawing/2014/main" id="{959F84FE-4D6D-4D8E-A440-14E5D2A389A2}"/>
              </a:ext>
            </a:extLst>
          </p:cNvPr>
          <p:cNvSpPr>
            <a:spLocks noChangeShapeType="1"/>
          </p:cNvSpPr>
          <p:nvPr/>
        </p:nvSpPr>
        <p:spPr bwMode="auto">
          <a:xfrm flipV="1">
            <a:off x="5502925" y="4438879"/>
            <a:ext cx="9906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Oval 28">
            <a:extLst>
              <a:ext uri="{FF2B5EF4-FFF2-40B4-BE49-F238E27FC236}">
                <a16:creationId xmlns:a16="http://schemas.microsoft.com/office/drawing/2014/main" id="{01CD69E0-DBD5-4842-9A33-C383C659A1A8}"/>
              </a:ext>
            </a:extLst>
          </p:cNvPr>
          <p:cNvSpPr>
            <a:spLocks noChangeArrowheads="1"/>
          </p:cNvSpPr>
          <p:nvPr/>
        </p:nvSpPr>
        <p:spPr bwMode="auto">
          <a:xfrm>
            <a:off x="6722125" y="49722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60" name="Line 29">
            <a:extLst>
              <a:ext uri="{FF2B5EF4-FFF2-40B4-BE49-F238E27FC236}">
                <a16:creationId xmlns:a16="http://schemas.microsoft.com/office/drawing/2014/main" id="{DC7B75A8-6F54-4E73-8A9C-F510341F8295}"/>
              </a:ext>
            </a:extLst>
          </p:cNvPr>
          <p:cNvSpPr>
            <a:spLocks noChangeShapeType="1"/>
          </p:cNvSpPr>
          <p:nvPr/>
        </p:nvSpPr>
        <p:spPr bwMode="auto">
          <a:xfrm>
            <a:off x="5502925" y="5277079"/>
            <a:ext cx="9144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Text Box 30">
            <a:extLst>
              <a:ext uri="{FF2B5EF4-FFF2-40B4-BE49-F238E27FC236}">
                <a16:creationId xmlns:a16="http://schemas.microsoft.com/office/drawing/2014/main" id="{B777D7F4-4179-4234-AC0D-0A2829D4202E}"/>
              </a:ext>
            </a:extLst>
          </p:cNvPr>
          <p:cNvSpPr txBox="1">
            <a:spLocks noChangeArrowheads="1"/>
          </p:cNvSpPr>
          <p:nvPr/>
        </p:nvSpPr>
        <p:spPr bwMode="auto">
          <a:xfrm>
            <a:off x="4207525" y="481988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62" name="Text Box 31">
            <a:extLst>
              <a:ext uri="{FF2B5EF4-FFF2-40B4-BE49-F238E27FC236}">
                <a16:creationId xmlns:a16="http://schemas.microsoft.com/office/drawing/2014/main" id="{BCDBBA53-4877-44EA-9197-3E9E5844AE5C}"/>
              </a:ext>
            </a:extLst>
          </p:cNvPr>
          <p:cNvSpPr txBox="1">
            <a:spLocks noChangeArrowheads="1"/>
          </p:cNvSpPr>
          <p:nvPr/>
        </p:nvSpPr>
        <p:spPr bwMode="auto">
          <a:xfrm>
            <a:off x="5731525" y="451508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63" name="Text Box 32">
            <a:extLst>
              <a:ext uri="{FF2B5EF4-FFF2-40B4-BE49-F238E27FC236}">
                <a16:creationId xmlns:a16="http://schemas.microsoft.com/office/drawing/2014/main" id="{70A05068-7CD3-4D22-AF7F-8022CE0EA8ED}"/>
              </a:ext>
            </a:extLst>
          </p:cNvPr>
          <p:cNvSpPr txBox="1">
            <a:spLocks noChangeArrowheads="1"/>
          </p:cNvSpPr>
          <p:nvPr/>
        </p:nvSpPr>
        <p:spPr bwMode="auto">
          <a:xfrm>
            <a:off x="5883925" y="535328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sp>
        <p:nvSpPr>
          <p:cNvPr id="64" name="Text Box 33">
            <a:extLst>
              <a:ext uri="{FF2B5EF4-FFF2-40B4-BE49-F238E27FC236}">
                <a16:creationId xmlns:a16="http://schemas.microsoft.com/office/drawing/2014/main" id="{B5307DEC-D8BB-4A40-A01E-5D7467E34EE0}"/>
              </a:ext>
            </a:extLst>
          </p:cNvPr>
          <p:cNvSpPr txBox="1">
            <a:spLocks noChangeArrowheads="1"/>
          </p:cNvSpPr>
          <p:nvPr/>
        </p:nvSpPr>
        <p:spPr bwMode="auto">
          <a:xfrm>
            <a:off x="6036325" y="489608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65" name="Oval 34">
            <a:extLst>
              <a:ext uri="{FF2B5EF4-FFF2-40B4-BE49-F238E27FC236}">
                <a16:creationId xmlns:a16="http://schemas.microsoft.com/office/drawing/2014/main" id="{84E00589-1D13-43AF-A980-E6A57987C8AF}"/>
              </a:ext>
            </a:extLst>
          </p:cNvPr>
          <p:cNvSpPr>
            <a:spLocks noChangeArrowheads="1"/>
          </p:cNvSpPr>
          <p:nvPr/>
        </p:nvSpPr>
        <p:spPr bwMode="auto">
          <a:xfrm>
            <a:off x="6417325" y="5810479"/>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26226782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dissolve">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dissolv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dissolve">
                                      <p:cBhvr>
                                        <p:cTn id="47" dur="500"/>
                                        <p:tgtEl>
                                          <p:spTgt spid="3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dissolv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dissolv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dissolv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dissolve">
                                      <p:cBhvr>
                                        <p:cTn id="67" dur="500"/>
                                        <p:tgtEl>
                                          <p:spTgt spid="4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dissolv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dissolve">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9">
                                            <p:txEl>
                                              <p:pRg st="0" end="0"/>
                                            </p:txEl>
                                          </p:spTgt>
                                        </p:tgtEl>
                                        <p:attrNameLst>
                                          <p:attrName>style.visibility</p:attrName>
                                        </p:attrNameLst>
                                      </p:cBhvr>
                                      <p:to>
                                        <p:strVal val="visible"/>
                                      </p:to>
                                    </p:set>
                                    <p:animEffect transition="in" filter="dissolve">
                                      <p:cBhvr>
                                        <p:cTn id="82" dur="500"/>
                                        <p:tgtEl>
                                          <p:spTgt spid="4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dissolve">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dissolve">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50">
                                            <p:txEl>
                                              <p:pRg st="0" end="0"/>
                                            </p:txEl>
                                          </p:spTgt>
                                        </p:tgtEl>
                                        <p:attrNameLst>
                                          <p:attrName>style.visibility</p:attrName>
                                        </p:attrNameLst>
                                      </p:cBhvr>
                                      <p:to>
                                        <p:strVal val="visible"/>
                                      </p:to>
                                    </p:set>
                                    <p:animEffect transition="in" filter="dissolve">
                                      <p:cBhvr>
                                        <p:cTn id="97" dur="500"/>
                                        <p:tgtEl>
                                          <p:spTgt spid="50">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dissolve">
                                      <p:cBhvr>
                                        <p:cTn id="102" dur="500"/>
                                        <p:tgtEl>
                                          <p:spTgt spid="4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51">
                                            <p:txEl>
                                              <p:pRg st="0" end="0"/>
                                            </p:txEl>
                                          </p:spTgt>
                                        </p:tgtEl>
                                        <p:attrNameLst>
                                          <p:attrName>style.visibility</p:attrName>
                                        </p:attrNameLst>
                                      </p:cBhvr>
                                      <p:to>
                                        <p:strVal val="visible"/>
                                      </p:to>
                                    </p:set>
                                    <p:animEffect transition="in" filter="dissolve">
                                      <p:cBhvr>
                                        <p:cTn id="107" dur="500"/>
                                        <p:tgtEl>
                                          <p:spTgt spid="51">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dissolv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dissolve">
                                      <p:cBhvr>
                                        <p:cTn id="117" dur="500"/>
                                        <p:tgtEl>
                                          <p:spTgt spid="53"/>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dissolve">
                                      <p:cBhvr>
                                        <p:cTn id="122" dur="500"/>
                                        <p:tgtEl>
                                          <p:spTgt spid="54"/>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dissolve">
                                      <p:cBhvr>
                                        <p:cTn id="127" dur="500"/>
                                        <p:tgtEl>
                                          <p:spTgt spid="56"/>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61">
                                            <p:txEl>
                                              <p:pRg st="0" end="0"/>
                                            </p:txEl>
                                          </p:spTgt>
                                        </p:tgtEl>
                                        <p:attrNameLst>
                                          <p:attrName>style.visibility</p:attrName>
                                        </p:attrNameLst>
                                      </p:cBhvr>
                                      <p:to>
                                        <p:strVal val="visible"/>
                                      </p:to>
                                    </p:set>
                                    <p:animEffect transition="in" filter="dissolve">
                                      <p:cBhvr>
                                        <p:cTn id="132" dur="500"/>
                                        <p:tgtEl>
                                          <p:spTgt spid="61">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dissolve">
                                      <p:cBhvr>
                                        <p:cTn id="137" dur="5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62">
                                            <p:txEl>
                                              <p:pRg st="0" end="0"/>
                                            </p:txEl>
                                          </p:spTgt>
                                        </p:tgtEl>
                                        <p:attrNameLst>
                                          <p:attrName>style.visibility</p:attrName>
                                        </p:attrNameLst>
                                      </p:cBhvr>
                                      <p:to>
                                        <p:strVal val="visible"/>
                                      </p:to>
                                    </p:set>
                                    <p:animEffect transition="in" filter="dissolve">
                                      <p:cBhvr>
                                        <p:cTn id="142" dur="500"/>
                                        <p:tgtEl>
                                          <p:spTgt spid="62">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dissolve">
                                      <p:cBhvr>
                                        <p:cTn id="147" dur="500"/>
                                        <p:tgtEl>
                                          <p:spTgt spid="57"/>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nodeType="click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dissolve">
                                      <p:cBhvr>
                                        <p:cTn id="152" dur="500"/>
                                        <p:tgtEl>
                                          <p:spTgt spid="55"/>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64">
                                            <p:txEl>
                                              <p:pRg st="0" end="0"/>
                                            </p:txEl>
                                          </p:spTgt>
                                        </p:tgtEl>
                                        <p:attrNameLst>
                                          <p:attrName>style.visibility</p:attrName>
                                        </p:attrNameLst>
                                      </p:cBhvr>
                                      <p:to>
                                        <p:strVal val="visible"/>
                                      </p:to>
                                    </p:set>
                                    <p:animEffect transition="in" filter="dissolve">
                                      <p:cBhvr>
                                        <p:cTn id="157" dur="500"/>
                                        <p:tgtEl>
                                          <p:spTgt spid="64">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dissolve">
                                      <p:cBhvr>
                                        <p:cTn id="162" dur="500"/>
                                        <p:tgtEl>
                                          <p:spTgt spid="59"/>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nodeType="click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dissolve">
                                      <p:cBhvr>
                                        <p:cTn id="167" dur="500"/>
                                        <p:tgtEl>
                                          <p:spTgt spid="60"/>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63">
                                            <p:txEl>
                                              <p:pRg st="0" end="0"/>
                                            </p:txEl>
                                          </p:spTgt>
                                        </p:tgtEl>
                                        <p:attrNameLst>
                                          <p:attrName>style.visibility</p:attrName>
                                        </p:attrNameLst>
                                      </p:cBhvr>
                                      <p:to>
                                        <p:strVal val="visible"/>
                                      </p:to>
                                    </p:set>
                                    <p:animEffect transition="in" filter="dissolve">
                                      <p:cBhvr>
                                        <p:cTn id="172" dur="500"/>
                                        <p:tgtEl>
                                          <p:spTgt spid="63">
                                            <p:txEl>
                                              <p:pRg st="0" end="0"/>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dissolve">
                                      <p:cBhvr>
                                        <p:cTn id="17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build="p" autoUpdateAnimBg="0"/>
      <p:bldP spid="33" grpId="0" build="p" autoUpdateAnimBg="0"/>
      <p:bldP spid="35" grpId="0" build="p" autoUpdateAnimBg="0"/>
      <p:bldP spid="36" grpId="0" animBg="1"/>
      <p:bldP spid="37" grpId="0" animBg="1"/>
      <p:bldP spid="38" grpId="0" animBg="1"/>
      <p:bldP spid="40" grpId="0" animBg="1"/>
      <p:bldP spid="43" grpId="0" animBg="1"/>
      <p:bldP spid="44" grpId="0" animBg="1"/>
      <p:bldP spid="46" grpId="0" animBg="1"/>
      <p:bldP spid="48" grpId="0" build="p" autoUpdateAnimBg="0"/>
      <p:bldP spid="49" grpId="0" build="p" autoUpdateAnimBg="0"/>
      <p:bldP spid="50" grpId="0" build="p" autoUpdateAnimBg="0"/>
      <p:bldP spid="51" grpId="0" build="p" autoUpdateAnimBg="0"/>
      <p:bldP spid="53" grpId="0" animBg="1"/>
      <p:bldP spid="56" grpId="0" animBg="1"/>
      <p:bldP spid="57" grpId="0" animBg="1"/>
      <p:bldP spid="59" grpId="0" animBg="1"/>
      <p:bldP spid="61" grpId="0" build="p" autoUpdateAnimBg="0"/>
      <p:bldP spid="62" grpId="0" build="p" autoUpdateAnimBg="0"/>
      <p:bldP spid="63" grpId="0" build="p" autoUpdateAnimBg="0"/>
      <p:bldP spid="64" grpId="0" build="p" autoUpdateAnimBg="0"/>
      <p:bldP spid="6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9DE65D8-FB93-4358-A125-4858CE1BC2F6}"/>
              </a:ext>
            </a:extLst>
          </p:cNvPr>
          <p:cNvSpPr>
            <a:spLocks noGrp="1"/>
          </p:cNvSpPr>
          <p:nvPr>
            <p:ph type="title"/>
          </p:nvPr>
        </p:nvSpPr>
        <p:spPr/>
        <p:txBody>
          <a:bodyPr/>
          <a:lstStyle/>
          <a:p>
            <a:pPr eaLnBrk="1" hangingPunct="1"/>
            <a:r>
              <a:rPr lang="en-US" altLang="en-US" sz="3200" b="0" dirty="0">
                <a:cs typeface="Arial" panose="020B0604020202020204" pitchFamily="34" charset="0"/>
              </a:rPr>
              <a:t>Activity on Arrow Network</a:t>
            </a:r>
          </a:p>
        </p:txBody>
      </p:sp>
      <p:graphicFrame>
        <p:nvGraphicFramePr>
          <p:cNvPr id="66" name="Group 9">
            <a:extLst>
              <a:ext uri="{FF2B5EF4-FFF2-40B4-BE49-F238E27FC236}">
                <a16:creationId xmlns:a16="http://schemas.microsoft.com/office/drawing/2014/main" id="{1C2DA5BC-6692-431B-977D-A8EE4DD752BC}"/>
              </a:ext>
            </a:extLst>
          </p:cNvPr>
          <p:cNvGraphicFramePr>
            <a:graphicFrameLocks noGrp="1"/>
          </p:cNvGraphicFramePr>
          <p:nvPr/>
        </p:nvGraphicFramePr>
        <p:xfrm>
          <a:off x="533400" y="838200"/>
          <a:ext cx="2438400" cy="1951038"/>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27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Task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Predecessor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76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c</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a,b,c</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7" name="Oval 21">
            <a:extLst>
              <a:ext uri="{FF2B5EF4-FFF2-40B4-BE49-F238E27FC236}">
                <a16:creationId xmlns:a16="http://schemas.microsoft.com/office/drawing/2014/main" id="{6386A585-D22F-4EC4-9D67-504BBA787C7F}"/>
              </a:ext>
            </a:extLst>
          </p:cNvPr>
          <p:cNvSpPr>
            <a:spLocks noChangeArrowheads="1"/>
          </p:cNvSpPr>
          <p:nvPr/>
        </p:nvSpPr>
        <p:spPr bwMode="auto">
          <a:xfrm>
            <a:off x="3886200" y="16002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68" name="Line 22">
            <a:extLst>
              <a:ext uri="{FF2B5EF4-FFF2-40B4-BE49-F238E27FC236}">
                <a16:creationId xmlns:a16="http://schemas.microsoft.com/office/drawing/2014/main" id="{74031D5D-7F4B-488E-A51C-1CEF57481B37}"/>
              </a:ext>
            </a:extLst>
          </p:cNvPr>
          <p:cNvSpPr>
            <a:spLocks noChangeShapeType="1"/>
          </p:cNvSpPr>
          <p:nvPr/>
        </p:nvSpPr>
        <p:spPr bwMode="auto">
          <a:xfrm flipV="1">
            <a:off x="4343400" y="1828800"/>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23">
            <a:extLst>
              <a:ext uri="{FF2B5EF4-FFF2-40B4-BE49-F238E27FC236}">
                <a16:creationId xmlns:a16="http://schemas.microsoft.com/office/drawing/2014/main" id="{BC196128-7B39-49CB-B81C-607AA8796C15}"/>
              </a:ext>
            </a:extLst>
          </p:cNvPr>
          <p:cNvSpPr>
            <a:spLocks noChangeShapeType="1"/>
          </p:cNvSpPr>
          <p:nvPr/>
        </p:nvSpPr>
        <p:spPr bwMode="auto">
          <a:xfrm>
            <a:off x="6019800" y="1828800"/>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Oval 24">
            <a:extLst>
              <a:ext uri="{FF2B5EF4-FFF2-40B4-BE49-F238E27FC236}">
                <a16:creationId xmlns:a16="http://schemas.microsoft.com/office/drawing/2014/main" id="{023250BD-B60A-45D2-827D-626B0879836B}"/>
              </a:ext>
            </a:extLst>
          </p:cNvPr>
          <p:cNvSpPr>
            <a:spLocks noChangeArrowheads="1"/>
          </p:cNvSpPr>
          <p:nvPr/>
        </p:nvSpPr>
        <p:spPr bwMode="auto">
          <a:xfrm>
            <a:off x="5562600" y="16002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71" name="Oval 25">
            <a:extLst>
              <a:ext uri="{FF2B5EF4-FFF2-40B4-BE49-F238E27FC236}">
                <a16:creationId xmlns:a16="http://schemas.microsoft.com/office/drawing/2014/main" id="{6D044D77-A015-4279-869B-F71E1B5721E2}"/>
              </a:ext>
            </a:extLst>
          </p:cNvPr>
          <p:cNvSpPr>
            <a:spLocks noChangeArrowheads="1"/>
          </p:cNvSpPr>
          <p:nvPr/>
        </p:nvSpPr>
        <p:spPr bwMode="auto">
          <a:xfrm>
            <a:off x="4191000" y="7620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72" name="Line 26">
            <a:extLst>
              <a:ext uri="{FF2B5EF4-FFF2-40B4-BE49-F238E27FC236}">
                <a16:creationId xmlns:a16="http://schemas.microsoft.com/office/drawing/2014/main" id="{5A4D1D95-59C7-41AC-B89A-1C38665D2BF9}"/>
              </a:ext>
            </a:extLst>
          </p:cNvPr>
          <p:cNvSpPr>
            <a:spLocks noChangeShapeType="1"/>
          </p:cNvSpPr>
          <p:nvPr/>
        </p:nvSpPr>
        <p:spPr bwMode="auto">
          <a:xfrm flipV="1">
            <a:off x="4572000" y="1905000"/>
            <a:ext cx="9906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27">
            <a:extLst>
              <a:ext uri="{FF2B5EF4-FFF2-40B4-BE49-F238E27FC236}">
                <a16:creationId xmlns:a16="http://schemas.microsoft.com/office/drawing/2014/main" id="{AB842BF3-99DC-49B0-AFF9-006DE6F76E24}"/>
              </a:ext>
            </a:extLst>
          </p:cNvPr>
          <p:cNvSpPr>
            <a:spLocks noChangeArrowheads="1"/>
          </p:cNvSpPr>
          <p:nvPr/>
        </p:nvSpPr>
        <p:spPr bwMode="auto">
          <a:xfrm>
            <a:off x="4114800" y="24384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74" name="Line 28">
            <a:extLst>
              <a:ext uri="{FF2B5EF4-FFF2-40B4-BE49-F238E27FC236}">
                <a16:creationId xmlns:a16="http://schemas.microsoft.com/office/drawing/2014/main" id="{2BFED653-E884-42EA-A7CF-7E6E9F83EF1D}"/>
              </a:ext>
            </a:extLst>
          </p:cNvPr>
          <p:cNvSpPr>
            <a:spLocks noChangeShapeType="1"/>
          </p:cNvSpPr>
          <p:nvPr/>
        </p:nvSpPr>
        <p:spPr bwMode="auto">
          <a:xfrm>
            <a:off x="4648200" y="1066800"/>
            <a:ext cx="9144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Text Box 29">
            <a:extLst>
              <a:ext uri="{FF2B5EF4-FFF2-40B4-BE49-F238E27FC236}">
                <a16:creationId xmlns:a16="http://schemas.microsoft.com/office/drawing/2014/main" id="{BA0D739D-3E14-48CB-9390-F9A7021BAEBE}"/>
              </a:ext>
            </a:extLst>
          </p:cNvPr>
          <p:cNvSpPr txBox="1">
            <a:spLocks noChangeArrowheads="1"/>
          </p:cNvSpPr>
          <p:nvPr/>
        </p:nvSpPr>
        <p:spPr bwMode="auto">
          <a:xfrm>
            <a:off x="4876800" y="990601"/>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76" name="Text Box 30">
            <a:extLst>
              <a:ext uri="{FF2B5EF4-FFF2-40B4-BE49-F238E27FC236}">
                <a16:creationId xmlns:a16="http://schemas.microsoft.com/office/drawing/2014/main" id="{B42B856F-15D1-4007-977D-5F4B4A33C200}"/>
              </a:ext>
            </a:extLst>
          </p:cNvPr>
          <p:cNvSpPr txBox="1">
            <a:spLocks noChangeArrowheads="1"/>
          </p:cNvSpPr>
          <p:nvPr/>
        </p:nvSpPr>
        <p:spPr bwMode="auto">
          <a:xfrm>
            <a:off x="4648200" y="152400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77" name="Text Box 31">
            <a:extLst>
              <a:ext uri="{FF2B5EF4-FFF2-40B4-BE49-F238E27FC236}">
                <a16:creationId xmlns:a16="http://schemas.microsoft.com/office/drawing/2014/main" id="{CE079B9B-BFEA-4FA2-ACC7-C55382570453}"/>
              </a:ext>
            </a:extLst>
          </p:cNvPr>
          <p:cNvSpPr txBox="1">
            <a:spLocks noChangeArrowheads="1"/>
          </p:cNvSpPr>
          <p:nvPr/>
        </p:nvSpPr>
        <p:spPr bwMode="auto">
          <a:xfrm>
            <a:off x="6400800" y="144780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sp>
        <p:nvSpPr>
          <p:cNvPr id="78" name="Text Box 32">
            <a:extLst>
              <a:ext uri="{FF2B5EF4-FFF2-40B4-BE49-F238E27FC236}">
                <a16:creationId xmlns:a16="http://schemas.microsoft.com/office/drawing/2014/main" id="{F5E65EA5-F1CA-41CE-A114-CC62525A3CE4}"/>
              </a:ext>
            </a:extLst>
          </p:cNvPr>
          <p:cNvSpPr txBox="1">
            <a:spLocks noChangeArrowheads="1"/>
          </p:cNvSpPr>
          <p:nvPr/>
        </p:nvSpPr>
        <p:spPr bwMode="auto">
          <a:xfrm>
            <a:off x="4800600" y="198120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79" name="Oval 33">
            <a:extLst>
              <a:ext uri="{FF2B5EF4-FFF2-40B4-BE49-F238E27FC236}">
                <a16:creationId xmlns:a16="http://schemas.microsoft.com/office/drawing/2014/main" id="{91F62D6B-D456-49E6-8271-35FA8FA22220}"/>
              </a:ext>
            </a:extLst>
          </p:cNvPr>
          <p:cNvSpPr>
            <a:spLocks noChangeArrowheads="1"/>
          </p:cNvSpPr>
          <p:nvPr/>
        </p:nvSpPr>
        <p:spPr bwMode="auto">
          <a:xfrm>
            <a:off x="7239000" y="16002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aphicFrame>
        <p:nvGraphicFramePr>
          <p:cNvPr id="80" name="Group 9">
            <a:extLst>
              <a:ext uri="{FF2B5EF4-FFF2-40B4-BE49-F238E27FC236}">
                <a16:creationId xmlns:a16="http://schemas.microsoft.com/office/drawing/2014/main" id="{7F9A5D1C-BB93-448F-9FFB-67C271F909E4}"/>
              </a:ext>
            </a:extLst>
          </p:cNvPr>
          <p:cNvGraphicFramePr>
            <a:graphicFrameLocks noGrp="1"/>
          </p:cNvGraphicFramePr>
          <p:nvPr/>
        </p:nvGraphicFramePr>
        <p:xfrm>
          <a:off x="571500" y="4068760"/>
          <a:ext cx="2438400" cy="1951038"/>
        </p:xfrm>
        <a:graphic>
          <a:graphicData uri="http://schemas.openxmlformats.org/drawingml/2006/table">
            <a:tbl>
              <a:tblPr/>
              <a:tblGrid>
                <a:gridCol w="762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27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Task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Predecessor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76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c</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a</a:t>
                      </a:r>
                    </a:p>
                    <a:p>
                      <a:pPr marL="0" marR="0" lvl="0" indent="0" algn="l" defTabSz="914400" rtl="0" eaLnBrk="0" fontAlgn="base" latinLnBrk="0" hangingPunct="0">
                        <a:lnSpc>
                          <a:spcPct val="100000"/>
                        </a:lnSpc>
                        <a:spcBef>
                          <a:spcPct val="20000"/>
                        </a:spcBef>
                        <a:spcAft>
                          <a:spcPct val="0"/>
                        </a:spcAft>
                        <a:buClrTx/>
                        <a:buSzTx/>
                        <a:buFont typeface="Wingdings" pitchFamily="-96" charset="2"/>
                        <a:buNone/>
                        <a:tabLst/>
                      </a:pPr>
                      <a:r>
                        <a:rPr kumimoji="0" lang="en-US" sz="2000" b="0" i="0" u="none" strike="noStrike" cap="none" normalizeH="0" baseline="0">
                          <a:ln>
                            <a:noFill/>
                          </a:ln>
                          <a:solidFill>
                            <a:schemeClr val="tx1"/>
                          </a:solidFill>
                          <a:effectLst/>
                          <a:latin typeface="Arial" charset="0"/>
                          <a:cs typeface="Arial" charset="0"/>
                        </a:rPr>
                        <a:t>b,c</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1" name="Content Placeholder 2">
            <a:extLst>
              <a:ext uri="{FF2B5EF4-FFF2-40B4-BE49-F238E27FC236}">
                <a16:creationId xmlns:a16="http://schemas.microsoft.com/office/drawing/2014/main" id="{0FD2FEA5-2606-412C-8102-806690F76BC0}"/>
              </a:ext>
            </a:extLst>
          </p:cNvPr>
          <p:cNvSpPr>
            <a:spLocks/>
          </p:cNvSpPr>
          <p:nvPr/>
        </p:nvSpPr>
        <p:spPr bwMode="auto">
          <a:xfrm>
            <a:off x="3467100" y="3916361"/>
            <a:ext cx="5105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None/>
            </a:pPr>
            <a:endParaRPr lang="en-US" altLang="en-US" sz="2800">
              <a:latin typeface="Arial" panose="020B0604020202020204" pitchFamily="34" charset="0"/>
            </a:endParaRPr>
          </a:p>
        </p:txBody>
      </p:sp>
      <p:sp>
        <p:nvSpPr>
          <p:cNvPr id="82" name="Oval 21">
            <a:extLst>
              <a:ext uri="{FF2B5EF4-FFF2-40B4-BE49-F238E27FC236}">
                <a16:creationId xmlns:a16="http://schemas.microsoft.com/office/drawing/2014/main" id="{8611FF97-AB52-4CA8-9C7C-3D551B9FAECD}"/>
              </a:ext>
            </a:extLst>
          </p:cNvPr>
          <p:cNvSpPr>
            <a:spLocks noChangeArrowheads="1"/>
          </p:cNvSpPr>
          <p:nvPr/>
        </p:nvSpPr>
        <p:spPr bwMode="auto">
          <a:xfrm>
            <a:off x="3695700" y="48307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3" name="Line 22">
            <a:extLst>
              <a:ext uri="{FF2B5EF4-FFF2-40B4-BE49-F238E27FC236}">
                <a16:creationId xmlns:a16="http://schemas.microsoft.com/office/drawing/2014/main" id="{4AEEEB03-1535-45AB-A276-6B1771E465A5}"/>
              </a:ext>
            </a:extLst>
          </p:cNvPr>
          <p:cNvSpPr>
            <a:spLocks noChangeShapeType="1"/>
          </p:cNvSpPr>
          <p:nvPr/>
        </p:nvSpPr>
        <p:spPr bwMode="auto">
          <a:xfrm flipV="1">
            <a:off x="4152900" y="5059360"/>
            <a:ext cx="121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23">
            <a:extLst>
              <a:ext uri="{FF2B5EF4-FFF2-40B4-BE49-F238E27FC236}">
                <a16:creationId xmlns:a16="http://schemas.microsoft.com/office/drawing/2014/main" id="{0AFA18D7-C8A8-4E14-A946-4D2350326ED3}"/>
              </a:ext>
            </a:extLst>
          </p:cNvPr>
          <p:cNvSpPr>
            <a:spLocks noChangeShapeType="1"/>
          </p:cNvSpPr>
          <p:nvPr/>
        </p:nvSpPr>
        <p:spPr bwMode="auto">
          <a:xfrm>
            <a:off x="7277100" y="4297360"/>
            <a:ext cx="7620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Oval 24">
            <a:extLst>
              <a:ext uri="{FF2B5EF4-FFF2-40B4-BE49-F238E27FC236}">
                <a16:creationId xmlns:a16="http://schemas.microsoft.com/office/drawing/2014/main" id="{4DE4677E-517C-4DAC-845F-E118AE4A83C5}"/>
              </a:ext>
            </a:extLst>
          </p:cNvPr>
          <p:cNvSpPr>
            <a:spLocks noChangeArrowheads="1"/>
          </p:cNvSpPr>
          <p:nvPr/>
        </p:nvSpPr>
        <p:spPr bwMode="auto">
          <a:xfrm>
            <a:off x="5372100" y="48307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6" name="Oval 25">
            <a:extLst>
              <a:ext uri="{FF2B5EF4-FFF2-40B4-BE49-F238E27FC236}">
                <a16:creationId xmlns:a16="http://schemas.microsoft.com/office/drawing/2014/main" id="{79788359-6F2B-42F4-AFE8-7DC06ECACDC7}"/>
              </a:ext>
            </a:extLst>
          </p:cNvPr>
          <p:cNvSpPr>
            <a:spLocks noChangeArrowheads="1"/>
          </p:cNvSpPr>
          <p:nvPr/>
        </p:nvSpPr>
        <p:spPr bwMode="auto">
          <a:xfrm>
            <a:off x="6819900" y="40687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7" name="Line 26">
            <a:extLst>
              <a:ext uri="{FF2B5EF4-FFF2-40B4-BE49-F238E27FC236}">
                <a16:creationId xmlns:a16="http://schemas.microsoft.com/office/drawing/2014/main" id="{B13BB53A-41F8-4ACF-8E6B-2D0F61A26C57}"/>
              </a:ext>
            </a:extLst>
          </p:cNvPr>
          <p:cNvSpPr>
            <a:spLocks noChangeShapeType="1"/>
          </p:cNvSpPr>
          <p:nvPr/>
        </p:nvSpPr>
        <p:spPr bwMode="auto">
          <a:xfrm flipV="1">
            <a:off x="5829300" y="4297360"/>
            <a:ext cx="9906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 name="Oval 27">
            <a:extLst>
              <a:ext uri="{FF2B5EF4-FFF2-40B4-BE49-F238E27FC236}">
                <a16:creationId xmlns:a16="http://schemas.microsoft.com/office/drawing/2014/main" id="{6D652BD4-09DC-4C26-8853-766336FB4A40}"/>
              </a:ext>
            </a:extLst>
          </p:cNvPr>
          <p:cNvSpPr>
            <a:spLocks noChangeArrowheads="1"/>
          </p:cNvSpPr>
          <p:nvPr/>
        </p:nvSpPr>
        <p:spPr bwMode="auto">
          <a:xfrm>
            <a:off x="6743700" y="55927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89" name="Line 28">
            <a:extLst>
              <a:ext uri="{FF2B5EF4-FFF2-40B4-BE49-F238E27FC236}">
                <a16:creationId xmlns:a16="http://schemas.microsoft.com/office/drawing/2014/main" id="{80023A0D-72E2-4444-B0DA-035315403AAC}"/>
              </a:ext>
            </a:extLst>
          </p:cNvPr>
          <p:cNvSpPr>
            <a:spLocks noChangeShapeType="1"/>
          </p:cNvSpPr>
          <p:nvPr/>
        </p:nvSpPr>
        <p:spPr bwMode="auto">
          <a:xfrm>
            <a:off x="5829300" y="5135560"/>
            <a:ext cx="9144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 name="Text Box 29">
            <a:extLst>
              <a:ext uri="{FF2B5EF4-FFF2-40B4-BE49-F238E27FC236}">
                <a16:creationId xmlns:a16="http://schemas.microsoft.com/office/drawing/2014/main" id="{D9A13786-2C17-481D-9D13-791A464BEBD1}"/>
              </a:ext>
            </a:extLst>
          </p:cNvPr>
          <p:cNvSpPr txBox="1">
            <a:spLocks noChangeArrowheads="1"/>
          </p:cNvSpPr>
          <p:nvPr/>
        </p:nvSpPr>
        <p:spPr bwMode="auto">
          <a:xfrm>
            <a:off x="4533900" y="4678361"/>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sp>
        <p:nvSpPr>
          <p:cNvPr id="91" name="Text Box 30">
            <a:extLst>
              <a:ext uri="{FF2B5EF4-FFF2-40B4-BE49-F238E27FC236}">
                <a16:creationId xmlns:a16="http://schemas.microsoft.com/office/drawing/2014/main" id="{9C6B15D8-E9BD-4356-875A-DDC21D9DF4EE}"/>
              </a:ext>
            </a:extLst>
          </p:cNvPr>
          <p:cNvSpPr txBox="1">
            <a:spLocks noChangeArrowheads="1"/>
          </p:cNvSpPr>
          <p:nvPr/>
        </p:nvSpPr>
        <p:spPr bwMode="auto">
          <a:xfrm>
            <a:off x="6057900" y="437356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sp>
        <p:nvSpPr>
          <p:cNvPr id="92" name="Text Box 31">
            <a:extLst>
              <a:ext uri="{FF2B5EF4-FFF2-40B4-BE49-F238E27FC236}">
                <a16:creationId xmlns:a16="http://schemas.microsoft.com/office/drawing/2014/main" id="{BD5F3436-86FD-468F-8808-4994BA6DF315}"/>
              </a:ext>
            </a:extLst>
          </p:cNvPr>
          <p:cNvSpPr txBox="1">
            <a:spLocks noChangeArrowheads="1"/>
          </p:cNvSpPr>
          <p:nvPr/>
        </p:nvSpPr>
        <p:spPr bwMode="auto">
          <a:xfrm>
            <a:off x="7505700" y="422116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sp>
        <p:nvSpPr>
          <p:cNvPr id="93" name="Text Box 32">
            <a:extLst>
              <a:ext uri="{FF2B5EF4-FFF2-40B4-BE49-F238E27FC236}">
                <a16:creationId xmlns:a16="http://schemas.microsoft.com/office/drawing/2014/main" id="{9E744E6A-5360-4F88-89E3-8D5B9FECC81E}"/>
              </a:ext>
            </a:extLst>
          </p:cNvPr>
          <p:cNvSpPr txBox="1">
            <a:spLocks noChangeArrowheads="1"/>
          </p:cNvSpPr>
          <p:nvPr/>
        </p:nvSpPr>
        <p:spPr bwMode="auto">
          <a:xfrm>
            <a:off x="6134100" y="513556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94" name="Oval 33">
            <a:extLst>
              <a:ext uri="{FF2B5EF4-FFF2-40B4-BE49-F238E27FC236}">
                <a16:creationId xmlns:a16="http://schemas.microsoft.com/office/drawing/2014/main" id="{DB05541B-7B06-4007-9B44-769C8E51464E}"/>
              </a:ext>
            </a:extLst>
          </p:cNvPr>
          <p:cNvSpPr>
            <a:spLocks noChangeArrowheads="1"/>
          </p:cNvSpPr>
          <p:nvPr/>
        </p:nvSpPr>
        <p:spPr bwMode="auto">
          <a:xfrm>
            <a:off x="7962900" y="475456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5" name="Line 34">
            <a:extLst>
              <a:ext uri="{FF2B5EF4-FFF2-40B4-BE49-F238E27FC236}">
                <a16:creationId xmlns:a16="http://schemas.microsoft.com/office/drawing/2014/main" id="{23ED7625-6D25-4360-9F4C-FEB307A20121}"/>
              </a:ext>
            </a:extLst>
          </p:cNvPr>
          <p:cNvSpPr>
            <a:spLocks noChangeShapeType="1"/>
          </p:cNvSpPr>
          <p:nvPr/>
        </p:nvSpPr>
        <p:spPr bwMode="auto">
          <a:xfrm flipV="1">
            <a:off x="6972300" y="4525960"/>
            <a:ext cx="76200" cy="10668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729035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dissolv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dissolv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
                                            <p:txEl>
                                              <p:pRg st="0" end="0"/>
                                            </p:txEl>
                                          </p:spTgt>
                                        </p:tgtEl>
                                        <p:attrNameLst>
                                          <p:attrName>style.visibility</p:attrName>
                                        </p:attrNameLst>
                                      </p:cBhvr>
                                      <p:to>
                                        <p:strVal val="visible"/>
                                      </p:to>
                                    </p:set>
                                    <p:animEffect transition="in" filter="dissolve">
                                      <p:cBhvr>
                                        <p:cTn id="22" dur="500"/>
                                        <p:tgtEl>
                                          <p:spTgt spid="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dissolv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
                                            <p:txEl>
                                              <p:pRg st="0" end="0"/>
                                            </p:txEl>
                                          </p:spTgt>
                                        </p:tgtEl>
                                        <p:attrNameLst>
                                          <p:attrName>style.visibility</p:attrName>
                                        </p:attrNameLst>
                                      </p:cBhvr>
                                      <p:to>
                                        <p:strVal val="visible"/>
                                      </p:to>
                                    </p:set>
                                    <p:animEffect transition="in" filter="dissolve">
                                      <p:cBhvr>
                                        <p:cTn id="37" dur="500"/>
                                        <p:tgtEl>
                                          <p:spTgt spid="7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dissolve">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8">
                                            <p:txEl>
                                              <p:pRg st="0" end="0"/>
                                            </p:txEl>
                                          </p:spTgt>
                                        </p:tgtEl>
                                        <p:attrNameLst>
                                          <p:attrName>style.visibility</p:attrName>
                                        </p:attrNameLst>
                                      </p:cBhvr>
                                      <p:to>
                                        <p:strVal val="visible"/>
                                      </p:to>
                                    </p:set>
                                    <p:animEffect transition="in" filter="dissolve">
                                      <p:cBhvr>
                                        <p:cTn id="52" dur="500"/>
                                        <p:tgtEl>
                                          <p:spTgt spid="7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dissolve">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7">
                                            <p:txEl>
                                              <p:pRg st="0" end="0"/>
                                            </p:txEl>
                                          </p:spTgt>
                                        </p:tgtEl>
                                        <p:attrNameLst>
                                          <p:attrName>style.visibility</p:attrName>
                                        </p:attrNameLst>
                                      </p:cBhvr>
                                      <p:to>
                                        <p:strVal val="visible"/>
                                      </p:to>
                                    </p:set>
                                    <p:animEffect transition="in" filter="dissolve">
                                      <p:cBhvr>
                                        <p:cTn id="62" dur="500"/>
                                        <p:tgtEl>
                                          <p:spTgt spid="7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dissolve">
                                      <p:cBhvr>
                                        <p:cTn id="67" dur="500"/>
                                        <p:tgtEl>
                                          <p:spTgt spid="79"/>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dissolve">
                                      <p:cBhvr>
                                        <p:cTn id="72" dur="50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dissolve">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0">
                                            <p:txEl>
                                              <p:pRg st="0" end="0"/>
                                            </p:txEl>
                                          </p:spTgt>
                                        </p:tgtEl>
                                        <p:attrNameLst>
                                          <p:attrName>style.visibility</p:attrName>
                                        </p:attrNameLst>
                                      </p:cBhvr>
                                      <p:to>
                                        <p:strVal val="visible"/>
                                      </p:to>
                                    </p:set>
                                    <p:animEffect transition="in" filter="dissolve">
                                      <p:cBhvr>
                                        <p:cTn id="82" dur="500"/>
                                        <p:tgtEl>
                                          <p:spTgt spid="9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dissolve">
                                      <p:cBhvr>
                                        <p:cTn id="87" dur="500"/>
                                        <p:tgtEl>
                                          <p:spTgt spid="85"/>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dissolve">
                                      <p:cBhvr>
                                        <p:cTn id="92" dur="500"/>
                                        <p:tgtEl>
                                          <p:spTgt spid="8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91">
                                            <p:txEl>
                                              <p:pRg st="0" end="0"/>
                                            </p:txEl>
                                          </p:spTgt>
                                        </p:tgtEl>
                                        <p:attrNameLst>
                                          <p:attrName>style.visibility</p:attrName>
                                        </p:attrNameLst>
                                      </p:cBhvr>
                                      <p:to>
                                        <p:strVal val="visible"/>
                                      </p:to>
                                    </p:set>
                                    <p:animEffect transition="in" filter="dissolve">
                                      <p:cBhvr>
                                        <p:cTn id="97" dur="500"/>
                                        <p:tgtEl>
                                          <p:spTgt spid="91">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dissolve">
                                      <p:cBhvr>
                                        <p:cTn id="102" dur="500"/>
                                        <p:tgtEl>
                                          <p:spTgt spid="86"/>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dissolve">
                                      <p:cBhvr>
                                        <p:cTn id="107" dur="500"/>
                                        <p:tgtEl>
                                          <p:spTgt spid="8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93">
                                            <p:txEl>
                                              <p:pRg st="0" end="0"/>
                                            </p:txEl>
                                          </p:spTgt>
                                        </p:tgtEl>
                                        <p:attrNameLst>
                                          <p:attrName>style.visibility</p:attrName>
                                        </p:attrNameLst>
                                      </p:cBhvr>
                                      <p:to>
                                        <p:strVal val="visible"/>
                                      </p:to>
                                    </p:set>
                                    <p:animEffect transition="in" filter="dissolve">
                                      <p:cBhvr>
                                        <p:cTn id="112" dur="500"/>
                                        <p:tgtEl>
                                          <p:spTgt spid="93">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dissolve">
                                      <p:cBhvr>
                                        <p:cTn id="117" dur="500"/>
                                        <p:tgtEl>
                                          <p:spTgt spid="88"/>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dissolve">
                                      <p:cBhvr>
                                        <p:cTn id="122" dur="500"/>
                                        <p:tgtEl>
                                          <p:spTgt spid="84"/>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92">
                                            <p:txEl>
                                              <p:pRg st="0" end="0"/>
                                            </p:txEl>
                                          </p:spTgt>
                                        </p:tgtEl>
                                        <p:attrNameLst>
                                          <p:attrName>style.visibility</p:attrName>
                                        </p:attrNameLst>
                                      </p:cBhvr>
                                      <p:to>
                                        <p:strVal val="visible"/>
                                      </p:to>
                                    </p:set>
                                    <p:animEffect transition="in" filter="dissolve">
                                      <p:cBhvr>
                                        <p:cTn id="127" dur="500"/>
                                        <p:tgtEl>
                                          <p:spTgt spid="92">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94"/>
                                        </p:tgtEl>
                                        <p:attrNameLst>
                                          <p:attrName>style.visibility</p:attrName>
                                        </p:attrNameLst>
                                      </p:cBhvr>
                                      <p:to>
                                        <p:strVal val="visible"/>
                                      </p:to>
                                    </p:set>
                                    <p:animEffect transition="in" filter="dissolve">
                                      <p:cBhvr>
                                        <p:cTn id="132" dur="500"/>
                                        <p:tgtEl>
                                          <p:spTgt spid="94"/>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95"/>
                                        </p:tgtEl>
                                        <p:attrNameLst>
                                          <p:attrName>style.visibility</p:attrName>
                                        </p:attrNameLst>
                                      </p:cBhvr>
                                      <p:to>
                                        <p:strVal val="visible"/>
                                      </p:to>
                                    </p:set>
                                    <p:animEffect transition="in" filter="dissolve">
                                      <p:cBhvr>
                                        <p:cTn id="13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0" grpId="0" animBg="1"/>
      <p:bldP spid="71" grpId="0" animBg="1"/>
      <p:bldP spid="73" grpId="0" animBg="1"/>
      <p:bldP spid="75" grpId="0" build="p" autoUpdateAnimBg="0"/>
      <p:bldP spid="76" grpId="0" build="p" autoUpdateAnimBg="0"/>
      <p:bldP spid="77" grpId="0" build="p" autoUpdateAnimBg="0"/>
      <p:bldP spid="78" grpId="0" build="p" autoUpdateAnimBg="0"/>
      <p:bldP spid="79" grpId="0" animBg="1"/>
      <p:bldP spid="82" grpId="0" animBg="1"/>
      <p:bldP spid="85" grpId="0" animBg="1"/>
      <p:bldP spid="86" grpId="0" animBg="1"/>
      <p:bldP spid="88" grpId="0" animBg="1"/>
      <p:bldP spid="90" grpId="0" build="p" autoUpdateAnimBg="0"/>
      <p:bldP spid="91" grpId="0" build="p" autoUpdateAnimBg="0"/>
      <p:bldP spid="92" grpId="0" build="p" autoUpdateAnimBg="0"/>
      <p:bldP spid="93" grpId="0" build="p" autoUpdateAnimBg="0"/>
      <p:bldP spid="9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EA8C01C-E275-4A45-AC9C-53D561E31059}"/>
              </a:ext>
            </a:extLst>
          </p:cNvPr>
          <p:cNvSpPr>
            <a:spLocks noGrp="1"/>
          </p:cNvSpPr>
          <p:nvPr>
            <p:ph type="title" idx="4294967295"/>
          </p:nvPr>
        </p:nvSpPr>
        <p:spPr/>
        <p:txBody>
          <a:bodyPr/>
          <a:lstStyle/>
          <a:p>
            <a:pPr eaLnBrk="1" hangingPunct="1"/>
            <a:r>
              <a:rPr lang="en-US" altLang="en-US" dirty="0" err="1">
                <a:cs typeface="Arial" panose="020B0604020202020204" pitchFamily="34" charset="0"/>
              </a:rPr>
              <a:t>AoA</a:t>
            </a:r>
            <a:r>
              <a:rPr lang="en-US" altLang="en-US" dirty="0">
                <a:cs typeface="Arial" panose="020B0604020202020204" pitchFamily="34" charset="0"/>
              </a:rPr>
              <a:t>: A Power Plant Construction Project</a:t>
            </a:r>
          </a:p>
        </p:txBody>
      </p:sp>
      <p:sp>
        <p:nvSpPr>
          <p:cNvPr id="14342" name="Text Box 7">
            <a:extLst>
              <a:ext uri="{FF2B5EF4-FFF2-40B4-BE49-F238E27FC236}">
                <a16:creationId xmlns:a16="http://schemas.microsoft.com/office/drawing/2014/main" id="{CAE7447D-CBBA-4B14-8B00-ABFB90A7C975}"/>
              </a:ext>
            </a:extLst>
          </p:cNvPr>
          <p:cNvSpPr txBox="1">
            <a:spLocks noChangeArrowheads="1"/>
          </p:cNvSpPr>
          <p:nvPr/>
        </p:nvSpPr>
        <p:spPr bwMode="auto">
          <a:xfrm>
            <a:off x="5943600" y="2667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14343" name="Text Box 8">
            <a:extLst>
              <a:ext uri="{FF2B5EF4-FFF2-40B4-BE49-F238E27FC236}">
                <a16:creationId xmlns:a16="http://schemas.microsoft.com/office/drawing/2014/main" id="{EF9B3F9E-4037-4CB9-B3B2-F8B742D0F230}"/>
              </a:ext>
            </a:extLst>
          </p:cNvPr>
          <p:cNvSpPr txBox="1">
            <a:spLocks noChangeArrowheads="1"/>
          </p:cNvSpPr>
          <p:nvPr/>
        </p:nvSpPr>
        <p:spPr bwMode="auto">
          <a:xfrm>
            <a:off x="2514600" y="2743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14358" name="Content Placeholder 2">
            <a:extLst>
              <a:ext uri="{FF2B5EF4-FFF2-40B4-BE49-F238E27FC236}">
                <a16:creationId xmlns:a16="http://schemas.microsoft.com/office/drawing/2014/main" id="{07332BBE-360F-414B-832F-F6C3393A88B8}"/>
              </a:ext>
            </a:extLst>
          </p:cNvPr>
          <p:cNvSpPr>
            <a:spLocks/>
          </p:cNvSpPr>
          <p:nvPr/>
        </p:nvSpPr>
        <p:spPr bwMode="auto">
          <a:xfrm>
            <a:off x="5105400" y="2971801"/>
            <a:ext cx="5105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3000">
              <a:latin typeface="Arial" panose="020B0604020202020204" pitchFamily="34" charset="0"/>
            </a:endParaRPr>
          </a:p>
          <a:p>
            <a:pPr eaLnBrk="1" hangingPunct="1">
              <a:spcBef>
                <a:spcPct val="20000"/>
              </a:spcBef>
              <a:buFont typeface="Wingdings" panose="05000000000000000000" pitchFamily="2" charset="2"/>
              <a:buNone/>
            </a:pPr>
            <a:endParaRPr lang="en-US" altLang="en-US" sz="30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Char char="v"/>
            </a:pPr>
            <a:endParaRPr lang="en-US" altLang="en-US" sz="2800">
              <a:latin typeface="Arial" panose="020B0604020202020204" pitchFamily="34" charset="0"/>
            </a:endParaRPr>
          </a:p>
          <a:p>
            <a:pPr eaLnBrk="1" hangingPunct="1">
              <a:spcBef>
                <a:spcPct val="20000"/>
              </a:spcBef>
              <a:buFont typeface="Wingdings" panose="05000000000000000000" pitchFamily="2" charset="2"/>
              <a:buNone/>
            </a:pPr>
            <a:endParaRPr lang="en-US" altLang="en-US" sz="2800">
              <a:latin typeface="Arial" panose="020B0604020202020204" pitchFamily="34" charset="0"/>
            </a:endParaRPr>
          </a:p>
        </p:txBody>
      </p:sp>
      <p:graphicFrame>
        <p:nvGraphicFramePr>
          <p:cNvPr id="2" name="Object 1">
            <a:extLst>
              <a:ext uri="{FF2B5EF4-FFF2-40B4-BE49-F238E27FC236}">
                <a16:creationId xmlns:a16="http://schemas.microsoft.com/office/drawing/2014/main" id="{E76E0AC1-14B0-4877-B634-0A1B026B764B}"/>
              </a:ext>
            </a:extLst>
          </p:cNvPr>
          <p:cNvGraphicFramePr>
            <a:graphicFrameLocks noChangeAspect="1"/>
          </p:cNvGraphicFramePr>
          <p:nvPr/>
        </p:nvGraphicFramePr>
        <p:xfrm>
          <a:off x="228600" y="728257"/>
          <a:ext cx="9115425" cy="1952625"/>
        </p:xfrm>
        <a:graphic>
          <a:graphicData uri="http://schemas.openxmlformats.org/presentationml/2006/ole">
            <mc:AlternateContent xmlns:mc="http://schemas.openxmlformats.org/markup-compatibility/2006">
              <mc:Choice xmlns:v="urn:schemas-microsoft-com:vml" Requires="v">
                <p:oleObj spid="_x0000_s214018" name="Worksheet" r:id="rId4" imgW="9115591" imgH="1952756" progId="Excel.Sheet.12">
                  <p:embed/>
                </p:oleObj>
              </mc:Choice>
              <mc:Fallback>
                <p:oleObj name="Worksheet" r:id="rId4" imgW="9115591" imgH="1952756" progId="Excel.Sheet.12">
                  <p:embed/>
                  <p:pic>
                    <p:nvPicPr>
                      <p:cNvPr id="2" name="Object 1">
                        <a:extLst>
                          <a:ext uri="{FF2B5EF4-FFF2-40B4-BE49-F238E27FC236}">
                            <a16:creationId xmlns:a16="http://schemas.microsoft.com/office/drawing/2014/main" id="{E76E0AC1-14B0-4877-B634-0A1B026B764B}"/>
                          </a:ext>
                        </a:extLst>
                      </p:cNvPr>
                      <p:cNvPicPr/>
                      <p:nvPr/>
                    </p:nvPicPr>
                    <p:blipFill>
                      <a:blip r:embed="rId5"/>
                      <a:stretch>
                        <a:fillRect/>
                      </a:stretch>
                    </p:blipFill>
                    <p:spPr>
                      <a:xfrm>
                        <a:off x="228600" y="728257"/>
                        <a:ext cx="9115425" cy="1952625"/>
                      </a:xfrm>
                      <a:prstGeom prst="rect">
                        <a:avLst/>
                      </a:prstGeom>
                    </p:spPr>
                  </p:pic>
                </p:oleObj>
              </mc:Fallback>
            </mc:AlternateContent>
          </a:graphicData>
        </a:graphic>
      </p:graphicFrame>
      <p:sp>
        <p:nvSpPr>
          <p:cNvPr id="11" name="Text Box 8">
            <a:extLst>
              <a:ext uri="{FF2B5EF4-FFF2-40B4-BE49-F238E27FC236}">
                <a16:creationId xmlns:a16="http://schemas.microsoft.com/office/drawing/2014/main" id="{66E94443-700B-432C-9583-B3DCFD219629}"/>
              </a:ext>
            </a:extLst>
          </p:cNvPr>
          <p:cNvSpPr txBox="1">
            <a:spLocks noChangeArrowheads="1"/>
          </p:cNvSpPr>
          <p:nvPr/>
        </p:nvSpPr>
        <p:spPr bwMode="auto">
          <a:xfrm>
            <a:off x="2209800" y="3442771"/>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grpSp>
        <p:nvGrpSpPr>
          <p:cNvPr id="12" name="Group 38">
            <a:extLst>
              <a:ext uri="{FF2B5EF4-FFF2-40B4-BE49-F238E27FC236}">
                <a16:creationId xmlns:a16="http://schemas.microsoft.com/office/drawing/2014/main" id="{F78BCA5B-8231-4E89-9B1C-68A0BC6066A0}"/>
              </a:ext>
            </a:extLst>
          </p:cNvPr>
          <p:cNvGrpSpPr>
            <a:grpSpLocks/>
          </p:cNvGrpSpPr>
          <p:nvPr/>
        </p:nvGrpSpPr>
        <p:grpSpPr bwMode="auto">
          <a:xfrm>
            <a:off x="1905000" y="4280971"/>
            <a:ext cx="1981200" cy="609600"/>
            <a:chOff x="685800" y="3581400"/>
            <a:chExt cx="1981200" cy="609600"/>
          </a:xfrm>
        </p:grpSpPr>
        <p:sp>
          <p:nvSpPr>
            <p:cNvPr id="13" name="Oval 21">
              <a:extLst>
                <a:ext uri="{FF2B5EF4-FFF2-40B4-BE49-F238E27FC236}">
                  <a16:creationId xmlns:a16="http://schemas.microsoft.com/office/drawing/2014/main" id="{A6871A40-6579-4C8D-B99D-0A8B4CD11058}"/>
                </a:ext>
              </a:extLst>
            </p:cNvPr>
            <p:cNvSpPr>
              <a:spLocks noChangeArrowheads="1"/>
            </p:cNvSpPr>
            <p:nvPr/>
          </p:nvSpPr>
          <p:spPr bwMode="auto">
            <a:xfrm>
              <a:off x="6858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4" name="Line 22">
              <a:extLst>
                <a:ext uri="{FF2B5EF4-FFF2-40B4-BE49-F238E27FC236}">
                  <a16:creationId xmlns:a16="http://schemas.microsoft.com/office/drawing/2014/main" id="{0744CFD4-2A8E-4720-B5C0-BC5642D90EC7}"/>
                </a:ext>
              </a:extLst>
            </p:cNvPr>
            <p:cNvSpPr>
              <a:spLocks noChangeShapeType="1"/>
            </p:cNvSpPr>
            <p:nvPr/>
          </p:nvSpPr>
          <p:spPr bwMode="auto">
            <a:xfrm flipV="1">
              <a:off x="1143000" y="39624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24">
              <a:extLst>
                <a:ext uri="{FF2B5EF4-FFF2-40B4-BE49-F238E27FC236}">
                  <a16:creationId xmlns:a16="http://schemas.microsoft.com/office/drawing/2014/main" id="{B1313B55-0EC0-4D3A-B050-5196D8D65537}"/>
                </a:ext>
              </a:extLst>
            </p:cNvPr>
            <p:cNvSpPr>
              <a:spLocks noChangeArrowheads="1"/>
            </p:cNvSpPr>
            <p:nvPr/>
          </p:nvSpPr>
          <p:spPr bwMode="auto">
            <a:xfrm>
              <a:off x="22098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 name="Text Box 29">
              <a:extLst>
                <a:ext uri="{FF2B5EF4-FFF2-40B4-BE49-F238E27FC236}">
                  <a16:creationId xmlns:a16="http://schemas.microsoft.com/office/drawing/2014/main" id="{9E43E271-78BF-4601-935A-620A269C9AB0}"/>
                </a:ext>
              </a:extLst>
            </p:cNvPr>
            <p:cNvSpPr txBox="1">
              <a:spLocks noChangeArrowheads="1"/>
            </p:cNvSpPr>
            <p:nvPr/>
          </p:nvSpPr>
          <p:spPr bwMode="auto">
            <a:xfrm>
              <a:off x="1524000" y="35814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a</a:t>
              </a:r>
            </a:p>
          </p:txBody>
        </p:sp>
      </p:grpSp>
      <p:grpSp>
        <p:nvGrpSpPr>
          <p:cNvPr id="17" name="Group 44">
            <a:extLst>
              <a:ext uri="{FF2B5EF4-FFF2-40B4-BE49-F238E27FC236}">
                <a16:creationId xmlns:a16="http://schemas.microsoft.com/office/drawing/2014/main" id="{1369B0E6-F2C5-4D8E-8A6E-D0DAA79D2871}"/>
              </a:ext>
            </a:extLst>
          </p:cNvPr>
          <p:cNvGrpSpPr>
            <a:grpSpLocks/>
          </p:cNvGrpSpPr>
          <p:nvPr/>
        </p:nvGrpSpPr>
        <p:grpSpPr bwMode="auto">
          <a:xfrm>
            <a:off x="3810000" y="3442771"/>
            <a:ext cx="990600" cy="1066800"/>
            <a:chOff x="2590800" y="2743200"/>
            <a:chExt cx="990600" cy="1066800"/>
          </a:xfrm>
        </p:grpSpPr>
        <p:sp>
          <p:nvSpPr>
            <p:cNvPr id="18" name="Line 26">
              <a:extLst>
                <a:ext uri="{FF2B5EF4-FFF2-40B4-BE49-F238E27FC236}">
                  <a16:creationId xmlns:a16="http://schemas.microsoft.com/office/drawing/2014/main" id="{64E73927-9734-4B93-A903-1E68E10FAFA6}"/>
                </a:ext>
              </a:extLst>
            </p:cNvPr>
            <p:cNvSpPr>
              <a:spLocks noChangeShapeType="1"/>
            </p:cNvSpPr>
            <p:nvPr/>
          </p:nvSpPr>
          <p:spPr bwMode="auto">
            <a:xfrm flipV="1">
              <a:off x="2590800" y="2743200"/>
              <a:ext cx="9906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30">
              <a:extLst>
                <a:ext uri="{FF2B5EF4-FFF2-40B4-BE49-F238E27FC236}">
                  <a16:creationId xmlns:a16="http://schemas.microsoft.com/office/drawing/2014/main" id="{8C73FEB2-D7AD-497A-AE4F-293338F10B5F}"/>
                </a:ext>
              </a:extLst>
            </p:cNvPr>
            <p:cNvSpPr txBox="1">
              <a:spLocks noChangeArrowheads="1"/>
            </p:cNvSpPr>
            <p:nvPr/>
          </p:nvSpPr>
          <p:spPr bwMode="auto">
            <a:xfrm>
              <a:off x="2895600" y="2895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b</a:t>
              </a:r>
            </a:p>
          </p:txBody>
        </p:sp>
      </p:grpSp>
      <p:grpSp>
        <p:nvGrpSpPr>
          <p:cNvPr id="20" name="Group 45">
            <a:extLst>
              <a:ext uri="{FF2B5EF4-FFF2-40B4-BE49-F238E27FC236}">
                <a16:creationId xmlns:a16="http://schemas.microsoft.com/office/drawing/2014/main" id="{3E977983-C346-4CB7-9DBC-483C0C3A9941}"/>
              </a:ext>
            </a:extLst>
          </p:cNvPr>
          <p:cNvGrpSpPr>
            <a:grpSpLocks/>
          </p:cNvGrpSpPr>
          <p:nvPr/>
        </p:nvGrpSpPr>
        <p:grpSpPr bwMode="auto">
          <a:xfrm>
            <a:off x="3886200" y="4280972"/>
            <a:ext cx="1066800" cy="396875"/>
            <a:chOff x="2667000" y="3581400"/>
            <a:chExt cx="1066800" cy="396875"/>
          </a:xfrm>
        </p:grpSpPr>
        <p:sp>
          <p:nvSpPr>
            <p:cNvPr id="21" name="Text Box 32">
              <a:extLst>
                <a:ext uri="{FF2B5EF4-FFF2-40B4-BE49-F238E27FC236}">
                  <a16:creationId xmlns:a16="http://schemas.microsoft.com/office/drawing/2014/main" id="{12BA8F1C-50A6-4D64-AEB3-3B940A3A1062}"/>
                </a:ext>
              </a:extLst>
            </p:cNvPr>
            <p:cNvSpPr txBox="1">
              <a:spLocks noChangeArrowheads="1"/>
            </p:cNvSpPr>
            <p:nvPr/>
          </p:nvSpPr>
          <p:spPr bwMode="auto">
            <a:xfrm>
              <a:off x="3048000" y="3581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c</a:t>
              </a:r>
            </a:p>
          </p:txBody>
        </p:sp>
        <p:sp>
          <p:nvSpPr>
            <p:cNvPr id="22" name="Line 35">
              <a:extLst>
                <a:ext uri="{FF2B5EF4-FFF2-40B4-BE49-F238E27FC236}">
                  <a16:creationId xmlns:a16="http://schemas.microsoft.com/office/drawing/2014/main" id="{A2F4A3A9-54D2-4BDF-969E-9902A93E6AA8}"/>
                </a:ext>
              </a:extLst>
            </p:cNvPr>
            <p:cNvSpPr>
              <a:spLocks noChangeShapeType="1"/>
            </p:cNvSpPr>
            <p:nvPr/>
          </p:nvSpPr>
          <p:spPr bwMode="auto">
            <a:xfrm flipV="1">
              <a:off x="2667000" y="39624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 name="Group 47">
            <a:extLst>
              <a:ext uri="{FF2B5EF4-FFF2-40B4-BE49-F238E27FC236}">
                <a16:creationId xmlns:a16="http://schemas.microsoft.com/office/drawing/2014/main" id="{767E6120-79C5-41F8-BBBC-A770832401FF}"/>
              </a:ext>
            </a:extLst>
          </p:cNvPr>
          <p:cNvGrpSpPr>
            <a:grpSpLocks/>
          </p:cNvGrpSpPr>
          <p:nvPr/>
        </p:nvGrpSpPr>
        <p:grpSpPr bwMode="auto">
          <a:xfrm>
            <a:off x="4953000" y="4280971"/>
            <a:ext cx="1371600" cy="609600"/>
            <a:chOff x="3733800" y="3581400"/>
            <a:chExt cx="1371600" cy="609600"/>
          </a:xfrm>
        </p:grpSpPr>
        <p:sp>
          <p:nvSpPr>
            <p:cNvPr id="24" name="Oval 33">
              <a:extLst>
                <a:ext uri="{FF2B5EF4-FFF2-40B4-BE49-F238E27FC236}">
                  <a16:creationId xmlns:a16="http://schemas.microsoft.com/office/drawing/2014/main" id="{8B998C57-6CA5-46C6-93B9-C8C86EC5490F}"/>
                </a:ext>
              </a:extLst>
            </p:cNvPr>
            <p:cNvSpPr>
              <a:spLocks noChangeArrowheads="1"/>
            </p:cNvSpPr>
            <p:nvPr/>
          </p:nvSpPr>
          <p:spPr bwMode="auto">
            <a:xfrm>
              <a:off x="37338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5" name="Line 36">
              <a:extLst>
                <a:ext uri="{FF2B5EF4-FFF2-40B4-BE49-F238E27FC236}">
                  <a16:creationId xmlns:a16="http://schemas.microsoft.com/office/drawing/2014/main" id="{BF104748-CCE5-49DC-843F-BD083F3FF75D}"/>
                </a:ext>
              </a:extLst>
            </p:cNvPr>
            <p:cNvSpPr>
              <a:spLocks noChangeShapeType="1"/>
            </p:cNvSpPr>
            <p:nvPr/>
          </p:nvSpPr>
          <p:spPr bwMode="auto">
            <a:xfrm flipV="1">
              <a:off x="4191000" y="3962400"/>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ext Box 37">
              <a:extLst>
                <a:ext uri="{FF2B5EF4-FFF2-40B4-BE49-F238E27FC236}">
                  <a16:creationId xmlns:a16="http://schemas.microsoft.com/office/drawing/2014/main" id="{E0E799F5-2295-4CFB-9F0E-31F2E109742A}"/>
                </a:ext>
              </a:extLst>
            </p:cNvPr>
            <p:cNvSpPr txBox="1">
              <a:spLocks noChangeArrowheads="1"/>
            </p:cNvSpPr>
            <p:nvPr/>
          </p:nvSpPr>
          <p:spPr bwMode="auto">
            <a:xfrm>
              <a:off x="4495800" y="3581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f</a:t>
              </a:r>
            </a:p>
          </p:txBody>
        </p:sp>
      </p:grpSp>
      <p:grpSp>
        <p:nvGrpSpPr>
          <p:cNvPr id="27" name="Group 43">
            <a:extLst>
              <a:ext uri="{FF2B5EF4-FFF2-40B4-BE49-F238E27FC236}">
                <a16:creationId xmlns:a16="http://schemas.microsoft.com/office/drawing/2014/main" id="{B02047A5-EB0C-436A-8D62-6045AFC25E8F}"/>
              </a:ext>
            </a:extLst>
          </p:cNvPr>
          <p:cNvGrpSpPr>
            <a:grpSpLocks/>
          </p:cNvGrpSpPr>
          <p:nvPr/>
        </p:nvGrpSpPr>
        <p:grpSpPr bwMode="auto">
          <a:xfrm>
            <a:off x="3810000" y="4814371"/>
            <a:ext cx="2057400" cy="838200"/>
            <a:chOff x="2590800" y="4114800"/>
            <a:chExt cx="2057400" cy="838200"/>
          </a:xfrm>
        </p:grpSpPr>
        <p:sp>
          <p:nvSpPr>
            <p:cNvPr id="28" name="Line 28">
              <a:extLst>
                <a:ext uri="{FF2B5EF4-FFF2-40B4-BE49-F238E27FC236}">
                  <a16:creationId xmlns:a16="http://schemas.microsoft.com/office/drawing/2014/main" id="{63EC14B4-DCFF-4E0E-96DF-417280D384D4}"/>
                </a:ext>
              </a:extLst>
            </p:cNvPr>
            <p:cNvSpPr>
              <a:spLocks noChangeShapeType="1"/>
            </p:cNvSpPr>
            <p:nvPr/>
          </p:nvSpPr>
          <p:spPr bwMode="auto">
            <a:xfrm>
              <a:off x="2590800" y="4114800"/>
              <a:ext cx="20574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ext Box 31">
              <a:extLst>
                <a:ext uri="{FF2B5EF4-FFF2-40B4-BE49-F238E27FC236}">
                  <a16:creationId xmlns:a16="http://schemas.microsoft.com/office/drawing/2014/main" id="{E2F95C46-D842-4A1F-9C6C-A9BC1403990D}"/>
                </a:ext>
              </a:extLst>
            </p:cNvPr>
            <p:cNvSpPr txBox="1">
              <a:spLocks noChangeArrowheads="1"/>
            </p:cNvSpPr>
            <p:nvPr/>
          </p:nvSpPr>
          <p:spPr bwMode="auto">
            <a:xfrm>
              <a:off x="3124200" y="4343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d</a:t>
              </a:r>
            </a:p>
          </p:txBody>
        </p:sp>
      </p:grpSp>
      <p:grpSp>
        <p:nvGrpSpPr>
          <p:cNvPr id="30" name="Group 48">
            <a:extLst>
              <a:ext uri="{FF2B5EF4-FFF2-40B4-BE49-F238E27FC236}">
                <a16:creationId xmlns:a16="http://schemas.microsoft.com/office/drawing/2014/main" id="{F1C9B996-C9A2-40CC-B4E2-4D6B33A80DEB}"/>
              </a:ext>
            </a:extLst>
          </p:cNvPr>
          <p:cNvGrpSpPr>
            <a:grpSpLocks/>
          </p:cNvGrpSpPr>
          <p:nvPr/>
        </p:nvGrpSpPr>
        <p:grpSpPr bwMode="auto">
          <a:xfrm>
            <a:off x="5334000" y="4814371"/>
            <a:ext cx="762000" cy="609600"/>
            <a:chOff x="4114800" y="4114800"/>
            <a:chExt cx="762000" cy="609600"/>
          </a:xfrm>
        </p:grpSpPr>
        <p:sp>
          <p:nvSpPr>
            <p:cNvPr id="31" name="Line 39">
              <a:extLst>
                <a:ext uri="{FF2B5EF4-FFF2-40B4-BE49-F238E27FC236}">
                  <a16:creationId xmlns:a16="http://schemas.microsoft.com/office/drawing/2014/main" id="{59D78B07-3018-43DA-90EB-8213671CBAD8}"/>
                </a:ext>
              </a:extLst>
            </p:cNvPr>
            <p:cNvSpPr>
              <a:spLocks noChangeShapeType="1"/>
            </p:cNvSpPr>
            <p:nvPr/>
          </p:nvSpPr>
          <p:spPr bwMode="auto">
            <a:xfrm>
              <a:off x="4114800" y="4114800"/>
              <a:ext cx="76200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Text Box 41">
              <a:extLst>
                <a:ext uri="{FF2B5EF4-FFF2-40B4-BE49-F238E27FC236}">
                  <a16:creationId xmlns:a16="http://schemas.microsoft.com/office/drawing/2014/main" id="{3B4F9FC0-2627-4354-B598-7C96B9AB9099}"/>
                </a:ext>
              </a:extLst>
            </p:cNvPr>
            <p:cNvSpPr txBox="1">
              <a:spLocks noChangeArrowheads="1"/>
            </p:cNvSpPr>
            <p:nvPr/>
          </p:nvSpPr>
          <p:spPr bwMode="auto">
            <a:xfrm>
              <a:off x="4495800" y="41148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g</a:t>
              </a:r>
            </a:p>
          </p:txBody>
        </p:sp>
      </p:grpSp>
      <p:grpSp>
        <p:nvGrpSpPr>
          <p:cNvPr id="33" name="Group 46">
            <a:extLst>
              <a:ext uri="{FF2B5EF4-FFF2-40B4-BE49-F238E27FC236}">
                <a16:creationId xmlns:a16="http://schemas.microsoft.com/office/drawing/2014/main" id="{84F45B2B-4E78-4000-9494-CBCBBB790C4A}"/>
              </a:ext>
            </a:extLst>
          </p:cNvPr>
          <p:cNvGrpSpPr>
            <a:grpSpLocks/>
          </p:cNvGrpSpPr>
          <p:nvPr/>
        </p:nvGrpSpPr>
        <p:grpSpPr bwMode="auto">
          <a:xfrm>
            <a:off x="4800600" y="3137971"/>
            <a:ext cx="1600200" cy="1371600"/>
            <a:chOff x="3581400" y="2438400"/>
            <a:chExt cx="1600200" cy="1371600"/>
          </a:xfrm>
        </p:grpSpPr>
        <p:sp>
          <p:nvSpPr>
            <p:cNvPr id="34" name="Line 23">
              <a:extLst>
                <a:ext uri="{FF2B5EF4-FFF2-40B4-BE49-F238E27FC236}">
                  <a16:creationId xmlns:a16="http://schemas.microsoft.com/office/drawing/2014/main" id="{3305B7A9-04A8-4165-9832-62B57855A246}"/>
                </a:ext>
              </a:extLst>
            </p:cNvPr>
            <p:cNvSpPr>
              <a:spLocks noChangeShapeType="1"/>
            </p:cNvSpPr>
            <p:nvPr/>
          </p:nvSpPr>
          <p:spPr bwMode="auto">
            <a:xfrm>
              <a:off x="4038600" y="2743200"/>
              <a:ext cx="11430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Oval 25">
              <a:extLst>
                <a:ext uri="{FF2B5EF4-FFF2-40B4-BE49-F238E27FC236}">
                  <a16:creationId xmlns:a16="http://schemas.microsoft.com/office/drawing/2014/main" id="{80BB8518-7134-4A43-8B79-00259BDF457C}"/>
                </a:ext>
              </a:extLst>
            </p:cNvPr>
            <p:cNvSpPr>
              <a:spLocks noChangeArrowheads="1"/>
            </p:cNvSpPr>
            <p:nvPr/>
          </p:nvSpPr>
          <p:spPr bwMode="auto">
            <a:xfrm>
              <a:off x="3581400" y="24384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6" name="Text Box 42">
              <a:extLst>
                <a:ext uri="{FF2B5EF4-FFF2-40B4-BE49-F238E27FC236}">
                  <a16:creationId xmlns:a16="http://schemas.microsoft.com/office/drawing/2014/main" id="{BCBADDE9-674C-429D-B99F-F89036973CCE}"/>
                </a:ext>
              </a:extLst>
            </p:cNvPr>
            <p:cNvSpPr txBox="1">
              <a:spLocks noChangeArrowheads="1"/>
            </p:cNvSpPr>
            <p:nvPr/>
          </p:nvSpPr>
          <p:spPr bwMode="auto">
            <a:xfrm>
              <a:off x="4495800" y="29718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e</a:t>
              </a:r>
            </a:p>
          </p:txBody>
        </p:sp>
      </p:grpSp>
      <p:grpSp>
        <p:nvGrpSpPr>
          <p:cNvPr id="37" name="Group 49">
            <a:extLst>
              <a:ext uri="{FF2B5EF4-FFF2-40B4-BE49-F238E27FC236}">
                <a16:creationId xmlns:a16="http://schemas.microsoft.com/office/drawing/2014/main" id="{1BFE1198-3B67-4C44-A66B-F77434C3029F}"/>
              </a:ext>
            </a:extLst>
          </p:cNvPr>
          <p:cNvGrpSpPr>
            <a:grpSpLocks/>
          </p:cNvGrpSpPr>
          <p:nvPr/>
        </p:nvGrpSpPr>
        <p:grpSpPr bwMode="auto">
          <a:xfrm>
            <a:off x="6324600" y="4280971"/>
            <a:ext cx="1371600" cy="609600"/>
            <a:chOff x="5105400" y="3581400"/>
            <a:chExt cx="1371600" cy="609600"/>
          </a:xfrm>
        </p:grpSpPr>
        <p:sp>
          <p:nvSpPr>
            <p:cNvPr id="38" name="Oval 38">
              <a:extLst>
                <a:ext uri="{FF2B5EF4-FFF2-40B4-BE49-F238E27FC236}">
                  <a16:creationId xmlns:a16="http://schemas.microsoft.com/office/drawing/2014/main" id="{E78B8E2E-4331-4F7E-9EFB-A9558CE352FC}"/>
                </a:ext>
              </a:extLst>
            </p:cNvPr>
            <p:cNvSpPr>
              <a:spLocks noChangeArrowheads="1"/>
            </p:cNvSpPr>
            <p:nvPr/>
          </p:nvSpPr>
          <p:spPr bwMode="auto">
            <a:xfrm>
              <a:off x="51054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39" name="Line 44">
              <a:extLst>
                <a:ext uri="{FF2B5EF4-FFF2-40B4-BE49-F238E27FC236}">
                  <a16:creationId xmlns:a16="http://schemas.microsoft.com/office/drawing/2014/main" id="{C2125A4B-CE64-42B2-B9B7-D299D5D3EC8C}"/>
                </a:ext>
              </a:extLst>
            </p:cNvPr>
            <p:cNvSpPr>
              <a:spLocks noChangeShapeType="1"/>
            </p:cNvSpPr>
            <p:nvPr/>
          </p:nvSpPr>
          <p:spPr bwMode="auto">
            <a:xfrm flipV="1">
              <a:off x="5562600" y="3962400"/>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Text Box 45">
              <a:extLst>
                <a:ext uri="{FF2B5EF4-FFF2-40B4-BE49-F238E27FC236}">
                  <a16:creationId xmlns:a16="http://schemas.microsoft.com/office/drawing/2014/main" id="{9FF24AE2-AD99-4D45-B60B-6011DC5E6F9C}"/>
                </a:ext>
              </a:extLst>
            </p:cNvPr>
            <p:cNvSpPr txBox="1">
              <a:spLocks noChangeArrowheads="1"/>
            </p:cNvSpPr>
            <p:nvPr/>
          </p:nvSpPr>
          <p:spPr bwMode="auto">
            <a:xfrm>
              <a:off x="5791200" y="35814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h</a:t>
              </a:r>
            </a:p>
          </p:txBody>
        </p:sp>
      </p:grpSp>
      <p:grpSp>
        <p:nvGrpSpPr>
          <p:cNvPr id="41" name="Group 50">
            <a:extLst>
              <a:ext uri="{FF2B5EF4-FFF2-40B4-BE49-F238E27FC236}">
                <a16:creationId xmlns:a16="http://schemas.microsoft.com/office/drawing/2014/main" id="{DA4AA02F-6A38-4D86-AC4A-49D7304DADF4}"/>
              </a:ext>
            </a:extLst>
          </p:cNvPr>
          <p:cNvGrpSpPr>
            <a:grpSpLocks/>
          </p:cNvGrpSpPr>
          <p:nvPr/>
        </p:nvGrpSpPr>
        <p:grpSpPr bwMode="auto">
          <a:xfrm>
            <a:off x="5867400" y="4738171"/>
            <a:ext cx="3276600" cy="1143000"/>
            <a:chOff x="4648200" y="4038600"/>
            <a:chExt cx="3276600" cy="1143000"/>
          </a:xfrm>
        </p:grpSpPr>
        <p:sp>
          <p:nvSpPr>
            <p:cNvPr id="42" name="Oval 40">
              <a:extLst>
                <a:ext uri="{FF2B5EF4-FFF2-40B4-BE49-F238E27FC236}">
                  <a16:creationId xmlns:a16="http://schemas.microsoft.com/office/drawing/2014/main" id="{0F6308B5-7B19-488E-ADE0-3059FE36D7ED}"/>
                </a:ext>
              </a:extLst>
            </p:cNvPr>
            <p:cNvSpPr>
              <a:spLocks noChangeArrowheads="1"/>
            </p:cNvSpPr>
            <p:nvPr/>
          </p:nvSpPr>
          <p:spPr bwMode="auto">
            <a:xfrm>
              <a:off x="4648200" y="47244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3" name="Line 47">
              <a:extLst>
                <a:ext uri="{FF2B5EF4-FFF2-40B4-BE49-F238E27FC236}">
                  <a16:creationId xmlns:a16="http://schemas.microsoft.com/office/drawing/2014/main" id="{2934D6CD-DFCD-4E0E-8256-ADF877125AD6}"/>
                </a:ext>
              </a:extLst>
            </p:cNvPr>
            <p:cNvSpPr>
              <a:spLocks noChangeShapeType="1"/>
            </p:cNvSpPr>
            <p:nvPr/>
          </p:nvSpPr>
          <p:spPr bwMode="auto">
            <a:xfrm flipV="1">
              <a:off x="5105400" y="4038600"/>
              <a:ext cx="2819400" cy="914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Text Box 48">
              <a:extLst>
                <a:ext uri="{FF2B5EF4-FFF2-40B4-BE49-F238E27FC236}">
                  <a16:creationId xmlns:a16="http://schemas.microsoft.com/office/drawing/2014/main" id="{EE1F38DB-C815-448F-8339-9DE99CF4CE1B}"/>
                </a:ext>
              </a:extLst>
            </p:cNvPr>
            <p:cNvSpPr txBox="1">
              <a:spLocks noChangeArrowheads="1"/>
            </p:cNvSpPr>
            <p:nvPr/>
          </p:nvSpPr>
          <p:spPr bwMode="auto">
            <a:xfrm>
              <a:off x="5943600" y="42672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i</a:t>
              </a:r>
            </a:p>
          </p:txBody>
        </p:sp>
      </p:grpSp>
      <p:grpSp>
        <p:nvGrpSpPr>
          <p:cNvPr id="45" name="Group 51">
            <a:extLst>
              <a:ext uri="{FF2B5EF4-FFF2-40B4-BE49-F238E27FC236}">
                <a16:creationId xmlns:a16="http://schemas.microsoft.com/office/drawing/2014/main" id="{D24E4218-EFFB-4AE4-A29D-E97CB339E8D9}"/>
              </a:ext>
            </a:extLst>
          </p:cNvPr>
          <p:cNvGrpSpPr>
            <a:grpSpLocks/>
          </p:cNvGrpSpPr>
          <p:nvPr/>
        </p:nvGrpSpPr>
        <p:grpSpPr bwMode="auto">
          <a:xfrm>
            <a:off x="7696200" y="4280971"/>
            <a:ext cx="1447800" cy="609600"/>
            <a:chOff x="6477000" y="3581400"/>
            <a:chExt cx="1447800" cy="609600"/>
          </a:xfrm>
        </p:grpSpPr>
        <p:sp>
          <p:nvSpPr>
            <p:cNvPr id="46" name="Oval 46">
              <a:extLst>
                <a:ext uri="{FF2B5EF4-FFF2-40B4-BE49-F238E27FC236}">
                  <a16:creationId xmlns:a16="http://schemas.microsoft.com/office/drawing/2014/main" id="{5F7A79A9-4FBE-42DE-9407-68A96C4DFA25}"/>
                </a:ext>
              </a:extLst>
            </p:cNvPr>
            <p:cNvSpPr>
              <a:spLocks noChangeArrowheads="1"/>
            </p:cNvSpPr>
            <p:nvPr/>
          </p:nvSpPr>
          <p:spPr bwMode="auto">
            <a:xfrm>
              <a:off x="6477000" y="3733800"/>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7" name="Line 49">
              <a:extLst>
                <a:ext uri="{FF2B5EF4-FFF2-40B4-BE49-F238E27FC236}">
                  <a16:creationId xmlns:a16="http://schemas.microsoft.com/office/drawing/2014/main" id="{9A52F5A1-6EE5-478F-B1C9-362A065637D5}"/>
                </a:ext>
              </a:extLst>
            </p:cNvPr>
            <p:cNvSpPr>
              <a:spLocks noChangeShapeType="1"/>
            </p:cNvSpPr>
            <p:nvPr/>
          </p:nvSpPr>
          <p:spPr bwMode="auto">
            <a:xfrm flipV="1">
              <a:off x="6934200" y="3962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Text Box 50">
              <a:extLst>
                <a:ext uri="{FF2B5EF4-FFF2-40B4-BE49-F238E27FC236}">
                  <a16:creationId xmlns:a16="http://schemas.microsoft.com/office/drawing/2014/main" id="{FF05981F-8E85-44D4-A465-E4CB403A1B3C}"/>
                </a:ext>
              </a:extLst>
            </p:cNvPr>
            <p:cNvSpPr txBox="1">
              <a:spLocks noChangeArrowheads="1"/>
            </p:cNvSpPr>
            <p:nvPr/>
          </p:nvSpPr>
          <p:spPr bwMode="auto">
            <a:xfrm>
              <a:off x="7239000" y="35814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a:t>j</a:t>
              </a:r>
            </a:p>
          </p:txBody>
        </p:sp>
      </p:grpSp>
      <p:sp>
        <p:nvSpPr>
          <p:cNvPr id="49" name="Oval 51">
            <a:extLst>
              <a:ext uri="{FF2B5EF4-FFF2-40B4-BE49-F238E27FC236}">
                <a16:creationId xmlns:a16="http://schemas.microsoft.com/office/drawing/2014/main" id="{4075C196-9C71-414E-99FB-DC76666A1311}"/>
              </a:ext>
            </a:extLst>
          </p:cNvPr>
          <p:cNvSpPr>
            <a:spLocks noChangeArrowheads="1"/>
          </p:cNvSpPr>
          <p:nvPr/>
        </p:nvSpPr>
        <p:spPr bwMode="auto">
          <a:xfrm>
            <a:off x="9144000" y="4433371"/>
            <a:ext cx="4572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0347187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dissolv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dissolv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dissolv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BBB8E8AB-1078-4DD9-BCEC-FC8B51E0020F}"/>
              </a:ext>
            </a:extLst>
          </p:cNvPr>
          <p:cNvSpPr>
            <a:spLocks noGrp="1"/>
          </p:cNvSpPr>
          <p:nvPr>
            <p:ph type="title" idx="4294967295"/>
          </p:nvPr>
        </p:nvSpPr>
        <p:spPr>
          <a:xfrm>
            <a:off x="0" y="-22034"/>
            <a:ext cx="12039599" cy="609600"/>
          </a:xfrm>
        </p:spPr>
        <p:txBody>
          <a:bodyPr/>
          <a:lstStyle/>
          <a:p>
            <a:pPr eaLnBrk="1" hangingPunct="1"/>
            <a:r>
              <a:rPr lang="en-US" altLang="en-US" dirty="0">
                <a:cs typeface="Arial" panose="020B0604020202020204" pitchFamily="34" charset="0"/>
              </a:rPr>
              <a:t>Draw AOA</a:t>
            </a:r>
          </a:p>
        </p:txBody>
      </p:sp>
      <p:sp>
        <p:nvSpPr>
          <p:cNvPr id="4" name="Date Placeholder 3">
            <a:extLst>
              <a:ext uri="{FF2B5EF4-FFF2-40B4-BE49-F238E27FC236}">
                <a16:creationId xmlns:a16="http://schemas.microsoft.com/office/drawing/2014/main" id="{95917772-D8D4-49B2-B1E1-A845919AA6E7}"/>
              </a:ext>
            </a:extLst>
          </p:cNvPr>
          <p:cNvSpPr txBox="1">
            <a:spLocks noGrp="1"/>
          </p:cNvSpPr>
          <p:nvPr/>
        </p:nvSpPr>
        <p:spPr>
          <a:xfrm>
            <a:off x="1981200" y="6356351"/>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a:solidFill>
                <a:schemeClr val="tx1">
                  <a:tint val="75000"/>
                </a:schemeClr>
              </a:solidFill>
            </a:endParaRPr>
          </a:p>
        </p:txBody>
      </p:sp>
      <p:sp>
        <p:nvSpPr>
          <p:cNvPr id="5" name="Footer Placeholder 4">
            <a:extLst>
              <a:ext uri="{FF2B5EF4-FFF2-40B4-BE49-F238E27FC236}">
                <a16:creationId xmlns:a16="http://schemas.microsoft.com/office/drawing/2014/main" id="{9AE6043C-1CD5-4F88-BE30-2810B7F8A16A}"/>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6" name="Slide Number Placeholder 5">
            <a:extLst>
              <a:ext uri="{FF2B5EF4-FFF2-40B4-BE49-F238E27FC236}">
                <a16:creationId xmlns:a16="http://schemas.microsoft.com/office/drawing/2014/main" id="{58ABD482-8ED2-41BF-BDA0-49EC3B9252D8}"/>
              </a:ext>
            </a:extLst>
          </p:cNvPr>
          <p:cNvSpPr txBox="1">
            <a:spLocks noGrp="1"/>
          </p:cNvSpPr>
          <p:nvPr/>
        </p:nvSpPr>
        <p:spPr>
          <a:xfrm>
            <a:off x="8077200" y="6356351"/>
            <a:ext cx="2133600" cy="365125"/>
          </a:xfrm>
          <a:prstGeom prst="rect">
            <a:avLst/>
          </a:prstGeom>
          <a:noFill/>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r>
              <a:rPr lang="en-US" altLang="en-US" sz="1200">
                <a:solidFill>
                  <a:srgbClr val="898989"/>
                </a:solidFill>
              </a:rPr>
              <a:t>5-</a:t>
            </a:r>
            <a:fld id="{37D7DE3E-D6D1-464B-8C39-6D4AC65BA1C8}" type="slidenum">
              <a:rPr lang="en-US" altLang="en-US" sz="1200">
                <a:solidFill>
                  <a:srgbClr val="898989"/>
                </a:solidFill>
              </a:rPr>
              <a:pPr algn="r"/>
              <a:t>59</a:t>
            </a:fld>
            <a:endParaRPr lang="en-US" altLang="en-US" sz="1200">
              <a:solidFill>
                <a:srgbClr val="898989"/>
              </a:solidFill>
            </a:endParaRPr>
          </a:p>
        </p:txBody>
      </p:sp>
      <p:graphicFrame>
        <p:nvGraphicFramePr>
          <p:cNvPr id="1026" name="Object 46">
            <a:extLst>
              <a:ext uri="{FF2B5EF4-FFF2-40B4-BE49-F238E27FC236}">
                <a16:creationId xmlns:a16="http://schemas.microsoft.com/office/drawing/2014/main" id="{0A1C079E-D594-4839-AA47-F67DED512C2E}"/>
              </a:ext>
            </a:extLst>
          </p:cNvPr>
          <p:cNvGraphicFramePr>
            <a:graphicFrameLocks noChangeAspect="1"/>
          </p:cNvGraphicFramePr>
          <p:nvPr/>
        </p:nvGraphicFramePr>
        <p:xfrm>
          <a:off x="152400" y="838200"/>
          <a:ext cx="3800475" cy="3817937"/>
        </p:xfrm>
        <a:graphic>
          <a:graphicData uri="http://schemas.openxmlformats.org/presentationml/2006/ole">
            <mc:AlternateContent xmlns:mc="http://schemas.openxmlformats.org/markup-compatibility/2006">
              <mc:Choice xmlns:v="urn:schemas-microsoft-com:vml" Requires="v">
                <p:oleObj spid="_x0000_s215042" name="Worksheet" r:id="rId4" imgW="2019300" imgH="2314575" progId="Excel.Sheet.12">
                  <p:embed/>
                </p:oleObj>
              </mc:Choice>
              <mc:Fallback>
                <p:oleObj name="Worksheet" r:id="rId4" imgW="2019300" imgH="2314575" progId="Excel.Sheet.12">
                  <p:embed/>
                  <p:pic>
                    <p:nvPicPr>
                      <p:cNvPr id="1026" name="Object 46">
                        <a:extLst>
                          <a:ext uri="{FF2B5EF4-FFF2-40B4-BE49-F238E27FC236}">
                            <a16:creationId xmlns:a16="http://schemas.microsoft.com/office/drawing/2014/main" id="{0A1C079E-D594-4839-AA47-F67DED512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38200"/>
                        <a:ext cx="3800475"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a:extLst>
              <a:ext uri="{FF2B5EF4-FFF2-40B4-BE49-F238E27FC236}">
                <a16:creationId xmlns:a16="http://schemas.microsoft.com/office/drawing/2014/main" id="{B32D53EC-2DCA-46EE-87E2-BF344ED1CCB4}"/>
              </a:ext>
            </a:extLst>
          </p:cNvPr>
          <p:cNvCxnSpPr/>
          <p:nvPr/>
        </p:nvCxnSpPr>
        <p:spPr>
          <a:xfrm rot="5400000" flipH="1" flipV="1">
            <a:off x="5376289" y="2833689"/>
            <a:ext cx="1038225" cy="1038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2675F1F1-0A75-4F08-8DCD-88C41513C4A0}"/>
              </a:ext>
            </a:extLst>
          </p:cNvPr>
          <p:cNvCxnSpPr/>
          <p:nvPr/>
        </p:nvCxnSpPr>
        <p:spPr>
          <a:xfrm>
            <a:off x="7000300" y="2590800"/>
            <a:ext cx="2743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321692F8-C2A9-404E-AB7D-7A0EFE27C81C}"/>
              </a:ext>
            </a:extLst>
          </p:cNvPr>
          <p:cNvCxnSpPr/>
          <p:nvPr/>
        </p:nvCxnSpPr>
        <p:spPr>
          <a:xfrm rot="16200000" flipH="1">
            <a:off x="10367389" y="2795589"/>
            <a:ext cx="1038225" cy="11144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893FC513-D731-4848-BE6B-1C77318014A4}"/>
              </a:ext>
            </a:extLst>
          </p:cNvPr>
          <p:cNvCxnSpPr/>
          <p:nvPr/>
        </p:nvCxnSpPr>
        <p:spPr>
          <a:xfrm>
            <a:off x="5476300" y="4114800"/>
            <a:ext cx="2743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46EC5E43-AF19-454D-A72D-8975789B976E}"/>
              </a:ext>
            </a:extLst>
          </p:cNvPr>
          <p:cNvCxnSpPr/>
          <p:nvPr/>
        </p:nvCxnSpPr>
        <p:spPr>
          <a:xfrm>
            <a:off x="8905300" y="4114800"/>
            <a:ext cx="2438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1259365-D0AD-471C-A72F-09C7F1DD2928}"/>
              </a:ext>
            </a:extLst>
          </p:cNvPr>
          <p:cNvCxnSpPr/>
          <p:nvPr/>
        </p:nvCxnSpPr>
        <p:spPr>
          <a:xfrm rot="16200000" flipH="1">
            <a:off x="5376289" y="4357689"/>
            <a:ext cx="1038225" cy="1038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124F38B6-F88D-40EE-9350-A4E3E73375CC}"/>
              </a:ext>
            </a:extLst>
          </p:cNvPr>
          <p:cNvCxnSpPr/>
          <p:nvPr/>
        </p:nvCxnSpPr>
        <p:spPr>
          <a:xfrm>
            <a:off x="7000300" y="5638800"/>
            <a:ext cx="2819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851A5CF4-0F93-4EDB-A2D6-F5E6F2A92295}"/>
              </a:ext>
            </a:extLst>
          </p:cNvPr>
          <p:cNvCxnSpPr/>
          <p:nvPr/>
        </p:nvCxnSpPr>
        <p:spPr>
          <a:xfrm rot="5400000" flipH="1" flipV="1">
            <a:off x="10405489" y="4357689"/>
            <a:ext cx="1038225" cy="1038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57E523DA-21DB-48C7-8677-120E2C021F46}"/>
              </a:ext>
            </a:extLst>
          </p:cNvPr>
          <p:cNvCxnSpPr/>
          <p:nvPr/>
        </p:nvCxnSpPr>
        <p:spPr>
          <a:xfrm rot="5400000" flipH="1" flipV="1">
            <a:off x="7090789" y="4167189"/>
            <a:ext cx="1038225" cy="1419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CF7CF96-1BC9-4103-B172-5A2A1D3AC29A}"/>
              </a:ext>
            </a:extLst>
          </p:cNvPr>
          <p:cNvCxnSpPr/>
          <p:nvPr/>
        </p:nvCxnSpPr>
        <p:spPr>
          <a:xfrm rot="16200000" flipH="1">
            <a:off x="7090789" y="2643189"/>
            <a:ext cx="1038225" cy="1419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446E5927-1D27-4E6E-8278-75CD642877B8}"/>
              </a:ext>
            </a:extLst>
          </p:cNvPr>
          <p:cNvCxnSpPr/>
          <p:nvPr/>
        </p:nvCxnSpPr>
        <p:spPr>
          <a:xfrm rot="5400000" flipH="1" flipV="1">
            <a:off x="8805289" y="2833689"/>
            <a:ext cx="1038225" cy="1038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9" name="Group 129">
            <a:extLst>
              <a:ext uri="{FF2B5EF4-FFF2-40B4-BE49-F238E27FC236}">
                <a16:creationId xmlns:a16="http://schemas.microsoft.com/office/drawing/2014/main" id="{1F22A163-5045-43BB-9F47-4F3B2677A540}"/>
              </a:ext>
            </a:extLst>
          </p:cNvPr>
          <p:cNvGrpSpPr>
            <a:grpSpLocks/>
          </p:cNvGrpSpPr>
          <p:nvPr/>
        </p:nvGrpSpPr>
        <p:grpSpPr bwMode="auto">
          <a:xfrm>
            <a:off x="4790500" y="3771900"/>
            <a:ext cx="685800" cy="685800"/>
            <a:chOff x="685800" y="3505200"/>
            <a:chExt cx="685800" cy="685800"/>
          </a:xfrm>
        </p:grpSpPr>
        <p:sp>
          <p:nvSpPr>
            <p:cNvPr id="20" name="Oval 19">
              <a:extLst>
                <a:ext uri="{FF2B5EF4-FFF2-40B4-BE49-F238E27FC236}">
                  <a16:creationId xmlns:a16="http://schemas.microsoft.com/office/drawing/2014/main" id="{0FB29DB9-F728-4270-86CE-30DF08007CD2}"/>
                </a:ext>
              </a:extLst>
            </p:cNvPr>
            <p:cNvSpPr/>
            <p:nvPr/>
          </p:nvSpPr>
          <p:spPr>
            <a:xfrm>
              <a:off x="685800" y="3505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11">
              <a:extLst>
                <a:ext uri="{FF2B5EF4-FFF2-40B4-BE49-F238E27FC236}">
                  <a16:creationId xmlns:a16="http://schemas.microsoft.com/office/drawing/2014/main" id="{15B2AC87-0E39-4552-A496-ED8F0A3DC47C}"/>
                </a:ext>
              </a:extLst>
            </p:cNvPr>
            <p:cNvSpPr txBox="1">
              <a:spLocks noChangeArrowheads="1"/>
            </p:cNvSpPr>
            <p:nvPr/>
          </p:nvSpPr>
          <p:spPr bwMode="auto">
            <a:xfrm>
              <a:off x="838200" y="3657600"/>
              <a:ext cx="38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1</a:t>
              </a:r>
            </a:p>
          </p:txBody>
        </p:sp>
      </p:grpSp>
      <p:grpSp>
        <p:nvGrpSpPr>
          <p:cNvPr id="22" name="Group 130">
            <a:extLst>
              <a:ext uri="{FF2B5EF4-FFF2-40B4-BE49-F238E27FC236}">
                <a16:creationId xmlns:a16="http://schemas.microsoft.com/office/drawing/2014/main" id="{FA22A830-D3FA-4766-9298-B2707D669FBF}"/>
              </a:ext>
            </a:extLst>
          </p:cNvPr>
          <p:cNvGrpSpPr>
            <a:grpSpLocks/>
          </p:cNvGrpSpPr>
          <p:nvPr/>
        </p:nvGrpSpPr>
        <p:grpSpPr bwMode="auto">
          <a:xfrm>
            <a:off x="6314500" y="2247900"/>
            <a:ext cx="685800" cy="685800"/>
            <a:chOff x="2209800" y="1981200"/>
            <a:chExt cx="685800" cy="685800"/>
          </a:xfrm>
        </p:grpSpPr>
        <p:sp>
          <p:nvSpPr>
            <p:cNvPr id="23" name="Oval 22">
              <a:extLst>
                <a:ext uri="{FF2B5EF4-FFF2-40B4-BE49-F238E27FC236}">
                  <a16:creationId xmlns:a16="http://schemas.microsoft.com/office/drawing/2014/main" id="{FD433A9F-6108-4D50-8CA7-55A1DFB30D71}"/>
                </a:ext>
              </a:extLst>
            </p:cNvPr>
            <p:cNvSpPr/>
            <p:nvPr/>
          </p:nvSpPr>
          <p:spPr>
            <a:xfrm>
              <a:off x="2209800" y="1981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112">
              <a:extLst>
                <a:ext uri="{FF2B5EF4-FFF2-40B4-BE49-F238E27FC236}">
                  <a16:creationId xmlns:a16="http://schemas.microsoft.com/office/drawing/2014/main" id="{3F2BC665-D19C-4C5E-A095-7ED39238552C}"/>
                </a:ext>
              </a:extLst>
            </p:cNvPr>
            <p:cNvSpPr txBox="1">
              <a:spLocks noChangeArrowheads="1"/>
            </p:cNvSpPr>
            <p:nvPr/>
          </p:nvSpPr>
          <p:spPr bwMode="auto">
            <a:xfrm>
              <a:off x="2362200" y="2133600"/>
              <a:ext cx="30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2</a:t>
              </a:r>
            </a:p>
          </p:txBody>
        </p:sp>
      </p:grpSp>
      <p:grpSp>
        <p:nvGrpSpPr>
          <p:cNvPr id="25" name="Group 137">
            <a:extLst>
              <a:ext uri="{FF2B5EF4-FFF2-40B4-BE49-F238E27FC236}">
                <a16:creationId xmlns:a16="http://schemas.microsoft.com/office/drawing/2014/main" id="{F1A5D0A2-45C6-41DF-B86A-7A97447E143B}"/>
              </a:ext>
            </a:extLst>
          </p:cNvPr>
          <p:cNvGrpSpPr>
            <a:grpSpLocks/>
          </p:cNvGrpSpPr>
          <p:nvPr/>
        </p:nvGrpSpPr>
        <p:grpSpPr bwMode="auto">
          <a:xfrm>
            <a:off x="6314500" y="5295900"/>
            <a:ext cx="685800" cy="685800"/>
            <a:chOff x="2209800" y="5029200"/>
            <a:chExt cx="685800" cy="685800"/>
          </a:xfrm>
        </p:grpSpPr>
        <p:sp>
          <p:nvSpPr>
            <p:cNvPr id="26" name="Oval 25">
              <a:extLst>
                <a:ext uri="{FF2B5EF4-FFF2-40B4-BE49-F238E27FC236}">
                  <a16:creationId xmlns:a16="http://schemas.microsoft.com/office/drawing/2014/main" id="{06D98C54-8F1C-499A-AB78-8B2A5C03DA77}"/>
                </a:ext>
              </a:extLst>
            </p:cNvPr>
            <p:cNvSpPr/>
            <p:nvPr/>
          </p:nvSpPr>
          <p:spPr>
            <a:xfrm>
              <a:off x="2209800" y="5029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7" name="TextBox 113">
              <a:extLst>
                <a:ext uri="{FF2B5EF4-FFF2-40B4-BE49-F238E27FC236}">
                  <a16:creationId xmlns:a16="http://schemas.microsoft.com/office/drawing/2014/main" id="{39EE6CE0-9057-4C5F-9DCF-14EB45775D35}"/>
                </a:ext>
              </a:extLst>
            </p:cNvPr>
            <p:cNvSpPr txBox="1">
              <a:spLocks noChangeArrowheads="1"/>
            </p:cNvSpPr>
            <p:nvPr/>
          </p:nvSpPr>
          <p:spPr bwMode="auto">
            <a:xfrm>
              <a:off x="2362200" y="5181600"/>
              <a:ext cx="22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3</a:t>
              </a:r>
            </a:p>
          </p:txBody>
        </p:sp>
      </p:grpSp>
      <p:grpSp>
        <p:nvGrpSpPr>
          <p:cNvPr id="28" name="Group 136">
            <a:extLst>
              <a:ext uri="{FF2B5EF4-FFF2-40B4-BE49-F238E27FC236}">
                <a16:creationId xmlns:a16="http://schemas.microsoft.com/office/drawing/2014/main" id="{6219D9D6-58CA-4711-A62B-A39A8B548937}"/>
              </a:ext>
            </a:extLst>
          </p:cNvPr>
          <p:cNvGrpSpPr>
            <a:grpSpLocks/>
          </p:cNvGrpSpPr>
          <p:nvPr/>
        </p:nvGrpSpPr>
        <p:grpSpPr bwMode="auto">
          <a:xfrm>
            <a:off x="8219500" y="3771900"/>
            <a:ext cx="685800" cy="685800"/>
            <a:chOff x="4114800" y="3505200"/>
            <a:chExt cx="685800" cy="685800"/>
          </a:xfrm>
        </p:grpSpPr>
        <p:sp>
          <p:nvSpPr>
            <p:cNvPr id="29" name="Oval 28">
              <a:extLst>
                <a:ext uri="{FF2B5EF4-FFF2-40B4-BE49-F238E27FC236}">
                  <a16:creationId xmlns:a16="http://schemas.microsoft.com/office/drawing/2014/main" id="{3E8DBE59-48C3-4FF6-BD04-E36613FE5295}"/>
                </a:ext>
              </a:extLst>
            </p:cNvPr>
            <p:cNvSpPr/>
            <p:nvPr/>
          </p:nvSpPr>
          <p:spPr>
            <a:xfrm>
              <a:off x="4114800" y="3505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114">
              <a:extLst>
                <a:ext uri="{FF2B5EF4-FFF2-40B4-BE49-F238E27FC236}">
                  <a16:creationId xmlns:a16="http://schemas.microsoft.com/office/drawing/2014/main" id="{89FF53C7-4263-48A5-93C9-CA7371E7675A}"/>
                </a:ext>
              </a:extLst>
            </p:cNvPr>
            <p:cNvSpPr txBox="1">
              <a:spLocks noChangeArrowheads="1"/>
            </p:cNvSpPr>
            <p:nvPr/>
          </p:nvSpPr>
          <p:spPr bwMode="auto">
            <a:xfrm>
              <a:off x="4267200" y="3657600"/>
              <a:ext cx="30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4</a:t>
              </a:r>
            </a:p>
          </p:txBody>
        </p:sp>
      </p:grpSp>
      <p:grpSp>
        <p:nvGrpSpPr>
          <p:cNvPr id="31" name="Group 138">
            <a:extLst>
              <a:ext uri="{FF2B5EF4-FFF2-40B4-BE49-F238E27FC236}">
                <a16:creationId xmlns:a16="http://schemas.microsoft.com/office/drawing/2014/main" id="{9786A377-7CF1-4A87-8BF9-57513D940BD8}"/>
              </a:ext>
            </a:extLst>
          </p:cNvPr>
          <p:cNvGrpSpPr>
            <a:grpSpLocks/>
          </p:cNvGrpSpPr>
          <p:nvPr/>
        </p:nvGrpSpPr>
        <p:grpSpPr bwMode="auto">
          <a:xfrm>
            <a:off x="9819700" y="5295900"/>
            <a:ext cx="685800" cy="685800"/>
            <a:chOff x="5715000" y="5029200"/>
            <a:chExt cx="685800" cy="685800"/>
          </a:xfrm>
        </p:grpSpPr>
        <p:sp>
          <p:nvSpPr>
            <p:cNvPr id="32" name="Oval 31">
              <a:extLst>
                <a:ext uri="{FF2B5EF4-FFF2-40B4-BE49-F238E27FC236}">
                  <a16:creationId xmlns:a16="http://schemas.microsoft.com/office/drawing/2014/main" id="{2B6C4FAF-9988-4569-9045-D2623C6AB66C}"/>
                </a:ext>
              </a:extLst>
            </p:cNvPr>
            <p:cNvSpPr/>
            <p:nvPr/>
          </p:nvSpPr>
          <p:spPr>
            <a:xfrm>
              <a:off x="5715000" y="5029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115">
              <a:extLst>
                <a:ext uri="{FF2B5EF4-FFF2-40B4-BE49-F238E27FC236}">
                  <a16:creationId xmlns:a16="http://schemas.microsoft.com/office/drawing/2014/main" id="{2FFDBCE2-7291-4537-8996-B8946AC965E7}"/>
                </a:ext>
              </a:extLst>
            </p:cNvPr>
            <p:cNvSpPr txBox="1">
              <a:spLocks noChangeArrowheads="1"/>
            </p:cNvSpPr>
            <p:nvPr/>
          </p:nvSpPr>
          <p:spPr bwMode="auto">
            <a:xfrm>
              <a:off x="5867400" y="5181600"/>
              <a:ext cx="22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5</a:t>
              </a:r>
            </a:p>
          </p:txBody>
        </p:sp>
      </p:grpSp>
      <p:grpSp>
        <p:nvGrpSpPr>
          <p:cNvPr id="34" name="Group 139">
            <a:extLst>
              <a:ext uri="{FF2B5EF4-FFF2-40B4-BE49-F238E27FC236}">
                <a16:creationId xmlns:a16="http://schemas.microsoft.com/office/drawing/2014/main" id="{A9D0D129-BAEE-4E44-A64E-E68470DB1866}"/>
              </a:ext>
            </a:extLst>
          </p:cNvPr>
          <p:cNvGrpSpPr>
            <a:grpSpLocks/>
          </p:cNvGrpSpPr>
          <p:nvPr/>
        </p:nvGrpSpPr>
        <p:grpSpPr bwMode="auto">
          <a:xfrm>
            <a:off x="9743500" y="2247900"/>
            <a:ext cx="685800" cy="685800"/>
            <a:chOff x="5638800" y="1981200"/>
            <a:chExt cx="685800" cy="685800"/>
          </a:xfrm>
        </p:grpSpPr>
        <p:sp>
          <p:nvSpPr>
            <p:cNvPr id="35" name="Oval 34">
              <a:extLst>
                <a:ext uri="{FF2B5EF4-FFF2-40B4-BE49-F238E27FC236}">
                  <a16:creationId xmlns:a16="http://schemas.microsoft.com/office/drawing/2014/main" id="{EF5558BB-6490-48AF-970B-2AD47CC3E0EB}"/>
                </a:ext>
              </a:extLst>
            </p:cNvPr>
            <p:cNvSpPr/>
            <p:nvPr/>
          </p:nvSpPr>
          <p:spPr>
            <a:xfrm>
              <a:off x="5638800" y="1981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116">
              <a:extLst>
                <a:ext uri="{FF2B5EF4-FFF2-40B4-BE49-F238E27FC236}">
                  <a16:creationId xmlns:a16="http://schemas.microsoft.com/office/drawing/2014/main" id="{8C9D5C70-A66D-4856-A2C4-4820EBE7668D}"/>
                </a:ext>
              </a:extLst>
            </p:cNvPr>
            <p:cNvSpPr txBox="1">
              <a:spLocks noChangeArrowheads="1"/>
            </p:cNvSpPr>
            <p:nvPr/>
          </p:nvSpPr>
          <p:spPr bwMode="auto">
            <a:xfrm>
              <a:off x="5791200" y="2133600"/>
              <a:ext cx="22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6</a:t>
              </a:r>
            </a:p>
          </p:txBody>
        </p:sp>
      </p:grpSp>
      <p:grpSp>
        <p:nvGrpSpPr>
          <p:cNvPr id="37" name="Group 140">
            <a:extLst>
              <a:ext uri="{FF2B5EF4-FFF2-40B4-BE49-F238E27FC236}">
                <a16:creationId xmlns:a16="http://schemas.microsoft.com/office/drawing/2014/main" id="{A370A2FC-8798-496D-B578-7AC72C444E55}"/>
              </a:ext>
            </a:extLst>
          </p:cNvPr>
          <p:cNvGrpSpPr>
            <a:grpSpLocks/>
          </p:cNvGrpSpPr>
          <p:nvPr/>
        </p:nvGrpSpPr>
        <p:grpSpPr bwMode="auto">
          <a:xfrm>
            <a:off x="11343700" y="3771900"/>
            <a:ext cx="685800" cy="685800"/>
            <a:chOff x="7239000" y="3505200"/>
            <a:chExt cx="685800" cy="685800"/>
          </a:xfrm>
        </p:grpSpPr>
        <p:sp>
          <p:nvSpPr>
            <p:cNvPr id="38" name="Oval 37">
              <a:extLst>
                <a:ext uri="{FF2B5EF4-FFF2-40B4-BE49-F238E27FC236}">
                  <a16:creationId xmlns:a16="http://schemas.microsoft.com/office/drawing/2014/main" id="{695F7E22-F009-475C-8A2F-E5DEC164F597}"/>
                </a:ext>
              </a:extLst>
            </p:cNvPr>
            <p:cNvSpPr/>
            <p:nvPr/>
          </p:nvSpPr>
          <p:spPr>
            <a:xfrm>
              <a:off x="7239000" y="35052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Box 117">
              <a:extLst>
                <a:ext uri="{FF2B5EF4-FFF2-40B4-BE49-F238E27FC236}">
                  <a16:creationId xmlns:a16="http://schemas.microsoft.com/office/drawing/2014/main" id="{709D5496-6A5E-4E1A-A704-2FFDD204C17C}"/>
                </a:ext>
              </a:extLst>
            </p:cNvPr>
            <p:cNvSpPr txBox="1">
              <a:spLocks noChangeArrowheads="1"/>
            </p:cNvSpPr>
            <p:nvPr/>
          </p:nvSpPr>
          <p:spPr bwMode="auto">
            <a:xfrm>
              <a:off x="7391400" y="36576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t>7</a:t>
              </a:r>
            </a:p>
          </p:txBody>
        </p:sp>
      </p:grpSp>
      <p:sp>
        <p:nvSpPr>
          <p:cNvPr id="40" name="TextBox 39">
            <a:extLst>
              <a:ext uri="{FF2B5EF4-FFF2-40B4-BE49-F238E27FC236}">
                <a16:creationId xmlns:a16="http://schemas.microsoft.com/office/drawing/2014/main" id="{E2FF6865-1706-49ED-93C8-DC216FC17A87}"/>
              </a:ext>
            </a:extLst>
          </p:cNvPr>
          <p:cNvSpPr txBox="1">
            <a:spLocks noChangeArrowheads="1"/>
          </p:cNvSpPr>
          <p:nvPr/>
        </p:nvSpPr>
        <p:spPr bwMode="auto">
          <a:xfrm rot="19001124">
            <a:off x="5433438" y="304165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a = 6</a:t>
            </a:r>
          </a:p>
        </p:txBody>
      </p:sp>
      <p:sp>
        <p:nvSpPr>
          <p:cNvPr id="41" name="TextBox 40">
            <a:extLst>
              <a:ext uri="{FF2B5EF4-FFF2-40B4-BE49-F238E27FC236}">
                <a16:creationId xmlns:a16="http://schemas.microsoft.com/office/drawing/2014/main" id="{34CAF3E1-A2F1-47CD-894F-95E037802745}"/>
              </a:ext>
            </a:extLst>
          </p:cNvPr>
          <p:cNvSpPr txBox="1">
            <a:spLocks noChangeArrowheads="1"/>
          </p:cNvSpPr>
          <p:nvPr/>
        </p:nvSpPr>
        <p:spPr bwMode="auto">
          <a:xfrm>
            <a:off x="6314500" y="37719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b = 2</a:t>
            </a:r>
          </a:p>
        </p:txBody>
      </p:sp>
      <p:sp>
        <p:nvSpPr>
          <p:cNvPr id="42" name="TextBox 41">
            <a:extLst>
              <a:ext uri="{FF2B5EF4-FFF2-40B4-BE49-F238E27FC236}">
                <a16:creationId xmlns:a16="http://schemas.microsoft.com/office/drawing/2014/main" id="{7CC1087E-47A3-4B23-A1FB-4267305398B7}"/>
              </a:ext>
            </a:extLst>
          </p:cNvPr>
          <p:cNvSpPr txBox="1">
            <a:spLocks noChangeArrowheads="1"/>
          </p:cNvSpPr>
          <p:nvPr/>
        </p:nvSpPr>
        <p:spPr bwMode="auto">
          <a:xfrm>
            <a:off x="9743500" y="37719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g = 9</a:t>
            </a:r>
          </a:p>
        </p:txBody>
      </p:sp>
      <p:sp>
        <p:nvSpPr>
          <p:cNvPr id="43" name="TextBox 42">
            <a:extLst>
              <a:ext uri="{FF2B5EF4-FFF2-40B4-BE49-F238E27FC236}">
                <a16:creationId xmlns:a16="http://schemas.microsoft.com/office/drawing/2014/main" id="{6E0BCF41-427A-4FAA-9EED-40718F5C768D}"/>
              </a:ext>
            </a:extLst>
          </p:cNvPr>
          <p:cNvSpPr txBox="1">
            <a:spLocks noChangeArrowheads="1"/>
          </p:cNvSpPr>
          <p:nvPr/>
        </p:nvSpPr>
        <p:spPr bwMode="auto">
          <a:xfrm>
            <a:off x="8067100" y="56007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h = 9</a:t>
            </a:r>
          </a:p>
        </p:txBody>
      </p:sp>
      <p:sp>
        <p:nvSpPr>
          <p:cNvPr id="44" name="TextBox 43">
            <a:extLst>
              <a:ext uri="{FF2B5EF4-FFF2-40B4-BE49-F238E27FC236}">
                <a16:creationId xmlns:a16="http://schemas.microsoft.com/office/drawing/2014/main" id="{965E6DC9-3072-41E8-A463-95B109054856}"/>
              </a:ext>
            </a:extLst>
          </p:cNvPr>
          <p:cNvSpPr txBox="1">
            <a:spLocks noChangeArrowheads="1"/>
          </p:cNvSpPr>
          <p:nvPr/>
        </p:nvSpPr>
        <p:spPr bwMode="auto">
          <a:xfrm rot="2496855">
            <a:off x="10618213" y="296227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k = 6</a:t>
            </a:r>
          </a:p>
        </p:txBody>
      </p:sp>
      <p:sp>
        <p:nvSpPr>
          <p:cNvPr id="45" name="TextBox 44">
            <a:extLst>
              <a:ext uri="{FF2B5EF4-FFF2-40B4-BE49-F238E27FC236}">
                <a16:creationId xmlns:a16="http://schemas.microsoft.com/office/drawing/2014/main" id="{9E74FC0C-A869-474A-9623-C1E468CFFBA9}"/>
              </a:ext>
            </a:extLst>
          </p:cNvPr>
          <p:cNvSpPr txBox="1">
            <a:spLocks noChangeArrowheads="1"/>
          </p:cNvSpPr>
          <p:nvPr/>
        </p:nvSpPr>
        <p:spPr bwMode="auto">
          <a:xfrm>
            <a:off x="8143300" y="22479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d = 4</a:t>
            </a:r>
          </a:p>
        </p:txBody>
      </p:sp>
      <p:sp>
        <p:nvSpPr>
          <p:cNvPr id="46" name="TextBox 45">
            <a:extLst>
              <a:ext uri="{FF2B5EF4-FFF2-40B4-BE49-F238E27FC236}">
                <a16:creationId xmlns:a16="http://schemas.microsoft.com/office/drawing/2014/main" id="{80FA1315-5D56-4CDA-A522-DA88C0DB9281}"/>
              </a:ext>
            </a:extLst>
          </p:cNvPr>
          <p:cNvSpPr txBox="1">
            <a:spLocks noChangeArrowheads="1"/>
          </p:cNvSpPr>
          <p:nvPr/>
        </p:nvSpPr>
        <p:spPr bwMode="auto">
          <a:xfrm rot="2723880">
            <a:off x="5429469" y="4798219"/>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c = 5</a:t>
            </a:r>
          </a:p>
        </p:txBody>
      </p:sp>
      <p:sp>
        <p:nvSpPr>
          <p:cNvPr id="47" name="TextBox 46">
            <a:extLst>
              <a:ext uri="{FF2B5EF4-FFF2-40B4-BE49-F238E27FC236}">
                <a16:creationId xmlns:a16="http://schemas.microsoft.com/office/drawing/2014/main" id="{6D67D66D-0E22-477A-B548-048A7454148F}"/>
              </a:ext>
            </a:extLst>
          </p:cNvPr>
          <p:cNvSpPr txBox="1">
            <a:spLocks noChangeArrowheads="1"/>
          </p:cNvSpPr>
          <p:nvPr/>
        </p:nvSpPr>
        <p:spPr bwMode="auto">
          <a:xfrm rot="2224161">
            <a:off x="7346375" y="3027363"/>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e = 3</a:t>
            </a:r>
          </a:p>
        </p:txBody>
      </p:sp>
      <p:sp>
        <p:nvSpPr>
          <p:cNvPr id="48" name="TextBox 47">
            <a:extLst>
              <a:ext uri="{FF2B5EF4-FFF2-40B4-BE49-F238E27FC236}">
                <a16:creationId xmlns:a16="http://schemas.microsoft.com/office/drawing/2014/main" id="{4A728615-54DB-4D78-9E85-AF17126AC79F}"/>
              </a:ext>
            </a:extLst>
          </p:cNvPr>
          <p:cNvSpPr txBox="1">
            <a:spLocks noChangeArrowheads="1"/>
          </p:cNvSpPr>
          <p:nvPr/>
        </p:nvSpPr>
        <p:spPr bwMode="auto">
          <a:xfrm rot="19016706">
            <a:off x="8786238" y="311785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i = 4</a:t>
            </a:r>
          </a:p>
        </p:txBody>
      </p:sp>
      <p:sp>
        <p:nvSpPr>
          <p:cNvPr id="49" name="TextBox 48">
            <a:extLst>
              <a:ext uri="{FF2B5EF4-FFF2-40B4-BE49-F238E27FC236}">
                <a16:creationId xmlns:a16="http://schemas.microsoft.com/office/drawing/2014/main" id="{1A45DE56-8D29-4C82-B12E-68DD9A1310C4}"/>
              </a:ext>
            </a:extLst>
          </p:cNvPr>
          <p:cNvSpPr txBox="1">
            <a:spLocks noChangeArrowheads="1"/>
          </p:cNvSpPr>
          <p:nvPr/>
        </p:nvSpPr>
        <p:spPr bwMode="auto">
          <a:xfrm rot="19513986">
            <a:off x="7044750" y="461962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f = 8</a:t>
            </a:r>
          </a:p>
        </p:txBody>
      </p:sp>
      <p:sp>
        <p:nvSpPr>
          <p:cNvPr id="50" name="TextBox 49">
            <a:extLst>
              <a:ext uri="{FF2B5EF4-FFF2-40B4-BE49-F238E27FC236}">
                <a16:creationId xmlns:a16="http://schemas.microsoft.com/office/drawing/2014/main" id="{3DC5692A-6FEC-4B6A-8AC2-59DC2C9D5BE7}"/>
              </a:ext>
            </a:extLst>
          </p:cNvPr>
          <p:cNvSpPr txBox="1">
            <a:spLocks noChangeArrowheads="1"/>
          </p:cNvSpPr>
          <p:nvPr/>
        </p:nvSpPr>
        <p:spPr bwMode="auto">
          <a:xfrm rot="18877108">
            <a:off x="10657900" y="48387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j = 7</a:t>
            </a:r>
          </a:p>
        </p:txBody>
      </p:sp>
    </p:spTree>
    <p:extLst>
      <p:ext uri="{BB962C8B-B14F-4D97-AF65-F5344CB8AC3E}">
        <p14:creationId xmlns:p14="http://schemas.microsoft.com/office/powerpoint/2010/main" val="33053691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dissolv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dissolv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dissolv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dissolve">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dissolv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dissolv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dissolve">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dissolv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dissolve">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dissolv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dissolve">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dissolv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dissolve">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dissolve">
                                      <p:cBhvr>
                                        <p:cTn id="117" dur="500"/>
                                        <p:tgtEl>
                                          <p:spTgt spid="48"/>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dissolv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nodeType="click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dissolve">
                                      <p:cBhvr>
                                        <p:cTn id="127" dur="500"/>
                                        <p:tgtEl>
                                          <p:spTgt spid="15"/>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dissolve">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10"/>
                                        </p:tgtEl>
                                        <p:attrNameLst>
                                          <p:attrName>style.visibility</p:attrName>
                                        </p:attrNameLst>
                                      </p:cBhvr>
                                      <p:to>
                                        <p:strVal val="visible"/>
                                      </p:to>
                                    </p:set>
                                    <p:animEffect transition="in" filter="dissolve">
                                      <p:cBhvr>
                                        <p:cTn id="137" dur="500"/>
                                        <p:tgtEl>
                                          <p:spTgt spid="10"/>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dissolve">
                                      <p:cBhvr>
                                        <p:cTn id="142" dur="500"/>
                                        <p:tgtEl>
                                          <p:spTgt spid="44"/>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dissolve">
                                      <p:cBhvr>
                                        <p:cTn id="1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Critical Path Method (CPM)</a:t>
            </a:r>
          </a:p>
        </p:txBody>
      </p:sp>
    </p:spTree>
    <p:extLst>
      <p:ext uri="{BB962C8B-B14F-4D97-AF65-F5344CB8AC3E}">
        <p14:creationId xmlns:p14="http://schemas.microsoft.com/office/powerpoint/2010/main" val="7498333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Program Evaluation and Review Technique</a:t>
            </a:r>
            <a:br>
              <a:rPr lang="en-US" dirty="0"/>
            </a:br>
            <a:r>
              <a:rPr lang="en-US" dirty="0"/>
              <a:t>(PERT)</a:t>
            </a:r>
          </a:p>
        </p:txBody>
      </p:sp>
    </p:spTree>
    <p:extLst>
      <p:ext uri="{BB962C8B-B14F-4D97-AF65-F5344CB8AC3E}">
        <p14:creationId xmlns:p14="http://schemas.microsoft.com/office/powerpoint/2010/main" val="243133912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29EC-95ED-4341-B44B-9610B87ECFDC}"/>
              </a:ext>
            </a:extLst>
          </p:cNvPr>
          <p:cNvSpPr>
            <a:spLocks noGrp="1"/>
          </p:cNvSpPr>
          <p:nvPr>
            <p:ph type="title"/>
          </p:nvPr>
        </p:nvSpPr>
        <p:spPr/>
        <p:txBody>
          <a:bodyPr>
            <a:normAutofit fontScale="90000"/>
          </a:bodyPr>
          <a:lstStyle/>
          <a:p>
            <a:r>
              <a:rPr lang="en-US" altLang="en-US" b="1" dirty="0">
                <a:cs typeface="Arial" panose="020B0604020202020204" pitchFamily="34" charset="0"/>
              </a:rPr>
              <a:t>Activity Times in PERT</a:t>
            </a:r>
            <a:endParaRPr lang="en-US" dirty="0"/>
          </a:p>
        </p:txBody>
      </p:sp>
      <p:pic>
        <p:nvPicPr>
          <p:cNvPr id="128005" name="Oval 29">
            <a:extLst>
              <a:ext uri="{FF2B5EF4-FFF2-40B4-BE49-F238E27FC236}">
                <a16:creationId xmlns:a16="http://schemas.microsoft.com/office/drawing/2014/main" id="{7E1A464B-0373-4240-A43A-DFF2FFB8E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763" y="54330600"/>
            <a:ext cx="8129587"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0901ABD4-95FB-4D72-A937-049807A003B4}"/>
              </a:ext>
            </a:extLst>
          </p:cNvPr>
          <p:cNvSpPr txBox="1">
            <a:spLocks/>
          </p:cNvSpPr>
          <p:nvPr/>
        </p:nvSpPr>
        <p:spPr>
          <a:xfrm>
            <a:off x="76200" y="685800"/>
            <a:ext cx="12115800"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sz="2400" kern="0" dirty="0">
                <a:latin typeface="Book Antiqua" panose="02040602050305030304" pitchFamily="18" charset="0"/>
                <a:cs typeface="Arial" panose="020B0604020202020204" pitchFamily="34" charset="0"/>
              </a:rPr>
              <a:t>Optimistic (</a:t>
            </a:r>
            <a:r>
              <a:rPr lang="en-US" altLang="en-US" sz="2400" i="1" kern="0" dirty="0">
                <a:latin typeface="Book Antiqua" panose="02040602050305030304" pitchFamily="18" charset="0"/>
                <a:cs typeface="Arial" panose="020B0604020202020204" pitchFamily="34" charset="0"/>
              </a:rPr>
              <a:t>a</a:t>
            </a:r>
            <a:r>
              <a:rPr lang="en-US" altLang="en-US" sz="2400" kern="0" dirty="0">
                <a:latin typeface="Book Antiqua" panose="02040602050305030304" pitchFamily="18" charset="0"/>
                <a:cs typeface="Arial" panose="020B0604020202020204" pitchFamily="34" charset="0"/>
              </a:rPr>
              <a:t>)</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a</a:t>
            </a:r>
            <a:r>
              <a:rPr lang="en-US" altLang="en-US" kern="0" dirty="0">
                <a:latin typeface="Book Antiqua" panose="02040602050305030304" pitchFamily="18" charset="0"/>
                <a:cs typeface="Arial" panose="020B0604020202020204" pitchFamily="34" charset="0"/>
              </a:rPr>
              <a:t> has 1% probability. </a:t>
            </a:r>
            <a:r>
              <a:rPr lang="en-US" altLang="en-US" kern="0" dirty="0">
                <a:latin typeface="Book Antiqua" panose="02040602050305030304" pitchFamily="18" charset="0"/>
                <a:cs typeface="Arial" panose="020B0604020202020204" pitchFamily="34" charset="0"/>
                <a:sym typeface="Wingdings" panose="05000000000000000000" pitchFamily="2" charset="2"/>
              </a:rPr>
              <a:t> ≥ a has 99% probability</a:t>
            </a:r>
            <a:endParaRPr lang="en-US" altLang="en-US" kern="0" dirty="0">
              <a:latin typeface="Book Antiqua" panose="02040602050305030304" pitchFamily="18" charset="0"/>
              <a:cs typeface="Arial" panose="020B0604020202020204" pitchFamily="34" charset="0"/>
            </a:endParaRPr>
          </a:p>
          <a:p>
            <a:r>
              <a:rPr lang="en-US" altLang="en-US" sz="2400" kern="0" dirty="0">
                <a:latin typeface="Book Antiqua" panose="02040602050305030304" pitchFamily="18" charset="0"/>
                <a:cs typeface="Arial" panose="020B0604020202020204" pitchFamily="34" charset="0"/>
              </a:rPr>
              <a:t>Pessimistic (</a:t>
            </a:r>
            <a:r>
              <a:rPr lang="en-US" altLang="en-US" sz="2400" i="1" kern="0" dirty="0">
                <a:latin typeface="Book Antiqua" panose="02040602050305030304" pitchFamily="18" charset="0"/>
                <a:cs typeface="Arial" panose="020B0604020202020204" pitchFamily="34" charset="0"/>
              </a:rPr>
              <a:t>b)</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b</a:t>
            </a:r>
            <a:r>
              <a:rPr lang="en-US" altLang="en-US" kern="0" dirty="0">
                <a:latin typeface="Book Antiqua" panose="02040602050305030304" pitchFamily="18" charset="0"/>
                <a:cs typeface="Arial" panose="020B0604020202020204" pitchFamily="34" charset="0"/>
              </a:rPr>
              <a:t> has 1% probability</a:t>
            </a:r>
            <a:r>
              <a:rPr lang="en-US" altLang="en-US" kern="0" dirty="0">
                <a:latin typeface="Book Antiqua" panose="02040602050305030304" pitchFamily="18" charset="0"/>
                <a:cs typeface="Arial" panose="020B0604020202020204" pitchFamily="34" charset="0"/>
                <a:sym typeface="Wingdings" panose="05000000000000000000" pitchFamily="2" charset="2"/>
              </a:rPr>
              <a:t>  </a:t>
            </a:r>
            <a:r>
              <a:rPr lang="en-US" altLang="en-US" kern="0" dirty="0">
                <a:latin typeface="Book Antiqua" panose="02040602050305030304" pitchFamily="18" charset="0"/>
                <a:cs typeface="Arial" panose="020B0604020202020204" pitchFamily="34" charset="0"/>
              </a:rPr>
              <a:t>≤</a:t>
            </a:r>
            <a:r>
              <a:rPr lang="en-US" altLang="en-US" kern="0" dirty="0">
                <a:latin typeface="Book Antiqua" panose="02040602050305030304" pitchFamily="18" charset="0"/>
                <a:cs typeface="Arial" panose="020B0604020202020204" pitchFamily="34" charset="0"/>
                <a:sym typeface="Wingdings" panose="05000000000000000000" pitchFamily="2" charset="2"/>
              </a:rPr>
              <a:t> b has 99% probability</a:t>
            </a:r>
            <a:endParaRPr lang="en-US" altLang="en-US" kern="0" dirty="0">
              <a:latin typeface="Book Antiqua" panose="02040602050305030304" pitchFamily="18" charset="0"/>
              <a:cs typeface="Arial" panose="020B0604020202020204" pitchFamily="34" charset="0"/>
            </a:endParaRPr>
          </a:p>
          <a:p>
            <a:r>
              <a:rPr lang="en-US" altLang="en-US" sz="2400" kern="0" dirty="0">
                <a:latin typeface="Book Antiqua" panose="02040602050305030304" pitchFamily="18" charset="0"/>
                <a:cs typeface="Arial" panose="020B0604020202020204" pitchFamily="34" charset="0"/>
              </a:rPr>
              <a:t>Most likely (</a:t>
            </a:r>
            <a:r>
              <a:rPr lang="en-US" altLang="en-US" sz="2400" i="1" kern="0" dirty="0">
                <a:latin typeface="Book Antiqua" panose="02040602050305030304" pitchFamily="18" charset="0"/>
                <a:cs typeface="Arial" panose="020B0604020202020204" pitchFamily="34" charset="0"/>
              </a:rPr>
              <a:t>m</a:t>
            </a:r>
            <a:r>
              <a:rPr lang="en-US" altLang="en-US" sz="2400" kern="0" dirty="0">
                <a:latin typeface="Book Antiqua" panose="02040602050305030304" pitchFamily="18" charset="0"/>
                <a:cs typeface="Arial" panose="020B0604020202020204" pitchFamily="34" charset="0"/>
              </a:rPr>
              <a:t>)</a:t>
            </a:r>
          </a:p>
          <a:p>
            <a:pPr lvl="1"/>
            <a:r>
              <a:rPr lang="en-US" altLang="en-US" kern="0" dirty="0">
                <a:latin typeface="Book Antiqua" panose="02040602050305030304" pitchFamily="18" charset="0"/>
                <a:cs typeface="Arial" panose="020B0604020202020204" pitchFamily="34" charset="0"/>
              </a:rPr>
              <a:t>The mode of the distribution</a:t>
            </a:r>
          </a:p>
          <a:p>
            <a:r>
              <a:rPr lang="en-US" altLang="en-US" sz="2400" kern="0" dirty="0">
                <a:latin typeface="Book Antiqua" panose="02040602050305030304" pitchFamily="18" charset="0"/>
                <a:cs typeface="Arial" panose="020B0604020202020204" pitchFamily="34" charset="0"/>
              </a:rPr>
              <a:t>All possible task durations (or task costs) can be represented by statistical distributions</a:t>
            </a:r>
          </a:p>
        </p:txBody>
      </p:sp>
    </p:spTree>
    <p:extLst>
      <p:ext uri="{BB962C8B-B14F-4D97-AF65-F5344CB8AC3E}">
        <p14:creationId xmlns:p14="http://schemas.microsoft.com/office/powerpoint/2010/main" val="385650146"/>
      </p:ext>
    </p:extLst>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4D04-7604-4B36-A443-8C57C8C00A29}"/>
              </a:ext>
            </a:extLst>
          </p:cNvPr>
          <p:cNvSpPr>
            <a:spLocks noGrp="1"/>
          </p:cNvSpPr>
          <p:nvPr>
            <p:ph type="title"/>
          </p:nvPr>
        </p:nvSpPr>
        <p:spPr/>
        <p:txBody>
          <a:bodyPr>
            <a:normAutofit fontScale="90000"/>
          </a:bodyPr>
          <a:lstStyle/>
          <a:p>
            <a:r>
              <a:rPr lang="en-US" altLang="en-US" b="1" dirty="0">
                <a:cs typeface="Arial" panose="020B0604020202020204" pitchFamily="34" charset="0"/>
              </a:rPr>
              <a:t>Beta Distribution: The Probability  Distribution of Activity Times</a:t>
            </a:r>
            <a:endParaRPr lang="en-US" dirty="0"/>
          </a:p>
        </p:txBody>
      </p:sp>
      <p:pic>
        <p:nvPicPr>
          <p:cNvPr id="6" name="Picture 3" descr="F05">
            <a:extLst>
              <a:ext uri="{FF2B5EF4-FFF2-40B4-BE49-F238E27FC236}">
                <a16:creationId xmlns:a16="http://schemas.microsoft.com/office/drawing/2014/main" id="{CC4F0CC5-E779-4D87-B437-E4D890C91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25659"/>
            <a:ext cx="748885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6C618440-0207-4DD1-B984-889DA1ACD0D9}"/>
              </a:ext>
            </a:extLst>
          </p:cNvPr>
          <p:cNvSpPr txBox="1">
            <a:spLocks/>
          </p:cNvSpPr>
          <p:nvPr/>
        </p:nvSpPr>
        <p:spPr>
          <a:xfrm>
            <a:off x="6248400" y="4730859"/>
            <a:ext cx="5355254" cy="16764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kern="0" dirty="0">
                <a:latin typeface="Times New Roman" panose="02020603050405020304" pitchFamily="18" charset="0"/>
                <a:cs typeface="Times New Roman" panose="02020603050405020304" pitchFamily="18" charset="0"/>
              </a:rPr>
              <a:t>Mean = : T</a:t>
            </a:r>
            <a:r>
              <a:rPr lang="en-US" altLang="en-US" kern="0" baseline="-25000" dirty="0">
                <a:latin typeface="Times New Roman" panose="02020603050405020304" pitchFamily="18" charset="0"/>
                <a:cs typeface="Times New Roman" panose="02020603050405020304" pitchFamily="18" charset="0"/>
              </a:rPr>
              <a:t>E </a:t>
            </a:r>
            <a:r>
              <a:rPr lang="en-US" altLang="en-US" kern="0" dirty="0">
                <a:latin typeface="Times New Roman" panose="02020603050405020304" pitchFamily="18" charset="0"/>
                <a:cs typeface="Times New Roman" panose="02020603050405020304" pitchFamily="18" charset="0"/>
              </a:rPr>
              <a:t>= (</a:t>
            </a:r>
            <a:r>
              <a:rPr lang="en-US" altLang="en-US" i="1" kern="0" dirty="0">
                <a:latin typeface="Times New Roman" panose="02020603050405020304" pitchFamily="18" charset="0"/>
                <a:cs typeface="Times New Roman" panose="02020603050405020304" pitchFamily="18" charset="0"/>
              </a:rPr>
              <a:t>a</a:t>
            </a:r>
            <a:r>
              <a:rPr lang="en-US" altLang="en-US" kern="0" dirty="0">
                <a:latin typeface="Times New Roman" panose="02020603050405020304" pitchFamily="18" charset="0"/>
                <a:cs typeface="Times New Roman" panose="02020603050405020304" pitchFamily="18" charset="0"/>
              </a:rPr>
              <a:t> + 4</a:t>
            </a:r>
            <a:r>
              <a:rPr lang="en-US" altLang="en-US" i="1" kern="0" dirty="0">
                <a:latin typeface="Times New Roman" panose="02020603050405020304" pitchFamily="18" charset="0"/>
                <a:cs typeface="Times New Roman" panose="02020603050405020304" pitchFamily="18" charset="0"/>
              </a:rPr>
              <a:t>m + b</a:t>
            </a:r>
            <a:r>
              <a:rPr lang="en-US" altLang="en-US" kern="0" dirty="0">
                <a:latin typeface="Times New Roman" panose="02020603050405020304" pitchFamily="18" charset="0"/>
                <a:cs typeface="Times New Roman" panose="02020603050405020304" pitchFamily="18" charset="0"/>
              </a:rPr>
              <a:t>)/6</a:t>
            </a:r>
          </a:p>
          <a:p>
            <a:r>
              <a:rPr lang="en-US" altLang="en-US" kern="0" dirty="0">
                <a:latin typeface="Times New Roman" panose="02020603050405020304" pitchFamily="18" charset="0"/>
                <a:cs typeface="Times New Roman" panose="02020603050405020304" pitchFamily="18" charset="0"/>
              </a:rPr>
              <a:t>Standard deviation = </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 = (</a:t>
            </a:r>
            <a:r>
              <a:rPr lang="en-US" altLang="ja-JP" i="1" kern="0" dirty="0">
                <a:latin typeface="Times New Roman" panose="02020603050405020304" pitchFamily="18" charset="0"/>
                <a:ea typeface="ＭＳ Ｐゴシック" panose="020B0600070205080204" pitchFamily="34" charset="-128"/>
                <a:sym typeface="Symbol" panose="05050102010706020507" pitchFamily="18" charset="2"/>
              </a:rPr>
              <a:t>b</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a:t>
            </a:r>
            <a:r>
              <a:rPr lang="en-US" altLang="ja-JP" i="1" kern="0" dirty="0">
                <a:latin typeface="Times New Roman" panose="02020603050405020304" pitchFamily="18" charset="0"/>
                <a:ea typeface="ＭＳ Ｐゴシック" panose="020B0600070205080204" pitchFamily="34" charset="-128"/>
                <a:sym typeface="Symbol" panose="05050102010706020507" pitchFamily="18" charset="2"/>
              </a:rPr>
              <a:t>a</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)/6</a:t>
            </a:r>
          </a:p>
          <a:p>
            <a:r>
              <a:rPr lang="en-US" altLang="en-US" kern="0" dirty="0">
                <a:latin typeface="Times New Roman" panose="02020603050405020304" pitchFamily="18" charset="0"/>
                <a:cs typeface="Times New Roman" panose="02020603050405020304" pitchFamily="18" charset="0"/>
              </a:rPr>
              <a:t>Variance = </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a:t>
            </a:r>
            <a:r>
              <a:rPr lang="en-US" altLang="ja-JP" kern="0" baseline="30000" dirty="0">
                <a:latin typeface="Times New Roman" panose="02020603050405020304" pitchFamily="18" charset="0"/>
                <a:ea typeface="ＭＳ Ｐゴシック" panose="020B0600070205080204" pitchFamily="34" charset="-128"/>
                <a:sym typeface="Symbol" panose="05050102010706020507" pitchFamily="18" charset="2"/>
              </a:rPr>
              <a:t>2</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 = [(</a:t>
            </a:r>
            <a:r>
              <a:rPr lang="en-US" altLang="ja-JP" i="1" kern="0" dirty="0">
                <a:latin typeface="Times New Roman" panose="02020603050405020304" pitchFamily="18" charset="0"/>
                <a:ea typeface="ＭＳ Ｐゴシック" panose="020B0600070205080204" pitchFamily="34" charset="-128"/>
                <a:sym typeface="Symbol" panose="05050102010706020507" pitchFamily="18" charset="2"/>
              </a:rPr>
              <a:t>b-a</a:t>
            </a:r>
            <a:r>
              <a:rPr lang="en-US" altLang="ja-JP" kern="0" dirty="0">
                <a:latin typeface="Times New Roman" panose="02020603050405020304" pitchFamily="18" charset="0"/>
                <a:ea typeface="ＭＳ Ｐゴシック" panose="020B0600070205080204" pitchFamily="34" charset="-128"/>
                <a:sym typeface="Symbol" panose="05050102010706020507" pitchFamily="18" charset="2"/>
              </a:rPr>
              <a:t>)/6]</a:t>
            </a:r>
            <a:r>
              <a:rPr lang="en-US" altLang="ja-JP" kern="0" baseline="30000" dirty="0">
                <a:latin typeface="Times New Roman" panose="02020603050405020304" pitchFamily="18" charset="0"/>
                <a:ea typeface="ＭＳ Ｐゴシック" panose="020B0600070205080204" pitchFamily="34" charset="-128"/>
                <a:sym typeface="Symbol" panose="05050102010706020507" pitchFamily="18" charset="2"/>
              </a:rPr>
              <a:t>2</a:t>
            </a:r>
            <a:endParaRPr lang="en-US" altLang="ja-JP" sz="2400" kern="0" dirty="0">
              <a:latin typeface="Times New Roman" panose="0202060305040502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cs typeface="Arial" panose="020B0604020202020204" pitchFamily="34" charset="0"/>
              <a:sym typeface="Symbol" panose="05050102010706020507" pitchFamily="18" charset="2"/>
            </a:endParaRPr>
          </a:p>
          <a:p>
            <a:pPr>
              <a:buFont typeface="Wingdings" pitchFamily="2" charset="2"/>
              <a:buNone/>
            </a:pPr>
            <a:endParaRPr lang="en-US" altLang="en-US" sz="2400" kern="0" dirty="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079910008"/>
      </p:ext>
    </p:extLst>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B624-7AFA-4F57-8371-7FB401FF7338}"/>
              </a:ext>
            </a:extLst>
          </p:cNvPr>
          <p:cNvSpPr>
            <a:spLocks noGrp="1"/>
          </p:cNvSpPr>
          <p:nvPr>
            <p:ph type="title"/>
          </p:nvPr>
        </p:nvSpPr>
        <p:spPr/>
        <p:txBody>
          <a:bodyPr>
            <a:normAutofit fontScale="90000"/>
          </a:bodyPr>
          <a:lstStyle/>
          <a:p>
            <a:r>
              <a:rPr lang="en-US" altLang="en-US" b="0" dirty="0">
                <a:cs typeface="Arial" panose="020B0604020202020204" pitchFamily="34" charset="0"/>
              </a:rPr>
              <a:t>95% &amp; 90% Levels</a:t>
            </a:r>
            <a:endParaRPr lang="en-US" b="0" dirty="0"/>
          </a:p>
        </p:txBody>
      </p:sp>
      <p:sp>
        <p:nvSpPr>
          <p:cNvPr id="4" name="Content Placeholder 2">
            <a:extLst>
              <a:ext uri="{FF2B5EF4-FFF2-40B4-BE49-F238E27FC236}">
                <a16:creationId xmlns:a16="http://schemas.microsoft.com/office/drawing/2014/main" id="{7FBE67FF-0BAD-40D4-A307-5B04347028E2}"/>
              </a:ext>
            </a:extLst>
          </p:cNvPr>
          <p:cNvSpPr txBox="1">
            <a:spLocks/>
          </p:cNvSpPr>
          <p:nvPr/>
        </p:nvSpPr>
        <p:spPr>
          <a:xfrm>
            <a:off x="228600" y="762000"/>
            <a:ext cx="8229600"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sz="2400" kern="0" dirty="0">
                <a:latin typeface="Book Antiqua" panose="02040602050305030304" pitchFamily="18" charset="0"/>
                <a:cs typeface="Arial" panose="020B0604020202020204" pitchFamily="34" charset="0"/>
              </a:rPr>
              <a:t>If we replace 99% with 95% level</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a</a:t>
            </a:r>
            <a:r>
              <a:rPr lang="en-US" altLang="en-US" kern="0" dirty="0">
                <a:latin typeface="Book Antiqua" panose="02040602050305030304" pitchFamily="18" charset="0"/>
                <a:cs typeface="Arial" panose="020B0604020202020204" pitchFamily="34" charset="0"/>
              </a:rPr>
              <a:t> has 5% probability </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b</a:t>
            </a:r>
            <a:r>
              <a:rPr lang="en-US" altLang="en-US" kern="0" dirty="0">
                <a:latin typeface="Book Antiqua" panose="02040602050305030304" pitchFamily="18" charset="0"/>
                <a:cs typeface="Arial" panose="020B0604020202020204" pitchFamily="34" charset="0"/>
              </a:rPr>
              <a:t> has 5% probability </a:t>
            </a:r>
          </a:p>
          <a:p>
            <a:pPr lvl="1"/>
            <a:endParaRPr lang="en-US" altLang="en-US" kern="0" dirty="0">
              <a:latin typeface="Book Antiqua" panose="02040602050305030304" pitchFamily="18" charset="0"/>
              <a:cs typeface="Arial" panose="020B0604020202020204" pitchFamily="34" charset="0"/>
            </a:endParaRPr>
          </a:p>
          <a:p>
            <a:pPr marL="342900" lvl="1" indent="-342900">
              <a:buFont typeface="Wingdings" pitchFamily="2" charset="2"/>
              <a:buChar char="p"/>
            </a:pPr>
            <a:r>
              <a:rPr lang="en-US" altLang="en-US" kern="0" dirty="0">
                <a:latin typeface="Book Antiqua" panose="02040602050305030304" pitchFamily="18" charset="0"/>
                <a:ea typeface="ＭＳ Ｐゴシック" pitchFamily="-65" charset="-128"/>
                <a:cs typeface="Arial" panose="020B0604020202020204" pitchFamily="34" charset="0"/>
              </a:rPr>
              <a:t>If we replace 99% with 90% level</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a</a:t>
            </a:r>
            <a:r>
              <a:rPr lang="en-US" altLang="en-US" kern="0" dirty="0">
                <a:latin typeface="Book Antiqua" panose="02040602050305030304" pitchFamily="18" charset="0"/>
                <a:cs typeface="Arial" panose="020B0604020202020204" pitchFamily="34" charset="0"/>
              </a:rPr>
              <a:t> has 10% probability </a:t>
            </a:r>
          </a:p>
          <a:p>
            <a:pPr lvl="1"/>
            <a:r>
              <a:rPr lang="en-US" altLang="en-US" kern="0" dirty="0">
                <a:latin typeface="Book Antiqua" panose="02040602050305030304" pitchFamily="18" charset="0"/>
                <a:cs typeface="Arial" panose="020B0604020202020204" pitchFamily="34" charset="0"/>
              </a:rPr>
              <a:t>Activity duration to be ≥ </a:t>
            </a:r>
            <a:r>
              <a:rPr lang="en-US" altLang="en-US" i="1" kern="0" dirty="0">
                <a:latin typeface="Book Antiqua" panose="02040602050305030304" pitchFamily="18" charset="0"/>
                <a:cs typeface="Arial" panose="020B0604020202020204" pitchFamily="34" charset="0"/>
              </a:rPr>
              <a:t>b</a:t>
            </a:r>
            <a:r>
              <a:rPr lang="en-US" altLang="en-US" kern="0" dirty="0">
                <a:latin typeface="Book Antiqua" panose="02040602050305030304" pitchFamily="18" charset="0"/>
                <a:cs typeface="Arial" panose="020B0604020202020204" pitchFamily="34" charset="0"/>
              </a:rPr>
              <a:t> has 10% probability </a:t>
            </a: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graphicFrame>
        <p:nvGraphicFramePr>
          <p:cNvPr id="5" name="Object 2">
            <a:extLst>
              <a:ext uri="{FF2B5EF4-FFF2-40B4-BE49-F238E27FC236}">
                <a16:creationId xmlns:a16="http://schemas.microsoft.com/office/drawing/2014/main" id="{EFD3E8CB-68EA-44DA-BC24-262CD822D562}"/>
              </a:ext>
            </a:extLst>
          </p:cNvPr>
          <p:cNvGraphicFramePr>
            <a:graphicFrameLocks noChangeAspect="1"/>
          </p:cNvGraphicFramePr>
          <p:nvPr/>
        </p:nvGraphicFramePr>
        <p:xfrm>
          <a:off x="8229600" y="2743200"/>
          <a:ext cx="1600200" cy="868363"/>
        </p:xfrm>
        <a:graphic>
          <a:graphicData uri="http://schemas.openxmlformats.org/presentationml/2006/ole">
            <mc:AlternateContent xmlns:mc="http://schemas.openxmlformats.org/markup-compatibility/2006">
              <mc:Choice xmlns:v="urn:schemas-microsoft-com:vml" Requires="v">
                <p:oleObj spid="_x0000_s216066" name="Equation" r:id="rId3" imgW="723600" imgH="393480" progId="Equation.3">
                  <p:embed/>
                </p:oleObj>
              </mc:Choice>
              <mc:Fallback>
                <p:oleObj name="Equation" r:id="rId3" imgW="723600" imgH="393480" progId="Equation.3">
                  <p:embed/>
                  <p:pic>
                    <p:nvPicPr>
                      <p:cNvPr id="5" name="Object 2">
                        <a:extLst>
                          <a:ext uri="{FF2B5EF4-FFF2-40B4-BE49-F238E27FC236}">
                            <a16:creationId xmlns:a16="http://schemas.microsoft.com/office/drawing/2014/main" id="{EFD3E8CB-68EA-44DA-BC24-262CD822D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743200"/>
                        <a:ext cx="160020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a:extLst>
              <a:ext uri="{FF2B5EF4-FFF2-40B4-BE49-F238E27FC236}">
                <a16:creationId xmlns:a16="http://schemas.microsoft.com/office/drawing/2014/main" id="{3AED9264-30F9-4D3E-92BD-6C45C4C8A8EC}"/>
              </a:ext>
            </a:extLst>
          </p:cNvPr>
          <p:cNvGraphicFramePr>
            <a:graphicFrameLocks noChangeAspect="1"/>
          </p:cNvGraphicFramePr>
          <p:nvPr/>
        </p:nvGraphicFramePr>
        <p:xfrm>
          <a:off x="8153400" y="1371600"/>
          <a:ext cx="1676400" cy="909638"/>
        </p:xfrm>
        <a:graphic>
          <a:graphicData uri="http://schemas.openxmlformats.org/presentationml/2006/ole">
            <mc:AlternateContent xmlns:mc="http://schemas.openxmlformats.org/markup-compatibility/2006">
              <mc:Choice xmlns:v="urn:schemas-microsoft-com:vml" Requires="v">
                <p:oleObj spid="_x0000_s216067" name="Equation" r:id="rId5" imgW="723600" imgH="393480" progId="Equation.3">
                  <p:embed/>
                </p:oleObj>
              </mc:Choice>
              <mc:Fallback>
                <p:oleObj name="Equation" r:id="rId5" imgW="723600" imgH="393480" progId="Equation.3">
                  <p:embed/>
                  <p:pic>
                    <p:nvPicPr>
                      <p:cNvPr id="6" name="Object 8">
                        <a:extLst>
                          <a:ext uri="{FF2B5EF4-FFF2-40B4-BE49-F238E27FC236}">
                            <a16:creationId xmlns:a16="http://schemas.microsoft.com/office/drawing/2014/main" id="{3AED9264-30F9-4D3E-92BD-6C45C4C8A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1371600"/>
                        <a:ext cx="1676400"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7303112"/>
      </p:ext>
    </p:extLst>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3D96-61E8-4E3F-A38D-1773624D8C9E}"/>
              </a:ext>
            </a:extLst>
          </p:cNvPr>
          <p:cNvSpPr>
            <a:spLocks noGrp="1"/>
          </p:cNvSpPr>
          <p:nvPr>
            <p:ph type="title"/>
          </p:nvPr>
        </p:nvSpPr>
        <p:spPr/>
        <p:txBody>
          <a:bodyPr>
            <a:normAutofit fontScale="90000"/>
          </a:bodyPr>
          <a:lstStyle/>
          <a:p>
            <a:r>
              <a:rPr lang="en-US" altLang="en-US" b="1" dirty="0">
                <a:cs typeface="Arial" panose="020B0604020202020204" pitchFamily="34" charset="0"/>
              </a:rPr>
              <a:t>Probability of Completing the Critical Path on Time</a:t>
            </a:r>
            <a:endParaRPr lang="en-US" dirty="0"/>
          </a:p>
        </p:txBody>
      </p:sp>
      <p:sp>
        <p:nvSpPr>
          <p:cNvPr id="4" name="Content Placeholder 2">
            <a:extLst>
              <a:ext uri="{FF2B5EF4-FFF2-40B4-BE49-F238E27FC236}">
                <a16:creationId xmlns:a16="http://schemas.microsoft.com/office/drawing/2014/main" id="{7A9A9C9B-028A-45EF-87E9-F09C50EEE7B6}"/>
              </a:ext>
            </a:extLst>
          </p:cNvPr>
          <p:cNvSpPr txBox="1">
            <a:spLocks/>
          </p:cNvSpPr>
          <p:nvPr/>
        </p:nvSpPr>
        <p:spPr>
          <a:xfrm>
            <a:off x="152400" y="685801"/>
            <a:ext cx="11963400" cy="23622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We assume the various activities are statistically independent of each other </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Individual variances (and mean) of the activities on a path can then be summed to find the variance (mean) of the path</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Determine the mean and standard deviation of the critical path</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Compute the probability of critical path being </a:t>
            </a:r>
            <a:r>
              <a:rPr lang="en-US" altLang="en-US" sz="2400" kern="0" dirty="0">
                <a:latin typeface="Book Antiqua" panose="02040602050305030304" pitchFamily="18" charset="0"/>
              </a:rPr>
              <a:t>≤ </a:t>
            </a:r>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a</a:t>
            </a:r>
          </a:p>
          <a:p>
            <a:pPr>
              <a:buFont typeface="Wingdings" pitchFamily="2" charset="2"/>
              <a:buNone/>
            </a:pPr>
            <a:endParaRPr lang="en-US" altLang="en-US" sz="2400" kern="0" dirty="0">
              <a:latin typeface="Book Antiqua" panose="02040602050305030304" pitchFamily="18" charset="0"/>
              <a:sym typeface="Symbol" panose="05050102010706020507" pitchFamily="18" charset="2"/>
            </a:endParaRPr>
          </a:p>
        </p:txBody>
      </p:sp>
      <p:graphicFrame>
        <p:nvGraphicFramePr>
          <p:cNvPr id="5" name="Object 2">
            <a:extLst>
              <a:ext uri="{FF2B5EF4-FFF2-40B4-BE49-F238E27FC236}">
                <a16:creationId xmlns:a16="http://schemas.microsoft.com/office/drawing/2014/main" id="{DBE5B6EB-117B-4044-AEC4-24DF4A85F947}"/>
              </a:ext>
            </a:extLst>
          </p:cNvPr>
          <p:cNvGraphicFramePr>
            <a:graphicFrameLocks noChangeAspect="1"/>
          </p:cNvGraphicFramePr>
          <p:nvPr/>
        </p:nvGraphicFramePr>
        <p:xfrm>
          <a:off x="7239000" y="2708731"/>
          <a:ext cx="2743200" cy="1367969"/>
        </p:xfrm>
        <a:graphic>
          <a:graphicData uri="http://schemas.openxmlformats.org/presentationml/2006/ole">
            <mc:AlternateContent xmlns:mc="http://schemas.openxmlformats.org/markup-compatibility/2006">
              <mc:Choice xmlns:v="urn:schemas-microsoft-com:vml" Requires="v">
                <p:oleObj spid="_x0000_s217090" name="Equation" r:id="rId3" imgW="939600" imgH="469800" progId="Equation.3">
                  <p:embed/>
                </p:oleObj>
              </mc:Choice>
              <mc:Fallback>
                <p:oleObj name="Equation" r:id="rId3" imgW="939600" imgH="469800" progId="Equation.3">
                  <p:embed/>
                  <p:pic>
                    <p:nvPicPr>
                      <p:cNvPr id="5" name="Object 2">
                        <a:extLst>
                          <a:ext uri="{FF2B5EF4-FFF2-40B4-BE49-F238E27FC236}">
                            <a16:creationId xmlns:a16="http://schemas.microsoft.com/office/drawing/2014/main" id="{DBE5B6EB-117B-4044-AEC4-24DF4A85F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708731"/>
                        <a:ext cx="2743200" cy="1367969"/>
                      </a:xfrm>
                      <a:prstGeom prst="rect">
                        <a:avLst/>
                      </a:prstGeom>
                      <a:noFill/>
                    </p:spPr>
                  </p:pic>
                </p:oleObj>
              </mc:Fallback>
            </mc:AlternateContent>
          </a:graphicData>
        </a:graphic>
      </p:graphicFrame>
      <p:sp>
        <p:nvSpPr>
          <p:cNvPr id="6" name="Content Placeholder 2">
            <a:extLst>
              <a:ext uri="{FF2B5EF4-FFF2-40B4-BE49-F238E27FC236}">
                <a16:creationId xmlns:a16="http://schemas.microsoft.com/office/drawing/2014/main" id="{065010FC-C7A4-4B0A-A03D-EB699957E6AF}"/>
              </a:ext>
            </a:extLst>
          </p:cNvPr>
          <p:cNvSpPr txBox="1">
            <a:spLocks/>
          </p:cNvSpPr>
          <p:nvPr/>
        </p:nvSpPr>
        <p:spPr>
          <a:xfrm>
            <a:off x="228600" y="3810000"/>
            <a:ext cx="11734800" cy="12192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i="1" kern="0" dirty="0">
                <a:latin typeface="Book Antiqua" panose="02040602050305030304" pitchFamily="18" charset="0"/>
              </a:rPr>
              <a:t>D</a:t>
            </a:r>
            <a:r>
              <a:rPr lang="en-US" altLang="en-US" sz="2400" i="1" kern="0" baseline="-25000" dirty="0">
                <a:latin typeface="Book Antiqua" panose="02040602050305030304" pitchFamily="18" charset="0"/>
              </a:rPr>
              <a:t>CP</a:t>
            </a:r>
            <a:r>
              <a:rPr lang="en-US" altLang="en-US" sz="2400" i="1" kern="0" dirty="0">
                <a:latin typeface="Book Antiqua" panose="02040602050305030304" pitchFamily="18" charset="0"/>
              </a:rPr>
              <a:t> = </a:t>
            </a:r>
            <a:r>
              <a:rPr lang="en-US" altLang="en-US" sz="2400" kern="0" dirty="0">
                <a:latin typeface="Book Antiqua" panose="02040602050305030304" pitchFamily="18" charset="0"/>
              </a:rPr>
              <a:t>the desired completion date of the critical path</a:t>
            </a:r>
          </a:p>
          <a:p>
            <a:pPr>
              <a:spcBef>
                <a:spcPct val="0"/>
              </a:spcBef>
              <a:buFont typeface="Wingdings" pitchFamily="2" charset="2"/>
              <a:buNone/>
            </a:pPr>
            <a:r>
              <a:rPr lang="en-US" altLang="en-US" sz="2400" kern="0" dirty="0" err="1">
                <a:latin typeface="Book Antiqua" panose="02040602050305030304" pitchFamily="18" charset="0"/>
              </a:rPr>
              <a:t>m</a:t>
            </a:r>
            <a:r>
              <a:rPr lang="en-US" altLang="en-US" sz="2400" i="1" kern="0" baseline="-25000" dirty="0" err="1">
                <a:latin typeface="Book Antiqua" panose="02040602050305030304" pitchFamily="18" charset="0"/>
              </a:rPr>
              <a:t>CP</a:t>
            </a:r>
            <a:r>
              <a:rPr lang="en-US" altLang="en-US" sz="2400" kern="0" dirty="0">
                <a:latin typeface="Book Antiqua" panose="02040602050305030304" pitchFamily="18" charset="0"/>
              </a:rPr>
              <a:t>= the sum of the T</a:t>
            </a:r>
            <a:r>
              <a:rPr lang="en-US" altLang="en-US" sz="2400" kern="0" baseline="-25000" dirty="0">
                <a:latin typeface="Book Antiqua" panose="02040602050305030304" pitchFamily="18" charset="0"/>
              </a:rPr>
              <a:t>E</a:t>
            </a:r>
            <a:r>
              <a:rPr lang="en-US" altLang="en-US" sz="2400" kern="0" dirty="0">
                <a:latin typeface="Book Antiqua" panose="02040602050305030304" pitchFamily="18" charset="0"/>
              </a:rPr>
              <a:t> for the activities on the critical path</a:t>
            </a:r>
          </a:p>
          <a:p>
            <a:pPr>
              <a:spcBef>
                <a:spcPct val="0"/>
              </a:spcBef>
              <a:buFont typeface="Symbol" panose="05050102010706020507" pitchFamily="18" charset="2"/>
              <a:buNone/>
            </a:pPr>
            <a:r>
              <a:rPr lang="en-US" altLang="en-US" sz="2400" kern="0" dirty="0">
                <a:latin typeface="Book Antiqua" panose="02040602050305030304" pitchFamily="18" charset="0"/>
                <a:sym typeface="Symbol" panose="05050102010706020507" pitchFamily="18" charset="2"/>
              </a:rPr>
              <a:t></a:t>
            </a:r>
            <a:r>
              <a:rPr lang="en-US" altLang="en-US" sz="2400" kern="0" baseline="30000" dirty="0">
                <a:latin typeface="Book Antiqua" panose="02040602050305030304" pitchFamily="18" charset="0"/>
                <a:sym typeface="Symbol" panose="05050102010706020507" pitchFamily="18" charset="2"/>
              </a:rPr>
              <a:t>2</a:t>
            </a:r>
            <a:r>
              <a:rPr lang="en-US" altLang="en-US" sz="2400" kern="0" baseline="-25000" dirty="0">
                <a:latin typeface="Book Antiqua" panose="02040602050305030304" pitchFamily="18" charset="0"/>
                <a:sym typeface="Symbol" panose="05050102010706020507" pitchFamily="18" charset="2"/>
              </a:rPr>
              <a:t>CP</a:t>
            </a:r>
            <a:r>
              <a:rPr lang="en-US" altLang="en-US" sz="2400" kern="0" dirty="0">
                <a:latin typeface="Book Antiqua" panose="02040602050305030304" pitchFamily="18" charset="0"/>
                <a:sym typeface="Symbol" panose="05050102010706020507" pitchFamily="18" charset="2"/>
              </a:rPr>
              <a:t> = </a:t>
            </a:r>
            <a:r>
              <a:rPr lang="en-US" altLang="en-US" sz="2400" kern="0" dirty="0">
                <a:latin typeface="Book Antiqua" panose="02040602050305030304" pitchFamily="18" charset="0"/>
              </a:rPr>
              <a:t>the sum of the variances of the activities on the critical path</a:t>
            </a:r>
            <a:endParaRPr lang="en-US" altLang="en-US" sz="2400"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ndParaRPr>
          </a:p>
          <a:p>
            <a:pPr lvl="1">
              <a:buFont typeface="Wingdings" pitchFamily="2" charset="2"/>
              <a:buNone/>
            </a:pPr>
            <a:endParaRPr lang="en-US" altLang="ja-JP" kern="0" dirty="0">
              <a:latin typeface="Book Antiqua" panose="02040602050305030304" pitchFamily="18" charset="0"/>
              <a:ea typeface="ＭＳ Ｐゴシック" panose="020B0600070205080204" pitchFamily="34" charset="-128"/>
              <a:sym typeface="Symbol" panose="05050102010706020507" pitchFamily="18" charset="2"/>
            </a:endParaRPr>
          </a:p>
          <a:p>
            <a:pPr lvl="1"/>
            <a:endParaRPr lang="en-US" altLang="ja-JP" kern="0" dirty="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7" name="Content Placeholder 2">
            <a:extLst>
              <a:ext uri="{FF2B5EF4-FFF2-40B4-BE49-F238E27FC236}">
                <a16:creationId xmlns:a16="http://schemas.microsoft.com/office/drawing/2014/main" id="{158657CF-D458-499C-82CC-5F774AB92A4C}"/>
              </a:ext>
            </a:extLst>
          </p:cNvPr>
          <p:cNvSpPr txBox="1">
            <a:spLocks/>
          </p:cNvSpPr>
          <p:nvPr/>
        </p:nvSpPr>
        <p:spPr>
          <a:xfrm>
            <a:off x="152400" y="5105400"/>
            <a:ext cx="11734800" cy="1371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Tx/>
              <a:buNone/>
            </a:pPr>
            <a:r>
              <a:rPr lang="en-US" altLang="en-US" sz="2400" kern="0">
                <a:latin typeface="Book Antiqua" panose="02040602050305030304" pitchFamily="18" charset="0"/>
              </a:rPr>
              <a:t>Given Z, the probability of having the standard normal variable being ≤ Z is the probability of completing the project in a time ≤ D </a:t>
            </a:r>
            <a:endParaRPr lang="en-US" altLang="ja-JP" sz="2400" kern="0">
              <a:latin typeface="Book Antiqua" panose="02040602050305030304" pitchFamily="18" charset="0"/>
              <a:ea typeface="ＭＳ Ｐゴシック" panose="020B0600070205080204" pitchFamily="34" charset="-128"/>
              <a:sym typeface="Symbol" panose="05050102010706020507" pitchFamily="18" charset="2"/>
            </a:endParaRPr>
          </a:p>
          <a:p>
            <a:pPr lvl="1">
              <a:buFont typeface="Wingdings" pitchFamily="2" charset="2"/>
              <a:buNone/>
            </a:pPr>
            <a:endParaRPr lang="en-US" altLang="ja-JP" kern="0">
              <a:latin typeface="Book Antiqua" panose="02040602050305030304" pitchFamily="18" charset="0"/>
              <a:ea typeface="ＭＳ Ｐゴシック" panose="020B0600070205080204" pitchFamily="34" charset="-128"/>
              <a:sym typeface="Symbol" panose="05050102010706020507" pitchFamily="18" charset="2"/>
            </a:endParaRPr>
          </a:p>
          <a:p>
            <a:pPr lvl="1"/>
            <a:endParaRPr lang="en-US" altLang="ja-JP" kern="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9764495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4DB5-11E2-4B6A-8D1E-FDFF6A947E10}"/>
              </a:ext>
            </a:extLst>
          </p:cNvPr>
          <p:cNvSpPr>
            <a:spLocks noGrp="1"/>
          </p:cNvSpPr>
          <p:nvPr>
            <p:ph type="title"/>
          </p:nvPr>
        </p:nvSpPr>
        <p:spPr/>
        <p:txBody>
          <a:bodyPr>
            <a:normAutofit fontScale="90000"/>
          </a:bodyPr>
          <a:lstStyle/>
          <a:p>
            <a:r>
              <a:rPr lang="en-US" altLang="en-US" b="1" dirty="0">
                <a:cs typeface="Arial" panose="020B0604020202020204" pitchFamily="34" charset="0"/>
              </a:rPr>
              <a:t>Selecting Risk and Finding </a:t>
            </a:r>
            <a:r>
              <a:rPr lang="en-US" altLang="en-US" b="1" i="1" dirty="0">
                <a:cs typeface="Arial" panose="020B0604020202020204" pitchFamily="34" charset="0"/>
              </a:rPr>
              <a:t>D</a:t>
            </a:r>
            <a:endParaRPr lang="en-US" dirty="0"/>
          </a:p>
        </p:txBody>
      </p:sp>
      <p:sp>
        <p:nvSpPr>
          <p:cNvPr id="4" name="Content Placeholder 2">
            <a:extLst>
              <a:ext uri="{FF2B5EF4-FFF2-40B4-BE49-F238E27FC236}">
                <a16:creationId xmlns:a16="http://schemas.microsoft.com/office/drawing/2014/main" id="{80398CAB-C844-4118-A0A0-CC7523805089}"/>
              </a:ext>
            </a:extLst>
          </p:cNvPr>
          <p:cNvSpPr txBox="1">
            <a:spLocks/>
          </p:cNvSpPr>
          <p:nvPr/>
        </p:nvSpPr>
        <p:spPr>
          <a:xfrm>
            <a:off x="8860" y="628526"/>
            <a:ext cx="12183140"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Find all paths in the network</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Compute mean and standard deviation of each path</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Compute the probability of completing each path in </a:t>
            </a:r>
            <a:r>
              <a:rPr lang="en-US" altLang="en-US" sz="2400" kern="0" dirty="0">
                <a:latin typeface="Book Antiqua" panose="02040602050305030304" pitchFamily="18" charset="0"/>
              </a:rPr>
              <a:t>≤ the given time</a:t>
            </a:r>
          </a:p>
          <a:p>
            <a:r>
              <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rPr>
              <a:t>Calculate the probability that the entire project is completed within the specified time by multiplying these probabilities together</a:t>
            </a:r>
          </a:p>
          <a:p>
            <a:endParaRPr lang="en-US" altLang="ja-JP" sz="2400" kern="0" dirty="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sym typeface="Symbol" panose="05050102010706020507" pitchFamily="18" charset="2"/>
            </a:endParaRPr>
          </a:p>
        </p:txBody>
      </p:sp>
    </p:spTree>
    <p:extLst>
      <p:ext uri="{BB962C8B-B14F-4D97-AF65-F5344CB8AC3E}">
        <p14:creationId xmlns:p14="http://schemas.microsoft.com/office/powerpoint/2010/main" val="3027907092"/>
      </p:ext>
    </p:extLst>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0B1E-9CD3-4695-8E05-7A801E52241D}"/>
              </a:ext>
            </a:extLst>
          </p:cNvPr>
          <p:cNvSpPr>
            <a:spLocks noGrp="1"/>
          </p:cNvSpPr>
          <p:nvPr>
            <p:ph type="title"/>
          </p:nvPr>
        </p:nvSpPr>
        <p:spPr/>
        <p:txBody>
          <a:bodyPr>
            <a:normAutofit fontScale="90000"/>
          </a:bodyPr>
          <a:lstStyle/>
          <a:p>
            <a:r>
              <a:rPr lang="en-US" altLang="en-US" b="0" dirty="0">
                <a:cs typeface="Arial" panose="020B0604020202020204" pitchFamily="34" charset="0"/>
              </a:rPr>
              <a:t>Critical Path Method: Paths </a:t>
            </a:r>
            <a:endParaRPr lang="en-US" b="0" dirty="0"/>
          </a:p>
        </p:txBody>
      </p:sp>
      <p:sp>
        <p:nvSpPr>
          <p:cNvPr id="4" name="Line 61">
            <a:extLst>
              <a:ext uri="{FF2B5EF4-FFF2-40B4-BE49-F238E27FC236}">
                <a16:creationId xmlns:a16="http://schemas.microsoft.com/office/drawing/2014/main" id="{827F2873-C375-422E-80D5-29CADD724116}"/>
              </a:ext>
            </a:extLst>
          </p:cNvPr>
          <p:cNvSpPr>
            <a:spLocks noChangeShapeType="1"/>
          </p:cNvSpPr>
          <p:nvPr/>
        </p:nvSpPr>
        <p:spPr bwMode="auto">
          <a:xfrm flipV="1">
            <a:off x="7753350" y="2879725"/>
            <a:ext cx="658813" cy="1152525"/>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nvGrpSpPr>
          <p:cNvPr id="5" name="Group 4">
            <a:extLst>
              <a:ext uri="{FF2B5EF4-FFF2-40B4-BE49-F238E27FC236}">
                <a16:creationId xmlns:a16="http://schemas.microsoft.com/office/drawing/2014/main" id="{CD5F3246-5449-443E-B4F6-B01351CD08B5}"/>
              </a:ext>
            </a:extLst>
          </p:cNvPr>
          <p:cNvGrpSpPr>
            <a:grpSpLocks/>
          </p:cNvGrpSpPr>
          <p:nvPr/>
        </p:nvGrpSpPr>
        <p:grpSpPr bwMode="auto">
          <a:xfrm>
            <a:off x="1223963" y="2241550"/>
            <a:ext cx="1152525" cy="792163"/>
            <a:chOff x="771" y="1412"/>
            <a:chExt cx="726" cy="499"/>
          </a:xfrm>
        </p:grpSpPr>
        <p:sp>
          <p:nvSpPr>
            <p:cNvPr id="6" name="Rectangle 5">
              <a:extLst>
                <a:ext uri="{FF2B5EF4-FFF2-40B4-BE49-F238E27FC236}">
                  <a16:creationId xmlns:a16="http://schemas.microsoft.com/office/drawing/2014/main" id="{A89E5BA7-7B26-490E-A700-D84EEE009364}"/>
                </a:ext>
              </a:extLst>
            </p:cNvPr>
            <p:cNvSpPr>
              <a:spLocks noChangeArrowheads="1"/>
            </p:cNvSpPr>
            <p:nvPr/>
          </p:nvSpPr>
          <p:spPr bwMode="auto">
            <a:xfrm>
              <a:off x="771" y="1412"/>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7" name="Text Box 6">
              <a:extLst>
                <a:ext uri="{FF2B5EF4-FFF2-40B4-BE49-F238E27FC236}">
                  <a16:creationId xmlns:a16="http://schemas.microsoft.com/office/drawing/2014/main" id="{483537BE-CD18-494F-8635-33D2B9882ABD}"/>
                </a:ext>
              </a:extLst>
            </p:cNvPr>
            <p:cNvSpPr txBox="1">
              <a:spLocks noChangeArrowheads="1"/>
            </p:cNvSpPr>
            <p:nvPr/>
          </p:nvSpPr>
          <p:spPr bwMode="auto">
            <a:xfrm>
              <a:off x="979" y="1544"/>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A1</a:t>
              </a:r>
            </a:p>
          </p:txBody>
        </p:sp>
      </p:grpSp>
      <p:grpSp>
        <p:nvGrpSpPr>
          <p:cNvPr id="8" name="Group 7">
            <a:extLst>
              <a:ext uri="{FF2B5EF4-FFF2-40B4-BE49-F238E27FC236}">
                <a16:creationId xmlns:a16="http://schemas.microsoft.com/office/drawing/2014/main" id="{90ED7BD4-1DE1-427A-808D-3A724E4745AF}"/>
              </a:ext>
            </a:extLst>
          </p:cNvPr>
          <p:cNvGrpSpPr>
            <a:grpSpLocks/>
          </p:cNvGrpSpPr>
          <p:nvPr/>
        </p:nvGrpSpPr>
        <p:grpSpPr bwMode="auto">
          <a:xfrm>
            <a:off x="3598863" y="2205038"/>
            <a:ext cx="1152525" cy="792162"/>
            <a:chOff x="2267" y="1389"/>
            <a:chExt cx="726" cy="499"/>
          </a:xfrm>
        </p:grpSpPr>
        <p:sp>
          <p:nvSpPr>
            <p:cNvPr id="9" name="Rectangle 8">
              <a:extLst>
                <a:ext uri="{FF2B5EF4-FFF2-40B4-BE49-F238E27FC236}">
                  <a16:creationId xmlns:a16="http://schemas.microsoft.com/office/drawing/2014/main" id="{2CD676F6-6D16-4DEE-98F1-80A6C45EC925}"/>
                </a:ext>
              </a:extLst>
            </p:cNvPr>
            <p:cNvSpPr>
              <a:spLocks noChangeArrowheads="1"/>
            </p:cNvSpPr>
            <p:nvPr/>
          </p:nvSpPr>
          <p:spPr bwMode="auto">
            <a:xfrm>
              <a:off x="2267" y="1389"/>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0" name="Text Box 9">
              <a:extLst>
                <a:ext uri="{FF2B5EF4-FFF2-40B4-BE49-F238E27FC236}">
                  <a16:creationId xmlns:a16="http://schemas.microsoft.com/office/drawing/2014/main" id="{FCF57938-40BC-47F6-94F1-A582DA1719D9}"/>
                </a:ext>
              </a:extLst>
            </p:cNvPr>
            <p:cNvSpPr txBox="1">
              <a:spLocks noChangeArrowheads="1"/>
            </p:cNvSpPr>
            <p:nvPr/>
          </p:nvSpPr>
          <p:spPr bwMode="auto">
            <a:xfrm>
              <a:off x="2465" y="1521"/>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A3</a:t>
              </a:r>
            </a:p>
          </p:txBody>
        </p:sp>
      </p:grpSp>
      <p:grpSp>
        <p:nvGrpSpPr>
          <p:cNvPr id="11" name="Group 10">
            <a:extLst>
              <a:ext uri="{FF2B5EF4-FFF2-40B4-BE49-F238E27FC236}">
                <a16:creationId xmlns:a16="http://schemas.microsoft.com/office/drawing/2014/main" id="{ADB41DF4-7E48-4AEF-BEA3-3161E1A427C9}"/>
              </a:ext>
            </a:extLst>
          </p:cNvPr>
          <p:cNvGrpSpPr>
            <a:grpSpLocks/>
          </p:cNvGrpSpPr>
          <p:nvPr/>
        </p:nvGrpSpPr>
        <p:grpSpPr bwMode="auto">
          <a:xfrm>
            <a:off x="3598863" y="3752850"/>
            <a:ext cx="1152525" cy="792163"/>
            <a:chOff x="2267" y="2364"/>
            <a:chExt cx="726" cy="499"/>
          </a:xfrm>
        </p:grpSpPr>
        <p:sp>
          <p:nvSpPr>
            <p:cNvPr id="12" name="Rectangle 11">
              <a:extLst>
                <a:ext uri="{FF2B5EF4-FFF2-40B4-BE49-F238E27FC236}">
                  <a16:creationId xmlns:a16="http://schemas.microsoft.com/office/drawing/2014/main" id="{7C725C91-3301-48D9-9392-B73B24DA3B4A}"/>
                </a:ext>
              </a:extLst>
            </p:cNvPr>
            <p:cNvSpPr>
              <a:spLocks noChangeArrowheads="1"/>
            </p:cNvSpPr>
            <p:nvPr/>
          </p:nvSpPr>
          <p:spPr bwMode="auto">
            <a:xfrm>
              <a:off x="2267" y="2364"/>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3" name="Text Box 12">
              <a:extLst>
                <a:ext uri="{FF2B5EF4-FFF2-40B4-BE49-F238E27FC236}">
                  <a16:creationId xmlns:a16="http://schemas.microsoft.com/office/drawing/2014/main" id="{3CB00C90-47E1-442D-BB8B-B38A5D8B05A7}"/>
                </a:ext>
              </a:extLst>
            </p:cNvPr>
            <p:cNvSpPr txBox="1">
              <a:spLocks noChangeArrowheads="1"/>
            </p:cNvSpPr>
            <p:nvPr/>
          </p:nvSpPr>
          <p:spPr bwMode="auto">
            <a:xfrm>
              <a:off x="2465" y="2496"/>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A4</a:t>
              </a:r>
            </a:p>
          </p:txBody>
        </p:sp>
      </p:grpSp>
      <p:grpSp>
        <p:nvGrpSpPr>
          <p:cNvPr id="14" name="Group 13">
            <a:extLst>
              <a:ext uri="{FF2B5EF4-FFF2-40B4-BE49-F238E27FC236}">
                <a16:creationId xmlns:a16="http://schemas.microsoft.com/office/drawing/2014/main" id="{94EF5B5F-3592-44C3-8469-8AB37FF95F73}"/>
              </a:ext>
            </a:extLst>
          </p:cNvPr>
          <p:cNvGrpSpPr>
            <a:grpSpLocks/>
          </p:cNvGrpSpPr>
          <p:nvPr/>
        </p:nvGrpSpPr>
        <p:grpSpPr bwMode="auto">
          <a:xfrm>
            <a:off x="6551613" y="3757613"/>
            <a:ext cx="1152525" cy="792162"/>
            <a:chOff x="4127" y="2367"/>
            <a:chExt cx="726" cy="499"/>
          </a:xfrm>
        </p:grpSpPr>
        <p:sp>
          <p:nvSpPr>
            <p:cNvPr id="15" name="Rectangle 14">
              <a:extLst>
                <a:ext uri="{FF2B5EF4-FFF2-40B4-BE49-F238E27FC236}">
                  <a16:creationId xmlns:a16="http://schemas.microsoft.com/office/drawing/2014/main" id="{82A1884B-0213-43F9-8AFF-544A1442C171}"/>
                </a:ext>
              </a:extLst>
            </p:cNvPr>
            <p:cNvSpPr>
              <a:spLocks noChangeArrowheads="1"/>
            </p:cNvSpPr>
            <p:nvPr/>
          </p:nvSpPr>
          <p:spPr bwMode="auto">
            <a:xfrm>
              <a:off x="4127" y="2367"/>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6" name="Text Box 15">
              <a:extLst>
                <a:ext uri="{FF2B5EF4-FFF2-40B4-BE49-F238E27FC236}">
                  <a16:creationId xmlns:a16="http://schemas.microsoft.com/office/drawing/2014/main" id="{6536A20A-4BEB-4FC1-9D4F-48045C61F68A}"/>
                </a:ext>
              </a:extLst>
            </p:cNvPr>
            <p:cNvSpPr txBox="1">
              <a:spLocks noChangeArrowheads="1"/>
            </p:cNvSpPr>
            <p:nvPr/>
          </p:nvSpPr>
          <p:spPr bwMode="auto">
            <a:xfrm>
              <a:off x="4332" y="2499"/>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A6</a:t>
              </a:r>
            </a:p>
          </p:txBody>
        </p:sp>
      </p:grpSp>
      <p:grpSp>
        <p:nvGrpSpPr>
          <p:cNvPr id="17" name="Group 16">
            <a:extLst>
              <a:ext uri="{FF2B5EF4-FFF2-40B4-BE49-F238E27FC236}">
                <a16:creationId xmlns:a16="http://schemas.microsoft.com/office/drawing/2014/main" id="{6D9BD140-9A78-4B5E-AC70-DF65A96FB8A6}"/>
              </a:ext>
            </a:extLst>
          </p:cNvPr>
          <p:cNvGrpSpPr>
            <a:grpSpLocks/>
          </p:cNvGrpSpPr>
          <p:nvPr/>
        </p:nvGrpSpPr>
        <p:grpSpPr bwMode="auto">
          <a:xfrm>
            <a:off x="3598863" y="5049838"/>
            <a:ext cx="1152525" cy="792162"/>
            <a:chOff x="2267" y="3181"/>
            <a:chExt cx="726" cy="499"/>
          </a:xfrm>
        </p:grpSpPr>
        <p:sp>
          <p:nvSpPr>
            <p:cNvPr id="18" name="Rectangle 17">
              <a:extLst>
                <a:ext uri="{FF2B5EF4-FFF2-40B4-BE49-F238E27FC236}">
                  <a16:creationId xmlns:a16="http://schemas.microsoft.com/office/drawing/2014/main" id="{55099D14-A01B-4E1D-AE65-4A4B4838E9DA}"/>
                </a:ext>
              </a:extLst>
            </p:cNvPr>
            <p:cNvSpPr>
              <a:spLocks noChangeArrowheads="1"/>
            </p:cNvSpPr>
            <p:nvPr/>
          </p:nvSpPr>
          <p:spPr bwMode="auto">
            <a:xfrm>
              <a:off x="2267" y="3181"/>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9" name="Text Box 18">
              <a:extLst>
                <a:ext uri="{FF2B5EF4-FFF2-40B4-BE49-F238E27FC236}">
                  <a16:creationId xmlns:a16="http://schemas.microsoft.com/office/drawing/2014/main" id="{4DB4364D-B79D-41EA-A49A-68196A3CD41E}"/>
                </a:ext>
              </a:extLst>
            </p:cNvPr>
            <p:cNvSpPr txBox="1">
              <a:spLocks noChangeArrowheads="1"/>
            </p:cNvSpPr>
            <p:nvPr/>
          </p:nvSpPr>
          <p:spPr bwMode="auto">
            <a:xfrm>
              <a:off x="2465" y="3313"/>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A5</a:t>
              </a:r>
            </a:p>
          </p:txBody>
        </p:sp>
      </p:grpSp>
      <p:grpSp>
        <p:nvGrpSpPr>
          <p:cNvPr id="20" name="Group 19">
            <a:extLst>
              <a:ext uri="{FF2B5EF4-FFF2-40B4-BE49-F238E27FC236}">
                <a16:creationId xmlns:a16="http://schemas.microsoft.com/office/drawing/2014/main" id="{B02409F9-85F1-46FB-B075-56E61FD743AB}"/>
              </a:ext>
            </a:extLst>
          </p:cNvPr>
          <p:cNvGrpSpPr>
            <a:grpSpLocks/>
          </p:cNvGrpSpPr>
          <p:nvPr/>
        </p:nvGrpSpPr>
        <p:grpSpPr bwMode="auto">
          <a:xfrm>
            <a:off x="1189038" y="4976813"/>
            <a:ext cx="1152525" cy="792162"/>
            <a:chOff x="749" y="3135"/>
            <a:chExt cx="726" cy="499"/>
          </a:xfrm>
        </p:grpSpPr>
        <p:sp>
          <p:nvSpPr>
            <p:cNvPr id="21" name="Rectangle 20">
              <a:extLst>
                <a:ext uri="{FF2B5EF4-FFF2-40B4-BE49-F238E27FC236}">
                  <a16:creationId xmlns:a16="http://schemas.microsoft.com/office/drawing/2014/main" id="{5E2E1CA2-3CCA-43A4-AE17-AB511D2BC5B6}"/>
                </a:ext>
              </a:extLst>
            </p:cNvPr>
            <p:cNvSpPr>
              <a:spLocks noChangeArrowheads="1"/>
            </p:cNvSpPr>
            <p:nvPr/>
          </p:nvSpPr>
          <p:spPr bwMode="auto">
            <a:xfrm>
              <a:off x="749" y="3135"/>
              <a:ext cx="726" cy="4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22" name="Text Box 21">
              <a:extLst>
                <a:ext uri="{FF2B5EF4-FFF2-40B4-BE49-F238E27FC236}">
                  <a16:creationId xmlns:a16="http://schemas.microsoft.com/office/drawing/2014/main" id="{46252902-9EDC-4558-A04D-FC2FFA1EBF73}"/>
                </a:ext>
              </a:extLst>
            </p:cNvPr>
            <p:cNvSpPr txBox="1">
              <a:spLocks noChangeArrowheads="1"/>
            </p:cNvSpPr>
            <p:nvPr/>
          </p:nvSpPr>
          <p:spPr bwMode="auto">
            <a:xfrm>
              <a:off x="945" y="3267"/>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0000"/>
                  </a:solidFill>
                  <a:latin typeface="Book Antiqua" panose="02040602050305030304" pitchFamily="18" charset="0"/>
                </a:rPr>
                <a:t>A2</a:t>
              </a:r>
            </a:p>
          </p:txBody>
        </p:sp>
      </p:grpSp>
      <p:sp>
        <p:nvSpPr>
          <p:cNvPr id="23" name="Text Box 23">
            <a:extLst>
              <a:ext uri="{FF2B5EF4-FFF2-40B4-BE49-F238E27FC236}">
                <a16:creationId xmlns:a16="http://schemas.microsoft.com/office/drawing/2014/main" id="{80F91A5F-58D9-4FD8-8283-067F981694D3}"/>
              </a:ext>
            </a:extLst>
          </p:cNvPr>
          <p:cNvSpPr txBox="1">
            <a:spLocks noChangeArrowheads="1"/>
          </p:cNvSpPr>
          <p:nvPr/>
        </p:nvSpPr>
        <p:spPr bwMode="auto">
          <a:xfrm>
            <a:off x="1584325" y="1881188"/>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latin typeface="Book Antiqua" panose="02040602050305030304" pitchFamily="18" charset="0"/>
              </a:rPr>
              <a:t>4,1</a:t>
            </a:r>
          </a:p>
        </p:txBody>
      </p:sp>
      <p:sp>
        <p:nvSpPr>
          <p:cNvPr id="24" name="Text Box 24">
            <a:extLst>
              <a:ext uri="{FF2B5EF4-FFF2-40B4-BE49-F238E27FC236}">
                <a16:creationId xmlns:a16="http://schemas.microsoft.com/office/drawing/2014/main" id="{BD14F49E-0E52-4262-A278-E21B0F6B170D}"/>
              </a:ext>
            </a:extLst>
          </p:cNvPr>
          <p:cNvSpPr txBox="1">
            <a:spLocks noChangeArrowheads="1"/>
          </p:cNvSpPr>
          <p:nvPr/>
        </p:nvSpPr>
        <p:spPr bwMode="auto">
          <a:xfrm>
            <a:off x="1585913" y="459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3,0.5</a:t>
            </a:r>
          </a:p>
        </p:txBody>
      </p:sp>
      <p:sp>
        <p:nvSpPr>
          <p:cNvPr id="25" name="Text Box 25">
            <a:extLst>
              <a:ext uri="{FF2B5EF4-FFF2-40B4-BE49-F238E27FC236}">
                <a16:creationId xmlns:a16="http://schemas.microsoft.com/office/drawing/2014/main" id="{FDC3A077-D1E0-4600-8DC5-2F3A3DBFEC7B}"/>
              </a:ext>
            </a:extLst>
          </p:cNvPr>
          <p:cNvSpPr txBox="1">
            <a:spLocks noChangeArrowheads="1"/>
          </p:cNvSpPr>
          <p:nvPr/>
        </p:nvSpPr>
        <p:spPr bwMode="auto">
          <a:xfrm>
            <a:off x="3995738" y="18415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6,2</a:t>
            </a:r>
          </a:p>
        </p:txBody>
      </p:sp>
      <p:sp>
        <p:nvSpPr>
          <p:cNvPr id="26" name="Text Box 26">
            <a:extLst>
              <a:ext uri="{FF2B5EF4-FFF2-40B4-BE49-F238E27FC236}">
                <a16:creationId xmlns:a16="http://schemas.microsoft.com/office/drawing/2014/main" id="{105270D6-43E1-44C0-A773-EC069A075DF7}"/>
              </a:ext>
            </a:extLst>
          </p:cNvPr>
          <p:cNvSpPr txBox="1">
            <a:spLocks noChangeArrowheads="1"/>
          </p:cNvSpPr>
          <p:nvPr/>
        </p:nvSpPr>
        <p:spPr bwMode="auto">
          <a:xfrm>
            <a:off x="3959225" y="3392488"/>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4,1</a:t>
            </a:r>
          </a:p>
        </p:txBody>
      </p:sp>
      <p:sp>
        <p:nvSpPr>
          <p:cNvPr id="27" name="Text Box 27">
            <a:extLst>
              <a:ext uri="{FF2B5EF4-FFF2-40B4-BE49-F238E27FC236}">
                <a16:creationId xmlns:a16="http://schemas.microsoft.com/office/drawing/2014/main" id="{86BE9D3A-9E95-43E6-9A3E-21309E22E9CA}"/>
              </a:ext>
            </a:extLst>
          </p:cNvPr>
          <p:cNvSpPr txBox="1">
            <a:spLocks noChangeArrowheads="1"/>
          </p:cNvSpPr>
          <p:nvPr/>
        </p:nvSpPr>
        <p:spPr bwMode="auto">
          <a:xfrm>
            <a:off x="3995738" y="46894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2,0.5</a:t>
            </a:r>
          </a:p>
        </p:txBody>
      </p:sp>
      <p:sp>
        <p:nvSpPr>
          <p:cNvPr id="28" name="Text Box 28">
            <a:extLst>
              <a:ext uri="{FF2B5EF4-FFF2-40B4-BE49-F238E27FC236}">
                <a16:creationId xmlns:a16="http://schemas.microsoft.com/office/drawing/2014/main" id="{B332136E-D3CE-448B-BDA7-A8ABE97F1BDF}"/>
              </a:ext>
            </a:extLst>
          </p:cNvPr>
          <p:cNvSpPr txBox="1">
            <a:spLocks noChangeArrowheads="1"/>
          </p:cNvSpPr>
          <p:nvPr/>
        </p:nvSpPr>
        <p:spPr bwMode="auto">
          <a:xfrm>
            <a:off x="7004050" y="33909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0000"/>
                </a:solidFill>
                <a:latin typeface="Book Antiqua" panose="02040602050305030304" pitchFamily="18" charset="0"/>
              </a:rPr>
              <a:t>3,1</a:t>
            </a:r>
          </a:p>
        </p:txBody>
      </p:sp>
      <p:sp>
        <p:nvSpPr>
          <p:cNvPr id="29" name="Line 30">
            <a:extLst>
              <a:ext uri="{FF2B5EF4-FFF2-40B4-BE49-F238E27FC236}">
                <a16:creationId xmlns:a16="http://schemas.microsoft.com/office/drawing/2014/main" id="{BBA5EB68-EBFF-463E-A775-7B2C8FD8F14E}"/>
              </a:ext>
            </a:extLst>
          </p:cNvPr>
          <p:cNvSpPr>
            <a:spLocks noChangeShapeType="1"/>
          </p:cNvSpPr>
          <p:nvPr/>
        </p:nvSpPr>
        <p:spPr bwMode="auto">
          <a:xfrm>
            <a:off x="2378075" y="2422525"/>
            <a:ext cx="1187450"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30" name="Line 31">
            <a:extLst>
              <a:ext uri="{FF2B5EF4-FFF2-40B4-BE49-F238E27FC236}">
                <a16:creationId xmlns:a16="http://schemas.microsoft.com/office/drawing/2014/main" id="{AED02BF6-D921-47D9-8D83-A01679AE219B}"/>
              </a:ext>
            </a:extLst>
          </p:cNvPr>
          <p:cNvSpPr>
            <a:spLocks noChangeShapeType="1"/>
          </p:cNvSpPr>
          <p:nvPr/>
        </p:nvSpPr>
        <p:spPr bwMode="auto">
          <a:xfrm>
            <a:off x="2378075" y="2697163"/>
            <a:ext cx="1187450" cy="1463675"/>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31" name="Line 32">
            <a:extLst>
              <a:ext uri="{FF2B5EF4-FFF2-40B4-BE49-F238E27FC236}">
                <a16:creationId xmlns:a16="http://schemas.microsoft.com/office/drawing/2014/main" id="{EC40B597-1BE9-4BFF-A0F6-31B1B768E920}"/>
              </a:ext>
            </a:extLst>
          </p:cNvPr>
          <p:cNvSpPr>
            <a:spLocks noChangeShapeType="1"/>
          </p:cNvSpPr>
          <p:nvPr/>
        </p:nvSpPr>
        <p:spPr bwMode="auto">
          <a:xfrm>
            <a:off x="2378075" y="5440363"/>
            <a:ext cx="1187450"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32" name="Line 34">
            <a:extLst>
              <a:ext uri="{FF2B5EF4-FFF2-40B4-BE49-F238E27FC236}">
                <a16:creationId xmlns:a16="http://schemas.microsoft.com/office/drawing/2014/main" id="{D9854F80-8AB5-456A-B6A7-F3D31781B419}"/>
              </a:ext>
            </a:extLst>
          </p:cNvPr>
          <p:cNvSpPr>
            <a:spLocks noChangeShapeType="1"/>
          </p:cNvSpPr>
          <p:nvPr/>
        </p:nvSpPr>
        <p:spPr bwMode="auto">
          <a:xfrm>
            <a:off x="4791075" y="4087813"/>
            <a:ext cx="1701800"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33" name="Line 35">
            <a:extLst>
              <a:ext uri="{FF2B5EF4-FFF2-40B4-BE49-F238E27FC236}">
                <a16:creationId xmlns:a16="http://schemas.microsoft.com/office/drawing/2014/main" id="{2601536D-F348-431E-8850-FF76ED5ECCBD}"/>
              </a:ext>
            </a:extLst>
          </p:cNvPr>
          <p:cNvSpPr>
            <a:spLocks noChangeShapeType="1"/>
          </p:cNvSpPr>
          <p:nvPr/>
        </p:nvSpPr>
        <p:spPr bwMode="auto">
          <a:xfrm flipV="1">
            <a:off x="4791075" y="4362450"/>
            <a:ext cx="1701800" cy="104140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nvGrpSpPr>
          <p:cNvPr id="34" name="Group 37">
            <a:extLst>
              <a:ext uri="{FF2B5EF4-FFF2-40B4-BE49-F238E27FC236}">
                <a16:creationId xmlns:a16="http://schemas.microsoft.com/office/drawing/2014/main" id="{B024927E-6171-4E28-9232-4BAD75D7D5DC}"/>
              </a:ext>
            </a:extLst>
          </p:cNvPr>
          <p:cNvGrpSpPr>
            <a:grpSpLocks/>
          </p:cNvGrpSpPr>
          <p:nvPr/>
        </p:nvGrpSpPr>
        <p:grpSpPr bwMode="auto">
          <a:xfrm>
            <a:off x="8247063" y="2330453"/>
            <a:ext cx="768350" cy="571501"/>
            <a:chOff x="150" y="2402"/>
            <a:chExt cx="484" cy="360"/>
          </a:xfrm>
        </p:grpSpPr>
        <p:sp>
          <p:nvSpPr>
            <p:cNvPr id="35" name="Oval 38">
              <a:extLst>
                <a:ext uri="{FF2B5EF4-FFF2-40B4-BE49-F238E27FC236}">
                  <a16:creationId xmlns:a16="http://schemas.microsoft.com/office/drawing/2014/main" id="{AD0843E4-B79C-437D-92AB-E08266CAEC75}"/>
                </a:ext>
              </a:extLst>
            </p:cNvPr>
            <p:cNvSpPr>
              <a:spLocks noChangeArrowheads="1"/>
            </p:cNvSpPr>
            <p:nvPr/>
          </p:nvSpPr>
          <p:spPr bwMode="auto">
            <a:xfrm>
              <a:off x="150" y="2402"/>
              <a:ext cx="484" cy="346"/>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36" name="Text Box 39">
              <a:extLst>
                <a:ext uri="{FF2B5EF4-FFF2-40B4-BE49-F238E27FC236}">
                  <a16:creationId xmlns:a16="http://schemas.microsoft.com/office/drawing/2014/main" id="{3A70B8B9-0195-41E3-A722-6653D271844B}"/>
                </a:ext>
              </a:extLst>
            </p:cNvPr>
            <p:cNvSpPr txBox="1">
              <a:spLocks noChangeArrowheads="1"/>
            </p:cNvSpPr>
            <p:nvPr/>
          </p:nvSpPr>
          <p:spPr bwMode="auto">
            <a:xfrm>
              <a:off x="288" y="2471"/>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latin typeface="Book Antiqua" panose="02040602050305030304" pitchFamily="18" charset="0"/>
                </a:rPr>
                <a:t>E</a:t>
              </a:r>
            </a:p>
          </p:txBody>
        </p:sp>
      </p:grpSp>
      <p:sp>
        <p:nvSpPr>
          <p:cNvPr id="37" name="Line 40">
            <a:extLst>
              <a:ext uri="{FF2B5EF4-FFF2-40B4-BE49-F238E27FC236}">
                <a16:creationId xmlns:a16="http://schemas.microsoft.com/office/drawing/2014/main" id="{AF9212BE-DBFC-417E-9155-129C8A839A34}"/>
              </a:ext>
            </a:extLst>
          </p:cNvPr>
          <p:cNvSpPr>
            <a:spLocks noChangeShapeType="1"/>
          </p:cNvSpPr>
          <p:nvPr/>
        </p:nvSpPr>
        <p:spPr bwMode="auto">
          <a:xfrm>
            <a:off x="4791075" y="2606675"/>
            <a:ext cx="3402013"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nvGrpSpPr>
          <p:cNvPr id="38" name="Group 43">
            <a:extLst>
              <a:ext uri="{FF2B5EF4-FFF2-40B4-BE49-F238E27FC236}">
                <a16:creationId xmlns:a16="http://schemas.microsoft.com/office/drawing/2014/main" id="{85E5F08B-CE13-4EC2-A424-CB7B2AD432FD}"/>
              </a:ext>
            </a:extLst>
          </p:cNvPr>
          <p:cNvGrpSpPr>
            <a:grpSpLocks/>
          </p:cNvGrpSpPr>
          <p:nvPr/>
        </p:nvGrpSpPr>
        <p:grpSpPr bwMode="auto">
          <a:xfrm>
            <a:off x="238125" y="3813178"/>
            <a:ext cx="768350" cy="571501"/>
            <a:chOff x="150" y="2402"/>
            <a:chExt cx="484" cy="360"/>
          </a:xfrm>
        </p:grpSpPr>
        <p:sp>
          <p:nvSpPr>
            <p:cNvPr id="39" name="Oval 44">
              <a:extLst>
                <a:ext uri="{FF2B5EF4-FFF2-40B4-BE49-F238E27FC236}">
                  <a16:creationId xmlns:a16="http://schemas.microsoft.com/office/drawing/2014/main" id="{29605BB6-FDE6-4724-B029-EA3A630937CD}"/>
                </a:ext>
              </a:extLst>
            </p:cNvPr>
            <p:cNvSpPr>
              <a:spLocks noChangeArrowheads="1"/>
            </p:cNvSpPr>
            <p:nvPr/>
          </p:nvSpPr>
          <p:spPr bwMode="auto">
            <a:xfrm>
              <a:off x="150" y="2402"/>
              <a:ext cx="484" cy="346"/>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40" name="Text Box 45">
              <a:extLst>
                <a:ext uri="{FF2B5EF4-FFF2-40B4-BE49-F238E27FC236}">
                  <a16:creationId xmlns:a16="http://schemas.microsoft.com/office/drawing/2014/main" id="{8AA79419-7CF7-4336-967C-F4977D939932}"/>
                </a:ext>
              </a:extLst>
            </p:cNvPr>
            <p:cNvSpPr txBox="1">
              <a:spLocks noChangeArrowheads="1"/>
            </p:cNvSpPr>
            <p:nvPr/>
          </p:nvSpPr>
          <p:spPr bwMode="auto">
            <a:xfrm>
              <a:off x="288" y="2471"/>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latin typeface="Book Antiqua" panose="02040602050305030304" pitchFamily="18" charset="0"/>
                </a:rPr>
                <a:t>S</a:t>
              </a:r>
            </a:p>
          </p:txBody>
        </p:sp>
      </p:grpSp>
      <p:sp>
        <p:nvSpPr>
          <p:cNvPr id="41" name="Line 46">
            <a:extLst>
              <a:ext uri="{FF2B5EF4-FFF2-40B4-BE49-F238E27FC236}">
                <a16:creationId xmlns:a16="http://schemas.microsoft.com/office/drawing/2014/main" id="{C21E2D96-0F04-4756-9EAC-63A71DB6D3F6}"/>
              </a:ext>
            </a:extLst>
          </p:cNvPr>
          <p:cNvSpPr>
            <a:spLocks noChangeShapeType="1"/>
          </p:cNvSpPr>
          <p:nvPr/>
        </p:nvSpPr>
        <p:spPr bwMode="auto">
          <a:xfrm flipV="1">
            <a:off x="841375" y="2770188"/>
            <a:ext cx="328613" cy="109855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42" name="Line 47">
            <a:extLst>
              <a:ext uri="{FF2B5EF4-FFF2-40B4-BE49-F238E27FC236}">
                <a16:creationId xmlns:a16="http://schemas.microsoft.com/office/drawing/2014/main" id="{DA117942-290F-4D52-84EB-22BEE2FC4CCE}"/>
              </a:ext>
            </a:extLst>
          </p:cNvPr>
          <p:cNvSpPr>
            <a:spLocks noChangeShapeType="1"/>
          </p:cNvSpPr>
          <p:nvPr/>
        </p:nvSpPr>
        <p:spPr bwMode="auto">
          <a:xfrm>
            <a:off x="841375" y="4306888"/>
            <a:ext cx="328613" cy="1042987"/>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nvGrpSpPr>
          <p:cNvPr id="43" name="Group 52">
            <a:extLst>
              <a:ext uri="{FF2B5EF4-FFF2-40B4-BE49-F238E27FC236}">
                <a16:creationId xmlns:a16="http://schemas.microsoft.com/office/drawing/2014/main" id="{D809EAE8-0440-46C7-B46D-8D89189CF689}"/>
              </a:ext>
            </a:extLst>
          </p:cNvPr>
          <p:cNvGrpSpPr>
            <a:grpSpLocks/>
          </p:cNvGrpSpPr>
          <p:nvPr/>
        </p:nvGrpSpPr>
        <p:grpSpPr bwMode="auto">
          <a:xfrm>
            <a:off x="841375" y="2420938"/>
            <a:ext cx="7351713" cy="1446212"/>
            <a:chOff x="634" y="1630"/>
            <a:chExt cx="4631" cy="911"/>
          </a:xfrm>
        </p:grpSpPr>
        <p:sp>
          <p:nvSpPr>
            <p:cNvPr id="44" name="Line 49">
              <a:extLst>
                <a:ext uri="{FF2B5EF4-FFF2-40B4-BE49-F238E27FC236}">
                  <a16:creationId xmlns:a16="http://schemas.microsoft.com/office/drawing/2014/main" id="{8E0F989D-591F-4F39-951A-F0155FF90708}"/>
                </a:ext>
              </a:extLst>
            </p:cNvPr>
            <p:cNvSpPr>
              <a:spLocks noChangeShapeType="1"/>
            </p:cNvSpPr>
            <p:nvPr/>
          </p:nvSpPr>
          <p:spPr bwMode="auto">
            <a:xfrm>
              <a:off x="1602" y="1630"/>
              <a:ext cx="748" cy="0"/>
            </a:xfrm>
            <a:prstGeom prst="line">
              <a:avLst/>
            </a:prstGeom>
            <a:noFill/>
            <a:ln w="28575">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45" name="Line 50">
              <a:extLst>
                <a:ext uri="{FF2B5EF4-FFF2-40B4-BE49-F238E27FC236}">
                  <a16:creationId xmlns:a16="http://schemas.microsoft.com/office/drawing/2014/main" id="{6CAB9E48-0439-4BB2-AFE8-B7481F8E4162}"/>
                </a:ext>
              </a:extLst>
            </p:cNvPr>
            <p:cNvSpPr>
              <a:spLocks noChangeShapeType="1"/>
            </p:cNvSpPr>
            <p:nvPr/>
          </p:nvSpPr>
          <p:spPr bwMode="auto">
            <a:xfrm>
              <a:off x="3122" y="1746"/>
              <a:ext cx="2143" cy="0"/>
            </a:xfrm>
            <a:prstGeom prst="line">
              <a:avLst/>
            </a:prstGeom>
            <a:noFill/>
            <a:ln w="28575">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46" name="Line 51">
              <a:extLst>
                <a:ext uri="{FF2B5EF4-FFF2-40B4-BE49-F238E27FC236}">
                  <a16:creationId xmlns:a16="http://schemas.microsoft.com/office/drawing/2014/main" id="{3AD0F136-0FCC-4865-B34F-8091DEA98EAA}"/>
                </a:ext>
              </a:extLst>
            </p:cNvPr>
            <p:cNvSpPr>
              <a:spLocks noChangeShapeType="1"/>
            </p:cNvSpPr>
            <p:nvPr/>
          </p:nvSpPr>
          <p:spPr bwMode="auto">
            <a:xfrm flipV="1">
              <a:off x="634" y="1849"/>
              <a:ext cx="207" cy="692"/>
            </a:xfrm>
            <a:prstGeom prst="line">
              <a:avLst/>
            </a:prstGeom>
            <a:noFill/>
            <a:ln w="28575">
              <a:solidFill>
                <a:schemeClr val="accent1"/>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grpSp>
        <p:nvGrpSpPr>
          <p:cNvPr id="47" name="Group 63">
            <a:extLst>
              <a:ext uri="{FF2B5EF4-FFF2-40B4-BE49-F238E27FC236}">
                <a16:creationId xmlns:a16="http://schemas.microsoft.com/office/drawing/2014/main" id="{F812C885-A098-4994-9A80-EF41B67DE906}"/>
              </a:ext>
            </a:extLst>
          </p:cNvPr>
          <p:cNvGrpSpPr>
            <a:grpSpLocks/>
          </p:cNvGrpSpPr>
          <p:nvPr/>
        </p:nvGrpSpPr>
        <p:grpSpPr bwMode="auto">
          <a:xfrm>
            <a:off x="841375" y="2716213"/>
            <a:ext cx="7570788" cy="1463675"/>
            <a:chOff x="530" y="1711"/>
            <a:chExt cx="4769" cy="922"/>
          </a:xfrm>
        </p:grpSpPr>
        <p:sp>
          <p:nvSpPr>
            <p:cNvPr id="48" name="Line 41">
              <a:extLst>
                <a:ext uri="{FF2B5EF4-FFF2-40B4-BE49-F238E27FC236}">
                  <a16:creationId xmlns:a16="http://schemas.microsoft.com/office/drawing/2014/main" id="{46222175-25D6-4DED-9D27-F2CD7947DA0B}"/>
                </a:ext>
              </a:extLst>
            </p:cNvPr>
            <p:cNvSpPr>
              <a:spLocks noChangeShapeType="1"/>
            </p:cNvSpPr>
            <p:nvPr/>
          </p:nvSpPr>
          <p:spPr bwMode="auto">
            <a:xfrm flipV="1">
              <a:off x="4884" y="1802"/>
              <a:ext cx="415" cy="726"/>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49" name="Line 54">
              <a:extLst>
                <a:ext uri="{FF2B5EF4-FFF2-40B4-BE49-F238E27FC236}">
                  <a16:creationId xmlns:a16="http://schemas.microsoft.com/office/drawing/2014/main" id="{4FAA33DD-643A-4197-8C56-0CC2F3EA1FB2}"/>
                </a:ext>
              </a:extLst>
            </p:cNvPr>
            <p:cNvSpPr>
              <a:spLocks noChangeShapeType="1"/>
            </p:cNvSpPr>
            <p:nvPr/>
          </p:nvSpPr>
          <p:spPr bwMode="auto">
            <a:xfrm>
              <a:off x="1498" y="1711"/>
              <a:ext cx="748" cy="92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0" name="Line 55">
              <a:extLst>
                <a:ext uri="{FF2B5EF4-FFF2-40B4-BE49-F238E27FC236}">
                  <a16:creationId xmlns:a16="http://schemas.microsoft.com/office/drawing/2014/main" id="{F2927064-8E23-408E-A4DF-5D29D286481E}"/>
                </a:ext>
              </a:extLst>
            </p:cNvPr>
            <p:cNvSpPr>
              <a:spLocks noChangeShapeType="1"/>
            </p:cNvSpPr>
            <p:nvPr/>
          </p:nvSpPr>
          <p:spPr bwMode="auto">
            <a:xfrm>
              <a:off x="3018" y="2575"/>
              <a:ext cx="1072"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1" name="Line 56">
              <a:extLst>
                <a:ext uri="{FF2B5EF4-FFF2-40B4-BE49-F238E27FC236}">
                  <a16:creationId xmlns:a16="http://schemas.microsoft.com/office/drawing/2014/main" id="{5B934F4D-EEFE-485E-BF3B-BD1F3DB930C1}"/>
                </a:ext>
              </a:extLst>
            </p:cNvPr>
            <p:cNvSpPr>
              <a:spLocks noChangeShapeType="1"/>
            </p:cNvSpPr>
            <p:nvPr/>
          </p:nvSpPr>
          <p:spPr bwMode="auto">
            <a:xfrm flipV="1">
              <a:off x="530" y="1757"/>
              <a:ext cx="207" cy="6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grpSp>
        <p:nvGrpSpPr>
          <p:cNvPr id="52" name="Group 68">
            <a:extLst>
              <a:ext uri="{FF2B5EF4-FFF2-40B4-BE49-F238E27FC236}">
                <a16:creationId xmlns:a16="http://schemas.microsoft.com/office/drawing/2014/main" id="{70218910-A029-4BE7-BB3B-AE7191AC8B50}"/>
              </a:ext>
            </a:extLst>
          </p:cNvPr>
          <p:cNvGrpSpPr>
            <a:grpSpLocks/>
          </p:cNvGrpSpPr>
          <p:nvPr/>
        </p:nvGrpSpPr>
        <p:grpSpPr bwMode="auto">
          <a:xfrm>
            <a:off x="841375" y="2879725"/>
            <a:ext cx="7570788" cy="2560638"/>
            <a:chOff x="634" y="1918"/>
            <a:chExt cx="4769" cy="1613"/>
          </a:xfrm>
        </p:grpSpPr>
        <p:sp>
          <p:nvSpPr>
            <p:cNvPr id="53" name="Line 64">
              <a:extLst>
                <a:ext uri="{FF2B5EF4-FFF2-40B4-BE49-F238E27FC236}">
                  <a16:creationId xmlns:a16="http://schemas.microsoft.com/office/drawing/2014/main" id="{81C5816A-C89C-4163-8F15-852A6E140414}"/>
                </a:ext>
              </a:extLst>
            </p:cNvPr>
            <p:cNvSpPr>
              <a:spLocks noChangeShapeType="1"/>
            </p:cNvSpPr>
            <p:nvPr/>
          </p:nvSpPr>
          <p:spPr bwMode="auto">
            <a:xfrm flipV="1">
              <a:off x="4988" y="1918"/>
              <a:ext cx="415" cy="726"/>
            </a:xfrm>
            <a:prstGeom prst="line">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4" name="Line 65">
              <a:extLst>
                <a:ext uri="{FF2B5EF4-FFF2-40B4-BE49-F238E27FC236}">
                  <a16:creationId xmlns:a16="http://schemas.microsoft.com/office/drawing/2014/main" id="{B1E2DBA4-4727-4408-8FFD-6809B41E2B48}"/>
                </a:ext>
              </a:extLst>
            </p:cNvPr>
            <p:cNvSpPr>
              <a:spLocks noChangeShapeType="1"/>
            </p:cNvSpPr>
            <p:nvPr/>
          </p:nvSpPr>
          <p:spPr bwMode="auto">
            <a:xfrm>
              <a:off x="1602" y="3531"/>
              <a:ext cx="748" cy="0"/>
            </a:xfrm>
            <a:prstGeom prst="line">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5" name="Line 66">
              <a:extLst>
                <a:ext uri="{FF2B5EF4-FFF2-40B4-BE49-F238E27FC236}">
                  <a16:creationId xmlns:a16="http://schemas.microsoft.com/office/drawing/2014/main" id="{75A2BD86-4730-4726-A6D0-2EBD1434E97F}"/>
                </a:ext>
              </a:extLst>
            </p:cNvPr>
            <p:cNvSpPr>
              <a:spLocks noChangeShapeType="1"/>
            </p:cNvSpPr>
            <p:nvPr/>
          </p:nvSpPr>
          <p:spPr bwMode="auto">
            <a:xfrm flipV="1">
              <a:off x="3122" y="2852"/>
              <a:ext cx="1072" cy="656"/>
            </a:xfrm>
            <a:prstGeom prst="line">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sp>
          <p:nvSpPr>
            <p:cNvPr id="56" name="Line 67">
              <a:extLst>
                <a:ext uri="{FF2B5EF4-FFF2-40B4-BE49-F238E27FC236}">
                  <a16:creationId xmlns:a16="http://schemas.microsoft.com/office/drawing/2014/main" id="{A5B7425A-9A8B-4A61-9A36-45170189F8D9}"/>
                </a:ext>
              </a:extLst>
            </p:cNvPr>
            <p:cNvSpPr>
              <a:spLocks noChangeShapeType="1"/>
            </p:cNvSpPr>
            <p:nvPr/>
          </p:nvSpPr>
          <p:spPr bwMode="auto">
            <a:xfrm>
              <a:off x="634" y="2817"/>
              <a:ext cx="207" cy="657"/>
            </a:xfrm>
            <a:prstGeom prst="line">
              <a:avLst/>
            </a:prstGeom>
            <a:noFill/>
            <a:ln w="28575">
              <a:solidFill>
                <a:srgbClr val="00FF00"/>
              </a:solidFill>
              <a:round/>
              <a:headEn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anose="02040602050305030304" pitchFamily="18" charset="0"/>
              </a:endParaRPr>
            </a:p>
          </p:txBody>
        </p:sp>
      </p:grpSp>
      <p:sp>
        <p:nvSpPr>
          <p:cNvPr id="57" name="Text Box 69">
            <a:extLst>
              <a:ext uri="{FF2B5EF4-FFF2-40B4-BE49-F238E27FC236}">
                <a16:creationId xmlns:a16="http://schemas.microsoft.com/office/drawing/2014/main" id="{6D247D41-27B3-44E1-874A-6B77B07555D7}"/>
              </a:ext>
            </a:extLst>
          </p:cNvPr>
          <p:cNvSpPr txBox="1">
            <a:spLocks noChangeArrowheads="1"/>
          </p:cNvSpPr>
          <p:nvPr/>
        </p:nvSpPr>
        <p:spPr bwMode="auto">
          <a:xfrm>
            <a:off x="5724525" y="5019675"/>
            <a:ext cx="931863" cy="461665"/>
          </a:xfrm>
          <a:prstGeom prst="rect">
            <a:avLst/>
          </a:prstGeom>
          <a:noFill/>
          <a:ln w="9525">
            <a:noFill/>
            <a:miter lim="800000"/>
            <a:headEnd/>
            <a:tailEnd/>
          </a:ln>
        </p:spPr>
        <p:txBody>
          <a:bodyPr>
            <a:spAutoFit/>
          </a:bodyPr>
          <a:lstStyle/>
          <a:p>
            <a:pPr>
              <a:defRPr/>
            </a:pPr>
            <a:r>
              <a:rPr lang="en-US" sz="2400" dirty="0">
                <a:solidFill>
                  <a:schemeClr val="tx2">
                    <a:lumMod val="60000"/>
                    <a:lumOff val="40000"/>
                  </a:schemeClr>
                </a:solidFill>
                <a:latin typeface="Book Antiqua" panose="02040602050305030304" pitchFamily="18" charset="0"/>
                <a:cs typeface="Arial" charset="0"/>
              </a:rPr>
              <a:t>10</a:t>
            </a:r>
          </a:p>
        </p:txBody>
      </p:sp>
      <p:sp>
        <p:nvSpPr>
          <p:cNvPr id="58" name="Text Box 70">
            <a:extLst>
              <a:ext uri="{FF2B5EF4-FFF2-40B4-BE49-F238E27FC236}">
                <a16:creationId xmlns:a16="http://schemas.microsoft.com/office/drawing/2014/main" id="{D0EAAC72-079F-4AE2-A10B-76C6A0E5D99C}"/>
              </a:ext>
            </a:extLst>
          </p:cNvPr>
          <p:cNvSpPr txBox="1">
            <a:spLocks noChangeArrowheads="1"/>
          </p:cNvSpPr>
          <p:nvPr/>
        </p:nvSpPr>
        <p:spPr bwMode="auto">
          <a:xfrm>
            <a:off x="0" y="6019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Book Antiqua" panose="02040602050305030304" pitchFamily="18" charset="0"/>
              </a:rPr>
              <a:t>The first number is the mean; the second is standard deviation.</a:t>
            </a:r>
          </a:p>
        </p:txBody>
      </p:sp>
      <p:sp>
        <p:nvSpPr>
          <p:cNvPr id="59" name="Text Box 72">
            <a:extLst>
              <a:ext uri="{FF2B5EF4-FFF2-40B4-BE49-F238E27FC236}">
                <a16:creationId xmlns:a16="http://schemas.microsoft.com/office/drawing/2014/main" id="{DA4AB1AC-8B9E-48ED-97D5-291C71C055D4}"/>
              </a:ext>
            </a:extLst>
          </p:cNvPr>
          <p:cNvSpPr txBox="1">
            <a:spLocks noChangeArrowheads="1"/>
          </p:cNvSpPr>
          <p:nvPr/>
        </p:nvSpPr>
        <p:spPr bwMode="auto">
          <a:xfrm>
            <a:off x="6546850" y="5019675"/>
            <a:ext cx="931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FF0000"/>
                </a:solidFill>
                <a:latin typeface="Book Antiqua" panose="02040602050305030304" pitchFamily="18" charset="0"/>
              </a:rPr>
              <a:t>11</a:t>
            </a:r>
          </a:p>
        </p:txBody>
      </p:sp>
      <p:sp>
        <p:nvSpPr>
          <p:cNvPr id="60" name="Text Box 73">
            <a:extLst>
              <a:ext uri="{FF2B5EF4-FFF2-40B4-BE49-F238E27FC236}">
                <a16:creationId xmlns:a16="http://schemas.microsoft.com/office/drawing/2014/main" id="{5BE1A9A2-3BE4-48A1-B716-5153EC65DFB4}"/>
              </a:ext>
            </a:extLst>
          </p:cNvPr>
          <p:cNvSpPr txBox="1">
            <a:spLocks noChangeArrowheads="1"/>
          </p:cNvSpPr>
          <p:nvPr/>
        </p:nvSpPr>
        <p:spPr bwMode="auto">
          <a:xfrm>
            <a:off x="7315200" y="5019675"/>
            <a:ext cx="931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FF00"/>
                </a:solidFill>
                <a:latin typeface="Book Antiqua" panose="02040602050305030304" pitchFamily="18" charset="0"/>
              </a:rPr>
              <a:t>8</a:t>
            </a:r>
          </a:p>
        </p:txBody>
      </p:sp>
      <p:sp>
        <p:nvSpPr>
          <p:cNvPr id="61" name="Text Box 74">
            <a:extLst>
              <a:ext uri="{FF2B5EF4-FFF2-40B4-BE49-F238E27FC236}">
                <a16:creationId xmlns:a16="http://schemas.microsoft.com/office/drawing/2014/main" id="{6876215E-0F3E-4F48-B316-7EF160CEC942}"/>
              </a:ext>
            </a:extLst>
          </p:cNvPr>
          <p:cNvSpPr txBox="1">
            <a:spLocks noChangeArrowheads="1"/>
          </p:cNvSpPr>
          <p:nvPr/>
        </p:nvSpPr>
        <p:spPr bwMode="auto">
          <a:xfrm>
            <a:off x="0" y="1447800"/>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dirty="0">
                <a:latin typeface="Book Antiqua" panose="02040602050305030304" pitchFamily="18" charset="0"/>
              </a:rPr>
              <a:t>Suppose all activities have beta distribution </a:t>
            </a:r>
          </a:p>
        </p:txBody>
      </p:sp>
    </p:spTree>
    <p:extLst>
      <p:ext uri="{BB962C8B-B14F-4D97-AF65-F5344CB8AC3E}">
        <p14:creationId xmlns:p14="http://schemas.microsoft.com/office/powerpoint/2010/main" val="32837420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dissolve">
                                      <p:cBhvr>
                                        <p:cTn id="7" dur="5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
                                            <p:txEl>
                                              <p:pRg st="0" end="0"/>
                                            </p:txEl>
                                          </p:spTgt>
                                        </p:tgtEl>
                                        <p:attrNameLst>
                                          <p:attrName>style.visibility</p:attrName>
                                        </p:attrNameLst>
                                      </p:cBhvr>
                                      <p:to>
                                        <p:strVal val="visible"/>
                                      </p:to>
                                    </p:set>
                                    <p:animEffect transition="in" filter="dissolve">
                                      <p:cBhvr>
                                        <p:cTn id="17" dur="500"/>
                                        <p:tgtEl>
                                          <p:spTgt spid="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animEffect transition="in" filter="dissolve">
                                      <p:cBhvr>
                                        <p:cTn id="27" dur="500"/>
                                        <p:tgtEl>
                                          <p:spTgt spid="5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dissolve">
                                      <p:cBhvr>
                                        <p:cTn id="32"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dissolve">
                                      <p:cBhvr>
                                        <p:cTn id="37" dur="500"/>
                                        <p:tgtEl>
                                          <p:spTgt spid="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
                                            <p:txEl>
                                              <p:pRg st="0" end="0"/>
                                            </p:txEl>
                                          </p:spTgt>
                                        </p:tgtEl>
                                        <p:attrNameLst>
                                          <p:attrName>style.visibility</p:attrName>
                                        </p:attrNameLst>
                                      </p:cBhvr>
                                      <p:to>
                                        <p:strVal val="visible"/>
                                      </p:to>
                                    </p:set>
                                    <p:animEffect transition="in" filter="dissolve">
                                      <p:cBhvr>
                                        <p:cTn id="42"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P spid="58" grpId="0" build="p"/>
      <p:bldP spid="59" grpId="0" build="p"/>
      <p:bldP spid="60" grpId="0" build="p"/>
      <p:bldP spid="6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9837-4F34-465A-A7D7-140672445105}"/>
              </a:ext>
            </a:extLst>
          </p:cNvPr>
          <p:cNvSpPr>
            <a:spLocks noGrp="1"/>
          </p:cNvSpPr>
          <p:nvPr>
            <p:ph type="title"/>
          </p:nvPr>
        </p:nvSpPr>
        <p:spPr/>
        <p:txBody>
          <a:bodyPr>
            <a:normAutofit fontScale="90000"/>
          </a:bodyPr>
          <a:lstStyle/>
          <a:p>
            <a:r>
              <a:rPr lang="en-US" altLang="en-US" b="0" dirty="0">
                <a:cs typeface="Arial" panose="020B0604020202020204" pitchFamily="34" charset="0"/>
              </a:rPr>
              <a:t>Probability of Completing CP in 12 days</a:t>
            </a:r>
            <a:endParaRPr lang="en-US" b="0" dirty="0"/>
          </a:p>
        </p:txBody>
      </p:sp>
      <p:sp>
        <p:nvSpPr>
          <p:cNvPr id="5" name="Content Placeholder 2">
            <a:extLst>
              <a:ext uri="{FF2B5EF4-FFF2-40B4-BE49-F238E27FC236}">
                <a16:creationId xmlns:a16="http://schemas.microsoft.com/office/drawing/2014/main" id="{7D7B5D17-ABFD-43D5-8D3B-B243ED649A39}"/>
              </a:ext>
            </a:extLst>
          </p:cNvPr>
          <p:cNvSpPr txBox="1">
            <a:spLocks/>
          </p:cNvSpPr>
          <p:nvPr/>
        </p:nvSpPr>
        <p:spPr>
          <a:xfrm>
            <a:off x="76200" y="1828800"/>
            <a:ext cx="8534400" cy="15240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i="1" kern="0" dirty="0">
                <a:latin typeface="Book Antiqua" panose="02040602050305030304" pitchFamily="18" charset="0"/>
              </a:rPr>
              <a:t>D</a:t>
            </a:r>
            <a:r>
              <a:rPr lang="en-US" altLang="en-US" sz="2400" i="1" kern="0" baseline="-25000" dirty="0">
                <a:latin typeface="Book Antiqua" panose="02040602050305030304" pitchFamily="18" charset="0"/>
              </a:rPr>
              <a:t>CP</a:t>
            </a:r>
            <a:r>
              <a:rPr lang="en-US" altLang="en-US" sz="2400" i="1" kern="0" dirty="0">
                <a:latin typeface="Book Antiqua" panose="02040602050305030304" pitchFamily="18" charset="0"/>
              </a:rPr>
              <a:t> = </a:t>
            </a:r>
            <a:r>
              <a:rPr lang="en-US" altLang="en-US" sz="2400" kern="0" dirty="0">
                <a:latin typeface="Book Antiqua" panose="02040602050305030304" pitchFamily="18" charset="0"/>
              </a:rPr>
              <a:t>the desired completion date of the critical path</a:t>
            </a:r>
          </a:p>
          <a:p>
            <a:pPr>
              <a:spcBef>
                <a:spcPct val="0"/>
              </a:spcBef>
              <a:buFont typeface="Wingdings" pitchFamily="2" charset="2"/>
              <a:buNone/>
            </a:pPr>
            <a:r>
              <a:rPr lang="en-US" altLang="en-US" sz="2400" kern="0" dirty="0" err="1">
                <a:latin typeface="Book Antiqua" panose="02040602050305030304" pitchFamily="18" charset="0"/>
              </a:rPr>
              <a:t>m</a:t>
            </a:r>
            <a:r>
              <a:rPr lang="en-US" altLang="en-US" sz="2400" i="1" kern="0" baseline="-25000" dirty="0" err="1">
                <a:latin typeface="Book Antiqua" panose="02040602050305030304" pitchFamily="18" charset="0"/>
              </a:rPr>
              <a:t>CP</a:t>
            </a:r>
            <a:r>
              <a:rPr lang="en-US" altLang="en-US" sz="2400" kern="0" dirty="0">
                <a:latin typeface="Book Antiqua" panose="02040602050305030304" pitchFamily="18" charset="0"/>
              </a:rPr>
              <a:t>= </a:t>
            </a:r>
            <a:r>
              <a:rPr lang="en-US" altLang="en-US" sz="2400" b="1" kern="0" dirty="0">
                <a:latin typeface="Book Antiqua" panose="02040602050305030304" pitchFamily="18" charset="0"/>
                <a:sym typeface="Symbol" panose="05050102010706020507" pitchFamily="18" charset="2"/>
              </a:rPr>
              <a:t>4+4+3</a:t>
            </a:r>
            <a:r>
              <a:rPr lang="en-US" altLang="en-US" sz="2400" kern="0" dirty="0">
                <a:latin typeface="Book Antiqua" panose="02040602050305030304" pitchFamily="18" charset="0"/>
              </a:rPr>
              <a:t> = </a:t>
            </a:r>
            <a:r>
              <a:rPr lang="en-US" altLang="en-US" sz="2400" b="1" kern="0" dirty="0">
                <a:latin typeface="Book Antiqua" panose="02040602050305030304" pitchFamily="18" charset="0"/>
                <a:sym typeface="Symbol" panose="05050102010706020507" pitchFamily="18" charset="2"/>
              </a:rPr>
              <a:t>11</a:t>
            </a:r>
          </a:p>
          <a:p>
            <a:pPr>
              <a:spcBef>
                <a:spcPct val="0"/>
              </a:spcBef>
              <a:buFont typeface="Symbol" panose="05050102010706020507" pitchFamily="18" charset="2"/>
              <a:buNone/>
            </a:pPr>
            <a:r>
              <a:rPr lang="en-US" altLang="en-US" sz="2400" kern="0" dirty="0">
                <a:latin typeface="Book Antiqua" panose="02040602050305030304" pitchFamily="18" charset="0"/>
                <a:sym typeface="Symbol" panose="05050102010706020507" pitchFamily="18" charset="2"/>
              </a:rPr>
              <a:t></a:t>
            </a:r>
            <a:r>
              <a:rPr lang="en-US" altLang="en-US" sz="2400" kern="0" baseline="30000" dirty="0">
                <a:latin typeface="Book Antiqua" panose="02040602050305030304" pitchFamily="18" charset="0"/>
                <a:sym typeface="Symbol" panose="05050102010706020507" pitchFamily="18" charset="2"/>
              </a:rPr>
              <a:t>2</a:t>
            </a:r>
            <a:r>
              <a:rPr lang="en-US" altLang="en-US" sz="2400" kern="0" baseline="-25000" dirty="0">
                <a:latin typeface="Book Antiqua" panose="02040602050305030304" pitchFamily="18" charset="0"/>
                <a:sym typeface="Symbol" panose="05050102010706020507" pitchFamily="18" charset="2"/>
              </a:rPr>
              <a:t>CP</a:t>
            </a:r>
            <a:r>
              <a:rPr lang="en-US" altLang="en-US" sz="2400" kern="0" dirty="0">
                <a:latin typeface="Book Antiqua" panose="02040602050305030304" pitchFamily="18" charset="0"/>
                <a:sym typeface="Symbol" panose="05050102010706020507" pitchFamily="18" charset="2"/>
              </a:rPr>
              <a:t> = </a:t>
            </a:r>
            <a:r>
              <a:rPr lang="en-US" altLang="en-US" sz="2400" b="1" kern="0" dirty="0">
                <a:latin typeface="Book Antiqua" panose="02040602050305030304" pitchFamily="18" charset="0"/>
                <a:sym typeface="Symbol" panose="05050102010706020507" pitchFamily="18" charset="2"/>
              </a:rPr>
              <a:t>1</a:t>
            </a:r>
            <a:r>
              <a:rPr lang="en-US" altLang="en-US" sz="2400" b="1" kern="0" baseline="30000" dirty="0">
                <a:latin typeface="Book Antiqua" panose="02040602050305030304" pitchFamily="18" charset="0"/>
                <a:sym typeface="Symbol" panose="05050102010706020507" pitchFamily="18" charset="2"/>
              </a:rPr>
              <a:t>2</a:t>
            </a:r>
            <a:r>
              <a:rPr lang="en-US" altLang="en-US" sz="2400" kern="0" dirty="0">
                <a:latin typeface="Book Antiqua" panose="02040602050305030304" pitchFamily="18" charset="0"/>
                <a:sym typeface="Symbol" panose="05050102010706020507" pitchFamily="18" charset="2"/>
              </a:rPr>
              <a:t>+</a:t>
            </a:r>
            <a:r>
              <a:rPr lang="en-US" altLang="en-US" sz="2400" b="1" kern="0" dirty="0">
                <a:latin typeface="Book Antiqua" panose="02040602050305030304" pitchFamily="18" charset="0"/>
                <a:sym typeface="Symbol" panose="05050102010706020507" pitchFamily="18" charset="2"/>
              </a:rPr>
              <a:t>1</a:t>
            </a:r>
            <a:r>
              <a:rPr lang="en-US" altLang="en-US" sz="2400" b="1" kern="0" baseline="30000" dirty="0">
                <a:latin typeface="Book Antiqua" panose="02040602050305030304" pitchFamily="18" charset="0"/>
                <a:sym typeface="Symbol" panose="05050102010706020507" pitchFamily="18" charset="2"/>
              </a:rPr>
              <a:t>2</a:t>
            </a:r>
            <a:r>
              <a:rPr lang="en-US" altLang="en-US" sz="2400" kern="0" dirty="0">
                <a:latin typeface="Book Antiqua" panose="02040602050305030304" pitchFamily="18" charset="0"/>
                <a:sym typeface="Symbol" panose="05050102010706020507" pitchFamily="18" charset="2"/>
              </a:rPr>
              <a:t>+</a:t>
            </a:r>
            <a:r>
              <a:rPr lang="en-US" altLang="en-US" sz="2400" b="1" kern="0" dirty="0">
                <a:latin typeface="Book Antiqua" panose="02040602050305030304" pitchFamily="18" charset="0"/>
                <a:sym typeface="Symbol" panose="05050102010706020507" pitchFamily="18" charset="2"/>
              </a:rPr>
              <a:t>1</a:t>
            </a:r>
            <a:r>
              <a:rPr lang="en-US" altLang="en-US" sz="2400" b="1" kern="0" baseline="30000" dirty="0">
                <a:latin typeface="Book Antiqua" panose="02040602050305030304" pitchFamily="18" charset="0"/>
                <a:sym typeface="Symbol" panose="05050102010706020507" pitchFamily="18" charset="2"/>
              </a:rPr>
              <a:t>2</a:t>
            </a:r>
            <a:r>
              <a:rPr lang="en-US" altLang="en-US" sz="2400" kern="0" dirty="0">
                <a:latin typeface="Book Antiqua" panose="02040602050305030304" pitchFamily="18" charset="0"/>
                <a:sym typeface="Symbol" panose="05050102010706020507" pitchFamily="18" charset="2"/>
              </a:rPr>
              <a:t> = </a:t>
            </a:r>
            <a:r>
              <a:rPr lang="en-US" altLang="en-US" sz="2400" b="1" kern="0" dirty="0">
                <a:latin typeface="Book Antiqua" panose="02040602050305030304" pitchFamily="18" charset="0"/>
                <a:sym typeface="Symbol" panose="05050102010706020507" pitchFamily="18" charset="2"/>
              </a:rPr>
              <a:t>3</a:t>
            </a:r>
          </a:p>
          <a:p>
            <a:pPr>
              <a:spcBef>
                <a:spcPct val="0"/>
              </a:spcBef>
              <a:buFont typeface="Wingdings" pitchFamily="2" charset="2"/>
              <a:buNone/>
            </a:pPr>
            <a:r>
              <a:rPr lang="en-US" altLang="en-US" sz="2400" kern="0" dirty="0">
                <a:latin typeface="Book Antiqua" panose="02040602050305030304" pitchFamily="18" charset="0"/>
                <a:sym typeface="Symbol" panose="05050102010706020507" pitchFamily="18" charset="2"/>
              </a:rPr>
              <a:t></a:t>
            </a:r>
            <a:r>
              <a:rPr lang="en-US" altLang="en-US" sz="2400" kern="0" baseline="-25000" dirty="0">
                <a:latin typeface="Book Antiqua" panose="02040602050305030304" pitchFamily="18" charset="0"/>
                <a:sym typeface="Symbol" panose="05050102010706020507" pitchFamily="18" charset="2"/>
              </a:rPr>
              <a:t>CP</a:t>
            </a:r>
            <a:r>
              <a:rPr lang="en-US" altLang="en-US" sz="2400" kern="0" dirty="0">
                <a:latin typeface="Book Antiqua" panose="02040602050305030304" pitchFamily="18" charset="0"/>
                <a:sym typeface="Symbol" panose="05050102010706020507" pitchFamily="18" charset="2"/>
              </a:rPr>
              <a:t> = 1.73</a:t>
            </a:r>
            <a:endParaRPr lang="en-US" altLang="en-US" sz="2400" b="1"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b="1"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ndParaRPr>
          </a:p>
          <a:p>
            <a:pPr lvl="1"/>
            <a:endParaRPr lang="en-US" altLang="ja-JP" kern="0" dirty="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graphicFrame>
        <p:nvGraphicFramePr>
          <p:cNvPr id="6" name="Object 2">
            <a:extLst>
              <a:ext uri="{FF2B5EF4-FFF2-40B4-BE49-F238E27FC236}">
                <a16:creationId xmlns:a16="http://schemas.microsoft.com/office/drawing/2014/main" id="{CC7920EE-E329-4023-B278-93D1C25F2406}"/>
              </a:ext>
            </a:extLst>
          </p:cNvPr>
          <p:cNvGraphicFramePr>
            <a:graphicFrameLocks noChangeAspect="1"/>
          </p:cNvGraphicFramePr>
          <p:nvPr/>
        </p:nvGraphicFramePr>
        <p:xfrm>
          <a:off x="914400" y="3505200"/>
          <a:ext cx="6119813" cy="1373188"/>
        </p:xfrm>
        <a:graphic>
          <a:graphicData uri="http://schemas.openxmlformats.org/presentationml/2006/ole">
            <mc:AlternateContent xmlns:mc="http://schemas.openxmlformats.org/markup-compatibility/2006">
              <mc:Choice xmlns:v="urn:schemas-microsoft-com:vml" Requires="v">
                <p:oleObj spid="_x0000_s218114" name="Equation" r:id="rId3" imgW="1917360" imgH="431640" progId="Equation.3">
                  <p:embed/>
                </p:oleObj>
              </mc:Choice>
              <mc:Fallback>
                <p:oleObj name="Equation" r:id="rId3" imgW="1917360" imgH="431640" progId="Equation.3">
                  <p:embed/>
                  <p:pic>
                    <p:nvPicPr>
                      <p:cNvPr id="6" name="Object 2">
                        <a:extLst>
                          <a:ext uri="{FF2B5EF4-FFF2-40B4-BE49-F238E27FC236}">
                            <a16:creationId xmlns:a16="http://schemas.microsoft.com/office/drawing/2014/main" id="{CC7920EE-E329-4023-B278-93D1C25F2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05200"/>
                        <a:ext cx="6119813" cy="137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2">
            <a:extLst>
              <a:ext uri="{FF2B5EF4-FFF2-40B4-BE49-F238E27FC236}">
                <a16:creationId xmlns:a16="http://schemas.microsoft.com/office/drawing/2014/main" id="{C9BA1F2C-D2A6-418F-887C-B9F9C24F7CE1}"/>
              </a:ext>
            </a:extLst>
          </p:cNvPr>
          <p:cNvSpPr txBox="1">
            <a:spLocks/>
          </p:cNvSpPr>
          <p:nvPr/>
        </p:nvSpPr>
        <p:spPr>
          <a:xfrm>
            <a:off x="76200" y="5029200"/>
            <a:ext cx="7162800" cy="609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i="1" kern="0" dirty="0">
                <a:latin typeface="Book Antiqua" panose="02040602050305030304" pitchFamily="18" charset="0"/>
                <a:sym typeface="Wingdings" panose="05000000000000000000" pitchFamily="2" charset="2"/>
              </a:rPr>
              <a:t>Z</a:t>
            </a:r>
            <a:r>
              <a:rPr lang="en-US" altLang="en-US" sz="2400" i="1" kern="0" dirty="0">
                <a:latin typeface="Book Antiqua" panose="02040602050305030304" pitchFamily="18" charset="0"/>
              </a:rPr>
              <a:t>= 0.58 </a:t>
            </a:r>
            <a:r>
              <a:rPr lang="en-US" altLang="en-US" sz="2400" i="1" kern="0" dirty="0">
                <a:latin typeface="Book Antiqua" panose="02040602050305030304" pitchFamily="18" charset="0"/>
                <a:sym typeface="Wingdings" panose="05000000000000000000" pitchFamily="2" charset="2"/>
              </a:rPr>
              <a:t> P(z≤0.58) = 0.72</a:t>
            </a: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8" name="Rectangle 13">
            <a:extLst>
              <a:ext uri="{FF2B5EF4-FFF2-40B4-BE49-F238E27FC236}">
                <a16:creationId xmlns:a16="http://schemas.microsoft.com/office/drawing/2014/main" id="{12194794-87CB-42BC-A217-4D576F55EA75}"/>
              </a:ext>
            </a:extLst>
          </p:cNvPr>
          <p:cNvSpPr>
            <a:spLocks noChangeArrowheads="1"/>
          </p:cNvSpPr>
          <p:nvPr/>
        </p:nvSpPr>
        <p:spPr bwMode="auto">
          <a:xfrm>
            <a:off x="76200" y="83820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Book Antiqua" panose="02040602050305030304" pitchFamily="18" charset="0"/>
              </a:rPr>
              <a:t>What is the probability of competing the critical path in a maximum of 12 days?</a:t>
            </a:r>
          </a:p>
        </p:txBody>
      </p:sp>
    </p:spTree>
    <p:extLst>
      <p:ext uri="{BB962C8B-B14F-4D97-AF65-F5344CB8AC3E}">
        <p14:creationId xmlns:p14="http://schemas.microsoft.com/office/powerpoint/2010/main" val="13480241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9837-4F34-465A-A7D7-140672445105}"/>
              </a:ext>
            </a:extLst>
          </p:cNvPr>
          <p:cNvSpPr>
            <a:spLocks noGrp="1"/>
          </p:cNvSpPr>
          <p:nvPr>
            <p:ph type="title"/>
          </p:nvPr>
        </p:nvSpPr>
        <p:spPr/>
        <p:txBody>
          <a:bodyPr>
            <a:normAutofit fontScale="90000"/>
          </a:bodyPr>
          <a:lstStyle/>
          <a:p>
            <a:r>
              <a:rPr lang="en-US" altLang="en-US" b="1" dirty="0">
                <a:cs typeface="Arial" panose="020B0604020202020204" pitchFamily="34" charset="0"/>
              </a:rPr>
              <a:t>Selecting Risk and Finding CP Time</a:t>
            </a:r>
            <a:endParaRPr lang="en-US" dirty="0"/>
          </a:p>
        </p:txBody>
      </p:sp>
      <p:graphicFrame>
        <p:nvGraphicFramePr>
          <p:cNvPr id="3" name="Object 2">
            <a:extLst>
              <a:ext uri="{FF2B5EF4-FFF2-40B4-BE49-F238E27FC236}">
                <a16:creationId xmlns:a16="http://schemas.microsoft.com/office/drawing/2014/main" id="{3B10F85A-CBC0-492A-A2DC-DB127E626909}"/>
              </a:ext>
            </a:extLst>
          </p:cNvPr>
          <p:cNvGraphicFramePr>
            <a:graphicFrameLocks noChangeAspect="1"/>
          </p:cNvGraphicFramePr>
          <p:nvPr/>
        </p:nvGraphicFramePr>
        <p:xfrm>
          <a:off x="2514600" y="3124200"/>
          <a:ext cx="3575050" cy="727075"/>
        </p:xfrm>
        <a:graphic>
          <a:graphicData uri="http://schemas.openxmlformats.org/presentationml/2006/ole">
            <mc:AlternateContent xmlns:mc="http://schemas.openxmlformats.org/markup-compatibility/2006">
              <mc:Choice xmlns:v="urn:schemas-microsoft-com:vml" Requires="v">
                <p:oleObj spid="_x0000_s219138" name="Equation" r:id="rId3" imgW="1117440" imgH="228600" progId="Equation.3">
                  <p:embed/>
                </p:oleObj>
              </mc:Choice>
              <mc:Fallback>
                <p:oleObj name="Equation" r:id="rId3" imgW="1117440" imgH="228600" progId="Equation.3">
                  <p:embed/>
                  <p:pic>
                    <p:nvPicPr>
                      <p:cNvPr id="3" name="Object 2">
                        <a:extLst>
                          <a:ext uri="{FF2B5EF4-FFF2-40B4-BE49-F238E27FC236}">
                            <a16:creationId xmlns:a16="http://schemas.microsoft.com/office/drawing/2014/main" id="{3B10F85A-CBC0-492A-A2DC-DB127E626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24200"/>
                        <a:ext cx="35750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9">
            <a:extLst>
              <a:ext uri="{FF2B5EF4-FFF2-40B4-BE49-F238E27FC236}">
                <a16:creationId xmlns:a16="http://schemas.microsoft.com/office/drawing/2014/main" id="{644168A7-D934-4769-A384-C133BDDED450}"/>
              </a:ext>
            </a:extLst>
          </p:cNvPr>
          <p:cNvSpPr>
            <a:spLocks noChangeArrowheads="1"/>
          </p:cNvSpPr>
          <p:nvPr/>
        </p:nvSpPr>
        <p:spPr bwMode="auto">
          <a:xfrm>
            <a:off x="381000" y="160020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Book Antiqua" panose="02040602050305030304" pitchFamily="18" charset="0"/>
              </a:rPr>
              <a:t>With a probability of 90%, in how many days will the CP be completed?</a:t>
            </a:r>
          </a:p>
        </p:txBody>
      </p:sp>
      <p:graphicFrame>
        <p:nvGraphicFramePr>
          <p:cNvPr id="5" name="Object 3">
            <a:extLst>
              <a:ext uri="{FF2B5EF4-FFF2-40B4-BE49-F238E27FC236}">
                <a16:creationId xmlns:a16="http://schemas.microsoft.com/office/drawing/2014/main" id="{66DFC813-25E5-4A7D-BA0E-6020202F08BA}"/>
              </a:ext>
            </a:extLst>
          </p:cNvPr>
          <p:cNvGraphicFramePr>
            <a:graphicFrameLocks noChangeAspect="1"/>
          </p:cNvGraphicFramePr>
          <p:nvPr/>
        </p:nvGraphicFramePr>
        <p:xfrm>
          <a:off x="1219200" y="4267200"/>
          <a:ext cx="6946900" cy="727075"/>
        </p:xfrm>
        <a:graphic>
          <a:graphicData uri="http://schemas.openxmlformats.org/presentationml/2006/ole">
            <mc:AlternateContent xmlns:mc="http://schemas.openxmlformats.org/markup-compatibility/2006">
              <mc:Choice xmlns:v="urn:schemas-microsoft-com:vml" Requires="v">
                <p:oleObj spid="_x0000_s219139" name="Equation" r:id="rId5" imgW="2171520" imgH="228600" progId="Equation.3">
                  <p:embed/>
                </p:oleObj>
              </mc:Choice>
              <mc:Fallback>
                <p:oleObj name="Equation" r:id="rId5" imgW="2171520" imgH="228600" progId="Equation.3">
                  <p:embed/>
                  <p:pic>
                    <p:nvPicPr>
                      <p:cNvPr id="5" name="Object 3">
                        <a:extLst>
                          <a:ext uri="{FF2B5EF4-FFF2-40B4-BE49-F238E27FC236}">
                            <a16:creationId xmlns:a16="http://schemas.microsoft.com/office/drawing/2014/main" id="{66DFC813-25E5-4A7D-BA0E-6020202F08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267200"/>
                        <a:ext cx="694690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a:extLst>
              <a:ext uri="{FF2B5EF4-FFF2-40B4-BE49-F238E27FC236}">
                <a16:creationId xmlns:a16="http://schemas.microsoft.com/office/drawing/2014/main" id="{29AF38C9-FAF3-4C8F-8EE7-CDE0254660B9}"/>
              </a:ext>
            </a:extLst>
          </p:cNvPr>
          <p:cNvGraphicFramePr>
            <a:graphicFrameLocks noChangeAspect="1"/>
          </p:cNvGraphicFramePr>
          <p:nvPr/>
        </p:nvGraphicFramePr>
        <p:xfrm>
          <a:off x="533400" y="5334000"/>
          <a:ext cx="7842250" cy="727075"/>
        </p:xfrm>
        <a:graphic>
          <a:graphicData uri="http://schemas.openxmlformats.org/presentationml/2006/ole">
            <mc:AlternateContent xmlns:mc="http://schemas.openxmlformats.org/markup-compatibility/2006">
              <mc:Choice xmlns:v="urn:schemas-microsoft-com:vml" Requires="v">
                <p:oleObj spid="_x0000_s219140" name="Equation" r:id="rId7" imgW="2450880" imgH="228600" progId="Equation.3">
                  <p:embed/>
                </p:oleObj>
              </mc:Choice>
              <mc:Fallback>
                <p:oleObj name="Equation" r:id="rId7" imgW="2450880" imgH="228600" progId="Equation.3">
                  <p:embed/>
                  <p:pic>
                    <p:nvPicPr>
                      <p:cNvPr id="6" name="Object 4">
                        <a:extLst>
                          <a:ext uri="{FF2B5EF4-FFF2-40B4-BE49-F238E27FC236}">
                            <a16:creationId xmlns:a16="http://schemas.microsoft.com/office/drawing/2014/main" id="{29AF38C9-FAF3-4C8F-8EE7-CDE0254660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334000"/>
                        <a:ext cx="78422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9">
            <a:extLst>
              <a:ext uri="{FF2B5EF4-FFF2-40B4-BE49-F238E27FC236}">
                <a16:creationId xmlns:a16="http://schemas.microsoft.com/office/drawing/2014/main" id="{227D6E87-86CB-4926-8CA1-C2039AE8A8D9}"/>
              </a:ext>
            </a:extLst>
          </p:cNvPr>
          <p:cNvSpPr>
            <a:spLocks noChangeArrowheads="1"/>
          </p:cNvSpPr>
          <p:nvPr/>
        </p:nvSpPr>
        <p:spPr bwMode="auto">
          <a:xfrm>
            <a:off x="457200" y="2514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Book Antiqua" panose="02040602050305030304" pitchFamily="18" charset="0"/>
              </a:rPr>
              <a:t>From Standard Normal Table </a:t>
            </a:r>
            <a:r>
              <a:rPr lang="en-US" altLang="en-US">
                <a:latin typeface="Book Antiqua" panose="02040602050305030304" pitchFamily="18" charset="0"/>
                <a:sym typeface="Wingdings" panose="05000000000000000000" pitchFamily="2" charset="2"/>
              </a:rPr>
              <a:t> </a:t>
            </a:r>
            <a:r>
              <a:rPr lang="en-US" altLang="en-US">
                <a:latin typeface="Book Antiqua" panose="02040602050305030304" pitchFamily="18" charset="0"/>
              </a:rPr>
              <a:t>Z </a:t>
            </a:r>
            <a:r>
              <a:rPr lang="en-US" altLang="en-US" baseline="-25000">
                <a:latin typeface="Book Antiqua" panose="02040602050305030304" pitchFamily="18" charset="0"/>
              </a:rPr>
              <a:t>90% </a:t>
            </a:r>
            <a:r>
              <a:rPr lang="en-US" altLang="en-US">
                <a:latin typeface="Book Antiqua" panose="02040602050305030304" pitchFamily="18" charset="0"/>
              </a:rPr>
              <a:t>= 1.28</a:t>
            </a:r>
          </a:p>
        </p:txBody>
      </p:sp>
    </p:spTree>
    <p:extLst>
      <p:ext uri="{BB962C8B-B14F-4D97-AF65-F5344CB8AC3E}">
        <p14:creationId xmlns:p14="http://schemas.microsoft.com/office/powerpoint/2010/main" val="124623287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9837-4F34-465A-A7D7-140672445105}"/>
              </a:ext>
            </a:extLst>
          </p:cNvPr>
          <p:cNvSpPr>
            <a:spLocks noGrp="1"/>
          </p:cNvSpPr>
          <p:nvPr>
            <p:ph type="title"/>
          </p:nvPr>
        </p:nvSpPr>
        <p:spPr/>
        <p:txBody>
          <a:bodyPr>
            <a:normAutofit fontScale="90000"/>
          </a:bodyPr>
          <a:lstStyle/>
          <a:p>
            <a:r>
              <a:rPr lang="en-US" altLang="en-US" b="0" dirty="0">
                <a:cs typeface="Arial" panose="020B0604020202020204" pitchFamily="34" charset="0"/>
              </a:rPr>
              <a:t>Probability of Completing The Project in 12 days</a:t>
            </a:r>
            <a:endParaRPr lang="en-US" b="0" dirty="0"/>
          </a:p>
        </p:txBody>
      </p:sp>
      <p:sp>
        <p:nvSpPr>
          <p:cNvPr id="5" name="Content Placeholder 2">
            <a:extLst>
              <a:ext uri="{FF2B5EF4-FFF2-40B4-BE49-F238E27FC236}">
                <a16:creationId xmlns:a16="http://schemas.microsoft.com/office/drawing/2014/main" id="{BDAB1AAA-EEEB-4650-A3F3-60A87186C118}"/>
              </a:ext>
            </a:extLst>
          </p:cNvPr>
          <p:cNvSpPr txBox="1">
            <a:spLocks/>
          </p:cNvSpPr>
          <p:nvPr/>
        </p:nvSpPr>
        <p:spPr>
          <a:xfrm>
            <a:off x="381000" y="2133600"/>
            <a:ext cx="2362200" cy="11430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anose="05000000000000000000" pitchFamily="2" charset="2"/>
              <a:buNone/>
            </a:pPr>
            <a:r>
              <a:rPr lang="en-US" altLang="en-US" sz="2400" kern="0" dirty="0" err="1">
                <a:solidFill>
                  <a:srgbClr val="558ED5"/>
                </a:solidFill>
                <a:latin typeface="Book Antiqua" panose="02040602050305030304" pitchFamily="18" charset="0"/>
                <a:ea typeface="ＭＳ Ｐゴシック" panose="020B0600070205080204" pitchFamily="34" charset="-128"/>
                <a:cs typeface="Arial" panose="020B0604020202020204" pitchFamily="34" charset="0"/>
              </a:rPr>
              <a:t>m</a:t>
            </a:r>
            <a:r>
              <a:rPr lang="en-US" altLang="en-US" sz="2400" i="1" kern="0" baseline="-25000" dirty="0" err="1">
                <a:solidFill>
                  <a:srgbClr val="558ED5"/>
                </a:solidFill>
                <a:latin typeface="Book Antiqua" panose="02040602050305030304" pitchFamily="18" charset="0"/>
                <a:ea typeface="ＭＳ Ｐゴシック" panose="020B0600070205080204" pitchFamily="34" charset="-128"/>
                <a:cs typeface="Arial" panose="020B0604020202020204" pitchFamily="34" charset="0"/>
              </a:rPr>
              <a:t>CP</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rPr>
              <a:t>= </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6+4</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rPr>
              <a:t> = </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10</a:t>
            </a:r>
          </a:p>
          <a:p>
            <a:pPr>
              <a:spcBef>
                <a:spcPct val="0"/>
              </a:spcBef>
              <a:buFont typeface="Symbol" panose="05050102010706020507" pitchFamily="18" charset="2"/>
              <a:buNone/>
            </a:pP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a:t>
            </a:r>
            <a:r>
              <a:rPr lang="en-US" altLang="en-US" sz="2400" kern="0" baseline="30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2</a:t>
            </a:r>
            <a:r>
              <a:rPr lang="en-US" altLang="en-US" sz="2400" kern="0" baseline="-25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CP</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 = </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1</a:t>
            </a:r>
            <a:r>
              <a:rPr lang="en-US" altLang="en-US" sz="2400" b="1" kern="0" baseline="30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2</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2</a:t>
            </a:r>
            <a:r>
              <a:rPr lang="en-US" altLang="en-US" sz="2400" b="1" kern="0" baseline="30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2</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 = </a:t>
            </a:r>
            <a:r>
              <a:rPr lang="en-US" altLang="en-US" sz="2400" b="1"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5</a:t>
            </a:r>
          </a:p>
          <a:p>
            <a:pPr>
              <a:spcBef>
                <a:spcPct val="0"/>
              </a:spcBef>
              <a:buFont typeface="Wingdings" panose="05000000000000000000" pitchFamily="2" charset="2"/>
              <a:buNone/>
            </a:pP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a:t>
            </a:r>
            <a:r>
              <a:rPr lang="en-US" altLang="en-US" sz="2400" kern="0" baseline="-2500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CP</a:t>
            </a:r>
            <a:r>
              <a:rPr lang="en-US" altLang="en-US" sz="2400" kern="0" dirty="0">
                <a:solidFill>
                  <a:srgbClr val="558ED5"/>
                </a:solidFill>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rPr>
              <a:t> = 2.24</a:t>
            </a:r>
            <a:endParaRPr lang="en-US" altLang="en-US" sz="2400" b="1" kern="0" dirty="0">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a typeface="ＭＳ Ｐゴシック" panose="020B0600070205080204" pitchFamily="34" charset="-128"/>
              <a:cs typeface="Arial" panose="020B0604020202020204" pitchFamily="34" charset="0"/>
            </a:endParaRPr>
          </a:p>
          <a:p>
            <a:pPr lvl="1"/>
            <a:endParaRPr lang="en-US" altLang="ja-JP" kern="0" dirty="0">
              <a:latin typeface="Book Antiqua" panose="02040602050305030304" pitchFamily="18" charset="0"/>
              <a:ea typeface="ＭＳ Ｐゴシック" panose="020B0600070205080204" pitchFamily="34" charset="-128"/>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6" name="Content Placeholder 2">
            <a:extLst>
              <a:ext uri="{FF2B5EF4-FFF2-40B4-BE49-F238E27FC236}">
                <a16:creationId xmlns:a16="http://schemas.microsoft.com/office/drawing/2014/main" id="{5F7B6E35-EA76-4177-B120-46A8D57E3554}"/>
              </a:ext>
            </a:extLst>
          </p:cNvPr>
          <p:cNvSpPr txBox="1">
            <a:spLocks/>
          </p:cNvSpPr>
          <p:nvPr/>
        </p:nvSpPr>
        <p:spPr>
          <a:xfrm>
            <a:off x="2743200" y="2819400"/>
            <a:ext cx="5943600" cy="609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altLang="en-US" sz="2400" i="1" kern="0" dirty="0">
                <a:solidFill>
                  <a:srgbClr val="558ED5"/>
                </a:solidFill>
                <a:latin typeface="Book Antiqua" panose="02040602050305030304" pitchFamily="18" charset="0"/>
                <a:sym typeface="Wingdings" panose="05000000000000000000" pitchFamily="2" charset="2"/>
              </a:rPr>
              <a:t>Z= (12-10)/2.24 </a:t>
            </a:r>
            <a:r>
              <a:rPr lang="en-US" altLang="en-US" sz="2400" i="1" kern="0" dirty="0">
                <a:solidFill>
                  <a:srgbClr val="558ED5"/>
                </a:solidFill>
                <a:latin typeface="Book Antiqua" panose="02040602050305030304" pitchFamily="18" charset="0"/>
              </a:rPr>
              <a:t>= 0.89 </a:t>
            </a:r>
            <a:r>
              <a:rPr lang="en-US" altLang="en-US" sz="2400" i="1" kern="0" dirty="0">
                <a:solidFill>
                  <a:srgbClr val="558ED5"/>
                </a:solidFill>
                <a:latin typeface="Book Antiqua" panose="02040602050305030304" pitchFamily="18" charset="0"/>
                <a:sym typeface="Wingdings" panose="05000000000000000000" pitchFamily="2" charset="2"/>
              </a:rPr>
              <a:t> P(z≤0.89) = 0.81</a:t>
            </a:r>
            <a:endParaRPr lang="en-US" altLang="en-US" sz="2400" kern="0" dirty="0">
              <a:solidFill>
                <a:srgbClr val="558ED5"/>
              </a:solidFill>
              <a:latin typeface="Book Antiqua" panose="02040602050305030304" pitchFamily="18" charset="0"/>
            </a:endParaRPr>
          </a:p>
          <a:p>
            <a:pPr>
              <a:spcBef>
                <a:spcPct val="0"/>
              </a:spcBef>
              <a:buFont typeface="Symbol" panose="05050102010706020507" pitchFamily="18" charset="2"/>
              <a:buNone/>
            </a:pPr>
            <a:endParaRPr lang="en-US" altLang="en-US" sz="2400" b="1"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ndParaRPr>
          </a:p>
          <a:p>
            <a:pPr lvl="1"/>
            <a:endParaRPr lang="en-US" altLang="ja-JP" kern="0" dirty="0">
              <a:latin typeface="Book Antiqua" panose="02040602050305030304" pitchFamily="18" charset="0"/>
              <a:ea typeface="ＭＳ Ｐゴシック" panose="020B0600070205080204" pitchFamily="34" charset="-128"/>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a:p>
            <a:pPr>
              <a:buFont typeface="Wingdings" pitchFamily="2" charset="2"/>
              <a:buNone/>
            </a:pP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7" name="Rectangle 13">
            <a:extLst>
              <a:ext uri="{FF2B5EF4-FFF2-40B4-BE49-F238E27FC236}">
                <a16:creationId xmlns:a16="http://schemas.microsoft.com/office/drawing/2014/main" id="{377949C7-2BDB-4AE4-ACFB-C7D091524A87}"/>
              </a:ext>
            </a:extLst>
          </p:cNvPr>
          <p:cNvSpPr>
            <a:spLocks noChangeArrowheads="1"/>
          </p:cNvSpPr>
          <p:nvPr/>
        </p:nvSpPr>
        <p:spPr bwMode="auto">
          <a:xfrm>
            <a:off x="152400" y="762000"/>
            <a:ext cx="1203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dirty="0">
                <a:latin typeface="Book Antiqua" panose="02040602050305030304" pitchFamily="18" charset="0"/>
              </a:rPr>
              <a:t>The probability of completing the critical path in not more than 12 days was 0.72. We need to compute this probability for blue path and green path too, and then multiply these probabilities</a:t>
            </a:r>
          </a:p>
        </p:txBody>
      </p:sp>
      <p:sp>
        <p:nvSpPr>
          <p:cNvPr id="8" name="Content Placeholder 2">
            <a:extLst>
              <a:ext uri="{FF2B5EF4-FFF2-40B4-BE49-F238E27FC236}">
                <a16:creationId xmlns:a16="http://schemas.microsoft.com/office/drawing/2014/main" id="{294973BE-8C9E-4524-A3FA-EE273FB9F77E}"/>
              </a:ext>
            </a:extLst>
          </p:cNvPr>
          <p:cNvSpPr txBox="1">
            <a:spLocks/>
          </p:cNvSpPr>
          <p:nvPr/>
        </p:nvSpPr>
        <p:spPr>
          <a:xfrm>
            <a:off x="381000" y="3352800"/>
            <a:ext cx="4343400" cy="12192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anose="05000000000000000000" pitchFamily="2" charset="2"/>
              <a:buNone/>
            </a:pPr>
            <a:r>
              <a:rPr lang="en-US" altLang="en-US" sz="2400" kern="0" dirty="0" err="1">
                <a:solidFill>
                  <a:srgbClr val="00B050"/>
                </a:solidFill>
                <a:latin typeface="Book Antiqua" panose="02040602050305030304" pitchFamily="18" charset="0"/>
              </a:rPr>
              <a:t>m</a:t>
            </a:r>
            <a:r>
              <a:rPr lang="en-US" altLang="en-US" sz="2400" i="1" kern="0" baseline="-25000" dirty="0" err="1">
                <a:solidFill>
                  <a:srgbClr val="00B050"/>
                </a:solidFill>
                <a:latin typeface="Book Antiqua" panose="02040602050305030304" pitchFamily="18" charset="0"/>
              </a:rPr>
              <a:t>CP</a:t>
            </a:r>
            <a:r>
              <a:rPr lang="en-US" altLang="en-US" sz="2400" kern="0" dirty="0">
                <a:solidFill>
                  <a:srgbClr val="00B050"/>
                </a:solidFill>
                <a:latin typeface="Book Antiqua" panose="02040602050305030304" pitchFamily="18" charset="0"/>
              </a:rPr>
              <a:t>= </a:t>
            </a:r>
            <a:r>
              <a:rPr lang="en-US" altLang="en-US" sz="2400" b="1" kern="0" dirty="0">
                <a:solidFill>
                  <a:srgbClr val="00B050"/>
                </a:solidFill>
                <a:latin typeface="Book Antiqua" panose="02040602050305030304" pitchFamily="18" charset="0"/>
                <a:sym typeface="Symbol" panose="05050102010706020507" pitchFamily="18" charset="2"/>
              </a:rPr>
              <a:t>3+2+3</a:t>
            </a:r>
            <a:r>
              <a:rPr lang="en-US" altLang="en-US" sz="2400" kern="0" dirty="0">
                <a:solidFill>
                  <a:srgbClr val="00B050"/>
                </a:solidFill>
                <a:latin typeface="Book Antiqua" panose="02040602050305030304" pitchFamily="18" charset="0"/>
              </a:rPr>
              <a:t> = </a:t>
            </a:r>
            <a:r>
              <a:rPr lang="en-US" altLang="en-US" sz="2400" b="1" kern="0" dirty="0">
                <a:solidFill>
                  <a:srgbClr val="00B050"/>
                </a:solidFill>
                <a:latin typeface="Book Antiqua" panose="02040602050305030304" pitchFamily="18" charset="0"/>
                <a:sym typeface="Symbol" panose="05050102010706020507" pitchFamily="18" charset="2"/>
              </a:rPr>
              <a:t>8</a:t>
            </a:r>
          </a:p>
          <a:p>
            <a:pPr>
              <a:spcBef>
                <a:spcPct val="0"/>
              </a:spcBef>
              <a:buFont typeface="Symbol" panose="05050102010706020507" pitchFamily="18" charset="2"/>
              <a:buNone/>
            </a:pPr>
            <a:r>
              <a:rPr lang="en-US" altLang="en-US" sz="2400" kern="0" dirty="0">
                <a:solidFill>
                  <a:srgbClr val="00B050"/>
                </a:solidFill>
                <a:latin typeface="Book Antiqua" panose="02040602050305030304" pitchFamily="18" charset="0"/>
                <a:sym typeface="Symbol" panose="05050102010706020507" pitchFamily="18" charset="2"/>
              </a:rPr>
              <a:t></a:t>
            </a:r>
            <a:r>
              <a:rPr lang="en-US" altLang="en-US" sz="2400" kern="0" baseline="30000" dirty="0">
                <a:solidFill>
                  <a:srgbClr val="00B050"/>
                </a:solidFill>
                <a:latin typeface="Book Antiqua" panose="02040602050305030304" pitchFamily="18" charset="0"/>
                <a:sym typeface="Symbol" panose="05050102010706020507" pitchFamily="18" charset="2"/>
              </a:rPr>
              <a:t>2</a:t>
            </a:r>
            <a:r>
              <a:rPr lang="en-US" altLang="en-US" sz="2400" kern="0" baseline="-25000" dirty="0">
                <a:solidFill>
                  <a:srgbClr val="00B050"/>
                </a:solidFill>
                <a:latin typeface="Book Antiqua" panose="02040602050305030304" pitchFamily="18" charset="0"/>
                <a:sym typeface="Symbol" panose="05050102010706020507" pitchFamily="18" charset="2"/>
              </a:rPr>
              <a:t>CP</a:t>
            </a:r>
            <a:r>
              <a:rPr lang="en-US" altLang="en-US" sz="2400" kern="0" dirty="0">
                <a:solidFill>
                  <a:srgbClr val="00B050"/>
                </a:solidFill>
                <a:latin typeface="Book Antiqua" panose="02040602050305030304" pitchFamily="18" charset="0"/>
                <a:sym typeface="Symbol" panose="05050102010706020507" pitchFamily="18" charset="2"/>
              </a:rPr>
              <a:t> = </a:t>
            </a:r>
            <a:r>
              <a:rPr lang="en-US" altLang="en-US" sz="2400" b="1" kern="0" dirty="0">
                <a:solidFill>
                  <a:srgbClr val="00B050"/>
                </a:solidFill>
                <a:latin typeface="Book Antiqua" panose="02040602050305030304" pitchFamily="18" charset="0"/>
                <a:sym typeface="Symbol" panose="05050102010706020507" pitchFamily="18" charset="2"/>
              </a:rPr>
              <a:t>0.5</a:t>
            </a:r>
            <a:r>
              <a:rPr lang="en-US" altLang="en-US" sz="2400" b="1" kern="0" baseline="30000" dirty="0">
                <a:solidFill>
                  <a:srgbClr val="00B050"/>
                </a:solidFill>
                <a:latin typeface="Book Antiqua" panose="02040602050305030304" pitchFamily="18" charset="0"/>
                <a:sym typeface="Symbol" panose="05050102010706020507" pitchFamily="18" charset="2"/>
              </a:rPr>
              <a:t>2</a:t>
            </a:r>
            <a:r>
              <a:rPr lang="en-US" altLang="en-US" sz="2400" kern="0" dirty="0">
                <a:solidFill>
                  <a:srgbClr val="00B050"/>
                </a:solidFill>
                <a:latin typeface="Book Antiqua" panose="02040602050305030304" pitchFamily="18" charset="0"/>
                <a:sym typeface="Symbol" panose="05050102010706020507" pitchFamily="18" charset="2"/>
              </a:rPr>
              <a:t>+</a:t>
            </a:r>
            <a:r>
              <a:rPr lang="en-US" altLang="en-US" sz="2400" b="1" kern="0" dirty="0">
                <a:solidFill>
                  <a:srgbClr val="00B050"/>
                </a:solidFill>
                <a:latin typeface="Book Antiqua" panose="02040602050305030304" pitchFamily="18" charset="0"/>
                <a:sym typeface="Symbol" panose="05050102010706020507" pitchFamily="18" charset="2"/>
              </a:rPr>
              <a:t>0.5</a:t>
            </a:r>
            <a:r>
              <a:rPr lang="en-US" altLang="en-US" sz="2400" b="1" kern="0" baseline="30000" dirty="0">
                <a:solidFill>
                  <a:srgbClr val="00B050"/>
                </a:solidFill>
                <a:latin typeface="Book Antiqua" panose="02040602050305030304" pitchFamily="18" charset="0"/>
                <a:sym typeface="Symbol" panose="05050102010706020507" pitchFamily="18" charset="2"/>
              </a:rPr>
              <a:t>2</a:t>
            </a:r>
            <a:r>
              <a:rPr lang="en-US" altLang="en-US" sz="2400" kern="0" dirty="0">
                <a:solidFill>
                  <a:srgbClr val="00B050"/>
                </a:solidFill>
                <a:latin typeface="Book Antiqua" panose="02040602050305030304" pitchFamily="18" charset="0"/>
                <a:sym typeface="Symbol" panose="05050102010706020507" pitchFamily="18" charset="2"/>
              </a:rPr>
              <a:t>+</a:t>
            </a:r>
            <a:r>
              <a:rPr lang="en-US" altLang="en-US" sz="2400" b="1" kern="0" dirty="0">
                <a:solidFill>
                  <a:srgbClr val="00B050"/>
                </a:solidFill>
                <a:latin typeface="Book Antiqua" panose="02040602050305030304" pitchFamily="18" charset="0"/>
                <a:sym typeface="Symbol" panose="05050102010706020507" pitchFamily="18" charset="2"/>
              </a:rPr>
              <a:t>1</a:t>
            </a:r>
            <a:r>
              <a:rPr lang="en-US" altLang="en-US" sz="2400" b="1" kern="0" baseline="30000" dirty="0">
                <a:solidFill>
                  <a:srgbClr val="00B050"/>
                </a:solidFill>
                <a:latin typeface="Book Antiqua" panose="02040602050305030304" pitchFamily="18" charset="0"/>
                <a:sym typeface="Symbol" panose="05050102010706020507" pitchFamily="18" charset="2"/>
              </a:rPr>
              <a:t>2</a:t>
            </a:r>
            <a:r>
              <a:rPr lang="en-US" altLang="en-US" sz="2400" kern="0" dirty="0">
                <a:solidFill>
                  <a:srgbClr val="00B050"/>
                </a:solidFill>
                <a:latin typeface="Book Antiqua" panose="02040602050305030304" pitchFamily="18" charset="0"/>
                <a:sym typeface="Symbol" panose="05050102010706020507" pitchFamily="18" charset="2"/>
              </a:rPr>
              <a:t> = </a:t>
            </a:r>
            <a:r>
              <a:rPr lang="en-US" altLang="en-US" sz="2400" b="1" kern="0" dirty="0">
                <a:solidFill>
                  <a:srgbClr val="00B050"/>
                </a:solidFill>
                <a:latin typeface="Book Antiqua" panose="02040602050305030304" pitchFamily="18" charset="0"/>
                <a:sym typeface="Symbol" panose="05050102010706020507" pitchFamily="18" charset="2"/>
              </a:rPr>
              <a:t>1.22</a:t>
            </a:r>
          </a:p>
          <a:p>
            <a:pPr>
              <a:spcBef>
                <a:spcPct val="0"/>
              </a:spcBef>
              <a:buFont typeface="Wingdings" panose="05000000000000000000" pitchFamily="2" charset="2"/>
              <a:buNone/>
            </a:pPr>
            <a:r>
              <a:rPr lang="en-US" altLang="en-US" sz="2400" kern="0" dirty="0">
                <a:solidFill>
                  <a:srgbClr val="00B050"/>
                </a:solidFill>
                <a:latin typeface="Book Antiqua" panose="02040602050305030304" pitchFamily="18" charset="0"/>
                <a:sym typeface="Symbol" panose="05050102010706020507" pitchFamily="18" charset="2"/>
              </a:rPr>
              <a:t></a:t>
            </a:r>
            <a:r>
              <a:rPr lang="en-US" altLang="en-US" sz="2400" kern="0" baseline="-25000" dirty="0">
                <a:solidFill>
                  <a:srgbClr val="00B050"/>
                </a:solidFill>
                <a:latin typeface="Book Antiqua" panose="02040602050305030304" pitchFamily="18" charset="0"/>
                <a:sym typeface="Symbol" panose="05050102010706020507" pitchFamily="18" charset="2"/>
              </a:rPr>
              <a:t>CP</a:t>
            </a:r>
            <a:r>
              <a:rPr lang="en-US" altLang="en-US" sz="2400" kern="0" dirty="0">
                <a:solidFill>
                  <a:srgbClr val="00B050"/>
                </a:solidFill>
                <a:latin typeface="Book Antiqua" panose="02040602050305030304" pitchFamily="18" charset="0"/>
                <a:sym typeface="Symbol" panose="05050102010706020507" pitchFamily="18" charset="2"/>
              </a:rPr>
              <a:t> = 1.1</a:t>
            </a:r>
            <a:endParaRPr lang="en-US" altLang="en-US" sz="2400" b="1" kern="0" dirty="0">
              <a:solidFill>
                <a:srgbClr val="00B050"/>
              </a:solidFill>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b="1" kern="0" dirty="0">
              <a:latin typeface="Book Antiqua" panose="02040602050305030304" pitchFamily="18" charset="0"/>
              <a:sym typeface="Symbol" panose="05050102010706020507" pitchFamily="18" charset="2"/>
            </a:endParaRPr>
          </a:p>
          <a:p>
            <a:pPr>
              <a:spcBef>
                <a:spcPct val="0"/>
              </a:spcBef>
              <a:buFont typeface="Symbol" panose="05050102010706020507" pitchFamily="18" charset="2"/>
              <a:buNone/>
            </a:pPr>
            <a:endParaRPr lang="en-US" altLang="en-US" sz="2400" kern="0" dirty="0">
              <a:latin typeface="Book Antiqua" panose="02040602050305030304" pitchFamily="18" charset="0"/>
            </a:endParaRPr>
          </a:p>
          <a:p>
            <a:pPr lvl="1">
              <a:buFont typeface="Wingdings" pitchFamily="2" charset="2"/>
              <a:buNone/>
            </a:pPr>
            <a:endParaRPr lang="en-US" altLang="en-US" kern="0" dirty="0">
              <a:latin typeface="Book Antiqua" panose="02040602050305030304" pitchFamily="18" charset="0"/>
              <a:cs typeface="Arial" panose="020B0604020202020204" pitchFamily="34" charset="0"/>
              <a:sym typeface="Symbol" panose="05050102010706020507" pitchFamily="18" charset="2"/>
            </a:endParaRPr>
          </a:p>
        </p:txBody>
      </p:sp>
      <p:sp>
        <p:nvSpPr>
          <p:cNvPr id="9" name="Content Placeholder 2">
            <a:extLst>
              <a:ext uri="{FF2B5EF4-FFF2-40B4-BE49-F238E27FC236}">
                <a16:creationId xmlns:a16="http://schemas.microsoft.com/office/drawing/2014/main" id="{99DE8633-3EBD-4559-A1FF-561B788C881D}"/>
              </a:ext>
            </a:extLst>
          </p:cNvPr>
          <p:cNvSpPr txBox="1">
            <a:spLocks/>
          </p:cNvSpPr>
          <p:nvPr/>
        </p:nvSpPr>
        <p:spPr>
          <a:xfrm>
            <a:off x="3581400" y="4038600"/>
            <a:ext cx="5029200" cy="609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itchFamily="2" charset="2"/>
              <a:buNone/>
            </a:pPr>
            <a:r>
              <a:rPr lang="en-US" altLang="en-US" sz="2400" i="1" kern="0" dirty="0">
                <a:solidFill>
                  <a:srgbClr val="00B050"/>
                </a:solidFill>
                <a:latin typeface="Book Antiqua" panose="02040602050305030304" pitchFamily="18" charset="0"/>
                <a:sym typeface="Wingdings" panose="05000000000000000000" pitchFamily="2" charset="2"/>
              </a:rPr>
              <a:t>Z= (12-8)/1.1 </a:t>
            </a:r>
            <a:r>
              <a:rPr lang="en-US" altLang="en-US" sz="2400" i="1" kern="0" dirty="0">
                <a:solidFill>
                  <a:srgbClr val="00B050"/>
                </a:solidFill>
                <a:latin typeface="Book Antiqua" panose="02040602050305030304" pitchFamily="18" charset="0"/>
                <a:sym typeface="Symbol" panose="05050102010706020507" pitchFamily="18" charset="2"/>
              </a:rPr>
              <a:t>= 3.63 </a:t>
            </a:r>
            <a:r>
              <a:rPr lang="en-US" altLang="en-US" sz="2400" i="1" kern="0" dirty="0">
                <a:solidFill>
                  <a:srgbClr val="00B050"/>
                </a:solidFill>
                <a:latin typeface="Book Antiqua" panose="02040602050305030304" pitchFamily="18" charset="0"/>
                <a:sym typeface="Wingdings" panose="05000000000000000000" pitchFamily="2" charset="2"/>
              </a:rPr>
              <a:t> P(z≤3.63) ≈ 1</a:t>
            </a:r>
            <a:endParaRPr lang="en-US" altLang="en-US" sz="2400" kern="0" dirty="0">
              <a:latin typeface="Book Antiqua" panose="02040602050305030304" pitchFamily="18" charset="0"/>
              <a:cs typeface="Arial" panose="020B0604020202020204" pitchFamily="34" charset="0"/>
              <a:sym typeface="Symbol" panose="05050102010706020507" pitchFamily="18" charset="2"/>
            </a:endParaRPr>
          </a:p>
        </p:txBody>
      </p:sp>
      <p:sp>
        <p:nvSpPr>
          <p:cNvPr id="10" name="Rectangle 15">
            <a:extLst>
              <a:ext uri="{FF2B5EF4-FFF2-40B4-BE49-F238E27FC236}">
                <a16:creationId xmlns:a16="http://schemas.microsoft.com/office/drawing/2014/main" id="{85742FC7-71D1-4BEF-9847-ED17CB22E99F}"/>
              </a:ext>
            </a:extLst>
          </p:cNvPr>
          <p:cNvSpPr>
            <a:spLocks noChangeArrowheads="1"/>
          </p:cNvSpPr>
          <p:nvPr/>
        </p:nvSpPr>
        <p:spPr bwMode="auto">
          <a:xfrm>
            <a:off x="304800" y="4667250"/>
            <a:ext cx="1188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dirty="0">
                <a:latin typeface="Book Antiqua" panose="02040602050305030304" pitchFamily="18" charset="0"/>
              </a:rPr>
              <a:t>The probability of competing the Project in not more than 12 days is 0.72×0.81×1 = 0.58</a:t>
            </a:r>
          </a:p>
        </p:txBody>
      </p:sp>
    </p:spTree>
    <p:extLst>
      <p:ext uri="{BB962C8B-B14F-4D97-AF65-F5344CB8AC3E}">
        <p14:creationId xmlns:p14="http://schemas.microsoft.com/office/powerpoint/2010/main" val="5540708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33338" y="9524"/>
            <a:ext cx="12158661" cy="539751"/>
          </a:xfrm>
        </p:spPr>
        <p:txBody>
          <a:bodyPr/>
          <a:lstStyle/>
          <a:p>
            <a:r>
              <a:rPr lang="en-US" dirty="0">
                <a:cs typeface="Arial" charset="0"/>
              </a:rPr>
              <a:t>Critical Path Method</a:t>
            </a:r>
            <a:endParaRPr lang="en-US" dirty="0"/>
          </a:p>
        </p:txBody>
      </p:sp>
      <p:grpSp>
        <p:nvGrpSpPr>
          <p:cNvPr id="2" name="Group 61"/>
          <p:cNvGrpSpPr>
            <a:grpSpLocks/>
          </p:cNvGrpSpPr>
          <p:nvPr/>
        </p:nvGrpSpPr>
        <p:grpSpPr bwMode="auto">
          <a:xfrm>
            <a:off x="2713038" y="1755776"/>
            <a:ext cx="6515100" cy="3636963"/>
            <a:chOff x="749" y="1389"/>
            <a:chExt cx="4104" cy="2291"/>
          </a:xfrm>
        </p:grpSpPr>
        <p:grpSp>
          <p:nvGrpSpPr>
            <p:cNvPr id="21538" name="Group 55"/>
            <p:cNvGrpSpPr>
              <a:grpSpLocks/>
            </p:cNvGrpSpPr>
            <p:nvPr/>
          </p:nvGrpSpPr>
          <p:grpSpPr bwMode="auto">
            <a:xfrm>
              <a:off x="771" y="1412"/>
              <a:ext cx="726" cy="499"/>
              <a:chOff x="771" y="1412"/>
              <a:chExt cx="726" cy="499"/>
            </a:xfrm>
          </p:grpSpPr>
          <p:sp>
            <p:nvSpPr>
              <p:cNvPr id="21554" name="Rectangle 7"/>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55" name="Text Box 8"/>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1539" name="Group 57"/>
            <p:cNvGrpSpPr>
              <a:grpSpLocks/>
            </p:cNvGrpSpPr>
            <p:nvPr/>
          </p:nvGrpSpPr>
          <p:grpSpPr bwMode="auto">
            <a:xfrm>
              <a:off x="2267" y="1389"/>
              <a:ext cx="726" cy="499"/>
              <a:chOff x="2267" y="1389"/>
              <a:chExt cx="726" cy="499"/>
            </a:xfrm>
          </p:grpSpPr>
          <p:sp>
            <p:nvSpPr>
              <p:cNvPr id="21552" name="Rectangle 11"/>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53" name="Text Box 12"/>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1540" name="Group 58"/>
            <p:cNvGrpSpPr>
              <a:grpSpLocks/>
            </p:cNvGrpSpPr>
            <p:nvPr/>
          </p:nvGrpSpPr>
          <p:grpSpPr bwMode="auto">
            <a:xfrm>
              <a:off x="2267" y="2364"/>
              <a:ext cx="726" cy="499"/>
              <a:chOff x="2267" y="2364"/>
              <a:chExt cx="726" cy="499"/>
            </a:xfrm>
          </p:grpSpPr>
          <p:sp>
            <p:nvSpPr>
              <p:cNvPr id="21550" name="Rectangle 14"/>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51" name="Text Box 15"/>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1541" name="Group 60"/>
            <p:cNvGrpSpPr>
              <a:grpSpLocks/>
            </p:cNvGrpSpPr>
            <p:nvPr/>
          </p:nvGrpSpPr>
          <p:grpSpPr bwMode="auto">
            <a:xfrm>
              <a:off x="4127" y="2367"/>
              <a:ext cx="726" cy="499"/>
              <a:chOff x="4127" y="2367"/>
              <a:chExt cx="726" cy="499"/>
            </a:xfrm>
          </p:grpSpPr>
          <p:sp>
            <p:nvSpPr>
              <p:cNvPr id="21548" name="Rectangle 17"/>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49" name="Text Box 18"/>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1542" name="Group 59"/>
            <p:cNvGrpSpPr>
              <a:grpSpLocks/>
            </p:cNvGrpSpPr>
            <p:nvPr/>
          </p:nvGrpSpPr>
          <p:grpSpPr bwMode="auto">
            <a:xfrm>
              <a:off x="2267" y="3181"/>
              <a:ext cx="726" cy="499"/>
              <a:chOff x="2267" y="3181"/>
              <a:chExt cx="726" cy="499"/>
            </a:xfrm>
          </p:grpSpPr>
          <p:sp>
            <p:nvSpPr>
              <p:cNvPr id="21546" name="Rectangle 20"/>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47" name="Text Box 21"/>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1543" name="Group 56"/>
            <p:cNvGrpSpPr>
              <a:grpSpLocks/>
            </p:cNvGrpSpPr>
            <p:nvPr/>
          </p:nvGrpSpPr>
          <p:grpSpPr bwMode="auto">
            <a:xfrm>
              <a:off x="749" y="3135"/>
              <a:ext cx="726" cy="499"/>
              <a:chOff x="749" y="3135"/>
              <a:chExt cx="726" cy="499"/>
            </a:xfrm>
          </p:grpSpPr>
          <p:sp>
            <p:nvSpPr>
              <p:cNvPr id="21544" name="Rectangle 31"/>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1545" name="Text Box 32"/>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grpSp>
      <p:grpSp>
        <p:nvGrpSpPr>
          <p:cNvPr id="9" name="Group 62"/>
          <p:cNvGrpSpPr>
            <a:grpSpLocks/>
          </p:cNvGrpSpPr>
          <p:nvPr/>
        </p:nvGrpSpPr>
        <p:grpSpPr bwMode="auto">
          <a:xfrm>
            <a:off x="3108326" y="1371600"/>
            <a:ext cx="5719763" cy="3240088"/>
            <a:chOff x="998" y="1181"/>
            <a:chExt cx="3603" cy="2041"/>
          </a:xfrm>
        </p:grpSpPr>
        <p:sp>
          <p:nvSpPr>
            <p:cNvPr id="21532" name="Text Box 34"/>
            <p:cNvSpPr txBox="1">
              <a:spLocks noChangeArrowheads="1"/>
            </p:cNvSpPr>
            <p:nvPr/>
          </p:nvSpPr>
          <p:spPr bwMode="auto">
            <a:xfrm>
              <a:off x="998" y="1185"/>
              <a:ext cx="189"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4</a:t>
              </a:r>
            </a:p>
          </p:txBody>
        </p:sp>
        <p:sp>
          <p:nvSpPr>
            <p:cNvPr id="21533" name="Text Box 35"/>
            <p:cNvSpPr txBox="1">
              <a:spLocks noChangeArrowheads="1"/>
            </p:cNvSpPr>
            <p:nvPr/>
          </p:nvSpPr>
          <p:spPr bwMode="auto">
            <a:xfrm>
              <a:off x="999" y="2931"/>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1534" name="Text Box 36"/>
            <p:cNvSpPr txBox="1">
              <a:spLocks noChangeArrowheads="1"/>
            </p:cNvSpPr>
            <p:nvPr/>
          </p:nvSpPr>
          <p:spPr bwMode="auto">
            <a:xfrm>
              <a:off x="2517" y="1181"/>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6</a:t>
              </a:r>
            </a:p>
          </p:txBody>
        </p:sp>
        <p:sp>
          <p:nvSpPr>
            <p:cNvPr id="21535" name="Text Box 37"/>
            <p:cNvSpPr txBox="1">
              <a:spLocks noChangeArrowheads="1"/>
            </p:cNvSpPr>
            <p:nvPr/>
          </p:nvSpPr>
          <p:spPr bwMode="auto">
            <a:xfrm>
              <a:off x="2494" y="2137"/>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4</a:t>
              </a:r>
            </a:p>
          </p:txBody>
        </p:sp>
        <p:sp>
          <p:nvSpPr>
            <p:cNvPr id="21536" name="Text Box 38"/>
            <p:cNvSpPr txBox="1">
              <a:spLocks noChangeArrowheads="1"/>
            </p:cNvSpPr>
            <p:nvPr/>
          </p:nvSpPr>
          <p:spPr bwMode="auto">
            <a:xfrm>
              <a:off x="2517" y="2989"/>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2</a:t>
              </a:r>
            </a:p>
          </p:txBody>
        </p:sp>
        <p:sp>
          <p:nvSpPr>
            <p:cNvPr id="21537" name="Text Box 39"/>
            <p:cNvSpPr txBox="1">
              <a:spLocks noChangeArrowheads="1"/>
            </p:cNvSpPr>
            <p:nvPr/>
          </p:nvSpPr>
          <p:spPr bwMode="auto">
            <a:xfrm>
              <a:off x="4412" y="2171"/>
              <a:ext cx="189" cy="233"/>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grpSp>
      <p:grpSp>
        <p:nvGrpSpPr>
          <p:cNvPr id="10" name="Group 63"/>
          <p:cNvGrpSpPr>
            <a:grpSpLocks/>
          </p:cNvGrpSpPr>
          <p:nvPr/>
        </p:nvGrpSpPr>
        <p:grpSpPr bwMode="auto">
          <a:xfrm>
            <a:off x="3902075" y="1973263"/>
            <a:ext cx="1187450" cy="1738312"/>
            <a:chOff x="1498" y="1526"/>
            <a:chExt cx="748" cy="1095"/>
          </a:xfrm>
        </p:grpSpPr>
        <p:sp>
          <p:nvSpPr>
            <p:cNvPr id="21530" name="Line 40"/>
            <p:cNvSpPr>
              <a:spLocks noChangeShapeType="1"/>
            </p:cNvSpPr>
            <p:nvPr/>
          </p:nvSpPr>
          <p:spPr bwMode="auto">
            <a:xfrm>
              <a:off x="1498" y="1526"/>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1531" name="Line 41"/>
            <p:cNvSpPr>
              <a:spLocks noChangeShapeType="1"/>
            </p:cNvSpPr>
            <p:nvPr/>
          </p:nvSpPr>
          <p:spPr bwMode="auto">
            <a:xfrm>
              <a:off x="1498" y="1699"/>
              <a:ext cx="748" cy="92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sp>
        <p:nvSpPr>
          <p:cNvPr id="36" name="Line 42"/>
          <p:cNvSpPr>
            <a:spLocks noChangeShapeType="1"/>
          </p:cNvSpPr>
          <p:nvPr/>
        </p:nvSpPr>
        <p:spPr bwMode="auto">
          <a:xfrm>
            <a:off x="3902075" y="4991100"/>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11" name="Group 64"/>
          <p:cNvGrpSpPr>
            <a:grpSpLocks/>
          </p:cNvGrpSpPr>
          <p:nvPr/>
        </p:nvGrpSpPr>
        <p:grpSpPr bwMode="auto">
          <a:xfrm>
            <a:off x="6315075" y="3638550"/>
            <a:ext cx="1701800" cy="1316038"/>
            <a:chOff x="3018" y="2575"/>
            <a:chExt cx="1072" cy="829"/>
          </a:xfrm>
        </p:grpSpPr>
        <p:sp>
          <p:nvSpPr>
            <p:cNvPr id="21528" name="Line 24"/>
            <p:cNvSpPr>
              <a:spLocks noChangeShapeType="1"/>
            </p:cNvSpPr>
            <p:nvPr/>
          </p:nvSpPr>
          <p:spPr bwMode="auto">
            <a:xfrm>
              <a:off x="3018" y="2575"/>
              <a:ext cx="1072"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1529" name="Line 44"/>
            <p:cNvSpPr>
              <a:spLocks noChangeShapeType="1"/>
            </p:cNvSpPr>
            <p:nvPr/>
          </p:nvSpPr>
          <p:spPr bwMode="auto">
            <a:xfrm flipV="1">
              <a:off x="3018" y="2748"/>
              <a:ext cx="1072" cy="65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12" name="Group 65"/>
          <p:cNvGrpSpPr>
            <a:grpSpLocks/>
          </p:cNvGrpSpPr>
          <p:nvPr/>
        </p:nvGrpSpPr>
        <p:grpSpPr bwMode="auto">
          <a:xfrm>
            <a:off x="6315075" y="1881188"/>
            <a:ext cx="4224338" cy="1701800"/>
            <a:chOff x="3018" y="1468"/>
            <a:chExt cx="2661" cy="1072"/>
          </a:xfrm>
        </p:grpSpPr>
        <p:grpSp>
          <p:nvGrpSpPr>
            <p:cNvPr id="21523" name="Group 48"/>
            <p:cNvGrpSpPr>
              <a:grpSpLocks/>
            </p:cNvGrpSpPr>
            <p:nvPr/>
          </p:nvGrpSpPr>
          <p:grpSpPr bwMode="auto">
            <a:xfrm>
              <a:off x="5195" y="1468"/>
              <a:ext cx="484" cy="346"/>
              <a:chOff x="150" y="2402"/>
              <a:chExt cx="484" cy="346"/>
            </a:xfrm>
          </p:grpSpPr>
          <p:sp>
            <p:nvSpPr>
              <p:cNvPr id="21526" name="Oval 49"/>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1527" name="Text Box 50"/>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E</a:t>
                </a:r>
              </a:p>
            </p:txBody>
          </p:sp>
        </p:grpSp>
        <p:sp>
          <p:nvSpPr>
            <p:cNvPr id="21524" name="Line 51"/>
            <p:cNvSpPr>
              <a:spLocks noChangeShapeType="1"/>
            </p:cNvSpPr>
            <p:nvPr/>
          </p:nvSpPr>
          <p:spPr bwMode="auto">
            <a:xfrm>
              <a:off x="3018" y="1642"/>
              <a:ext cx="214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1525" name="Line 52"/>
            <p:cNvSpPr>
              <a:spLocks noChangeShapeType="1"/>
            </p:cNvSpPr>
            <p:nvPr/>
          </p:nvSpPr>
          <p:spPr bwMode="auto">
            <a:xfrm flipV="1">
              <a:off x="4884" y="1814"/>
              <a:ext cx="415" cy="72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14" name="Group 66"/>
          <p:cNvGrpSpPr>
            <a:grpSpLocks/>
          </p:cNvGrpSpPr>
          <p:nvPr/>
        </p:nvGrpSpPr>
        <p:grpSpPr bwMode="auto">
          <a:xfrm>
            <a:off x="1762126" y="2320925"/>
            <a:ext cx="931863" cy="2579688"/>
            <a:chOff x="150" y="1745"/>
            <a:chExt cx="587" cy="1625"/>
          </a:xfrm>
        </p:grpSpPr>
        <p:grpSp>
          <p:nvGrpSpPr>
            <p:cNvPr id="21518" name="Group 47"/>
            <p:cNvGrpSpPr>
              <a:grpSpLocks/>
            </p:cNvGrpSpPr>
            <p:nvPr/>
          </p:nvGrpSpPr>
          <p:grpSpPr bwMode="auto">
            <a:xfrm>
              <a:off x="150" y="2402"/>
              <a:ext cx="484" cy="346"/>
              <a:chOff x="150" y="2402"/>
              <a:chExt cx="484" cy="346"/>
            </a:xfrm>
          </p:grpSpPr>
          <p:sp>
            <p:nvSpPr>
              <p:cNvPr id="21521" name="Oval 45"/>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1522" name="Text Box 46"/>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S</a:t>
                </a:r>
              </a:p>
            </p:txBody>
          </p:sp>
        </p:grpSp>
        <p:sp>
          <p:nvSpPr>
            <p:cNvPr id="21519" name="Line 53"/>
            <p:cNvSpPr>
              <a:spLocks noChangeShapeType="1"/>
            </p:cNvSpPr>
            <p:nvPr/>
          </p:nvSpPr>
          <p:spPr bwMode="auto">
            <a:xfrm flipV="1">
              <a:off x="530" y="1745"/>
              <a:ext cx="207" cy="69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1520" name="Line 54"/>
            <p:cNvSpPr>
              <a:spLocks noChangeShapeType="1"/>
            </p:cNvSpPr>
            <p:nvPr/>
          </p:nvSpPr>
          <p:spPr bwMode="auto">
            <a:xfrm>
              <a:off x="530" y="2713"/>
              <a:ext cx="207" cy="65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sp>
        <p:nvSpPr>
          <p:cNvPr id="53"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
        <p:nvSpPr>
          <p:cNvPr id="55" name="Slide Number Placeholder 5"/>
          <p:cNvSpPr txBox="1">
            <a:spLocks noGrp="1"/>
          </p:cNvSpPr>
          <p:nvPr/>
        </p:nvSpPr>
        <p:spPr>
          <a:xfrm>
            <a:off x="8077200" y="6416676"/>
            <a:ext cx="2133600" cy="365125"/>
          </a:xfrm>
          <a:prstGeom prst="rect">
            <a:avLst/>
          </a:prstGeom>
          <a:noFill/>
        </p:spPr>
        <p:txBody>
          <a:bodyPr anchor="ctr"/>
          <a:lstStyle/>
          <a:p>
            <a:pPr algn="r">
              <a:defRPr/>
            </a:pPr>
            <a:r>
              <a:rPr lang="en-US" sz="1200" dirty="0">
                <a:solidFill>
                  <a:schemeClr val="tx1">
                    <a:tint val="75000"/>
                  </a:schemeClr>
                </a:solidFill>
              </a:rPr>
              <a:t>5-1-</a:t>
            </a:r>
            <a:fld id="{B9DD895B-3AAB-45AF-B7EC-48FF893492AA}" type="slidenum">
              <a:rPr lang="en-US" sz="1200">
                <a:solidFill>
                  <a:schemeClr val="tx1">
                    <a:tint val="75000"/>
                  </a:schemeClr>
                </a:solidFill>
              </a:rPr>
              <a:pPr algn="r">
                <a:defRPr/>
              </a:pPr>
              <a:t>7</a:t>
            </a:fld>
            <a:endParaRPr lang="en-US" sz="1200" dirty="0">
              <a:solidFill>
                <a:schemeClr val="tx1">
                  <a:tint val="75000"/>
                </a:schemeClr>
              </a:solidFill>
            </a:endParaRPr>
          </a:p>
        </p:txBody>
      </p:sp>
      <p:graphicFrame>
        <p:nvGraphicFramePr>
          <p:cNvPr id="3" name="Table 2"/>
          <p:cNvGraphicFramePr>
            <a:graphicFrameLocks noGrp="1"/>
          </p:cNvGraphicFramePr>
          <p:nvPr/>
        </p:nvGraphicFramePr>
        <p:xfrm>
          <a:off x="98686" y="624340"/>
          <a:ext cx="2384323" cy="1731058"/>
        </p:xfrm>
        <a:graphic>
          <a:graphicData uri="http://schemas.openxmlformats.org/drawingml/2006/table">
            <a:tbl>
              <a:tblPr>
                <a:tableStyleId>{5C22544A-7EE6-4342-B048-85BDC9FD1C3A}</a:tableStyleId>
              </a:tblPr>
              <a:tblGrid>
                <a:gridCol w="715297">
                  <a:extLst>
                    <a:ext uri="{9D8B030D-6E8A-4147-A177-3AD203B41FA5}">
                      <a16:colId xmlns:a16="http://schemas.microsoft.com/office/drawing/2014/main" val="20000"/>
                    </a:ext>
                  </a:extLst>
                </a:gridCol>
                <a:gridCol w="953729">
                  <a:extLst>
                    <a:ext uri="{9D8B030D-6E8A-4147-A177-3AD203B41FA5}">
                      <a16:colId xmlns:a16="http://schemas.microsoft.com/office/drawing/2014/main" val="20001"/>
                    </a:ext>
                  </a:extLst>
                </a:gridCol>
                <a:gridCol w="715297">
                  <a:extLst>
                    <a:ext uri="{9D8B030D-6E8A-4147-A177-3AD203B41FA5}">
                      <a16:colId xmlns:a16="http://schemas.microsoft.com/office/drawing/2014/main" val="20002"/>
                    </a:ext>
                  </a:extLst>
                </a:gridCol>
              </a:tblGrid>
              <a:tr h="425572">
                <a:tc>
                  <a:txBody>
                    <a:bodyPr/>
                    <a:lstStyle/>
                    <a:p>
                      <a:pPr algn="ctr" fontAlgn="b"/>
                      <a:r>
                        <a:rPr lang="en-US" sz="1100" u="none" strike="noStrike" dirty="0">
                          <a:effectLst/>
                        </a:rPr>
                        <a:t>Activity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Immediate Precedence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Duration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17581">
                <a:tc>
                  <a:txBody>
                    <a:bodyPr/>
                    <a:lstStyle/>
                    <a:p>
                      <a:pPr algn="ctr" fontAlgn="b"/>
                      <a:r>
                        <a:rPr lang="en-US" sz="1100" u="none" strike="noStrike">
                          <a:effectLst/>
                        </a:rPr>
                        <a:t>A1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17581">
                <a:tc>
                  <a:txBody>
                    <a:bodyPr/>
                    <a:lstStyle/>
                    <a:p>
                      <a:pPr algn="ctr" fontAlgn="b"/>
                      <a:r>
                        <a:rPr lang="en-US" sz="1100" u="none" strike="noStrike">
                          <a:effectLst/>
                        </a:rPr>
                        <a:t>A2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17581">
                <a:tc>
                  <a:txBody>
                    <a:bodyPr/>
                    <a:lstStyle/>
                    <a:p>
                      <a:pPr algn="ctr" fontAlgn="b"/>
                      <a:r>
                        <a:rPr lang="en-US" sz="1100" u="none" strike="noStrike">
                          <a:effectLst/>
                        </a:rPr>
                        <a:t>A3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17581">
                <a:tc>
                  <a:txBody>
                    <a:bodyPr/>
                    <a:lstStyle/>
                    <a:p>
                      <a:pPr algn="ctr" fontAlgn="b"/>
                      <a:r>
                        <a:rPr lang="en-US" sz="1100" u="none" strike="noStrike">
                          <a:effectLst/>
                        </a:rPr>
                        <a:t>A4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17581">
                <a:tc>
                  <a:txBody>
                    <a:bodyPr/>
                    <a:lstStyle/>
                    <a:p>
                      <a:pPr algn="ctr" fontAlgn="b"/>
                      <a:r>
                        <a:rPr lang="en-US" sz="1100" u="none" strike="noStrike">
                          <a:effectLst/>
                        </a:rPr>
                        <a:t>A5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17581">
                <a:tc>
                  <a:txBody>
                    <a:bodyPr/>
                    <a:lstStyle/>
                    <a:p>
                      <a:pPr algn="ctr" fontAlgn="b"/>
                      <a:r>
                        <a:rPr lang="en-US" sz="1100" u="none" strike="noStrike">
                          <a:effectLst/>
                        </a:rPr>
                        <a:t>A6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A4, A5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9837-4F34-465A-A7D7-140672445105}"/>
              </a:ext>
            </a:extLst>
          </p:cNvPr>
          <p:cNvSpPr>
            <a:spLocks noGrp="1"/>
          </p:cNvSpPr>
          <p:nvPr>
            <p:ph type="title"/>
          </p:nvPr>
        </p:nvSpPr>
        <p:spPr/>
        <p:txBody>
          <a:bodyPr>
            <a:normAutofit fontScale="90000"/>
          </a:bodyPr>
          <a:lstStyle/>
          <a:p>
            <a:r>
              <a:rPr lang="en-US" dirty="0"/>
              <a:t>Problem- PERT</a:t>
            </a:r>
          </a:p>
        </p:txBody>
      </p:sp>
      <p:sp>
        <p:nvSpPr>
          <p:cNvPr id="3" name="Oval 2">
            <a:extLst>
              <a:ext uri="{FF2B5EF4-FFF2-40B4-BE49-F238E27FC236}">
                <a16:creationId xmlns:a16="http://schemas.microsoft.com/office/drawing/2014/main" id="{4705EAE8-EE02-4F91-A2E9-CCF840F0A440}"/>
              </a:ext>
            </a:extLst>
          </p:cNvPr>
          <p:cNvSpPr>
            <a:spLocks noChangeArrowheads="1"/>
          </p:cNvSpPr>
          <p:nvPr/>
        </p:nvSpPr>
        <p:spPr bwMode="auto">
          <a:xfrm>
            <a:off x="522287" y="2065337"/>
            <a:ext cx="193675"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 name="Oval 3">
            <a:extLst>
              <a:ext uri="{FF2B5EF4-FFF2-40B4-BE49-F238E27FC236}">
                <a16:creationId xmlns:a16="http://schemas.microsoft.com/office/drawing/2014/main" id="{36319CFC-55F3-4440-899D-613F595DC2BD}"/>
              </a:ext>
            </a:extLst>
          </p:cNvPr>
          <p:cNvSpPr>
            <a:spLocks noChangeArrowheads="1"/>
          </p:cNvSpPr>
          <p:nvPr/>
        </p:nvSpPr>
        <p:spPr bwMode="auto">
          <a:xfrm>
            <a:off x="1736725" y="2065337"/>
            <a:ext cx="193675"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Oval 4">
            <a:extLst>
              <a:ext uri="{FF2B5EF4-FFF2-40B4-BE49-F238E27FC236}">
                <a16:creationId xmlns:a16="http://schemas.microsoft.com/office/drawing/2014/main" id="{1818C6E6-8589-4091-ABAB-2709E37F3083}"/>
              </a:ext>
            </a:extLst>
          </p:cNvPr>
          <p:cNvSpPr>
            <a:spLocks noChangeArrowheads="1"/>
          </p:cNvSpPr>
          <p:nvPr/>
        </p:nvSpPr>
        <p:spPr bwMode="auto">
          <a:xfrm>
            <a:off x="3776662" y="2065337"/>
            <a:ext cx="193675"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Oval 5">
            <a:extLst>
              <a:ext uri="{FF2B5EF4-FFF2-40B4-BE49-F238E27FC236}">
                <a16:creationId xmlns:a16="http://schemas.microsoft.com/office/drawing/2014/main" id="{7958207D-D3DA-408C-8921-06C337FC178F}"/>
              </a:ext>
            </a:extLst>
          </p:cNvPr>
          <p:cNvSpPr>
            <a:spLocks noChangeArrowheads="1"/>
          </p:cNvSpPr>
          <p:nvPr/>
        </p:nvSpPr>
        <p:spPr bwMode="auto">
          <a:xfrm>
            <a:off x="1736725" y="1227137"/>
            <a:ext cx="193675" cy="1968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Oval 6">
            <a:extLst>
              <a:ext uri="{FF2B5EF4-FFF2-40B4-BE49-F238E27FC236}">
                <a16:creationId xmlns:a16="http://schemas.microsoft.com/office/drawing/2014/main" id="{F56CB7BB-281B-4EAE-ADDE-C0B3BFFE9778}"/>
              </a:ext>
            </a:extLst>
          </p:cNvPr>
          <p:cNvSpPr>
            <a:spLocks noChangeArrowheads="1"/>
          </p:cNvSpPr>
          <p:nvPr/>
        </p:nvSpPr>
        <p:spPr bwMode="auto">
          <a:xfrm>
            <a:off x="1736725" y="2954337"/>
            <a:ext cx="193675" cy="1968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Oval 7">
            <a:extLst>
              <a:ext uri="{FF2B5EF4-FFF2-40B4-BE49-F238E27FC236}">
                <a16:creationId xmlns:a16="http://schemas.microsoft.com/office/drawing/2014/main" id="{06CDA50A-A5A7-46ED-B802-2ADD982B252F}"/>
              </a:ext>
            </a:extLst>
          </p:cNvPr>
          <p:cNvSpPr>
            <a:spLocks noChangeArrowheads="1"/>
          </p:cNvSpPr>
          <p:nvPr/>
        </p:nvSpPr>
        <p:spPr bwMode="auto">
          <a:xfrm>
            <a:off x="2852737" y="1522412"/>
            <a:ext cx="195263"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Oval 8">
            <a:extLst>
              <a:ext uri="{FF2B5EF4-FFF2-40B4-BE49-F238E27FC236}">
                <a16:creationId xmlns:a16="http://schemas.microsoft.com/office/drawing/2014/main" id="{9E707448-AB2D-44F7-8CB8-B4593ED82764}"/>
              </a:ext>
            </a:extLst>
          </p:cNvPr>
          <p:cNvSpPr>
            <a:spLocks noChangeArrowheads="1"/>
          </p:cNvSpPr>
          <p:nvPr/>
        </p:nvSpPr>
        <p:spPr bwMode="auto">
          <a:xfrm>
            <a:off x="2852737" y="2608262"/>
            <a:ext cx="195263" cy="1984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Line 9">
            <a:extLst>
              <a:ext uri="{FF2B5EF4-FFF2-40B4-BE49-F238E27FC236}">
                <a16:creationId xmlns:a16="http://schemas.microsoft.com/office/drawing/2014/main" id="{7A350BDD-B8C5-4710-8092-45C208C96FDF}"/>
              </a:ext>
            </a:extLst>
          </p:cNvPr>
          <p:cNvSpPr>
            <a:spLocks noChangeShapeType="1"/>
          </p:cNvSpPr>
          <p:nvPr/>
        </p:nvSpPr>
        <p:spPr bwMode="auto">
          <a:xfrm flipV="1">
            <a:off x="663575" y="1370012"/>
            <a:ext cx="1087437" cy="704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10">
            <a:extLst>
              <a:ext uri="{FF2B5EF4-FFF2-40B4-BE49-F238E27FC236}">
                <a16:creationId xmlns:a16="http://schemas.microsoft.com/office/drawing/2014/main" id="{594C8F70-2BDF-41AA-B465-382CA0173640}"/>
              </a:ext>
            </a:extLst>
          </p:cNvPr>
          <p:cNvSpPr>
            <a:spLocks noChangeShapeType="1"/>
          </p:cNvSpPr>
          <p:nvPr/>
        </p:nvSpPr>
        <p:spPr bwMode="auto">
          <a:xfrm>
            <a:off x="715962" y="2165350"/>
            <a:ext cx="10207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1">
            <a:extLst>
              <a:ext uri="{FF2B5EF4-FFF2-40B4-BE49-F238E27FC236}">
                <a16:creationId xmlns:a16="http://schemas.microsoft.com/office/drawing/2014/main" id="{E69EE0A3-4947-4B17-9DD5-EB135214BDBE}"/>
              </a:ext>
            </a:extLst>
          </p:cNvPr>
          <p:cNvSpPr>
            <a:spLocks noChangeShapeType="1"/>
          </p:cNvSpPr>
          <p:nvPr/>
        </p:nvSpPr>
        <p:spPr bwMode="auto">
          <a:xfrm>
            <a:off x="687387" y="2233612"/>
            <a:ext cx="1058863" cy="779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2">
            <a:extLst>
              <a:ext uri="{FF2B5EF4-FFF2-40B4-BE49-F238E27FC236}">
                <a16:creationId xmlns:a16="http://schemas.microsoft.com/office/drawing/2014/main" id="{3072A228-6318-47CD-B18D-B9F09187D70B}"/>
              </a:ext>
            </a:extLst>
          </p:cNvPr>
          <p:cNvSpPr>
            <a:spLocks noChangeShapeType="1"/>
          </p:cNvSpPr>
          <p:nvPr/>
        </p:nvSpPr>
        <p:spPr bwMode="auto">
          <a:xfrm flipV="1">
            <a:off x="1930400" y="2751137"/>
            <a:ext cx="931862" cy="301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3">
            <a:extLst>
              <a:ext uri="{FF2B5EF4-FFF2-40B4-BE49-F238E27FC236}">
                <a16:creationId xmlns:a16="http://schemas.microsoft.com/office/drawing/2014/main" id="{BEB03A16-F5E6-4B0F-9D07-3F4929B0767D}"/>
              </a:ext>
            </a:extLst>
          </p:cNvPr>
          <p:cNvSpPr>
            <a:spLocks noChangeShapeType="1"/>
          </p:cNvSpPr>
          <p:nvPr/>
        </p:nvSpPr>
        <p:spPr bwMode="auto">
          <a:xfrm>
            <a:off x="1930400" y="2214562"/>
            <a:ext cx="931862" cy="452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4">
            <a:extLst>
              <a:ext uri="{FF2B5EF4-FFF2-40B4-BE49-F238E27FC236}">
                <a16:creationId xmlns:a16="http://schemas.microsoft.com/office/drawing/2014/main" id="{99026961-0614-4124-BA68-0C4A9A9655D3}"/>
              </a:ext>
            </a:extLst>
          </p:cNvPr>
          <p:cNvSpPr>
            <a:spLocks noChangeShapeType="1"/>
          </p:cNvSpPr>
          <p:nvPr/>
        </p:nvSpPr>
        <p:spPr bwMode="auto">
          <a:xfrm flipV="1">
            <a:off x="3048000" y="2209800"/>
            <a:ext cx="738187" cy="447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5">
            <a:extLst>
              <a:ext uri="{FF2B5EF4-FFF2-40B4-BE49-F238E27FC236}">
                <a16:creationId xmlns:a16="http://schemas.microsoft.com/office/drawing/2014/main" id="{B8191335-58A5-4CE3-80A9-E55B7084E5C2}"/>
              </a:ext>
            </a:extLst>
          </p:cNvPr>
          <p:cNvSpPr>
            <a:spLocks noChangeShapeType="1"/>
          </p:cNvSpPr>
          <p:nvPr/>
        </p:nvSpPr>
        <p:spPr bwMode="auto">
          <a:xfrm>
            <a:off x="3048000" y="1671637"/>
            <a:ext cx="738187" cy="452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6">
            <a:extLst>
              <a:ext uri="{FF2B5EF4-FFF2-40B4-BE49-F238E27FC236}">
                <a16:creationId xmlns:a16="http://schemas.microsoft.com/office/drawing/2014/main" id="{960D8DB5-05B8-443B-BA14-7C30558E31F4}"/>
              </a:ext>
            </a:extLst>
          </p:cNvPr>
          <p:cNvSpPr>
            <a:spLocks noChangeShapeType="1"/>
          </p:cNvSpPr>
          <p:nvPr/>
        </p:nvSpPr>
        <p:spPr bwMode="auto">
          <a:xfrm>
            <a:off x="1930400" y="1325562"/>
            <a:ext cx="922337" cy="296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7">
            <a:extLst>
              <a:ext uri="{FF2B5EF4-FFF2-40B4-BE49-F238E27FC236}">
                <a16:creationId xmlns:a16="http://schemas.microsoft.com/office/drawing/2014/main" id="{B727A224-DFF3-4261-A0DA-A93E1FFA7BFB}"/>
              </a:ext>
            </a:extLst>
          </p:cNvPr>
          <p:cNvSpPr>
            <a:spLocks noChangeShapeType="1"/>
          </p:cNvSpPr>
          <p:nvPr/>
        </p:nvSpPr>
        <p:spPr bwMode="auto">
          <a:xfrm flipV="1">
            <a:off x="1930400" y="1677987"/>
            <a:ext cx="933450" cy="4365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18">
            <a:extLst>
              <a:ext uri="{FF2B5EF4-FFF2-40B4-BE49-F238E27FC236}">
                <a16:creationId xmlns:a16="http://schemas.microsoft.com/office/drawing/2014/main" id="{B6890B03-A052-4D28-AE72-C61BD830EA00}"/>
              </a:ext>
            </a:extLst>
          </p:cNvPr>
          <p:cNvSpPr txBox="1">
            <a:spLocks noChangeArrowheads="1"/>
          </p:cNvSpPr>
          <p:nvPr/>
        </p:nvSpPr>
        <p:spPr bwMode="auto">
          <a:xfrm rot="19616603">
            <a:off x="766762" y="163036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a</a:t>
            </a:r>
          </a:p>
        </p:txBody>
      </p:sp>
      <p:sp>
        <p:nvSpPr>
          <p:cNvPr id="20" name="Text Box 19">
            <a:extLst>
              <a:ext uri="{FF2B5EF4-FFF2-40B4-BE49-F238E27FC236}">
                <a16:creationId xmlns:a16="http://schemas.microsoft.com/office/drawing/2014/main" id="{39095608-2AE2-4EA9-ACAA-60CAF878EED2}"/>
              </a:ext>
            </a:extLst>
          </p:cNvPr>
          <p:cNvSpPr txBox="1">
            <a:spLocks noChangeArrowheads="1"/>
          </p:cNvSpPr>
          <p:nvPr/>
        </p:nvSpPr>
        <p:spPr bwMode="auto">
          <a:xfrm rot="1065022">
            <a:off x="2068512" y="116046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d</a:t>
            </a:r>
          </a:p>
        </p:txBody>
      </p:sp>
      <p:sp>
        <p:nvSpPr>
          <p:cNvPr id="21" name="Text Box 20">
            <a:extLst>
              <a:ext uri="{FF2B5EF4-FFF2-40B4-BE49-F238E27FC236}">
                <a16:creationId xmlns:a16="http://schemas.microsoft.com/office/drawing/2014/main" id="{7032DC89-7943-4EEF-A00B-0D3127026552}"/>
              </a:ext>
            </a:extLst>
          </p:cNvPr>
          <p:cNvSpPr txBox="1">
            <a:spLocks noChangeArrowheads="1"/>
          </p:cNvSpPr>
          <p:nvPr/>
        </p:nvSpPr>
        <p:spPr bwMode="auto">
          <a:xfrm rot="1964137">
            <a:off x="3160712" y="14859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g</a:t>
            </a:r>
          </a:p>
        </p:txBody>
      </p:sp>
      <p:sp>
        <p:nvSpPr>
          <p:cNvPr id="22" name="Text Box 21">
            <a:extLst>
              <a:ext uri="{FF2B5EF4-FFF2-40B4-BE49-F238E27FC236}">
                <a16:creationId xmlns:a16="http://schemas.microsoft.com/office/drawing/2014/main" id="{EB783A9A-D783-4156-BA7B-572758B6864C}"/>
              </a:ext>
            </a:extLst>
          </p:cNvPr>
          <p:cNvSpPr txBox="1">
            <a:spLocks noChangeArrowheads="1"/>
          </p:cNvSpPr>
          <p:nvPr/>
        </p:nvSpPr>
        <p:spPr bwMode="auto">
          <a:xfrm rot="19638032">
            <a:off x="3117850" y="25273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h</a:t>
            </a:r>
          </a:p>
        </p:txBody>
      </p:sp>
      <p:sp>
        <p:nvSpPr>
          <p:cNvPr id="23" name="Text Box 22">
            <a:extLst>
              <a:ext uri="{FF2B5EF4-FFF2-40B4-BE49-F238E27FC236}">
                <a16:creationId xmlns:a16="http://schemas.microsoft.com/office/drawing/2014/main" id="{CA1CD76E-9F58-450E-81F5-BD8430768963}"/>
              </a:ext>
            </a:extLst>
          </p:cNvPr>
          <p:cNvSpPr txBox="1">
            <a:spLocks noChangeArrowheads="1"/>
          </p:cNvSpPr>
          <p:nvPr/>
        </p:nvSpPr>
        <p:spPr bwMode="auto">
          <a:xfrm rot="1642093">
            <a:off x="2095500" y="206851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e</a:t>
            </a:r>
          </a:p>
        </p:txBody>
      </p:sp>
      <p:sp>
        <p:nvSpPr>
          <p:cNvPr id="24" name="Text Box 23">
            <a:extLst>
              <a:ext uri="{FF2B5EF4-FFF2-40B4-BE49-F238E27FC236}">
                <a16:creationId xmlns:a16="http://schemas.microsoft.com/office/drawing/2014/main" id="{8ED831EB-6CA2-4AE3-8BFF-C7AD906FB4AE}"/>
              </a:ext>
            </a:extLst>
          </p:cNvPr>
          <p:cNvSpPr txBox="1">
            <a:spLocks noChangeArrowheads="1"/>
          </p:cNvSpPr>
          <p:nvPr/>
        </p:nvSpPr>
        <p:spPr bwMode="auto">
          <a:xfrm rot="20507096">
            <a:off x="2054225" y="2952750"/>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f</a:t>
            </a:r>
          </a:p>
        </p:txBody>
      </p:sp>
      <p:sp>
        <p:nvSpPr>
          <p:cNvPr id="25" name="Text Box 24">
            <a:extLst>
              <a:ext uri="{FF2B5EF4-FFF2-40B4-BE49-F238E27FC236}">
                <a16:creationId xmlns:a16="http://schemas.microsoft.com/office/drawing/2014/main" id="{466809A7-3946-41EA-843F-BF8477D13CD6}"/>
              </a:ext>
            </a:extLst>
          </p:cNvPr>
          <p:cNvSpPr txBox="1">
            <a:spLocks noChangeArrowheads="1"/>
          </p:cNvSpPr>
          <p:nvPr/>
        </p:nvSpPr>
        <p:spPr bwMode="auto">
          <a:xfrm rot="2269365">
            <a:off x="774700" y="24130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c</a:t>
            </a:r>
          </a:p>
        </p:txBody>
      </p:sp>
      <p:sp>
        <p:nvSpPr>
          <p:cNvPr id="26" name="Text Box 25">
            <a:extLst>
              <a:ext uri="{FF2B5EF4-FFF2-40B4-BE49-F238E27FC236}">
                <a16:creationId xmlns:a16="http://schemas.microsoft.com/office/drawing/2014/main" id="{B5E3A87D-5B10-4411-8A00-31A6C00843D6}"/>
              </a:ext>
            </a:extLst>
          </p:cNvPr>
          <p:cNvSpPr txBox="1">
            <a:spLocks noChangeArrowheads="1"/>
          </p:cNvSpPr>
          <p:nvPr/>
        </p:nvSpPr>
        <p:spPr bwMode="auto">
          <a:xfrm>
            <a:off x="795337" y="19240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b</a:t>
            </a:r>
          </a:p>
        </p:txBody>
      </p:sp>
      <p:graphicFrame>
        <p:nvGraphicFramePr>
          <p:cNvPr id="29" name="Group 27">
            <a:extLst>
              <a:ext uri="{FF2B5EF4-FFF2-40B4-BE49-F238E27FC236}">
                <a16:creationId xmlns:a16="http://schemas.microsoft.com/office/drawing/2014/main" id="{21F1DE93-5B00-4CFE-B3E1-C345F038465B}"/>
              </a:ext>
            </a:extLst>
          </p:cNvPr>
          <p:cNvGraphicFramePr>
            <a:graphicFrameLocks/>
          </p:cNvGraphicFramePr>
          <p:nvPr/>
        </p:nvGraphicFramePr>
        <p:xfrm>
          <a:off x="5723220" y="821290"/>
          <a:ext cx="6172200" cy="2688120"/>
        </p:xfrm>
        <a:graphic>
          <a:graphicData uri="http://schemas.openxmlformats.org/drawingml/2006/table">
            <a:tbl>
              <a:tblPr/>
              <a:tblGrid>
                <a:gridCol w="701675">
                  <a:extLst>
                    <a:ext uri="{9D8B030D-6E8A-4147-A177-3AD203B41FA5}">
                      <a16:colId xmlns:a16="http://schemas.microsoft.com/office/drawing/2014/main" val="20000"/>
                    </a:ext>
                  </a:extLst>
                </a:gridCol>
                <a:gridCol w="1062038">
                  <a:extLst>
                    <a:ext uri="{9D8B030D-6E8A-4147-A177-3AD203B41FA5}">
                      <a16:colId xmlns:a16="http://schemas.microsoft.com/office/drawing/2014/main" val="20001"/>
                    </a:ext>
                  </a:extLst>
                </a:gridCol>
                <a:gridCol w="882650">
                  <a:extLst>
                    <a:ext uri="{9D8B030D-6E8A-4147-A177-3AD203B41FA5}">
                      <a16:colId xmlns:a16="http://schemas.microsoft.com/office/drawing/2014/main" val="20002"/>
                    </a:ext>
                  </a:extLst>
                </a:gridCol>
                <a:gridCol w="741362">
                  <a:extLst>
                    <a:ext uri="{9D8B030D-6E8A-4147-A177-3AD203B41FA5}">
                      <a16:colId xmlns:a16="http://schemas.microsoft.com/office/drawing/2014/main" val="20003"/>
                    </a:ext>
                  </a:extLst>
                </a:gridCol>
                <a:gridCol w="1020763">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811212">
                  <a:extLst>
                    <a:ext uri="{9D8B030D-6E8A-4147-A177-3AD203B41FA5}">
                      <a16:colId xmlns:a16="http://schemas.microsoft.com/office/drawing/2014/main" val="20006"/>
                    </a:ext>
                  </a:extLst>
                </a:gridCol>
              </a:tblGrid>
              <a:tr h="4936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Activity</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Immediate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Predecessor</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Optimistic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Duration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Most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Likely</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Pessimistic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Duration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Expected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Duration </a:t>
                      </a:r>
                      <a:r>
                        <a:rPr kumimoji="0" lang="en-US" sz="1200" b="0" i="0" u="none" strike="noStrike" cap="none" normalizeH="0" baseline="0" dirty="0" err="1">
                          <a:ln>
                            <a:noFill/>
                          </a:ln>
                          <a:solidFill>
                            <a:schemeClr val="tx1"/>
                          </a:solidFill>
                          <a:effectLst/>
                          <a:latin typeface="Arial" charset="0"/>
                        </a:rPr>
                        <a:t>t</a:t>
                      </a:r>
                      <a:r>
                        <a:rPr kumimoji="0" lang="en-US" sz="1200" b="0" i="0" u="none" strike="noStrike" cap="none" normalizeH="0" baseline="-25000" dirty="0" err="1">
                          <a:ln>
                            <a:noFill/>
                          </a:ln>
                          <a:solidFill>
                            <a:schemeClr val="tx1"/>
                          </a:solidFill>
                          <a:effectLst/>
                          <a:latin typeface="Arial" charset="0"/>
                        </a:rPr>
                        <a:t>e</a:t>
                      </a:r>
                      <a:endParaRPr kumimoji="0" lang="en-US" sz="1200" b="0" i="0" u="none" strike="noStrike" cap="none" normalizeH="0" baseline="-25000" dirty="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V</a:t>
                      </a:r>
                      <a:r>
                        <a:rPr kumimoji="0" lang="en-US" sz="1200" b="0" i="0" u="none" strike="noStrike" cap="none" normalizeH="0" baseline="-25000">
                          <a:ln>
                            <a:noFill/>
                          </a:ln>
                          <a:solidFill>
                            <a:schemeClr val="tx1"/>
                          </a:solidFill>
                          <a:effectLst/>
                          <a:latin typeface="Arial" charset="0"/>
                        </a:rPr>
                        <a:t>t</a:t>
                      </a:r>
                      <a:endParaRPr kumimoji="0" lang="en-US" sz="12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Variance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b</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d</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b</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g</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b,d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h</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e,f</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30" name="Object 118">
            <a:extLst>
              <a:ext uri="{FF2B5EF4-FFF2-40B4-BE49-F238E27FC236}">
                <a16:creationId xmlns:a16="http://schemas.microsoft.com/office/drawing/2014/main" id="{FB5E6A09-718D-4365-8456-D775BB1B4E5F}"/>
              </a:ext>
            </a:extLst>
          </p:cNvPr>
          <p:cNvGraphicFramePr>
            <a:graphicFrameLocks noChangeAspect="1"/>
          </p:cNvGraphicFramePr>
          <p:nvPr/>
        </p:nvGraphicFramePr>
        <p:xfrm>
          <a:off x="2886407" y="786478"/>
          <a:ext cx="1220788" cy="455613"/>
        </p:xfrm>
        <a:graphic>
          <a:graphicData uri="http://schemas.openxmlformats.org/presentationml/2006/ole">
            <mc:AlternateContent xmlns:mc="http://schemas.openxmlformats.org/markup-compatibility/2006">
              <mc:Choice xmlns:v="urn:schemas-microsoft-com:vml" Requires="v">
                <p:oleObj spid="_x0000_s220162" name="Equation" r:id="rId3" imgW="965160" imgH="368280" progId="Equation.3">
                  <p:embed/>
                </p:oleObj>
              </mc:Choice>
              <mc:Fallback>
                <p:oleObj name="Equation" r:id="rId3" imgW="965160" imgH="368280" progId="Equation.3">
                  <p:embed/>
                  <p:pic>
                    <p:nvPicPr>
                      <p:cNvPr id="30" name="Object 118">
                        <a:extLst>
                          <a:ext uri="{FF2B5EF4-FFF2-40B4-BE49-F238E27FC236}">
                            <a16:creationId xmlns:a16="http://schemas.microsoft.com/office/drawing/2014/main" id="{FB5E6A09-718D-4365-8456-D775BB1B4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407" y="786478"/>
                        <a:ext cx="12207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119">
            <a:extLst>
              <a:ext uri="{FF2B5EF4-FFF2-40B4-BE49-F238E27FC236}">
                <a16:creationId xmlns:a16="http://schemas.microsoft.com/office/drawing/2014/main" id="{34C071F8-0A35-4296-A2BE-36C3FC6B9BCB}"/>
              </a:ext>
            </a:extLst>
          </p:cNvPr>
          <p:cNvGraphicFramePr>
            <a:graphicFrameLocks noChangeAspect="1"/>
          </p:cNvGraphicFramePr>
          <p:nvPr/>
        </p:nvGraphicFramePr>
        <p:xfrm>
          <a:off x="4327857" y="681703"/>
          <a:ext cx="1069975" cy="569913"/>
        </p:xfrm>
        <a:graphic>
          <a:graphicData uri="http://schemas.openxmlformats.org/presentationml/2006/ole">
            <mc:AlternateContent xmlns:mc="http://schemas.openxmlformats.org/markup-compatibility/2006">
              <mc:Choice xmlns:v="urn:schemas-microsoft-com:vml" Requires="v">
                <p:oleObj spid="_x0000_s220163" name="Equation" r:id="rId5" imgW="838080" imgH="457200" progId="Equation.3">
                  <p:embed/>
                </p:oleObj>
              </mc:Choice>
              <mc:Fallback>
                <p:oleObj name="Equation" r:id="rId5" imgW="838080" imgH="457200" progId="Equation.3">
                  <p:embed/>
                  <p:pic>
                    <p:nvPicPr>
                      <p:cNvPr id="31" name="Object 119">
                        <a:extLst>
                          <a:ext uri="{FF2B5EF4-FFF2-40B4-BE49-F238E27FC236}">
                            <a16:creationId xmlns:a16="http://schemas.microsoft.com/office/drawing/2014/main" id="{34C071F8-0A35-4296-A2BE-36C3FC6B9B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7857" y="681703"/>
                        <a:ext cx="1069975"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Rectangle 109">
            <a:extLst>
              <a:ext uri="{FF2B5EF4-FFF2-40B4-BE49-F238E27FC236}">
                <a16:creationId xmlns:a16="http://schemas.microsoft.com/office/drawing/2014/main" id="{D7D7A6CA-B3BC-411A-8EC6-3FD4EFA3B84B}"/>
              </a:ext>
            </a:extLst>
          </p:cNvPr>
          <p:cNvSpPr>
            <a:spLocks noChangeArrowheads="1"/>
          </p:cNvSpPr>
          <p:nvPr/>
        </p:nvSpPr>
        <p:spPr bwMode="auto">
          <a:xfrm>
            <a:off x="198878" y="3717360"/>
            <a:ext cx="10697721"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sz="2400" dirty="0">
                <a:latin typeface="Book Antiqua" panose="02040602050305030304" pitchFamily="18" charset="0"/>
              </a:rPr>
              <a:t>Find the Critical path:</a:t>
            </a:r>
          </a:p>
          <a:p>
            <a:pPr eaLnBrk="1" hangingPunct="1">
              <a:spcAft>
                <a:spcPts val="600"/>
              </a:spcAft>
            </a:pPr>
            <a:r>
              <a:rPr lang="en-US" altLang="en-US" sz="2400" dirty="0">
                <a:latin typeface="Book Antiqua" panose="02040602050305030304" pitchFamily="18" charset="0"/>
              </a:rPr>
              <a:t>Compute expected duration of CP m </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a:t>
            </a:r>
          </a:p>
          <a:p>
            <a:pPr eaLnBrk="1" hangingPunct="1">
              <a:spcAft>
                <a:spcPts val="600"/>
              </a:spcAft>
            </a:pPr>
            <a:r>
              <a:rPr lang="en-US" altLang="en-US" sz="2400" dirty="0">
                <a:latin typeface="Book Antiqua" panose="02040602050305030304" pitchFamily="18" charset="0"/>
              </a:rPr>
              <a:t>Compute Standard deviation of critical path </a:t>
            </a:r>
            <a:r>
              <a:rPr lang="el-GR" altLang="en-US" sz="2400" dirty="0">
                <a:latin typeface="Book Antiqua" panose="02040602050305030304" pitchFamily="18" charset="0"/>
              </a:rPr>
              <a:t>σ</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 =</a:t>
            </a:r>
          </a:p>
          <a:p>
            <a:pPr eaLnBrk="1" hangingPunct="1">
              <a:spcAft>
                <a:spcPts val="600"/>
              </a:spcAft>
            </a:pPr>
            <a:r>
              <a:rPr lang="en-US" altLang="en-US" sz="2400" dirty="0">
                <a:latin typeface="Book Antiqua" panose="02040602050305030304" pitchFamily="18" charset="0"/>
              </a:rPr>
              <a:t>Prob( T</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 48)?, Prob(T</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 ≤ 43)? , Prob(43 ≤T</a:t>
            </a:r>
            <a:r>
              <a:rPr lang="en-US" altLang="en-US" sz="2400" baseline="-25000" dirty="0">
                <a:latin typeface="Book Antiqua" panose="02040602050305030304" pitchFamily="18" charset="0"/>
              </a:rPr>
              <a:t>CP</a:t>
            </a:r>
            <a:r>
              <a:rPr lang="en-US" altLang="en-US" sz="2400" dirty="0">
                <a:latin typeface="Book Antiqua" panose="02040602050305030304" pitchFamily="18" charset="0"/>
              </a:rPr>
              <a:t>≤ 48)?</a:t>
            </a:r>
          </a:p>
          <a:p>
            <a:pPr eaLnBrk="1" hangingPunct="1">
              <a:spcAft>
                <a:spcPts val="600"/>
              </a:spcAft>
            </a:pPr>
            <a:r>
              <a:rPr lang="en-US" altLang="en-US" sz="2400" dirty="0">
                <a:latin typeface="Book Antiqua" panose="02040602050305030304" pitchFamily="18" charset="0"/>
              </a:rPr>
              <a:t>Find a completion date that you’re 80% sure you can meet.</a:t>
            </a:r>
          </a:p>
          <a:p>
            <a:pPr eaLnBrk="1" hangingPunct="1">
              <a:spcAft>
                <a:spcPts val="600"/>
              </a:spcAft>
            </a:pPr>
            <a:r>
              <a:rPr lang="en-US" altLang="en-US" sz="2400" dirty="0">
                <a:latin typeface="Book Antiqua" panose="02040602050305030304" pitchFamily="18" charset="0"/>
              </a:rPr>
              <a:t>Prob( </a:t>
            </a:r>
            <a:r>
              <a:rPr lang="en-US" altLang="en-US" sz="2400" dirty="0" err="1">
                <a:latin typeface="Book Antiqua" panose="02040602050305030304" pitchFamily="18" charset="0"/>
              </a:rPr>
              <a:t>T</a:t>
            </a:r>
            <a:r>
              <a:rPr lang="en-US" altLang="en-US" sz="2400" baseline="-25000" dirty="0" err="1">
                <a:latin typeface="Book Antiqua" panose="02040602050305030304" pitchFamily="18" charset="0"/>
              </a:rPr>
              <a:t>Project</a:t>
            </a:r>
            <a:r>
              <a:rPr lang="en-US" altLang="en-US" sz="2400" dirty="0">
                <a:latin typeface="Book Antiqua" panose="02040602050305030304" pitchFamily="18" charset="0"/>
              </a:rPr>
              <a:t>≤ 43)?</a:t>
            </a:r>
          </a:p>
        </p:txBody>
      </p:sp>
    </p:spTree>
    <p:extLst>
      <p:ext uri="{BB962C8B-B14F-4D97-AF65-F5344CB8AC3E}">
        <p14:creationId xmlns:p14="http://schemas.microsoft.com/office/powerpoint/2010/main" val="638652600"/>
      </p:ext>
    </p:extLst>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altLang="en-US" dirty="0"/>
              <a:t>Goldratt’s Critical Chain &amp; </a:t>
            </a:r>
            <a:r>
              <a:rPr lang="en-US" altLang="en-US" dirty="0" err="1"/>
              <a:t>Srinivansan’s</a:t>
            </a:r>
            <a:r>
              <a:rPr lang="en-US" altLang="en-US" dirty="0"/>
              <a:t> Contributions </a:t>
            </a:r>
            <a:endParaRPr lang="en-US" dirty="0"/>
          </a:p>
        </p:txBody>
      </p:sp>
    </p:spTree>
    <p:extLst>
      <p:ext uri="{BB962C8B-B14F-4D97-AF65-F5344CB8AC3E}">
        <p14:creationId xmlns:p14="http://schemas.microsoft.com/office/powerpoint/2010/main" val="66614987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33338" y="9524"/>
            <a:ext cx="12158661" cy="539751"/>
          </a:xfrm>
        </p:spPr>
        <p:txBody>
          <a:bodyPr/>
          <a:lstStyle/>
          <a:p>
            <a:r>
              <a:rPr lang="en-US" altLang="en-US" dirty="0"/>
              <a:t>Srinivasan’s Notes on Goldratt’s Critical Chain </a:t>
            </a:r>
            <a:r>
              <a:rPr lang="en-US" dirty="0" err="1">
                <a:cs typeface="Arial" charset="0"/>
              </a:rPr>
              <a:t>ritical</a:t>
            </a:r>
            <a:r>
              <a:rPr lang="en-US" dirty="0">
                <a:cs typeface="Arial" charset="0"/>
              </a:rPr>
              <a:t> Path Method</a:t>
            </a:r>
            <a:endParaRPr lang="en-US" dirty="0"/>
          </a:p>
        </p:txBody>
      </p:sp>
      <p:sp>
        <p:nvSpPr>
          <p:cNvPr id="51" name="Content Placeholder 2">
            <a:extLst>
              <a:ext uri="{FF2B5EF4-FFF2-40B4-BE49-F238E27FC236}">
                <a16:creationId xmlns:a16="http://schemas.microsoft.com/office/drawing/2014/main" id="{ABD310B9-1E91-4C2A-96F5-7643289E7589}"/>
              </a:ext>
            </a:extLst>
          </p:cNvPr>
          <p:cNvSpPr txBox="1">
            <a:spLocks/>
          </p:cNvSpPr>
          <p:nvPr/>
        </p:nvSpPr>
        <p:spPr>
          <a:xfrm>
            <a:off x="33338" y="685800"/>
            <a:ext cx="12234862" cy="68580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80000"/>
              </a:lnSpc>
              <a:spcBef>
                <a:spcPts val="0"/>
              </a:spcBef>
              <a:spcAft>
                <a:spcPts val="1200"/>
              </a:spcAft>
            </a:pPr>
            <a:r>
              <a:rPr lang="en-US" altLang="en-US" sz="2400" kern="0" dirty="0">
                <a:latin typeface="Book Antiqua" panose="02040602050305030304" pitchFamily="18" charset="0"/>
              </a:rPr>
              <a:t>In 1997, Goldratt introduced the Critical Chain methodology to apply Theory of Constraints concepts to manage projects.</a:t>
            </a:r>
          </a:p>
          <a:p>
            <a:pPr>
              <a:lnSpc>
                <a:spcPct val="80000"/>
              </a:lnSpc>
              <a:spcBef>
                <a:spcPts val="0"/>
              </a:spcBef>
              <a:spcAft>
                <a:spcPts val="1200"/>
              </a:spcAft>
            </a:pPr>
            <a:r>
              <a:rPr lang="en-US" altLang="en-US" sz="2400" kern="0" dirty="0">
                <a:latin typeface="Book Antiqua" panose="02040602050305030304" pitchFamily="18" charset="0"/>
              </a:rPr>
              <a:t>The Critical Chain methodology expands on the notion of a critical path and helps determine where buffers should be placed to prevent unplanned disruptions from delaying project completion.</a:t>
            </a:r>
          </a:p>
          <a:p>
            <a:pPr>
              <a:lnSpc>
                <a:spcPct val="80000"/>
              </a:lnSpc>
              <a:spcBef>
                <a:spcPts val="0"/>
              </a:spcBef>
              <a:spcAft>
                <a:spcPts val="1200"/>
              </a:spcAft>
            </a:pPr>
            <a:r>
              <a:rPr lang="en-US" altLang="en-US" sz="2400" kern="0" dirty="0">
                <a:latin typeface="Book Antiqua" panose="02040602050305030304" pitchFamily="18" charset="0"/>
              </a:rPr>
              <a:t>To schedule work is also to schedule resource usage. Resource availability constrains all solutions to the scheduling problem.</a:t>
            </a:r>
          </a:p>
          <a:p>
            <a:pPr>
              <a:lnSpc>
                <a:spcPct val="80000"/>
              </a:lnSpc>
              <a:spcBef>
                <a:spcPts val="0"/>
              </a:spcBef>
              <a:spcAft>
                <a:spcPts val="1200"/>
              </a:spcAft>
            </a:pPr>
            <a:r>
              <a:rPr lang="en-US" altLang="en-US" sz="2400" kern="0" dirty="0">
                <a:latin typeface="Book Antiqua" panose="02040602050305030304" pitchFamily="18" charset="0"/>
              </a:rPr>
              <a:t>Project management is fundamentally concerned with effectively trading off performance, cost, and time. Yet, to what extent is the need to make these trade-offs caused by human decisions and practices?</a:t>
            </a:r>
          </a:p>
          <a:p>
            <a:pPr>
              <a:lnSpc>
                <a:spcPct val="80000"/>
              </a:lnSpc>
              <a:spcBef>
                <a:spcPts val="0"/>
              </a:spcBef>
              <a:spcAft>
                <a:spcPts val="1200"/>
              </a:spcAft>
            </a:pPr>
            <a:r>
              <a:rPr lang="en-US" altLang="en-US" sz="2400" kern="0" dirty="0">
                <a:latin typeface="Book Antiqua" panose="02040602050305030304" pitchFamily="18" charset="0"/>
              </a:rPr>
              <a:t>A project has four sets of activities that must be completed before a synchronization operation, represented by C4 can be completed.</a:t>
            </a:r>
          </a:p>
          <a:p>
            <a:pPr>
              <a:lnSpc>
                <a:spcPct val="80000"/>
              </a:lnSpc>
              <a:spcBef>
                <a:spcPts val="0"/>
              </a:spcBef>
              <a:spcAft>
                <a:spcPts val="1200"/>
              </a:spcAft>
            </a:pPr>
            <a:r>
              <a:rPr lang="en-US" altLang="en-US" sz="2400" kern="0" dirty="0">
                <a:latin typeface="Book Antiqua" panose="02040602050305030304" pitchFamily="18" charset="0"/>
              </a:rPr>
              <a:t>Use historical data to obtain an estimate of the average time for each activity.</a:t>
            </a:r>
          </a:p>
          <a:p>
            <a:pPr>
              <a:lnSpc>
                <a:spcPct val="80000"/>
              </a:lnSpc>
              <a:spcBef>
                <a:spcPts val="0"/>
              </a:spcBef>
              <a:spcAft>
                <a:spcPts val="1200"/>
              </a:spcAft>
            </a:pPr>
            <a:r>
              <a:rPr lang="en-US" altLang="en-US" sz="2400" kern="0" dirty="0">
                <a:latin typeface="Book Antiqua" panose="02040602050305030304" pitchFamily="18" charset="0"/>
              </a:rPr>
              <a:t>Sum these estimates to obtain the average time it takes each series of activities that must be completed before C4 can begin.</a:t>
            </a:r>
          </a:p>
          <a:p>
            <a:pPr>
              <a:lnSpc>
                <a:spcPct val="80000"/>
              </a:lnSpc>
              <a:spcBef>
                <a:spcPts val="0"/>
              </a:spcBef>
              <a:spcAft>
                <a:spcPts val="1200"/>
              </a:spcAft>
            </a:pPr>
            <a:endParaRPr lang="en-US" altLang="en-US" sz="2400" kern="0" dirty="0">
              <a:latin typeface="Book Antiqua" panose="02040602050305030304" pitchFamily="18" charset="0"/>
            </a:endParaRPr>
          </a:p>
          <a:p>
            <a:pPr marL="457200" lvl="1" indent="0">
              <a:lnSpc>
                <a:spcPct val="80000"/>
              </a:lnSpc>
              <a:spcBef>
                <a:spcPts val="0"/>
              </a:spcBef>
              <a:spcAft>
                <a:spcPts val="900"/>
              </a:spcAft>
              <a:buNone/>
            </a:pPr>
            <a:endParaRPr lang="en-US" altLang="en-US" sz="2000" kern="0" dirty="0">
              <a:latin typeface="Book Antiqua" panose="02040602050305030304" pitchFamily="18" charset="0"/>
            </a:endParaRPr>
          </a:p>
        </p:txBody>
      </p:sp>
    </p:spTree>
    <p:extLst>
      <p:ext uri="{BB962C8B-B14F-4D97-AF65-F5344CB8AC3E}">
        <p14:creationId xmlns:p14="http://schemas.microsoft.com/office/powerpoint/2010/main" val="1777489545"/>
      </p:ext>
    </p:extLst>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3667-7D2C-4EFC-9F0D-7F34EE1A743E}"/>
              </a:ext>
            </a:extLst>
          </p:cNvPr>
          <p:cNvSpPr>
            <a:spLocks noGrp="1"/>
          </p:cNvSpPr>
          <p:nvPr>
            <p:ph type="title"/>
          </p:nvPr>
        </p:nvSpPr>
        <p:spPr/>
        <p:txBody>
          <a:bodyPr>
            <a:normAutofit fontScale="90000"/>
          </a:bodyPr>
          <a:lstStyle/>
          <a:p>
            <a:r>
              <a:rPr lang="en-US" altLang="en-US" b="0" dirty="0"/>
              <a:t>The Critical Chain Concept</a:t>
            </a:r>
            <a:endParaRPr lang="en-US" b="0" dirty="0"/>
          </a:p>
        </p:txBody>
      </p:sp>
      <p:grpSp>
        <p:nvGrpSpPr>
          <p:cNvPr id="4" name="Group 82">
            <a:extLst>
              <a:ext uri="{FF2B5EF4-FFF2-40B4-BE49-F238E27FC236}">
                <a16:creationId xmlns:a16="http://schemas.microsoft.com/office/drawing/2014/main" id="{C005894D-A0F8-42A4-A9F6-4D374838C224}"/>
              </a:ext>
            </a:extLst>
          </p:cNvPr>
          <p:cNvGrpSpPr>
            <a:grpSpLocks/>
          </p:cNvGrpSpPr>
          <p:nvPr/>
        </p:nvGrpSpPr>
        <p:grpSpPr bwMode="auto">
          <a:xfrm>
            <a:off x="304800" y="685800"/>
            <a:ext cx="7620000" cy="4603750"/>
            <a:chOff x="528" y="960"/>
            <a:chExt cx="4800" cy="2900"/>
          </a:xfrm>
        </p:grpSpPr>
        <p:grpSp>
          <p:nvGrpSpPr>
            <p:cNvPr id="5" name="Group 79">
              <a:extLst>
                <a:ext uri="{FF2B5EF4-FFF2-40B4-BE49-F238E27FC236}">
                  <a16:creationId xmlns:a16="http://schemas.microsoft.com/office/drawing/2014/main" id="{4016B4C0-6417-46A1-A768-679B2CB55541}"/>
                </a:ext>
              </a:extLst>
            </p:cNvPr>
            <p:cNvGrpSpPr>
              <a:grpSpLocks/>
            </p:cNvGrpSpPr>
            <p:nvPr/>
          </p:nvGrpSpPr>
          <p:grpSpPr bwMode="auto">
            <a:xfrm>
              <a:off x="528" y="960"/>
              <a:ext cx="4800" cy="2688"/>
              <a:chOff x="528" y="960"/>
              <a:chExt cx="4800" cy="2688"/>
            </a:xfrm>
          </p:grpSpPr>
          <p:sp>
            <p:nvSpPr>
              <p:cNvPr id="7" name="Line 7">
                <a:extLst>
                  <a:ext uri="{FF2B5EF4-FFF2-40B4-BE49-F238E27FC236}">
                    <a16:creationId xmlns:a16="http://schemas.microsoft.com/office/drawing/2014/main" id="{BB040D3F-314D-4B4E-970E-ACBD67A36D59}"/>
                  </a:ext>
                </a:extLst>
              </p:cNvPr>
              <p:cNvSpPr>
                <a:spLocks noChangeShapeType="1"/>
              </p:cNvSpPr>
              <p:nvPr/>
            </p:nvSpPr>
            <p:spPr bwMode="auto">
              <a:xfrm>
                <a:off x="528" y="3648"/>
                <a:ext cx="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8">
                <a:extLst>
                  <a:ext uri="{FF2B5EF4-FFF2-40B4-BE49-F238E27FC236}">
                    <a16:creationId xmlns:a16="http://schemas.microsoft.com/office/drawing/2014/main" id="{6F3A26EA-7D8D-40A7-9EDA-A6C80E4C6E5C}"/>
                  </a:ext>
                </a:extLst>
              </p:cNvPr>
              <p:cNvSpPr>
                <a:spLocks noChangeShapeType="1"/>
              </p:cNvSpPr>
              <p:nvPr/>
            </p:nvSpPr>
            <p:spPr bwMode="auto">
              <a:xfrm flipV="1">
                <a:off x="528" y="1152"/>
                <a:ext cx="0" cy="2496"/>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9">
                <a:extLst>
                  <a:ext uri="{FF2B5EF4-FFF2-40B4-BE49-F238E27FC236}">
                    <a16:creationId xmlns:a16="http://schemas.microsoft.com/office/drawing/2014/main" id="{E243D544-68BD-4C95-8249-13806CBA6936}"/>
                  </a:ext>
                </a:extLst>
              </p:cNvPr>
              <p:cNvSpPr>
                <a:spLocks noChangeShapeType="1"/>
              </p:cNvSpPr>
              <p:nvPr/>
            </p:nvSpPr>
            <p:spPr bwMode="auto">
              <a:xfrm flipV="1">
                <a:off x="4800" y="1584"/>
                <a:ext cx="0" cy="2064"/>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Oval 26">
                <a:extLst>
                  <a:ext uri="{FF2B5EF4-FFF2-40B4-BE49-F238E27FC236}">
                    <a16:creationId xmlns:a16="http://schemas.microsoft.com/office/drawing/2014/main" id="{2A2BD603-3896-47DC-B4E5-9581EC6E2E1A}"/>
                  </a:ext>
                </a:extLst>
              </p:cNvPr>
              <p:cNvSpPr>
                <a:spLocks noChangeArrowheads="1"/>
              </p:cNvSpPr>
              <p:nvPr/>
            </p:nvSpPr>
            <p:spPr bwMode="auto">
              <a:xfrm>
                <a:off x="528" y="3024"/>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1" name="Oval 27">
                <a:extLst>
                  <a:ext uri="{FF2B5EF4-FFF2-40B4-BE49-F238E27FC236}">
                    <a16:creationId xmlns:a16="http://schemas.microsoft.com/office/drawing/2014/main" id="{49F5AEAB-D50A-42E7-A723-FCC00EA9AFA4}"/>
                  </a:ext>
                </a:extLst>
              </p:cNvPr>
              <p:cNvSpPr>
                <a:spLocks noChangeArrowheads="1"/>
              </p:cNvSpPr>
              <p:nvPr/>
            </p:nvSpPr>
            <p:spPr bwMode="auto">
              <a:xfrm>
                <a:off x="528" y="1296"/>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2" name="Oval 28">
                <a:extLst>
                  <a:ext uri="{FF2B5EF4-FFF2-40B4-BE49-F238E27FC236}">
                    <a16:creationId xmlns:a16="http://schemas.microsoft.com/office/drawing/2014/main" id="{1C9D9B9A-38EA-44E8-9669-C2A00212C8C1}"/>
                  </a:ext>
                </a:extLst>
              </p:cNvPr>
              <p:cNvSpPr>
                <a:spLocks noChangeArrowheads="1"/>
              </p:cNvSpPr>
              <p:nvPr/>
            </p:nvSpPr>
            <p:spPr bwMode="auto">
              <a:xfrm>
                <a:off x="528" y="1872"/>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3" name="Oval 29">
                <a:extLst>
                  <a:ext uri="{FF2B5EF4-FFF2-40B4-BE49-F238E27FC236}">
                    <a16:creationId xmlns:a16="http://schemas.microsoft.com/office/drawing/2014/main" id="{2504F816-EB29-4789-B4E8-D348EC78B1B2}"/>
                  </a:ext>
                </a:extLst>
              </p:cNvPr>
              <p:cNvSpPr>
                <a:spLocks noChangeArrowheads="1"/>
              </p:cNvSpPr>
              <p:nvPr/>
            </p:nvSpPr>
            <p:spPr bwMode="auto">
              <a:xfrm>
                <a:off x="528" y="2448"/>
                <a:ext cx="624" cy="43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4" name="Line 34">
                <a:extLst>
                  <a:ext uri="{FF2B5EF4-FFF2-40B4-BE49-F238E27FC236}">
                    <a16:creationId xmlns:a16="http://schemas.microsoft.com/office/drawing/2014/main" id="{8C0293CF-238C-4F75-A30F-5C24C03EDBE3}"/>
                  </a:ext>
                </a:extLst>
              </p:cNvPr>
              <p:cNvSpPr>
                <a:spLocks noChangeShapeType="1"/>
              </p:cNvSpPr>
              <p:nvPr/>
            </p:nvSpPr>
            <p:spPr bwMode="auto">
              <a:xfrm>
                <a:off x="1152" y="2064"/>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35">
                <a:extLst>
                  <a:ext uri="{FF2B5EF4-FFF2-40B4-BE49-F238E27FC236}">
                    <a16:creationId xmlns:a16="http://schemas.microsoft.com/office/drawing/2014/main" id="{697C598E-4855-4D46-A990-A390790DD277}"/>
                  </a:ext>
                </a:extLst>
              </p:cNvPr>
              <p:cNvSpPr>
                <a:spLocks noChangeArrowheads="1"/>
              </p:cNvSpPr>
              <p:nvPr/>
            </p:nvSpPr>
            <p:spPr bwMode="auto">
              <a:xfrm>
                <a:off x="1440" y="1872"/>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 name="Line 38">
                <a:extLst>
                  <a:ext uri="{FF2B5EF4-FFF2-40B4-BE49-F238E27FC236}">
                    <a16:creationId xmlns:a16="http://schemas.microsoft.com/office/drawing/2014/main" id="{38BC80CF-386F-47A1-953E-42A1D73F2506}"/>
                  </a:ext>
                </a:extLst>
              </p:cNvPr>
              <p:cNvSpPr>
                <a:spLocks noChangeShapeType="1"/>
              </p:cNvSpPr>
              <p:nvPr/>
            </p:nvSpPr>
            <p:spPr bwMode="auto">
              <a:xfrm>
                <a:off x="1152" y="264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39">
                <a:extLst>
                  <a:ext uri="{FF2B5EF4-FFF2-40B4-BE49-F238E27FC236}">
                    <a16:creationId xmlns:a16="http://schemas.microsoft.com/office/drawing/2014/main" id="{7F65BE13-5808-41CD-AE76-D0192860BE9F}"/>
                  </a:ext>
                </a:extLst>
              </p:cNvPr>
              <p:cNvSpPr>
                <a:spLocks noChangeArrowheads="1"/>
              </p:cNvSpPr>
              <p:nvPr/>
            </p:nvSpPr>
            <p:spPr bwMode="auto">
              <a:xfrm>
                <a:off x="1440" y="2448"/>
                <a:ext cx="624" cy="43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 name="Line 41">
                <a:extLst>
                  <a:ext uri="{FF2B5EF4-FFF2-40B4-BE49-F238E27FC236}">
                    <a16:creationId xmlns:a16="http://schemas.microsoft.com/office/drawing/2014/main" id="{5542FBD8-08AD-4CE8-9BB9-74A12F7EE481}"/>
                  </a:ext>
                </a:extLst>
              </p:cNvPr>
              <p:cNvSpPr>
                <a:spLocks noChangeShapeType="1"/>
              </p:cNvSpPr>
              <p:nvPr/>
            </p:nvSpPr>
            <p:spPr bwMode="auto">
              <a:xfrm>
                <a:off x="2064" y="264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Oval 42">
                <a:extLst>
                  <a:ext uri="{FF2B5EF4-FFF2-40B4-BE49-F238E27FC236}">
                    <a16:creationId xmlns:a16="http://schemas.microsoft.com/office/drawing/2014/main" id="{C0600C20-C498-46EB-936E-489DB462CEED}"/>
                  </a:ext>
                </a:extLst>
              </p:cNvPr>
              <p:cNvSpPr>
                <a:spLocks noChangeArrowheads="1"/>
              </p:cNvSpPr>
              <p:nvPr/>
            </p:nvSpPr>
            <p:spPr bwMode="auto">
              <a:xfrm>
                <a:off x="2352" y="2448"/>
                <a:ext cx="624" cy="43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 name="Line 44">
                <a:extLst>
                  <a:ext uri="{FF2B5EF4-FFF2-40B4-BE49-F238E27FC236}">
                    <a16:creationId xmlns:a16="http://schemas.microsoft.com/office/drawing/2014/main" id="{E341C6B8-797F-4245-BC04-797FF2938588}"/>
                  </a:ext>
                </a:extLst>
              </p:cNvPr>
              <p:cNvSpPr>
                <a:spLocks noChangeShapeType="1"/>
              </p:cNvSpPr>
              <p:nvPr/>
            </p:nvSpPr>
            <p:spPr bwMode="auto">
              <a:xfrm>
                <a:off x="1152" y="3216"/>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Oval 45">
                <a:extLst>
                  <a:ext uri="{FF2B5EF4-FFF2-40B4-BE49-F238E27FC236}">
                    <a16:creationId xmlns:a16="http://schemas.microsoft.com/office/drawing/2014/main" id="{C5978B62-0945-4826-AD94-7057A2138F03}"/>
                  </a:ext>
                </a:extLst>
              </p:cNvPr>
              <p:cNvSpPr>
                <a:spLocks noChangeArrowheads="1"/>
              </p:cNvSpPr>
              <p:nvPr/>
            </p:nvSpPr>
            <p:spPr bwMode="auto">
              <a:xfrm>
                <a:off x="1440" y="3024"/>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22" name="Group 46">
                <a:extLst>
                  <a:ext uri="{FF2B5EF4-FFF2-40B4-BE49-F238E27FC236}">
                    <a16:creationId xmlns:a16="http://schemas.microsoft.com/office/drawing/2014/main" id="{B0F3032A-58DC-4DFF-ABAD-16E8FB684B6D}"/>
                  </a:ext>
                </a:extLst>
              </p:cNvPr>
              <p:cNvGrpSpPr>
                <a:grpSpLocks/>
              </p:cNvGrpSpPr>
              <p:nvPr/>
            </p:nvGrpSpPr>
            <p:grpSpPr bwMode="auto">
              <a:xfrm>
                <a:off x="2976" y="2448"/>
                <a:ext cx="912" cy="432"/>
                <a:chOff x="1152" y="1872"/>
                <a:chExt cx="912" cy="432"/>
              </a:xfrm>
            </p:grpSpPr>
            <p:sp>
              <p:nvSpPr>
                <p:cNvPr id="51" name="Line 47">
                  <a:extLst>
                    <a:ext uri="{FF2B5EF4-FFF2-40B4-BE49-F238E27FC236}">
                      <a16:creationId xmlns:a16="http://schemas.microsoft.com/office/drawing/2014/main" id="{E2164C88-ECA9-4641-980B-E2D3B70C9F48}"/>
                    </a:ext>
                  </a:extLst>
                </p:cNvPr>
                <p:cNvSpPr>
                  <a:spLocks noChangeShapeType="1"/>
                </p:cNvSpPr>
                <p:nvPr/>
              </p:nvSpPr>
              <p:spPr bwMode="auto">
                <a:xfrm>
                  <a:off x="1152" y="2064"/>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 name="Oval 48">
                  <a:extLst>
                    <a:ext uri="{FF2B5EF4-FFF2-40B4-BE49-F238E27FC236}">
                      <a16:creationId xmlns:a16="http://schemas.microsoft.com/office/drawing/2014/main" id="{77F78DE0-583B-4AE0-B2EF-349FE5396452}"/>
                    </a:ext>
                  </a:extLst>
                </p:cNvPr>
                <p:cNvSpPr>
                  <a:spLocks noChangeArrowheads="1"/>
                </p:cNvSpPr>
                <p:nvPr/>
              </p:nvSpPr>
              <p:spPr bwMode="auto">
                <a:xfrm>
                  <a:off x="1440" y="1872"/>
                  <a:ext cx="624" cy="43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sp>
            <p:nvSpPr>
              <p:cNvPr id="23" name="Line 50">
                <a:extLst>
                  <a:ext uri="{FF2B5EF4-FFF2-40B4-BE49-F238E27FC236}">
                    <a16:creationId xmlns:a16="http://schemas.microsoft.com/office/drawing/2014/main" id="{1D301D85-517C-4333-916F-90EF5C88BE9C}"/>
                  </a:ext>
                </a:extLst>
              </p:cNvPr>
              <p:cNvSpPr>
                <a:spLocks noChangeShapeType="1"/>
              </p:cNvSpPr>
              <p:nvPr/>
            </p:nvSpPr>
            <p:spPr bwMode="auto">
              <a:xfrm>
                <a:off x="1152" y="1488"/>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Oval 51">
                <a:extLst>
                  <a:ext uri="{FF2B5EF4-FFF2-40B4-BE49-F238E27FC236}">
                    <a16:creationId xmlns:a16="http://schemas.microsoft.com/office/drawing/2014/main" id="{D8CC1020-2F8F-46F3-9C83-16E2A65F027D}"/>
                  </a:ext>
                </a:extLst>
              </p:cNvPr>
              <p:cNvSpPr>
                <a:spLocks noChangeArrowheads="1"/>
              </p:cNvSpPr>
              <p:nvPr/>
            </p:nvSpPr>
            <p:spPr bwMode="auto">
              <a:xfrm>
                <a:off x="1440" y="1296"/>
                <a:ext cx="624"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5" name="Line 52">
                <a:extLst>
                  <a:ext uri="{FF2B5EF4-FFF2-40B4-BE49-F238E27FC236}">
                    <a16:creationId xmlns:a16="http://schemas.microsoft.com/office/drawing/2014/main" id="{A24D0042-21E1-4E3E-9258-E2C7A3057D09}"/>
                  </a:ext>
                </a:extLst>
              </p:cNvPr>
              <p:cNvSpPr>
                <a:spLocks noChangeShapeType="1"/>
              </p:cNvSpPr>
              <p:nvPr/>
            </p:nvSpPr>
            <p:spPr bwMode="auto">
              <a:xfrm>
                <a:off x="2064" y="1488"/>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53">
                <a:extLst>
                  <a:ext uri="{FF2B5EF4-FFF2-40B4-BE49-F238E27FC236}">
                    <a16:creationId xmlns:a16="http://schemas.microsoft.com/office/drawing/2014/main" id="{41AF69ED-CF81-4057-A8A5-A54E0EB2BCED}"/>
                  </a:ext>
                </a:extLst>
              </p:cNvPr>
              <p:cNvSpPr>
                <a:spLocks noChangeShapeType="1"/>
              </p:cNvSpPr>
              <p:nvPr/>
            </p:nvSpPr>
            <p:spPr bwMode="auto">
              <a:xfrm>
                <a:off x="2064" y="2064"/>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54">
                <a:extLst>
                  <a:ext uri="{FF2B5EF4-FFF2-40B4-BE49-F238E27FC236}">
                    <a16:creationId xmlns:a16="http://schemas.microsoft.com/office/drawing/2014/main" id="{E787218E-62B7-48E4-98DF-DC6785FF1E6A}"/>
                  </a:ext>
                </a:extLst>
              </p:cNvPr>
              <p:cNvSpPr>
                <a:spLocks noChangeShapeType="1"/>
              </p:cNvSpPr>
              <p:nvPr/>
            </p:nvSpPr>
            <p:spPr bwMode="auto">
              <a:xfrm>
                <a:off x="2064" y="3264"/>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Text Box 55">
                <a:extLst>
                  <a:ext uri="{FF2B5EF4-FFF2-40B4-BE49-F238E27FC236}">
                    <a16:creationId xmlns:a16="http://schemas.microsoft.com/office/drawing/2014/main" id="{4047B707-B641-4C78-BBFF-C13F75D7A57A}"/>
                  </a:ext>
                </a:extLst>
              </p:cNvPr>
              <p:cNvSpPr txBox="1">
                <a:spLocks noChangeArrowheads="1"/>
              </p:cNvSpPr>
              <p:nvPr/>
            </p:nvSpPr>
            <p:spPr bwMode="auto">
              <a:xfrm>
                <a:off x="2352" y="1344"/>
                <a:ext cx="528" cy="334"/>
              </a:xfrm>
              <a:prstGeom prst="rect">
                <a:avLst/>
              </a:prstGeom>
              <a:solidFill>
                <a:srgbClr val="C0C0C0">
                  <a:alpha val="50195"/>
                </a:srgbClr>
              </a:solidFill>
              <a:ln w="12700">
                <a:solidFill>
                  <a:schemeClr val="tx1"/>
                </a:solidFill>
                <a:miter lim="800000"/>
                <a:headEnd/>
                <a:tailEnd/>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400"/>
                  <a:t>Feeding Buffer</a:t>
                </a:r>
              </a:p>
            </p:txBody>
          </p:sp>
          <p:sp>
            <p:nvSpPr>
              <p:cNvPr id="29" name="Text Box 56">
                <a:extLst>
                  <a:ext uri="{FF2B5EF4-FFF2-40B4-BE49-F238E27FC236}">
                    <a16:creationId xmlns:a16="http://schemas.microsoft.com/office/drawing/2014/main" id="{1F236E69-E5B4-432A-8D7B-BFEA62CEB262}"/>
                  </a:ext>
                </a:extLst>
              </p:cNvPr>
              <p:cNvSpPr txBox="1">
                <a:spLocks noChangeArrowheads="1"/>
              </p:cNvSpPr>
              <p:nvPr/>
            </p:nvSpPr>
            <p:spPr bwMode="auto">
              <a:xfrm>
                <a:off x="2352" y="1920"/>
                <a:ext cx="528" cy="334"/>
              </a:xfrm>
              <a:prstGeom prst="rect">
                <a:avLst/>
              </a:prstGeom>
              <a:solidFill>
                <a:srgbClr val="C0C0C0">
                  <a:alpha val="50195"/>
                </a:srgbClr>
              </a:solidFill>
              <a:ln w="12700">
                <a:solidFill>
                  <a:schemeClr val="tx1"/>
                </a:solidFill>
                <a:miter lim="800000"/>
                <a:headEnd/>
                <a:tailEnd/>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400"/>
                  <a:t>Feeding Buffer</a:t>
                </a:r>
              </a:p>
            </p:txBody>
          </p:sp>
          <p:sp>
            <p:nvSpPr>
              <p:cNvPr id="30" name="Text Box 57">
                <a:extLst>
                  <a:ext uri="{FF2B5EF4-FFF2-40B4-BE49-F238E27FC236}">
                    <a16:creationId xmlns:a16="http://schemas.microsoft.com/office/drawing/2014/main" id="{916C1AE9-721F-40F9-882C-AB009E5B0E52}"/>
                  </a:ext>
                </a:extLst>
              </p:cNvPr>
              <p:cNvSpPr txBox="1">
                <a:spLocks noChangeArrowheads="1"/>
              </p:cNvSpPr>
              <p:nvPr/>
            </p:nvSpPr>
            <p:spPr bwMode="auto">
              <a:xfrm>
                <a:off x="2352" y="3120"/>
                <a:ext cx="528" cy="334"/>
              </a:xfrm>
              <a:prstGeom prst="rect">
                <a:avLst/>
              </a:prstGeom>
              <a:solidFill>
                <a:srgbClr val="C0C0C0">
                  <a:alpha val="50195"/>
                </a:srgbClr>
              </a:solidFill>
              <a:ln w="12700">
                <a:solidFill>
                  <a:schemeClr val="tx1"/>
                </a:solidFill>
                <a:miter lim="800000"/>
                <a:headEnd/>
                <a:tailEnd/>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400"/>
                  <a:t>Feeding Buffer</a:t>
                </a:r>
              </a:p>
            </p:txBody>
          </p:sp>
          <p:sp>
            <p:nvSpPr>
              <p:cNvPr id="31" name="Line 58">
                <a:extLst>
                  <a:ext uri="{FF2B5EF4-FFF2-40B4-BE49-F238E27FC236}">
                    <a16:creationId xmlns:a16="http://schemas.microsoft.com/office/drawing/2014/main" id="{D7AFAB38-BB69-498A-83E3-BCACE19B10CA}"/>
                  </a:ext>
                </a:extLst>
              </p:cNvPr>
              <p:cNvSpPr>
                <a:spLocks noChangeShapeType="1"/>
              </p:cNvSpPr>
              <p:nvPr/>
            </p:nvSpPr>
            <p:spPr bwMode="auto">
              <a:xfrm flipV="1">
                <a:off x="2880" y="2784"/>
                <a:ext cx="432"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59">
                <a:extLst>
                  <a:ext uri="{FF2B5EF4-FFF2-40B4-BE49-F238E27FC236}">
                    <a16:creationId xmlns:a16="http://schemas.microsoft.com/office/drawing/2014/main" id="{99FC57BD-BCE7-45EA-B158-1009716374A7}"/>
                  </a:ext>
                </a:extLst>
              </p:cNvPr>
              <p:cNvSpPr>
                <a:spLocks noChangeShapeType="1"/>
              </p:cNvSpPr>
              <p:nvPr/>
            </p:nvSpPr>
            <p:spPr bwMode="auto">
              <a:xfrm>
                <a:off x="2880" y="1488"/>
                <a:ext cx="528" cy="9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60">
                <a:extLst>
                  <a:ext uri="{FF2B5EF4-FFF2-40B4-BE49-F238E27FC236}">
                    <a16:creationId xmlns:a16="http://schemas.microsoft.com/office/drawing/2014/main" id="{6A38C431-561E-47F7-995F-4C928602795A}"/>
                  </a:ext>
                </a:extLst>
              </p:cNvPr>
              <p:cNvSpPr>
                <a:spLocks noChangeShapeType="1"/>
              </p:cNvSpPr>
              <p:nvPr/>
            </p:nvSpPr>
            <p:spPr bwMode="auto">
              <a:xfrm>
                <a:off x="2880" y="2064"/>
                <a:ext cx="432"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61">
                <a:extLst>
                  <a:ext uri="{FF2B5EF4-FFF2-40B4-BE49-F238E27FC236}">
                    <a16:creationId xmlns:a16="http://schemas.microsoft.com/office/drawing/2014/main" id="{389DBF4B-9D33-4C7C-A38B-DA16D8C91F49}"/>
                  </a:ext>
                </a:extLst>
              </p:cNvPr>
              <p:cNvSpPr>
                <a:spLocks noChangeShapeType="1"/>
              </p:cNvSpPr>
              <p:nvPr/>
            </p:nvSpPr>
            <p:spPr bwMode="auto">
              <a:xfrm>
                <a:off x="3888" y="264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62">
                <a:extLst>
                  <a:ext uri="{FF2B5EF4-FFF2-40B4-BE49-F238E27FC236}">
                    <a16:creationId xmlns:a16="http://schemas.microsoft.com/office/drawing/2014/main" id="{72500264-97BA-4BA8-A8D8-9B18865D6531}"/>
                  </a:ext>
                </a:extLst>
              </p:cNvPr>
              <p:cNvSpPr txBox="1">
                <a:spLocks noChangeArrowheads="1"/>
              </p:cNvSpPr>
              <p:nvPr/>
            </p:nvSpPr>
            <p:spPr bwMode="auto">
              <a:xfrm>
                <a:off x="4176" y="2496"/>
                <a:ext cx="624" cy="334"/>
              </a:xfrm>
              <a:prstGeom prst="rect">
                <a:avLst/>
              </a:prstGeom>
              <a:solidFill>
                <a:srgbClr val="C0C0C0">
                  <a:alpha val="50195"/>
                </a:srgbClr>
              </a:solidFill>
              <a:ln w="12700">
                <a:solidFill>
                  <a:schemeClr val="tx1"/>
                </a:solidFill>
                <a:miter lim="800000"/>
                <a:headEnd/>
                <a:tailEnd/>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400"/>
                  <a:t>Project Buffer</a:t>
                </a:r>
              </a:p>
            </p:txBody>
          </p:sp>
          <p:sp>
            <p:nvSpPr>
              <p:cNvPr id="36" name="Text Box 63">
                <a:extLst>
                  <a:ext uri="{FF2B5EF4-FFF2-40B4-BE49-F238E27FC236}">
                    <a16:creationId xmlns:a16="http://schemas.microsoft.com/office/drawing/2014/main" id="{81A8F12D-89AD-486C-A91A-58D1AF23396A}"/>
                  </a:ext>
                </a:extLst>
              </p:cNvPr>
              <p:cNvSpPr txBox="1">
                <a:spLocks noChangeArrowheads="1"/>
              </p:cNvSpPr>
              <p:nvPr/>
            </p:nvSpPr>
            <p:spPr bwMode="auto">
              <a:xfrm>
                <a:off x="1152" y="960"/>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600"/>
                  <a:t>Start Date</a:t>
                </a:r>
              </a:p>
            </p:txBody>
          </p:sp>
          <p:sp>
            <p:nvSpPr>
              <p:cNvPr id="37" name="Line 64">
                <a:extLst>
                  <a:ext uri="{FF2B5EF4-FFF2-40B4-BE49-F238E27FC236}">
                    <a16:creationId xmlns:a16="http://schemas.microsoft.com/office/drawing/2014/main" id="{42CCF87B-1367-4E14-B2C4-A38A5B94F86A}"/>
                  </a:ext>
                </a:extLst>
              </p:cNvPr>
              <p:cNvSpPr>
                <a:spLocks noChangeShapeType="1"/>
              </p:cNvSpPr>
              <p:nvPr/>
            </p:nvSpPr>
            <p:spPr bwMode="auto">
              <a:xfrm flipH="1">
                <a:off x="528" y="1104"/>
                <a:ext cx="672"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Text Box 65">
                <a:extLst>
                  <a:ext uri="{FF2B5EF4-FFF2-40B4-BE49-F238E27FC236}">
                    <a16:creationId xmlns:a16="http://schemas.microsoft.com/office/drawing/2014/main" id="{42EB46BB-98DF-4D6D-BC34-B459746178E0}"/>
                  </a:ext>
                </a:extLst>
              </p:cNvPr>
              <p:cNvSpPr txBox="1">
                <a:spLocks noChangeArrowheads="1"/>
              </p:cNvSpPr>
              <p:nvPr/>
            </p:nvSpPr>
            <p:spPr bwMode="auto">
              <a:xfrm>
                <a:off x="672" y="134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A1</a:t>
                </a:r>
              </a:p>
            </p:txBody>
          </p:sp>
          <p:sp>
            <p:nvSpPr>
              <p:cNvPr id="39" name="Text Box 66">
                <a:extLst>
                  <a:ext uri="{FF2B5EF4-FFF2-40B4-BE49-F238E27FC236}">
                    <a16:creationId xmlns:a16="http://schemas.microsoft.com/office/drawing/2014/main" id="{C8B4B4E8-D7C1-46E7-A556-B852AC271BC7}"/>
                  </a:ext>
                </a:extLst>
              </p:cNvPr>
              <p:cNvSpPr txBox="1">
                <a:spLocks noChangeArrowheads="1"/>
              </p:cNvSpPr>
              <p:nvPr/>
            </p:nvSpPr>
            <p:spPr bwMode="auto">
              <a:xfrm>
                <a:off x="1584" y="134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A2</a:t>
                </a:r>
              </a:p>
            </p:txBody>
          </p:sp>
          <p:sp>
            <p:nvSpPr>
              <p:cNvPr id="40" name="Text Box 67">
                <a:extLst>
                  <a:ext uri="{FF2B5EF4-FFF2-40B4-BE49-F238E27FC236}">
                    <a16:creationId xmlns:a16="http://schemas.microsoft.com/office/drawing/2014/main" id="{406C36D4-32C7-45B3-AD3B-69C3D2BAA265}"/>
                  </a:ext>
                </a:extLst>
              </p:cNvPr>
              <p:cNvSpPr txBox="1">
                <a:spLocks noChangeArrowheads="1"/>
              </p:cNvSpPr>
              <p:nvPr/>
            </p:nvSpPr>
            <p:spPr bwMode="auto">
              <a:xfrm>
                <a:off x="672" y="192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B1</a:t>
                </a:r>
              </a:p>
            </p:txBody>
          </p:sp>
          <p:sp>
            <p:nvSpPr>
              <p:cNvPr id="41" name="Text Box 68">
                <a:extLst>
                  <a:ext uri="{FF2B5EF4-FFF2-40B4-BE49-F238E27FC236}">
                    <a16:creationId xmlns:a16="http://schemas.microsoft.com/office/drawing/2014/main" id="{6CC0E606-A887-473A-B466-E9367C8070EC}"/>
                  </a:ext>
                </a:extLst>
              </p:cNvPr>
              <p:cNvSpPr txBox="1">
                <a:spLocks noChangeArrowheads="1"/>
              </p:cNvSpPr>
              <p:nvPr/>
            </p:nvSpPr>
            <p:spPr bwMode="auto">
              <a:xfrm>
                <a:off x="1584" y="192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B2</a:t>
                </a:r>
              </a:p>
            </p:txBody>
          </p:sp>
          <p:sp>
            <p:nvSpPr>
              <p:cNvPr id="42" name="Text Box 69">
                <a:extLst>
                  <a:ext uri="{FF2B5EF4-FFF2-40B4-BE49-F238E27FC236}">
                    <a16:creationId xmlns:a16="http://schemas.microsoft.com/office/drawing/2014/main" id="{4538DBF2-F8F2-4F28-A536-FC405917FBBA}"/>
                  </a:ext>
                </a:extLst>
              </p:cNvPr>
              <p:cNvSpPr txBox="1">
                <a:spLocks noChangeArrowheads="1"/>
              </p:cNvSpPr>
              <p:nvPr/>
            </p:nvSpPr>
            <p:spPr bwMode="auto">
              <a:xfrm>
                <a:off x="672" y="24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C1</a:t>
                </a:r>
              </a:p>
            </p:txBody>
          </p:sp>
          <p:sp>
            <p:nvSpPr>
              <p:cNvPr id="43" name="Text Box 70">
                <a:extLst>
                  <a:ext uri="{FF2B5EF4-FFF2-40B4-BE49-F238E27FC236}">
                    <a16:creationId xmlns:a16="http://schemas.microsoft.com/office/drawing/2014/main" id="{C8DD09F8-DB27-4809-AF31-54BA634DBCAC}"/>
                  </a:ext>
                </a:extLst>
              </p:cNvPr>
              <p:cNvSpPr txBox="1">
                <a:spLocks noChangeArrowheads="1"/>
              </p:cNvSpPr>
              <p:nvPr/>
            </p:nvSpPr>
            <p:spPr bwMode="auto">
              <a:xfrm>
                <a:off x="1584" y="24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C2</a:t>
                </a:r>
              </a:p>
            </p:txBody>
          </p:sp>
          <p:sp>
            <p:nvSpPr>
              <p:cNvPr id="44" name="Text Box 71">
                <a:extLst>
                  <a:ext uri="{FF2B5EF4-FFF2-40B4-BE49-F238E27FC236}">
                    <a16:creationId xmlns:a16="http://schemas.microsoft.com/office/drawing/2014/main" id="{B9607C07-F46A-44A3-98EB-01A13317024F}"/>
                  </a:ext>
                </a:extLst>
              </p:cNvPr>
              <p:cNvSpPr txBox="1">
                <a:spLocks noChangeArrowheads="1"/>
              </p:cNvSpPr>
              <p:nvPr/>
            </p:nvSpPr>
            <p:spPr bwMode="auto">
              <a:xfrm>
                <a:off x="2496" y="24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C3</a:t>
                </a:r>
              </a:p>
            </p:txBody>
          </p:sp>
          <p:sp>
            <p:nvSpPr>
              <p:cNvPr id="45" name="Text Box 72">
                <a:extLst>
                  <a:ext uri="{FF2B5EF4-FFF2-40B4-BE49-F238E27FC236}">
                    <a16:creationId xmlns:a16="http://schemas.microsoft.com/office/drawing/2014/main" id="{F143D7B8-A0F1-4A8E-97A0-A31C892021B3}"/>
                  </a:ext>
                </a:extLst>
              </p:cNvPr>
              <p:cNvSpPr txBox="1">
                <a:spLocks noChangeArrowheads="1"/>
              </p:cNvSpPr>
              <p:nvPr/>
            </p:nvSpPr>
            <p:spPr bwMode="auto">
              <a:xfrm>
                <a:off x="3408" y="24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C4</a:t>
                </a:r>
              </a:p>
            </p:txBody>
          </p:sp>
          <p:sp>
            <p:nvSpPr>
              <p:cNvPr id="46" name="Text Box 73">
                <a:extLst>
                  <a:ext uri="{FF2B5EF4-FFF2-40B4-BE49-F238E27FC236}">
                    <a16:creationId xmlns:a16="http://schemas.microsoft.com/office/drawing/2014/main" id="{588D7703-F27E-4EBF-8694-F445B6D66582}"/>
                  </a:ext>
                </a:extLst>
              </p:cNvPr>
              <p:cNvSpPr txBox="1">
                <a:spLocks noChangeArrowheads="1"/>
              </p:cNvSpPr>
              <p:nvPr/>
            </p:nvSpPr>
            <p:spPr bwMode="auto">
              <a:xfrm>
                <a:off x="672" y="307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D1</a:t>
                </a:r>
              </a:p>
            </p:txBody>
          </p:sp>
          <p:sp>
            <p:nvSpPr>
              <p:cNvPr id="47" name="Text Box 74">
                <a:extLst>
                  <a:ext uri="{FF2B5EF4-FFF2-40B4-BE49-F238E27FC236}">
                    <a16:creationId xmlns:a16="http://schemas.microsoft.com/office/drawing/2014/main" id="{8FD990EA-2B68-493D-B714-6081C8415EBF}"/>
                  </a:ext>
                </a:extLst>
              </p:cNvPr>
              <p:cNvSpPr txBox="1">
                <a:spLocks noChangeArrowheads="1"/>
              </p:cNvSpPr>
              <p:nvPr/>
            </p:nvSpPr>
            <p:spPr bwMode="auto">
              <a:xfrm>
                <a:off x="1584" y="307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t>D2</a:t>
                </a:r>
              </a:p>
            </p:txBody>
          </p:sp>
          <p:sp>
            <p:nvSpPr>
              <p:cNvPr id="48" name="Text Box 76">
                <a:extLst>
                  <a:ext uri="{FF2B5EF4-FFF2-40B4-BE49-F238E27FC236}">
                    <a16:creationId xmlns:a16="http://schemas.microsoft.com/office/drawing/2014/main" id="{B0FD5FDB-AC7C-46E7-90BC-D1B123F8D226}"/>
                  </a:ext>
                </a:extLst>
              </p:cNvPr>
              <p:cNvSpPr txBox="1">
                <a:spLocks noChangeArrowheads="1"/>
              </p:cNvSpPr>
              <p:nvPr/>
            </p:nvSpPr>
            <p:spPr bwMode="auto">
              <a:xfrm>
                <a:off x="960" y="2832"/>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400"/>
                  <a:t>Critical Chain</a:t>
                </a:r>
              </a:p>
            </p:txBody>
          </p:sp>
          <p:sp>
            <p:nvSpPr>
              <p:cNvPr id="49" name="Text Box 77">
                <a:extLst>
                  <a:ext uri="{FF2B5EF4-FFF2-40B4-BE49-F238E27FC236}">
                    <a16:creationId xmlns:a16="http://schemas.microsoft.com/office/drawing/2014/main" id="{ECE11076-5EA2-4F5E-BD26-072D0C6997F3}"/>
                  </a:ext>
                </a:extLst>
              </p:cNvPr>
              <p:cNvSpPr txBox="1">
                <a:spLocks noChangeArrowheads="1"/>
              </p:cNvSpPr>
              <p:nvPr/>
            </p:nvSpPr>
            <p:spPr bwMode="auto">
              <a:xfrm>
                <a:off x="3936" y="129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600"/>
                  <a:t>Completion Date</a:t>
                </a:r>
              </a:p>
            </p:txBody>
          </p:sp>
          <p:sp>
            <p:nvSpPr>
              <p:cNvPr id="50" name="Line 78">
                <a:extLst>
                  <a:ext uri="{FF2B5EF4-FFF2-40B4-BE49-F238E27FC236}">
                    <a16:creationId xmlns:a16="http://schemas.microsoft.com/office/drawing/2014/main" id="{FD8C8257-1035-4FA8-A9AA-20406E0D71A0}"/>
                  </a:ext>
                </a:extLst>
              </p:cNvPr>
              <p:cNvSpPr>
                <a:spLocks noChangeShapeType="1"/>
              </p:cNvSpPr>
              <p:nvPr/>
            </p:nvSpPr>
            <p:spPr bwMode="auto">
              <a:xfrm>
                <a:off x="4416" y="1488"/>
                <a:ext cx="38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 name="Text Box 81">
              <a:extLst>
                <a:ext uri="{FF2B5EF4-FFF2-40B4-BE49-F238E27FC236}">
                  <a16:creationId xmlns:a16="http://schemas.microsoft.com/office/drawing/2014/main" id="{4EF5190C-C3F8-4AC3-8EC3-25A84CE934D9}"/>
                </a:ext>
              </a:extLst>
            </p:cNvPr>
            <p:cNvSpPr txBox="1">
              <a:spLocks noChangeArrowheads="1"/>
            </p:cNvSpPr>
            <p:nvPr/>
          </p:nvSpPr>
          <p:spPr bwMode="auto">
            <a:xfrm>
              <a:off x="4752" y="3648"/>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600"/>
                <a:t>Time</a:t>
              </a:r>
            </a:p>
          </p:txBody>
        </p:sp>
      </p:grpSp>
      <p:sp>
        <p:nvSpPr>
          <p:cNvPr id="53" name="Content Placeholder 2">
            <a:extLst>
              <a:ext uri="{FF2B5EF4-FFF2-40B4-BE49-F238E27FC236}">
                <a16:creationId xmlns:a16="http://schemas.microsoft.com/office/drawing/2014/main" id="{14E29AA5-EB44-4CEB-8AD8-641F1ED2ABA9}"/>
              </a:ext>
            </a:extLst>
          </p:cNvPr>
          <p:cNvSpPr txBox="1">
            <a:spLocks/>
          </p:cNvSpPr>
          <p:nvPr/>
        </p:nvSpPr>
        <p:spPr>
          <a:xfrm>
            <a:off x="-65903" y="5140325"/>
            <a:ext cx="12234862" cy="14478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80000"/>
              </a:lnSpc>
              <a:spcBef>
                <a:spcPts val="0"/>
              </a:spcBef>
              <a:spcAft>
                <a:spcPts val="1200"/>
              </a:spcAft>
            </a:pPr>
            <a:r>
              <a:rPr lang="en-US" altLang="en-US" sz="2400" kern="0" dirty="0">
                <a:latin typeface="Book Antiqua" panose="02040602050305030304" pitchFamily="18" charset="0"/>
              </a:rPr>
              <a:t>An analysis reveals that the series of activities with the longest average time is C1-C2-C3. </a:t>
            </a:r>
          </a:p>
          <a:p>
            <a:pPr>
              <a:lnSpc>
                <a:spcPct val="80000"/>
              </a:lnSpc>
              <a:spcBef>
                <a:spcPts val="0"/>
              </a:spcBef>
              <a:spcAft>
                <a:spcPts val="1200"/>
              </a:spcAft>
            </a:pPr>
            <a:r>
              <a:rPr lang="en-US" altLang="en-US" sz="2400" kern="0" dirty="0">
                <a:latin typeface="Book Antiqua" panose="02040602050305030304" pitchFamily="18" charset="0"/>
              </a:rPr>
              <a:t>This is the Critical Chain and the activities along the critical chain are termed critical activities.</a:t>
            </a:r>
            <a:endParaRPr lang="en-US" altLang="en-US" sz="2000" kern="0" dirty="0">
              <a:latin typeface="Book Antiqua" panose="02040602050305030304" pitchFamily="18" charset="0"/>
            </a:endParaRPr>
          </a:p>
        </p:txBody>
      </p:sp>
    </p:spTree>
    <p:extLst>
      <p:ext uri="{BB962C8B-B14F-4D97-AF65-F5344CB8AC3E}">
        <p14:creationId xmlns:p14="http://schemas.microsoft.com/office/powerpoint/2010/main" val="2488271237"/>
      </p:ext>
    </p:extLst>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33338" y="9524"/>
            <a:ext cx="12158661" cy="539751"/>
          </a:xfrm>
        </p:spPr>
        <p:txBody>
          <a:bodyPr/>
          <a:lstStyle/>
          <a:p>
            <a:r>
              <a:rPr lang="en-US" altLang="en-US" dirty="0"/>
              <a:t>Estimating Task Times: 3 Project Scenario</a:t>
            </a:r>
            <a:endParaRPr lang="en-US" dirty="0"/>
          </a:p>
        </p:txBody>
      </p:sp>
      <p:sp>
        <p:nvSpPr>
          <p:cNvPr id="6" name="Content Placeholder 2">
            <a:extLst>
              <a:ext uri="{FF2B5EF4-FFF2-40B4-BE49-F238E27FC236}">
                <a16:creationId xmlns:a16="http://schemas.microsoft.com/office/drawing/2014/main" id="{1A8144F4-6D03-454F-BEA4-F314A94640F8}"/>
              </a:ext>
            </a:extLst>
          </p:cNvPr>
          <p:cNvSpPr txBox="1">
            <a:spLocks/>
          </p:cNvSpPr>
          <p:nvPr/>
        </p:nvSpPr>
        <p:spPr>
          <a:xfrm>
            <a:off x="16669" y="762000"/>
            <a:ext cx="12158661" cy="4525963"/>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80000"/>
              </a:lnSpc>
              <a:spcBef>
                <a:spcPts val="0"/>
              </a:spcBef>
              <a:spcAft>
                <a:spcPts val="1200"/>
              </a:spcAft>
            </a:pPr>
            <a:r>
              <a:rPr lang="en-US" altLang="en-US" sz="2400" kern="0" dirty="0">
                <a:latin typeface="Book Antiqua" panose="02040602050305030304" pitchFamily="18" charset="0"/>
              </a:rPr>
              <a:t>The primary difference is the degree of interdependence across the paths.</a:t>
            </a:r>
          </a:p>
          <a:p>
            <a:pPr lvl="1">
              <a:lnSpc>
                <a:spcPct val="90000"/>
              </a:lnSpc>
              <a:spcBef>
                <a:spcPts val="0"/>
              </a:spcBef>
              <a:spcAft>
                <a:spcPts val="1200"/>
              </a:spcAft>
            </a:pPr>
            <a:r>
              <a:rPr lang="en-US" altLang="en-US" kern="0" dirty="0">
                <a:latin typeface="Book Antiqua" panose="02040602050305030304" pitchFamily="18" charset="0"/>
              </a:rPr>
              <a:t>Scenario 1: there is only a single path</a:t>
            </a:r>
          </a:p>
          <a:p>
            <a:pPr lvl="1">
              <a:lnSpc>
                <a:spcPct val="90000"/>
              </a:lnSpc>
              <a:spcBef>
                <a:spcPts val="0"/>
              </a:spcBef>
              <a:spcAft>
                <a:spcPts val="1200"/>
              </a:spcAft>
            </a:pPr>
            <a:r>
              <a:rPr lang="en-US" altLang="en-US" kern="0" dirty="0">
                <a:latin typeface="Book Antiqua" panose="02040602050305030304" pitchFamily="18" charset="0"/>
              </a:rPr>
              <a:t>Scenario 2: the path B-C-D-E is preceded by three activities A1, A2, &amp; A3. The completion of path B-C-D-E depends on which of its three preceding tasks takes the longest</a:t>
            </a:r>
          </a:p>
          <a:p>
            <a:pPr lvl="1">
              <a:lnSpc>
                <a:spcPct val="90000"/>
              </a:lnSpc>
              <a:spcBef>
                <a:spcPts val="0"/>
              </a:spcBef>
              <a:spcAft>
                <a:spcPts val="1200"/>
              </a:spcAft>
            </a:pPr>
            <a:r>
              <a:rPr lang="en-US" altLang="en-US" kern="0" dirty="0">
                <a:latin typeface="Book Antiqua" panose="02040602050305030304" pitchFamily="18" charset="0"/>
              </a:rPr>
              <a:t>Scenario 3: there are two completely independent paths each consisting of five tasks</a:t>
            </a:r>
          </a:p>
          <a:p>
            <a:pPr>
              <a:lnSpc>
                <a:spcPct val="80000"/>
              </a:lnSpc>
              <a:spcBef>
                <a:spcPts val="0"/>
              </a:spcBef>
              <a:spcAft>
                <a:spcPts val="1200"/>
              </a:spcAft>
            </a:pPr>
            <a:r>
              <a:rPr lang="en-US" altLang="en-US" sz="2400" kern="0" dirty="0">
                <a:latin typeface="Book Antiqua" panose="02040602050305030304" pitchFamily="18" charset="0"/>
              </a:rPr>
              <a:t>All three tasks require 10 days to complete.</a:t>
            </a:r>
          </a:p>
          <a:p>
            <a:pPr>
              <a:lnSpc>
                <a:spcPct val="80000"/>
              </a:lnSpc>
              <a:spcBef>
                <a:spcPts val="0"/>
              </a:spcBef>
              <a:spcAft>
                <a:spcPts val="1200"/>
              </a:spcAft>
            </a:pPr>
            <a:r>
              <a:rPr lang="en-US" altLang="en-US" sz="2400" kern="0" dirty="0">
                <a:latin typeface="Book Antiqua" panose="02040602050305030304" pitchFamily="18" charset="0"/>
              </a:rPr>
              <a:t>What completion time would you calculate for each project?</a:t>
            </a:r>
          </a:p>
          <a:p>
            <a:pPr>
              <a:lnSpc>
                <a:spcPct val="80000"/>
              </a:lnSpc>
              <a:spcBef>
                <a:spcPts val="0"/>
              </a:spcBef>
              <a:spcAft>
                <a:spcPts val="1200"/>
              </a:spcAft>
            </a:pPr>
            <a:r>
              <a:rPr lang="en-US" altLang="en-US" sz="2400" kern="0" dirty="0">
                <a:latin typeface="Book Antiqua" panose="02040602050305030304" pitchFamily="18" charset="0"/>
              </a:rPr>
              <a:t>Project times are not known with certainty</a:t>
            </a:r>
          </a:p>
          <a:p>
            <a:pPr>
              <a:lnSpc>
                <a:spcPct val="80000"/>
              </a:lnSpc>
              <a:spcBef>
                <a:spcPts val="0"/>
              </a:spcBef>
              <a:spcAft>
                <a:spcPts val="1200"/>
              </a:spcAft>
            </a:pPr>
            <a:r>
              <a:rPr lang="en-US" altLang="en-US" sz="2400" kern="0" dirty="0">
                <a:latin typeface="Book Antiqua" panose="02040602050305030304" pitchFamily="18" charset="0"/>
              </a:rPr>
              <a:t>Activities that take less than the expected time tend to cancel out the variability of activities that take more than the expected completion time for the project.</a:t>
            </a:r>
          </a:p>
          <a:p>
            <a:pPr>
              <a:lnSpc>
                <a:spcPct val="80000"/>
              </a:lnSpc>
              <a:spcBef>
                <a:spcPts val="0"/>
              </a:spcBef>
              <a:spcAft>
                <a:spcPts val="1200"/>
              </a:spcAft>
            </a:pPr>
            <a:endParaRPr lang="en-US" altLang="en-US" sz="2400" kern="0" dirty="0">
              <a:latin typeface="Book Antiqua" panose="02040602050305030304" pitchFamily="18" charset="0"/>
            </a:endParaRPr>
          </a:p>
          <a:p>
            <a:pPr>
              <a:lnSpc>
                <a:spcPct val="80000"/>
              </a:lnSpc>
              <a:spcBef>
                <a:spcPts val="0"/>
              </a:spcBef>
              <a:spcAft>
                <a:spcPts val="1200"/>
              </a:spcAft>
            </a:pPr>
            <a:endParaRPr lang="en-US" altLang="en-US" sz="2400" kern="0" dirty="0">
              <a:latin typeface="Book Antiqua" panose="02040602050305030304" pitchFamily="18" charset="0"/>
            </a:endParaRPr>
          </a:p>
          <a:p>
            <a:pPr lvl="1">
              <a:lnSpc>
                <a:spcPct val="80000"/>
              </a:lnSpc>
            </a:pPr>
            <a:endParaRPr lang="en-US" altLang="en-US" kern="0" dirty="0">
              <a:latin typeface="Book Antiqua" panose="02040602050305030304" pitchFamily="18" charset="0"/>
            </a:endParaRPr>
          </a:p>
        </p:txBody>
      </p:sp>
    </p:spTree>
    <p:extLst>
      <p:ext uri="{BB962C8B-B14F-4D97-AF65-F5344CB8AC3E}">
        <p14:creationId xmlns:p14="http://schemas.microsoft.com/office/powerpoint/2010/main" val="1970974469"/>
      </p:ext>
    </p:extLst>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3667-7D2C-4EFC-9F0D-7F34EE1A743E}"/>
              </a:ext>
            </a:extLst>
          </p:cNvPr>
          <p:cNvSpPr>
            <a:spLocks noGrp="1"/>
          </p:cNvSpPr>
          <p:nvPr>
            <p:ph type="title"/>
          </p:nvPr>
        </p:nvSpPr>
        <p:spPr/>
        <p:txBody>
          <a:bodyPr>
            <a:normAutofit fontScale="90000"/>
          </a:bodyPr>
          <a:lstStyle/>
          <a:p>
            <a:r>
              <a:rPr lang="en-US" altLang="en-US" b="0" dirty="0"/>
              <a:t>The Critical Chain Concept</a:t>
            </a:r>
            <a:endParaRPr lang="en-US" b="0" dirty="0"/>
          </a:p>
        </p:txBody>
      </p:sp>
      <p:pic>
        <p:nvPicPr>
          <p:cNvPr id="54" name="Picture 3" descr="F06">
            <a:extLst>
              <a:ext uri="{FF2B5EF4-FFF2-40B4-BE49-F238E27FC236}">
                <a16:creationId xmlns:a16="http://schemas.microsoft.com/office/drawing/2014/main" id="{341ADC44-70D7-4C95-AA14-3529CFBA8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9530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a:extLst>
              <a:ext uri="{FF2B5EF4-FFF2-40B4-BE49-F238E27FC236}">
                <a16:creationId xmlns:a16="http://schemas.microsoft.com/office/drawing/2014/main" id="{4AF60207-4F6D-4032-AC16-49519C2120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5254" y="1676400"/>
            <a:ext cx="63246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54975853"/>
      </p:ext>
    </p:extLst>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3C84-AD75-4674-A5EA-F3C7185B9FD4}"/>
              </a:ext>
            </a:extLst>
          </p:cNvPr>
          <p:cNvSpPr>
            <a:spLocks noGrp="1"/>
          </p:cNvSpPr>
          <p:nvPr>
            <p:ph type="title"/>
          </p:nvPr>
        </p:nvSpPr>
        <p:spPr/>
        <p:txBody>
          <a:bodyPr>
            <a:normAutofit fontScale="90000"/>
          </a:bodyPr>
          <a:lstStyle/>
          <a:p>
            <a:r>
              <a:rPr lang="en-US" dirty="0"/>
              <a:t>Path Simulation</a:t>
            </a:r>
          </a:p>
        </p:txBody>
      </p:sp>
      <p:graphicFrame>
        <p:nvGraphicFramePr>
          <p:cNvPr id="4" name="Object 3">
            <a:extLst>
              <a:ext uri="{FF2B5EF4-FFF2-40B4-BE49-F238E27FC236}">
                <a16:creationId xmlns:a16="http://schemas.microsoft.com/office/drawing/2014/main" id="{55FF3FCA-CCE8-4E3F-AE10-781D11D4DE4F}"/>
              </a:ext>
            </a:extLst>
          </p:cNvPr>
          <p:cNvGraphicFramePr>
            <a:graphicFrameLocks noChangeAspect="1"/>
          </p:cNvGraphicFramePr>
          <p:nvPr/>
        </p:nvGraphicFramePr>
        <p:xfrm>
          <a:off x="120952" y="685800"/>
          <a:ext cx="11766248" cy="5791200"/>
        </p:xfrm>
        <a:graphic>
          <a:graphicData uri="http://schemas.openxmlformats.org/presentationml/2006/ole">
            <mc:AlternateContent xmlns:mc="http://schemas.openxmlformats.org/markup-compatibility/2006">
              <mc:Choice xmlns:v="urn:schemas-microsoft-com:vml" Requires="v">
                <p:oleObj spid="_x0000_s221186" name="Worksheet" r:id="rId3" imgW="14744626" imgH="7258247" progId="Excel.Sheet.12">
                  <p:embed/>
                </p:oleObj>
              </mc:Choice>
              <mc:Fallback>
                <p:oleObj name="Worksheet" r:id="rId3" imgW="14744626" imgH="7258247" progId="Excel.Sheet.12">
                  <p:embed/>
                  <p:pic>
                    <p:nvPicPr>
                      <p:cNvPr id="4" name="Object 3">
                        <a:extLst>
                          <a:ext uri="{FF2B5EF4-FFF2-40B4-BE49-F238E27FC236}">
                            <a16:creationId xmlns:a16="http://schemas.microsoft.com/office/drawing/2014/main" id="{55FF3FCA-CCE8-4E3F-AE10-781D11D4DE4F}"/>
                          </a:ext>
                        </a:extLst>
                      </p:cNvPr>
                      <p:cNvPicPr/>
                      <p:nvPr/>
                    </p:nvPicPr>
                    <p:blipFill>
                      <a:blip r:embed="rId4"/>
                      <a:stretch>
                        <a:fillRect/>
                      </a:stretch>
                    </p:blipFill>
                    <p:spPr>
                      <a:xfrm>
                        <a:off x="120952" y="685800"/>
                        <a:ext cx="11766248" cy="5791200"/>
                      </a:xfrm>
                      <a:prstGeom prst="rect">
                        <a:avLst/>
                      </a:prstGeom>
                    </p:spPr>
                  </p:pic>
                </p:oleObj>
              </mc:Fallback>
            </mc:AlternateContent>
          </a:graphicData>
        </a:graphic>
      </p:graphicFrame>
    </p:spTree>
    <p:extLst>
      <p:ext uri="{BB962C8B-B14F-4D97-AF65-F5344CB8AC3E}">
        <p14:creationId xmlns:p14="http://schemas.microsoft.com/office/powerpoint/2010/main" val="1800444015"/>
      </p:ext>
    </p:extLst>
  </p:cSld>
  <p:clrMapOvr>
    <a:masterClrMapping/>
  </p:clrMapOvr>
  <p:transition>
    <p:dissolv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8D047E1-8133-4B7B-B257-9B2755F2D6C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r>
              <a:rPr lang="en-US" altLang="en-US"/>
              <a:t>6-</a:t>
            </a:r>
            <a:fld id="{BD744524-BB33-4A33-8734-91F05CBCE713}" type="slidenum">
              <a:rPr lang="en-US" altLang="en-US" smtClean="0"/>
              <a:pPr/>
              <a:t>77</a:t>
            </a:fld>
            <a:endParaRPr lang="en-US" altLang="en-US" sz="1200">
              <a:solidFill>
                <a:srgbClr val="898989"/>
              </a:solidFill>
            </a:endParaRPr>
          </a:p>
        </p:txBody>
      </p:sp>
      <p:sp>
        <p:nvSpPr>
          <p:cNvPr id="51203" name="Title 1">
            <a:extLst>
              <a:ext uri="{FF2B5EF4-FFF2-40B4-BE49-F238E27FC236}">
                <a16:creationId xmlns:a16="http://schemas.microsoft.com/office/drawing/2014/main" id="{B6146D08-6398-4E4F-9B82-7B76A4B193B4}"/>
              </a:ext>
            </a:extLst>
          </p:cNvPr>
          <p:cNvSpPr>
            <a:spLocks noGrp="1"/>
          </p:cNvSpPr>
          <p:nvPr>
            <p:ph type="title" idx="4294967295"/>
          </p:nvPr>
        </p:nvSpPr>
        <p:spPr/>
        <p:txBody>
          <a:bodyPr/>
          <a:lstStyle/>
          <a:p>
            <a:pPr eaLnBrk="1" hangingPunct="1"/>
            <a:r>
              <a:rPr lang="en-US" altLang="en-US" dirty="0"/>
              <a:t>Common Chain of Events</a:t>
            </a:r>
          </a:p>
        </p:txBody>
      </p:sp>
      <p:sp>
        <p:nvSpPr>
          <p:cNvPr id="4" name="Date Placeholder 3">
            <a:extLst>
              <a:ext uri="{FF2B5EF4-FFF2-40B4-BE49-F238E27FC236}">
                <a16:creationId xmlns:a16="http://schemas.microsoft.com/office/drawing/2014/main" id="{71BDBE36-AB2C-4C52-8F98-9ED65C41F014}"/>
              </a:ext>
            </a:extLst>
          </p:cNvPr>
          <p:cNvSpPr txBox="1">
            <a:spLocks noGrp="1"/>
          </p:cNvSpPr>
          <p:nvPr/>
        </p:nvSpPr>
        <p:spPr>
          <a:xfrm>
            <a:off x="1981200" y="6356351"/>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a:solidFill>
                <a:schemeClr val="tx1">
                  <a:tint val="75000"/>
                </a:schemeClr>
              </a:solidFill>
            </a:endParaRPr>
          </a:p>
        </p:txBody>
      </p:sp>
      <p:sp>
        <p:nvSpPr>
          <p:cNvPr id="5" name="Footer Placeholder 4">
            <a:extLst>
              <a:ext uri="{FF2B5EF4-FFF2-40B4-BE49-F238E27FC236}">
                <a16:creationId xmlns:a16="http://schemas.microsoft.com/office/drawing/2014/main" id="{493D9A68-F3D4-422A-9FEB-B1A84B12DB38}"/>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51207" name="Slide Number Placeholder 5">
            <a:extLst>
              <a:ext uri="{FF2B5EF4-FFF2-40B4-BE49-F238E27FC236}">
                <a16:creationId xmlns:a16="http://schemas.microsoft.com/office/drawing/2014/main" id="{BF4C6A30-FD37-46C0-9133-CA54ADFA1386}"/>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1348EC99-E979-4B4B-B6FA-D5828DC6F1C6}" type="slidenum">
              <a:rPr lang="en-US" altLang="en-US" sz="1200">
                <a:solidFill>
                  <a:srgbClr val="898989"/>
                </a:solidFill>
              </a:rPr>
              <a:pPr algn="r"/>
              <a:t>77</a:t>
            </a:fld>
            <a:endParaRPr lang="en-US" altLang="en-US" sz="1200">
              <a:solidFill>
                <a:srgbClr val="898989"/>
              </a:solidFill>
            </a:endParaRPr>
          </a:p>
        </p:txBody>
      </p:sp>
      <p:sp>
        <p:nvSpPr>
          <p:cNvPr id="51208" name="Rectangle 7">
            <a:extLst>
              <a:ext uri="{FF2B5EF4-FFF2-40B4-BE49-F238E27FC236}">
                <a16:creationId xmlns:a16="http://schemas.microsoft.com/office/drawing/2014/main" id="{A26371C8-5882-48E9-93A8-58D943262F2A}"/>
              </a:ext>
            </a:extLst>
          </p:cNvPr>
          <p:cNvSpPr>
            <a:spLocks noChangeArrowheads="1"/>
          </p:cNvSpPr>
          <p:nvPr/>
        </p:nvSpPr>
        <p:spPr bwMode="auto">
          <a:xfrm>
            <a:off x="6229350" y="376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9" name="Content Placeholder 2">
            <a:extLst>
              <a:ext uri="{FF2B5EF4-FFF2-40B4-BE49-F238E27FC236}">
                <a16:creationId xmlns:a16="http://schemas.microsoft.com/office/drawing/2014/main" id="{DC5A2F0C-66B8-45E0-A7D4-90F6B2BAC907}"/>
              </a:ext>
            </a:extLst>
          </p:cNvPr>
          <p:cNvSpPr txBox="1">
            <a:spLocks/>
          </p:cNvSpPr>
          <p:nvPr/>
        </p:nvSpPr>
        <p:spPr>
          <a:xfrm>
            <a:off x="14416" y="630202"/>
            <a:ext cx="12025184" cy="5969848"/>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33400" indent="-533400">
              <a:lnSpc>
                <a:spcPct val="80000"/>
              </a:lnSpc>
            </a:pPr>
            <a:r>
              <a:rPr lang="en-US" altLang="en-US" sz="2400" kern="0" dirty="0">
                <a:latin typeface="Book Antiqua" panose="02040602050305030304" pitchFamily="18" charset="0"/>
              </a:rPr>
              <a:t>According to Goldratt, activities dealing with resource allocation lead to the following chain of events.</a:t>
            </a:r>
            <a:endParaRPr lang="en-US" altLang="en-US" sz="2000" kern="0" dirty="0">
              <a:latin typeface="Book Antiqua" panose="02040602050305030304" pitchFamily="18" charset="0"/>
            </a:endParaRPr>
          </a:p>
          <a:p>
            <a:pPr marL="914400" lvl="1" indent="-457200">
              <a:buFont typeface="Arial" panose="020B0604020202020204" pitchFamily="34" charset="0"/>
              <a:buAutoNum type="arabicPeriod"/>
            </a:pPr>
            <a:r>
              <a:rPr lang="en-US" altLang="en-US" sz="2000" kern="0" dirty="0">
                <a:latin typeface="Book Antiqua" panose="02040602050305030304" pitchFamily="18" charset="0"/>
              </a:rPr>
              <a:t>Assuming that the activity times are known and that the paths are independent leads to underestimating the actual amount of time needed to complete the project.</a:t>
            </a:r>
          </a:p>
          <a:p>
            <a:pPr marL="914400" lvl="1" indent="-457200">
              <a:buFont typeface="Arial" panose="020B0604020202020204" pitchFamily="34" charset="0"/>
              <a:buAutoNum type="arabicPeriod"/>
            </a:pPr>
            <a:r>
              <a:rPr lang="en-US" altLang="en-US" sz="2000" kern="0" dirty="0">
                <a:latin typeface="Book Antiqua" panose="02040602050305030304" pitchFamily="18" charset="0"/>
              </a:rPr>
              <a:t>Because the time needed to complete the project is underestimated, project team members tend to inflate their time estimates.</a:t>
            </a:r>
          </a:p>
          <a:p>
            <a:pPr marL="914400" lvl="1" indent="-457200">
              <a:buFont typeface="Arial" panose="020B0604020202020204" pitchFamily="34" charset="0"/>
              <a:buAutoNum type="arabicPeriod"/>
            </a:pPr>
            <a:r>
              <a:rPr lang="en-US" altLang="en-US" sz="2000" kern="0" dirty="0">
                <a:latin typeface="Book Antiqua" panose="02040602050305030304" pitchFamily="18" charset="0"/>
              </a:rPr>
              <a:t>Inflated time estimates lead to work filling available time, workers not reporting that a task has been completed early, and the ever-present student syndrome.</a:t>
            </a:r>
          </a:p>
          <a:p>
            <a:pPr marL="914400" lvl="1" indent="-457200">
              <a:buFont typeface="Arial" panose="020B0604020202020204" pitchFamily="34" charset="0"/>
              <a:buAutoNum type="arabicPeriod"/>
            </a:pPr>
            <a:r>
              <a:rPr lang="en-US" altLang="en-US" sz="2000" kern="0" dirty="0">
                <a:latin typeface="Book Antiqua" panose="02040602050305030304" pitchFamily="18" charset="0"/>
              </a:rPr>
              <a:t>An important caveat than becomes that safety time is usually visible to project workers and is often misused.</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Misused safety time further complicates the task of prioritizing project activities.</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Hidden safety time further complicates the task of prioritizing project activities.</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The lack of clear priorities likely results in poor multitasking.</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Task durations increase as a result of poor multitasking.</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Uneven demand on resources- some overloaded and others underloaded- may also occur as a result of poor multitasking.</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In an effort to utilize all resources fully, more projects will be undertaken to make sure that no resources are underutilized.</a:t>
            </a:r>
          </a:p>
          <a:p>
            <a:pPr marL="914400" lvl="1" indent="-457200">
              <a:buFont typeface="Arial" panose="020B0604020202020204" pitchFamily="34" charset="0"/>
              <a:buAutoNum type="arabicPeriod" startAt="5"/>
            </a:pPr>
            <a:r>
              <a:rPr lang="en-US" altLang="en-US" sz="1800" dirty="0">
                <a:latin typeface="Book Antiqua" panose="02040602050305030304" pitchFamily="18" charset="0"/>
              </a:rPr>
              <a:t>Adding more projects further increases poor multitasking.</a:t>
            </a:r>
          </a:p>
          <a:p>
            <a:pPr marL="914400" lvl="1" indent="-457200">
              <a:buFont typeface="Arial" panose="020B0604020202020204" pitchFamily="34" charset="0"/>
              <a:buAutoNum type="arabicPeriod"/>
            </a:pPr>
            <a:endParaRPr lang="en-US" altLang="en-US" sz="1800" kern="0" dirty="0">
              <a:latin typeface="Book Antiqua" panose="02040602050305030304" pitchFamily="18" charset="0"/>
            </a:endParaRPr>
          </a:p>
          <a:p>
            <a:pPr marL="914400" lvl="1" indent="-457200">
              <a:lnSpc>
                <a:spcPct val="80000"/>
              </a:lnSpc>
            </a:pPr>
            <a:endParaRPr lang="en-US" altLang="en-US" sz="2000" kern="0" dirty="0">
              <a:latin typeface="Book Antiqua" panose="02040602050305030304" pitchFamily="18" charset="0"/>
            </a:endParaRPr>
          </a:p>
        </p:txBody>
      </p:sp>
    </p:spTree>
    <p:extLst>
      <p:ext uri="{BB962C8B-B14F-4D97-AF65-F5344CB8AC3E}">
        <p14:creationId xmlns:p14="http://schemas.microsoft.com/office/powerpoint/2010/main" val="2523288011"/>
      </p:ext>
    </p:extLst>
  </p:cSld>
  <p:clrMapOvr>
    <a:masterClrMapping/>
  </p:clrMapOvr>
  <p:transition>
    <p:dissolv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15AF99B-DDB3-4B34-89A2-285C851BCD5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r>
              <a:rPr lang="en-US" altLang="en-US"/>
              <a:t>6-</a:t>
            </a:r>
            <a:fld id="{BD744524-BB33-4A33-8734-91F05CBCE713}" type="slidenum">
              <a:rPr lang="en-US" altLang="en-US" smtClean="0"/>
              <a:pPr/>
              <a:t>78</a:t>
            </a:fld>
            <a:endParaRPr lang="en-US" altLang="en-US" sz="1200">
              <a:solidFill>
                <a:srgbClr val="898989"/>
              </a:solidFill>
            </a:endParaRPr>
          </a:p>
        </p:txBody>
      </p:sp>
      <p:sp>
        <p:nvSpPr>
          <p:cNvPr id="52227" name="Title 1">
            <a:extLst>
              <a:ext uri="{FF2B5EF4-FFF2-40B4-BE49-F238E27FC236}">
                <a16:creationId xmlns:a16="http://schemas.microsoft.com/office/drawing/2014/main" id="{B2D1ACEC-89AD-4FE9-A36C-328D07210FE7}"/>
              </a:ext>
            </a:extLst>
          </p:cNvPr>
          <p:cNvSpPr>
            <a:spLocks noGrp="1"/>
          </p:cNvSpPr>
          <p:nvPr>
            <p:ph type="title" idx="4294967295"/>
          </p:nvPr>
        </p:nvSpPr>
        <p:spPr/>
        <p:txBody>
          <a:bodyPr/>
          <a:lstStyle/>
          <a:p>
            <a:pPr eaLnBrk="1" hangingPunct="1"/>
            <a:r>
              <a:rPr lang="en-US" altLang="en-US" dirty="0"/>
              <a:t>Critical Chain Project Management</a:t>
            </a:r>
          </a:p>
        </p:txBody>
      </p:sp>
      <p:sp>
        <p:nvSpPr>
          <p:cNvPr id="4" name="Date Placeholder 3">
            <a:extLst>
              <a:ext uri="{FF2B5EF4-FFF2-40B4-BE49-F238E27FC236}">
                <a16:creationId xmlns:a16="http://schemas.microsoft.com/office/drawing/2014/main" id="{589AA8B8-A549-47AD-BBD0-64DAB5F662BA}"/>
              </a:ext>
            </a:extLst>
          </p:cNvPr>
          <p:cNvSpPr txBox="1">
            <a:spLocks noGrp="1"/>
          </p:cNvSpPr>
          <p:nvPr/>
        </p:nvSpPr>
        <p:spPr>
          <a:xfrm>
            <a:off x="1981200" y="6356351"/>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a:solidFill>
                <a:schemeClr val="tx1">
                  <a:tint val="75000"/>
                </a:schemeClr>
              </a:solidFill>
            </a:endParaRPr>
          </a:p>
        </p:txBody>
      </p:sp>
      <p:sp>
        <p:nvSpPr>
          <p:cNvPr id="5" name="Footer Placeholder 4">
            <a:extLst>
              <a:ext uri="{FF2B5EF4-FFF2-40B4-BE49-F238E27FC236}">
                <a16:creationId xmlns:a16="http://schemas.microsoft.com/office/drawing/2014/main" id="{1385FE33-2FF5-4294-B244-9B5A77F19F2F}"/>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52231" name="Slide Number Placeholder 5">
            <a:extLst>
              <a:ext uri="{FF2B5EF4-FFF2-40B4-BE49-F238E27FC236}">
                <a16:creationId xmlns:a16="http://schemas.microsoft.com/office/drawing/2014/main" id="{45EFA703-E685-432D-95A8-5622BAAB5EFF}"/>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415C2B26-1770-419D-8D37-6CC4D5262B68}" type="slidenum">
              <a:rPr lang="en-US" altLang="en-US" sz="1200">
                <a:solidFill>
                  <a:srgbClr val="898989"/>
                </a:solidFill>
              </a:rPr>
              <a:pPr algn="r"/>
              <a:t>78</a:t>
            </a:fld>
            <a:endParaRPr lang="en-US" altLang="en-US" sz="1200">
              <a:solidFill>
                <a:srgbClr val="898989"/>
              </a:solidFill>
            </a:endParaRPr>
          </a:p>
        </p:txBody>
      </p:sp>
      <p:sp>
        <p:nvSpPr>
          <p:cNvPr id="52232" name="Rectangle 7">
            <a:extLst>
              <a:ext uri="{FF2B5EF4-FFF2-40B4-BE49-F238E27FC236}">
                <a16:creationId xmlns:a16="http://schemas.microsoft.com/office/drawing/2014/main" id="{F54A8CDC-759A-4E76-8717-BDD0391E0E22}"/>
              </a:ext>
            </a:extLst>
          </p:cNvPr>
          <p:cNvSpPr>
            <a:spLocks noChangeArrowheads="1"/>
          </p:cNvSpPr>
          <p:nvPr/>
        </p:nvSpPr>
        <p:spPr bwMode="auto">
          <a:xfrm>
            <a:off x="6229350" y="376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0" name="TextBox 9">
            <a:extLst>
              <a:ext uri="{FF2B5EF4-FFF2-40B4-BE49-F238E27FC236}">
                <a16:creationId xmlns:a16="http://schemas.microsoft.com/office/drawing/2014/main" id="{D7CD13FF-D7C1-4722-9D29-16330631750D}"/>
              </a:ext>
            </a:extLst>
          </p:cNvPr>
          <p:cNvSpPr txBox="1"/>
          <p:nvPr/>
        </p:nvSpPr>
        <p:spPr>
          <a:xfrm>
            <a:off x="48312" y="635730"/>
            <a:ext cx="12191999" cy="5016758"/>
          </a:xfrm>
          <a:prstGeom prst="rect">
            <a:avLst/>
          </a:prstGeom>
          <a:noFill/>
        </p:spPr>
        <p:txBody>
          <a:bodyPr wrap="square">
            <a:spAutoFit/>
          </a:bodyPr>
          <a:lstStyle/>
          <a:p>
            <a:pPr>
              <a:spcAft>
                <a:spcPts val="1200"/>
              </a:spcAft>
            </a:pPr>
            <a:r>
              <a:rPr lang="en-US" altLang="en-US" sz="2400" dirty="0">
                <a:latin typeface="Book Antiqua" panose="02040602050305030304" pitchFamily="18" charset="0"/>
              </a:rPr>
              <a:t>Identify the critical chain: set of tasks that determine the overall duration of the project </a:t>
            </a:r>
          </a:p>
          <a:p>
            <a:pPr>
              <a:spcAft>
                <a:spcPts val="1200"/>
              </a:spcAft>
            </a:pPr>
            <a:r>
              <a:rPr lang="en-US" altLang="en-US" sz="2400" dirty="0">
                <a:latin typeface="Book Antiqua" panose="02040602050305030304" pitchFamily="18" charset="0"/>
              </a:rPr>
              <a:t>Use deterministic CPM model with buffers to deal with uncertainty</a:t>
            </a:r>
          </a:p>
          <a:p>
            <a:pPr>
              <a:spcAft>
                <a:spcPts val="1200"/>
              </a:spcAft>
            </a:pPr>
            <a:r>
              <a:rPr lang="en-US" altLang="en-US" sz="2400" dirty="0">
                <a:latin typeface="Book Antiqua" panose="02040602050305030304" pitchFamily="18" charset="0"/>
              </a:rPr>
              <a:t>Remove padding from activity estimates (otherwise, slack will be wasted). Estimate task durations at median.</a:t>
            </a:r>
          </a:p>
          <a:p>
            <a:pPr>
              <a:spcAft>
                <a:spcPts val="1200"/>
              </a:spcAft>
            </a:pPr>
            <a:r>
              <a:rPr lang="en-US" altLang="en-US" sz="2400" dirty="0">
                <a:latin typeface="Book Antiqua" panose="02040602050305030304" pitchFamily="18" charset="0"/>
              </a:rPr>
              <a:t>Place project buffer after last task to protect customer’s completion schedule</a:t>
            </a:r>
          </a:p>
          <a:p>
            <a:pPr>
              <a:spcAft>
                <a:spcPts val="1200"/>
              </a:spcAft>
            </a:pPr>
            <a:r>
              <a:rPr lang="en-US" altLang="en-US" sz="2400" dirty="0">
                <a:latin typeface="Book Antiqua" panose="02040602050305030304" pitchFamily="18" charset="0"/>
              </a:rPr>
              <a:t>Exploit constraining resource(s) </a:t>
            </a:r>
          </a:p>
          <a:p>
            <a:pPr>
              <a:spcAft>
                <a:spcPts val="1200"/>
              </a:spcAft>
            </a:pPr>
            <a:r>
              <a:rPr lang="en-US" altLang="en-US" sz="2400" dirty="0">
                <a:latin typeface="Book Antiqua" panose="02040602050305030304" pitchFamily="18" charset="0"/>
              </a:rPr>
              <a:t>Avoid wasting slack times by encouraging early task completions</a:t>
            </a:r>
          </a:p>
          <a:p>
            <a:pPr>
              <a:spcAft>
                <a:spcPts val="1200"/>
              </a:spcAft>
            </a:pPr>
            <a:r>
              <a:rPr lang="en-US" altLang="en-US" sz="2400" dirty="0">
                <a:latin typeface="Book Antiqua" panose="02040602050305030304" pitchFamily="18" charset="0"/>
              </a:rPr>
              <a:t>Have project team focus 100% effort on critical tasks</a:t>
            </a:r>
          </a:p>
          <a:p>
            <a:pPr>
              <a:spcAft>
                <a:spcPts val="1200"/>
              </a:spcAft>
            </a:pPr>
            <a:r>
              <a:rPr lang="en-US" altLang="en-US" sz="2400" dirty="0">
                <a:latin typeface="Book Antiqua" panose="02040602050305030304" pitchFamily="18" charset="0"/>
              </a:rPr>
              <a:t>Work to your plan and avoid tampering</a:t>
            </a:r>
          </a:p>
          <a:p>
            <a:pPr>
              <a:spcAft>
                <a:spcPts val="1200"/>
              </a:spcAft>
            </a:pPr>
            <a:r>
              <a:rPr lang="en-US" altLang="en-US" sz="2400" dirty="0">
                <a:latin typeface="Book Antiqua" panose="02040602050305030304" pitchFamily="18" charset="0"/>
              </a:rPr>
              <a:t>Carefully monitor and communicate buffer status</a:t>
            </a:r>
          </a:p>
        </p:txBody>
      </p:sp>
    </p:spTree>
    <p:extLst>
      <p:ext uri="{BB962C8B-B14F-4D97-AF65-F5344CB8AC3E}">
        <p14:creationId xmlns:p14="http://schemas.microsoft.com/office/powerpoint/2010/main" val="3305235760"/>
      </p:ext>
    </p:extLst>
  </p:cSld>
  <p:clrMapOvr>
    <a:masterClrMapping/>
  </p:clrMapOvr>
  <p:transition>
    <p:dissolv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31555E8-A568-4D1C-A3D8-AFBE748A6EA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r>
              <a:rPr lang="en-US" altLang="en-US"/>
              <a:t>6-</a:t>
            </a:r>
            <a:fld id="{BD744524-BB33-4A33-8734-91F05CBCE713}" type="slidenum">
              <a:rPr lang="en-US" altLang="en-US" smtClean="0"/>
              <a:pPr/>
              <a:t>79</a:t>
            </a:fld>
            <a:endParaRPr lang="en-US" altLang="en-US" sz="1200">
              <a:solidFill>
                <a:srgbClr val="898989"/>
              </a:solidFill>
            </a:endParaRPr>
          </a:p>
        </p:txBody>
      </p:sp>
      <p:sp>
        <p:nvSpPr>
          <p:cNvPr id="53251" name="Title 1">
            <a:extLst>
              <a:ext uri="{FF2B5EF4-FFF2-40B4-BE49-F238E27FC236}">
                <a16:creationId xmlns:a16="http://schemas.microsoft.com/office/drawing/2014/main" id="{AE3C8D85-811E-4205-B47C-9A9BFE6EECCC}"/>
              </a:ext>
            </a:extLst>
          </p:cNvPr>
          <p:cNvSpPr>
            <a:spLocks noGrp="1"/>
          </p:cNvSpPr>
          <p:nvPr>
            <p:ph type="title" idx="4294967295"/>
          </p:nvPr>
        </p:nvSpPr>
        <p:spPr/>
        <p:txBody>
          <a:bodyPr/>
          <a:lstStyle/>
          <a:p>
            <a:pPr eaLnBrk="1" hangingPunct="1"/>
            <a:r>
              <a:rPr lang="en-US" altLang="en-US" b="1" dirty="0"/>
              <a:t>Critical Chain Project Management</a:t>
            </a:r>
          </a:p>
        </p:txBody>
      </p:sp>
      <p:sp>
        <p:nvSpPr>
          <p:cNvPr id="4" name="Date Placeholder 3">
            <a:extLst>
              <a:ext uri="{FF2B5EF4-FFF2-40B4-BE49-F238E27FC236}">
                <a16:creationId xmlns:a16="http://schemas.microsoft.com/office/drawing/2014/main" id="{EAA229BC-3938-4334-A228-876235AE499A}"/>
              </a:ext>
            </a:extLst>
          </p:cNvPr>
          <p:cNvSpPr txBox="1">
            <a:spLocks noGrp="1"/>
          </p:cNvSpPr>
          <p:nvPr/>
        </p:nvSpPr>
        <p:spPr>
          <a:xfrm>
            <a:off x="1981200" y="6356351"/>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a:solidFill>
                <a:schemeClr val="tx1">
                  <a:tint val="75000"/>
                </a:schemeClr>
              </a:solidFill>
            </a:endParaRPr>
          </a:p>
        </p:txBody>
      </p:sp>
      <p:sp>
        <p:nvSpPr>
          <p:cNvPr id="5" name="Footer Placeholder 4">
            <a:extLst>
              <a:ext uri="{FF2B5EF4-FFF2-40B4-BE49-F238E27FC236}">
                <a16:creationId xmlns:a16="http://schemas.microsoft.com/office/drawing/2014/main" id="{F96824A9-D5A7-4E58-A966-82DB48FDDEEA}"/>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53255" name="Slide Number Placeholder 5">
            <a:extLst>
              <a:ext uri="{FF2B5EF4-FFF2-40B4-BE49-F238E27FC236}">
                <a16:creationId xmlns:a16="http://schemas.microsoft.com/office/drawing/2014/main" id="{19C56FB4-085C-4870-9166-865D33FEE703}"/>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2B81FB66-8834-4B4C-9526-BC5B10C0D93C}" type="slidenum">
              <a:rPr lang="en-US" altLang="en-US" sz="1200">
                <a:solidFill>
                  <a:srgbClr val="898989"/>
                </a:solidFill>
              </a:rPr>
              <a:pPr algn="r"/>
              <a:t>79</a:t>
            </a:fld>
            <a:endParaRPr lang="en-US" altLang="en-US" sz="1200">
              <a:solidFill>
                <a:srgbClr val="898989"/>
              </a:solidFill>
            </a:endParaRPr>
          </a:p>
        </p:txBody>
      </p:sp>
    </p:spTree>
    <p:extLst>
      <p:ext uri="{BB962C8B-B14F-4D97-AF65-F5344CB8AC3E}">
        <p14:creationId xmlns:p14="http://schemas.microsoft.com/office/powerpoint/2010/main" val="2360925692"/>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0" y="0"/>
            <a:ext cx="12192000" cy="576261"/>
          </a:xfrm>
        </p:spPr>
        <p:txBody>
          <a:bodyPr/>
          <a:lstStyle/>
          <a:p>
            <a:r>
              <a:rPr lang="en-US" dirty="0">
                <a:cs typeface="Arial" charset="0"/>
              </a:rPr>
              <a:t>Critical Path Method: Paths </a:t>
            </a:r>
            <a:endParaRPr lang="en-US" dirty="0"/>
          </a:p>
        </p:txBody>
      </p:sp>
      <p:sp>
        <p:nvSpPr>
          <p:cNvPr id="22531" name="Line 61"/>
          <p:cNvSpPr>
            <a:spLocks noChangeShapeType="1"/>
          </p:cNvSpPr>
          <p:nvPr/>
        </p:nvSpPr>
        <p:spPr bwMode="auto">
          <a:xfrm flipV="1">
            <a:off x="9277351" y="2295526"/>
            <a:ext cx="658813" cy="1152525"/>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2532" name="Group 4"/>
          <p:cNvGrpSpPr>
            <a:grpSpLocks/>
          </p:cNvGrpSpPr>
          <p:nvPr/>
        </p:nvGrpSpPr>
        <p:grpSpPr bwMode="auto">
          <a:xfrm>
            <a:off x="2747964" y="1657351"/>
            <a:ext cx="1152525" cy="792163"/>
            <a:chOff x="771" y="1412"/>
            <a:chExt cx="726" cy="499"/>
          </a:xfrm>
        </p:grpSpPr>
        <p:sp>
          <p:nvSpPr>
            <p:cNvPr id="22591" name="Rectangle 5"/>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92" name="Text Box 6"/>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2533" name="Group 7"/>
          <p:cNvGrpSpPr>
            <a:grpSpLocks/>
          </p:cNvGrpSpPr>
          <p:nvPr/>
        </p:nvGrpSpPr>
        <p:grpSpPr bwMode="auto">
          <a:xfrm>
            <a:off x="5122864" y="1620838"/>
            <a:ext cx="1152525" cy="792162"/>
            <a:chOff x="2267" y="1389"/>
            <a:chExt cx="726" cy="499"/>
          </a:xfrm>
        </p:grpSpPr>
        <p:sp>
          <p:nvSpPr>
            <p:cNvPr id="22589" name="Rectangle 8"/>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90" name="Text Box 9"/>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2534" name="Group 10"/>
          <p:cNvGrpSpPr>
            <a:grpSpLocks/>
          </p:cNvGrpSpPr>
          <p:nvPr/>
        </p:nvGrpSpPr>
        <p:grpSpPr bwMode="auto">
          <a:xfrm>
            <a:off x="5122864" y="3168651"/>
            <a:ext cx="1152525" cy="792163"/>
            <a:chOff x="2267" y="2364"/>
            <a:chExt cx="726" cy="499"/>
          </a:xfrm>
        </p:grpSpPr>
        <p:sp>
          <p:nvSpPr>
            <p:cNvPr id="22587" name="Rectangle 11"/>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88" name="Text Box 12"/>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2535" name="Group 13"/>
          <p:cNvGrpSpPr>
            <a:grpSpLocks/>
          </p:cNvGrpSpPr>
          <p:nvPr/>
        </p:nvGrpSpPr>
        <p:grpSpPr bwMode="auto">
          <a:xfrm>
            <a:off x="8075614" y="3173413"/>
            <a:ext cx="1152525" cy="792162"/>
            <a:chOff x="4127" y="2367"/>
            <a:chExt cx="726" cy="499"/>
          </a:xfrm>
        </p:grpSpPr>
        <p:sp>
          <p:nvSpPr>
            <p:cNvPr id="22585" name="Rectangle 14"/>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86" name="Text Box 15"/>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2536" name="Group 16"/>
          <p:cNvGrpSpPr>
            <a:grpSpLocks/>
          </p:cNvGrpSpPr>
          <p:nvPr/>
        </p:nvGrpSpPr>
        <p:grpSpPr bwMode="auto">
          <a:xfrm>
            <a:off x="5122864" y="4465638"/>
            <a:ext cx="1152525" cy="792162"/>
            <a:chOff x="2267" y="3181"/>
            <a:chExt cx="726" cy="499"/>
          </a:xfrm>
        </p:grpSpPr>
        <p:sp>
          <p:nvSpPr>
            <p:cNvPr id="22583" name="Rectangle 17"/>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84" name="Text Box 18"/>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2537" name="Group 19"/>
          <p:cNvGrpSpPr>
            <a:grpSpLocks/>
          </p:cNvGrpSpPr>
          <p:nvPr/>
        </p:nvGrpSpPr>
        <p:grpSpPr bwMode="auto">
          <a:xfrm>
            <a:off x="2713039" y="4392613"/>
            <a:ext cx="1152525" cy="792162"/>
            <a:chOff x="749" y="3135"/>
            <a:chExt cx="726" cy="499"/>
          </a:xfrm>
        </p:grpSpPr>
        <p:sp>
          <p:nvSpPr>
            <p:cNvPr id="22581" name="Rectangle 20"/>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2582" name="Text Box 21"/>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sp>
        <p:nvSpPr>
          <p:cNvPr id="22538" name="Text Box 23"/>
          <p:cNvSpPr txBox="1">
            <a:spLocks noChangeArrowheads="1"/>
          </p:cNvSpPr>
          <p:nvPr/>
        </p:nvSpPr>
        <p:spPr bwMode="auto">
          <a:xfrm>
            <a:off x="3108325" y="1296988"/>
            <a:ext cx="300082" cy="369332"/>
          </a:xfrm>
          <a:prstGeom prst="rect">
            <a:avLst/>
          </a:prstGeom>
          <a:noFill/>
          <a:ln w="9525">
            <a:noFill/>
            <a:miter lim="800000"/>
            <a:headEnd/>
            <a:tailEnd/>
          </a:ln>
        </p:spPr>
        <p:txBody>
          <a:bodyPr wrap="none">
            <a:spAutoFit/>
          </a:bodyPr>
          <a:lstStyle/>
          <a:p>
            <a:r>
              <a:rPr lang="en-US" b="1">
                <a:latin typeface="Book Antiqua" panose="02040602050305030304" pitchFamily="18" charset="0"/>
              </a:rPr>
              <a:t>4</a:t>
            </a:r>
          </a:p>
        </p:txBody>
      </p:sp>
      <p:sp>
        <p:nvSpPr>
          <p:cNvPr id="22539" name="Text Box 24"/>
          <p:cNvSpPr txBox="1">
            <a:spLocks noChangeArrowheads="1"/>
          </p:cNvSpPr>
          <p:nvPr/>
        </p:nvSpPr>
        <p:spPr bwMode="auto">
          <a:xfrm>
            <a:off x="3109913" y="4013200"/>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2540" name="Text Box 25"/>
          <p:cNvSpPr txBox="1">
            <a:spLocks noChangeArrowheads="1"/>
          </p:cNvSpPr>
          <p:nvPr/>
        </p:nvSpPr>
        <p:spPr bwMode="auto">
          <a:xfrm>
            <a:off x="5519738" y="1219200"/>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6</a:t>
            </a:r>
          </a:p>
        </p:txBody>
      </p:sp>
      <p:sp>
        <p:nvSpPr>
          <p:cNvPr id="22541" name="Text Box 26"/>
          <p:cNvSpPr txBox="1">
            <a:spLocks noChangeArrowheads="1"/>
          </p:cNvSpPr>
          <p:nvPr/>
        </p:nvSpPr>
        <p:spPr bwMode="auto">
          <a:xfrm>
            <a:off x="5483225" y="2808288"/>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4</a:t>
            </a:r>
          </a:p>
        </p:txBody>
      </p:sp>
      <p:sp>
        <p:nvSpPr>
          <p:cNvPr id="22542" name="Text Box 27"/>
          <p:cNvSpPr txBox="1">
            <a:spLocks noChangeArrowheads="1"/>
          </p:cNvSpPr>
          <p:nvPr/>
        </p:nvSpPr>
        <p:spPr bwMode="auto">
          <a:xfrm>
            <a:off x="5519738" y="4105275"/>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2</a:t>
            </a:r>
          </a:p>
        </p:txBody>
      </p:sp>
      <p:sp>
        <p:nvSpPr>
          <p:cNvPr id="22543" name="Text Box 28"/>
          <p:cNvSpPr txBox="1">
            <a:spLocks noChangeArrowheads="1"/>
          </p:cNvSpPr>
          <p:nvPr/>
        </p:nvSpPr>
        <p:spPr bwMode="auto">
          <a:xfrm>
            <a:off x="8528050" y="2806700"/>
            <a:ext cx="300082" cy="369332"/>
          </a:xfrm>
          <a:prstGeom prst="rect">
            <a:avLst/>
          </a:prstGeom>
          <a:noFill/>
          <a:ln w="9525">
            <a:noFill/>
            <a:miter lim="800000"/>
            <a:headEnd/>
            <a:tailEnd/>
          </a:ln>
        </p:spPr>
        <p:txBody>
          <a:bodyPr wrap="none">
            <a:spAutoFit/>
          </a:bodyPr>
          <a:lstStyle/>
          <a:p>
            <a:r>
              <a:rPr lang="en-US" b="1">
                <a:solidFill>
                  <a:srgbClr val="000000"/>
                </a:solidFill>
                <a:latin typeface="Book Antiqua" panose="02040602050305030304" pitchFamily="18" charset="0"/>
              </a:rPr>
              <a:t>3</a:t>
            </a:r>
          </a:p>
        </p:txBody>
      </p:sp>
      <p:sp>
        <p:nvSpPr>
          <p:cNvPr id="22544" name="Line 30"/>
          <p:cNvSpPr>
            <a:spLocks noChangeShapeType="1"/>
          </p:cNvSpPr>
          <p:nvPr/>
        </p:nvSpPr>
        <p:spPr bwMode="auto">
          <a:xfrm>
            <a:off x="3902075" y="1838325"/>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45" name="Line 31"/>
          <p:cNvSpPr>
            <a:spLocks noChangeShapeType="1"/>
          </p:cNvSpPr>
          <p:nvPr/>
        </p:nvSpPr>
        <p:spPr bwMode="auto">
          <a:xfrm>
            <a:off x="3902075" y="2112964"/>
            <a:ext cx="1187450" cy="1463675"/>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46" name="Line 32"/>
          <p:cNvSpPr>
            <a:spLocks noChangeShapeType="1"/>
          </p:cNvSpPr>
          <p:nvPr/>
        </p:nvSpPr>
        <p:spPr bwMode="auto">
          <a:xfrm>
            <a:off x="3902075" y="4856163"/>
            <a:ext cx="118745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47" name="Line 34"/>
          <p:cNvSpPr>
            <a:spLocks noChangeShapeType="1"/>
          </p:cNvSpPr>
          <p:nvPr/>
        </p:nvSpPr>
        <p:spPr bwMode="auto">
          <a:xfrm>
            <a:off x="6315075" y="3503613"/>
            <a:ext cx="1701800"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48" name="Line 35"/>
          <p:cNvSpPr>
            <a:spLocks noChangeShapeType="1"/>
          </p:cNvSpPr>
          <p:nvPr/>
        </p:nvSpPr>
        <p:spPr bwMode="auto">
          <a:xfrm flipV="1">
            <a:off x="6315075" y="3778250"/>
            <a:ext cx="1701800" cy="104140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2549" name="Group 37"/>
          <p:cNvGrpSpPr>
            <a:grpSpLocks/>
          </p:cNvGrpSpPr>
          <p:nvPr/>
        </p:nvGrpSpPr>
        <p:grpSpPr bwMode="auto">
          <a:xfrm>
            <a:off x="9771063" y="1746247"/>
            <a:ext cx="768350" cy="549275"/>
            <a:chOff x="150" y="2402"/>
            <a:chExt cx="484" cy="346"/>
          </a:xfrm>
        </p:grpSpPr>
        <p:sp>
          <p:nvSpPr>
            <p:cNvPr id="22579" name="Oval 38"/>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2580" name="Text Box 39"/>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E</a:t>
              </a:r>
            </a:p>
          </p:txBody>
        </p:sp>
      </p:grpSp>
      <p:sp>
        <p:nvSpPr>
          <p:cNvPr id="22550" name="Line 40"/>
          <p:cNvSpPr>
            <a:spLocks noChangeShapeType="1"/>
          </p:cNvSpPr>
          <p:nvPr/>
        </p:nvSpPr>
        <p:spPr bwMode="auto">
          <a:xfrm>
            <a:off x="6315076" y="2022475"/>
            <a:ext cx="340201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2551" name="Group 43"/>
          <p:cNvGrpSpPr>
            <a:grpSpLocks/>
          </p:cNvGrpSpPr>
          <p:nvPr/>
        </p:nvGrpSpPr>
        <p:grpSpPr bwMode="auto">
          <a:xfrm>
            <a:off x="1762125" y="3228972"/>
            <a:ext cx="768350" cy="549275"/>
            <a:chOff x="150" y="2402"/>
            <a:chExt cx="484" cy="346"/>
          </a:xfrm>
        </p:grpSpPr>
        <p:sp>
          <p:nvSpPr>
            <p:cNvPr id="22577" name="Oval 44"/>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2578" name="Text Box 45"/>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b="1">
                  <a:latin typeface="Book Antiqua" panose="02040602050305030304" pitchFamily="18" charset="0"/>
                </a:rPr>
                <a:t>S</a:t>
              </a:r>
            </a:p>
          </p:txBody>
        </p:sp>
      </p:grpSp>
      <p:sp>
        <p:nvSpPr>
          <p:cNvPr id="22552" name="Line 46"/>
          <p:cNvSpPr>
            <a:spLocks noChangeShapeType="1"/>
          </p:cNvSpPr>
          <p:nvPr/>
        </p:nvSpPr>
        <p:spPr bwMode="auto">
          <a:xfrm flipV="1">
            <a:off x="2365376" y="2185988"/>
            <a:ext cx="328613" cy="109855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2553" name="Line 47"/>
          <p:cNvSpPr>
            <a:spLocks noChangeShapeType="1"/>
          </p:cNvSpPr>
          <p:nvPr/>
        </p:nvSpPr>
        <p:spPr bwMode="auto">
          <a:xfrm>
            <a:off x="2365376" y="3722689"/>
            <a:ext cx="328613" cy="104298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10" name="Group 52"/>
          <p:cNvGrpSpPr>
            <a:grpSpLocks/>
          </p:cNvGrpSpPr>
          <p:nvPr/>
        </p:nvGrpSpPr>
        <p:grpSpPr bwMode="auto">
          <a:xfrm>
            <a:off x="2396127" y="1826986"/>
            <a:ext cx="7351713" cy="1446212"/>
            <a:chOff x="634" y="1630"/>
            <a:chExt cx="4631" cy="911"/>
          </a:xfrm>
        </p:grpSpPr>
        <p:sp>
          <p:nvSpPr>
            <p:cNvPr id="22574" name="Line 49"/>
            <p:cNvSpPr>
              <a:spLocks noChangeShapeType="1"/>
            </p:cNvSpPr>
            <p:nvPr/>
          </p:nvSpPr>
          <p:spPr bwMode="auto">
            <a:xfrm>
              <a:off x="1602" y="1630"/>
              <a:ext cx="748" cy="0"/>
            </a:xfrm>
            <a:prstGeom prst="line">
              <a:avLst/>
            </a:prstGeom>
            <a:noFill/>
            <a:ln w="57150">
              <a:solidFill>
                <a:srgbClr val="00B0F0"/>
              </a:solidFill>
              <a:round/>
              <a:headEnd/>
              <a:tailEnd type="arrow" w="med" len="med"/>
            </a:ln>
          </p:spPr>
          <p:txBody>
            <a:bodyPr/>
            <a:lstStyle/>
            <a:p>
              <a:endParaRPr lang="en-US">
                <a:latin typeface="Book Antiqua" panose="02040602050305030304" pitchFamily="18" charset="0"/>
              </a:endParaRPr>
            </a:p>
          </p:txBody>
        </p:sp>
        <p:sp>
          <p:nvSpPr>
            <p:cNvPr id="22575" name="Line 50"/>
            <p:cNvSpPr>
              <a:spLocks noChangeShapeType="1"/>
            </p:cNvSpPr>
            <p:nvPr/>
          </p:nvSpPr>
          <p:spPr bwMode="auto">
            <a:xfrm>
              <a:off x="3122" y="1746"/>
              <a:ext cx="2143" cy="0"/>
            </a:xfrm>
            <a:prstGeom prst="line">
              <a:avLst/>
            </a:prstGeom>
            <a:noFill/>
            <a:ln w="57150">
              <a:solidFill>
                <a:srgbClr val="00B0F0"/>
              </a:solidFill>
              <a:round/>
              <a:headEnd/>
              <a:tailEnd type="arrow" w="med" len="med"/>
            </a:ln>
          </p:spPr>
          <p:txBody>
            <a:bodyPr/>
            <a:lstStyle/>
            <a:p>
              <a:endParaRPr lang="en-US">
                <a:latin typeface="Book Antiqua" panose="02040602050305030304" pitchFamily="18" charset="0"/>
              </a:endParaRPr>
            </a:p>
          </p:txBody>
        </p:sp>
        <p:sp>
          <p:nvSpPr>
            <p:cNvPr id="22576" name="Line 51"/>
            <p:cNvSpPr>
              <a:spLocks noChangeShapeType="1"/>
            </p:cNvSpPr>
            <p:nvPr/>
          </p:nvSpPr>
          <p:spPr bwMode="auto">
            <a:xfrm flipV="1">
              <a:off x="634" y="1849"/>
              <a:ext cx="207" cy="692"/>
            </a:xfrm>
            <a:prstGeom prst="line">
              <a:avLst/>
            </a:prstGeom>
            <a:noFill/>
            <a:ln w="57150">
              <a:solidFill>
                <a:srgbClr val="00B0F0"/>
              </a:solidFill>
              <a:round/>
              <a:headEnd/>
              <a:tailEnd type="arrow" w="med" len="med"/>
            </a:ln>
          </p:spPr>
          <p:txBody>
            <a:bodyPr/>
            <a:lstStyle/>
            <a:p>
              <a:endParaRPr lang="en-US">
                <a:latin typeface="Book Antiqua" panose="02040602050305030304" pitchFamily="18" charset="0"/>
              </a:endParaRPr>
            </a:p>
          </p:txBody>
        </p:sp>
      </p:grpSp>
      <p:grpSp>
        <p:nvGrpSpPr>
          <p:cNvPr id="11" name="Group 63"/>
          <p:cNvGrpSpPr>
            <a:grpSpLocks/>
          </p:cNvGrpSpPr>
          <p:nvPr/>
        </p:nvGrpSpPr>
        <p:grpSpPr bwMode="auto">
          <a:xfrm>
            <a:off x="2362200" y="2111021"/>
            <a:ext cx="7570788" cy="1463675"/>
            <a:chOff x="530" y="1711"/>
            <a:chExt cx="4769" cy="922"/>
          </a:xfrm>
        </p:grpSpPr>
        <p:sp>
          <p:nvSpPr>
            <p:cNvPr id="22570" name="Line 41"/>
            <p:cNvSpPr>
              <a:spLocks noChangeShapeType="1"/>
            </p:cNvSpPr>
            <p:nvPr/>
          </p:nvSpPr>
          <p:spPr bwMode="auto">
            <a:xfrm flipV="1">
              <a:off x="4884" y="1802"/>
              <a:ext cx="415" cy="726"/>
            </a:xfrm>
            <a:prstGeom prst="line">
              <a:avLst/>
            </a:prstGeom>
            <a:noFill/>
            <a:ln w="57150">
              <a:solidFill>
                <a:srgbClr val="FF0000"/>
              </a:solidFill>
              <a:round/>
              <a:headEnd/>
              <a:tailEnd type="arrow" w="med" len="med"/>
            </a:ln>
          </p:spPr>
          <p:txBody>
            <a:bodyPr/>
            <a:lstStyle/>
            <a:p>
              <a:endParaRPr lang="en-US">
                <a:latin typeface="Book Antiqua" panose="02040602050305030304" pitchFamily="18" charset="0"/>
              </a:endParaRPr>
            </a:p>
          </p:txBody>
        </p:sp>
        <p:sp>
          <p:nvSpPr>
            <p:cNvPr id="22571" name="Line 54"/>
            <p:cNvSpPr>
              <a:spLocks noChangeShapeType="1"/>
            </p:cNvSpPr>
            <p:nvPr/>
          </p:nvSpPr>
          <p:spPr bwMode="auto">
            <a:xfrm>
              <a:off x="1498" y="1711"/>
              <a:ext cx="748" cy="922"/>
            </a:xfrm>
            <a:prstGeom prst="line">
              <a:avLst/>
            </a:prstGeom>
            <a:noFill/>
            <a:ln w="57150">
              <a:solidFill>
                <a:srgbClr val="FF0000"/>
              </a:solidFill>
              <a:round/>
              <a:headEnd/>
              <a:tailEnd type="arrow" w="med" len="med"/>
            </a:ln>
          </p:spPr>
          <p:txBody>
            <a:bodyPr/>
            <a:lstStyle/>
            <a:p>
              <a:endParaRPr lang="en-US">
                <a:latin typeface="Book Antiqua" panose="02040602050305030304" pitchFamily="18" charset="0"/>
              </a:endParaRPr>
            </a:p>
          </p:txBody>
        </p:sp>
        <p:sp>
          <p:nvSpPr>
            <p:cNvPr id="22572" name="Line 55"/>
            <p:cNvSpPr>
              <a:spLocks noChangeShapeType="1"/>
            </p:cNvSpPr>
            <p:nvPr/>
          </p:nvSpPr>
          <p:spPr bwMode="auto">
            <a:xfrm>
              <a:off x="3018" y="2575"/>
              <a:ext cx="1072" cy="0"/>
            </a:xfrm>
            <a:prstGeom prst="line">
              <a:avLst/>
            </a:prstGeom>
            <a:noFill/>
            <a:ln w="57150">
              <a:solidFill>
                <a:srgbClr val="FF0000"/>
              </a:solidFill>
              <a:round/>
              <a:headEnd/>
              <a:tailEnd type="arrow" w="med" len="med"/>
            </a:ln>
          </p:spPr>
          <p:txBody>
            <a:bodyPr/>
            <a:lstStyle/>
            <a:p>
              <a:endParaRPr lang="en-US">
                <a:latin typeface="Book Antiqua" panose="02040602050305030304" pitchFamily="18" charset="0"/>
              </a:endParaRPr>
            </a:p>
          </p:txBody>
        </p:sp>
        <p:sp>
          <p:nvSpPr>
            <p:cNvPr id="22573" name="Line 56"/>
            <p:cNvSpPr>
              <a:spLocks noChangeShapeType="1"/>
            </p:cNvSpPr>
            <p:nvPr/>
          </p:nvSpPr>
          <p:spPr bwMode="auto">
            <a:xfrm flipV="1">
              <a:off x="530" y="1757"/>
              <a:ext cx="207" cy="692"/>
            </a:xfrm>
            <a:prstGeom prst="line">
              <a:avLst/>
            </a:prstGeom>
            <a:noFill/>
            <a:ln w="57150">
              <a:solidFill>
                <a:srgbClr val="FF0000"/>
              </a:solidFill>
              <a:round/>
              <a:headEnd/>
              <a:tailEnd type="arrow" w="med" len="med"/>
            </a:ln>
          </p:spPr>
          <p:txBody>
            <a:bodyPr/>
            <a:lstStyle/>
            <a:p>
              <a:endParaRPr lang="en-US">
                <a:latin typeface="Book Antiqua" panose="02040602050305030304" pitchFamily="18" charset="0"/>
              </a:endParaRPr>
            </a:p>
          </p:txBody>
        </p:sp>
      </p:grpSp>
      <p:grpSp>
        <p:nvGrpSpPr>
          <p:cNvPr id="12" name="Group 68"/>
          <p:cNvGrpSpPr>
            <a:grpSpLocks/>
          </p:cNvGrpSpPr>
          <p:nvPr/>
        </p:nvGrpSpPr>
        <p:grpSpPr bwMode="auto">
          <a:xfrm>
            <a:off x="2365375" y="2266950"/>
            <a:ext cx="7602538" cy="2589213"/>
            <a:chOff x="634" y="1900"/>
            <a:chExt cx="4789" cy="1631"/>
          </a:xfrm>
        </p:grpSpPr>
        <p:sp>
          <p:nvSpPr>
            <p:cNvPr id="22566" name="Line 64"/>
            <p:cNvSpPr>
              <a:spLocks noChangeShapeType="1"/>
            </p:cNvSpPr>
            <p:nvPr/>
          </p:nvSpPr>
          <p:spPr bwMode="auto">
            <a:xfrm flipV="1">
              <a:off x="4996" y="1900"/>
              <a:ext cx="427" cy="719"/>
            </a:xfrm>
            <a:prstGeom prst="line">
              <a:avLst/>
            </a:prstGeom>
            <a:noFill/>
            <a:ln w="57150">
              <a:solidFill>
                <a:srgbClr val="00FF00"/>
              </a:solidFill>
              <a:round/>
              <a:headEnd/>
              <a:tailEnd type="arrow" w="med" len="med"/>
            </a:ln>
          </p:spPr>
          <p:txBody>
            <a:bodyPr/>
            <a:lstStyle/>
            <a:p>
              <a:endParaRPr lang="en-US">
                <a:latin typeface="Book Antiqua" panose="02040602050305030304" pitchFamily="18" charset="0"/>
              </a:endParaRPr>
            </a:p>
          </p:txBody>
        </p:sp>
        <p:sp>
          <p:nvSpPr>
            <p:cNvPr id="22567" name="Line 65"/>
            <p:cNvSpPr>
              <a:spLocks noChangeShapeType="1"/>
            </p:cNvSpPr>
            <p:nvPr/>
          </p:nvSpPr>
          <p:spPr bwMode="auto">
            <a:xfrm>
              <a:off x="1602" y="3531"/>
              <a:ext cx="748" cy="0"/>
            </a:xfrm>
            <a:prstGeom prst="line">
              <a:avLst/>
            </a:prstGeom>
            <a:noFill/>
            <a:ln w="57150">
              <a:solidFill>
                <a:srgbClr val="00FF00"/>
              </a:solidFill>
              <a:round/>
              <a:headEnd/>
              <a:tailEnd type="arrow" w="med" len="med"/>
            </a:ln>
          </p:spPr>
          <p:txBody>
            <a:bodyPr/>
            <a:lstStyle/>
            <a:p>
              <a:endParaRPr lang="en-US">
                <a:latin typeface="Book Antiqua" panose="02040602050305030304" pitchFamily="18" charset="0"/>
              </a:endParaRPr>
            </a:p>
          </p:txBody>
        </p:sp>
        <p:sp>
          <p:nvSpPr>
            <p:cNvPr id="22568" name="Line 66"/>
            <p:cNvSpPr>
              <a:spLocks noChangeShapeType="1"/>
            </p:cNvSpPr>
            <p:nvPr/>
          </p:nvSpPr>
          <p:spPr bwMode="auto">
            <a:xfrm flipV="1">
              <a:off x="3122" y="2852"/>
              <a:ext cx="1072" cy="656"/>
            </a:xfrm>
            <a:prstGeom prst="line">
              <a:avLst/>
            </a:prstGeom>
            <a:noFill/>
            <a:ln w="57150">
              <a:solidFill>
                <a:srgbClr val="00FF00"/>
              </a:solidFill>
              <a:round/>
              <a:headEnd/>
              <a:tailEnd type="arrow" w="med" len="med"/>
            </a:ln>
          </p:spPr>
          <p:txBody>
            <a:bodyPr/>
            <a:lstStyle/>
            <a:p>
              <a:endParaRPr lang="en-US">
                <a:latin typeface="Book Antiqua" panose="02040602050305030304" pitchFamily="18" charset="0"/>
              </a:endParaRPr>
            </a:p>
          </p:txBody>
        </p:sp>
        <p:sp>
          <p:nvSpPr>
            <p:cNvPr id="22569" name="Line 67"/>
            <p:cNvSpPr>
              <a:spLocks noChangeShapeType="1"/>
            </p:cNvSpPr>
            <p:nvPr/>
          </p:nvSpPr>
          <p:spPr bwMode="auto">
            <a:xfrm>
              <a:off x="634" y="2817"/>
              <a:ext cx="207" cy="657"/>
            </a:xfrm>
            <a:prstGeom prst="line">
              <a:avLst/>
            </a:prstGeom>
            <a:noFill/>
            <a:ln w="57150">
              <a:solidFill>
                <a:srgbClr val="00FF00"/>
              </a:solidFill>
              <a:round/>
              <a:headEnd/>
              <a:tailEnd type="arrow" w="med" len="med"/>
            </a:ln>
          </p:spPr>
          <p:txBody>
            <a:bodyPr/>
            <a:lstStyle/>
            <a:p>
              <a:endParaRPr lang="en-US">
                <a:latin typeface="Book Antiqua" panose="02040602050305030304" pitchFamily="18" charset="0"/>
              </a:endParaRPr>
            </a:p>
          </p:txBody>
        </p:sp>
      </p:grpSp>
      <p:sp>
        <p:nvSpPr>
          <p:cNvPr id="60" name="Text Box 69"/>
          <p:cNvSpPr txBox="1">
            <a:spLocks noChangeArrowheads="1"/>
          </p:cNvSpPr>
          <p:nvPr/>
        </p:nvSpPr>
        <p:spPr bwMode="auto">
          <a:xfrm>
            <a:off x="7210094" y="4457466"/>
            <a:ext cx="931863" cy="519113"/>
          </a:xfrm>
          <a:prstGeom prst="rect">
            <a:avLst/>
          </a:prstGeom>
          <a:noFill/>
          <a:ln w="9525">
            <a:solidFill>
              <a:srgbClr val="00B0F0"/>
            </a:solidFill>
            <a:miter lim="800000"/>
            <a:headEnd/>
            <a:tailEnd/>
          </a:ln>
        </p:spPr>
        <p:txBody>
          <a:bodyPr>
            <a:spAutoFit/>
          </a:bodyPr>
          <a:lstStyle/>
          <a:p>
            <a:pPr>
              <a:defRPr/>
            </a:pPr>
            <a:r>
              <a:rPr lang="en-US" sz="2800" dirty="0">
                <a:solidFill>
                  <a:srgbClr val="00B0F0"/>
                </a:solidFill>
                <a:latin typeface="Book Antiqua" panose="02040602050305030304" pitchFamily="18" charset="0"/>
              </a:rPr>
              <a:t>10</a:t>
            </a:r>
          </a:p>
        </p:txBody>
      </p:sp>
      <p:sp>
        <p:nvSpPr>
          <p:cNvPr id="61" name="Text Box 70"/>
          <p:cNvSpPr txBox="1">
            <a:spLocks noChangeArrowheads="1"/>
          </p:cNvSpPr>
          <p:nvPr/>
        </p:nvSpPr>
        <p:spPr bwMode="auto">
          <a:xfrm>
            <a:off x="185210" y="5440790"/>
            <a:ext cx="7478714" cy="523220"/>
          </a:xfrm>
          <a:prstGeom prst="rect">
            <a:avLst/>
          </a:prstGeom>
          <a:noFill/>
          <a:ln w="9525">
            <a:noFill/>
            <a:miter lim="800000"/>
            <a:headEnd/>
            <a:tailEnd/>
          </a:ln>
        </p:spPr>
        <p:txBody>
          <a:bodyPr wrap="square">
            <a:spAutoFit/>
          </a:bodyPr>
          <a:lstStyle/>
          <a:p>
            <a:r>
              <a:rPr lang="en-US" sz="2800" dirty="0">
                <a:solidFill>
                  <a:srgbClr val="FF0000"/>
                </a:solidFill>
                <a:latin typeface="Book Antiqua" panose="02040602050305030304" pitchFamily="18" charset="0"/>
              </a:rPr>
              <a:t>Critical Path is the longest path</a:t>
            </a:r>
          </a:p>
        </p:txBody>
      </p:sp>
      <p:sp>
        <p:nvSpPr>
          <p:cNvPr id="62" name="Text Box 72"/>
          <p:cNvSpPr txBox="1">
            <a:spLocks noChangeArrowheads="1"/>
          </p:cNvSpPr>
          <p:nvPr/>
        </p:nvSpPr>
        <p:spPr bwMode="auto">
          <a:xfrm>
            <a:off x="8070851" y="4435476"/>
            <a:ext cx="931863" cy="519113"/>
          </a:xfrm>
          <a:prstGeom prst="rect">
            <a:avLst/>
          </a:prstGeom>
          <a:noFill/>
          <a:ln w="9525">
            <a:noFill/>
            <a:miter lim="800000"/>
            <a:headEnd/>
            <a:tailEnd/>
          </a:ln>
        </p:spPr>
        <p:txBody>
          <a:bodyPr>
            <a:spAutoFit/>
          </a:bodyPr>
          <a:lstStyle/>
          <a:p>
            <a:r>
              <a:rPr lang="en-US" sz="2800">
                <a:solidFill>
                  <a:srgbClr val="FF0000"/>
                </a:solidFill>
                <a:latin typeface="Book Antiqua" panose="02040602050305030304" pitchFamily="18" charset="0"/>
              </a:rPr>
              <a:t>11</a:t>
            </a:r>
          </a:p>
        </p:txBody>
      </p:sp>
      <p:sp>
        <p:nvSpPr>
          <p:cNvPr id="63" name="Text Box 73"/>
          <p:cNvSpPr txBox="1">
            <a:spLocks noChangeArrowheads="1"/>
          </p:cNvSpPr>
          <p:nvPr/>
        </p:nvSpPr>
        <p:spPr bwMode="auto">
          <a:xfrm>
            <a:off x="8839201" y="4435476"/>
            <a:ext cx="931863" cy="519113"/>
          </a:xfrm>
          <a:prstGeom prst="rect">
            <a:avLst/>
          </a:prstGeom>
          <a:noFill/>
          <a:ln w="9525">
            <a:noFill/>
            <a:miter lim="800000"/>
            <a:headEnd/>
            <a:tailEnd/>
          </a:ln>
        </p:spPr>
        <p:txBody>
          <a:bodyPr>
            <a:spAutoFit/>
          </a:bodyPr>
          <a:lstStyle/>
          <a:p>
            <a:r>
              <a:rPr lang="en-US" sz="2800">
                <a:solidFill>
                  <a:srgbClr val="00FF00"/>
                </a:solidFill>
                <a:latin typeface="Book Antiqua" panose="02040602050305030304" pitchFamily="18" charset="0"/>
              </a:rPr>
              <a:t>8</a:t>
            </a:r>
          </a:p>
        </p:txBody>
      </p:sp>
      <p:sp>
        <p:nvSpPr>
          <p:cNvPr id="64" name="Text Box 74"/>
          <p:cNvSpPr txBox="1">
            <a:spLocks noChangeArrowheads="1"/>
          </p:cNvSpPr>
          <p:nvPr/>
        </p:nvSpPr>
        <p:spPr bwMode="auto">
          <a:xfrm>
            <a:off x="6361622" y="1403037"/>
            <a:ext cx="3581400" cy="523220"/>
          </a:xfrm>
          <a:prstGeom prst="rect">
            <a:avLst/>
          </a:prstGeom>
          <a:noFill/>
          <a:ln w="9525">
            <a:noFill/>
            <a:miter lim="800000"/>
            <a:headEnd/>
            <a:tailEnd/>
          </a:ln>
        </p:spPr>
        <p:txBody>
          <a:bodyPr wrap="square">
            <a:spAutoFit/>
          </a:bodyPr>
          <a:lstStyle/>
          <a:p>
            <a:r>
              <a:rPr lang="en-US" sz="2800" dirty="0">
                <a:latin typeface="Book Antiqua" panose="02040602050305030304" pitchFamily="18" charset="0"/>
              </a:rPr>
              <a:t>How many path?</a:t>
            </a:r>
          </a:p>
        </p:txBody>
      </p:sp>
      <p:sp>
        <p:nvSpPr>
          <p:cNvPr id="65" name="Text Box 70"/>
          <p:cNvSpPr txBox="1">
            <a:spLocks noChangeArrowheads="1"/>
          </p:cNvSpPr>
          <p:nvPr/>
        </p:nvSpPr>
        <p:spPr bwMode="auto">
          <a:xfrm>
            <a:off x="225425" y="5956301"/>
            <a:ext cx="8534400" cy="523875"/>
          </a:xfrm>
          <a:prstGeom prst="rect">
            <a:avLst/>
          </a:prstGeom>
          <a:noFill/>
          <a:ln w="9525">
            <a:noFill/>
            <a:miter lim="800000"/>
            <a:headEnd/>
            <a:tailEnd/>
          </a:ln>
        </p:spPr>
        <p:txBody>
          <a:bodyPr>
            <a:spAutoFit/>
          </a:bodyPr>
          <a:lstStyle/>
          <a:p>
            <a:r>
              <a:rPr lang="en-US" sz="2800" dirty="0">
                <a:solidFill>
                  <a:srgbClr val="FF0000"/>
                </a:solidFill>
                <a:latin typeface="Book Antiqua" panose="02040602050305030304" pitchFamily="18" charset="0"/>
              </a:rPr>
              <a:t>It is the shortest time to complete the project</a:t>
            </a:r>
          </a:p>
        </p:txBody>
      </p:sp>
      <p:sp>
        <p:nvSpPr>
          <p:cNvPr id="66" name="Date Placeholder 3"/>
          <p:cNvSpPr txBox="1">
            <a:spLocks noGrp="1"/>
          </p:cNvSpPr>
          <p:nvPr/>
        </p:nvSpPr>
        <p:spPr>
          <a:xfrm>
            <a:off x="1981200" y="6416676"/>
            <a:ext cx="2133600" cy="365125"/>
          </a:xfrm>
          <a:prstGeom prst="rect">
            <a:avLst/>
          </a:prstGeom>
          <a:noFill/>
        </p:spPr>
        <p:txBody>
          <a:bodyPr anchor="ctr"/>
          <a:lstStyle/>
          <a:p>
            <a:pPr>
              <a:defRPr/>
            </a:pPr>
            <a:fld id="{955B9DB8-5796-40BC-BAD0-1D716888A871}" type="datetime1">
              <a:rPr lang="en-US" sz="1200">
                <a:solidFill>
                  <a:schemeClr val="tx1">
                    <a:tint val="75000"/>
                  </a:schemeClr>
                </a:solidFill>
              </a:rPr>
              <a:pPr>
                <a:defRPr/>
              </a:pPr>
              <a:t>3/12/2024</a:t>
            </a:fld>
            <a:endParaRPr lang="en-US" sz="1200" dirty="0">
              <a:solidFill>
                <a:schemeClr val="tx1">
                  <a:tint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dissolv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bg/>
                                          </p:spTgt>
                                        </p:tgtEl>
                                        <p:attrNameLst>
                                          <p:attrName>style.visibility</p:attrName>
                                        </p:attrNameLst>
                                      </p:cBhvr>
                                      <p:to>
                                        <p:strVal val="visible"/>
                                      </p:to>
                                    </p:set>
                                    <p:animEffect transition="in" filter="dissolve">
                                      <p:cBhvr>
                                        <p:cTn id="17" dur="500"/>
                                        <p:tgtEl>
                                          <p:spTgt spid="60">
                                            <p:bg/>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
                                            <p:txEl>
                                              <p:pRg st="0" end="0"/>
                                            </p:txEl>
                                          </p:spTgt>
                                        </p:tgtEl>
                                        <p:attrNameLst>
                                          <p:attrName>style.visibility</p:attrName>
                                        </p:attrNameLst>
                                      </p:cBhvr>
                                      <p:to>
                                        <p:strVal val="visible"/>
                                      </p:to>
                                    </p:set>
                                    <p:animEffect transition="in" filter="dissolve">
                                      <p:cBhvr>
                                        <p:cTn id="22" dur="500"/>
                                        <p:tgtEl>
                                          <p:spTgt spid="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
                                            <p:txEl>
                                              <p:pRg st="0" end="0"/>
                                            </p:txEl>
                                          </p:spTgt>
                                        </p:tgtEl>
                                        <p:attrNameLst>
                                          <p:attrName>style.visibility</p:attrName>
                                        </p:attrNameLst>
                                      </p:cBhvr>
                                      <p:to>
                                        <p:strVal val="visible"/>
                                      </p:to>
                                    </p:set>
                                    <p:animEffect transition="in" filter="dissolve">
                                      <p:cBhvr>
                                        <p:cTn id="32" dur="500"/>
                                        <p:tgtEl>
                                          <p:spTgt spid="6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
                                            <p:txEl>
                                              <p:pRg st="0" end="0"/>
                                            </p:txEl>
                                          </p:spTgt>
                                        </p:tgtEl>
                                        <p:attrNameLst>
                                          <p:attrName>style.visibility</p:attrName>
                                        </p:attrNameLst>
                                      </p:cBhvr>
                                      <p:to>
                                        <p:strVal val="visible"/>
                                      </p:to>
                                    </p:set>
                                    <p:animEffect transition="in" filter="dissolve">
                                      <p:cBhvr>
                                        <p:cTn id="42" dur="500"/>
                                        <p:tgtEl>
                                          <p:spTgt spid="6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1">
                                            <p:txEl>
                                              <p:pRg st="0" end="0"/>
                                            </p:txEl>
                                          </p:spTgt>
                                        </p:tgtEl>
                                        <p:attrNameLst>
                                          <p:attrName>style.visibility</p:attrName>
                                        </p:attrNameLst>
                                      </p:cBhvr>
                                      <p:to>
                                        <p:strVal val="visible"/>
                                      </p:to>
                                    </p:set>
                                    <p:animEffect transition="in" filter="dissolve">
                                      <p:cBhvr>
                                        <p:cTn id="47" dur="500"/>
                                        <p:tgtEl>
                                          <p:spTgt spid="6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5">
                                            <p:txEl>
                                              <p:pRg st="0" end="0"/>
                                            </p:txEl>
                                          </p:spTgt>
                                        </p:tgtEl>
                                        <p:attrNameLst>
                                          <p:attrName>style.visibility</p:attrName>
                                        </p:attrNameLst>
                                      </p:cBhvr>
                                      <p:to>
                                        <p:strVal val="visible"/>
                                      </p:to>
                                    </p:set>
                                    <p:animEffect transition="in" filter="dissolve">
                                      <p:cBhvr>
                                        <p:cTn id="52"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animBg="1"/>
      <p:bldP spid="61" grpId="0" build="p"/>
      <p:bldP spid="62" grpId="0" build="p"/>
      <p:bldP spid="63" grpId="0" build="p"/>
      <p:bldP spid="64" grpId="0" build="p"/>
      <p:bldP spid="6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altLang="en-US" dirty="0"/>
              <a:t>Project Crashing</a:t>
            </a:r>
            <a:endParaRPr lang="en-US" dirty="0"/>
          </a:p>
        </p:txBody>
      </p:sp>
    </p:spTree>
    <p:extLst>
      <p:ext uri="{BB962C8B-B14F-4D97-AF65-F5344CB8AC3E}">
        <p14:creationId xmlns:p14="http://schemas.microsoft.com/office/powerpoint/2010/main" val="149297913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3068-5DED-4915-B4E9-59796D7A93AA}"/>
              </a:ext>
            </a:extLst>
          </p:cNvPr>
          <p:cNvSpPr>
            <a:spLocks noGrp="1"/>
          </p:cNvSpPr>
          <p:nvPr>
            <p:ph type="title"/>
          </p:nvPr>
        </p:nvSpPr>
        <p:spPr/>
        <p:txBody>
          <a:bodyPr>
            <a:normAutofit fontScale="90000"/>
          </a:bodyPr>
          <a:lstStyle/>
          <a:p>
            <a:r>
              <a:rPr lang="en-US" dirty="0"/>
              <a:t>Crashing</a:t>
            </a:r>
          </a:p>
        </p:txBody>
      </p:sp>
      <p:sp>
        <p:nvSpPr>
          <p:cNvPr id="4" name="Content Placeholder 2">
            <a:extLst>
              <a:ext uri="{FF2B5EF4-FFF2-40B4-BE49-F238E27FC236}">
                <a16:creationId xmlns:a16="http://schemas.microsoft.com/office/drawing/2014/main" id="{ABF08FFF-71D9-4361-A166-26BDF5DC0CD9}"/>
              </a:ext>
            </a:extLst>
          </p:cNvPr>
          <p:cNvSpPr>
            <a:spLocks noGrp="1"/>
          </p:cNvSpPr>
          <p:nvPr>
            <p:ph idx="1"/>
          </p:nvPr>
        </p:nvSpPr>
        <p:spPr>
          <a:xfrm>
            <a:off x="0" y="591312"/>
            <a:ext cx="12192000" cy="4525963"/>
          </a:xfrm>
        </p:spPr>
        <p:txBody>
          <a:bodyPr/>
          <a:lstStyle/>
          <a:p>
            <a:pPr eaLnBrk="1" hangingPunct="1"/>
            <a:r>
              <a:rPr lang="en-US" altLang="en-US" sz="2400" dirty="0">
                <a:latin typeface="Book Antiqua" panose="02040602050305030304" pitchFamily="18" charset="0"/>
              </a:rPr>
              <a:t>Crashing: </a:t>
            </a:r>
            <a:r>
              <a:rPr lang="en-US" altLang="en-US" sz="2400" dirty="0">
                <a:solidFill>
                  <a:srgbClr val="990033"/>
                </a:solidFill>
                <a:latin typeface="Book Antiqua" panose="02040602050305030304" pitchFamily="18" charset="0"/>
              </a:rPr>
              <a:t>shortening duration of activities. </a:t>
            </a:r>
            <a:r>
              <a:rPr lang="en-US" altLang="en-US" sz="2400" dirty="0">
                <a:latin typeface="Book Antiqua" panose="02040602050305030304" pitchFamily="18" charset="0"/>
              </a:rPr>
              <a:t>Because </a:t>
            </a:r>
          </a:p>
          <a:p>
            <a:pPr lvl="1"/>
            <a:r>
              <a:rPr lang="en-US" altLang="en-US" dirty="0">
                <a:latin typeface="Book Antiqua" panose="02040602050305030304" pitchFamily="18" charset="0"/>
              </a:rPr>
              <a:t>Some activities </a:t>
            </a:r>
            <a:r>
              <a:rPr lang="en-US" altLang="en-US" dirty="0">
                <a:solidFill>
                  <a:srgbClr val="990033"/>
                </a:solidFill>
                <a:latin typeface="Book Antiqua" panose="02040602050305030304" pitchFamily="18" charset="0"/>
              </a:rPr>
              <a:t>were delayed.</a:t>
            </a:r>
          </a:p>
          <a:p>
            <a:pPr lvl="1"/>
            <a:r>
              <a:rPr lang="en-US" altLang="en-US" dirty="0">
                <a:latin typeface="Book Antiqua" panose="02040602050305030304" pitchFamily="18" charset="0"/>
              </a:rPr>
              <a:t>Client is willing to </a:t>
            </a:r>
            <a:r>
              <a:rPr lang="en-US" altLang="en-US" dirty="0">
                <a:solidFill>
                  <a:srgbClr val="990033"/>
                </a:solidFill>
                <a:latin typeface="Book Antiqua" panose="02040602050305030304" pitchFamily="18" charset="0"/>
              </a:rPr>
              <a:t>pay more for earlier</a:t>
            </a:r>
            <a:r>
              <a:rPr lang="en-US" altLang="en-US" dirty="0">
                <a:latin typeface="Book Antiqua" panose="02040602050305030304" pitchFamily="18" charset="0"/>
              </a:rPr>
              <a:t> completion.</a:t>
            </a:r>
          </a:p>
          <a:p>
            <a:r>
              <a:rPr lang="en-US" altLang="en-US" sz="2400" dirty="0">
                <a:latin typeface="Book Antiqua" panose="02040602050305030304" pitchFamily="18" charset="0"/>
              </a:rPr>
              <a:t>Crashing changes the schedule for </a:t>
            </a:r>
            <a:r>
              <a:rPr lang="en-US" altLang="en-US" sz="2400" dirty="0">
                <a:solidFill>
                  <a:srgbClr val="990033"/>
                </a:solidFill>
                <a:latin typeface="Book Antiqua" panose="02040602050305030304" pitchFamily="18" charset="0"/>
              </a:rPr>
              <a:t>remaining activities.</a:t>
            </a:r>
          </a:p>
          <a:p>
            <a:r>
              <a:rPr lang="en-US" altLang="en-US" sz="2400" dirty="0">
                <a:latin typeface="Book Antiqua" panose="02040602050305030304" pitchFamily="18" charset="0"/>
              </a:rPr>
              <a:t>It has impact on schedules for all the </a:t>
            </a:r>
            <a:r>
              <a:rPr lang="en-US" altLang="en-US" sz="2400" dirty="0">
                <a:solidFill>
                  <a:srgbClr val="990033"/>
                </a:solidFill>
                <a:latin typeface="Book Antiqua" panose="02040602050305030304" pitchFamily="18" charset="0"/>
              </a:rPr>
              <a:t>subcontractors.</a:t>
            </a:r>
          </a:p>
          <a:p>
            <a:r>
              <a:rPr lang="en-US" altLang="en-US" sz="2400" dirty="0">
                <a:latin typeface="Book Antiqua" panose="02040602050305030304" pitchFamily="18" charset="0"/>
              </a:rPr>
              <a:t>Often introduces unanticipated problems.</a:t>
            </a:r>
          </a:p>
          <a:p>
            <a:r>
              <a:rPr lang="en-US" altLang="en-US" sz="2400" dirty="0">
                <a:latin typeface="Book Antiqua" panose="02040602050305030304" pitchFamily="18" charset="0"/>
              </a:rPr>
              <a:t>The faster an activity is completed, the </a:t>
            </a:r>
            <a:r>
              <a:rPr lang="en-US" altLang="en-US" sz="2400" dirty="0">
                <a:solidFill>
                  <a:srgbClr val="990033"/>
                </a:solidFill>
                <a:latin typeface="Book Antiqua" panose="02040602050305030304" pitchFamily="18" charset="0"/>
              </a:rPr>
              <a:t>more it costs.</a:t>
            </a:r>
          </a:p>
          <a:p>
            <a:r>
              <a:rPr lang="en-US" altLang="en-US" sz="2400" dirty="0">
                <a:latin typeface="Book Antiqua" panose="02040602050305030304" pitchFamily="18" charset="0"/>
              </a:rPr>
              <a:t>There is always a </a:t>
            </a:r>
            <a:r>
              <a:rPr lang="en-US" altLang="en-US" sz="2400" dirty="0">
                <a:solidFill>
                  <a:srgbClr val="990033"/>
                </a:solidFill>
                <a:latin typeface="Book Antiqua" panose="02040602050305030304" pitchFamily="18" charset="0"/>
              </a:rPr>
              <a:t>lower bound</a:t>
            </a:r>
            <a:r>
              <a:rPr lang="en-US" altLang="en-US" sz="2400" dirty="0">
                <a:latin typeface="Book Antiqua" panose="02040602050305030304" pitchFamily="18" charset="0"/>
              </a:rPr>
              <a:t> on task duration.</a:t>
            </a:r>
          </a:p>
          <a:p>
            <a:endParaRPr lang="en-US" altLang="en-US" sz="2400" dirty="0">
              <a:latin typeface="Book Antiqua" panose="02040602050305030304" pitchFamily="18" charset="0"/>
            </a:endParaRPr>
          </a:p>
          <a:p>
            <a:pPr>
              <a:buFont typeface="Wingdings" panose="05000000000000000000" pitchFamily="2" charset="2"/>
              <a:buNone/>
            </a:pPr>
            <a:endParaRPr lang="en-US" altLang="en-US" sz="2400" dirty="0">
              <a:latin typeface="Book Antiqua" panose="02040602050305030304" pitchFamily="18" charset="0"/>
            </a:endParaRPr>
          </a:p>
        </p:txBody>
      </p:sp>
    </p:spTree>
    <p:extLst>
      <p:ext uri="{BB962C8B-B14F-4D97-AF65-F5344CB8AC3E}">
        <p14:creationId xmlns:p14="http://schemas.microsoft.com/office/powerpoint/2010/main" val="2374629339"/>
      </p:ext>
    </p:extLst>
  </p:cSld>
  <p:clrMapOvr>
    <a:masterClrMapping/>
  </p:clrMapOvr>
  <p:transition>
    <p:dissolv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3068-5DED-4915-B4E9-59796D7A93AA}"/>
              </a:ext>
            </a:extLst>
          </p:cNvPr>
          <p:cNvSpPr>
            <a:spLocks noGrp="1"/>
          </p:cNvSpPr>
          <p:nvPr>
            <p:ph type="title"/>
          </p:nvPr>
        </p:nvSpPr>
        <p:spPr/>
        <p:txBody>
          <a:bodyPr>
            <a:normAutofit fontScale="90000"/>
          </a:bodyPr>
          <a:lstStyle/>
          <a:p>
            <a:r>
              <a:rPr lang="en-US" altLang="en-US" b="0" dirty="0"/>
              <a:t>Linear Time / Cost Tradeoff</a:t>
            </a:r>
            <a:endParaRPr lang="en-US" b="0" dirty="0"/>
          </a:p>
        </p:txBody>
      </p:sp>
      <p:grpSp>
        <p:nvGrpSpPr>
          <p:cNvPr id="7" name="Group 3">
            <a:extLst>
              <a:ext uri="{FF2B5EF4-FFF2-40B4-BE49-F238E27FC236}">
                <a16:creationId xmlns:a16="http://schemas.microsoft.com/office/drawing/2014/main" id="{538A86BC-95DD-4829-9F69-BF8DAC5C0142}"/>
              </a:ext>
            </a:extLst>
          </p:cNvPr>
          <p:cNvGrpSpPr>
            <a:grpSpLocks/>
          </p:cNvGrpSpPr>
          <p:nvPr/>
        </p:nvGrpSpPr>
        <p:grpSpPr bwMode="auto">
          <a:xfrm>
            <a:off x="693736" y="1481544"/>
            <a:ext cx="9842502" cy="4881563"/>
            <a:chOff x="-708" y="1248"/>
            <a:chExt cx="6200" cy="3075"/>
          </a:xfrm>
        </p:grpSpPr>
        <p:sp>
          <p:nvSpPr>
            <p:cNvPr id="8" name="Rectangle 4">
              <a:extLst>
                <a:ext uri="{FF2B5EF4-FFF2-40B4-BE49-F238E27FC236}">
                  <a16:creationId xmlns:a16="http://schemas.microsoft.com/office/drawing/2014/main" id="{9FE7B816-2396-434B-8C71-37A9189E6ACB}"/>
                </a:ext>
              </a:extLst>
            </p:cNvPr>
            <p:cNvSpPr>
              <a:spLocks noChangeArrowheads="1"/>
            </p:cNvSpPr>
            <p:nvPr/>
          </p:nvSpPr>
          <p:spPr bwMode="auto">
            <a:xfrm>
              <a:off x="192" y="393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9" name="Rectangle 5">
              <a:extLst>
                <a:ext uri="{FF2B5EF4-FFF2-40B4-BE49-F238E27FC236}">
                  <a16:creationId xmlns:a16="http://schemas.microsoft.com/office/drawing/2014/main" id="{9067B9F8-D186-43C6-8D12-774CC483136E}"/>
                </a:ext>
              </a:extLst>
            </p:cNvPr>
            <p:cNvSpPr>
              <a:spLocks noChangeArrowheads="1"/>
            </p:cNvSpPr>
            <p:nvPr/>
          </p:nvSpPr>
          <p:spPr bwMode="auto">
            <a:xfrm>
              <a:off x="2256" y="3936"/>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10" name="Line 6">
              <a:extLst>
                <a:ext uri="{FF2B5EF4-FFF2-40B4-BE49-F238E27FC236}">
                  <a16:creationId xmlns:a16="http://schemas.microsoft.com/office/drawing/2014/main" id="{A6743BBA-E445-48FB-B6CD-868A72566795}"/>
                </a:ext>
              </a:extLst>
            </p:cNvPr>
            <p:cNvSpPr>
              <a:spLocks noChangeShapeType="1"/>
            </p:cNvSpPr>
            <p:nvPr/>
          </p:nvSpPr>
          <p:spPr bwMode="auto">
            <a:xfrm>
              <a:off x="864" y="1488"/>
              <a:ext cx="0" cy="220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1" name="Line 7">
              <a:extLst>
                <a:ext uri="{FF2B5EF4-FFF2-40B4-BE49-F238E27FC236}">
                  <a16:creationId xmlns:a16="http://schemas.microsoft.com/office/drawing/2014/main" id="{07BE7DC4-DB27-4658-948A-51CF9AAA68E5}"/>
                </a:ext>
              </a:extLst>
            </p:cNvPr>
            <p:cNvSpPr>
              <a:spLocks noChangeShapeType="1"/>
            </p:cNvSpPr>
            <p:nvPr/>
          </p:nvSpPr>
          <p:spPr bwMode="auto">
            <a:xfrm>
              <a:off x="864" y="3696"/>
              <a:ext cx="38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2" name="Text Box 8">
              <a:extLst>
                <a:ext uri="{FF2B5EF4-FFF2-40B4-BE49-F238E27FC236}">
                  <a16:creationId xmlns:a16="http://schemas.microsoft.com/office/drawing/2014/main" id="{32306471-B574-4FAB-9379-0881FB4ED091}"/>
                </a:ext>
              </a:extLst>
            </p:cNvPr>
            <p:cNvSpPr txBox="1">
              <a:spLocks noChangeArrowheads="1"/>
            </p:cNvSpPr>
            <p:nvPr/>
          </p:nvSpPr>
          <p:spPr bwMode="auto">
            <a:xfrm>
              <a:off x="4800" y="3552"/>
              <a:ext cx="6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Time</a:t>
              </a:r>
            </a:p>
          </p:txBody>
        </p:sp>
        <p:sp>
          <p:nvSpPr>
            <p:cNvPr id="13" name="Text Box 9">
              <a:extLst>
                <a:ext uri="{FF2B5EF4-FFF2-40B4-BE49-F238E27FC236}">
                  <a16:creationId xmlns:a16="http://schemas.microsoft.com/office/drawing/2014/main" id="{D7668333-2DA2-40B9-B1BD-246AD2731CE4}"/>
                </a:ext>
              </a:extLst>
            </p:cNvPr>
            <p:cNvSpPr txBox="1">
              <a:spLocks noChangeArrowheads="1"/>
            </p:cNvSpPr>
            <p:nvPr/>
          </p:nvSpPr>
          <p:spPr bwMode="auto">
            <a:xfrm>
              <a:off x="672" y="1248"/>
              <a:ext cx="5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latin typeface="Book Antiqua" panose="02040602050305030304" pitchFamily="18" charset="0"/>
                </a:rPr>
                <a:t>Cost</a:t>
              </a:r>
            </a:p>
          </p:txBody>
        </p:sp>
        <p:sp>
          <p:nvSpPr>
            <p:cNvPr id="14" name="Line 10">
              <a:extLst>
                <a:ext uri="{FF2B5EF4-FFF2-40B4-BE49-F238E27FC236}">
                  <a16:creationId xmlns:a16="http://schemas.microsoft.com/office/drawing/2014/main" id="{3ED4163D-CCCF-43C9-9273-A458A1C7928F}"/>
                </a:ext>
              </a:extLst>
            </p:cNvPr>
            <p:cNvSpPr>
              <a:spLocks noChangeShapeType="1"/>
            </p:cNvSpPr>
            <p:nvPr/>
          </p:nvSpPr>
          <p:spPr bwMode="auto">
            <a:xfrm>
              <a:off x="1488" y="2064"/>
              <a:ext cx="2496" cy="10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5" name="Line 11">
              <a:extLst>
                <a:ext uri="{FF2B5EF4-FFF2-40B4-BE49-F238E27FC236}">
                  <a16:creationId xmlns:a16="http://schemas.microsoft.com/office/drawing/2014/main" id="{2D6167B6-BE76-4CEB-B6D1-BEB637B3845A}"/>
                </a:ext>
              </a:extLst>
            </p:cNvPr>
            <p:cNvSpPr>
              <a:spLocks noChangeShapeType="1"/>
            </p:cNvSpPr>
            <p:nvPr/>
          </p:nvSpPr>
          <p:spPr bwMode="auto">
            <a:xfrm flipH="1" flipV="1">
              <a:off x="864" y="2064"/>
              <a:ext cx="62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6" name="Line 12">
              <a:extLst>
                <a:ext uri="{FF2B5EF4-FFF2-40B4-BE49-F238E27FC236}">
                  <a16:creationId xmlns:a16="http://schemas.microsoft.com/office/drawing/2014/main" id="{AA4AFD48-5DF3-4DF0-8BCA-DF16C272C36A}"/>
                </a:ext>
              </a:extLst>
            </p:cNvPr>
            <p:cNvSpPr>
              <a:spLocks noChangeShapeType="1"/>
            </p:cNvSpPr>
            <p:nvPr/>
          </p:nvSpPr>
          <p:spPr bwMode="auto">
            <a:xfrm>
              <a:off x="1488" y="2064"/>
              <a:ext cx="0" cy="163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7" name="Line 13">
              <a:extLst>
                <a:ext uri="{FF2B5EF4-FFF2-40B4-BE49-F238E27FC236}">
                  <a16:creationId xmlns:a16="http://schemas.microsoft.com/office/drawing/2014/main" id="{B0508CBA-A77D-4BC1-AA17-5B7BE76C2327}"/>
                </a:ext>
              </a:extLst>
            </p:cNvPr>
            <p:cNvSpPr>
              <a:spLocks noChangeShapeType="1"/>
            </p:cNvSpPr>
            <p:nvPr/>
          </p:nvSpPr>
          <p:spPr bwMode="auto">
            <a:xfrm>
              <a:off x="3984" y="3120"/>
              <a:ext cx="0" cy="576"/>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8" name="Line 14">
              <a:extLst>
                <a:ext uri="{FF2B5EF4-FFF2-40B4-BE49-F238E27FC236}">
                  <a16:creationId xmlns:a16="http://schemas.microsoft.com/office/drawing/2014/main" id="{99CB2DF5-31F1-4516-A53F-51111FE57664}"/>
                </a:ext>
              </a:extLst>
            </p:cNvPr>
            <p:cNvSpPr>
              <a:spLocks noChangeShapeType="1"/>
            </p:cNvSpPr>
            <p:nvPr/>
          </p:nvSpPr>
          <p:spPr bwMode="auto">
            <a:xfrm>
              <a:off x="912" y="3120"/>
              <a:ext cx="307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19" name="AutoShape 15">
              <a:extLst>
                <a:ext uri="{FF2B5EF4-FFF2-40B4-BE49-F238E27FC236}">
                  <a16:creationId xmlns:a16="http://schemas.microsoft.com/office/drawing/2014/main" id="{430A6E31-04C2-47CE-9002-FDF45FB850AF}"/>
                </a:ext>
              </a:extLst>
            </p:cNvPr>
            <p:cNvSpPr>
              <a:spLocks noChangeArrowheads="1"/>
            </p:cNvSpPr>
            <p:nvPr/>
          </p:nvSpPr>
          <p:spPr bwMode="auto">
            <a:xfrm>
              <a:off x="1440" y="2016"/>
              <a:ext cx="96" cy="96"/>
            </a:xfrm>
            <a:prstGeom prst="flowChartConnector">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20" name="AutoShape 16">
              <a:extLst>
                <a:ext uri="{FF2B5EF4-FFF2-40B4-BE49-F238E27FC236}">
                  <a16:creationId xmlns:a16="http://schemas.microsoft.com/office/drawing/2014/main" id="{B531D7B5-E90F-4D74-A93B-73DD352CEA58}"/>
                </a:ext>
              </a:extLst>
            </p:cNvPr>
            <p:cNvSpPr>
              <a:spLocks noChangeArrowheads="1"/>
            </p:cNvSpPr>
            <p:nvPr/>
          </p:nvSpPr>
          <p:spPr bwMode="auto">
            <a:xfrm>
              <a:off x="3936" y="3072"/>
              <a:ext cx="96" cy="96"/>
            </a:xfrm>
            <a:prstGeom prst="flowChartConnector">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
          <p:nvSpPr>
            <p:cNvPr id="21" name="Text Box 17">
              <a:extLst>
                <a:ext uri="{FF2B5EF4-FFF2-40B4-BE49-F238E27FC236}">
                  <a16:creationId xmlns:a16="http://schemas.microsoft.com/office/drawing/2014/main" id="{87F56CBF-5B33-4968-9A57-523ED78C9446}"/>
                </a:ext>
              </a:extLst>
            </p:cNvPr>
            <p:cNvSpPr txBox="1">
              <a:spLocks noChangeArrowheads="1"/>
            </p:cNvSpPr>
            <p:nvPr/>
          </p:nvSpPr>
          <p:spPr bwMode="auto">
            <a:xfrm>
              <a:off x="1555" y="1680"/>
              <a:ext cx="17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dirty="0">
                  <a:latin typeface="Book Antiqua" panose="02040602050305030304" pitchFamily="18" charset="0"/>
                </a:rPr>
                <a:t>Crash point</a:t>
              </a:r>
            </a:p>
          </p:txBody>
        </p:sp>
        <p:sp>
          <p:nvSpPr>
            <p:cNvPr id="22" name="Line 18">
              <a:extLst>
                <a:ext uri="{FF2B5EF4-FFF2-40B4-BE49-F238E27FC236}">
                  <a16:creationId xmlns:a16="http://schemas.microsoft.com/office/drawing/2014/main" id="{5DFA68A3-5228-43D8-ADB0-3749FEE3FD0B}"/>
                </a:ext>
              </a:extLst>
            </p:cNvPr>
            <p:cNvSpPr>
              <a:spLocks noChangeShapeType="1"/>
            </p:cNvSpPr>
            <p:nvPr/>
          </p:nvSpPr>
          <p:spPr bwMode="auto">
            <a:xfrm flipH="1">
              <a:off x="1584" y="1872"/>
              <a:ext cx="24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23" name="Text Box 19">
              <a:extLst>
                <a:ext uri="{FF2B5EF4-FFF2-40B4-BE49-F238E27FC236}">
                  <a16:creationId xmlns:a16="http://schemas.microsoft.com/office/drawing/2014/main" id="{86A17684-B392-4A00-A397-280AFFBA9F24}"/>
                </a:ext>
              </a:extLst>
            </p:cNvPr>
            <p:cNvSpPr txBox="1">
              <a:spLocks noChangeArrowheads="1"/>
            </p:cNvSpPr>
            <p:nvPr/>
          </p:nvSpPr>
          <p:spPr bwMode="auto">
            <a:xfrm>
              <a:off x="3715" y="2401"/>
              <a:ext cx="17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dirty="0">
                  <a:latin typeface="Book Antiqua" panose="02040602050305030304" pitchFamily="18" charset="0"/>
                </a:rPr>
                <a:t>Normal point</a:t>
              </a:r>
            </a:p>
          </p:txBody>
        </p:sp>
        <p:sp>
          <p:nvSpPr>
            <p:cNvPr id="24" name="Line 20">
              <a:extLst>
                <a:ext uri="{FF2B5EF4-FFF2-40B4-BE49-F238E27FC236}">
                  <a16:creationId xmlns:a16="http://schemas.microsoft.com/office/drawing/2014/main" id="{2873E3E0-FA02-429B-91D9-6293F5697102}"/>
                </a:ext>
              </a:extLst>
            </p:cNvPr>
            <p:cNvSpPr>
              <a:spLocks noChangeShapeType="1"/>
            </p:cNvSpPr>
            <p:nvPr/>
          </p:nvSpPr>
          <p:spPr bwMode="auto">
            <a:xfrm flipH="1">
              <a:off x="3984" y="2736"/>
              <a:ext cx="48"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25" name="Text Box 21">
              <a:extLst>
                <a:ext uri="{FF2B5EF4-FFF2-40B4-BE49-F238E27FC236}">
                  <a16:creationId xmlns:a16="http://schemas.microsoft.com/office/drawing/2014/main" id="{C580B354-2122-4D95-BCCA-99C4E9A853DE}"/>
                </a:ext>
              </a:extLst>
            </p:cNvPr>
            <p:cNvSpPr txBox="1">
              <a:spLocks noChangeArrowheads="1"/>
            </p:cNvSpPr>
            <p:nvPr/>
          </p:nvSpPr>
          <p:spPr bwMode="auto">
            <a:xfrm>
              <a:off x="2688" y="1920"/>
              <a:ext cx="14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latin typeface="Book Antiqua" panose="02040602050305030304" pitchFamily="18" charset="0"/>
              </a:endParaRPr>
            </a:p>
          </p:txBody>
        </p:sp>
        <p:sp>
          <p:nvSpPr>
            <p:cNvPr id="26" name="Line 22">
              <a:extLst>
                <a:ext uri="{FF2B5EF4-FFF2-40B4-BE49-F238E27FC236}">
                  <a16:creationId xmlns:a16="http://schemas.microsoft.com/office/drawing/2014/main" id="{E0108456-5BA9-4440-9CFF-5350C5839F43}"/>
                </a:ext>
              </a:extLst>
            </p:cNvPr>
            <p:cNvSpPr>
              <a:spLocks noChangeShapeType="1"/>
            </p:cNvSpPr>
            <p:nvPr/>
          </p:nvSpPr>
          <p:spPr bwMode="auto">
            <a:xfrm flipH="1">
              <a:off x="2544" y="2160"/>
              <a:ext cx="144"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latin typeface="Book Antiqua" panose="02040602050305030304" pitchFamily="18" charset="0"/>
              </a:endParaRPr>
            </a:p>
          </p:txBody>
        </p:sp>
        <p:sp>
          <p:nvSpPr>
            <p:cNvPr id="27" name="Text Box 23">
              <a:extLst>
                <a:ext uri="{FF2B5EF4-FFF2-40B4-BE49-F238E27FC236}">
                  <a16:creationId xmlns:a16="http://schemas.microsoft.com/office/drawing/2014/main" id="{1E0EDACA-F079-4A6F-AA12-22FC6AA85626}"/>
                </a:ext>
              </a:extLst>
            </p:cNvPr>
            <p:cNvSpPr txBox="1">
              <a:spLocks noChangeArrowheads="1"/>
            </p:cNvSpPr>
            <p:nvPr/>
          </p:nvSpPr>
          <p:spPr bwMode="auto">
            <a:xfrm>
              <a:off x="3408" y="4032"/>
              <a:ext cx="16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Normal</a:t>
              </a:r>
              <a:r>
                <a:rPr lang="en-US" altLang="en-US" dirty="0">
                  <a:solidFill>
                    <a:schemeClr val="bg2"/>
                  </a:solidFill>
                  <a:latin typeface="Book Antiqua" panose="02040602050305030304" pitchFamily="18" charset="0"/>
                </a:rPr>
                <a:t> </a:t>
              </a:r>
              <a:r>
                <a:rPr lang="en-US" altLang="en-US" dirty="0">
                  <a:latin typeface="Book Antiqua" panose="02040602050305030304" pitchFamily="18" charset="0"/>
                </a:rPr>
                <a:t>time</a:t>
              </a:r>
              <a:endParaRPr lang="en-US" altLang="en-US" dirty="0">
                <a:solidFill>
                  <a:schemeClr val="bg2"/>
                </a:solidFill>
                <a:latin typeface="Book Antiqua" panose="02040602050305030304" pitchFamily="18" charset="0"/>
              </a:endParaRPr>
            </a:p>
          </p:txBody>
        </p:sp>
        <p:sp>
          <p:nvSpPr>
            <p:cNvPr id="28" name="Text Box 24">
              <a:extLst>
                <a:ext uri="{FF2B5EF4-FFF2-40B4-BE49-F238E27FC236}">
                  <a16:creationId xmlns:a16="http://schemas.microsoft.com/office/drawing/2014/main" id="{CCB51E8A-3CE3-42B8-98DD-F54D8A5DB1E2}"/>
                </a:ext>
              </a:extLst>
            </p:cNvPr>
            <p:cNvSpPr txBox="1">
              <a:spLocks noChangeArrowheads="1"/>
            </p:cNvSpPr>
            <p:nvPr/>
          </p:nvSpPr>
          <p:spPr bwMode="auto">
            <a:xfrm>
              <a:off x="966" y="4029"/>
              <a:ext cx="114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Crash time</a:t>
              </a:r>
            </a:p>
          </p:txBody>
        </p:sp>
        <p:sp>
          <p:nvSpPr>
            <p:cNvPr id="29" name="Text Box 25">
              <a:extLst>
                <a:ext uri="{FF2B5EF4-FFF2-40B4-BE49-F238E27FC236}">
                  <a16:creationId xmlns:a16="http://schemas.microsoft.com/office/drawing/2014/main" id="{F191BBD0-1687-4C34-B79C-FF303F15EF7C}"/>
                </a:ext>
              </a:extLst>
            </p:cNvPr>
            <p:cNvSpPr txBox="1">
              <a:spLocks noChangeArrowheads="1"/>
            </p:cNvSpPr>
            <p:nvPr/>
          </p:nvSpPr>
          <p:spPr bwMode="auto">
            <a:xfrm>
              <a:off x="-708" y="3009"/>
              <a:ext cx="15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Normal cost</a:t>
              </a:r>
            </a:p>
          </p:txBody>
        </p:sp>
        <p:sp>
          <p:nvSpPr>
            <p:cNvPr id="30" name="Text Box 26">
              <a:extLst>
                <a:ext uri="{FF2B5EF4-FFF2-40B4-BE49-F238E27FC236}">
                  <a16:creationId xmlns:a16="http://schemas.microsoft.com/office/drawing/2014/main" id="{E289F4D0-B632-4B31-AD70-82792D0BC001}"/>
                </a:ext>
              </a:extLst>
            </p:cNvPr>
            <p:cNvSpPr txBox="1">
              <a:spLocks noChangeArrowheads="1"/>
            </p:cNvSpPr>
            <p:nvPr/>
          </p:nvSpPr>
          <p:spPr bwMode="auto">
            <a:xfrm>
              <a:off x="-513" y="1974"/>
              <a:ext cx="16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Crash cost </a:t>
              </a:r>
            </a:p>
          </p:txBody>
        </p:sp>
        <p:pic>
          <p:nvPicPr>
            <p:cNvPr id="31" name="Picture 27">
              <a:extLst>
                <a:ext uri="{FF2B5EF4-FFF2-40B4-BE49-F238E27FC236}">
                  <a16:creationId xmlns:a16="http://schemas.microsoft.com/office/drawing/2014/main" id="{2944CCE1-2A5E-42CF-B380-70A314E67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3750"/>
              <a:ext cx="16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 name="Picture 28">
              <a:extLst>
                <a:ext uri="{FF2B5EF4-FFF2-40B4-BE49-F238E27FC236}">
                  <a16:creationId xmlns:a16="http://schemas.microsoft.com/office/drawing/2014/main" id="{376C6D2B-88F4-4F1B-8609-2BCD1452F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 y="3696"/>
              <a:ext cx="14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 name="Picture 29">
              <a:extLst>
                <a:ext uri="{FF2B5EF4-FFF2-40B4-BE49-F238E27FC236}">
                  <a16:creationId xmlns:a16="http://schemas.microsoft.com/office/drawing/2014/main" id="{DB65BB31-FFE1-4C7D-A720-E267350BA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 y="1992"/>
              <a:ext cx="21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30">
              <a:extLst>
                <a:ext uri="{FF2B5EF4-FFF2-40B4-BE49-F238E27FC236}">
                  <a16:creationId xmlns:a16="http://schemas.microsoft.com/office/drawing/2014/main" id="{86F71F0E-5861-434E-96BD-3D84432C40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 y="3024"/>
              <a:ext cx="2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5" name="Text Box 31">
            <a:extLst>
              <a:ext uri="{FF2B5EF4-FFF2-40B4-BE49-F238E27FC236}">
                <a16:creationId xmlns:a16="http://schemas.microsoft.com/office/drawing/2014/main" id="{E0B13520-36FE-4C7E-BF26-8EFBE032D6D7}"/>
              </a:ext>
            </a:extLst>
          </p:cNvPr>
          <p:cNvSpPr txBox="1">
            <a:spLocks noChangeArrowheads="1"/>
          </p:cNvSpPr>
          <p:nvPr/>
        </p:nvSpPr>
        <p:spPr bwMode="auto">
          <a:xfrm>
            <a:off x="76200" y="608602"/>
            <a:ext cx="1211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Book Antiqua" panose="02040602050305030304" pitchFamily="18" charset="0"/>
              </a:rPr>
              <a:t>Slope (</a:t>
            </a:r>
            <a:r>
              <a:rPr lang="en-US" altLang="en-US" dirty="0" err="1">
                <a:latin typeface="Book Antiqua" panose="02040602050305030304" pitchFamily="18" charset="0"/>
              </a:rPr>
              <a:t>b</a:t>
            </a:r>
            <a:r>
              <a:rPr lang="en-US" altLang="en-US" baseline="-25000" dirty="0" err="1">
                <a:latin typeface="Book Antiqua" panose="02040602050305030304" pitchFamily="18" charset="0"/>
              </a:rPr>
              <a:t>j</a:t>
            </a:r>
            <a:r>
              <a:rPr lang="en-US" altLang="en-US" dirty="0">
                <a:latin typeface="Book Antiqua" panose="02040602050305030304" pitchFamily="18" charset="0"/>
              </a:rPr>
              <a:t>) = increase in cost from reducing task duration by one time unit</a:t>
            </a:r>
          </a:p>
        </p:txBody>
      </p:sp>
      <p:graphicFrame>
        <p:nvGraphicFramePr>
          <p:cNvPr id="36" name="Object 8">
            <a:extLst>
              <a:ext uri="{FF2B5EF4-FFF2-40B4-BE49-F238E27FC236}">
                <a16:creationId xmlns:a16="http://schemas.microsoft.com/office/drawing/2014/main" id="{DB788D76-7BF0-4450-8279-5A5ECE529410}"/>
              </a:ext>
            </a:extLst>
          </p:cNvPr>
          <p:cNvGraphicFramePr>
            <a:graphicFrameLocks noChangeAspect="1"/>
          </p:cNvGraphicFramePr>
          <p:nvPr/>
        </p:nvGraphicFramePr>
        <p:xfrm>
          <a:off x="6237287" y="2571004"/>
          <a:ext cx="3352800" cy="598488"/>
        </p:xfrm>
        <a:graphic>
          <a:graphicData uri="http://schemas.openxmlformats.org/presentationml/2006/ole">
            <mc:AlternateContent xmlns:mc="http://schemas.openxmlformats.org/markup-compatibility/2006">
              <mc:Choice xmlns:v="urn:schemas-microsoft-com:vml" Requires="v">
                <p:oleObj spid="_x0000_s222210" name="Equation" r:id="rId7" imgW="2197080" imgH="393480" progId="Equation.3">
                  <p:embed/>
                </p:oleObj>
              </mc:Choice>
              <mc:Fallback>
                <p:oleObj name="Equation" r:id="rId7" imgW="2197080" imgH="393480" progId="Equation.3">
                  <p:embed/>
                  <p:pic>
                    <p:nvPicPr>
                      <p:cNvPr id="36" name="Object 8">
                        <a:extLst>
                          <a:ext uri="{FF2B5EF4-FFF2-40B4-BE49-F238E27FC236}">
                            <a16:creationId xmlns:a16="http://schemas.microsoft.com/office/drawing/2014/main" id="{DB788D76-7BF0-4450-8279-5A5ECE5294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7287" y="2571004"/>
                        <a:ext cx="3352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AutoShape 3">
            <a:extLst>
              <a:ext uri="{FF2B5EF4-FFF2-40B4-BE49-F238E27FC236}">
                <a16:creationId xmlns:a16="http://schemas.microsoft.com/office/drawing/2014/main" id="{93515F43-FB74-44BF-A79C-202C12969252}"/>
              </a:ext>
            </a:extLst>
          </p:cNvPr>
          <p:cNvSpPr>
            <a:spLocks noChangeAspect="1" noChangeArrowheads="1"/>
          </p:cNvSpPr>
          <p:nvPr/>
        </p:nvSpPr>
        <p:spPr bwMode="auto">
          <a:xfrm>
            <a:off x="2960687" y="3386544"/>
            <a:ext cx="9144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latin typeface="Book Antiqua" panose="02040602050305030304" pitchFamily="18" charset="0"/>
            </a:endParaRPr>
          </a:p>
        </p:txBody>
      </p:sp>
    </p:spTree>
    <p:extLst>
      <p:ext uri="{BB962C8B-B14F-4D97-AF65-F5344CB8AC3E}">
        <p14:creationId xmlns:p14="http://schemas.microsoft.com/office/powerpoint/2010/main" val="2291241780"/>
      </p:ext>
    </p:extLst>
  </p:cSld>
  <p:clrMapOvr>
    <a:masterClrMapping/>
  </p:clrMapOvr>
  <p:transition>
    <p:dissolv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3068-5DED-4915-B4E9-59796D7A93AA}"/>
              </a:ext>
            </a:extLst>
          </p:cNvPr>
          <p:cNvSpPr>
            <a:spLocks noGrp="1"/>
          </p:cNvSpPr>
          <p:nvPr>
            <p:ph type="title"/>
          </p:nvPr>
        </p:nvSpPr>
        <p:spPr/>
        <p:txBody>
          <a:bodyPr>
            <a:normAutofit fontScale="90000"/>
          </a:bodyPr>
          <a:lstStyle/>
          <a:p>
            <a:r>
              <a:rPr lang="en-US" altLang="en-US" dirty="0"/>
              <a:t>Crashing Algorithm</a:t>
            </a:r>
            <a:endParaRPr lang="en-US" b="0" dirty="0"/>
          </a:p>
        </p:txBody>
      </p:sp>
      <p:sp>
        <p:nvSpPr>
          <p:cNvPr id="38" name="Content Placeholder 2">
            <a:extLst>
              <a:ext uri="{FF2B5EF4-FFF2-40B4-BE49-F238E27FC236}">
                <a16:creationId xmlns:a16="http://schemas.microsoft.com/office/drawing/2014/main" id="{B76A2EE5-E225-44E9-98BA-B513F41E9734}"/>
              </a:ext>
            </a:extLst>
          </p:cNvPr>
          <p:cNvSpPr txBox="1">
            <a:spLocks/>
          </p:cNvSpPr>
          <p:nvPr/>
        </p:nvSpPr>
        <p:spPr>
          <a:xfrm>
            <a:off x="0" y="617893"/>
            <a:ext cx="12192000" cy="5097107"/>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33400" indent="-533400">
              <a:buFont typeface="Arial" panose="020B0604020202020204" pitchFamily="34" charset="0"/>
              <a:buNone/>
            </a:pPr>
            <a:r>
              <a:rPr lang="en-US" altLang="en-US" sz="2400" kern="0" dirty="0">
                <a:latin typeface="Book Antiqua" panose="02040602050305030304" pitchFamily="18" charset="0"/>
              </a:rPr>
              <a:t>Assume </a:t>
            </a:r>
            <a:r>
              <a:rPr lang="en-US" altLang="en-US" sz="2400" kern="0" dirty="0">
                <a:solidFill>
                  <a:srgbClr val="990033"/>
                </a:solidFill>
                <a:latin typeface="Book Antiqua" panose="02040602050305030304" pitchFamily="18" charset="0"/>
              </a:rPr>
              <a:t>each task</a:t>
            </a:r>
            <a:r>
              <a:rPr lang="en-US" altLang="en-US" sz="2400" kern="0" dirty="0">
                <a:latin typeface="Book Antiqua" panose="02040602050305030304" pitchFamily="18" charset="0"/>
              </a:rPr>
              <a:t> can be crashed </a:t>
            </a:r>
            <a:r>
              <a:rPr lang="en-US" altLang="en-US" sz="2400" kern="0" dirty="0">
                <a:solidFill>
                  <a:srgbClr val="990033"/>
                </a:solidFill>
                <a:latin typeface="Book Antiqua" panose="02040602050305030304" pitchFamily="18" charset="0"/>
              </a:rPr>
              <a:t>one day at a time</a:t>
            </a:r>
            <a:r>
              <a:rPr lang="en-US" altLang="en-US" sz="2400" kern="0" dirty="0">
                <a:latin typeface="Book Antiqua" panose="02040602050305030304" pitchFamily="18" charset="0"/>
              </a:rPr>
              <a:t> (simplifying assumption, but not necessary)</a:t>
            </a:r>
          </a:p>
          <a:p>
            <a:pPr marL="533400" indent="-533400">
              <a:buFont typeface="Arial" panose="020B0604020202020204" pitchFamily="34" charset="0"/>
              <a:buNone/>
            </a:pPr>
            <a:r>
              <a:rPr lang="en-US" altLang="en-US" sz="2400" kern="0" dirty="0">
                <a:latin typeface="Book Antiqua" panose="02040602050305030304" pitchFamily="18" charset="0"/>
              </a:rPr>
              <a:t>Crash </a:t>
            </a:r>
            <a:r>
              <a:rPr lang="en-US" altLang="en-US" sz="2400" kern="0" dirty="0">
                <a:solidFill>
                  <a:srgbClr val="990033"/>
                </a:solidFill>
                <a:latin typeface="Book Antiqua" panose="02040602050305030304" pitchFamily="18" charset="0"/>
              </a:rPr>
              <a:t>only critical activities</a:t>
            </a:r>
            <a:r>
              <a:rPr lang="en-US" altLang="en-US" sz="2400" kern="0" dirty="0">
                <a:latin typeface="Book Antiqua" panose="02040602050305030304" pitchFamily="18" charset="0"/>
              </a:rPr>
              <a:t>. Crashing </a:t>
            </a:r>
            <a:r>
              <a:rPr lang="en-US" altLang="en-US" sz="2400" kern="0" dirty="0">
                <a:solidFill>
                  <a:srgbClr val="990033"/>
                </a:solidFill>
                <a:latin typeface="Book Antiqua" panose="02040602050305030304" pitchFamily="18" charset="0"/>
              </a:rPr>
              <a:t>other activities</a:t>
            </a:r>
            <a:r>
              <a:rPr lang="en-US" altLang="en-US" sz="2400" kern="0" dirty="0">
                <a:latin typeface="Book Antiqua" panose="02040602050305030304" pitchFamily="18" charset="0"/>
              </a:rPr>
              <a:t> can only increase cost without changing project duration</a:t>
            </a:r>
          </a:p>
          <a:p>
            <a:pPr marL="533400" indent="-533400">
              <a:buFont typeface="Arial" panose="020B0604020202020204" pitchFamily="34" charset="0"/>
              <a:buNone/>
            </a:pPr>
            <a:r>
              <a:rPr lang="en-US" altLang="en-US" sz="2400" kern="0" dirty="0">
                <a:latin typeface="Book Antiqua" panose="02040602050305030304" pitchFamily="18" charset="0"/>
              </a:rPr>
              <a:t>To decrease project duration by one day, the critical path or paths must decrease by one day.</a:t>
            </a:r>
          </a:p>
          <a:p>
            <a:pPr marL="690563" lvl="1" indent="-233363">
              <a:buFont typeface="Arial" panose="020B0604020202020204" pitchFamily="34" charset="0"/>
              <a:buAutoNum type="arabicPeriod"/>
            </a:pPr>
            <a:r>
              <a:rPr lang="en-US" altLang="en-US" kern="0" dirty="0">
                <a:latin typeface="Book Antiqua" panose="02040602050305030304" pitchFamily="18" charset="0"/>
              </a:rPr>
              <a:t>Find the critical path or paths</a:t>
            </a:r>
          </a:p>
          <a:p>
            <a:pPr marL="690563" lvl="1" indent="-233363">
              <a:buFont typeface="Arial" panose="020B0604020202020204" pitchFamily="34" charset="0"/>
              <a:buAutoNum type="arabicPeriod"/>
            </a:pPr>
            <a:r>
              <a:rPr lang="en-US" altLang="en-US" kern="0" dirty="0">
                <a:latin typeface="Book Antiqua" panose="02040602050305030304" pitchFamily="18" charset="0"/>
              </a:rPr>
              <a:t>If there is no other critical activity which could still be reduced, and shorten the critical path. Stop.</a:t>
            </a:r>
          </a:p>
          <a:p>
            <a:pPr marL="690563" lvl="1" indent="-233363">
              <a:buFont typeface="Arial" panose="020B0604020202020204" pitchFamily="34" charset="0"/>
              <a:buAutoNum type="arabicPeriod"/>
            </a:pPr>
            <a:r>
              <a:rPr lang="en-US" altLang="en-US" kern="0" dirty="0">
                <a:latin typeface="Book Antiqua" panose="02040602050305030304" pitchFamily="18" charset="0"/>
              </a:rPr>
              <a:t>Crash the cheapest critical activity (or combination of activities) to shorten the critical path (or paths) by one day.</a:t>
            </a:r>
          </a:p>
          <a:p>
            <a:pPr marL="690563" lvl="1" indent="-233363">
              <a:buFont typeface="Arial" panose="020B0604020202020204" pitchFamily="34" charset="0"/>
              <a:buAutoNum type="arabicPeriod"/>
            </a:pPr>
            <a:r>
              <a:rPr lang="en-US" altLang="en-US" kern="0" dirty="0">
                <a:latin typeface="Book Antiqua" panose="02040602050305030304" pitchFamily="18" charset="0"/>
              </a:rPr>
              <a:t>Go to 1</a:t>
            </a:r>
          </a:p>
        </p:txBody>
      </p:sp>
    </p:spTree>
    <p:extLst>
      <p:ext uri="{BB962C8B-B14F-4D97-AF65-F5344CB8AC3E}">
        <p14:creationId xmlns:p14="http://schemas.microsoft.com/office/powerpoint/2010/main" val="3698690585"/>
      </p:ext>
    </p:extLst>
  </p:cSld>
  <p:clrMapOvr>
    <a:masterClrMapping/>
  </p:clrMapOvr>
  <p:transition>
    <p:dissolv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696F-32A5-4EC0-B171-D1FCE2FA4AAF}"/>
              </a:ext>
            </a:extLst>
          </p:cNvPr>
          <p:cNvSpPr>
            <a:spLocks noGrp="1"/>
          </p:cNvSpPr>
          <p:nvPr>
            <p:ph type="title"/>
          </p:nvPr>
        </p:nvSpPr>
        <p:spPr/>
        <p:txBody>
          <a:bodyPr>
            <a:normAutofit fontScale="90000"/>
          </a:bodyPr>
          <a:lstStyle/>
          <a:p>
            <a:r>
              <a:rPr lang="en-US" altLang="en-US" b="0" dirty="0"/>
              <a:t>Crashing 21 Days to 20 Days Network</a:t>
            </a:r>
            <a:endParaRPr lang="en-US" b="0" dirty="0"/>
          </a:p>
        </p:txBody>
      </p:sp>
      <p:sp>
        <p:nvSpPr>
          <p:cNvPr id="282" name="Content Placeholder 2">
            <a:extLst>
              <a:ext uri="{FF2B5EF4-FFF2-40B4-BE49-F238E27FC236}">
                <a16:creationId xmlns:a16="http://schemas.microsoft.com/office/drawing/2014/main" id="{CF604CD3-FB01-40B3-9D0B-5CEF8F1772D9}"/>
              </a:ext>
            </a:extLst>
          </p:cNvPr>
          <p:cNvSpPr>
            <a:spLocks noGrp="1"/>
          </p:cNvSpPr>
          <p:nvPr>
            <p:ph idx="1"/>
          </p:nvPr>
        </p:nvSpPr>
        <p:spPr>
          <a:xfrm>
            <a:off x="28575" y="4030335"/>
            <a:ext cx="12174279" cy="3200967"/>
          </a:xfrm>
        </p:spPr>
        <p:txBody>
          <a:bodyPr/>
          <a:lstStyle/>
          <a:p>
            <a:pPr marL="0" indent="0" eaLnBrk="1" hangingPunct="1">
              <a:buNone/>
            </a:pPr>
            <a:r>
              <a:rPr lang="en-US" altLang="en-US" sz="2400" dirty="0">
                <a:latin typeface="Book Antiqua" panose="02040602050305030304" pitchFamily="18" charset="0"/>
              </a:rPr>
              <a:t>Activities </a:t>
            </a:r>
            <a:r>
              <a:rPr lang="en-US" altLang="en-US" sz="2400" b="1" dirty="0">
                <a:latin typeface="Book Antiqua" panose="02040602050305030304" pitchFamily="18" charset="0"/>
              </a:rPr>
              <a:t>A</a:t>
            </a:r>
            <a:r>
              <a:rPr lang="en-US" altLang="en-US" sz="2400" dirty="0">
                <a:latin typeface="Book Antiqua" panose="02040602050305030304" pitchFamily="18" charset="0"/>
              </a:rPr>
              <a:t>,</a:t>
            </a:r>
            <a:r>
              <a:rPr lang="en-US" altLang="en-US" sz="2400" b="1" dirty="0">
                <a:latin typeface="Book Antiqua" panose="02040602050305030304" pitchFamily="18" charset="0"/>
              </a:rPr>
              <a:t>C</a:t>
            </a:r>
            <a:r>
              <a:rPr lang="en-US" altLang="en-US" sz="2400" dirty="0">
                <a:latin typeface="Book Antiqua" panose="02040602050305030304" pitchFamily="18" charset="0"/>
              </a:rPr>
              <a:t>, and </a:t>
            </a:r>
            <a:r>
              <a:rPr lang="en-US" altLang="en-US" sz="2400" b="1" dirty="0">
                <a:latin typeface="Book Antiqua" panose="02040602050305030304" pitchFamily="18" charset="0"/>
              </a:rPr>
              <a:t>F</a:t>
            </a:r>
            <a:r>
              <a:rPr lang="en-US" altLang="en-US" sz="2400" dirty="0">
                <a:latin typeface="Book Antiqua" panose="02040602050305030304" pitchFamily="18" charset="0"/>
              </a:rPr>
              <a:t> are on Critical Path. </a:t>
            </a:r>
            <a:r>
              <a:rPr lang="en-US" altLang="en-US" sz="2400" b="1" dirty="0">
                <a:latin typeface="Book Antiqua" panose="02040602050305030304" pitchFamily="18" charset="0"/>
              </a:rPr>
              <a:t>A</a:t>
            </a:r>
            <a:r>
              <a:rPr lang="en-US" altLang="en-US" sz="2400" dirty="0">
                <a:latin typeface="Book Antiqua" panose="02040602050305030304" pitchFamily="18" charset="0"/>
              </a:rPr>
              <a:t> and </a:t>
            </a:r>
            <a:r>
              <a:rPr lang="en-US" altLang="en-US" sz="2400" b="1" dirty="0">
                <a:latin typeface="Book Antiqua" panose="02040602050305030304" pitchFamily="18" charset="0"/>
              </a:rPr>
              <a:t>C</a:t>
            </a:r>
            <a:r>
              <a:rPr lang="en-US" altLang="en-US" sz="2400" dirty="0">
                <a:latin typeface="Book Antiqua" panose="02040602050305030304" pitchFamily="18" charset="0"/>
              </a:rPr>
              <a:t> are the least-cost choice. We crash A because it affects two paths. Lower </a:t>
            </a:r>
            <a:r>
              <a:rPr lang="en-US" altLang="en-US" sz="2400" b="1" dirty="0">
                <a:latin typeface="Book Antiqua" panose="02040602050305030304" pitchFamily="18" charset="0"/>
              </a:rPr>
              <a:t>A</a:t>
            </a:r>
            <a:r>
              <a:rPr lang="en-US" altLang="en-US" sz="2400" dirty="0">
                <a:latin typeface="Book Antiqua" panose="02040602050305030304" pitchFamily="18" charset="0"/>
              </a:rPr>
              <a:t>’s normal time by one day.</a:t>
            </a:r>
          </a:p>
          <a:p>
            <a:pPr marL="0" indent="0" eaLnBrk="1" hangingPunct="1">
              <a:buNone/>
            </a:pPr>
            <a:r>
              <a:rPr lang="en-US" altLang="en-US" sz="2400" dirty="0">
                <a:latin typeface="Book Antiqua" panose="02040602050305030304" pitchFamily="18" charset="0"/>
              </a:rPr>
              <a:t>It now equals the crash time and cannot be shortened further.</a:t>
            </a:r>
          </a:p>
          <a:p>
            <a:pPr marL="0" indent="0" eaLnBrk="1" hangingPunct="1">
              <a:buNone/>
            </a:pPr>
            <a:r>
              <a:rPr lang="en-US" altLang="en-US" sz="2400" dirty="0">
                <a:latin typeface="Book Antiqua" panose="02040602050305030304" pitchFamily="18" charset="0"/>
              </a:rPr>
              <a:t>The critical path is unchanged.</a:t>
            </a:r>
          </a:p>
          <a:p>
            <a:pPr marL="0" indent="0" eaLnBrk="1" hangingPunct="1">
              <a:buNone/>
            </a:pPr>
            <a:r>
              <a:rPr lang="en-US" altLang="en-US" sz="2400" dirty="0">
                <a:latin typeface="Book Antiqua" panose="02040602050305030304" pitchFamily="18" charset="0"/>
              </a:rPr>
              <a:t>The critical time will be lowered to 20 days.</a:t>
            </a:r>
          </a:p>
          <a:p>
            <a:pPr marL="0" indent="0" eaLnBrk="1" hangingPunct="1">
              <a:buNone/>
            </a:pPr>
            <a:r>
              <a:rPr lang="en-US" altLang="en-US" sz="2400" dirty="0">
                <a:latin typeface="Book Antiqua" panose="02040602050305030304" pitchFamily="18" charset="0"/>
              </a:rPr>
              <a:t>The cost of the project will be $400+30(</a:t>
            </a:r>
            <a:r>
              <a:rPr lang="en-US" altLang="en-US" sz="2400" b="1" dirty="0">
                <a:latin typeface="Book Antiqua" panose="02040602050305030304" pitchFamily="18" charset="0"/>
              </a:rPr>
              <a:t>A</a:t>
            </a:r>
            <a:r>
              <a:rPr lang="en-US" altLang="en-US" sz="2400" dirty="0">
                <a:latin typeface="Book Antiqua" panose="02040602050305030304" pitchFamily="18" charset="0"/>
              </a:rPr>
              <a:t>)= $430.</a:t>
            </a:r>
          </a:p>
        </p:txBody>
      </p:sp>
      <p:graphicFrame>
        <p:nvGraphicFramePr>
          <p:cNvPr id="6" name="Object 5">
            <a:extLst>
              <a:ext uri="{FF2B5EF4-FFF2-40B4-BE49-F238E27FC236}">
                <a16:creationId xmlns:a16="http://schemas.microsoft.com/office/drawing/2014/main" id="{E1DE9DF7-D337-4B3F-8D14-B02FDA78C67A}"/>
              </a:ext>
            </a:extLst>
          </p:cNvPr>
          <p:cNvGraphicFramePr>
            <a:graphicFrameLocks noChangeAspect="1"/>
          </p:cNvGraphicFramePr>
          <p:nvPr/>
        </p:nvGraphicFramePr>
        <p:xfrm>
          <a:off x="38099" y="609600"/>
          <a:ext cx="11866133" cy="3296148"/>
        </p:xfrm>
        <a:graphic>
          <a:graphicData uri="http://schemas.openxmlformats.org/presentationml/2006/ole">
            <mc:AlternateContent xmlns:mc="http://schemas.openxmlformats.org/markup-compatibility/2006">
              <mc:Choice xmlns:v="urn:schemas-microsoft-com:vml" Requires="v">
                <p:oleObj spid="_x0000_s223234" name="Worksheet" r:id="rId3" imgW="10801165" imgH="3000375" progId="Excel.Sheet.12">
                  <p:embed/>
                </p:oleObj>
              </mc:Choice>
              <mc:Fallback>
                <p:oleObj name="Worksheet" r:id="rId3" imgW="10801165" imgH="3000375" progId="Excel.Sheet.12">
                  <p:embed/>
                  <p:pic>
                    <p:nvPicPr>
                      <p:cNvPr id="6" name="Object 5">
                        <a:extLst>
                          <a:ext uri="{FF2B5EF4-FFF2-40B4-BE49-F238E27FC236}">
                            <a16:creationId xmlns:a16="http://schemas.microsoft.com/office/drawing/2014/main" id="{E1DE9DF7-D337-4B3F-8D14-B02FDA78C67A}"/>
                          </a:ext>
                        </a:extLst>
                      </p:cNvPr>
                      <p:cNvPicPr/>
                      <p:nvPr/>
                    </p:nvPicPr>
                    <p:blipFill>
                      <a:blip r:embed="rId4"/>
                      <a:stretch>
                        <a:fillRect/>
                      </a:stretch>
                    </p:blipFill>
                    <p:spPr>
                      <a:xfrm>
                        <a:off x="38099" y="609600"/>
                        <a:ext cx="11866133" cy="3296148"/>
                      </a:xfrm>
                      <a:prstGeom prst="rect">
                        <a:avLst/>
                      </a:prstGeom>
                    </p:spPr>
                  </p:pic>
                </p:oleObj>
              </mc:Fallback>
            </mc:AlternateContent>
          </a:graphicData>
        </a:graphic>
      </p:graphicFrame>
      <p:pic>
        <p:nvPicPr>
          <p:cNvPr id="164898" name="Straight Arrow Connector 2">
            <a:extLst>
              <a:ext uri="{FF2B5EF4-FFF2-40B4-BE49-F238E27FC236}">
                <a16:creationId xmlns:a16="http://schemas.microsoft.com/office/drawing/2014/main" id="{F37A2074-3147-4687-B7B2-3D2D1FB58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90500"/>
            <a:ext cx="8572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618334"/>
      </p:ext>
    </p:extLst>
  </p:cSld>
  <p:clrMapOvr>
    <a:masterClrMapping/>
  </p:clrMapOvr>
  <p:transition>
    <p:dissolv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CC9D-E782-4230-91FF-7270005D40EC}"/>
              </a:ext>
            </a:extLst>
          </p:cNvPr>
          <p:cNvSpPr>
            <a:spLocks noGrp="1"/>
          </p:cNvSpPr>
          <p:nvPr>
            <p:ph type="title"/>
          </p:nvPr>
        </p:nvSpPr>
        <p:spPr/>
        <p:txBody>
          <a:bodyPr>
            <a:normAutofit fontScale="90000"/>
          </a:bodyPr>
          <a:lstStyle/>
          <a:p>
            <a:r>
              <a:rPr lang="en-US" altLang="en-US" dirty="0"/>
              <a:t>C</a:t>
            </a:r>
            <a:r>
              <a:rPr lang="en-US" altLang="en-US" b="0" dirty="0"/>
              <a:t>rashing 20 Days to 19 Days Network</a:t>
            </a:r>
            <a:endParaRPr lang="en-US" dirty="0"/>
          </a:p>
        </p:txBody>
      </p:sp>
      <p:sp>
        <p:nvSpPr>
          <p:cNvPr id="4" name="Content Placeholder 2">
            <a:extLst>
              <a:ext uri="{FF2B5EF4-FFF2-40B4-BE49-F238E27FC236}">
                <a16:creationId xmlns:a16="http://schemas.microsoft.com/office/drawing/2014/main" id="{DCB1A865-EBA4-408E-AFCD-6384F0C17570}"/>
              </a:ext>
            </a:extLst>
          </p:cNvPr>
          <p:cNvSpPr>
            <a:spLocks noGrp="1"/>
          </p:cNvSpPr>
          <p:nvPr>
            <p:ph idx="1"/>
          </p:nvPr>
        </p:nvSpPr>
        <p:spPr>
          <a:xfrm>
            <a:off x="76200" y="4171138"/>
            <a:ext cx="11811000" cy="2685288"/>
          </a:xfrm>
        </p:spPr>
        <p:txBody>
          <a:bodyPr/>
          <a:lstStyle/>
          <a:p>
            <a:pPr marL="0" indent="0" eaLnBrk="1" hangingPunct="1">
              <a:buNone/>
            </a:pPr>
            <a:r>
              <a:rPr lang="en-US" altLang="en-US" sz="2400" dirty="0">
                <a:latin typeface="Book Antiqua" panose="02040602050305030304" pitchFamily="18" charset="0"/>
              </a:rPr>
              <a:t>Activities </a:t>
            </a:r>
            <a:r>
              <a:rPr lang="en-US" altLang="en-US" sz="2400" b="1" dirty="0">
                <a:latin typeface="Book Antiqua" panose="02040602050305030304" pitchFamily="18" charset="0"/>
              </a:rPr>
              <a:t>A</a:t>
            </a:r>
            <a:r>
              <a:rPr lang="en-US" altLang="en-US" sz="2400" dirty="0">
                <a:latin typeface="Book Antiqua" panose="02040602050305030304" pitchFamily="18" charset="0"/>
              </a:rPr>
              <a:t>,</a:t>
            </a:r>
            <a:r>
              <a:rPr lang="en-US" altLang="en-US" sz="2400" b="1" dirty="0">
                <a:latin typeface="Book Antiqua" panose="02040602050305030304" pitchFamily="18" charset="0"/>
              </a:rPr>
              <a:t>C</a:t>
            </a:r>
            <a:r>
              <a:rPr lang="en-US" altLang="en-US" sz="2400" dirty="0">
                <a:latin typeface="Book Antiqua" panose="02040602050305030304" pitchFamily="18" charset="0"/>
              </a:rPr>
              <a:t>, &amp; </a:t>
            </a:r>
            <a:r>
              <a:rPr lang="en-US" altLang="en-US" sz="2400" b="1" dirty="0">
                <a:latin typeface="Book Antiqua" panose="02040602050305030304" pitchFamily="18" charset="0"/>
              </a:rPr>
              <a:t>F </a:t>
            </a:r>
            <a:r>
              <a:rPr lang="en-US" altLang="en-US" sz="2400" dirty="0">
                <a:latin typeface="Book Antiqua" panose="02040602050305030304" pitchFamily="18" charset="0"/>
              </a:rPr>
              <a:t>are still on the critical path.  </a:t>
            </a:r>
          </a:p>
          <a:p>
            <a:pPr marL="0" indent="0" eaLnBrk="1" hangingPunct="1">
              <a:buNone/>
            </a:pPr>
            <a:r>
              <a:rPr lang="en-US" altLang="en-US" sz="2400" b="1" dirty="0">
                <a:latin typeface="Book Antiqua" panose="02040602050305030304" pitchFamily="18" charset="0"/>
              </a:rPr>
              <a:t>A</a:t>
            </a:r>
            <a:r>
              <a:rPr lang="en-US" altLang="en-US" sz="2400" dirty="0">
                <a:latin typeface="Book Antiqua" panose="02040602050305030304" pitchFamily="18" charset="0"/>
              </a:rPr>
              <a:t> cannot be crashed any more. C is  the least-cost choice. </a:t>
            </a:r>
          </a:p>
          <a:p>
            <a:pPr marL="0" indent="0" eaLnBrk="1" hangingPunct="1">
              <a:buNone/>
            </a:pPr>
            <a:r>
              <a:rPr lang="en-US" altLang="en-US" sz="2400" dirty="0">
                <a:latin typeface="Book Antiqua" panose="02040602050305030304" pitchFamily="18" charset="0"/>
              </a:rPr>
              <a:t>Lower </a:t>
            </a:r>
            <a:r>
              <a:rPr lang="en-US" altLang="en-US" sz="2400" b="1" dirty="0">
                <a:latin typeface="Book Antiqua" panose="02040602050305030304" pitchFamily="18" charset="0"/>
              </a:rPr>
              <a:t>C</a:t>
            </a:r>
            <a:r>
              <a:rPr lang="en-US" altLang="en-US" sz="2400" dirty="0">
                <a:latin typeface="Book Antiqua" panose="02040602050305030304" pitchFamily="18" charset="0"/>
              </a:rPr>
              <a:t>’s normal time by one day. The critical path is unchanged</a:t>
            </a:r>
          </a:p>
          <a:p>
            <a:pPr marL="0" indent="0" eaLnBrk="1" hangingPunct="1">
              <a:buNone/>
            </a:pPr>
            <a:r>
              <a:rPr lang="en-US" altLang="en-US" sz="2400" dirty="0">
                <a:latin typeface="Book Antiqua" panose="02040602050305030304" pitchFamily="18" charset="0"/>
              </a:rPr>
              <a:t>The critical time will be lowered to 19 days</a:t>
            </a:r>
          </a:p>
          <a:p>
            <a:pPr marL="0" indent="0" eaLnBrk="1" hangingPunct="1">
              <a:buNone/>
            </a:pPr>
            <a:r>
              <a:rPr lang="en-US" altLang="en-US" sz="2400" dirty="0">
                <a:latin typeface="Book Antiqua" panose="02040602050305030304" pitchFamily="18" charset="0"/>
              </a:rPr>
              <a:t>The cost of the project will be $400+ 30(</a:t>
            </a:r>
            <a:r>
              <a:rPr lang="en-US" altLang="en-US" sz="2400" b="1" dirty="0">
                <a:latin typeface="Book Antiqua" panose="02040602050305030304" pitchFamily="18" charset="0"/>
              </a:rPr>
              <a:t>A</a:t>
            </a:r>
            <a:r>
              <a:rPr lang="en-US" altLang="en-US" sz="2400" dirty="0">
                <a:latin typeface="Book Antiqua" panose="02040602050305030304" pitchFamily="18" charset="0"/>
              </a:rPr>
              <a:t>) + 30(</a:t>
            </a:r>
            <a:r>
              <a:rPr lang="en-US" altLang="en-US" sz="2400" b="1" dirty="0">
                <a:latin typeface="Book Antiqua" panose="02040602050305030304" pitchFamily="18" charset="0"/>
              </a:rPr>
              <a:t>C</a:t>
            </a:r>
            <a:r>
              <a:rPr lang="en-US" altLang="en-US" sz="2400" dirty="0">
                <a:latin typeface="Book Antiqua" panose="02040602050305030304" pitchFamily="18" charset="0"/>
              </a:rPr>
              <a:t>) = $460</a:t>
            </a:r>
          </a:p>
          <a:p>
            <a:pPr eaLnBrk="1" hangingPunct="1"/>
            <a:endParaRPr lang="en-US" altLang="en-US" sz="2400" dirty="0">
              <a:latin typeface="Book Antiqua" panose="02040602050305030304" pitchFamily="18" charset="0"/>
            </a:endParaRPr>
          </a:p>
          <a:p>
            <a:pPr eaLnBrk="1" hangingPunct="1">
              <a:buFont typeface="Wingdings" panose="05000000000000000000" pitchFamily="2" charset="2"/>
              <a:buNone/>
            </a:pPr>
            <a:endParaRPr lang="en-US" altLang="en-US" sz="2400" dirty="0">
              <a:latin typeface="Book Antiqua" panose="02040602050305030304" pitchFamily="18" charset="0"/>
            </a:endParaRPr>
          </a:p>
        </p:txBody>
      </p:sp>
      <p:graphicFrame>
        <p:nvGraphicFramePr>
          <p:cNvPr id="8" name="Object 7">
            <a:extLst>
              <a:ext uri="{FF2B5EF4-FFF2-40B4-BE49-F238E27FC236}">
                <a16:creationId xmlns:a16="http://schemas.microsoft.com/office/drawing/2014/main" id="{1391734F-CBD8-4C98-A4BA-9BB4F85BA579}"/>
              </a:ext>
            </a:extLst>
          </p:cNvPr>
          <p:cNvGraphicFramePr>
            <a:graphicFrameLocks noChangeAspect="1"/>
          </p:cNvGraphicFramePr>
          <p:nvPr/>
        </p:nvGraphicFramePr>
        <p:xfrm>
          <a:off x="8859" y="591312"/>
          <a:ext cx="12135917" cy="3371088"/>
        </p:xfrm>
        <a:graphic>
          <a:graphicData uri="http://schemas.openxmlformats.org/presentationml/2006/ole">
            <mc:AlternateContent xmlns:mc="http://schemas.openxmlformats.org/markup-compatibility/2006">
              <mc:Choice xmlns:v="urn:schemas-microsoft-com:vml" Requires="v">
                <p:oleObj spid="_x0000_s224258" name="Worksheet" r:id="rId3" imgW="10801165" imgH="3000375" progId="Excel.Sheet.12">
                  <p:embed/>
                </p:oleObj>
              </mc:Choice>
              <mc:Fallback>
                <p:oleObj name="Worksheet" r:id="rId3" imgW="10801165" imgH="3000375" progId="Excel.Sheet.12">
                  <p:embed/>
                  <p:pic>
                    <p:nvPicPr>
                      <p:cNvPr id="8" name="Object 7">
                        <a:extLst>
                          <a:ext uri="{FF2B5EF4-FFF2-40B4-BE49-F238E27FC236}">
                            <a16:creationId xmlns:a16="http://schemas.microsoft.com/office/drawing/2014/main" id="{1391734F-CBD8-4C98-A4BA-9BB4F85BA579}"/>
                          </a:ext>
                        </a:extLst>
                      </p:cNvPr>
                      <p:cNvPicPr/>
                      <p:nvPr/>
                    </p:nvPicPr>
                    <p:blipFill>
                      <a:blip r:embed="rId4"/>
                      <a:stretch>
                        <a:fillRect/>
                      </a:stretch>
                    </p:blipFill>
                    <p:spPr>
                      <a:xfrm>
                        <a:off x="8859" y="591312"/>
                        <a:ext cx="12135917" cy="3371088"/>
                      </a:xfrm>
                      <a:prstGeom prst="rect">
                        <a:avLst/>
                      </a:prstGeom>
                    </p:spPr>
                  </p:pic>
                </p:oleObj>
              </mc:Fallback>
            </mc:AlternateContent>
          </a:graphicData>
        </a:graphic>
      </p:graphicFrame>
    </p:spTree>
    <p:extLst>
      <p:ext uri="{BB962C8B-B14F-4D97-AF65-F5344CB8AC3E}">
        <p14:creationId xmlns:p14="http://schemas.microsoft.com/office/powerpoint/2010/main" val="505873713"/>
      </p:ext>
    </p:extLst>
  </p:cSld>
  <p:clrMapOvr>
    <a:masterClrMapping/>
  </p:clrMapOvr>
  <p:transition>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CC9D-E782-4230-91FF-7270005D40EC}"/>
              </a:ext>
            </a:extLst>
          </p:cNvPr>
          <p:cNvSpPr>
            <a:spLocks noGrp="1"/>
          </p:cNvSpPr>
          <p:nvPr>
            <p:ph type="title"/>
          </p:nvPr>
        </p:nvSpPr>
        <p:spPr/>
        <p:txBody>
          <a:bodyPr>
            <a:normAutofit fontScale="90000"/>
          </a:bodyPr>
          <a:lstStyle/>
          <a:p>
            <a:r>
              <a:rPr lang="en-US" altLang="en-US" dirty="0"/>
              <a:t>C</a:t>
            </a:r>
            <a:r>
              <a:rPr lang="en-US" altLang="en-US" b="0" dirty="0"/>
              <a:t>rashing 19 Days to 18 Days Network</a:t>
            </a:r>
            <a:endParaRPr lang="en-US" dirty="0"/>
          </a:p>
        </p:txBody>
      </p:sp>
      <p:sp>
        <p:nvSpPr>
          <p:cNvPr id="8" name="Content Placeholder 2">
            <a:extLst>
              <a:ext uri="{FF2B5EF4-FFF2-40B4-BE49-F238E27FC236}">
                <a16:creationId xmlns:a16="http://schemas.microsoft.com/office/drawing/2014/main" id="{99D04E90-7720-4C8C-B5EB-B9727678AF74}"/>
              </a:ext>
            </a:extLst>
          </p:cNvPr>
          <p:cNvSpPr>
            <a:spLocks noGrp="1"/>
          </p:cNvSpPr>
          <p:nvPr>
            <p:ph idx="1"/>
          </p:nvPr>
        </p:nvSpPr>
        <p:spPr>
          <a:xfrm>
            <a:off x="76200" y="3916326"/>
            <a:ext cx="12268200" cy="2666999"/>
          </a:xfrm>
        </p:spPr>
        <p:txBody>
          <a:bodyPr/>
          <a:lstStyle/>
          <a:p>
            <a:pPr marL="0" indent="0" eaLnBrk="1" hangingPunct="1">
              <a:buNone/>
            </a:pPr>
            <a:r>
              <a:rPr lang="en-US" altLang="en-US" sz="2400" dirty="0">
                <a:latin typeface="Book Antiqua" panose="02040602050305030304" pitchFamily="18" charset="0"/>
              </a:rPr>
              <a:t>All activities are now critical.  3 paths; ACF,EDG, and BEG. A cannot be crashed any more. The only way to crash ACF is to crash C or F. C is cheaper.</a:t>
            </a:r>
          </a:p>
          <a:p>
            <a:pPr marL="0" indent="0">
              <a:buNone/>
            </a:pPr>
            <a:r>
              <a:rPr lang="en-US" altLang="en-US" sz="2400" dirty="0">
                <a:latin typeface="Book Antiqua" panose="02040602050305030304" pitchFamily="18" charset="0"/>
              </a:rPr>
              <a:t>On ADG path, A and D  cannot be crashed. The only way to crash ADG is to crash G. Crashing G crashes BEG path too.</a:t>
            </a:r>
          </a:p>
          <a:p>
            <a:pPr marL="0" indent="0" eaLnBrk="1" hangingPunct="1">
              <a:buNone/>
            </a:pPr>
            <a:r>
              <a:rPr lang="en-US" altLang="en-US" sz="2400" dirty="0">
                <a:latin typeface="Book Antiqua" panose="02040602050305030304" pitchFamily="18" charset="0"/>
              </a:rPr>
              <a:t>The critical time will be lowered to 18 days</a:t>
            </a:r>
          </a:p>
          <a:p>
            <a:pPr marL="0" indent="0" eaLnBrk="1" hangingPunct="1">
              <a:buNone/>
            </a:pPr>
            <a:r>
              <a:rPr lang="en-US" altLang="en-US" sz="2400" dirty="0">
                <a:latin typeface="Book Antiqua" panose="02040602050305030304" pitchFamily="18" charset="0"/>
              </a:rPr>
              <a:t>The cost of the project will be $400+ 30(</a:t>
            </a:r>
            <a:r>
              <a:rPr lang="en-US" altLang="en-US" sz="2400" b="1" dirty="0">
                <a:latin typeface="Book Antiqua" panose="02040602050305030304" pitchFamily="18" charset="0"/>
              </a:rPr>
              <a:t>A</a:t>
            </a:r>
            <a:r>
              <a:rPr lang="en-US" altLang="en-US" sz="2400" dirty="0">
                <a:latin typeface="Book Antiqua" panose="02040602050305030304" pitchFamily="18" charset="0"/>
              </a:rPr>
              <a:t>) + 30(</a:t>
            </a:r>
            <a:r>
              <a:rPr lang="en-US" altLang="en-US" sz="2400" b="1" dirty="0">
                <a:latin typeface="Book Antiqua" panose="02040602050305030304" pitchFamily="18" charset="0"/>
              </a:rPr>
              <a:t>C2</a:t>
            </a:r>
            <a:r>
              <a:rPr lang="en-US" altLang="en-US" sz="2400" dirty="0">
                <a:latin typeface="Book Antiqua" panose="02040602050305030304" pitchFamily="18" charset="0"/>
              </a:rPr>
              <a:t>) + 60(G)  = $550</a:t>
            </a:r>
          </a:p>
        </p:txBody>
      </p:sp>
      <p:graphicFrame>
        <p:nvGraphicFramePr>
          <p:cNvPr id="9" name="Object 8">
            <a:extLst>
              <a:ext uri="{FF2B5EF4-FFF2-40B4-BE49-F238E27FC236}">
                <a16:creationId xmlns:a16="http://schemas.microsoft.com/office/drawing/2014/main" id="{EFEE60EF-8D8A-4D34-A79A-689363EFC11D}"/>
              </a:ext>
            </a:extLst>
          </p:cNvPr>
          <p:cNvGraphicFramePr>
            <a:graphicFrameLocks noChangeAspect="1"/>
          </p:cNvGraphicFramePr>
          <p:nvPr/>
        </p:nvGraphicFramePr>
        <p:xfrm>
          <a:off x="0" y="604284"/>
          <a:ext cx="11814898" cy="3281916"/>
        </p:xfrm>
        <a:graphic>
          <a:graphicData uri="http://schemas.openxmlformats.org/presentationml/2006/ole">
            <mc:AlternateContent xmlns:mc="http://schemas.openxmlformats.org/markup-compatibility/2006">
              <mc:Choice xmlns:v="urn:schemas-microsoft-com:vml" Requires="v">
                <p:oleObj spid="_x0000_s225282" name="Worksheet" r:id="rId3" imgW="10801165" imgH="3000375" progId="Excel.Sheet.12">
                  <p:embed/>
                </p:oleObj>
              </mc:Choice>
              <mc:Fallback>
                <p:oleObj name="Worksheet" r:id="rId3" imgW="10801165" imgH="3000375" progId="Excel.Sheet.12">
                  <p:embed/>
                  <p:pic>
                    <p:nvPicPr>
                      <p:cNvPr id="9" name="Object 8">
                        <a:extLst>
                          <a:ext uri="{FF2B5EF4-FFF2-40B4-BE49-F238E27FC236}">
                            <a16:creationId xmlns:a16="http://schemas.microsoft.com/office/drawing/2014/main" id="{EFEE60EF-8D8A-4D34-A79A-689363EFC11D}"/>
                          </a:ext>
                        </a:extLst>
                      </p:cNvPr>
                      <p:cNvPicPr/>
                      <p:nvPr/>
                    </p:nvPicPr>
                    <p:blipFill>
                      <a:blip r:embed="rId4"/>
                      <a:stretch>
                        <a:fillRect/>
                      </a:stretch>
                    </p:blipFill>
                    <p:spPr>
                      <a:xfrm>
                        <a:off x="0" y="604284"/>
                        <a:ext cx="11814898" cy="3281916"/>
                      </a:xfrm>
                      <a:prstGeom prst="rect">
                        <a:avLst/>
                      </a:prstGeom>
                    </p:spPr>
                  </p:pic>
                </p:oleObj>
              </mc:Fallback>
            </mc:AlternateContent>
          </a:graphicData>
        </a:graphic>
      </p:graphicFrame>
    </p:spTree>
    <p:extLst>
      <p:ext uri="{BB962C8B-B14F-4D97-AF65-F5344CB8AC3E}">
        <p14:creationId xmlns:p14="http://schemas.microsoft.com/office/powerpoint/2010/main" val="2681408611"/>
      </p:ext>
    </p:extLst>
  </p:cSld>
  <p:clrMapOvr>
    <a:masterClrMapping/>
  </p:clrMapOvr>
  <p:transition>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8F9F-73BB-4F9A-A291-796137441B01}"/>
              </a:ext>
            </a:extLst>
          </p:cNvPr>
          <p:cNvSpPr>
            <a:spLocks noGrp="1"/>
          </p:cNvSpPr>
          <p:nvPr>
            <p:ph type="title"/>
          </p:nvPr>
        </p:nvSpPr>
        <p:spPr/>
        <p:txBody>
          <a:bodyPr>
            <a:normAutofit fontScale="90000"/>
          </a:bodyPr>
          <a:lstStyle/>
          <a:p>
            <a:r>
              <a:rPr lang="en-US" altLang="en-US" dirty="0"/>
              <a:t>C</a:t>
            </a:r>
            <a:r>
              <a:rPr lang="en-US" altLang="en-US" b="0" dirty="0"/>
              <a:t>rashing 18 Days to 17 Days Network</a:t>
            </a:r>
            <a:endParaRPr lang="en-US" dirty="0"/>
          </a:p>
        </p:txBody>
      </p:sp>
      <p:sp>
        <p:nvSpPr>
          <p:cNvPr id="7" name="Content Placeholder 2">
            <a:extLst>
              <a:ext uri="{FF2B5EF4-FFF2-40B4-BE49-F238E27FC236}">
                <a16:creationId xmlns:a16="http://schemas.microsoft.com/office/drawing/2014/main" id="{939F13B2-DF23-43FA-8A4A-2DFD136A9480}"/>
              </a:ext>
            </a:extLst>
          </p:cNvPr>
          <p:cNvSpPr>
            <a:spLocks noGrp="1"/>
          </p:cNvSpPr>
          <p:nvPr>
            <p:ph idx="1"/>
          </p:nvPr>
        </p:nvSpPr>
        <p:spPr>
          <a:xfrm>
            <a:off x="152400" y="4270177"/>
            <a:ext cx="12220353" cy="1896707"/>
          </a:xfrm>
        </p:spPr>
        <p:txBody>
          <a:bodyPr/>
          <a:lstStyle/>
          <a:p>
            <a:pPr marL="0" indent="0" eaLnBrk="1" hangingPunct="1">
              <a:buNone/>
            </a:pPr>
            <a:r>
              <a:rPr lang="en-US" altLang="en-US" sz="2400" dirty="0">
                <a:latin typeface="Book Antiqua" panose="02040602050305030304" pitchFamily="18" charset="0"/>
              </a:rPr>
              <a:t>All activities are critical. There are three paces ACF, ADG, and BEG.</a:t>
            </a:r>
          </a:p>
          <a:p>
            <a:pPr marL="0" indent="0" eaLnBrk="1" hangingPunct="1">
              <a:buNone/>
            </a:pPr>
            <a:r>
              <a:rPr lang="en-US" altLang="en-US" sz="2400" dirty="0">
                <a:latin typeface="Book Antiqua" panose="02040602050305030304" pitchFamily="18" charset="0"/>
              </a:rPr>
              <a:t>Crash F and G by 1 at cost of 60 +40 = 100  </a:t>
            </a:r>
          </a:p>
          <a:p>
            <a:pPr marL="0" indent="0" eaLnBrk="1" hangingPunct="1">
              <a:buNone/>
            </a:pPr>
            <a:r>
              <a:rPr lang="en-US" altLang="en-US" sz="2400" dirty="0">
                <a:latin typeface="Book Antiqua" panose="02040602050305030304" pitchFamily="18" charset="0"/>
              </a:rPr>
              <a:t>The critical time has been lowered to 17 days</a:t>
            </a:r>
          </a:p>
          <a:p>
            <a:pPr marL="0" indent="0" eaLnBrk="1" hangingPunct="1">
              <a:buNone/>
            </a:pPr>
            <a:r>
              <a:rPr lang="en-US" altLang="en-US" sz="2400" dirty="0">
                <a:latin typeface="Book Antiqua" panose="02040602050305030304" pitchFamily="18" charset="0"/>
              </a:rPr>
              <a:t>The cost of the project is $400+ 30(</a:t>
            </a:r>
            <a:r>
              <a:rPr lang="en-US" altLang="en-US" sz="2400" b="1" dirty="0">
                <a:latin typeface="Book Antiqua" panose="02040602050305030304" pitchFamily="18" charset="0"/>
              </a:rPr>
              <a:t>A</a:t>
            </a:r>
            <a:r>
              <a:rPr lang="en-US" altLang="en-US" sz="2400" dirty="0">
                <a:latin typeface="Book Antiqua" panose="02040602050305030304" pitchFamily="18" charset="0"/>
              </a:rPr>
              <a:t>) + 30(</a:t>
            </a:r>
            <a:r>
              <a:rPr lang="en-US" altLang="en-US" sz="2400" b="1" dirty="0">
                <a:latin typeface="Book Antiqua" panose="02040602050305030304" pitchFamily="18" charset="0"/>
              </a:rPr>
              <a:t>C2</a:t>
            </a:r>
            <a:r>
              <a:rPr lang="en-US" altLang="en-US" sz="2400" dirty="0">
                <a:latin typeface="Book Antiqua" panose="02040602050305030304" pitchFamily="18" charset="0"/>
              </a:rPr>
              <a:t>) + 60(G2)+40(F)  = $650</a:t>
            </a:r>
          </a:p>
          <a:p>
            <a:endParaRPr lang="en-US" sz="2400" dirty="0">
              <a:latin typeface="Book Antiqua" panose="02040602050305030304" pitchFamily="18" charset="0"/>
            </a:endParaRPr>
          </a:p>
        </p:txBody>
      </p:sp>
      <p:graphicFrame>
        <p:nvGraphicFramePr>
          <p:cNvPr id="8" name="Object 7">
            <a:extLst>
              <a:ext uri="{FF2B5EF4-FFF2-40B4-BE49-F238E27FC236}">
                <a16:creationId xmlns:a16="http://schemas.microsoft.com/office/drawing/2014/main" id="{46ADEEA1-A29B-4661-81AB-D3F98B24EEDE}"/>
              </a:ext>
            </a:extLst>
          </p:cNvPr>
          <p:cNvGraphicFramePr>
            <a:graphicFrameLocks noChangeAspect="1"/>
          </p:cNvGraphicFramePr>
          <p:nvPr/>
        </p:nvGraphicFramePr>
        <p:xfrm>
          <a:off x="74431" y="659220"/>
          <a:ext cx="12044564" cy="3345712"/>
        </p:xfrm>
        <a:graphic>
          <a:graphicData uri="http://schemas.openxmlformats.org/presentationml/2006/ole">
            <mc:AlternateContent xmlns:mc="http://schemas.openxmlformats.org/markup-compatibility/2006">
              <mc:Choice xmlns:v="urn:schemas-microsoft-com:vml" Requires="v">
                <p:oleObj spid="_x0000_s226306" name="Worksheet" r:id="rId3" imgW="10801165" imgH="3000375" progId="Excel.Sheet.12">
                  <p:embed/>
                </p:oleObj>
              </mc:Choice>
              <mc:Fallback>
                <p:oleObj name="Worksheet" r:id="rId3" imgW="10801165" imgH="3000375" progId="Excel.Sheet.12">
                  <p:embed/>
                  <p:pic>
                    <p:nvPicPr>
                      <p:cNvPr id="8" name="Object 7">
                        <a:extLst>
                          <a:ext uri="{FF2B5EF4-FFF2-40B4-BE49-F238E27FC236}">
                            <a16:creationId xmlns:a16="http://schemas.microsoft.com/office/drawing/2014/main" id="{46ADEEA1-A29B-4661-81AB-D3F98B24EEDE}"/>
                          </a:ext>
                        </a:extLst>
                      </p:cNvPr>
                      <p:cNvPicPr/>
                      <p:nvPr/>
                    </p:nvPicPr>
                    <p:blipFill>
                      <a:blip r:embed="rId4"/>
                      <a:stretch>
                        <a:fillRect/>
                      </a:stretch>
                    </p:blipFill>
                    <p:spPr>
                      <a:xfrm>
                        <a:off x="74431" y="659220"/>
                        <a:ext cx="12044564" cy="3345712"/>
                      </a:xfrm>
                      <a:prstGeom prst="rect">
                        <a:avLst/>
                      </a:prstGeom>
                    </p:spPr>
                  </p:pic>
                </p:oleObj>
              </mc:Fallback>
            </mc:AlternateContent>
          </a:graphicData>
        </a:graphic>
      </p:graphicFrame>
    </p:spTree>
    <p:extLst>
      <p:ext uri="{BB962C8B-B14F-4D97-AF65-F5344CB8AC3E}">
        <p14:creationId xmlns:p14="http://schemas.microsoft.com/office/powerpoint/2010/main" val="3992084218"/>
      </p:ext>
    </p:extLst>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D527-03CD-4012-8879-6049B9758FA6}"/>
              </a:ext>
            </a:extLst>
          </p:cNvPr>
          <p:cNvSpPr>
            <a:spLocks noGrp="1"/>
          </p:cNvSpPr>
          <p:nvPr>
            <p:ph type="title"/>
          </p:nvPr>
        </p:nvSpPr>
        <p:spPr/>
        <p:txBody>
          <a:bodyPr>
            <a:normAutofit fontScale="90000"/>
          </a:bodyPr>
          <a:lstStyle/>
          <a:p>
            <a:r>
              <a:rPr lang="en-US" altLang="en-US" dirty="0"/>
              <a:t>C</a:t>
            </a:r>
            <a:r>
              <a:rPr lang="en-US" altLang="en-US" b="0" dirty="0"/>
              <a:t>rashing 17 Days to 16 Days Network</a:t>
            </a:r>
            <a:endParaRPr lang="en-US" dirty="0"/>
          </a:p>
        </p:txBody>
      </p:sp>
      <p:sp>
        <p:nvSpPr>
          <p:cNvPr id="7" name="Content Placeholder 2">
            <a:extLst>
              <a:ext uri="{FF2B5EF4-FFF2-40B4-BE49-F238E27FC236}">
                <a16:creationId xmlns:a16="http://schemas.microsoft.com/office/drawing/2014/main" id="{6ABD1E6E-EE49-44C7-A4BB-14F71D301A8B}"/>
              </a:ext>
            </a:extLst>
          </p:cNvPr>
          <p:cNvSpPr>
            <a:spLocks noGrp="1"/>
          </p:cNvSpPr>
          <p:nvPr>
            <p:ph idx="1"/>
          </p:nvPr>
        </p:nvSpPr>
        <p:spPr>
          <a:xfrm>
            <a:off x="7088" y="4038600"/>
            <a:ext cx="12192000" cy="2061511"/>
          </a:xfrm>
        </p:spPr>
        <p:txBody>
          <a:bodyPr/>
          <a:lstStyle/>
          <a:p>
            <a:pPr marL="0" indent="0" eaLnBrk="1" hangingPunct="1">
              <a:buNone/>
            </a:pPr>
            <a:r>
              <a:rPr lang="en-US" altLang="en-US" sz="2400" dirty="0">
                <a:latin typeface="Book Antiqua" panose="02040602050305030304" pitchFamily="18" charset="0"/>
              </a:rPr>
              <a:t>We can shorten the project to 16 days by crashing F and G by another day.</a:t>
            </a:r>
          </a:p>
          <a:p>
            <a:pPr marL="0" indent="0" eaLnBrk="1" hangingPunct="1">
              <a:buNone/>
            </a:pPr>
            <a:r>
              <a:rPr lang="en-US" altLang="en-US" sz="2400" dirty="0">
                <a:latin typeface="Book Antiqua" panose="02040602050305030304" pitchFamily="18" charset="0"/>
              </a:rPr>
              <a:t>The cost of the project is $400+ 30(</a:t>
            </a:r>
            <a:r>
              <a:rPr lang="en-US" altLang="en-US" sz="2400" b="1" dirty="0">
                <a:latin typeface="Book Antiqua" panose="02040602050305030304" pitchFamily="18" charset="0"/>
              </a:rPr>
              <a:t>A</a:t>
            </a:r>
            <a:r>
              <a:rPr lang="en-US" altLang="en-US" sz="2400" dirty="0">
                <a:latin typeface="Book Antiqua" panose="02040602050305030304" pitchFamily="18" charset="0"/>
              </a:rPr>
              <a:t>) + 30(</a:t>
            </a:r>
            <a:r>
              <a:rPr lang="en-US" altLang="en-US" sz="2400" b="1" dirty="0">
                <a:latin typeface="Book Antiqua" panose="02040602050305030304" pitchFamily="18" charset="0"/>
              </a:rPr>
              <a:t>C2</a:t>
            </a:r>
            <a:r>
              <a:rPr lang="en-US" altLang="en-US" sz="2400" dirty="0">
                <a:latin typeface="Book Antiqua" panose="02040602050305030304" pitchFamily="18" charset="0"/>
              </a:rPr>
              <a:t>) + 60(G3)+40(F2)  = $750</a:t>
            </a:r>
          </a:p>
          <a:p>
            <a:pPr marL="0" indent="0" eaLnBrk="1" hangingPunct="1">
              <a:buNone/>
            </a:pPr>
            <a:r>
              <a:rPr lang="en-US" altLang="en-US" sz="2400" dirty="0">
                <a:latin typeface="Book Antiqua" panose="02040602050305030304" pitchFamily="18" charset="0"/>
              </a:rPr>
              <a:t>Activities </a:t>
            </a:r>
            <a:r>
              <a:rPr lang="en-US" altLang="en-US" sz="2400" b="1" dirty="0">
                <a:latin typeface="Book Antiqua" panose="02040602050305030304" pitchFamily="18" charset="0"/>
              </a:rPr>
              <a:t>A,C,F,</a:t>
            </a:r>
            <a:r>
              <a:rPr lang="en-US" altLang="en-US" sz="2400" dirty="0">
                <a:latin typeface="Book Antiqua" panose="02040602050305030304" pitchFamily="18" charset="0"/>
              </a:rPr>
              <a:t> and </a:t>
            </a:r>
            <a:r>
              <a:rPr lang="en-US" altLang="en-US" sz="2400" b="1" dirty="0">
                <a:latin typeface="Book Antiqua" panose="02040602050305030304" pitchFamily="18" charset="0"/>
              </a:rPr>
              <a:t>g</a:t>
            </a:r>
            <a:r>
              <a:rPr lang="en-US" altLang="en-US" sz="2400" dirty="0">
                <a:latin typeface="Book Antiqua" panose="02040602050305030304" pitchFamily="18" charset="0"/>
              </a:rPr>
              <a:t> have been crashed to their limits.</a:t>
            </a:r>
          </a:p>
          <a:p>
            <a:pPr marL="0" indent="0" eaLnBrk="1" hangingPunct="1">
              <a:buNone/>
            </a:pPr>
            <a:r>
              <a:rPr lang="en-US" altLang="en-US" sz="2400" dirty="0">
                <a:latin typeface="Book Antiqua" panose="02040602050305030304" pitchFamily="18" charset="0"/>
              </a:rPr>
              <a:t>No further crashing will help so </a:t>
            </a:r>
            <a:r>
              <a:rPr lang="en-US" altLang="en-US" sz="2400" b="1" dirty="0">
                <a:latin typeface="Book Antiqua" panose="02040602050305030304" pitchFamily="18" charset="0"/>
              </a:rPr>
              <a:t>B,D,</a:t>
            </a:r>
            <a:r>
              <a:rPr lang="en-US" altLang="en-US" sz="2400" dirty="0">
                <a:latin typeface="Book Antiqua" panose="02040602050305030304" pitchFamily="18" charset="0"/>
              </a:rPr>
              <a:t> and </a:t>
            </a:r>
            <a:r>
              <a:rPr lang="en-US" altLang="en-US" sz="2400" b="1" dirty="0">
                <a:latin typeface="Book Antiqua" panose="02040602050305030304" pitchFamily="18" charset="0"/>
              </a:rPr>
              <a:t>E</a:t>
            </a:r>
            <a:r>
              <a:rPr lang="en-US" altLang="en-US" sz="2400" dirty="0">
                <a:latin typeface="Book Antiqua" panose="02040602050305030304" pitchFamily="18" charset="0"/>
              </a:rPr>
              <a:t> remain at their normal times and costs.</a:t>
            </a:r>
          </a:p>
          <a:p>
            <a:pPr eaLnBrk="1" hangingPunct="1">
              <a:buFont typeface="Wingdings" panose="05000000000000000000" pitchFamily="2" charset="2"/>
              <a:buNone/>
            </a:pPr>
            <a:endParaRPr lang="en-US" altLang="en-US" sz="2400" dirty="0">
              <a:latin typeface="Book Antiqua" panose="02040602050305030304" pitchFamily="18" charset="0"/>
            </a:endParaRPr>
          </a:p>
        </p:txBody>
      </p:sp>
      <p:graphicFrame>
        <p:nvGraphicFramePr>
          <p:cNvPr id="8" name="Object 7">
            <a:extLst>
              <a:ext uri="{FF2B5EF4-FFF2-40B4-BE49-F238E27FC236}">
                <a16:creationId xmlns:a16="http://schemas.microsoft.com/office/drawing/2014/main" id="{B51A8816-380A-432B-B3D6-69C69EE7FCC0}"/>
              </a:ext>
            </a:extLst>
          </p:cNvPr>
          <p:cNvGraphicFramePr>
            <a:graphicFrameLocks noChangeAspect="1"/>
          </p:cNvGraphicFramePr>
          <p:nvPr/>
        </p:nvGraphicFramePr>
        <p:xfrm>
          <a:off x="0" y="591312"/>
          <a:ext cx="12044564" cy="3345712"/>
        </p:xfrm>
        <a:graphic>
          <a:graphicData uri="http://schemas.openxmlformats.org/presentationml/2006/ole">
            <mc:AlternateContent xmlns:mc="http://schemas.openxmlformats.org/markup-compatibility/2006">
              <mc:Choice xmlns:v="urn:schemas-microsoft-com:vml" Requires="v">
                <p:oleObj spid="_x0000_s227330" name="Worksheet" r:id="rId3" imgW="10801165" imgH="3000375" progId="Excel.Sheet.12">
                  <p:embed/>
                </p:oleObj>
              </mc:Choice>
              <mc:Fallback>
                <p:oleObj name="Worksheet" r:id="rId3" imgW="10801165" imgH="3000375" progId="Excel.Sheet.12">
                  <p:embed/>
                  <p:pic>
                    <p:nvPicPr>
                      <p:cNvPr id="8" name="Object 7">
                        <a:extLst>
                          <a:ext uri="{FF2B5EF4-FFF2-40B4-BE49-F238E27FC236}">
                            <a16:creationId xmlns:a16="http://schemas.microsoft.com/office/drawing/2014/main" id="{B51A8816-380A-432B-B3D6-69C69EE7FCC0}"/>
                          </a:ext>
                        </a:extLst>
                      </p:cNvPr>
                      <p:cNvPicPr/>
                      <p:nvPr/>
                    </p:nvPicPr>
                    <p:blipFill>
                      <a:blip r:embed="rId4"/>
                      <a:stretch>
                        <a:fillRect/>
                      </a:stretch>
                    </p:blipFill>
                    <p:spPr>
                      <a:xfrm>
                        <a:off x="0" y="591312"/>
                        <a:ext cx="12044564" cy="3345712"/>
                      </a:xfrm>
                      <a:prstGeom prst="rect">
                        <a:avLst/>
                      </a:prstGeom>
                    </p:spPr>
                  </p:pic>
                </p:oleObj>
              </mc:Fallback>
            </mc:AlternateContent>
          </a:graphicData>
        </a:graphic>
      </p:graphicFrame>
    </p:spTree>
    <p:extLst>
      <p:ext uri="{BB962C8B-B14F-4D97-AF65-F5344CB8AC3E}">
        <p14:creationId xmlns:p14="http://schemas.microsoft.com/office/powerpoint/2010/main" val="1815329592"/>
      </p:ext>
    </p:extLst>
  </p:cSld>
  <p:clrMapOvr>
    <a:masterClrMapping/>
  </p:clrMapOvr>
  <p:transition>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DD6C-43C3-4463-A8FC-1174630EA017}"/>
              </a:ext>
            </a:extLst>
          </p:cNvPr>
          <p:cNvSpPr>
            <a:spLocks noGrp="1"/>
          </p:cNvSpPr>
          <p:nvPr>
            <p:ph type="title"/>
          </p:nvPr>
        </p:nvSpPr>
        <p:spPr/>
        <p:txBody>
          <a:bodyPr>
            <a:normAutofit fontScale="90000"/>
          </a:bodyPr>
          <a:lstStyle/>
          <a:p>
            <a:r>
              <a:rPr lang="en-US" dirty="0"/>
              <a:t>Time-Cost Tradeoff</a:t>
            </a:r>
          </a:p>
        </p:txBody>
      </p:sp>
      <p:graphicFrame>
        <p:nvGraphicFramePr>
          <p:cNvPr id="4" name="Object 128">
            <a:extLst>
              <a:ext uri="{FF2B5EF4-FFF2-40B4-BE49-F238E27FC236}">
                <a16:creationId xmlns:a16="http://schemas.microsoft.com/office/drawing/2014/main" id="{3C893DC0-A0F2-4ECD-862C-76FADFFA5561}"/>
              </a:ext>
            </a:extLst>
          </p:cNvPr>
          <p:cNvGraphicFramePr>
            <a:graphicFrameLocks noChangeAspect="1"/>
          </p:cNvGraphicFramePr>
          <p:nvPr/>
        </p:nvGraphicFramePr>
        <p:xfrm>
          <a:off x="533400" y="1600200"/>
          <a:ext cx="8305800" cy="4749800"/>
        </p:xfrm>
        <a:graphic>
          <a:graphicData uri="http://schemas.openxmlformats.org/presentationml/2006/ole">
            <mc:AlternateContent xmlns:mc="http://schemas.openxmlformats.org/markup-compatibility/2006">
              <mc:Choice xmlns:v="urn:schemas-microsoft-com:vml" Requires="v">
                <p:oleObj spid="_x0000_s228354" name="Chart" r:id="rId3" imgW="4915002" imgH="2810028" progId="Excel.Chart.8">
                  <p:embed/>
                </p:oleObj>
              </mc:Choice>
              <mc:Fallback>
                <p:oleObj name="Chart" r:id="rId3" imgW="4915002" imgH="2810028" progId="Excel.Chart.8">
                  <p:embed/>
                  <p:pic>
                    <p:nvPicPr>
                      <p:cNvPr id="4" name="Object 128">
                        <a:extLst>
                          <a:ext uri="{FF2B5EF4-FFF2-40B4-BE49-F238E27FC236}">
                            <a16:creationId xmlns:a16="http://schemas.microsoft.com/office/drawing/2014/main" id="{3C893DC0-A0F2-4ECD-862C-76FADFFA5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83058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46224161"/>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0" y="0"/>
            <a:ext cx="11582400" cy="577851"/>
          </a:xfrm>
        </p:spPr>
        <p:txBody>
          <a:bodyPr/>
          <a:lstStyle/>
          <a:p>
            <a:r>
              <a:rPr lang="en-US" dirty="0">
                <a:cs typeface="Arial" charset="0"/>
              </a:rPr>
              <a:t>Forward Path;  Earliest Starts </a:t>
            </a:r>
            <a:endParaRPr lang="en-US" dirty="0"/>
          </a:p>
        </p:txBody>
      </p:sp>
      <p:grpSp>
        <p:nvGrpSpPr>
          <p:cNvPr id="23555" name="Group 49"/>
          <p:cNvGrpSpPr>
            <a:grpSpLocks/>
          </p:cNvGrpSpPr>
          <p:nvPr/>
        </p:nvGrpSpPr>
        <p:grpSpPr bwMode="auto">
          <a:xfrm>
            <a:off x="1762125" y="1447800"/>
            <a:ext cx="8777288" cy="4013200"/>
            <a:chOff x="150" y="1152"/>
            <a:chExt cx="5529" cy="2528"/>
          </a:xfrm>
        </p:grpSpPr>
        <p:grpSp>
          <p:nvGrpSpPr>
            <p:cNvPr id="23586" name="Group 3"/>
            <p:cNvGrpSpPr>
              <a:grpSpLocks/>
            </p:cNvGrpSpPr>
            <p:nvPr/>
          </p:nvGrpSpPr>
          <p:grpSpPr bwMode="auto">
            <a:xfrm>
              <a:off x="749" y="1389"/>
              <a:ext cx="4104" cy="2291"/>
              <a:chOff x="749" y="1389"/>
              <a:chExt cx="4104" cy="2291"/>
            </a:xfrm>
          </p:grpSpPr>
          <p:grpSp>
            <p:nvGrpSpPr>
              <p:cNvPr id="23613" name="Group 4"/>
              <p:cNvGrpSpPr>
                <a:grpSpLocks/>
              </p:cNvGrpSpPr>
              <p:nvPr/>
            </p:nvGrpSpPr>
            <p:grpSpPr bwMode="auto">
              <a:xfrm>
                <a:off x="771" y="1412"/>
                <a:ext cx="726" cy="499"/>
                <a:chOff x="771" y="1412"/>
                <a:chExt cx="726" cy="499"/>
              </a:xfrm>
            </p:grpSpPr>
            <p:sp>
              <p:nvSpPr>
                <p:cNvPr id="23629" name="Rectangle 5"/>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30" name="Text Box 6"/>
                <p:cNvSpPr txBox="1">
                  <a:spLocks noChangeArrowheads="1"/>
                </p:cNvSpPr>
                <p:nvPr/>
              </p:nvSpPr>
              <p:spPr bwMode="auto">
                <a:xfrm>
                  <a:off x="979" y="1544"/>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A1</a:t>
                  </a:r>
                </a:p>
              </p:txBody>
            </p:sp>
          </p:grpSp>
          <p:grpSp>
            <p:nvGrpSpPr>
              <p:cNvPr id="23614" name="Group 7"/>
              <p:cNvGrpSpPr>
                <a:grpSpLocks/>
              </p:cNvGrpSpPr>
              <p:nvPr/>
            </p:nvGrpSpPr>
            <p:grpSpPr bwMode="auto">
              <a:xfrm>
                <a:off x="2267" y="1389"/>
                <a:ext cx="726" cy="499"/>
                <a:chOff x="2267" y="1389"/>
                <a:chExt cx="726" cy="499"/>
              </a:xfrm>
            </p:grpSpPr>
            <p:sp>
              <p:nvSpPr>
                <p:cNvPr id="23627" name="Rectangle 8"/>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8" name="Text Box 9"/>
                <p:cNvSpPr txBox="1">
                  <a:spLocks noChangeArrowheads="1"/>
                </p:cNvSpPr>
                <p:nvPr/>
              </p:nvSpPr>
              <p:spPr bwMode="auto">
                <a:xfrm>
                  <a:off x="2465" y="1521"/>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A3</a:t>
                  </a:r>
                </a:p>
              </p:txBody>
            </p:sp>
          </p:grpSp>
          <p:grpSp>
            <p:nvGrpSpPr>
              <p:cNvPr id="23615" name="Group 10"/>
              <p:cNvGrpSpPr>
                <a:grpSpLocks/>
              </p:cNvGrpSpPr>
              <p:nvPr/>
            </p:nvGrpSpPr>
            <p:grpSpPr bwMode="auto">
              <a:xfrm>
                <a:off x="2267" y="2364"/>
                <a:ext cx="726" cy="499"/>
                <a:chOff x="2267" y="2364"/>
                <a:chExt cx="726" cy="499"/>
              </a:xfrm>
            </p:grpSpPr>
            <p:sp>
              <p:nvSpPr>
                <p:cNvPr id="23625" name="Rectangle 11"/>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6" name="Text Box 12"/>
                <p:cNvSpPr txBox="1">
                  <a:spLocks noChangeArrowheads="1"/>
                </p:cNvSpPr>
                <p:nvPr/>
              </p:nvSpPr>
              <p:spPr bwMode="auto">
                <a:xfrm>
                  <a:off x="2465" y="2496"/>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A4</a:t>
                  </a:r>
                </a:p>
              </p:txBody>
            </p:sp>
          </p:grpSp>
          <p:grpSp>
            <p:nvGrpSpPr>
              <p:cNvPr id="23616" name="Group 13"/>
              <p:cNvGrpSpPr>
                <a:grpSpLocks/>
              </p:cNvGrpSpPr>
              <p:nvPr/>
            </p:nvGrpSpPr>
            <p:grpSpPr bwMode="auto">
              <a:xfrm>
                <a:off x="4127" y="2367"/>
                <a:ext cx="726" cy="499"/>
                <a:chOff x="4127" y="2367"/>
                <a:chExt cx="726" cy="499"/>
              </a:xfrm>
            </p:grpSpPr>
            <p:sp>
              <p:nvSpPr>
                <p:cNvPr id="23623" name="Rectangle 14"/>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4" name="Text Box 15"/>
                <p:cNvSpPr txBox="1">
                  <a:spLocks noChangeArrowheads="1"/>
                </p:cNvSpPr>
                <p:nvPr/>
              </p:nvSpPr>
              <p:spPr bwMode="auto">
                <a:xfrm>
                  <a:off x="4332" y="2499"/>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A6</a:t>
                  </a:r>
                </a:p>
              </p:txBody>
            </p:sp>
          </p:grpSp>
          <p:grpSp>
            <p:nvGrpSpPr>
              <p:cNvPr id="23617" name="Group 16"/>
              <p:cNvGrpSpPr>
                <a:grpSpLocks/>
              </p:cNvGrpSpPr>
              <p:nvPr/>
            </p:nvGrpSpPr>
            <p:grpSpPr bwMode="auto">
              <a:xfrm>
                <a:off x="2267" y="3181"/>
                <a:ext cx="726" cy="499"/>
                <a:chOff x="2267" y="3181"/>
                <a:chExt cx="726" cy="499"/>
              </a:xfrm>
            </p:grpSpPr>
            <p:sp>
              <p:nvSpPr>
                <p:cNvPr id="23621" name="Rectangle 17"/>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2" name="Text Box 18"/>
                <p:cNvSpPr txBox="1">
                  <a:spLocks noChangeArrowheads="1"/>
                </p:cNvSpPr>
                <p:nvPr/>
              </p:nvSpPr>
              <p:spPr bwMode="auto">
                <a:xfrm>
                  <a:off x="2465" y="3313"/>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A5</a:t>
                  </a:r>
                </a:p>
              </p:txBody>
            </p:sp>
          </p:grpSp>
          <p:grpSp>
            <p:nvGrpSpPr>
              <p:cNvPr id="23618" name="Group 19"/>
              <p:cNvGrpSpPr>
                <a:grpSpLocks/>
              </p:cNvGrpSpPr>
              <p:nvPr/>
            </p:nvGrpSpPr>
            <p:grpSpPr bwMode="auto">
              <a:xfrm>
                <a:off x="749" y="3135"/>
                <a:ext cx="726" cy="499"/>
                <a:chOff x="749" y="3135"/>
                <a:chExt cx="726" cy="499"/>
              </a:xfrm>
            </p:grpSpPr>
            <p:sp>
              <p:nvSpPr>
                <p:cNvPr id="23619" name="Rectangle 20"/>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latin typeface="Book Antiqua" panose="02040602050305030304" pitchFamily="18" charset="0"/>
                  </a:endParaRPr>
                </a:p>
              </p:txBody>
            </p:sp>
            <p:sp>
              <p:nvSpPr>
                <p:cNvPr id="23620" name="Text Box 21"/>
                <p:cNvSpPr txBox="1">
                  <a:spLocks noChangeArrowheads="1"/>
                </p:cNvSpPr>
                <p:nvPr/>
              </p:nvSpPr>
              <p:spPr bwMode="auto">
                <a:xfrm>
                  <a:off x="945" y="3267"/>
                  <a:ext cx="329" cy="252"/>
                </a:xfrm>
                <a:prstGeom prst="rect">
                  <a:avLst/>
                </a:prstGeom>
                <a:noFill/>
                <a:ln w="9525">
                  <a:noFill/>
                  <a:miter lim="800000"/>
                  <a:headEnd/>
                  <a:tailEnd/>
                </a:ln>
              </p:spPr>
              <p:txBody>
                <a:bodyPr wrap="none">
                  <a:spAutoFit/>
                </a:bodyPr>
                <a:lstStyle/>
                <a:p>
                  <a:r>
                    <a:rPr lang="en-US" sz="2000">
                      <a:solidFill>
                        <a:srgbClr val="000000"/>
                      </a:solidFill>
                      <a:latin typeface="Book Antiqua" panose="02040602050305030304" pitchFamily="18" charset="0"/>
                    </a:rPr>
                    <a:t>A2</a:t>
                  </a:r>
                </a:p>
              </p:txBody>
            </p:sp>
          </p:grpSp>
        </p:grpSp>
        <p:grpSp>
          <p:nvGrpSpPr>
            <p:cNvPr id="23587" name="Group 22"/>
            <p:cNvGrpSpPr>
              <a:grpSpLocks/>
            </p:cNvGrpSpPr>
            <p:nvPr/>
          </p:nvGrpSpPr>
          <p:grpSpPr bwMode="auto">
            <a:xfrm>
              <a:off x="998" y="1152"/>
              <a:ext cx="3603" cy="2018"/>
              <a:chOff x="998" y="1152"/>
              <a:chExt cx="3603" cy="2018"/>
            </a:xfrm>
          </p:grpSpPr>
          <p:sp>
            <p:nvSpPr>
              <p:cNvPr id="23607" name="Text Box 23"/>
              <p:cNvSpPr txBox="1">
                <a:spLocks noChangeArrowheads="1"/>
              </p:cNvSpPr>
              <p:nvPr/>
            </p:nvSpPr>
            <p:spPr bwMode="auto">
              <a:xfrm>
                <a:off x="998" y="1185"/>
                <a:ext cx="189" cy="233"/>
              </a:xfrm>
              <a:prstGeom prst="rect">
                <a:avLst/>
              </a:prstGeom>
              <a:noFill/>
              <a:ln w="9525">
                <a:noFill/>
                <a:miter lim="800000"/>
                <a:headEnd/>
                <a:tailEnd/>
              </a:ln>
            </p:spPr>
            <p:txBody>
              <a:bodyPr wrap="none">
                <a:spAutoFit/>
              </a:bodyPr>
              <a:lstStyle/>
              <a:p>
                <a:r>
                  <a:rPr lang="en-US">
                    <a:latin typeface="Book Antiqua" panose="02040602050305030304" pitchFamily="18" charset="0"/>
                  </a:rPr>
                  <a:t>4</a:t>
                </a:r>
              </a:p>
            </p:txBody>
          </p:sp>
          <p:sp>
            <p:nvSpPr>
              <p:cNvPr id="23608" name="Text Box 24"/>
              <p:cNvSpPr txBox="1">
                <a:spLocks noChangeArrowheads="1"/>
              </p:cNvSpPr>
              <p:nvPr/>
            </p:nvSpPr>
            <p:spPr bwMode="auto">
              <a:xfrm>
                <a:off x="999" y="2880"/>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3</a:t>
                </a:r>
              </a:p>
            </p:txBody>
          </p:sp>
          <p:sp>
            <p:nvSpPr>
              <p:cNvPr id="23609" name="Text Box 25"/>
              <p:cNvSpPr txBox="1">
                <a:spLocks noChangeArrowheads="1"/>
              </p:cNvSpPr>
              <p:nvPr/>
            </p:nvSpPr>
            <p:spPr bwMode="auto">
              <a:xfrm>
                <a:off x="2517" y="1152"/>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6</a:t>
                </a:r>
              </a:p>
            </p:txBody>
          </p:sp>
          <p:sp>
            <p:nvSpPr>
              <p:cNvPr id="23610" name="Text Box 26"/>
              <p:cNvSpPr txBox="1">
                <a:spLocks noChangeArrowheads="1"/>
              </p:cNvSpPr>
              <p:nvPr/>
            </p:nvSpPr>
            <p:spPr bwMode="auto">
              <a:xfrm>
                <a:off x="2494" y="2137"/>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4</a:t>
                </a:r>
              </a:p>
            </p:txBody>
          </p:sp>
          <p:sp>
            <p:nvSpPr>
              <p:cNvPr id="23611" name="Text Box 27"/>
              <p:cNvSpPr txBox="1">
                <a:spLocks noChangeArrowheads="1"/>
              </p:cNvSpPr>
              <p:nvPr/>
            </p:nvSpPr>
            <p:spPr bwMode="auto">
              <a:xfrm>
                <a:off x="2517" y="2937"/>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2</a:t>
                </a:r>
              </a:p>
            </p:txBody>
          </p:sp>
          <p:sp>
            <p:nvSpPr>
              <p:cNvPr id="23612" name="Text Box 28"/>
              <p:cNvSpPr txBox="1">
                <a:spLocks noChangeArrowheads="1"/>
              </p:cNvSpPr>
              <p:nvPr/>
            </p:nvSpPr>
            <p:spPr bwMode="auto">
              <a:xfrm>
                <a:off x="4412" y="2112"/>
                <a:ext cx="189" cy="233"/>
              </a:xfrm>
              <a:prstGeom prst="rect">
                <a:avLst/>
              </a:prstGeom>
              <a:noFill/>
              <a:ln w="9525">
                <a:noFill/>
                <a:miter lim="800000"/>
                <a:headEnd/>
                <a:tailEnd/>
              </a:ln>
            </p:spPr>
            <p:txBody>
              <a:bodyPr wrap="none">
                <a:spAutoFit/>
              </a:bodyPr>
              <a:lstStyle/>
              <a:p>
                <a:r>
                  <a:rPr lang="en-US">
                    <a:solidFill>
                      <a:srgbClr val="000000"/>
                    </a:solidFill>
                    <a:latin typeface="Book Antiqua" panose="02040602050305030304" pitchFamily="18" charset="0"/>
                  </a:rPr>
                  <a:t>3</a:t>
                </a:r>
              </a:p>
            </p:txBody>
          </p:sp>
        </p:grpSp>
        <p:grpSp>
          <p:nvGrpSpPr>
            <p:cNvPr id="23588" name="Group 29"/>
            <p:cNvGrpSpPr>
              <a:grpSpLocks/>
            </p:cNvGrpSpPr>
            <p:nvPr/>
          </p:nvGrpSpPr>
          <p:grpSpPr bwMode="auto">
            <a:xfrm>
              <a:off x="1498" y="1526"/>
              <a:ext cx="748" cy="1095"/>
              <a:chOff x="1498" y="1526"/>
              <a:chExt cx="748" cy="1095"/>
            </a:xfrm>
          </p:grpSpPr>
          <p:sp>
            <p:nvSpPr>
              <p:cNvPr id="23605" name="Line 30"/>
              <p:cNvSpPr>
                <a:spLocks noChangeShapeType="1"/>
              </p:cNvSpPr>
              <p:nvPr/>
            </p:nvSpPr>
            <p:spPr bwMode="auto">
              <a:xfrm>
                <a:off x="1498" y="1526"/>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3606" name="Line 31"/>
              <p:cNvSpPr>
                <a:spLocks noChangeShapeType="1"/>
              </p:cNvSpPr>
              <p:nvPr/>
            </p:nvSpPr>
            <p:spPr bwMode="auto">
              <a:xfrm>
                <a:off x="1498" y="1699"/>
                <a:ext cx="748" cy="92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sp>
          <p:nvSpPr>
            <p:cNvPr id="23589" name="Line 32"/>
            <p:cNvSpPr>
              <a:spLocks noChangeShapeType="1"/>
            </p:cNvSpPr>
            <p:nvPr/>
          </p:nvSpPr>
          <p:spPr bwMode="auto">
            <a:xfrm>
              <a:off x="1498" y="3427"/>
              <a:ext cx="748"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nvGrpSpPr>
            <p:cNvPr id="23590" name="Group 33"/>
            <p:cNvGrpSpPr>
              <a:grpSpLocks/>
            </p:cNvGrpSpPr>
            <p:nvPr/>
          </p:nvGrpSpPr>
          <p:grpSpPr bwMode="auto">
            <a:xfrm>
              <a:off x="3018" y="2575"/>
              <a:ext cx="1072" cy="829"/>
              <a:chOff x="3018" y="2575"/>
              <a:chExt cx="1072" cy="829"/>
            </a:xfrm>
          </p:grpSpPr>
          <p:sp>
            <p:nvSpPr>
              <p:cNvPr id="23603" name="Line 34"/>
              <p:cNvSpPr>
                <a:spLocks noChangeShapeType="1"/>
              </p:cNvSpPr>
              <p:nvPr/>
            </p:nvSpPr>
            <p:spPr bwMode="auto">
              <a:xfrm>
                <a:off x="3018" y="2575"/>
                <a:ext cx="1072"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3604" name="Line 35"/>
              <p:cNvSpPr>
                <a:spLocks noChangeShapeType="1"/>
              </p:cNvSpPr>
              <p:nvPr/>
            </p:nvSpPr>
            <p:spPr bwMode="auto">
              <a:xfrm flipV="1">
                <a:off x="3018" y="2748"/>
                <a:ext cx="1072" cy="65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23591" name="Group 36"/>
            <p:cNvGrpSpPr>
              <a:grpSpLocks/>
            </p:cNvGrpSpPr>
            <p:nvPr/>
          </p:nvGrpSpPr>
          <p:grpSpPr bwMode="auto">
            <a:xfrm>
              <a:off x="3018" y="1468"/>
              <a:ext cx="2661" cy="1072"/>
              <a:chOff x="3018" y="1468"/>
              <a:chExt cx="2661" cy="1072"/>
            </a:xfrm>
          </p:grpSpPr>
          <p:grpSp>
            <p:nvGrpSpPr>
              <p:cNvPr id="23598" name="Group 37"/>
              <p:cNvGrpSpPr>
                <a:grpSpLocks/>
              </p:cNvGrpSpPr>
              <p:nvPr/>
            </p:nvGrpSpPr>
            <p:grpSpPr bwMode="auto">
              <a:xfrm>
                <a:off x="5195" y="1468"/>
                <a:ext cx="484" cy="346"/>
                <a:chOff x="150" y="2402"/>
                <a:chExt cx="484" cy="346"/>
              </a:xfrm>
            </p:grpSpPr>
            <p:sp>
              <p:nvSpPr>
                <p:cNvPr id="23601" name="Oval 38"/>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3602" name="Text Box 39"/>
                <p:cNvSpPr txBox="1">
                  <a:spLocks noChangeArrowheads="1"/>
                </p:cNvSpPr>
                <p:nvPr/>
              </p:nvSpPr>
              <p:spPr bwMode="auto">
                <a:xfrm>
                  <a:off x="288" y="2471"/>
                  <a:ext cx="205" cy="233"/>
                </a:xfrm>
                <a:prstGeom prst="rect">
                  <a:avLst/>
                </a:prstGeom>
                <a:noFill/>
                <a:ln w="9525">
                  <a:noFill/>
                  <a:miter lim="800000"/>
                  <a:headEnd/>
                  <a:tailEnd/>
                </a:ln>
              </p:spPr>
              <p:txBody>
                <a:bodyPr wrap="none">
                  <a:spAutoFit/>
                </a:bodyPr>
                <a:lstStyle/>
                <a:p>
                  <a:r>
                    <a:rPr lang="en-US">
                      <a:latin typeface="Book Antiqua" panose="02040602050305030304" pitchFamily="18" charset="0"/>
                    </a:rPr>
                    <a:t>E</a:t>
                  </a:r>
                </a:p>
              </p:txBody>
            </p:sp>
          </p:grpSp>
          <p:sp>
            <p:nvSpPr>
              <p:cNvPr id="23599" name="Line 40"/>
              <p:cNvSpPr>
                <a:spLocks noChangeShapeType="1"/>
              </p:cNvSpPr>
              <p:nvPr/>
            </p:nvSpPr>
            <p:spPr bwMode="auto">
              <a:xfrm>
                <a:off x="3018" y="1642"/>
                <a:ext cx="2143" cy="0"/>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3600" name="Line 41"/>
              <p:cNvSpPr>
                <a:spLocks noChangeShapeType="1"/>
              </p:cNvSpPr>
              <p:nvPr/>
            </p:nvSpPr>
            <p:spPr bwMode="auto">
              <a:xfrm flipV="1">
                <a:off x="4884" y="1814"/>
                <a:ext cx="415" cy="726"/>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nvGrpSpPr>
            <p:cNvPr id="23592" name="Group 42"/>
            <p:cNvGrpSpPr>
              <a:grpSpLocks/>
            </p:cNvGrpSpPr>
            <p:nvPr/>
          </p:nvGrpSpPr>
          <p:grpSpPr bwMode="auto">
            <a:xfrm>
              <a:off x="150" y="1745"/>
              <a:ext cx="587" cy="1625"/>
              <a:chOff x="150" y="1745"/>
              <a:chExt cx="587" cy="1625"/>
            </a:xfrm>
          </p:grpSpPr>
          <p:grpSp>
            <p:nvGrpSpPr>
              <p:cNvPr id="23593" name="Group 43"/>
              <p:cNvGrpSpPr>
                <a:grpSpLocks/>
              </p:cNvGrpSpPr>
              <p:nvPr/>
            </p:nvGrpSpPr>
            <p:grpSpPr bwMode="auto">
              <a:xfrm>
                <a:off x="150" y="2402"/>
                <a:ext cx="484" cy="346"/>
                <a:chOff x="150" y="2402"/>
                <a:chExt cx="484" cy="346"/>
              </a:xfrm>
            </p:grpSpPr>
            <p:sp>
              <p:nvSpPr>
                <p:cNvPr id="23596" name="Oval 44"/>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latin typeface="Book Antiqua" panose="02040602050305030304" pitchFamily="18" charset="0"/>
                  </a:endParaRPr>
                </a:p>
              </p:txBody>
            </p:sp>
            <p:sp>
              <p:nvSpPr>
                <p:cNvPr id="23597" name="Text Box 45"/>
                <p:cNvSpPr txBox="1">
                  <a:spLocks noChangeArrowheads="1"/>
                </p:cNvSpPr>
                <p:nvPr/>
              </p:nvSpPr>
              <p:spPr bwMode="auto">
                <a:xfrm>
                  <a:off x="288" y="2471"/>
                  <a:ext cx="193" cy="233"/>
                </a:xfrm>
                <a:prstGeom prst="rect">
                  <a:avLst/>
                </a:prstGeom>
                <a:noFill/>
                <a:ln w="9525">
                  <a:noFill/>
                  <a:miter lim="800000"/>
                  <a:headEnd/>
                  <a:tailEnd/>
                </a:ln>
              </p:spPr>
              <p:txBody>
                <a:bodyPr wrap="none">
                  <a:spAutoFit/>
                </a:bodyPr>
                <a:lstStyle/>
                <a:p>
                  <a:r>
                    <a:rPr lang="en-US">
                      <a:latin typeface="Book Antiqua" panose="02040602050305030304" pitchFamily="18" charset="0"/>
                    </a:rPr>
                    <a:t>S</a:t>
                  </a:r>
                </a:p>
              </p:txBody>
            </p:sp>
          </p:grpSp>
          <p:sp>
            <p:nvSpPr>
              <p:cNvPr id="23594" name="Line 46"/>
              <p:cNvSpPr>
                <a:spLocks noChangeShapeType="1"/>
              </p:cNvSpPr>
              <p:nvPr/>
            </p:nvSpPr>
            <p:spPr bwMode="auto">
              <a:xfrm flipV="1">
                <a:off x="530" y="1745"/>
                <a:ext cx="207" cy="692"/>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sp>
            <p:nvSpPr>
              <p:cNvPr id="23595" name="Line 47"/>
              <p:cNvSpPr>
                <a:spLocks noChangeShapeType="1"/>
              </p:cNvSpPr>
              <p:nvPr/>
            </p:nvSpPr>
            <p:spPr bwMode="auto">
              <a:xfrm>
                <a:off x="530" y="2713"/>
                <a:ext cx="207" cy="657"/>
              </a:xfrm>
              <a:prstGeom prst="line">
                <a:avLst/>
              </a:prstGeom>
              <a:noFill/>
              <a:ln w="28575">
                <a:solidFill>
                  <a:srgbClr val="000000"/>
                </a:solidFill>
                <a:round/>
                <a:headEnd/>
                <a:tailEnd type="arrow" w="med" len="med"/>
              </a:ln>
            </p:spPr>
            <p:txBody>
              <a:bodyPr/>
              <a:lstStyle/>
              <a:p>
                <a:endParaRPr lang="en-US">
                  <a:latin typeface="Book Antiqua" panose="02040602050305030304" pitchFamily="18" charset="0"/>
                </a:endParaRPr>
              </a:p>
            </p:txBody>
          </p:sp>
        </p:grpSp>
      </p:grpSp>
      <p:grpSp>
        <p:nvGrpSpPr>
          <p:cNvPr id="17" name="Group 54"/>
          <p:cNvGrpSpPr>
            <a:grpSpLocks/>
          </p:cNvGrpSpPr>
          <p:nvPr/>
        </p:nvGrpSpPr>
        <p:grpSpPr bwMode="auto">
          <a:xfrm>
            <a:off x="2163762" y="3230566"/>
            <a:ext cx="501649" cy="1065213"/>
            <a:chOff x="403" y="2275"/>
            <a:chExt cx="316" cy="671"/>
          </a:xfrm>
        </p:grpSpPr>
        <p:sp>
          <p:nvSpPr>
            <p:cNvPr id="23584" name="Text Box 50"/>
            <p:cNvSpPr txBox="1">
              <a:spLocks noChangeArrowheads="1"/>
            </p:cNvSpPr>
            <p:nvPr/>
          </p:nvSpPr>
          <p:spPr bwMode="auto">
            <a:xfrm>
              <a:off x="530" y="2275"/>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sp>
          <p:nvSpPr>
            <p:cNvPr id="23585" name="Text Box 51"/>
            <p:cNvSpPr txBox="1">
              <a:spLocks noChangeArrowheads="1"/>
            </p:cNvSpPr>
            <p:nvPr/>
          </p:nvSpPr>
          <p:spPr bwMode="auto">
            <a:xfrm>
              <a:off x="403" y="2713"/>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grpSp>
      <p:grpSp>
        <p:nvGrpSpPr>
          <p:cNvPr id="18" name="Group 55"/>
          <p:cNvGrpSpPr>
            <a:grpSpLocks/>
          </p:cNvGrpSpPr>
          <p:nvPr/>
        </p:nvGrpSpPr>
        <p:grpSpPr bwMode="auto">
          <a:xfrm>
            <a:off x="2382839" y="2609849"/>
            <a:ext cx="465138" cy="2454275"/>
            <a:chOff x="541" y="1884"/>
            <a:chExt cx="293" cy="1546"/>
          </a:xfrm>
        </p:grpSpPr>
        <p:sp>
          <p:nvSpPr>
            <p:cNvPr id="23582" name="Text Box 52"/>
            <p:cNvSpPr txBox="1">
              <a:spLocks noChangeArrowheads="1"/>
            </p:cNvSpPr>
            <p:nvPr/>
          </p:nvSpPr>
          <p:spPr bwMode="auto">
            <a:xfrm>
              <a:off x="645" y="1884"/>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sp>
          <p:nvSpPr>
            <p:cNvPr id="23583" name="Text Box 53"/>
            <p:cNvSpPr txBox="1">
              <a:spLocks noChangeArrowheads="1"/>
            </p:cNvSpPr>
            <p:nvPr/>
          </p:nvSpPr>
          <p:spPr bwMode="auto">
            <a:xfrm>
              <a:off x="541" y="3197"/>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grpSp>
      <p:grpSp>
        <p:nvGrpSpPr>
          <p:cNvPr id="19" name="Group 85"/>
          <p:cNvGrpSpPr>
            <a:grpSpLocks/>
          </p:cNvGrpSpPr>
          <p:nvPr/>
        </p:nvGrpSpPr>
        <p:grpSpPr bwMode="auto">
          <a:xfrm>
            <a:off x="2640013" y="2609850"/>
            <a:ext cx="409574" cy="3113088"/>
            <a:chOff x="703" y="1884"/>
            <a:chExt cx="258" cy="1961"/>
          </a:xfrm>
        </p:grpSpPr>
        <p:sp>
          <p:nvSpPr>
            <p:cNvPr id="23580" name="Text Box 56"/>
            <p:cNvSpPr txBox="1">
              <a:spLocks noChangeArrowheads="1"/>
            </p:cNvSpPr>
            <p:nvPr/>
          </p:nvSpPr>
          <p:spPr bwMode="auto">
            <a:xfrm>
              <a:off x="772" y="1884"/>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sp>
          <p:nvSpPr>
            <p:cNvPr id="23581" name="Text Box 57"/>
            <p:cNvSpPr txBox="1">
              <a:spLocks noChangeArrowheads="1"/>
            </p:cNvSpPr>
            <p:nvPr/>
          </p:nvSpPr>
          <p:spPr bwMode="auto">
            <a:xfrm>
              <a:off x="703" y="3612"/>
              <a:ext cx="189" cy="233"/>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0</a:t>
              </a:r>
            </a:p>
          </p:txBody>
        </p:sp>
      </p:grpSp>
      <p:sp>
        <p:nvSpPr>
          <p:cNvPr id="62" name="Text Box 59"/>
          <p:cNvSpPr txBox="1">
            <a:spLocks noChangeArrowheads="1"/>
          </p:cNvSpPr>
          <p:nvPr/>
        </p:nvSpPr>
        <p:spPr bwMode="auto">
          <a:xfrm>
            <a:off x="3627438" y="2609850"/>
            <a:ext cx="300082"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4</a:t>
            </a:r>
          </a:p>
        </p:txBody>
      </p:sp>
      <p:sp>
        <p:nvSpPr>
          <p:cNvPr id="63" name="Text Box 60"/>
          <p:cNvSpPr txBox="1">
            <a:spLocks noChangeArrowheads="1"/>
          </p:cNvSpPr>
          <p:nvPr/>
        </p:nvSpPr>
        <p:spPr bwMode="auto">
          <a:xfrm>
            <a:off x="3590925" y="5368925"/>
            <a:ext cx="300082"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3</a:t>
            </a:r>
          </a:p>
        </p:txBody>
      </p:sp>
      <p:sp>
        <p:nvSpPr>
          <p:cNvPr id="64" name="Text Box 64"/>
          <p:cNvSpPr txBox="1">
            <a:spLocks noChangeArrowheads="1"/>
          </p:cNvSpPr>
          <p:nvPr/>
        </p:nvSpPr>
        <p:spPr bwMode="auto">
          <a:xfrm>
            <a:off x="4833938" y="5040313"/>
            <a:ext cx="300082"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3</a:t>
            </a:r>
          </a:p>
        </p:txBody>
      </p:sp>
      <p:sp>
        <p:nvSpPr>
          <p:cNvPr id="65" name="Text Box 65"/>
          <p:cNvSpPr txBox="1">
            <a:spLocks noChangeArrowheads="1"/>
          </p:cNvSpPr>
          <p:nvPr/>
        </p:nvSpPr>
        <p:spPr bwMode="auto">
          <a:xfrm>
            <a:off x="4797425" y="2060575"/>
            <a:ext cx="311150"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4</a:t>
            </a:r>
          </a:p>
        </p:txBody>
      </p:sp>
      <p:sp>
        <p:nvSpPr>
          <p:cNvPr id="66" name="Text Box 66"/>
          <p:cNvSpPr txBox="1">
            <a:spLocks noChangeArrowheads="1"/>
          </p:cNvSpPr>
          <p:nvPr/>
        </p:nvSpPr>
        <p:spPr bwMode="auto">
          <a:xfrm>
            <a:off x="4741863" y="3668713"/>
            <a:ext cx="311150"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4</a:t>
            </a:r>
          </a:p>
        </p:txBody>
      </p:sp>
      <p:sp>
        <p:nvSpPr>
          <p:cNvPr id="67" name="Text Box 67"/>
          <p:cNvSpPr txBox="1">
            <a:spLocks noChangeArrowheads="1"/>
          </p:cNvSpPr>
          <p:nvPr/>
        </p:nvSpPr>
        <p:spPr bwMode="auto">
          <a:xfrm>
            <a:off x="5053013" y="5480050"/>
            <a:ext cx="300082" cy="369332"/>
          </a:xfrm>
          <a:prstGeom prst="rect">
            <a:avLst/>
          </a:prstGeom>
          <a:noFill/>
          <a:ln w="9525">
            <a:noFill/>
            <a:miter lim="800000"/>
            <a:headEnd/>
            <a:tailEnd/>
          </a:ln>
        </p:spPr>
        <p:txBody>
          <a:bodyPr wrap="none">
            <a:spAutoFit/>
          </a:bodyPr>
          <a:lstStyle/>
          <a:p>
            <a:r>
              <a:rPr lang="en-US">
                <a:solidFill>
                  <a:srgbClr val="00FF00"/>
                </a:solidFill>
                <a:latin typeface="Book Antiqua" panose="02040602050305030304" pitchFamily="18" charset="0"/>
              </a:rPr>
              <a:t>3</a:t>
            </a:r>
          </a:p>
        </p:txBody>
      </p:sp>
      <p:sp>
        <p:nvSpPr>
          <p:cNvPr id="68" name="Text Box 68"/>
          <p:cNvSpPr txBox="1">
            <a:spLocks noChangeArrowheads="1"/>
          </p:cNvSpPr>
          <p:nvPr/>
        </p:nvSpPr>
        <p:spPr bwMode="auto">
          <a:xfrm>
            <a:off x="5072063" y="4162425"/>
            <a:ext cx="311150"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4</a:t>
            </a:r>
          </a:p>
        </p:txBody>
      </p:sp>
      <p:sp>
        <p:nvSpPr>
          <p:cNvPr id="69" name="Text Box 69"/>
          <p:cNvSpPr txBox="1">
            <a:spLocks noChangeArrowheads="1"/>
          </p:cNvSpPr>
          <p:nvPr/>
        </p:nvSpPr>
        <p:spPr bwMode="auto">
          <a:xfrm>
            <a:off x="5016500" y="2625725"/>
            <a:ext cx="311150"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4</a:t>
            </a:r>
          </a:p>
        </p:txBody>
      </p:sp>
      <p:sp>
        <p:nvSpPr>
          <p:cNvPr id="70" name="Text Box 70"/>
          <p:cNvSpPr txBox="1">
            <a:spLocks noChangeArrowheads="1"/>
          </p:cNvSpPr>
          <p:nvPr/>
        </p:nvSpPr>
        <p:spPr bwMode="auto">
          <a:xfrm>
            <a:off x="6040438" y="2625725"/>
            <a:ext cx="588962"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10</a:t>
            </a:r>
          </a:p>
        </p:txBody>
      </p:sp>
      <p:sp>
        <p:nvSpPr>
          <p:cNvPr id="71" name="Text Box 71"/>
          <p:cNvSpPr txBox="1">
            <a:spLocks noChangeArrowheads="1"/>
          </p:cNvSpPr>
          <p:nvPr/>
        </p:nvSpPr>
        <p:spPr bwMode="auto">
          <a:xfrm>
            <a:off x="6040439" y="4162425"/>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8</a:t>
            </a:r>
          </a:p>
        </p:txBody>
      </p:sp>
      <p:sp>
        <p:nvSpPr>
          <p:cNvPr id="72" name="Text Box 72"/>
          <p:cNvSpPr txBox="1">
            <a:spLocks noChangeArrowheads="1"/>
          </p:cNvSpPr>
          <p:nvPr/>
        </p:nvSpPr>
        <p:spPr bwMode="auto">
          <a:xfrm>
            <a:off x="6040439" y="5480050"/>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5</a:t>
            </a:r>
          </a:p>
        </p:txBody>
      </p:sp>
      <p:sp>
        <p:nvSpPr>
          <p:cNvPr id="73" name="Text Box 74"/>
          <p:cNvSpPr txBox="1">
            <a:spLocks noChangeArrowheads="1"/>
          </p:cNvSpPr>
          <p:nvPr/>
        </p:nvSpPr>
        <p:spPr bwMode="auto">
          <a:xfrm>
            <a:off x="7796214" y="4035425"/>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5</a:t>
            </a:r>
          </a:p>
        </p:txBody>
      </p:sp>
      <p:sp>
        <p:nvSpPr>
          <p:cNvPr id="74" name="Text Box 76"/>
          <p:cNvSpPr txBox="1">
            <a:spLocks noChangeArrowheads="1"/>
          </p:cNvSpPr>
          <p:nvPr/>
        </p:nvSpPr>
        <p:spPr bwMode="auto">
          <a:xfrm>
            <a:off x="7686676" y="3651250"/>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8</a:t>
            </a:r>
          </a:p>
        </p:txBody>
      </p:sp>
      <p:sp>
        <p:nvSpPr>
          <p:cNvPr id="75" name="Text Box 78"/>
          <p:cNvSpPr txBox="1">
            <a:spLocks noChangeArrowheads="1"/>
          </p:cNvSpPr>
          <p:nvPr/>
        </p:nvSpPr>
        <p:spPr bwMode="auto">
          <a:xfrm>
            <a:off x="9331326" y="2187575"/>
            <a:ext cx="5746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10</a:t>
            </a:r>
          </a:p>
        </p:txBody>
      </p:sp>
      <p:sp>
        <p:nvSpPr>
          <p:cNvPr id="76" name="Text Box 79"/>
          <p:cNvSpPr txBox="1">
            <a:spLocks noChangeArrowheads="1"/>
          </p:cNvSpPr>
          <p:nvPr/>
        </p:nvSpPr>
        <p:spPr bwMode="auto">
          <a:xfrm>
            <a:off x="7961314" y="4200525"/>
            <a:ext cx="384175"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8</a:t>
            </a:r>
          </a:p>
        </p:txBody>
      </p:sp>
      <p:sp>
        <p:nvSpPr>
          <p:cNvPr id="77" name="Text Box 80"/>
          <p:cNvSpPr txBox="1">
            <a:spLocks noChangeArrowheads="1"/>
          </p:cNvSpPr>
          <p:nvPr/>
        </p:nvSpPr>
        <p:spPr bwMode="auto">
          <a:xfrm>
            <a:off x="9058276" y="4144963"/>
            <a:ext cx="493713"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11</a:t>
            </a:r>
          </a:p>
        </p:txBody>
      </p:sp>
      <p:sp>
        <p:nvSpPr>
          <p:cNvPr id="78" name="Text Box 83"/>
          <p:cNvSpPr txBox="1">
            <a:spLocks noChangeArrowheads="1"/>
          </p:cNvSpPr>
          <p:nvPr/>
        </p:nvSpPr>
        <p:spPr bwMode="auto">
          <a:xfrm>
            <a:off x="9771063" y="2554288"/>
            <a:ext cx="493712"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11</a:t>
            </a:r>
          </a:p>
        </p:txBody>
      </p:sp>
      <p:sp>
        <p:nvSpPr>
          <p:cNvPr id="79" name="Text Box 84"/>
          <p:cNvSpPr txBox="1">
            <a:spLocks noChangeArrowheads="1"/>
          </p:cNvSpPr>
          <p:nvPr/>
        </p:nvSpPr>
        <p:spPr bwMode="auto">
          <a:xfrm>
            <a:off x="10266363" y="2389188"/>
            <a:ext cx="493712" cy="369332"/>
          </a:xfrm>
          <a:prstGeom prst="rect">
            <a:avLst/>
          </a:prstGeom>
          <a:noFill/>
          <a:ln w="9525">
            <a:noFill/>
            <a:miter lim="800000"/>
            <a:headEnd/>
            <a:tailEnd/>
          </a:ln>
        </p:spPr>
        <p:txBody>
          <a:bodyPr>
            <a:spAutoFit/>
          </a:bodyPr>
          <a:lstStyle/>
          <a:p>
            <a:r>
              <a:rPr lang="en-US">
                <a:solidFill>
                  <a:srgbClr val="00FF00"/>
                </a:solidFill>
                <a:latin typeface="Book Antiqua" panose="02040602050305030304" pitchFamily="18" charset="0"/>
              </a:rPr>
              <a:t>11</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dissolv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dissolv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dissolv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dissolv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dissolv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dissolve">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dissolve">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dissolve">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dissolve">
                                      <p:cBhvr>
                                        <p:cTn id="62" dur="500"/>
                                        <p:tgtEl>
                                          <p:spTgt spid="70"/>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dissolve">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dissolve">
                                      <p:cBhvr>
                                        <p:cTn id="72" dur="500"/>
                                        <p:tgtEl>
                                          <p:spTgt spid="7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dissolve">
                                      <p:cBhvr>
                                        <p:cTn id="77" dur="500"/>
                                        <p:tgtEl>
                                          <p:spTgt spid="7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dissolve">
                                      <p:cBhvr>
                                        <p:cTn id="82" dur="500"/>
                                        <p:tgtEl>
                                          <p:spTgt spid="74"/>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dissolve">
                                      <p:cBhvr>
                                        <p:cTn id="87" dur="500"/>
                                        <p:tgtEl>
                                          <p:spTgt spid="75"/>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dissolve">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dissolve">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dissolve">
                                      <p:cBhvr>
                                        <p:cTn id="102" dur="500"/>
                                        <p:tgtEl>
                                          <p:spTgt spid="7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dissolve">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pic>
        <p:nvPicPr>
          <p:cNvPr id="5" name="Picture 4">
            <a:extLst>
              <a:ext uri="{FF2B5EF4-FFF2-40B4-BE49-F238E27FC236}">
                <a16:creationId xmlns:a16="http://schemas.microsoft.com/office/drawing/2014/main" id="{A2CDEB71-5990-4A41-890F-4A1D46D34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52101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2">
            <a:extLst>
              <a:ext uri="{FF2B5EF4-FFF2-40B4-BE49-F238E27FC236}">
                <a16:creationId xmlns:a16="http://schemas.microsoft.com/office/drawing/2014/main" id="{7E3F18A1-4D7A-466E-949C-525F205D6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1905000"/>
            <a:ext cx="50768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80655328"/>
      </p:ext>
    </p:extLst>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4" name="Object 3">
            <a:extLst>
              <a:ext uri="{FF2B5EF4-FFF2-40B4-BE49-F238E27FC236}">
                <a16:creationId xmlns:a16="http://schemas.microsoft.com/office/drawing/2014/main" id="{CF0DA0D2-F31F-49AC-8A63-D6F4C6741F96}"/>
              </a:ext>
            </a:extLst>
          </p:cNvPr>
          <p:cNvGraphicFramePr>
            <a:graphicFrameLocks noChangeAspect="1"/>
          </p:cNvGraphicFramePr>
          <p:nvPr/>
        </p:nvGraphicFramePr>
        <p:xfrm>
          <a:off x="400050" y="762000"/>
          <a:ext cx="11391900" cy="3000375"/>
        </p:xfrm>
        <a:graphic>
          <a:graphicData uri="http://schemas.openxmlformats.org/presentationml/2006/ole">
            <mc:AlternateContent xmlns:mc="http://schemas.openxmlformats.org/markup-compatibility/2006">
              <mc:Choice xmlns:v="urn:schemas-microsoft-com:vml" Requires="v">
                <p:oleObj spid="_x0000_s229378" name="Worksheet" r:id="rId3" imgW="11391826" imgH="3000375" progId="Excel.Sheet.12">
                  <p:embed/>
                </p:oleObj>
              </mc:Choice>
              <mc:Fallback>
                <p:oleObj name="Worksheet" r:id="rId3" imgW="11391826" imgH="3000375" progId="Excel.Sheet.12">
                  <p:embed/>
                  <p:pic>
                    <p:nvPicPr>
                      <p:cNvPr id="4" name="Object 3">
                        <a:extLst>
                          <a:ext uri="{FF2B5EF4-FFF2-40B4-BE49-F238E27FC236}">
                            <a16:creationId xmlns:a16="http://schemas.microsoft.com/office/drawing/2014/main" id="{CF0DA0D2-F31F-49AC-8A63-D6F4C6741F96}"/>
                          </a:ext>
                        </a:extLst>
                      </p:cNvPr>
                      <p:cNvPicPr/>
                      <p:nvPr/>
                    </p:nvPicPr>
                    <p:blipFill>
                      <a:blip r:embed="rId4"/>
                      <a:stretch>
                        <a:fillRect/>
                      </a:stretch>
                    </p:blipFill>
                    <p:spPr>
                      <a:xfrm>
                        <a:off x="400050" y="762000"/>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2280533873"/>
      </p:ext>
    </p:extLst>
  </p:cSld>
  <p:clrMapOvr>
    <a:masterClrMapping/>
  </p:clrMapOvr>
  <p:transition>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3" name="Object 2">
            <a:extLst>
              <a:ext uri="{FF2B5EF4-FFF2-40B4-BE49-F238E27FC236}">
                <a16:creationId xmlns:a16="http://schemas.microsoft.com/office/drawing/2014/main" id="{F6FDA573-FC6F-4129-BF2C-41541ECD057C}"/>
              </a:ext>
            </a:extLst>
          </p:cNvPr>
          <p:cNvGraphicFramePr>
            <a:graphicFrameLocks noChangeAspect="1"/>
          </p:cNvGraphicFramePr>
          <p:nvPr/>
        </p:nvGraphicFramePr>
        <p:xfrm>
          <a:off x="400050" y="1927225"/>
          <a:ext cx="11391900" cy="3000375"/>
        </p:xfrm>
        <a:graphic>
          <a:graphicData uri="http://schemas.openxmlformats.org/presentationml/2006/ole">
            <mc:AlternateContent xmlns:mc="http://schemas.openxmlformats.org/markup-compatibility/2006">
              <mc:Choice xmlns:v="urn:schemas-microsoft-com:vml" Requires="v">
                <p:oleObj spid="_x0000_s230402" name="Worksheet" r:id="rId3" imgW="11391826" imgH="3000375" progId="Excel.Sheet.12">
                  <p:embed/>
                </p:oleObj>
              </mc:Choice>
              <mc:Fallback>
                <p:oleObj name="Worksheet" r:id="rId3" imgW="11391826" imgH="3000375" progId="Excel.Sheet.12">
                  <p:embed/>
                  <p:pic>
                    <p:nvPicPr>
                      <p:cNvPr id="3" name="Object 2">
                        <a:extLst>
                          <a:ext uri="{FF2B5EF4-FFF2-40B4-BE49-F238E27FC236}">
                            <a16:creationId xmlns:a16="http://schemas.microsoft.com/office/drawing/2014/main" id="{F6FDA573-FC6F-4129-BF2C-41541ECD057C}"/>
                          </a:ext>
                        </a:extLst>
                      </p:cNvPr>
                      <p:cNvPicPr/>
                      <p:nvPr/>
                    </p:nvPicPr>
                    <p:blipFill>
                      <a:blip r:embed="rId4"/>
                      <a:stretch>
                        <a:fillRect/>
                      </a:stretch>
                    </p:blipFill>
                    <p:spPr>
                      <a:xfrm>
                        <a:off x="400050" y="1927225"/>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1309886151"/>
      </p:ext>
    </p:extLst>
  </p:cSld>
  <p:clrMapOvr>
    <a:masterClrMapping/>
  </p:clrMapOvr>
  <p:transition>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4" name="Object 3">
            <a:extLst>
              <a:ext uri="{FF2B5EF4-FFF2-40B4-BE49-F238E27FC236}">
                <a16:creationId xmlns:a16="http://schemas.microsoft.com/office/drawing/2014/main" id="{411066DD-7390-47E2-A79E-96633CC06379}"/>
              </a:ext>
            </a:extLst>
          </p:cNvPr>
          <p:cNvGraphicFramePr>
            <a:graphicFrameLocks noChangeAspect="1"/>
          </p:cNvGraphicFramePr>
          <p:nvPr/>
        </p:nvGraphicFramePr>
        <p:xfrm>
          <a:off x="400050" y="1828800"/>
          <a:ext cx="11391900" cy="3000375"/>
        </p:xfrm>
        <a:graphic>
          <a:graphicData uri="http://schemas.openxmlformats.org/presentationml/2006/ole">
            <mc:AlternateContent xmlns:mc="http://schemas.openxmlformats.org/markup-compatibility/2006">
              <mc:Choice xmlns:v="urn:schemas-microsoft-com:vml" Requires="v">
                <p:oleObj spid="_x0000_s231426" name="Worksheet" r:id="rId3" imgW="11391826" imgH="3000375" progId="Excel.Sheet.12">
                  <p:embed/>
                </p:oleObj>
              </mc:Choice>
              <mc:Fallback>
                <p:oleObj name="Worksheet" r:id="rId3" imgW="11391826" imgH="3000375" progId="Excel.Sheet.12">
                  <p:embed/>
                  <p:pic>
                    <p:nvPicPr>
                      <p:cNvPr id="4" name="Object 3">
                        <a:extLst>
                          <a:ext uri="{FF2B5EF4-FFF2-40B4-BE49-F238E27FC236}">
                            <a16:creationId xmlns:a16="http://schemas.microsoft.com/office/drawing/2014/main" id="{411066DD-7390-47E2-A79E-96633CC06379}"/>
                          </a:ext>
                        </a:extLst>
                      </p:cNvPr>
                      <p:cNvPicPr/>
                      <p:nvPr/>
                    </p:nvPicPr>
                    <p:blipFill>
                      <a:blip r:embed="rId4"/>
                      <a:stretch>
                        <a:fillRect/>
                      </a:stretch>
                    </p:blipFill>
                    <p:spPr>
                      <a:xfrm>
                        <a:off x="400050" y="1828800"/>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3292077125"/>
      </p:ext>
    </p:extLst>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3" name="Object 2">
            <a:extLst>
              <a:ext uri="{FF2B5EF4-FFF2-40B4-BE49-F238E27FC236}">
                <a16:creationId xmlns:a16="http://schemas.microsoft.com/office/drawing/2014/main" id="{EE7B6FD0-3A83-4F4D-B4E1-4BE5F08E79FA}"/>
              </a:ext>
            </a:extLst>
          </p:cNvPr>
          <p:cNvGraphicFramePr>
            <a:graphicFrameLocks noChangeAspect="1"/>
          </p:cNvGraphicFramePr>
          <p:nvPr/>
        </p:nvGraphicFramePr>
        <p:xfrm>
          <a:off x="400050" y="1927225"/>
          <a:ext cx="11391900" cy="3000375"/>
        </p:xfrm>
        <a:graphic>
          <a:graphicData uri="http://schemas.openxmlformats.org/presentationml/2006/ole">
            <mc:AlternateContent xmlns:mc="http://schemas.openxmlformats.org/markup-compatibility/2006">
              <mc:Choice xmlns:v="urn:schemas-microsoft-com:vml" Requires="v">
                <p:oleObj spid="_x0000_s232450" name="Worksheet" r:id="rId3" imgW="11391826" imgH="3000375" progId="Excel.Sheet.12">
                  <p:embed/>
                </p:oleObj>
              </mc:Choice>
              <mc:Fallback>
                <p:oleObj name="Worksheet" r:id="rId3" imgW="11391826" imgH="3000375" progId="Excel.Sheet.12">
                  <p:embed/>
                  <p:pic>
                    <p:nvPicPr>
                      <p:cNvPr id="3" name="Object 2">
                        <a:extLst>
                          <a:ext uri="{FF2B5EF4-FFF2-40B4-BE49-F238E27FC236}">
                            <a16:creationId xmlns:a16="http://schemas.microsoft.com/office/drawing/2014/main" id="{EE7B6FD0-3A83-4F4D-B4E1-4BE5F08E79FA}"/>
                          </a:ext>
                        </a:extLst>
                      </p:cNvPr>
                      <p:cNvPicPr/>
                      <p:nvPr/>
                    </p:nvPicPr>
                    <p:blipFill>
                      <a:blip r:embed="rId4"/>
                      <a:stretch>
                        <a:fillRect/>
                      </a:stretch>
                    </p:blipFill>
                    <p:spPr>
                      <a:xfrm>
                        <a:off x="400050" y="1927225"/>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1716547983"/>
      </p:ext>
    </p:extLst>
  </p:cSld>
  <p:clrMapOvr>
    <a:masterClrMapping/>
  </p:clrMapOvr>
  <p:transition>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6C9E-7238-404B-B447-EB41640E7D20}"/>
              </a:ext>
            </a:extLst>
          </p:cNvPr>
          <p:cNvSpPr>
            <a:spLocks noGrp="1"/>
          </p:cNvSpPr>
          <p:nvPr>
            <p:ph type="title"/>
          </p:nvPr>
        </p:nvSpPr>
        <p:spPr/>
        <p:txBody>
          <a:bodyPr>
            <a:normAutofit fontScale="90000"/>
          </a:bodyPr>
          <a:lstStyle/>
          <a:p>
            <a:r>
              <a:rPr lang="en-US" altLang="en-US" dirty="0"/>
              <a:t>Crash the Following Network. Prepare Cost-time Curve</a:t>
            </a:r>
            <a:endParaRPr lang="en-US" dirty="0"/>
          </a:p>
        </p:txBody>
      </p:sp>
      <p:graphicFrame>
        <p:nvGraphicFramePr>
          <p:cNvPr id="4" name="Object 3">
            <a:extLst>
              <a:ext uri="{FF2B5EF4-FFF2-40B4-BE49-F238E27FC236}">
                <a16:creationId xmlns:a16="http://schemas.microsoft.com/office/drawing/2014/main" id="{2BA03291-460B-48F9-A3A5-55460EA4D322}"/>
              </a:ext>
            </a:extLst>
          </p:cNvPr>
          <p:cNvGraphicFramePr>
            <a:graphicFrameLocks noChangeAspect="1"/>
          </p:cNvGraphicFramePr>
          <p:nvPr/>
        </p:nvGraphicFramePr>
        <p:xfrm>
          <a:off x="400050" y="1927225"/>
          <a:ext cx="11391900" cy="3000375"/>
        </p:xfrm>
        <a:graphic>
          <a:graphicData uri="http://schemas.openxmlformats.org/presentationml/2006/ole">
            <mc:AlternateContent xmlns:mc="http://schemas.openxmlformats.org/markup-compatibility/2006">
              <mc:Choice xmlns:v="urn:schemas-microsoft-com:vml" Requires="v">
                <p:oleObj spid="_x0000_s233474" name="Worksheet" r:id="rId3" imgW="11391826" imgH="3000375" progId="Excel.Sheet.12">
                  <p:embed/>
                </p:oleObj>
              </mc:Choice>
              <mc:Fallback>
                <p:oleObj name="Worksheet" r:id="rId3" imgW="11391826" imgH="3000375" progId="Excel.Sheet.12">
                  <p:embed/>
                  <p:pic>
                    <p:nvPicPr>
                      <p:cNvPr id="4" name="Object 3">
                        <a:extLst>
                          <a:ext uri="{FF2B5EF4-FFF2-40B4-BE49-F238E27FC236}">
                            <a16:creationId xmlns:a16="http://schemas.microsoft.com/office/drawing/2014/main" id="{2BA03291-460B-48F9-A3A5-55460EA4D322}"/>
                          </a:ext>
                        </a:extLst>
                      </p:cNvPr>
                      <p:cNvPicPr/>
                      <p:nvPr/>
                    </p:nvPicPr>
                    <p:blipFill>
                      <a:blip r:embed="rId4"/>
                      <a:stretch>
                        <a:fillRect/>
                      </a:stretch>
                    </p:blipFill>
                    <p:spPr>
                      <a:xfrm>
                        <a:off x="400050" y="1927225"/>
                        <a:ext cx="11391900" cy="3000375"/>
                      </a:xfrm>
                      <a:prstGeom prst="rect">
                        <a:avLst/>
                      </a:prstGeom>
                    </p:spPr>
                  </p:pic>
                </p:oleObj>
              </mc:Fallback>
            </mc:AlternateContent>
          </a:graphicData>
        </a:graphic>
      </p:graphicFrame>
    </p:spTree>
    <p:extLst>
      <p:ext uri="{BB962C8B-B14F-4D97-AF65-F5344CB8AC3E}">
        <p14:creationId xmlns:p14="http://schemas.microsoft.com/office/powerpoint/2010/main" val="3603065812"/>
      </p:ext>
    </p:extLst>
  </p:cSld>
  <p:clrMapOvr>
    <a:masterClrMapping/>
  </p:clrMapOvr>
  <p:transition>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4">
            <a:extLst>
              <a:ext uri="{FF2B5EF4-FFF2-40B4-BE49-F238E27FC236}">
                <a16:creationId xmlns:a16="http://schemas.microsoft.com/office/drawing/2014/main" id="{88C9E129-FE14-4BAF-8ADE-A9DE21D3BD5B}"/>
              </a:ext>
            </a:extLst>
          </p:cNvPr>
          <p:cNvSpPr>
            <a:spLocks noGrp="1" noChangeArrowheads="1"/>
          </p:cNvSpPr>
          <p:nvPr>
            <p:ph type="title"/>
          </p:nvPr>
        </p:nvSpPr>
        <p:spPr/>
        <p:txBody>
          <a:bodyPr/>
          <a:lstStyle/>
          <a:p>
            <a:r>
              <a:rPr lang="en-US" altLang="en-US"/>
              <a:t>Time-Cost Curve</a:t>
            </a:r>
          </a:p>
        </p:txBody>
      </p:sp>
      <p:sp>
        <p:nvSpPr>
          <p:cNvPr id="7" name="Footer Placeholder 4">
            <a:extLst>
              <a:ext uri="{FF2B5EF4-FFF2-40B4-BE49-F238E27FC236}">
                <a16:creationId xmlns:a16="http://schemas.microsoft.com/office/drawing/2014/main" id="{4412F760-BE74-4EFB-A23C-25AB13217595}"/>
              </a:ext>
            </a:extLst>
          </p:cNvPr>
          <p:cNvSpPr txBox="1">
            <a:spLocks noGrp="1"/>
          </p:cNvSpPr>
          <p:nvPr/>
        </p:nvSpPr>
        <p:spPr>
          <a:xfrm>
            <a:off x="4648200" y="6356351"/>
            <a:ext cx="2895600" cy="365125"/>
          </a:xfrm>
          <a:prstGeom prst="rect">
            <a:avLst/>
          </a:prstGeom>
          <a:noFill/>
        </p:spPr>
        <p:txBody>
          <a:bodyPr anchor="ctr"/>
          <a:lstStyle/>
          <a:p>
            <a:pPr algn="ctr">
              <a:defRPr/>
            </a:pPr>
            <a:r>
              <a:rPr lang="en-US" sz="1200">
                <a:solidFill>
                  <a:schemeClr val="tx1">
                    <a:tint val="75000"/>
                  </a:schemeClr>
                </a:solidFill>
              </a:rPr>
              <a:t>Ardavan Asef-Vaziri</a:t>
            </a:r>
            <a:endParaRPr lang="en-US" sz="1200" dirty="0">
              <a:solidFill>
                <a:schemeClr val="tx1">
                  <a:tint val="75000"/>
                </a:schemeClr>
              </a:solidFill>
            </a:endParaRPr>
          </a:p>
        </p:txBody>
      </p:sp>
      <p:grpSp>
        <p:nvGrpSpPr>
          <p:cNvPr id="6151" name="Group 63">
            <a:extLst>
              <a:ext uri="{FF2B5EF4-FFF2-40B4-BE49-F238E27FC236}">
                <a16:creationId xmlns:a16="http://schemas.microsoft.com/office/drawing/2014/main" id="{6461E9EA-BB7E-48BB-990A-1C96FCF2E882}"/>
              </a:ext>
            </a:extLst>
          </p:cNvPr>
          <p:cNvGrpSpPr>
            <a:grpSpLocks/>
          </p:cNvGrpSpPr>
          <p:nvPr/>
        </p:nvGrpSpPr>
        <p:grpSpPr bwMode="auto">
          <a:xfrm>
            <a:off x="6705600" y="1676400"/>
            <a:ext cx="4495800" cy="4419600"/>
            <a:chOff x="533400" y="1905000"/>
            <a:chExt cx="4495800" cy="4419600"/>
          </a:xfrm>
        </p:grpSpPr>
        <p:grpSp>
          <p:nvGrpSpPr>
            <p:cNvPr id="6152" name="Group 61">
              <a:extLst>
                <a:ext uri="{FF2B5EF4-FFF2-40B4-BE49-F238E27FC236}">
                  <a16:creationId xmlns:a16="http://schemas.microsoft.com/office/drawing/2014/main" id="{414BD741-3FDC-4325-838C-5C1F76BC9E87}"/>
                </a:ext>
              </a:extLst>
            </p:cNvPr>
            <p:cNvGrpSpPr>
              <a:grpSpLocks/>
            </p:cNvGrpSpPr>
            <p:nvPr/>
          </p:nvGrpSpPr>
          <p:grpSpPr bwMode="auto">
            <a:xfrm>
              <a:off x="914400" y="1905000"/>
              <a:ext cx="4114800" cy="4419600"/>
              <a:chOff x="4953000" y="1905000"/>
              <a:chExt cx="4114800" cy="4419600"/>
            </a:xfrm>
          </p:grpSpPr>
          <p:sp>
            <p:nvSpPr>
              <p:cNvPr id="6154" name="TextBox 54">
                <a:extLst>
                  <a:ext uri="{FF2B5EF4-FFF2-40B4-BE49-F238E27FC236}">
                    <a16:creationId xmlns:a16="http://schemas.microsoft.com/office/drawing/2014/main" id="{B676A9AA-EB06-454C-8F42-784DA633E678}"/>
                  </a:ext>
                </a:extLst>
              </p:cNvPr>
              <p:cNvSpPr txBox="1">
                <a:spLocks noChangeArrowheads="1"/>
              </p:cNvSpPr>
              <p:nvPr/>
            </p:nvSpPr>
            <p:spPr bwMode="auto">
              <a:xfrm>
                <a:off x="7391400" y="3852446"/>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e+a</a:t>
                </a:r>
              </a:p>
            </p:txBody>
          </p:sp>
          <p:grpSp>
            <p:nvGrpSpPr>
              <p:cNvPr id="6155" name="Group 60">
                <a:extLst>
                  <a:ext uri="{FF2B5EF4-FFF2-40B4-BE49-F238E27FC236}">
                    <a16:creationId xmlns:a16="http://schemas.microsoft.com/office/drawing/2014/main" id="{AB19F7A6-9E8A-4BD5-8ED6-F9453AEF98AB}"/>
                  </a:ext>
                </a:extLst>
              </p:cNvPr>
              <p:cNvGrpSpPr>
                <a:grpSpLocks/>
              </p:cNvGrpSpPr>
              <p:nvPr/>
            </p:nvGrpSpPr>
            <p:grpSpPr bwMode="auto">
              <a:xfrm>
                <a:off x="4953000" y="1905000"/>
                <a:ext cx="4114800" cy="4419600"/>
                <a:chOff x="4876800" y="1905000"/>
                <a:chExt cx="4114800" cy="4419600"/>
              </a:xfrm>
            </p:grpSpPr>
            <p:grpSp>
              <p:nvGrpSpPr>
                <p:cNvPr id="6156" name="Group 33">
                  <a:extLst>
                    <a:ext uri="{FF2B5EF4-FFF2-40B4-BE49-F238E27FC236}">
                      <a16:creationId xmlns:a16="http://schemas.microsoft.com/office/drawing/2014/main" id="{C5EBF7F2-D71D-4906-B9A7-772DBAFCC211}"/>
                    </a:ext>
                  </a:extLst>
                </p:cNvPr>
                <p:cNvGrpSpPr>
                  <a:grpSpLocks/>
                </p:cNvGrpSpPr>
                <p:nvPr/>
              </p:nvGrpSpPr>
              <p:grpSpPr bwMode="auto">
                <a:xfrm>
                  <a:off x="4876800" y="1905000"/>
                  <a:ext cx="4114800" cy="4419600"/>
                  <a:chOff x="4876800" y="1905000"/>
                  <a:chExt cx="4114800" cy="4419600"/>
                </a:xfrm>
              </p:grpSpPr>
              <p:cxnSp>
                <p:nvCxnSpPr>
                  <p:cNvPr id="13" name="Straight Connector 12">
                    <a:extLst>
                      <a:ext uri="{FF2B5EF4-FFF2-40B4-BE49-F238E27FC236}">
                        <a16:creationId xmlns:a16="http://schemas.microsoft.com/office/drawing/2014/main" id="{ADC7DC71-8C22-4736-B673-57D55904E84F}"/>
                      </a:ext>
                    </a:extLst>
                  </p:cNvPr>
                  <p:cNvCxnSpPr/>
                  <p:nvPr/>
                </p:nvCxnSpPr>
                <p:spPr>
                  <a:xfrm>
                    <a:off x="5029200" y="5715000"/>
                    <a:ext cx="3657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75" name="Group 32">
                    <a:extLst>
                      <a:ext uri="{FF2B5EF4-FFF2-40B4-BE49-F238E27FC236}">
                        <a16:creationId xmlns:a16="http://schemas.microsoft.com/office/drawing/2014/main" id="{6ECEDAD0-2E57-4F67-9B84-1834A13C4CDB}"/>
                      </a:ext>
                    </a:extLst>
                  </p:cNvPr>
                  <p:cNvGrpSpPr>
                    <a:grpSpLocks/>
                  </p:cNvGrpSpPr>
                  <p:nvPr/>
                </p:nvGrpSpPr>
                <p:grpSpPr bwMode="auto">
                  <a:xfrm>
                    <a:off x="4876800" y="1905000"/>
                    <a:ext cx="4114800" cy="4419600"/>
                    <a:chOff x="4876800" y="1905794"/>
                    <a:chExt cx="4114800" cy="4419600"/>
                  </a:xfrm>
                </p:grpSpPr>
                <p:cxnSp>
                  <p:nvCxnSpPr>
                    <p:cNvPr id="10" name="Straight Connector 9">
                      <a:extLst>
                        <a:ext uri="{FF2B5EF4-FFF2-40B4-BE49-F238E27FC236}">
                          <a16:creationId xmlns:a16="http://schemas.microsoft.com/office/drawing/2014/main" id="{3A034264-E127-4736-84C4-9C28DC75545C}"/>
                        </a:ext>
                      </a:extLst>
                    </p:cNvPr>
                    <p:cNvCxnSpPr/>
                    <p:nvPr/>
                  </p:nvCxnSpPr>
                  <p:spPr>
                    <a:xfrm rot="5400000">
                      <a:off x="3124201" y="3809206"/>
                      <a:ext cx="3810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3EE238-C40A-4EED-8A1A-9F9F232BAC07}"/>
                        </a:ext>
                      </a:extLst>
                    </p:cNvPr>
                    <p:cNvCxnSpPr/>
                    <p:nvPr/>
                  </p:nvCxnSpPr>
                  <p:spPr>
                    <a:xfrm>
                      <a:off x="5029200" y="4723607"/>
                      <a:ext cx="152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DA573B-878E-4165-9F65-F6E72770062F}"/>
                        </a:ext>
                      </a:extLst>
                    </p:cNvPr>
                    <p:cNvCxnSpPr/>
                    <p:nvPr/>
                  </p:nvCxnSpPr>
                  <p:spPr>
                    <a:xfrm>
                      <a:off x="5029200" y="3807619"/>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4C7D90-9EBE-481F-B5A4-12DEEB09B0AC}"/>
                        </a:ext>
                      </a:extLst>
                    </p:cNvPr>
                    <p:cNvCxnSpPr/>
                    <p:nvPr/>
                  </p:nvCxnSpPr>
                  <p:spPr>
                    <a:xfrm>
                      <a:off x="5029200" y="2969419"/>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9B1DD9-5229-4B51-9794-4B199A12F90F}"/>
                        </a:ext>
                      </a:extLst>
                    </p:cNvPr>
                    <p:cNvCxnSpPr/>
                    <p:nvPr/>
                  </p:nvCxnSpPr>
                  <p:spPr>
                    <a:xfrm>
                      <a:off x="5029200" y="2056607"/>
                      <a:ext cx="152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FB7198-8AE1-4D38-A1EB-609D3A8C73CF}"/>
                        </a:ext>
                      </a:extLst>
                    </p:cNvPr>
                    <p:cNvCxnSpPr/>
                    <p:nvPr/>
                  </p:nvCxnSpPr>
                  <p:spPr>
                    <a:xfrm rot="5400000" flipH="1" flipV="1">
                      <a:off x="5258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AC9173-70C0-4AC5-9A8C-E4802B1CCE52}"/>
                        </a:ext>
                      </a:extLst>
                    </p:cNvPr>
                    <p:cNvCxnSpPr/>
                    <p:nvPr/>
                  </p:nvCxnSpPr>
                  <p:spPr>
                    <a:xfrm rot="5400000" flipH="1" flipV="1">
                      <a:off x="5639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BFEC54-E2A6-4746-A0A0-8D8F4F6DF3AB}"/>
                        </a:ext>
                      </a:extLst>
                    </p:cNvPr>
                    <p:cNvCxnSpPr/>
                    <p:nvPr/>
                  </p:nvCxnSpPr>
                  <p:spPr>
                    <a:xfrm rot="5400000" flipH="1" flipV="1">
                      <a:off x="6020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0FC923-496C-453C-817B-614C111B6F4F}"/>
                        </a:ext>
                      </a:extLst>
                    </p:cNvPr>
                    <p:cNvCxnSpPr/>
                    <p:nvPr/>
                  </p:nvCxnSpPr>
                  <p:spPr>
                    <a:xfrm rot="5400000" flipH="1" flipV="1">
                      <a:off x="6401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5FF529-8F86-4D84-A11D-BED31430919C}"/>
                        </a:ext>
                      </a:extLst>
                    </p:cNvPr>
                    <p:cNvCxnSpPr/>
                    <p:nvPr/>
                  </p:nvCxnSpPr>
                  <p:spPr>
                    <a:xfrm rot="5400000" flipH="1" flipV="1">
                      <a:off x="6782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91279-3347-4418-82C7-508301210D1A}"/>
                        </a:ext>
                      </a:extLst>
                    </p:cNvPr>
                    <p:cNvCxnSpPr/>
                    <p:nvPr/>
                  </p:nvCxnSpPr>
                  <p:spPr>
                    <a:xfrm rot="5400000" flipH="1" flipV="1">
                      <a:off x="7162007" y="5637213"/>
                      <a:ext cx="152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5ECBB0-3FBA-47F4-B1E6-C06486B84555}"/>
                        </a:ext>
                      </a:extLst>
                    </p:cNvPr>
                    <p:cNvCxnSpPr/>
                    <p:nvPr/>
                  </p:nvCxnSpPr>
                  <p:spPr>
                    <a:xfrm rot="5400000" flipH="1" flipV="1">
                      <a:off x="75445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8187E0-B0B0-4A4B-919F-220AA4743E1E}"/>
                        </a:ext>
                      </a:extLst>
                    </p:cNvPr>
                    <p:cNvCxnSpPr/>
                    <p:nvPr/>
                  </p:nvCxnSpPr>
                  <p:spPr>
                    <a:xfrm rot="5400000" flipH="1" flipV="1">
                      <a:off x="7849394" y="5637213"/>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A174B4-0975-40DC-A612-5C8F561F8C11}"/>
                        </a:ext>
                      </a:extLst>
                    </p:cNvPr>
                    <p:cNvCxnSpPr/>
                    <p:nvPr/>
                  </p:nvCxnSpPr>
                  <p:spPr>
                    <a:xfrm rot="5400000" flipH="1" flipV="1">
                      <a:off x="8609807" y="5637213"/>
                      <a:ext cx="152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44D4FA-F4D8-4E87-BF46-FA25F457C59D}"/>
                        </a:ext>
                      </a:extLst>
                    </p:cNvPr>
                    <p:cNvCxnSpPr/>
                    <p:nvPr/>
                  </p:nvCxnSpPr>
                  <p:spPr>
                    <a:xfrm rot="5400000" flipH="1" flipV="1">
                      <a:off x="8228807" y="5637213"/>
                      <a:ext cx="152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91" name="TextBox 31">
                      <a:extLst>
                        <a:ext uri="{FF2B5EF4-FFF2-40B4-BE49-F238E27FC236}">
                          <a16:creationId xmlns:a16="http://schemas.microsoft.com/office/drawing/2014/main" id="{3E567230-76A7-401B-8728-A5B66EA8FF69}"/>
                        </a:ext>
                      </a:extLst>
                    </p:cNvPr>
                    <p:cNvSpPr txBox="1">
                      <a:spLocks noChangeArrowheads="1"/>
                    </p:cNvSpPr>
                    <p:nvPr/>
                  </p:nvSpPr>
                  <p:spPr bwMode="auto">
                    <a:xfrm>
                      <a:off x="4876800" y="5679063"/>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t>0          2            4           6          8          10</a:t>
                      </a:r>
                    </a:p>
                    <a:p>
                      <a:r>
                        <a:rPr lang="en-US" altLang="en-US" sz="1800"/>
                        <a:t>	Total Duration (Days)</a:t>
                      </a:r>
                    </a:p>
                  </p:txBody>
                </p:sp>
              </p:grpSp>
            </p:grpSp>
            <p:sp>
              <p:nvSpPr>
                <p:cNvPr id="6157" name="TextBox 52">
                  <a:extLst>
                    <a:ext uri="{FF2B5EF4-FFF2-40B4-BE49-F238E27FC236}">
                      <a16:creationId xmlns:a16="http://schemas.microsoft.com/office/drawing/2014/main" id="{35F756A1-DA35-4745-8346-0FE99CD35BBA}"/>
                    </a:ext>
                  </a:extLst>
                </p:cNvPr>
                <p:cNvSpPr txBox="1">
                  <a:spLocks noChangeArrowheads="1"/>
                </p:cNvSpPr>
                <p:nvPr/>
              </p:nvSpPr>
              <p:spPr bwMode="auto">
                <a:xfrm>
                  <a:off x="6477000" y="2286000"/>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dirty="0"/>
                    <a:t>All crash</a:t>
                  </a:r>
                </a:p>
                <a:p>
                  <a:endParaRPr lang="en-US" altLang="en-US" sz="1600" dirty="0"/>
                </a:p>
                <a:p>
                  <a:r>
                    <a:rPr lang="en-US" altLang="en-US" sz="1600" dirty="0"/>
                    <a:t>  e(2)+</a:t>
                  </a:r>
                  <a:r>
                    <a:rPr lang="en-US" altLang="en-US" sz="1600" dirty="0" err="1"/>
                    <a:t>a+d</a:t>
                  </a:r>
                  <a:r>
                    <a:rPr lang="en-US" altLang="en-US" sz="1600" dirty="0"/>
                    <a:t>(2)+b</a:t>
                  </a:r>
                </a:p>
              </p:txBody>
            </p:sp>
            <p:grpSp>
              <p:nvGrpSpPr>
                <p:cNvPr id="6158" name="Group 59">
                  <a:extLst>
                    <a:ext uri="{FF2B5EF4-FFF2-40B4-BE49-F238E27FC236}">
                      <a16:creationId xmlns:a16="http://schemas.microsoft.com/office/drawing/2014/main" id="{92F8A6ED-0F97-4057-B687-CF79D5F40DAC}"/>
                    </a:ext>
                  </a:extLst>
                </p:cNvPr>
                <p:cNvGrpSpPr>
                  <a:grpSpLocks/>
                </p:cNvGrpSpPr>
                <p:nvPr/>
              </p:nvGrpSpPr>
              <p:grpSpPr bwMode="auto">
                <a:xfrm>
                  <a:off x="6453447" y="2209800"/>
                  <a:ext cx="2202872" cy="2853154"/>
                  <a:chOff x="6483928" y="2209800"/>
                  <a:chExt cx="2202872" cy="2853154"/>
                </a:xfrm>
              </p:grpSpPr>
              <p:cxnSp>
                <p:nvCxnSpPr>
                  <p:cNvPr id="42" name="Straight Arrow Connector 41">
                    <a:extLst>
                      <a:ext uri="{FF2B5EF4-FFF2-40B4-BE49-F238E27FC236}">
                        <a16:creationId xmlns:a16="http://schemas.microsoft.com/office/drawing/2014/main" id="{6445EC6A-E82B-49B1-A9BD-0114A9A3AEAA}"/>
                      </a:ext>
                    </a:extLst>
                  </p:cNvPr>
                  <p:cNvCxnSpPr>
                    <a:stCxn id="35" idx="1"/>
                  </p:cNvCxnSpPr>
                  <p:nvPr/>
                </p:nvCxnSpPr>
                <p:spPr>
                  <a:xfrm rot="16200000" flipV="1">
                    <a:off x="7574281" y="4267200"/>
                    <a:ext cx="311150" cy="3111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56804D2-CB18-4BE3-A2D1-B9923946C86C}"/>
                      </a:ext>
                    </a:extLst>
                  </p:cNvPr>
                  <p:cNvCxnSpPr>
                    <a:stCxn id="36" idx="2"/>
                    <a:endCxn id="37" idx="4"/>
                  </p:cNvCxnSpPr>
                  <p:nvPr/>
                </p:nvCxnSpPr>
                <p:spPr>
                  <a:xfrm rot="10800000">
                    <a:off x="7215506" y="3856038"/>
                    <a:ext cx="350838" cy="3952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A1BF394-4D6F-4F81-9001-992647D4AF3D}"/>
                      </a:ext>
                    </a:extLst>
                  </p:cNvPr>
                  <p:cNvCxnSpPr>
                    <a:stCxn id="37" idx="1"/>
                    <a:endCxn id="38" idx="4"/>
                  </p:cNvCxnSpPr>
                  <p:nvPr/>
                </p:nvCxnSpPr>
                <p:spPr>
                  <a:xfrm rot="16200000" flipV="1">
                    <a:off x="6771007" y="3387725"/>
                    <a:ext cx="493712" cy="3635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9BC1EFE-0F79-4041-B775-E7F008BE4E71}"/>
                      </a:ext>
                    </a:extLst>
                  </p:cNvPr>
                  <p:cNvCxnSpPr>
                    <a:stCxn id="38" idx="1"/>
                  </p:cNvCxnSpPr>
                  <p:nvPr/>
                </p:nvCxnSpPr>
                <p:spPr>
                  <a:xfrm rot="16200000" flipV="1">
                    <a:off x="6278881" y="2743200"/>
                    <a:ext cx="768350" cy="3111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3" name="TextBox 53">
                    <a:extLst>
                      <a:ext uri="{FF2B5EF4-FFF2-40B4-BE49-F238E27FC236}">
                        <a16:creationId xmlns:a16="http://schemas.microsoft.com/office/drawing/2014/main" id="{B5094E84-CE77-4EFC-A0F7-6D7BDE146135}"/>
                      </a:ext>
                    </a:extLst>
                  </p:cNvPr>
                  <p:cNvSpPr txBox="1">
                    <a:spLocks noChangeArrowheads="1"/>
                  </p:cNvSpPr>
                  <p:nvPr/>
                </p:nvSpPr>
                <p:spPr bwMode="auto">
                  <a:xfrm>
                    <a:off x="7010400" y="3429000"/>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e(2)+a+d</a:t>
                    </a:r>
                  </a:p>
                </p:txBody>
              </p:sp>
              <p:sp>
                <p:nvSpPr>
                  <p:cNvPr id="6164" name="TextBox 55">
                    <a:extLst>
                      <a:ext uri="{FF2B5EF4-FFF2-40B4-BE49-F238E27FC236}">
                        <a16:creationId xmlns:a16="http://schemas.microsoft.com/office/drawing/2014/main" id="{23391163-4C25-4345-AA16-AF3DFDCF3EA4}"/>
                      </a:ext>
                    </a:extLst>
                  </p:cNvPr>
                  <p:cNvSpPr txBox="1">
                    <a:spLocks noChangeArrowheads="1"/>
                  </p:cNvSpPr>
                  <p:nvPr/>
                </p:nvSpPr>
                <p:spPr bwMode="auto">
                  <a:xfrm>
                    <a:off x="7772400" y="4267200"/>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e</a:t>
                    </a:r>
                  </a:p>
                </p:txBody>
              </p:sp>
              <p:grpSp>
                <p:nvGrpSpPr>
                  <p:cNvPr id="6165" name="Group 58">
                    <a:extLst>
                      <a:ext uri="{FF2B5EF4-FFF2-40B4-BE49-F238E27FC236}">
                        <a16:creationId xmlns:a16="http://schemas.microsoft.com/office/drawing/2014/main" id="{6842C7FC-1EAE-417A-8509-A10B92A64E12}"/>
                      </a:ext>
                    </a:extLst>
                  </p:cNvPr>
                  <p:cNvGrpSpPr>
                    <a:grpSpLocks/>
                  </p:cNvGrpSpPr>
                  <p:nvPr/>
                </p:nvGrpSpPr>
                <p:grpSpPr bwMode="auto">
                  <a:xfrm>
                    <a:off x="6483928" y="2209800"/>
                    <a:ext cx="2202872" cy="2853154"/>
                    <a:chOff x="6483928" y="2209800"/>
                    <a:chExt cx="2202872" cy="2853154"/>
                  </a:xfrm>
                </p:grpSpPr>
                <p:sp>
                  <p:nvSpPr>
                    <p:cNvPr id="35" name="Oval 34">
                      <a:extLst>
                        <a:ext uri="{FF2B5EF4-FFF2-40B4-BE49-F238E27FC236}">
                          <a16:creationId xmlns:a16="http://schemas.microsoft.com/office/drawing/2014/main" id="{4B48A019-F224-405B-A175-D70B72E8067C}"/>
                        </a:ext>
                      </a:extLst>
                    </p:cNvPr>
                    <p:cNvSpPr/>
                    <p:nvPr/>
                  </p:nvSpPr>
                  <p:spPr>
                    <a:xfrm>
                      <a:off x="7879081" y="4572000"/>
                      <a:ext cx="46038"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a:extLst>
                        <a:ext uri="{FF2B5EF4-FFF2-40B4-BE49-F238E27FC236}">
                          <a16:creationId xmlns:a16="http://schemas.microsoft.com/office/drawing/2014/main" id="{441B4729-D79B-43F8-86DE-18E3B0B58B6D}"/>
                        </a:ext>
                      </a:extLst>
                    </p:cNvPr>
                    <p:cNvSpPr/>
                    <p:nvPr/>
                  </p:nvSpPr>
                  <p:spPr>
                    <a:xfrm>
                      <a:off x="7566344" y="4229100"/>
                      <a:ext cx="46037"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a:extLst>
                        <a:ext uri="{FF2B5EF4-FFF2-40B4-BE49-F238E27FC236}">
                          <a16:creationId xmlns:a16="http://schemas.microsoft.com/office/drawing/2014/main" id="{CF383842-F0EA-4183-8965-75DA924B5BC4}"/>
                        </a:ext>
                      </a:extLst>
                    </p:cNvPr>
                    <p:cNvSpPr/>
                    <p:nvPr/>
                  </p:nvSpPr>
                  <p:spPr>
                    <a:xfrm>
                      <a:off x="7193281" y="3810000"/>
                      <a:ext cx="46038"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a:extLst>
                        <a:ext uri="{FF2B5EF4-FFF2-40B4-BE49-F238E27FC236}">
                          <a16:creationId xmlns:a16="http://schemas.microsoft.com/office/drawing/2014/main" id="{1BBB29C0-0594-4BF7-A77E-BD955E1B2AB3}"/>
                        </a:ext>
                      </a:extLst>
                    </p:cNvPr>
                    <p:cNvSpPr/>
                    <p:nvPr/>
                  </p:nvSpPr>
                  <p:spPr>
                    <a:xfrm>
                      <a:off x="6812281" y="3276600"/>
                      <a:ext cx="46038"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a:extLst>
                        <a:ext uri="{FF2B5EF4-FFF2-40B4-BE49-F238E27FC236}">
                          <a16:creationId xmlns:a16="http://schemas.microsoft.com/office/drawing/2014/main" id="{85EEC6EF-CFD1-4B0B-9F34-0B72342470A1}"/>
                        </a:ext>
                      </a:extLst>
                    </p:cNvPr>
                    <p:cNvSpPr/>
                    <p:nvPr/>
                  </p:nvSpPr>
                  <p:spPr>
                    <a:xfrm>
                      <a:off x="6493194" y="2514600"/>
                      <a:ext cx="46037"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a:extLst>
                        <a:ext uri="{FF2B5EF4-FFF2-40B4-BE49-F238E27FC236}">
                          <a16:creationId xmlns:a16="http://schemas.microsoft.com/office/drawing/2014/main" id="{AB776215-2BFC-4E27-AAB0-4D6B18B54670}"/>
                        </a:ext>
                      </a:extLst>
                    </p:cNvPr>
                    <p:cNvSpPr/>
                    <p:nvPr/>
                  </p:nvSpPr>
                  <p:spPr>
                    <a:xfrm>
                      <a:off x="6483669" y="2209800"/>
                      <a:ext cx="46037"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2" name="Straight Arrow Connector 51">
                      <a:extLst>
                        <a:ext uri="{FF2B5EF4-FFF2-40B4-BE49-F238E27FC236}">
                          <a16:creationId xmlns:a16="http://schemas.microsoft.com/office/drawing/2014/main" id="{6499D79B-9AE2-45DD-91D3-2D8701F49D37}"/>
                        </a:ext>
                      </a:extLst>
                    </p:cNvPr>
                    <p:cNvCxnSpPr/>
                    <p:nvPr/>
                  </p:nvCxnSpPr>
                  <p:spPr>
                    <a:xfrm rot="16200000" flipV="1">
                      <a:off x="6382069" y="2387600"/>
                      <a:ext cx="26511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73" name="TextBox 56">
                      <a:extLst>
                        <a:ext uri="{FF2B5EF4-FFF2-40B4-BE49-F238E27FC236}">
                          <a16:creationId xmlns:a16="http://schemas.microsoft.com/office/drawing/2014/main" id="{BDF55F6E-5C84-47CB-A9D3-75FD039A54CA}"/>
                        </a:ext>
                      </a:extLst>
                    </p:cNvPr>
                    <p:cNvSpPr txBox="1">
                      <a:spLocks noChangeArrowheads="1"/>
                    </p:cNvSpPr>
                    <p:nvPr/>
                  </p:nvSpPr>
                  <p:spPr bwMode="auto">
                    <a:xfrm>
                      <a:off x="7543800" y="4724400"/>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All normal</a:t>
                      </a:r>
                    </a:p>
                  </p:txBody>
                </p:sp>
              </p:grpSp>
            </p:grpSp>
          </p:grpSp>
        </p:grpSp>
        <p:sp>
          <p:nvSpPr>
            <p:cNvPr id="6153" name="TextBox 62">
              <a:extLst>
                <a:ext uri="{FF2B5EF4-FFF2-40B4-BE49-F238E27FC236}">
                  <a16:creationId xmlns:a16="http://schemas.microsoft.com/office/drawing/2014/main" id="{FE866132-55B0-4233-B552-38B16CDD76C6}"/>
                </a:ext>
              </a:extLst>
            </p:cNvPr>
            <p:cNvSpPr txBox="1">
              <a:spLocks noChangeArrowheads="1"/>
            </p:cNvSpPr>
            <p:nvPr/>
          </p:nvSpPr>
          <p:spPr bwMode="auto">
            <a:xfrm>
              <a:off x="533400" y="1905000"/>
              <a:ext cx="60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$400</a:t>
              </a:r>
            </a:p>
            <a:p>
              <a:endParaRPr lang="en-US" altLang="en-US" sz="1600"/>
            </a:p>
            <a:p>
              <a:endParaRPr lang="en-US" altLang="en-US" sz="1600"/>
            </a:p>
            <a:p>
              <a:endParaRPr lang="en-US" altLang="en-US" sz="1600"/>
            </a:p>
            <a:p>
              <a:r>
                <a:rPr lang="en-US" altLang="en-US" sz="1600"/>
                <a:t>300</a:t>
              </a:r>
            </a:p>
            <a:p>
              <a:endParaRPr lang="en-US" altLang="en-US" sz="1600"/>
            </a:p>
            <a:p>
              <a:endParaRPr lang="en-US" altLang="en-US" sz="1600"/>
            </a:p>
            <a:p>
              <a:r>
                <a:rPr lang="en-US" altLang="en-US" sz="1600"/>
                <a:t>200</a:t>
              </a:r>
            </a:p>
            <a:p>
              <a:endParaRPr lang="en-US" altLang="en-US" sz="1600"/>
            </a:p>
            <a:p>
              <a:endParaRPr lang="en-US" altLang="en-US" sz="1600"/>
            </a:p>
            <a:p>
              <a:endParaRPr lang="en-US" altLang="en-US" sz="1600"/>
            </a:p>
            <a:p>
              <a:r>
                <a:rPr lang="en-US" altLang="en-US" sz="1600"/>
                <a:t>100</a:t>
              </a:r>
            </a:p>
          </p:txBody>
        </p:sp>
      </p:grpSp>
      <p:graphicFrame>
        <p:nvGraphicFramePr>
          <p:cNvPr id="16390" name="Object 6">
            <a:extLst>
              <a:ext uri="{FF2B5EF4-FFF2-40B4-BE49-F238E27FC236}">
                <a16:creationId xmlns:a16="http://schemas.microsoft.com/office/drawing/2014/main" id="{6134BFEF-74BC-42D1-A35A-91811895BB58}"/>
              </a:ext>
            </a:extLst>
          </p:cNvPr>
          <p:cNvGraphicFramePr>
            <a:graphicFrameLocks noChangeAspect="1"/>
          </p:cNvGraphicFramePr>
          <p:nvPr/>
        </p:nvGraphicFramePr>
        <p:xfrm>
          <a:off x="182638" y="4584368"/>
          <a:ext cx="4384675" cy="1627188"/>
        </p:xfrm>
        <a:graphic>
          <a:graphicData uri="http://schemas.openxmlformats.org/presentationml/2006/ole">
            <mc:AlternateContent xmlns:mc="http://schemas.openxmlformats.org/markup-compatibility/2006">
              <mc:Choice xmlns:v="urn:schemas-microsoft-com:vml" Requires="v">
                <p:oleObj spid="_x0000_s234498" name="Worksheet" r:id="rId4" imgW="2667000" imgH="990600" progId="Excel.Sheet.8">
                  <p:embed/>
                </p:oleObj>
              </mc:Choice>
              <mc:Fallback>
                <p:oleObj name="Worksheet" r:id="rId4" imgW="2667000" imgH="990600" progId="Excel.Sheet.8">
                  <p:embed/>
                  <p:pic>
                    <p:nvPicPr>
                      <p:cNvPr id="16390" name="Object 6">
                        <a:extLst>
                          <a:ext uri="{FF2B5EF4-FFF2-40B4-BE49-F238E27FC236}">
                            <a16:creationId xmlns:a16="http://schemas.microsoft.com/office/drawing/2014/main" id="{6134BFEF-74BC-42D1-A35A-91811895BB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38" y="4584368"/>
                        <a:ext cx="4384675"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08661416"/>
      </p:ext>
    </p:extLst>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BC67-09F5-46CD-866F-416D81B86D13}"/>
              </a:ext>
            </a:extLst>
          </p:cNvPr>
          <p:cNvSpPr>
            <a:spLocks noGrp="1"/>
          </p:cNvSpPr>
          <p:nvPr>
            <p:ph type="title"/>
          </p:nvPr>
        </p:nvSpPr>
        <p:spPr/>
        <p:txBody>
          <a:bodyPr>
            <a:normAutofit fontScale="90000"/>
          </a:bodyPr>
          <a:lstStyle/>
          <a:p>
            <a:r>
              <a:rPr lang="en-US" dirty="0"/>
              <a:t>Practice</a:t>
            </a:r>
          </a:p>
        </p:txBody>
      </p:sp>
      <p:graphicFrame>
        <p:nvGraphicFramePr>
          <p:cNvPr id="4" name="Object 2">
            <a:extLst>
              <a:ext uri="{FF2B5EF4-FFF2-40B4-BE49-F238E27FC236}">
                <a16:creationId xmlns:a16="http://schemas.microsoft.com/office/drawing/2014/main" id="{7B10FCDA-8D30-42DD-9838-95E37942FE14}"/>
              </a:ext>
            </a:extLst>
          </p:cNvPr>
          <p:cNvGraphicFramePr>
            <a:graphicFrameLocks noChangeAspect="1"/>
          </p:cNvGraphicFramePr>
          <p:nvPr/>
        </p:nvGraphicFramePr>
        <p:xfrm>
          <a:off x="228600" y="1752600"/>
          <a:ext cx="6462712" cy="2105025"/>
        </p:xfrm>
        <a:graphic>
          <a:graphicData uri="http://schemas.openxmlformats.org/presentationml/2006/ole">
            <mc:AlternateContent xmlns:mc="http://schemas.openxmlformats.org/markup-compatibility/2006">
              <mc:Choice xmlns:v="urn:schemas-microsoft-com:vml" Requires="v">
                <p:oleObj spid="_x0000_s235522" name="Worksheet" r:id="rId3" imgW="4480560" imgH="1363980" progId="Excel.Sheet.8">
                  <p:link updateAutomatic="1"/>
                </p:oleObj>
              </mc:Choice>
              <mc:Fallback>
                <p:oleObj name="Worksheet" r:id="rId3" imgW="4480560" imgH="1363980" progId="Excel.Sheet.8">
                  <p:link updateAutomatic="1"/>
                  <p:pic>
                    <p:nvPicPr>
                      <p:cNvPr id="4" name="Object 2">
                        <a:extLst>
                          <a:ext uri="{FF2B5EF4-FFF2-40B4-BE49-F238E27FC236}">
                            <a16:creationId xmlns:a16="http://schemas.microsoft.com/office/drawing/2014/main" id="{7B10FCDA-8D30-42DD-9838-95E37942F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6462712"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FD550858-1D1A-4527-B90D-270F308A4AA9}"/>
              </a:ext>
            </a:extLst>
          </p:cNvPr>
          <p:cNvSpPr txBox="1"/>
          <p:nvPr/>
        </p:nvSpPr>
        <p:spPr>
          <a:xfrm>
            <a:off x="3544" y="762000"/>
            <a:ext cx="12188456" cy="830997"/>
          </a:xfrm>
          <a:prstGeom prst="rect">
            <a:avLst/>
          </a:prstGeom>
          <a:noFill/>
        </p:spPr>
        <p:txBody>
          <a:bodyPr wrap="square">
            <a:spAutoFit/>
          </a:bodyPr>
          <a:lstStyle/>
          <a:p>
            <a:r>
              <a:rPr lang="en-US" altLang="en-US" sz="2400" kern="0" dirty="0">
                <a:latin typeface="Book Antiqua" panose="02040602050305030304" pitchFamily="18" charset="0"/>
              </a:rPr>
              <a:t>The same example as we solved. Activity c either 0 or 2 but not 1. Solve it in the easiest way.  Prepare Time-Cost Trade-off Curve</a:t>
            </a:r>
            <a:endParaRPr lang="en-US" sz="2400" dirty="0">
              <a:latin typeface="Book Antiqua" panose="02040602050305030304" pitchFamily="18" charset="0"/>
            </a:endParaRPr>
          </a:p>
        </p:txBody>
      </p:sp>
    </p:spTree>
    <p:extLst>
      <p:ext uri="{BB962C8B-B14F-4D97-AF65-F5344CB8AC3E}">
        <p14:creationId xmlns:p14="http://schemas.microsoft.com/office/powerpoint/2010/main" val="2203966"/>
      </p:ext>
    </p:extLst>
  </p:cSld>
  <p:clrMapOvr>
    <a:masterClrMapping/>
  </p:clrMapOvr>
  <p:transition>
    <p:dissolve/>
  </p:transition>
</p:sld>
</file>

<file path=ppt/theme/theme1.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61807</TotalTime>
  <Words>5483</Words>
  <Application>Microsoft Office PowerPoint</Application>
  <PresentationFormat>Widescreen</PresentationFormat>
  <Paragraphs>1531</Paragraphs>
  <Slides>97</Slides>
  <Notes>44</Notes>
  <HiddenSlides>0</HiddenSlides>
  <MMClips>0</MMClips>
  <ScaleCrop>false</ScaleCrop>
  <HeadingPairs>
    <vt:vector size="10" baseType="variant">
      <vt:variant>
        <vt:lpstr>Fonts Used</vt:lpstr>
      </vt:variant>
      <vt:variant>
        <vt:i4>13</vt:i4>
      </vt:variant>
      <vt:variant>
        <vt:lpstr>Theme</vt:lpstr>
      </vt:variant>
      <vt:variant>
        <vt:i4>2</vt:i4>
      </vt:variant>
      <vt:variant>
        <vt:lpstr>Links</vt:lpstr>
      </vt:variant>
      <vt:variant>
        <vt:i4>1</vt:i4>
      </vt:variant>
      <vt:variant>
        <vt:lpstr>Embedded OLE Servers</vt:lpstr>
      </vt:variant>
      <vt:variant>
        <vt:i4>3</vt:i4>
      </vt:variant>
      <vt:variant>
        <vt:lpstr>Slide Titles</vt:lpstr>
      </vt:variant>
      <vt:variant>
        <vt:i4>97</vt:i4>
      </vt:variant>
    </vt:vector>
  </HeadingPairs>
  <TitlesOfParts>
    <vt:vector size="116" baseType="lpstr">
      <vt:lpstr>Arial</vt:lpstr>
      <vt:lpstr>Book Antiqua</vt:lpstr>
      <vt:lpstr>Calibri</vt:lpstr>
      <vt:lpstr>Cambria Math</vt:lpstr>
      <vt:lpstr>Garamond</vt:lpstr>
      <vt:lpstr>Impact</vt:lpstr>
      <vt:lpstr>Lucida Calligraphy</vt:lpstr>
      <vt:lpstr>MS Reference Sans Serif</vt:lpstr>
      <vt:lpstr>Symbol</vt:lpstr>
      <vt:lpstr>Tahoma</vt:lpstr>
      <vt:lpstr>Times New Roman</vt:lpstr>
      <vt:lpstr>Verdana</vt:lpstr>
      <vt:lpstr>Wingdings</vt:lpstr>
      <vt:lpstr>Lean Thinking Final</vt:lpstr>
      <vt:lpstr>508 Lecture</vt:lpstr>
      <vt:lpstr>file:///C:\Users\aa2035\Desktop\Pepperdine\Pep&amp;Clu,taughtBefore\ProjectUSC\AsefSlides\Ch6\Ch6CRashingTwoOrZeroTime.xls!Example2!R2C1:R9C8</vt:lpstr>
      <vt:lpstr>Worksheet</vt:lpstr>
      <vt:lpstr>Equation</vt:lpstr>
      <vt:lpstr>Chart</vt:lpstr>
      <vt:lpstr>PowerPoint Presentation</vt:lpstr>
      <vt:lpstr>Project Networks</vt:lpstr>
      <vt:lpstr>Project Scheduling</vt:lpstr>
      <vt:lpstr>Draw Activity on Node Network</vt:lpstr>
      <vt:lpstr>Draw Activity on Node Network</vt:lpstr>
      <vt:lpstr>Critical Path Method (CPM)</vt:lpstr>
      <vt:lpstr>Critical Path Method</vt:lpstr>
      <vt:lpstr>Critical Path Method: Paths </vt:lpstr>
      <vt:lpstr>Forward Path;  Earliest Starts </vt:lpstr>
      <vt:lpstr>Forward Path  </vt:lpstr>
      <vt:lpstr>Backward Path; Latest Starts </vt:lpstr>
      <vt:lpstr>Backward Path  </vt:lpstr>
      <vt:lpstr>Computing Slack Times</vt:lpstr>
      <vt:lpstr>Critical Path, Slacks </vt:lpstr>
      <vt:lpstr>Slack Times Example</vt:lpstr>
      <vt:lpstr>Slack Times Example</vt:lpstr>
      <vt:lpstr>Network Design- Technical Precedence</vt:lpstr>
      <vt:lpstr>Durations</vt:lpstr>
      <vt:lpstr>Forward Path- Convergence Points</vt:lpstr>
      <vt:lpstr>Forward Path- Convergence Points</vt:lpstr>
      <vt:lpstr>Forward Path- Divergence Points</vt:lpstr>
      <vt:lpstr>Forward Path- Divergence Points</vt:lpstr>
      <vt:lpstr>Critical Path and Slacks</vt:lpstr>
      <vt:lpstr>ProjMGT-RAND()</vt:lpstr>
      <vt:lpstr>Slack Times Example</vt:lpstr>
      <vt:lpstr>Slack Times Example</vt:lpstr>
      <vt:lpstr>Graphical Format</vt:lpstr>
      <vt:lpstr>Graphical Format</vt:lpstr>
      <vt:lpstr>Network &amp; Critical Path Simulation</vt:lpstr>
      <vt:lpstr>PowerPoint Presentation</vt:lpstr>
      <vt:lpstr>Analysis of Projects  Financial &amp; Scoring</vt:lpstr>
      <vt:lpstr>Project Selection: Quantitative Methods</vt:lpstr>
      <vt:lpstr>Payback Period</vt:lpstr>
      <vt:lpstr>Future Value (FV)</vt:lpstr>
      <vt:lpstr>Future Value (FV); Present Value (PV)</vt:lpstr>
      <vt:lpstr>Present Value Index Table</vt:lpstr>
      <vt:lpstr>Back to the PBP Example</vt:lpstr>
      <vt:lpstr>Future Value (FV); Present Value (PV)</vt:lpstr>
      <vt:lpstr>Net Present Value (NPV)</vt:lpstr>
      <vt:lpstr>Internal Rate of Return (IRR)</vt:lpstr>
      <vt:lpstr>Your Mortgage; PMT and PPMT </vt:lpstr>
      <vt:lpstr>Practice</vt:lpstr>
      <vt:lpstr>Practice: Net Income vs. Net Cash Inflow</vt:lpstr>
      <vt:lpstr>I Am Sure It Was Easy to Grasp</vt:lpstr>
      <vt:lpstr>Practice: Net Income vs. Net Cash Inflow</vt:lpstr>
      <vt:lpstr>Profitability Models</vt:lpstr>
      <vt:lpstr>Weighted Scoring Model</vt:lpstr>
      <vt:lpstr>Factor Rating Method For Location &amp; Site Evaluation</vt:lpstr>
      <vt:lpstr>Factor Rating Method For Location &amp; Site Evaluation</vt:lpstr>
      <vt:lpstr>Learning Curves</vt:lpstr>
      <vt:lpstr>Learning Curves</vt:lpstr>
      <vt:lpstr>Learning Curves</vt:lpstr>
      <vt:lpstr>Assignment Persons or Teams to Tasks</vt:lpstr>
      <vt:lpstr>Assignment of the Team to the Tasks – Can SOLVER in Excel Handle?</vt:lpstr>
      <vt:lpstr>Activity on Arrow</vt:lpstr>
      <vt:lpstr>Activity on Arrow Network</vt:lpstr>
      <vt:lpstr>Activity on Arrow Network</vt:lpstr>
      <vt:lpstr>AoA: A Power Plant Construction Project</vt:lpstr>
      <vt:lpstr>Draw AOA</vt:lpstr>
      <vt:lpstr>Program Evaluation and Review Technique (PERT)</vt:lpstr>
      <vt:lpstr>Activity Times in PERT</vt:lpstr>
      <vt:lpstr>Beta Distribution: The Probability  Distribution of Activity Times</vt:lpstr>
      <vt:lpstr>95% &amp; 90% Levels</vt:lpstr>
      <vt:lpstr>Probability of Completing the Critical Path on Time</vt:lpstr>
      <vt:lpstr>Selecting Risk and Finding D</vt:lpstr>
      <vt:lpstr>Critical Path Method: Paths </vt:lpstr>
      <vt:lpstr>Probability of Completing CP in 12 days</vt:lpstr>
      <vt:lpstr>Selecting Risk and Finding CP Time</vt:lpstr>
      <vt:lpstr>Probability of Completing The Project in 12 days</vt:lpstr>
      <vt:lpstr>Problem- PERT</vt:lpstr>
      <vt:lpstr>Goldratt’s Critical Chain &amp; Srinivansan’s Contributions </vt:lpstr>
      <vt:lpstr>Srinivasan’s Notes on Goldratt’s Critical Chain ritical Path Method</vt:lpstr>
      <vt:lpstr>The Critical Chain Concept</vt:lpstr>
      <vt:lpstr>Estimating Task Times: 3 Project Scenario</vt:lpstr>
      <vt:lpstr>The Critical Chain Concept</vt:lpstr>
      <vt:lpstr>Path Simulation</vt:lpstr>
      <vt:lpstr>Common Chain of Events</vt:lpstr>
      <vt:lpstr>Critical Chain Project Management</vt:lpstr>
      <vt:lpstr>Critical Chain Project Management</vt:lpstr>
      <vt:lpstr>Project Crashing</vt:lpstr>
      <vt:lpstr>Crashing</vt:lpstr>
      <vt:lpstr>Linear Time / Cost Tradeoff</vt:lpstr>
      <vt:lpstr>Crashing Algorithm</vt:lpstr>
      <vt:lpstr>Crashing 21 Days to 20 Days Network</vt:lpstr>
      <vt:lpstr>Crashing 20 Days to 19 Days Network</vt:lpstr>
      <vt:lpstr>Crashing 19 Days to 18 Days Network</vt:lpstr>
      <vt:lpstr>Crashing 18 Days to 17 Days Network</vt:lpstr>
      <vt:lpstr>Crashing 17 Days to 16 Days Network</vt:lpstr>
      <vt:lpstr>Time-Cost Tradeoff</vt:lpstr>
      <vt:lpstr>Crash the Following Network. Prepare Cost-time Curve</vt:lpstr>
      <vt:lpstr>Crash the Following Network. Prepare Cost-time Curve</vt:lpstr>
      <vt:lpstr>Crash the Following Network. Prepare Cost-time Curve</vt:lpstr>
      <vt:lpstr>Crash the Following Network. Prepare Cost-time Curve</vt:lpstr>
      <vt:lpstr>Crash the Following Network. Prepare Cost-time Curve</vt:lpstr>
      <vt:lpstr>Crash the Following Network. Prepare Cost-time Curve</vt:lpstr>
      <vt:lpstr>Time-Cost Curve</vt:lpstr>
      <vt:lpstr>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Greys Sosic</dc:creator>
  <cp:lastModifiedBy>Asef-Vaziri , Ardavan</cp:lastModifiedBy>
  <cp:revision>1222</cp:revision>
  <cp:lastPrinted>2021-08-25T16:42:58Z</cp:lastPrinted>
  <dcterms:created xsi:type="dcterms:W3CDTF">1995-06-17T23:31:02Z</dcterms:created>
  <dcterms:modified xsi:type="dcterms:W3CDTF">2024-03-12T23:05:29Z</dcterms:modified>
</cp:coreProperties>
</file>