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740" r:id="rId1"/>
    <p:sldMasterId id="2147483749" r:id="rId2"/>
  </p:sldMasterIdLst>
  <p:notesMasterIdLst>
    <p:notesMasterId r:id="rId25"/>
  </p:notesMasterIdLst>
  <p:handoutMasterIdLst>
    <p:handoutMasterId r:id="rId26"/>
  </p:handoutMasterIdLst>
  <p:sldIdLst>
    <p:sldId id="1487" r:id="rId3"/>
    <p:sldId id="1565" r:id="rId4"/>
    <p:sldId id="1546" r:id="rId5"/>
    <p:sldId id="1488" r:id="rId6"/>
    <p:sldId id="392" r:id="rId7"/>
    <p:sldId id="393" r:id="rId8"/>
    <p:sldId id="394" r:id="rId9"/>
    <p:sldId id="395" r:id="rId10"/>
    <p:sldId id="396" r:id="rId11"/>
    <p:sldId id="397" r:id="rId12"/>
    <p:sldId id="399" r:id="rId13"/>
    <p:sldId id="403" r:id="rId14"/>
    <p:sldId id="402" r:id="rId15"/>
    <p:sldId id="1558" r:id="rId16"/>
    <p:sldId id="1557" r:id="rId17"/>
    <p:sldId id="1556" r:id="rId18"/>
    <p:sldId id="1561" r:id="rId19"/>
    <p:sldId id="1560" r:id="rId20"/>
    <p:sldId id="1562" r:id="rId21"/>
    <p:sldId id="1564" r:id="rId22"/>
    <p:sldId id="1563" r:id="rId23"/>
    <p:sldId id="437" r:id="rId24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2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5D62"/>
    <a:srgbClr val="424860"/>
    <a:srgbClr val="353A4E"/>
    <a:srgbClr val="363B4F"/>
    <a:srgbClr val="3E445B"/>
    <a:srgbClr val="4665A6"/>
    <a:srgbClr val="043B5A"/>
    <a:srgbClr val="FFFFFF"/>
    <a:srgbClr val="B8B8B8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31" autoAdjust="0"/>
    <p:restoredTop sz="86951" autoAdjust="0"/>
  </p:normalViewPr>
  <p:slideViewPr>
    <p:cSldViewPr>
      <p:cViewPr varScale="1">
        <p:scale>
          <a:sx n="90" d="100"/>
          <a:sy n="90" d="100"/>
        </p:scale>
        <p:origin x="179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770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32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624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31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94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35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89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406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71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416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0BD41A-4BE2-453E-B10D-012B00A477F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683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159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799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941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81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16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04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33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2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-15998" y="0"/>
            <a:ext cx="1220799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715CCA-083B-4BCC-B9AF-275D3659D6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590774"/>
            <a:ext cx="12192000" cy="588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8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-29183" y="0"/>
            <a:ext cx="122568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74"/>
            <a:ext cx="12192000" cy="589738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/>
          <a:lstStyle>
            <a:lvl1pPr>
              <a:defRPr/>
            </a:lvl1pPr>
            <a:lvl3pPr>
              <a:buFont typeface="Arial" pitchFamily="34" charset="0"/>
              <a:buChar char="–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6478863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-76200" y="-30480"/>
            <a:ext cx="10972800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014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Grp="1" noRot="1" noMove="1" noResize="1" noEditPoints="1" noAdjustHandles="1" noChangeArrowheads="1" noChangeShapeType="1"/>
          </p:cNvCxnSpPr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Project Management, A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rdavan Asef-Vaziri</a:t>
            </a:r>
            <a:endParaRPr lang="en-US" sz="1400" b="1" i="1" kern="1200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53" r:id="rId5"/>
    <p:sldLayoutId id="2147483756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L1dowGVl-c?feature=oembed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F03791-EB61-4FCE-931B-875F19F46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ln>
            <a:noFill/>
          </a:ln>
        </p:spPr>
        <p:txBody>
          <a:bodyPr anchor="t"/>
          <a:lstStyle/>
          <a:p>
            <a:r>
              <a:rPr lang="en-US" dirty="0"/>
              <a:t>Project Network</a:t>
            </a:r>
            <a:br>
              <a:rPr lang="en-US" dirty="0"/>
            </a:br>
            <a:r>
              <a:rPr lang="en-US" dirty="0"/>
              <a:t>Activity on Node</a:t>
            </a:r>
            <a:br>
              <a:rPr lang="en-US" dirty="0"/>
            </a:br>
            <a:r>
              <a:rPr lang="en-US" dirty="0"/>
              <a:t>&amp; </a:t>
            </a:r>
            <a:br>
              <a:rPr lang="en-US" dirty="0"/>
            </a:br>
            <a:r>
              <a:rPr lang="en-US" dirty="0"/>
              <a:t>Critical Path Method</a:t>
            </a:r>
          </a:p>
        </p:txBody>
      </p:sp>
    </p:spTree>
    <p:extLst>
      <p:ext uri="{BB962C8B-B14F-4D97-AF65-F5344CB8AC3E}">
        <p14:creationId xmlns:p14="http://schemas.microsoft.com/office/powerpoint/2010/main" val="245557689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-23812" y="-39552"/>
            <a:ext cx="12215812" cy="596344"/>
          </a:xfrm>
        </p:spPr>
        <p:txBody>
          <a:bodyPr/>
          <a:lstStyle/>
          <a:p>
            <a:r>
              <a:rPr lang="en-US" dirty="0"/>
              <a:t>Backward Path 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467351" y="2944814"/>
            <a:ext cx="1579563" cy="968375"/>
          </a:xfrm>
          <a:prstGeom prst="rect">
            <a:avLst/>
          </a:prstGeom>
          <a:solidFill>
            <a:srgbClr val="EAEAEA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3733800" y="2662238"/>
            <a:ext cx="1728788" cy="468312"/>
            <a:chOff x="1020" y="1502"/>
            <a:chExt cx="1089" cy="295"/>
          </a:xfrm>
        </p:grpSpPr>
        <p:sp>
          <p:nvSpPr>
            <p:cNvPr id="26647" name="Line 5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6648" name="Line 6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26629" name="Line 7"/>
          <p:cNvSpPr>
            <a:spLocks noChangeShapeType="1"/>
          </p:cNvSpPr>
          <p:nvPr/>
        </p:nvSpPr>
        <p:spPr bwMode="auto">
          <a:xfrm>
            <a:off x="3770314" y="3419475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6630" name="Group 8"/>
          <p:cNvGrpSpPr>
            <a:grpSpLocks/>
          </p:cNvGrpSpPr>
          <p:nvPr/>
        </p:nvGrpSpPr>
        <p:grpSpPr bwMode="auto">
          <a:xfrm flipV="1">
            <a:off x="3733800" y="3706813"/>
            <a:ext cx="1728788" cy="468312"/>
            <a:chOff x="1020" y="1502"/>
            <a:chExt cx="1089" cy="295"/>
          </a:xfrm>
        </p:grpSpPr>
        <p:sp>
          <p:nvSpPr>
            <p:cNvPr id="26645" name="Line 9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6646" name="Line 10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633914" y="2757489"/>
            <a:ext cx="681037" cy="960438"/>
            <a:chOff x="1587" y="1562"/>
            <a:chExt cx="429" cy="605"/>
          </a:xfrm>
        </p:grpSpPr>
        <p:sp>
          <p:nvSpPr>
            <p:cNvPr id="26642" name="Text Box 12"/>
            <p:cNvSpPr txBox="1">
              <a:spLocks noChangeArrowheads="1"/>
            </p:cNvSpPr>
            <p:nvPr/>
          </p:nvSpPr>
          <p:spPr bwMode="auto">
            <a:xfrm>
              <a:off x="1587" y="1562"/>
              <a:ext cx="2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30</a:t>
              </a:r>
            </a:p>
          </p:txBody>
        </p:sp>
        <p:sp>
          <p:nvSpPr>
            <p:cNvPr id="26643" name="Text Box 13"/>
            <p:cNvSpPr txBox="1">
              <a:spLocks noChangeArrowheads="1"/>
            </p:cNvSpPr>
            <p:nvPr/>
          </p:nvSpPr>
          <p:spPr bwMode="auto">
            <a:xfrm>
              <a:off x="1606" y="1753"/>
              <a:ext cx="4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30</a:t>
              </a:r>
            </a:p>
          </p:txBody>
        </p:sp>
        <p:sp>
          <p:nvSpPr>
            <p:cNvPr id="26644" name="Text Box 14"/>
            <p:cNvSpPr txBox="1">
              <a:spLocks noChangeArrowheads="1"/>
            </p:cNvSpPr>
            <p:nvPr/>
          </p:nvSpPr>
          <p:spPr bwMode="auto">
            <a:xfrm>
              <a:off x="1608" y="1934"/>
              <a:ext cx="2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30</a:t>
              </a:r>
            </a:p>
          </p:txBody>
        </p:sp>
      </p:grp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6434138" y="2446338"/>
            <a:ext cx="1119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Min = 35</a:t>
            </a:r>
          </a:p>
        </p:txBody>
      </p:sp>
      <p:sp>
        <p:nvSpPr>
          <p:cNvPr id="26634" name="Line 17"/>
          <p:cNvSpPr>
            <a:spLocks noChangeShapeType="1"/>
          </p:cNvSpPr>
          <p:nvPr/>
        </p:nvSpPr>
        <p:spPr bwMode="auto">
          <a:xfrm>
            <a:off x="7081839" y="3238500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6635" name="Line 18"/>
          <p:cNvSpPr>
            <a:spLocks noChangeShapeType="1"/>
          </p:cNvSpPr>
          <p:nvPr/>
        </p:nvSpPr>
        <p:spPr bwMode="auto">
          <a:xfrm>
            <a:off x="7081839" y="3598863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6636" name="Text Box 19"/>
          <p:cNvSpPr txBox="1">
            <a:spLocks noChangeArrowheads="1"/>
          </p:cNvSpPr>
          <p:nvPr/>
        </p:nvSpPr>
        <p:spPr bwMode="auto">
          <a:xfrm>
            <a:off x="7118350" y="284321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6637" name="Text Box 20"/>
          <p:cNvSpPr txBox="1">
            <a:spLocks noChangeArrowheads="1"/>
          </p:cNvSpPr>
          <p:nvPr/>
        </p:nvSpPr>
        <p:spPr bwMode="auto">
          <a:xfrm>
            <a:off x="7118350" y="323056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45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5138738" y="255428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30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E1DE921F-2123-4280-B047-E779836EB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20" y="39131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5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67770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Critical Path, Slacks </a:t>
            </a:r>
            <a:endParaRPr lang="en-US" dirty="0"/>
          </a:p>
        </p:txBody>
      </p:sp>
      <p:grpSp>
        <p:nvGrpSpPr>
          <p:cNvPr id="29699" name="Group 6"/>
          <p:cNvGrpSpPr>
            <a:grpSpLocks/>
          </p:cNvGrpSpPr>
          <p:nvPr/>
        </p:nvGrpSpPr>
        <p:grpSpPr bwMode="auto">
          <a:xfrm>
            <a:off x="2586039" y="2022476"/>
            <a:ext cx="1152525" cy="792163"/>
            <a:chOff x="771" y="1412"/>
            <a:chExt cx="726" cy="499"/>
          </a:xfrm>
        </p:grpSpPr>
        <p:sp>
          <p:nvSpPr>
            <p:cNvPr id="29771" name="Rectangle 7"/>
            <p:cNvSpPr>
              <a:spLocks noChangeArrowheads="1"/>
            </p:cNvSpPr>
            <p:nvPr/>
          </p:nvSpPr>
          <p:spPr bwMode="auto">
            <a:xfrm>
              <a:off x="771" y="1412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72" name="Text Box 8"/>
            <p:cNvSpPr txBox="1">
              <a:spLocks noChangeArrowheads="1"/>
            </p:cNvSpPr>
            <p:nvPr/>
          </p:nvSpPr>
          <p:spPr bwMode="auto">
            <a:xfrm>
              <a:off x="979" y="1544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A1</a:t>
              </a:r>
            </a:p>
          </p:txBody>
        </p:sp>
      </p:grpSp>
      <p:grpSp>
        <p:nvGrpSpPr>
          <p:cNvPr id="29700" name="Group 9"/>
          <p:cNvGrpSpPr>
            <a:grpSpLocks/>
          </p:cNvGrpSpPr>
          <p:nvPr/>
        </p:nvGrpSpPr>
        <p:grpSpPr bwMode="auto">
          <a:xfrm>
            <a:off x="4960939" y="1985963"/>
            <a:ext cx="1152525" cy="792162"/>
            <a:chOff x="2267" y="1389"/>
            <a:chExt cx="726" cy="499"/>
          </a:xfrm>
        </p:grpSpPr>
        <p:sp>
          <p:nvSpPr>
            <p:cNvPr id="29769" name="Rectangle 10"/>
            <p:cNvSpPr>
              <a:spLocks noChangeArrowheads="1"/>
            </p:cNvSpPr>
            <p:nvPr/>
          </p:nvSpPr>
          <p:spPr bwMode="auto">
            <a:xfrm>
              <a:off x="2267" y="1389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70" name="Text Box 11"/>
            <p:cNvSpPr txBox="1">
              <a:spLocks noChangeArrowheads="1"/>
            </p:cNvSpPr>
            <p:nvPr/>
          </p:nvSpPr>
          <p:spPr bwMode="auto">
            <a:xfrm>
              <a:off x="2465" y="1521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A3</a:t>
              </a:r>
            </a:p>
          </p:txBody>
        </p:sp>
      </p:grpSp>
      <p:grpSp>
        <p:nvGrpSpPr>
          <p:cNvPr id="29701" name="Group 12"/>
          <p:cNvGrpSpPr>
            <a:grpSpLocks/>
          </p:cNvGrpSpPr>
          <p:nvPr/>
        </p:nvGrpSpPr>
        <p:grpSpPr bwMode="auto">
          <a:xfrm>
            <a:off x="4960939" y="3533776"/>
            <a:ext cx="1152525" cy="792163"/>
            <a:chOff x="2267" y="2364"/>
            <a:chExt cx="726" cy="499"/>
          </a:xfrm>
        </p:grpSpPr>
        <p:sp>
          <p:nvSpPr>
            <p:cNvPr id="29767" name="Rectangle 13"/>
            <p:cNvSpPr>
              <a:spLocks noChangeArrowheads="1"/>
            </p:cNvSpPr>
            <p:nvPr/>
          </p:nvSpPr>
          <p:spPr bwMode="auto">
            <a:xfrm>
              <a:off x="2267" y="2364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68" name="Text Box 14"/>
            <p:cNvSpPr txBox="1">
              <a:spLocks noChangeArrowheads="1"/>
            </p:cNvSpPr>
            <p:nvPr/>
          </p:nvSpPr>
          <p:spPr bwMode="auto">
            <a:xfrm>
              <a:off x="2465" y="2496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A4</a:t>
              </a:r>
            </a:p>
          </p:txBody>
        </p:sp>
      </p:grpSp>
      <p:grpSp>
        <p:nvGrpSpPr>
          <p:cNvPr id="29702" name="Group 15"/>
          <p:cNvGrpSpPr>
            <a:grpSpLocks/>
          </p:cNvGrpSpPr>
          <p:nvPr/>
        </p:nvGrpSpPr>
        <p:grpSpPr bwMode="auto">
          <a:xfrm>
            <a:off x="7913689" y="3538538"/>
            <a:ext cx="1152525" cy="792162"/>
            <a:chOff x="4127" y="2367"/>
            <a:chExt cx="726" cy="499"/>
          </a:xfrm>
        </p:grpSpPr>
        <p:sp>
          <p:nvSpPr>
            <p:cNvPr id="29765" name="Rectangle 16"/>
            <p:cNvSpPr>
              <a:spLocks noChangeArrowheads="1"/>
            </p:cNvSpPr>
            <p:nvPr/>
          </p:nvSpPr>
          <p:spPr bwMode="auto">
            <a:xfrm>
              <a:off x="4127" y="2367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66" name="Text Box 17"/>
            <p:cNvSpPr txBox="1">
              <a:spLocks noChangeArrowheads="1"/>
            </p:cNvSpPr>
            <p:nvPr/>
          </p:nvSpPr>
          <p:spPr bwMode="auto">
            <a:xfrm>
              <a:off x="4332" y="2499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A6</a:t>
              </a:r>
            </a:p>
          </p:txBody>
        </p:sp>
      </p:grpSp>
      <p:grpSp>
        <p:nvGrpSpPr>
          <p:cNvPr id="29703" name="Group 18"/>
          <p:cNvGrpSpPr>
            <a:grpSpLocks/>
          </p:cNvGrpSpPr>
          <p:nvPr/>
        </p:nvGrpSpPr>
        <p:grpSpPr bwMode="auto">
          <a:xfrm>
            <a:off x="4960939" y="4830763"/>
            <a:ext cx="1152525" cy="792162"/>
            <a:chOff x="2267" y="3181"/>
            <a:chExt cx="726" cy="499"/>
          </a:xfrm>
        </p:grpSpPr>
        <p:sp>
          <p:nvSpPr>
            <p:cNvPr id="29763" name="Rectangle 19"/>
            <p:cNvSpPr>
              <a:spLocks noChangeArrowheads="1"/>
            </p:cNvSpPr>
            <p:nvPr/>
          </p:nvSpPr>
          <p:spPr bwMode="auto">
            <a:xfrm>
              <a:off x="2267" y="3181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64" name="Text Box 20"/>
            <p:cNvSpPr txBox="1">
              <a:spLocks noChangeArrowheads="1"/>
            </p:cNvSpPr>
            <p:nvPr/>
          </p:nvSpPr>
          <p:spPr bwMode="auto">
            <a:xfrm>
              <a:off x="2465" y="3313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A5</a:t>
              </a:r>
            </a:p>
          </p:txBody>
        </p:sp>
      </p:grpSp>
      <p:grpSp>
        <p:nvGrpSpPr>
          <p:cNvPr id="29704" name="Group 21"/>
          <p:cNvGrpSpPr>
            <a:grpSpLocks/>
          </p:cNvGrpSpPr>
          <p:nvPr/>
        </p:nvGrpSpPr>
        <p:grpSpPr bwMode="auto">
          <a:xfrm>
            <a:off x="2551114" y="4757738"/>
            <a:ext cx="1152525" cy="792162"/>
            <a:chOff x="749" y="3135"/>
            <a:chExt cx="726" cy="499"/>
          </a:xfrm>
        </p:grpSpPr>
        <p:sp>
          <p:nvSpPr>
            <p:cNvPr id="29761" name="Rectangle 22"/>
            <p:cNvSpPr>
              <a:spLocks noChangeArrowheads="1"/>
            </p:cNvSpPr>
            <p:nvPr/>
          </p:nvSpPr>
          <p:spPr bwMode="auto">
            <a:xfrm>
              <a:off x="749" y="3135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62" name="Text Box 23"/>
            <p:cNvSpPr txBox="1">
              <a:spLocks noChangeArrowheads="1"/>
            </p:cNvSpPr>
            <p:nvPr/>
          </p:nvSpPr>
          <p:spPr bwMode="auto">
            <a:xfrm>
              <a:off x="945" y="3267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A2</a:t>
              </a:r>
            </a:p>
          </p:txBody>
        </p:sp>
      </p:grpSp>
      <p:sp>
        <p:nvSpPr>
          <p:cNvPr id="29705" name="Text Box 25"/>
          <p:cNvSpPr txBox="1">
            <a:spLocks noChangeArrowheads="1"/>
          </p:cNvSpPr>
          <p:nvPr/>
        </p:nvSpPr>
        <p:spPr bwMode="auto">
          <a:xfrm>
            <a:off x="2946400" y="161766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9706" name="Text Box 26"/>
          <p:cNvSpPr txBox="1">
            <a:spLocks noChangeArrowheads="1"/>
          </p:cNvSpPr>
          <p:nvPr/>
        </p:nvSpPr>
        <p:spPr bwMode="auto">
          <a:xfrm>
            <a:off x="2970213" y="432276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9707" name="Text Box 27"/>
          <p:cNvSpPr txBox="1">
            <a:spLocks noChangeArrowheads="1"/>
          </p:cNvSpPr>
          <p:nvPr/>
        </p:nvSpPr>
        <p:spPr bwMode="auto">
          <a:xfrm>
            <a:off x="5357813" y="163353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29708" name="Text Box 28"/>
          <p:cNvSpPr txBox="1">
            <a:spLocks noChangeArrowheads="1"/>
          </p:cNvSpPr>
          <p:nvPr/>
        </p:nvSpPr>
        <p:spPr bwMode="auto">
          <a:xfrm>
            <a:off x="5321300" y="312896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9709" name="Text Box 29"/>
          <p:cNvSpPr txBox="1">
            <a:spLocks noChangeArrowheads="1"/>
          </p:cNvSpPr>
          <p:nvPr/>
        </p:nvSpPr>
        <p:spPr bwMode="auto">
          <a:xfrm>
            <a:off x="5357813" y="444023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2</a:t>
            </a:r>
          </a:p>
        </p:txBody>
      </p:sp>
      <p:sp>
        <p:nvSpPr>
          <p:cNvPr id="29710" name="Text Box 30"/>
          <p:cNvSpPr txBox="1">
            <a:spLocks noChangeArrowheads="1"/>
          </p:cNvSpPr>
          <p:nvPr/>
        </p:nvSpPr>
        <p:spPr bwMode="auto">
          <a:xfrm>
            <a:off x="8366125" y="313372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9711" name="Line 32"/>
          <p:cNvSpPr>
            <a:spLocks noChangeShapeType="1"/>
          </p:cNvSpPr>
          <p:nvPr/>
        </p:nvSpPr>
        <p:spPr bwMode="auto">
          <a:xfrm>
            <a:off x="3740150" y="2203450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9712" name="Line 33"/>
          <p:cNvSpPr>
            <a:spLocks noChangeShapeType="1"/>
          </p:cNvSpPr>
          <p:nvPr/>
        </p:nvSpPr>
        <p:spPr bwMode="auto">
          <a:xfrm>
            <a:off x="3740150" y="2478089"/>
            <a:ext cx="1187450" cy="1463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9713" name="Line 34"/>
          <p:cNvSpPr>
            <a:spLocks noChangeShapeType="1"/>
          </p:cNvSpPr>
          <p:nvPr/>
        </p:nvSpPr>
        <p:spPr bwMode="auto">
          <a:xfrm>
            <a:off x="3740150" y="5221288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9714" name="Line 36"/>
          <p:cNvSpPr>
            <a:spLocks noChangeShapeType="1"/>
          </p:cNvSpPr>
          <p:nvPr/>
        </p:nvSpPr>
        <p:spPr bwMode="auto">
          <a:xfrm>
            <a:off x="6153150" y="3868738"/>
            <a:ext cx="170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9715" name="Line 37"/>
          <p:cNvSpPr>
            <a:spLocks noChangeShapeType="1"/>
          </p:cNvSpPr>
          <p:nvPr/>
        </p:nvSpPr>
        <p:spPr bwMode="auto">
          <a:xfrm flipV="1">
            <a:off x="6153150" y="4143375"/>
            <a:ext cx="1701800" cy="1041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9716" name="Group 39"/>
          <p:cNvGrpSpPr>
            <a:grpSpLocks/>
          </p:cNvGrpSpPr>
          <p:nvPr/>
        </p:nvGrpSpPr>
        <p:grpSpPr bwMode="auto">
          <a:xfrm>
            <a:off x="9609138" y="2111372"/>
            <a:ext cx="768350" cy="549275"/>
            <a:chOff x="150" y="2402"/>
            <a:chExt cx="484" cy="346"/>
          </a:xfrm>
        </p:grpSpPr>
        <p:sp>
          <p:nvSpPr>
            <p:cNvPr id="29759" name="Oval 40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60" name="Text Box 41"/>
            <p:cNvSpPr txBox="1">
              <a:spLocks noChangeArrowheads="1"/>
            </p:cNvSpPr>
            <p:nvPr/>
          </p:nvSpPr>
          <p:spPr bwMode="auto">
            <a:xfrm>
              <a:off x="288" y="2471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Book Antiqua" panose="02040602050305030304" pitchFamily="18" charset="0"/>
                </a:rPr>
                <a:t>E</a:t>
              </a:r>
            </a:p>
          </p:txBody>
        </p:sp>
      </p:grpSp>
      <p:sp>
        <p:nvSpPr>
          <p:cNvPr id="29717" name="Line 42"/>
          <p:cNvSpPr>
            <a:spLocks noChangeShapeType="1"/>
          </p:cNvSpPr>
          <p:nvPr/>
        </p:nvSpPr>
        <p:spPr bwMode="auto">
          <a:xfrm>
            <a:off x="6153151" y="2387600"/>
            <a:ext cx="34020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9718" name="Line 43"/>
          <p:cNvSpPr>
            <a:spLocks noChangeShapeType="1"/>
          </p:cNvSpPr>
          <p:nvPr/>
        </p:nvSpPr>
        <p:spPr bwMode="auto">
          <a:xfrm flipV="1">
            <a:off x="9115426" y="2660651"/>
            <a:ext cx="658813" cy="115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9719" name="Group 45"/>
          <p:cNvGrpSpPr>
            <a:grpSpLocks/>
          </p:cNvGrpSpPr>
          <p:nvPr/>
        </p:nvGrpSpPr>
        <p:grpSpPr bwMode="auto">
          <a:xfrm>
            <a:off x="1600200" y="3594097"/>
            <a:ext cx="768350" cy="549275"/>
            <a:chOff x="150" y="2402"/>
            <a:chExt cx="484" cy="346"/>
          </a:xfrm>
        </p:grpSpPr>
        <p:sp>
          <p:nvSpPr>
            <p:cNvPr id="29757" name="Oval 46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58" name="Text Box 47"/>
            <p:cNvSpPr txBox="1">
              <a:spLocks noChangeArrowheads="1"/>
            </p:cNvSpPr>
            <p:nvPr/>
          </p:nvSpPr>
          <p:spPr bwMode="auto">
            <a:xfrm>
              <a:off x="288" y="2471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Book Antiqua" panose="02040602050305030304" pitchFamily="18" charset="0"/>
                </a:rPr>
                <a:t>S</a:t>
              </a:r>
            </a:p>
          </p:txBody>
        </p:sp>
      </p:grpSp>
      <p:sp>
        <p:nvSpPr>
          <p:cNvPr id="29720" name="Line 48"/>
          <p:cNvSpPr>
            <a:spLocks noChangeShapeType="1"/>
          </p:cNvSpPr>
          <p:nvPr/>
        </p:nvSpPr>
        <p:spPr bwMode="auto">
          <a:xfrm flipV="1">
            <a:off x="2203451" y="2551113"/>
            <a:ext cx="328613" cy="10985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9721" name="Line 49"/>
          <p:cNvSpPr>
            <a:spLocks noChangeShapeType="1"/>
          </p:cNvSpPr>
          <p:nvPr/>
        </p:nvSpPr>
        <p:spPr bwMode="auto">
          <a:xfrm>
            <a:off x="2203451" y="4087814"/>
            <a:ext cx="328613" cy="10429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9722" name="Text Box 57"/>
          <p:cNvSpPr txBox="1">
            <a:spLocks noChangeArrowheads="1"/>
          </p:cNvSpPr>
          <p:nvPr/>
        </p:nvSpPr>
        <p:spPr bwMode="auto">
          <a:xfrm>
            <a:off x="2460625" y="276066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29723" name="Text Box 58"/>
          <p:cNvSpPr txBox="1">
            <a:spLocks noChangeArrowheads="1"/>
          </p:cNvSpPr>
          <p:nvPr/>
        </p:nvSpPr>
        <p:spPr bwMode="auto">
          <a:xfrm>
            <a:off x="2428875" y="547528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29724" name="Text Box 59"/>
          <p:cNvSpPr txBox="1">
            <a:spLocks noChangeArrowheads="1"/>
          </p:cNvSpPr>
          <p:nvPr/>
        </p:nvSpPr>
        <p:spPr bwMode="auto">
          <a:xfrm>
            <a:off x="3465513" y="27717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9725" name="Text Box 60"/>
          <p:cNvSpPr txBox="1">
            <a:spLocks noChangeArrowheads="1"/>
          </p:cNvSpPr>
          <p:nvPr/>
        </p:nvSpPr>
        <p:spPr bwMode="auto">
          <a:xfrm>
            <a:off x="3506788" y="547528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9726" name="Text Box 67"/>
          <p:cNvSpPr txBox="1">
            <a:spLocks noChangeArrowheads="1"/>
          </p:cNvSpPr>
          <p:nvPr/>
        </p:nvSpPr>
        <p:spPr bwMode="auto">
          <a:xfrm>
            <a:off x="4824413" y="556418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9727" name="Text Box 68"/>
          <p:cNvSpPr txBox="1">
            <a:spLocks noChangeArrowheads="1"/>
          </p:cNvSpPr>
          <p:nvPr/>
        </p:nvSpPr>
        <p:spPr bwMode="auto">
          <a:xfrm>
            <a:off x="4821238" y="4254500"/>
            <a:ext cx="311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9728" name="Text Box 69"/>
          <p:cNvSpPr txBox="1">
            <a:spLocks noChangeArrowheads="1"/>
          </p:cNvSpPr>
          <p:nvPr/>
        </p:nvSpPr>
        <p:spPr bwMode="auto">
          <a:xfrm>
            <a:off x="4854575" y="2732088"/>
            <a:ext cx="311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9729" name="Text Box 70"/>
          <p:cNvSpPr txBox="1">
            <a:spLocks noChangeArrowheads="1"/>
          </p:cNvSpPr>
          <p:nvPr/>
        </p:nvSpPr>
        <p:spPr bwMode="auto">
          <a:xfrm>
            <a:off x="5778501" y="2709863"/>
            <a:ext cx="7413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29730" name="Text Box 71"/>
          <p:cNvSpPr txBox="1">
            <a:spLocks noChangeArrowheads="1"/>
          </p:cNvSpPr>
          <p:nvPr/>
        </p:nvSpPr>
        <p:spPr bwMode="auto">
          <a:xfrm>
            <a:off x="5934076" y="4254500"/>
            <a:ext cx="384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29731" name="Text Box 72"/>
          <p:cNvSpPr txBox="1">
            <a:spLocks noChangeArrowheads="1"/>
          </p:cNvSpPr>
          <p:nvPr/>
        </p:nvSpPr>
        <p:spPr bwMode="auto">
          <a:xfrm>
            <a:off x="5934076" y="5564188"/>
            <a:ext cx="384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29732" name="Text Box 79"/>
          <p:cNvSpPr txBox="1">
            <a:spLocks noChangeArrowheads="1"/>
          </p:cNvSpPr>
          <p:nvPr/>
        </p:nvSpPr>
        <p:spPr bwMode="auto">
          <a:xfrm>
            <a:off x="7777164" y="4262438"/>
            <a:ext cx="384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29733" name="Text Box 80"/>
          <p:cNvSpPr txBox="1">
            <a:spLocks noChangeArrowheads="1"/>
          </p:cNvSpPr>
          <p:nvPr/>
        </p:nvSpPr>
        <p:spPr bwMode="auto">
          <a:xfrm>
            <a:off x="8763001" y="4306888"/>
            <a:ext cx="493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29734" name="Text Box 82"/>
          <p:cNvSpPr txBox="1">
            <a:spLocks noChangeArrowheads="1"/>
          </p:cNvSpPr>
          <p:nvPr/>
        </p:nvSpPr>
        <p:spPr bwMode="auto">
          <a:xfrm>
            <a:off x="10104438" y="2551113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29735" name="Text Box 83"/>
          <p:cNvSpPr txBox="1">
            <a:spLocks noChangeArrowheads="1"/>
          </p:cNvSpPr>
          <p:nvPr/>
        </p:nvSpPr>
        <p:spPr bwMode="auto">
          <a:xfrm>
            <a:off x="10104438" y="1838325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29736" name="Text Box 88"/>
          <p:cNvSpPr txBox="1">
            <a:spLocks noChangeArrowheads="1"/>
          </p:cNvSpPr>
          <p:nvPr/>
        </p:nvSpPr>
        <p:spPr bwMode="auto">
          <a:xfrm>
            <a:off x="5824538" y="1617663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29737" name="Text Box 89"/>
          <p:cNvSpPr txBox="1">
            <a:spLocks noChangeArrowheads="1"/>
          </p:cNvSpPr>
          <p:nvPr/>
        </p:nvSpPr>
        <p:spPr bwMode="auto">
          <a:xfrm>
            <a:off x="4837113" y="1617663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29738" name="Text Box 92"/>
          <p:cNvSpPr txBox="1">
            <a:spLocks noChangeArrowheads="1"/>
          </p:cNvSpPr>
          <p:nvPr/>
        </p:nvSpPr>
        <p:spPr bwMode="auto">
          <a:xfrm>
            <a:off x="7808914" y="3143250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29739" name="Text Box 97"/>
          <p:cNvSpPr txBox="1">
            <a:spLocks noChangeArrowheads="1"/>
          </p:cNvSpPr>
          <p:nvPr/>
        </p:nvSpPr>
        <p:spPr bwMode="auto">
          <a:xfrm>
            <a:off x="5824539" y="3132138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29740" name="Text Box 98"/>
          <p:cNvSpPr txBox="1">
            <a:spLocks noChangeArrowheads="1"/>
          </p:cNvSpPr>
          <p:nvPr/>
        </p:nvSpPr>
        <p:spPr bwMode="auto">
          <a:xfrm>
            <a:off x="5824539" y="4478338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29741" name="Text Box 99"/>
          <p:cNvSpPr txBox="1">
            <a:spLocks noChangeArrowheads="1"/>
          </p:cNvSpPr>
          <p:nvPr/>
        </p:nvSpPr>
        <p:spPr bwMode="auto">
          <a:xfrm>
            <a:off x="4837114" y="3132138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9742" name="Text Box 100"/>
          <p:cNvSpPr txBox="1">
            <a:spLocks noChangeArrowheads="1"/>
          </p:cNvSpPr>
          <p:nvPr/>
        </p:nvSpPr>
        <p:spPr bwMode="auto">
          <a:xfrm>
            <a:off x="4891089" y="4478338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29743" name="Text Box 105"/>
          <p:cNvSpPr txBox="1">
            <a:spLocks noChangeArrowheads="1"/>
          </p:cNvSpPr>
          <p:nvPr/>
        </p:nvSpPr>
        <p:spPr bwMode="auto">
          <a:xfrm>
            <a:off x="3432175" y="4389438"/>
            <a:ext cx="27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29744" name="Text Box 106"/>
          <p:cNvSpPr txBox="1">
            <a:spLocks noChangeArrowheads="1"/>
          </p:cNvSpPr>
          <p:nvPr/>
        </p:nvSpPr>
        <p:spPr bwMode="auto">
          <a:xfrm>
            <a:off x="2478089" y="4371975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9745" name="Text Box 109"/>
          <p:cNvSpPr txBox="1">
            <a:spLocks noChangeArrowheads="1"/>
          </p:cNvSpPr>
          <p:nvPr/>
        </p:nvSpPr>
        <p:spPr bwMode="auto">
          <a:xfrm>
            <a:off x="3465514" y="1600200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9746" name="Text Box 110"/>
          <p:cNvSpPr txBox="1">
            <a:spLocks noChangeArrowheads="1"/>
          </p:cNvSpPr>
          <p:nvPr/>
        </p:nvSpPr>
        <p:spPr bwMode="auto">
          <a:xfrm>
            <a:off x="2465389" y="1606550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29747" name="Text Box 113"/>
          <p:cNvSpPr txBox="1">
            <a:spLocks noChangeArrowheads="1"/>
          </p:cNvSpPr>
          <p:nvPr/>
        </p:nvSpPr>
        <p:spPr bwMode="auto">
          <a:xfrm>
            <a:off x="8677276" y="3132138"/>
            <a:ext cx="493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  <p:grpSp>
        <p:nvGrpSpPr>
          <p:cNvPr id="10" name="Group 127"/>
          <p:cNvGrpSpPr>
            <a:grpSpLocks/>
          </p:cNvGrpSpPr>
          <p:nvPr/>
        </p:nvGrpSpPr>
        <p:grpSpPr bwMode="auto">
          <a:xfrm>
            <a:off x="2587626" y="2003426"/>
            <a:ext cx="6480175" cy="2308225"/>
            <a:chOff x="875" y="1516"/>
            <a:chExt cx="4082" cy="1454"/>
          </a:xfrm>
        </p:grpSpPr>
        <p:sp>
          <p:nvSpPr>
            <p:cNvPr id="29752" name="Rectangle 116"/>
            <p:cNvSpPr>
              <a:spLocks noChangeArrowheads="1"/>
            </p:cNvSpPr>
            <p:nvPr/>
          </p:nvSpPr>
          <p:spPr bwMode="auto">
            <a:xfrm>
              <a:off x="875" y="1516"/>
              <a:ext cx="726" cy="499"/>
            </a:xfrm>
            <a:prstGeom prst="rect">
              <a:avLst/>
            </a:prstGeom>
            <a:noFill/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53" name="Rectangle 119"/>
            <p:cNvSpPr>
              <a:spLocks noChangeArrowheads="1"/>
            </p:cNvSpPr>
            <p:nvPr/>
          </p:nvSpPr>
          <p:spPr bwMode="auto">
            <a:xfrm>
              <a:off x="2371" y="2468"/>
              <a:ext cx="726" cy="499"/>
            </a:xfrm>
            <a:prstGeom prst="rect">
              <a:avLst/>
            </a:prstGeom>
            <a:noFill/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54" name="Rectangle 122"/>
            <p:cNvSpPr>
              <a:spLocks noChangeArrowheads="1"/>
            </p:cNvSpPr>
            <p:nvPr/>
          </p:nvSpPr>
          <p:spPr bwMode="auto">
            <a:xfrm>
              <a:off x="4231" y="2471"/>
              <a:ext cx="726" cy="499"/>
            </a:xfrm>
            <a:prstGeom prst="rect">
              <a:avLst/>
            </a:prstGeom>
            <a:noFill/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55" name="Line 124"/>
            <p:cNvSpPr>
              <a:spLocks noChangeShapeType="1"/>
            </p:cNvSpPr>
            <p:nvPr/>
          </p:nvSpPr>
          <p:spPr bwMode="auto">
            <a:xfrm>
              <a:off x="1602" y="1803"/>
              <a:ext cx="748" cy="922"/>
            </a:xfrm>
            <a:prstGeom prst="line">
              <a:avLst/>
            </a:prstGeom>
            <a:noFill/>
            <a:ln w="57150">
              <a:solidFill>
                <a:srgbClr val="990033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756" name="Line 125"/>
            <p:cNvSpPr>
              <a:spLocks noChangeShapeType="1"/>
            </p:cNvSpPr>
            <p:nvPr/>
          </p:nvSpPr>
          <p:spPr bwMode="auto">
            <a:xfrm>
              <a:off x="3122" y="2679"/>
              <a:ext cx="1072" cy="0"/>
            </a:xfrm>
            <a:prstGeom prst="line">
              <a:avLst/>
            </a:prstGeom>
            <a:noFill/>
            <a:ln w="57150">
              <a:solidFill>
                <a:srgbClr val="990033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Practice 1. Network &amp; Forward Path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55800" y="1371601"/>
            <a:ext cx="8407400" cy="4709279"/>
            <a:chOff x="261" y="359"/>
            <a:chExt cx="5394" cy="3415"/>
          </a:xfrm>
        </p:grpSpPr>
        <p:sp>
          <p:nvSpPr>
            <p:cNvPr id="31752" name="Oval 8"/>
            <p:cNvSpPr>
              <a:spLocks noChangeArrowheads="1"/>
            </p:cNvSpPr>
            <p:nvPr/>
          </p:nvSpPr>
          <p:spPr bwMode="auto">
            <a:xfrm>
              <a:off x="261" y="194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09" y="1978"/>
              <a:ext cx="459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 dirty="0">
                  <a:latin typeface="Book Antiqua" panose="02040602050305030304" pitchFamily="18" charset="0"/>
                </a:rPr>
                <a:t>Start</a:t>
              </a:r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917" y="193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4920" y="1968"/>
              <a:ext cx="568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 dirty="0">
                  <a:latin typeface="Book Antiqua" panose="02040602050305030304" pitchFamily="18" charset="0"/>
                </a:rPr>
                <a:t>Finish</a:t>
              </a:r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1199" y="999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1178" y="981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a=4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1198" y="290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1177" y="2884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b=3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2217" y="377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2196" y="359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c=3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2199" y="14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2178" y="1475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d=2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2180" y="234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2159" y="2325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e=6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6" name="Rectangle 22"/>
            <p:cNvSpPr>
              <a:spLocks noChangeArrowheads="1"/>
            </p:cNvSpPr>
            <p:nvPr/>
          </p:nvSpPr>
          <p:spPr bwMode="auto">
            <a:xfrm>
              <a:off x="2180" y="3394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7" name="Text Box 23"/>
            <p:cNvSpPr txBox="1">
              <a:spLocks noChangeArrowheads="1"/>
            </p:cNvSpPr>
            <p:nvPr/>
          </p:nvSpPr>
          <p:spPr bwMode="auto">
            <a:xfrm>
              <a:off x="2159" y="3376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f=4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3204" y="971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9" name="Text Box 25"/>
            <p:cNvSpPr txBox="1">
              <a:spLocks noChangeArrowheads="1"/>
            </p:cNvSpPr>
            <p:nvPr/>
          </p:nvSpPr>
          <p:spPr bwMode="auto">
            <a:xfrm>
              <a:off x="3183" y="953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g=1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3213" y="255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3192" y="2535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h=4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3204" y="341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3" name="Text Box 29"/>
            <p:cNvSpPr txBox="1">
              <a:spLocks noChangeArrowheads="1"/>
            </p:cNvSpPr>
            <p:nvPr/>
          </p:nvSpPr>
          <p:spPr bwMode="auto">
            <a:xfrm>
              <a:off x="3183" y="3395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i=5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4" name="Rectangle 30"/>
            <p:cNvSpPr>
              <a:spLocks noChangeArrowheads="1"/>
            </p:cNvSpPr>
            <p:nvPr/>
          </p:nvSpPr>
          <p:spPr bwMode="auto">
            <a:xfrm>
              <a:off x="4045" y="13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5" name="Text Box 31"/>
            <p:cNvSpPr txBox="1">
              <a:spLocks noChangeArrowheads="1"/>
            </p:cNvSpPr>
            <p:nvPr/>
          </p:nvSpPr>
          <p:spPr bwMode="auto">
            <a:xfrm>
              <a:off x="4024" y="1374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j=6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6" name="Rectangle 32"/>
            <p:cNvSpPr>
              <a:spLocks noChangeArrowheads="1"/>
            </p:cNvSpPr>
            <p:nvPr/>
          </p:nvSpPr>
          <p:spPr bwMode="auto">
            <a:xfrm>
              <a:off x="4036" y="2956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4015" y="2937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k=1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8" name="Line 34"/>
            <p:cNvSpPr>
              <a:spLocks noChangeShapeType="1"/>
            </p:cNvSpPr>
            <p:nvPr/>
          </p:nvSpPr>
          <p:spPr bwMode="auto">
            <a:xfrm flipV="1">
              <a:off x="678" y="1231"/>
              <a:ext cx="515" cy="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9" name="Line 35"/>
            <p:cNvSpPr>
              <a:spLocks noChangeShapeType="1"/>
            </p:cNvSpPr>
            <p:nvPr/>
          </p:nvSpPr>
          <p:spPr bwMode="auto">
            <a:xfrm>
              <a:off x="683" y="2240"/>
              <a:ext cx="51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0" name="Line 36"/>
            <p:cNvSpPr>
              <a:spLocks noChangeShapeType="1"/>
            </p:cNvSpPr>
            <p:nvPr/>
          </p:nvSpPr>
          <p:spPr bwMode="auto">
            <a:xfrm flipV="1">
              <a:off x="1719" y="576"/>
              <a:ext cx="494" cy="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1" name="Line 37"/>
            <p:cNvSpPr>
              <a:spLocks noChangeShapeType="1"/>
            </p:cNvSpPr>
            <p:nvPr/>
          </p:nvSpPr>
          <p:spPr bwMode="auto">
            <a:xfrm>
              <a:off x="1719" y="1213"/>
              <a:ext cx="484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2" name="Line 38"/>
            <p:cNvSpPr>
              <a:spLocks noChangeShapeType="1"/>
            </p:cNvSpPr>
            <p:nvPr/>
          </p:nvSpPr>
          <p:spPr bwMode="auto">
            <a:xfrm>
              <a:off x="2737" y="585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3" name="Line 39"/>
            <p:cNvSpPr>
              <a:spLocks noChangeShapeType="1"/>
            </p:cNvSpPr>
            <p:nvPr/>
          </p:nvSpPr>
          <p:spPr bwMode="auto">
            <a:xfrm flipV="1">
              <a:off x="2718" y="1164"/>
              <a:ext cx="482" cy="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4" name="Line 40"/>
            <p:cNvSpPr>
              <a:spLocks noChangeShapeType="1"/>
            </p:cNvSpPr>
            <p:nvPr/>
          </p:nvSpPr>
          <p:spPr bwMode="auto">
            <a:xfrm>
              <a:off x="3727" y="1200"/>
              <a:ext cx="317" cy="2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5" name="Line 41"/>
            <p:cNvSpPr>
              <a:spLocks noChangeShapeType="1"/>
            </p:cNvSpPr>
            <p:nvPr/>
          </p:nvSpPr>
          <p:spPr bwMode="auto">
            <a:xfrm flipV="1">
              <a:off x="1719" y="2523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6" name="Line 42"/>
            <p:cNvSpPr>
              <a:spLocks noChangeShapeType="1"/>
            </p:cNvSpPr>
            <p:nvPr/>
          </p:nvSpPr>
          <p:spPr bwMode="auto">
            <a:xfrm>
              <a:off x="1719" y="3099"/>
              <a:ext cx="457" cy="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7" name="Line 43"/>
            <p:cNvSpPr>
              <a:spLocks noChangeShapeType="1"/>
            </p:cNvSpPr>
            <p:nvPr/>
          </p:nvSpPr>
          <p:spPr bwMode="auto">
            <a:xfrm>
              <a:off x="2706" y="2542"/>
              <a:ext cx="506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8" name="Line 44"/>
            <p:cNvSpPr>
              <a:spLocks noChangeShapeType="1"/>
            </p:cNvSpPr>
            <p:nvPr/>
          </p:nvSpPr>
          <p:spPr bwMode="auto">
            <a:xfrm flipV="1">
              <a:off x="2697" y="1612"/>
              <a:ext cx="1347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9" name="Line 45"/>
            <p:cNvSpPr>
              <a:spLocks noChangeShapeType="1"/>
            </p:cNvSpPr>
            <p:nvPr/>
          </p:nvSpPr>
          <p:spPr bwMode="auto">
            <a:xfrm>
              <a:off x="2697" y="3557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90" name="Line 46"/>
            <p:cNvSpPr>
              <a:spLocks noChangeShapeType="1"/>
            </p:cNvSpPr>
            <p:nvPr/>
          </p:nvSpPr>
          <p:spPr bwMode="auto">
            <a:xfrm flipV="1">
              <a:off x="3727" y="3181"/>
              <a:ext cx="305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91" name="Line 47"/>
            <p:cNvSpPr>
              <a:spLocks noChangeShapeType="1"/>
            </p:cNvSpPr>
            <p:nvPr/>
          </p:nvSpPr>
          <p:spPr bwMode="auto">
            <a:xfrm>
              <a:off x="3733" y="2788"/>
              <a:ext cx="299" cy="2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92" name="Line 48"/>
            <p:cNvSpPr>
              <a:spLocks noChangeShapeType="1"/>
            </p:cNvSpPr>
            <p:nvPr/>
          </p:nvSpPr>
          <p:spPr bwMode="auto">
            <a:xfrm flipV="1">
              <a:off x="4556" y="2216"/>
              <a:ext cx="426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93" name="Line 49"/>
            <p:cNvSpPr>
              <a:spLocks noChangeShapeType="1"/>
            </p:cNvSpPr>
            <p:nvPr/>
          </p:nvSpPr>
          <p:spPr bwMode="auto">
            <a:xfrm>
              <a:off x="4565" y="1600"/>
              <a:ext cx="422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4872" y="359"/>
              <a:ext cx="783" cy="718"/>
              <a:chOff x="4872" y="311"/>
              <a:chExt cx="783" cy="718"/>
            </a:xfrm>
          </p:grpSpPr>
          <p:sp>
            <p:nvSpPr>
              <p:cNvPr id="31795" name="Rectangle 51"/>
              <p:cNvSpPr>
                <a:spLocks noChangeArrowheads="1"/>
              </p:cNvSpPr>
              <p:nvPr/>
            </p:nvSpPr>
            <p:spPr bwMode="auto">
              <a:xfrm>
                <a:off x="4925" y="506"/>
                <a:ext cx="521" cy="32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1796" name="Text Box 52"/>
              <p:cNvSpPr txBox="1">
                <a:spLocks noChangeArrowheads="1"/>
              </p:cNvSpPr>
              <p:nvPr/>
            </p:nvSpPr>
            <p:spPr bwMode="auto">
              <a:xfrm>
                <a:off x="4872" y="488"/>
                <a:ext cx="622" cy="3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400" dirty="0">
                    <a:latin typeface="Book Antiqua" panose="02040602050305030304" pitchFamily="18" charset="0"/>
                  </a:rPr>
                  <a:t>Task=dur</a:t>
                </a:r>
              </a:p>
              <a:p>
                <a:pPr algn="ctr" eaLnBrk="1" hangingPunct="1"/>
                <a:r>
                  <a:rPr lang="en-US" sz="1400" dirty="0">
                    <a:latin typeface="Book Antiqua" panose="02040602050305030304" pitchFamily="18" charset="0"/>
                  </a:rPr>
                  <a:t>slack=xxx</a:t>
                </a:r>
              </a:p>
            </p:txBody>
          </p:sp>
          <p:sp>
            <p:nvSpPr>
              <p:cNvPr id="31797" name="Text Box 53"/>
              <p:cNvSpPr txBox="1">
                <a:spLocks noChangeArrowheads="1"/>
              </p:cNvSpPr>
              <p:nvPr/>
            </p:nvSpPr>
            <p:spPr bwMode="auto">
              <a:xfrm>
                <a:off x="4906" y="828"/>
                <a:ext cx="351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Book Antiqua" panose="02040602050305030304" pitchFamily="18" charset="0"/>
                  </a:rPr>
                  <a:t>EST</a:t>
                </a:r>
              </a:p>
            </p:txBody>
          </p:sp>
          <p:sp>
            <p:nvSpPr>
              <p:cNvPr id="31798" name="Text Box 54"/>
              <p:cNvSpPr txBox="1">
                <a:spLocks noChangeArrowheads="1"/>
              </p:cNvSpPr>
              <p:nvPr/>
            </p:nvSpPr>
            <p:spPr bwMode="auto">
              <a:xfrm>
                <a:off x="5199" y="828"/>
                <a:ext cx="3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Book Antiqua" panose="02040602050305030304" pitchFamily="18" charset="0"/>
                  </a:rPr>
                  <a:t>EFT</a:t>
                </a:r>
              </a:p>
            </p:txBody>
          </p:sp>
          <p:sp>
            <p:nvSpPr>
              <p:cNvPr id="31799" name="Text Box 55"/>
              <p:cNvSpPr txBox="1">
                <a:spLocks noChangeArrowheads="1"/>
              </p:cNvSpPr>
              <p:nvPr/>
            </p:nvSpPr>
            <p:spPr bwMode="auto">
              <a:xfrm>
                <a:off x="5199" y="311"/>
                <a:ext cx="456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Book Antiqua" panose="02040602050305030304" pitchFamily="18" charset="0"/>
                  </a:rPr>
                  <a:t>LFT</a:t>
                </a:r>
              </a:p>
            </p:txBody>
          </p:sp>
          <p:sp>
            <p:nvSpPr>
              <p:cNvPr id="31800" name="Text Box 56"/>
              <p:cNvSpPr txBox="1">
                <a:spLocks noChangeArrowheads="1"/>
              </p:cNvSpPr>
              <p:nvPr/>
            </p:nvSpPr>
            <p:spPr bwMode="auto">
              <a:xfrm>
                <a:off x="4906" y="311"/>
                <a:ext cx="40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Book Antiqua" panose="02040602050305030304" pitchFamily="18" charset="0"/>
                  </a:rPr>
                  <a:t>LST</a:t>
                </a:r>
              </a:p>
            </p:txBody>
          </p:sp>
        </p:grpSp>
      </p:grpSp>
      <p:sp>
        <p:nvSpPr>
          <p:cNvPr id="59" name="Slide Number Placeholder 5"/>
          <p:cNvSpPr txBox="1">
            <a:spLocks noGrp="1"/>
          </p:cNvSpPr>
          <p:nvPr/>
        </p:nvSpPr>
        <p:spPr>
          <a:xfrm>
            <a:off x="8077200" y="6416676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rPr>
              <a:t>5-1-</a:t>
            </a:r>
            <a:fld id="{DD47706E-691F-4BAE-9078-1055BE8C96AA}" type="slidenum">
              <a:rPr lang="en-US"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rPr>
              <a:pPr algn="r">
                <a:defRPr/>
              </a:pPr>
              <a:t>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3258498" y="267866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4006850" y="266274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4845050" y="331185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5" name="Text Box 58"/>
          <p:cNvSpPr txBox="1">
            <a:spLocks noChangeArrowheads="1"/>
          </p:cNvSpPr>
          <p:nvPr/>
        </p:nvSpPr>
        <p:spPr bwMode="auto">
          <a:xfrm>
            <a:off x="4876800" y="184046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6" name="Text Box 58"/>
          <p:cNvSpPr txBox="1">
            <a:spLocks noChangeArrowheads="1"/>
          </p:cNvSpPr>
          <p:nvPr/>
        </p:nvSpPr>
        <p:spPr bwMode="auto">
          <a:xfrm>
            <a:off x="5576248" y="331185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5593402" y="184046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7</a:t>
            </a:r>
          </a:p>
        </p:txBody>
      </p:sp>
      <p:sp>
        <p:nvSpPr>
          <p:cNvPr id="68" name="Text Box 58"/>
          <p:cNvSpPr txBox="1">
            <a:spLocks noChangeArrowheads="1"/>
          </p:cNvSpPr>
          <p:nvPr/>
        </p:nvSpPr>
        <p:spPr bwMode="auto">
          <a:xfrm>
            <a:off x="6445250" y="262976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7</a:t>
            </a:r>
          </a:p>
        </p:txBody>
      </p:sp>
      <p:sp>
        <p:nvSpPr>
          <p:cNvPr id="69" name="Text Box 58"/>
          <p:cNvSpPr txBox="1">
            <a:spLocks noChangeArrowheads="1"/>
          </p:cNvSpPr>
          <p:nvPr/>
        </p:nvSpPr>
        <p:spPr bwMode="auto">
          <a:xfrm>
            <a:off x="7141192" y="263772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70" name="Text Box 58"/>
          <p:cNvSpPr txBox="1">
            <a:spLocks noChangeArrowheads="1"/>
          </p:cNvSpPr>
          <p:nvPr/>
        </p:nvSpPr>
        <p:spPr bwMode="auto">
          <a:xfrm>
            <a:off x="3276600" y="5306704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71" name="Text Box 58"/>
          <p:cNvSpPr txBox="1">
            <a:spLocks noChangeArrowheads="1"/>
          </p:cNvSpPr>
          <p:nvPr/>
        </p:nvSpPr>
        <p:spPr bwMode="auto">
          <a:xfrm>
            <a:off x="4024952" y="5290784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72" name="Text Box 58"/>
          <p:cNvSpPr txBox="1">
            <a:spLocks noChangeArrowheads="1"/>
          </p:cNvSpPr>
          <p:nvPr/>
        </p:nvSpPr>
        <p:spPr bwMode="auto">
          <a:xfrm>
            <a:off x="4841544" y="595156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73" name="Text Box 58"/>
          <p:cNvSpPr txBox="1">
            <a:spLocks noChangeArrowheads="1"/>
          </p:cNvSpPr>
          <p:nvPr/>
        </p:nvSpPr>
        <p:spPr bwMode="auto">
          <a:xfrm>
            <a:off x="5518150" y="59436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7</a:t>
            </a:r>
          </a:p>
        </p:txBody>
      </p:sp>
      <p:sp>
        <p:nvSpPr>
          <p:cNvPr id="74" name="Text Box 58"/>
          <p:cNvSpPr txBox="1">
            <a:spLocks noChangeArrowheads="1"/>
          </p:cNvSpPr>
          <p:nvPr/>
        </p:nvSpPr>
        <p:spPr bwMode="auto">
          <a:xfrm>
            <a:off x="4831402" y="450376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75" name="Text Box 58"/>
          <p:cNvSpPr txBox="1">
            <a:spLocks noChangeArrowheads="1"/>
          </p:cNvSpPr>
          <p:nvPr/>
        </p:nvSpPr>
        <p:spPr bwMode="auto">
          <a:xfrm>
            <a:off x="5535304" y="44958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76" name="Text Box 58"/>
          <p:cNvSpPr txBox="1">
            <a:spLocks noChangeArrowheads="1"/>
          </p:cNvSpPr>
          <p:nvPr/>
        </p:nvSpPr>
        <p:spPr bwMode="auto">
          <a:xfrm>
            <a:off x="7740650" y="321206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77" name="Text Box 58"/>
          <p:cNvSpPr txBox="1">
            <a:spLocks noChangeArrowheads="1"/>
          </p:cNvSpPr>
          <p:nvPr/>
        </p:nvSpPr>
        <p:spPr bwMode="auto">
          <a:xfrm>
            <a:off x="6444016" y="4794912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78" name="Text Box 58"/>
          <p:cNvSpPr txBox="1">
            <a:spLocks noChangeArrowheads="1"/>
          </p:cNvSpPr>
          <p:nvPr/>
        </p:nvSpPr>
        <p:spPr bwMode="auto">
          <a:xfrm>
            <a:off x="8297841" y="321206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79" name="Text Box 58"/>
          <p:cNvSpPr txBox="1">
            <a:spLocks noChangeArrowheads="1"/>
          </p:cNvSpPr>
          <p:nvPr/>
        </p:nvSpPr>
        <p:spPr bwMode="auto">
          <a:xfrm>
            <a:off x="7010401" y="4775577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13</a:t>
            </a:r>
          </a:p>
        </p:txBody>
      </p:sp>
      <p:sp>
        <p:nvSpPr>
          <p:cNvPr id="80" name="Text Box 58"/>
          <p:cNvSpPr txBox="1">
            <a:spLocks noChangeArrowheads="1"/>
          </p:cNvSpPr>
          <p:nvPr/>
        </p:nvSpPr>
        <p:spPr bwMode="auto">
          <a:xfrm>
            <a:off x="6447522" y="597089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7</a:t>
            </a:r>
          </a:p>
        </p:txBody>
      </p:sp>
      <p:sp>
        <p:nvSpPr>
          <p:cNvPr id="81" name="Text Box 58"/>
          <p:cNvSpPr txBox="1">
            <a:spLocks noChangeArrowheads="1"/>
          </p:cNvSpPr>
          <p:nvPr/>
        </p:nvSpPr>
        <p:spPr bwMode="auto">
          <a:xfrm>
            <a:off x="7010401" y="597316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82" name="Text Box 58"/>
          <p:cNvSpPr txBox="1">
            <a:spLocks noChangeArrowheads="1"/>
          </p:cNvSpPr>
          <p:nvPr/>
        </p:nvSpPr>
        <p:spPr bwMode="auto">
          <a:xfrm>
            <a:off x="7709862" y="5357881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13</a:t>
            </a:r>
          </a:p>
        </p:txBody>
      </p:sp>
      <p:sp>
        <p:nvSpPr>
          <p:cNvPr id="83" name="Text Box 58"/>
          <p:cNvSpPr txBox="1">
            <a:spLocks noChangeArrowheads="1"/>
          </p:cNvSpPr>
          <p:nvPr/>
        </p:nvSpPr>
        <p:spPr bwMode="auto">
          <a:xfrm>
            <a:off x="8284206" y="5332857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14</a:t>
            </a:r>
          </a:p>
        </p:txBody>
      </p:sp>
      <p:sp>
        <p:nvSpPr>
          <p:cNvPr id="84" name="Text Box 58"/>
          <p:cNvSpPr txBox="1">
            <a:spLocks noChangeArrowheads="1"/>
          </p:cNvSpPr>
          <p:nvPr/>
        </p:nvSpPr>
        <p:spPr bwMode="auto">
          <a:xfrm>
            <a:off x="9413558" y="394428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7455138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58"/>
          <p:cNvSpPr txBox="1">
            <a:spLocks noChangeArrowheads="1"/>
          </p:cNvSpPr>
          <p:nvPr/>
        </p:nvSpPr>
        <p:spPr bwMode="auto">
          <a:xfrm>
            <a:off x="4876800" y="1063327"/>
            <a:ext cx="30008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103" name="Text Box 58"/>
          <p:cNvSpPr txBox="1">
            <a:spLocks noChangeArrowheads="1"/>
          </p:cNvSpPr>
          <p:nvPr/>
        </p:nvSpPr>
        <p:spPr bwMode="auto">
          <a:xfrm>
            <a:off x="5589896" y="1063327"/>
            <a:ext cx="30008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Practice-1. Backward Path, Critical Path, and Slacks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55800" y="1371601"/>
            <a:ext cx="8407400" cy="4709279"/>
            <a:chOff x="261" y="359"/>
            <a:chExt cx="5394" cy="3415"/>
          </a:xfrm>
        </p:grpSpPr>
        <p:sp>
          <p:nvSpPr>
            <p:cNvPr id="31752" name="Oval 8"/>
            <p:cNvSpPr>
              <a:spLocks noChangeArrowheads="1"/>
            </p:cNvSpPr>
            <p:nvPr/>
          </p:nvSpPr>
          <p:spPr bwMode="auto">
            <a:xfrm>
              <a:off x="261" y="194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09" y="1978"/>
              <a:ext cx="459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 dirty="0">
                  <a:latin typeface="Book Antiqua" panose="02040602050305030304" pitchFamily="18" charset="0"/>
                </a:rPr>
                <a:t>Start</a:t>
              </a:r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4917" y="1930"/>
              <a:ext cx="510" cy="34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4920" y="1968"/>
              <a:ext cx="568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 dirty="0">
                  <a:latin typeface="Book Antiqua" panose="02040602050305030304" pitchFamily="18" charset="0"/>
                </a:rPr>
                <a:t>Finish</a:t>
              </a:r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1199" y="999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1178" y="981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a=4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1198" y="290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1177" y="2884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b=3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2217" y="377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2196" y="359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c=3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2199" y="14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2178" y="1475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d=2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2180" y="234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2159" y="2325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e=6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6" name="Rectangle 22"/>
            <p:cNvSpPr>
              <a:spLocks noChangeArrowheads="1"/>
            </p:cNvSpPr>
            <p:nvPr/>
          </p:nvSpPr>
          <p:spPr bwMode="auto">
            <a:xfrm>
              <a:off x="2180" y="3394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7" name="Text Box 23"/>
            <p:cNvSpPr txBox="1">
              <a:spLocks noChangeArrowheads="1"/>
            </p:cNvSpPr>
            <p:nvPr/>
          </p:nvSpPr>
          <p:spPr bwMode="auto">
            <a:xfrm>
              <a:off x="2159" y="3376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f=4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3204" y="971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69" name="Text Box 25"/>
            <p:cNvSpPr txBox="1">
              <a:spLocks noChangeArrowheads="1"/>
            </p:cNvSpPr>
            <p:nvPr/>
          </p:nvSpPr>
          <p:spPr bwMode="auto">
            <a:xfrm>
              <a:off x="3183" y="953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g=1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3213" y="255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1" name="Text Box 27"/>
            <p:cNvSpPr txBox="1">
              <a:spLocks noChangeArrowheads="1"/>
            </p:cNvSpPr>
            <p:nvPr/>
          </p:nvSpPr>
          <p:spPr bwMode="auto">
            <a:xfrm>
              <a:off x="3192" y="2535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h=4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3204" y="3413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3" name="Text Box 29"/>
            <p:cNvSpPr txBox="1">
              <a:spLocks noChangeArrowheads="1"/>
            </p:cNvSpPr>
            <p:nvPr/>
          </p:nvSpPr>
          <p:spPr bwMode="auto">
            <a:xfrm>
              <a:off x="3183" y="3395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i=5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4" name="Rectangle 30"/>
            <p:cNvSpPr>
              <a:spLocks noChangeArrowheads="1"/>
            </p:cNvSpPr>
            <p:nvPr/>
          </p:nvSpPr>
          <p:spPr bwMode="auto">
            <a:xfrm>
              <a:off x="4045" y="1392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5" name="Text Box 31"/>
            <p:cNvSpPr txBox="1">
              <a:spLocks noChangeArrowheads="1"/>
            </p:cNvSpPr>
            <p:nvPr/>
          </p:nvSpPr>
          <p:spPr bwMode="auto">
            <a:xfrm>
              <a:off x="4024" y="1374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j=6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6" name="Rectangle 32"/>
            <p:cNvSpPr>
              <a:spLocks noChangeArrowheads="1"/>
            </p:cNvSpPr>
            <p:nvPr/>
          </p:nvSpPr>
          <p:spPr bwMode="auto">
            <a:xfrm>
              <a:off x="4036" y="2956"/>
              <a:ext cx="521" cy="3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4015" y="2937"/>
              <a:ext cx="559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k=1</a:t>
              </a:r>
            </a:p>
            <a:p>
              <a:pPr algn="ctr" eaLnBrk="1" hangingPunct="1"/>
              <a:r>
                <a:rPr lang="en-US" sz="1400" dirty="0">
                  <a:latin typeface="Book Antiqua" panose="02040602050305030304" pitchFamily="18" charset="0"/>
                </a:rPr>
                <a:t>slack=    </a:t>
              </a:r>
            </a:p>
          </p:txBody>
        </p:sp>
        <p:sp>
          <p:nvSpPr>
            <p:cNvPr id="31778" name="Line 34"/>
            <p:cNvSpPr>
              <a:spLocks noChangeShapeType="1"/>
            </p:cNvSpPr>
            <p:nvPr/>
          </p:nvSpPr>
          <p:spPr bwMode="auto">
            <a:xfrm flipV="1">
              <a:off x="678" y="1231"/>
              <a:ext cx="515" cy="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79" name="Line 35"/>
            <p:cNvSpPr>
              <a:spLocks noChangeShapeType="1"/>
            </p:cNvSpPr>
            <p:nvPr/>
          </p:nvSpPr>
          <p:spPr bwMode="auto">
            <a:xfrm>
              <a:off x="683" y="2240"/>
              <a:ext cx="51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0" name="Line 36"/>
            <p:cNvSpPr>
              <a:spLocks noChangeShapeType="1"/>
            </p:cNvSpPr>
            <p:nvPr/>
          </p:nvSpPr>
          <p:spPr bwMode="auto">
            <a:xfrm flipV="1">
              <a:off x="1719" y="576"/>
              <a:ext cx="494" cy="5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1" name="Line 37"/>
            <p:cNvSpPr>
              <a:spLocks noChangeShapeType="1"/>
            </p:cNvSpPr>
            <p:nvPr/>
          </p:nvSpPr>
          <p:spPr bwMode="auto">
            <a:xfrm>
              <a:off x="1719" y="1213"/>
              <a:ext cx="484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2" name="Line 38"/>
            <p:cNvSpPr>
              <a:spLocks noChangeShapeType="1"/>
            </p:cNvSpPr>
            <p:nvPr/>
          </p:nvSpPr>
          <p:spPr bwMode="auto">
            <a:xfrm>
              <a:off x="2737" y="585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3" name="Line 39"/>
            <p:cNvSpPr>
              <a:spLocks noChangeShapeType="1"/>
            </p:cNvSpPr>
            <p:nvPr/>
          </p:nvSpPr>
          <p:spPr bwMode="auto">
            <a:xfrm flipV="1">
              <a:off x="2718" y="1164"/>
              <a:ext cx="482" cy="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4" name="Line 40"/>
            <p:cNvSpPr>
              <a:spLocks noChangeShapeType="1"/>
            </p:cNvSpPr>
            <p:nvPr/>
          </p:nvSpPr>
          <p:spPr bwMode="auto">
            <a:xfrm>
              <a:off x="3727" y="1200"/>
              <a:ext cx="317" cy="2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5" name="Line 41"/>
            <p:cNvSpPr>
              <a:spLocks noChangeShapeType="1"/>
            </p:cNvSpPr>
            <p:nvPr/>
          </p:nvSpPr>
          <p:spPr bwMode="auto">
            <a:xfrm flipV="1">
              <a:off x="1719" y="2523"/>
              <a:ext cx="463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6" name="Line 42"/>
            <p:cNvSpPr>
              <a:spLocks noChangeShapeType="1"/>
            </p:cNvSpPr>
            <p:nvPr/>
          </p:nvSpPr>
          <p:spPr bwMode="auto">
            <a:xfrm>
              <a:off x="1719" y="3099"/>
              <a:ext cx="457" cy="4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7" name="Line 43"/>
            <p:cNvSpPr>
              <a:spLocks noChangeShapeType="1"/>
            </p:cNvSpPr>
            <p:nvPr/>
          </p:nvSpPr>
          <p:spPr bwMode="auto">
            <a:xfrm>
              <a:off x="2706" y="2542"/>
              <a:ext cx="506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8" name="Line 44"/>
            <p:cNvSpPr>
              <a:spLocks noChangeShapeType="1"/>
            </p:cNvSpPr>
            <p:nvPr/>
          </p:nvSpPr>
          <p:spPr bwMode="auto">
            <a:xfrm flipV="1">
              <a:off x="2697" y="1612"/>
              <a:ext cx="1347" cy="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89" name="Line 45"/>
            <p:cNvSpPr>
              <a:spLocks noChangeShapeType="1"/>
            </p:cNvSpPr>
            <p:nvPr/>
          </p:nvSpPr>
          <p:spPr bwMode="auto">
            <a:xfrm>
              <a:off x="2697" y="3557"/>
              <a:ext cx="5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90" name="Line 46"/>
            <p:cNvSpPr>
              <a:spLocks noChangeShapeType="1"/>
            </p:cNvSpPr>
            <p:nvPr/>
          </p:nvSpPr>
          <p:spPr bwMode="auto">
            <a:xfrm flipV="1">
              <a:off x="3727" y="3181"/>
              <a:ext cx="305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91" name="Line 47"/>
            <p:cNvSpPr>
              <a:spLocks noChangeShapeType="1"/>
            </p:cNvSpPr>
            <p:nvPr/>
          </p:nvSpPr>
          <p:spPr bwMode="auto">
            <a:xfrm>
              <a:off x="3733" y="2788"/>
              <a:ext cx="299" cy="2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92" name="Line 48"/>
            <p:cNvSpPr>
              <a:spLocks noChangeShapeType="1"/>
            </p:cNvSpPr>
            <p:nvPr/>
          </p:nvSpPr>
          <p:spPr bwMode="auto">
            <a:xfrm flipV="1">
              <a:off x="4556" y="2216"/>
              <a:ext cx="426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793" name="Line 49"/>
            <p:cNvSpPr>
              <a:spLocks noChangeShapeType="1"/>
            </p:cNvSpPr>
            <p:nvPr/>
          </p:nvSpPr>
          <p:spPr bwMode="auto">
            <a:xfrm>
              <a:off x="4565" y="1600"/>
              <a:ext cx="422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4872" y="359"/>
              <a:ext cx="783" cy="718"/>
              <a:chOff x="4872" y="311"/>
              <a:chExt cx="783" cy="718"/>
            </a:xfrm>
          </p:grpSpPr>
          <p:sp>
            <p:nvSpPr>
              <p:cNvPr id="31795" name="Rectangle 51"/>
              <p:cNvSpPr>
                <a:spLocks noChangeArrowheads="1"/>
              </p:cNvSpPr>
              <p:nvPr/>
            </p:nvSpPr>
            <p:spPr bwMode="auto">
              <a:xfrm>
                <a:off x="4925" y="506"/>
                <a:ext cx="521" cy="32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31796" name="Text Box 52"/>
              <p:cNvSpPr txBox="1">
                <a:spLocks noChangeArrowheads="1"/>
              </p:cNvSpPr>
              <p:nvPr/>
            </p:nvSpPr>
            <p:spPr bwMode="auto">
              <a:xfrm>
                <a:off x="4872" y="488"/>
                <a:ext cx="622" cy="3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400" dirty="0">
                    <a:latin typeface="Book Antiqua" panose="02040602050305030304" pitchFamily="18" charset="0"/>
                  </a:rPr>
                  <a:t>Task=dur</a:t>
                </a:r>
              </a:p>
              <a:p>
                <a:pPr algn="ctr" eaLnBrk="1" hangingPunct="1"/>
                <a:r>
                  <a:rPr lang="en-US" sz="1400" dirty="0">
                    <a:latin typeface="Book Antiqua" panose="02040602050305030304" pitchFamily="18" charset="0"/>
                  </a:rPr>
                  <a:t>slack=xxx</a:t>
                </a:r>
              </a:p>
            </p:txBody>
          </p:sp>
          <p:sp>
            <p:nvSpPr>
              <p:cNvPr id="31797" name="Text Box 53"/>
              <p:cNvSpPr txBox="1">
                <a:spLocks noChangeArrowheads="1"/>
              </p:cNvSpPr>
              <p:nvPr/>
            </p:nvSpPr>
            <p:spPr bwMode="auto">
              <a:xfrm>
                <a:off x="4906" y="828"/>
                <a:ext cx="351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Book Antiqua" panose="02040602050305030304" pitchFamily="18" charset="0"/>
                  </a:rPr>
                  <a:t>EST</a:t>
                </a:r>
              </a:p>
            </p:txBody>
          </p:sp>
          <p:sp>
            <p:nvSpPr>
              <p:cNvPr id="31798" name="Text Box 54"/>
              <p:cNvSpPr txBox="1">
                <a:spLocks noChangeArrowheads="1"/>
              </p:cNvSpPr>
              <p:nvPr/>
            </p:nvSpPr>
            <p:spPr bwMode="auto">
              <a:xfrm>
                <a:off x="5199" y="828"/>
                <a:ext cx="358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Book Antiqua" panose="02040602050305030304" pitchFamily="18" charset="0"/>
                  </a:rPr>
                  <a:t>EFT</a:t>
                </a:r>
              </a:p>
            </p:txBody>
          </p:sp>
          <p:sp>
            <p:nvSpPr>
              <p:cNvPr id="31799" name="Text Box 55"/>
              <p:cNvSpPr txBox="1">
                <a:spLocks noChangeArrowheads="1"/>
              </p:cNvSpPr>
              <p:nvPr/>
            </p:nvSpPr>
            <p:spPr bwMode="auto">
              <a:xfrm>
                <a:off x="5199" y="311"/>
                <a:ext cx="456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Book Antiqua" panose="02040602050305030304" pitchFamily="18" charset="0"/>
                  </a:rPr>
                  <a:t>LFT</a:t>
                </a:r>
              </a:p>
            </p:txBody>
          </p:sp>
          <p:sp>
            <p:nvSpPr>
              <p:cNvPr id="31800" name="Text Box 56"/>
              <p:cNvSpPr txBox="1">
                <a:spLocks noChangeArrowheads="1"/>
              </p:cNvSpPr>
              <p:nvPr/>
            </p:nvSpPr>
            <p:spPr bwMode="auto">
              <a:xfrm>
                <a:off x="4906" y="311"/>
                <a:ext cx="400" cy="2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Book Antiqua" panose="02040602050305030304" pitchFamily="18" charset="0"/>
                  </a:rPr>
                  <a:t>LST</a:t>
                </a:r>
              </a:p>
            </p:txBody>
          </p:sp>
        </p:grpSp>
      </p:grp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3258498" y="267866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4006850" y="266274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4845050" y="331185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5" name="Text Box 58"/>
          <p:cNvSpPr txBox="1">
            <a:spLocks noChangeArrowheads="1"/>
          </p:cNvSpPr>
          <p:nvPr/>
        </p:nvSpPr>
        <p:spPr bwMode="auto">
          <a:xfrm>
            <a:off x="4876800" y="1835181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6" name="Text Box 58"/>
          <p:cNvSpPr txBox="1">
            <a:spLocks noChangeArrowheads="1"/>
          </p:cNvSpPr>
          <p:nvPr/>
        </p:nvSpPr>
        <p:spPr bwMode="auto">
          <a:xfrm>
            <a:off x="5576248" y="331185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5593402" y="1835181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7</a:t>
            </a:r>
          </a:p>
        </p:txBody>
      </p:sp>
      <p:sp>
        <p:nvSpPr>
          <p:cNvPr id="68" name="Text Box 58"/>
          <p:cNvSpPr txBox="1">
            <a:spLocks noChangeArrowheads="1"/>
          </p:cNvSpPr>
          <p:nvPr/>
        </p:nvSpPr>
        <p:spPr bwMode="auto">
          <a:xfrm>
            <a:off x="6445250" y="2627492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7</a:t>
            </a:r>
          </a:p>
        </p:txBody>
      </p:sp>
      <p:sp>
        <p:nvSpPr>
          <p:cNvPr id="69" name="Text Box 58"/>
          <p:cNvSpPr txBox="1">
            <a:spLocks noChangeArrowheads="1"/>
          </p:cNvSpPr>
          <p:nvPr/>
        </p:nvSpPr>
        <p:spPr bwMode="auto">
          <a:xfrm>
            <a:off x="7141192" y="2635452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70" name="Text Box 58"/>
          <p:cNvSpPr txBox="1">
            <a:spLocks noChangeArrowheads="1"/>
          </p:cNvSpPr>
          <p:nvPr/>
        </p:nvSpPr>
        <p:spPr bwMode="auto">
          <a:xfrm>
            <a:off x="3276600" y="52578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71" name="Text Box 58"/>
          <p:cNvSpPr txBox="1">
            <a:spLocks noChangeArrowheads="1"/>
          </p:cNvSpPr>
          <p:nvPr/>
        </p:nvSpPr>
        <p:spPr bwMode="auto">
          <a:xfrm>
            <a:off x="4024952" y="524188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72" name="Text Box 58"/>
          <p:cNvSpPr txBox="1">
            <a:spLocks noChangeArrowheads="1"/>
          </p:cNvSpPr>
          <p:nvPr/>
        </p:nvSpPr>
        <p:spPr bwMode="auto">
          <a:xfrm>
            <a:off x="4841544" y="595290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73" name="Text Box 58"/>
          <p:cNvSpPr txBox="1">
            <a:spLocks noChangeArrowheads="1"/>
          </p:cNvSpPr>
          <p:nvPr/>
        </p:nvSpPr>
        <p:spPr bwMode="auto">
          <a:xfrm>
            <a:off x="5518150" y="594494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7</a:t>
            </a:r>
          </a:p>
        </p:txBody>
      </p:sp>
      <p:sp>
        <p:nvSpPr>
          <p:cNvPr id="74" name="Text Box 58"/>
          <p:cNvSpPr txBox="1">
            <a:spLocks noChangeArrowheads="1"/>
          </p:cNvSpPr>
          <p:nvPr/>
        </p:nvSpPr>
        <p:spPr bwMode="auto">
          <a:xfrm>
            <a:off x="4819115" y="452293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75" name="Text Box 58"/>
          <p:cNvSpPr txBox="1">
            <a:spLocks noChangeArrowheads="1"/>
          </p:cNvSpPr>
          <p:nvPr/>
        </p:nvSpPr>
        <p:spPr bwMode="auto">
          <a:xfrm>
            <a:off x="5523017" y="451497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76" name="Text Box 58"/>
          <p:cNvSpPr txBox="1">
            <a:spLocks noChangeArrowheads="1"/>
          </p:cNvSpPr>
          <p:nvPr/>
        </p:nvSpPr>
        <p:spPr bwMode="auto">
          <a:xfrm>
            <a:off x="7739604" y="3212761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77" name="Text Box 58"/>
          <p:cNvSpPr txBox="1">
            <a:spLocks noChangeArrowheads="1"/>
          </p:cNvSpPr>
          <p:nvPr/>
        </p:nvSpPr>
        <p:spPr bwMode="auto">
          <a:xfrm>
            <a:off x="6444016" y="481226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78" name="Text Box 58"/>
          <p:cNvSpPr txBox="1">
            <a:spLocks noChangeArrowheads="1"/>
          </p:cNvSpPr>
          <p:nvPr/>
        </p:nvSpPr>
        <p:spPr bwMode="auto">
          <a:xfrm>
            <a:off x="8296882" y="3213607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79" name="Text Box 58"/>
          <p:cNvSpPr txBox="1">
            <a:spLocks noChangeArrowheads="1"/>
          </p:cNvSpPr>
          <p:nvPr/>
        </p:nvSpPr>
        <p:spPr bwMode="auto">
          <a:xfrm>
            <a:off x="7010401" y="479293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13</a:t>
            </a:r>
          </a:p>
        </p:txBody>
      </p:sp>
      <p:sp>
        <p:nvSpPr>
          <p:cNvPr id="80" name="Text Box 58"/>
          <p:cNvSpPr txBox="1">
            <a:spLocks noChangeArrowheads="1"/>
          </p:cNvSpPr>
          <p:nvPr/>
        </p:nvSpPr>
        <p:spPr bwMode="auto">
          <a:xfrm>
            <a:off x="6447522" y="597224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7</a:t>
            </a:r>
          </a:p>
        </p:txBody>
      </p:sp>
      <p:sp>
        <p:nvSpPr>
          <p:cNvPr id="81" name="Text Box 58"/>
          <p:cNvSpPr txBox="1">
            <a:spLocks noChangeArrowheads="1"/>
          </p:cNvSpPr>
          <p:nvPr/>
        </p:nvSpPr>
        <p:spPr bwMode="auto">
          <a:xfrm>
            <a:off x="7010401" y="597451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82" name="Text Box 58"/>
          <p:cNvSpPr txBox="1">
            <a:spLocks noChangeArrowheads="1"/>
          </p:cNvSpPr>
          <p:nvPr/>
        </p:nvSpPr>
        <p:spPr bwMode="auto">
          <a:xfrm>
            <a:off x="7709862" y="535923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13</a:t>
            </a:r>
          </a:p>
        </p:txBody>
      </p:sp>
      <p:sp>
        <p:nvSpPr>
          <p:cNvPr id="83" name="Text Box 58"/>
          <p:cNvSpPr txBox="1">
            <a:spLocks noChangeArrowheads="1"/>
          </p:cNvSpPr>
          <p:nvPr/>
        </p:nvSpPr>
        <p:spPr bwMode="auto">
          <a:xfrm>
            <a:off x="8284206" y="533420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14</a:t>
            </a:r>
          </a:p>
        </p:txBody>
      </p:sp>
      <p:sp>
        <p:nvSpPr>
          <p:cNvPr id="84" name="Text Box 58"/>
          <p:cNvSpPr txBox="1">
            <a:spLocks noChangeArrowheads="1"/>
          </p:cNvSpPr>
          <p:nvPr/>
        </p:nvSpPr>
        <p:spPr bwMode="auto">
          <a:xfrm>
            <a:off x="9413558" y="394428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85" name="Text Box 58"/>
          <p:cNvSpPr txBox="1">
            <a:spLocks noChangeArrowheads="1"/>
          </p:cNvSpPr>
          <p:nvPr/>
        </p:nvSpPr>
        <p:spPr bwMode="auto">
          <a:xfrm>
            <a:off x="9372601" y="319246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86" name="Text Box 58"/>
          <p:cNvSpPr txBox="1">
            <a:spLocks noChangeArrowheads="1"/>
          </p:cNvSpPr>
          <p:nvPr/>
        </p:nvSpPr>
        <p:spPr bwMode="auto">
          <a:xfrm>
            <a:off x="8270545" y="243393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87" name="Text Box 58"/>
          <p:cNvSpPr txBox="1">
            <a:spLocks noChangeArrowheads="1"/>
          </p:cNvSpPr>
          <p:nvPr/>
        </p:nvSpPr>
        <p:spPr bwMode="auto">
          <a:xfrm>
            <a:off x="8259169" y="465163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88" name="Text Box 58"/>
          <p:cNvSpPr txBox="1">
            <a:spLocks noChangeArrowheads="1"/>
          </p:cNvSpPr>
          <p:nvPr/>
        </p:nvSpPr>
        <p:spPr bwMode="auto">
          <a:xfrm>
            <a:off x="7704161" y="465837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14</a:t>
            </a:r>
          </a:p>
        </p:txBody>
      </p:sp>
      <p:sp>
        <p:nvSpPr>
          <p:cNvPr id="89" name="Text Box 58"/>
          <p:cNvSpPr txBox="1">
            <a:spLocks noChangeArrowheads="1"/>
          </p:cNvSpPr>
          <p:nvPr/>
        </p:nvSpPr>
        <p:spPr bwMode="auto">
          <a:xfrm>
            <a:off x="6934201" y="528162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14</a:t>
            </a:r>
          </a:p>
        </p:txBody>
      </p:sp>
      <p:sp>
        <p:nvSpPr>
          <p:cNvPr id="90" name="Text Box 58"/>
          <p:cNvSpPr txBox="1">
            <a:spLocks noChangeArrowheads="1"/>
          </p:cNvSpPr>
          <p:nvPr/>
        </p:nvSpPr>
        <p:spPr bwMode="auto">
          <a:xfrm>
            <a:off x="7010401" y="4111327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14</a:t>
            </a:r>
          </a:p>
        </p:txBody>
      </p:sp>
      <p:sp>
        <p:nvSpPr>
          <p:cNvPr id="91" name="Text Box 58"/>
          <p:cNvSpPr txBox="1">
            <a:spLocks noChangeArrowheads="1"/>
          </p:cNvSpPr>
          <p:nvPr/>
        </p:nvSpPr>
        <p:spPr bwMode="auto">
          <a:xfrm>
            <a:off x="6455392" y="52975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92" name="Text Box 58"/>
          <p:cNvSpPr txBox="1">
            <a:spLocks noChangeArrowheads="1"/>
          </p:cNvSpPr>
          <p:nvPr/>
        </p:nvSpPr>
        <p:spPr bwMode="auto">
          <a:xfrm>
            <a:off x="5527344" y="525432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93" name="Text Box 58"/>
          <p:cNvSpPr txBox="1">
            <a:spLocks noChangeArrowheads="1"/>
          </p:cNvSpPr>
          <p:nvPr/>
        </p:nvSpPr>
        <p:spPr bwMode="auto">
          <a:xfrm>
            <a:off x="4876800" y="525432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94" name="Text Box 58"/>
          <p:cNvSpPr txBox="1">
            <a:spLocks noChangeArrowheads="1"/>
          </p:cNvSpPr>
          <p:nvPr/>
        </p:nvSpPr>
        <p:spPr bwMode="auto">
          <a:xfrm>
            <a:off x="6428097" y="411359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95" name="Text Box 58"/>
          <p:cNvSpPr txBox="1">
            <a:spLocks noChangeArrowheads="1"/>
          </p:cNvSpPr>
          <p:nvPr/>
        </p:nvSpPr>
        <p:spPr bwMode="auto">
          <a:xfrm>
            <a:off x="7773902" y="24362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96" name="Text Box 58"/>
          <p:cNvSpPr txBox="1">
            <a:spLocks noChangeArrowheads="1"/>
          </p:cNvSpPr>
          <p:nvPr/>
        </p:nvSpPr>
        <p:spPr bwMode="auto">
          <a:xfrm>
            <a:off x="5486400" y="372933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97" name="Text Box 58"/>
          <p:cNvSpPr txBox="1">
            <a:spLocks noChangeArrowheads="1"/>
          </p:cNvSpPr>
          <p:nvPr/>
        </p:nvSpPr>
        <p:spPr bwMode="auto">
          <a:xfrm>
            <a:off x="4876800" y="3733801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98" name="Text Box 58"/>
          <p:cNvSpPr txBox="1">
            <a:spLocks noChangeArrowheads="1"/>
          </p:cNvSpPr>
          <p:nvPr/>
        </p:nvSpPr>
        <p:spPr bwMode="auto">
          <a:xfrm>
            <a:off x="4004846" y="4495801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99" name="Text Box 58"/>
          <p:cNvSpPr txBox="1">
            <a:spLocks noChangeArrowheads="1"/>
          </p:cNvSpPr>
          <p:nvPr/>
        </p:nvSpPr>
        <p:spPr bwMode="auto">
          <a:xfrm>
            <a:off x="3311856" y="450944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100" name="Text Box 58"/>
          <p:cNvSpPr txBox="1">
            <a:spLocks noChangeArrowheads="1"/>
          </p:cNvSpPr>
          <p:nvPr/>
        </p:nvSpPr>
        <p:spPr bwMode="auto">
          <a:xfrm>
            <a:off x="7127544" y="190152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101" name="Text Box 58"/>
          <p:cNvSpPr txBox="1">
            <a:spLocks noChangeArrowheads="1"/>
          </p:cNvSpPr>
          <p:nvPr/>
        </p:nvSpPr>
        <p:spPr bwMode="auto">
          <a:xfrm>
            <a:off x="6443246" y="190152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102" name="Text Box 58"/>
          <p:cNvSpPr txBox="1">
            <a:spLocks noChangeArrowheads="1"/>
          </p:cNvSpPr>
          <p:nvPr/>
        </p:nvSpPr>
        <p:spPr bwMode="auto">
          <a:xfrm>
            <a:off x="5548952" y="262835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105" name="Text Box 58"/>
          <p:cNvSpPr txBox="1">
            <a:spLocks noChangeArrowheads="1"/>
          </p:cNvSpPr>
          <p:nvPr/>
        </p:nvSpPr>
        <p:spPr bwMode="auto">
          <a:xfrm>
            <a:off x="4876800" y="2659062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106" name="Text Box 58"/>
          <p:cNvSpPr txBox="1">
            <a:spLocks noChangeArrowheads="1"/>
          </p:cNvSpPr>
          <p:nvPr/>
        </p:nvSpPr>
        <p:spPr bwMode="auto">
          <a:xfrm>
            <a:off x="4004846" y="194596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107" name="Text Box 58"/>
          <p:cNvSpPr txBox="1">
            <a:spLocks noChangeArrowheads="1"/>
          </p:cNvSpPr>
          <p:nvPr/>
        </p:nvSpPr>
        <p:spPr bwMode="auto">
          <a:xfrm>
            <a:off x="3311856" y="1942471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Book Antiqua" panose="02040602050305030304" pitchFamily="18" charset="0"/>
              </a:rPr>
              <a:t>1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3416262" y="2796105"/>
            <a:ext cx="5249560" cy="2535978"/>
            <a:chOff x="1892262" y="2796105"/>
            <a:chExt cx="5249560" cy="2535978"/>
          </a:xfrm>
        </p:grpSpPr>
        <p:sp>
          <p:nvSpPr>
            <p:cNvPr id="109" name="Rectangle 14"/>
            <p:cNvSpPr>
              <a:spLocks noChangeArrowheads="1"/>
            </p:cNvSpPr>
            <p:nvPr/>
          </p:nvSpPr>
          <p:spPr bwMode="auto">
            <a:xfrm>
              <a:off x="1892262" y="4878393"/>
              <a:ext cx="812061" cy="45369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10" name="Rectangle 20"/>
            <p:cNvSpPr>
              <a:spLocks noChangeArrowheads="1"/>
            </p:cNvSpPr>
            <p:nvPr/>
          </p:nvSpPr>
          <p:spPr bwMode="auto">
            <a:xfrm>
              <a:off x="3422864" y="4107533"/>
              <a:ext cx="812061" cy="45369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11" name="Rectangle 30"/>
            <p:cNvSpPr>
              <a:spLocks noChangeArrowheads="1"/>
            </p:cNvSpPr>
            <p:nvPr/>
          </p:nvSpPr>
          <p:spPr bwMode="auto">
            <a:xfrm>
              <a:off x="6329761" y="2796105"/>
              <a:ext cx="812061" cy="45369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12" name="Line 41"/>
            <p:cNvSpPr>
              <a:spLocks noChangeShapeType="1"/>
            </p:cNvSpPr>
            <p:nvPr/>
          </p:nvSpPr>
          <p:spPr bwMode="auto">
            <a:xfrm flipV="1">
              <a:off x="2704323" y="4355752"/>
              <a:ext cx="721659" cy="6936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13" name="Line 44"/>
            <p:cNvSpPr>
              <a:spLocks noChangeShapeType="1"/>
            </p:cNvSpPr>
            <p:nvPr/>
          </p:nvSpPr>
          <p:spPr bwMode="auto">
            <a:xfrm flipV="1">
              <a:off x="4228690" y="3099485"/>
              <a:ext cx="2099512" cy="113629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265843" y="2435441"/>
            <a:ext cx="5426647" cy="3193692"/>
            <a:chOff x="1752600" y="2433440"/>
            <a:chExt cx="5426647" cy="3193692"/>
          </a:xfrm>
        </p:grpSpPr>
        <p:sp>
          <p:nvSpPr>
            <p:cNvPr id="139" name="Text Box 58"/>
            <p:cNvSpPr txBox="1">
              <a:spLocks noChangeArrowheads="1"/>
            </p:cNvSpPr>
            <p:nvPr/>
          </p:nvSpPr>
          <p:spPr bwMode="auto">
            <a:xfrm>
              <a:off x="1752600" y="5257800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140" name="Text Box 58"/>
            <p:cNvSpPr txBox="1">
              <a:spLocks noChangeArrowheads="1"/>
            </p:cNvSpPr>
            <p:nvPr/>
          </p:nvSpPr>
          <p:spPr bwMode="auto">
            <a:xfrm>
              <a:off x="2500952" y="5241880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141" name="Text Box 58"/>
            <p:cNvSpPr txBox="1">
              <a:spLocks noChangeArrowheads="1"/>
            </p:cNvSpPr>
            <p:nvPr/>
          </p:nvSpPr>
          <p:spPr bwMode="auto">
            <a:xfrm>
              <a:off x="3307402" y="4507467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142" name="Text Box 58"/>
            <p:cNvSpPr txBox="1">
              <a:spLocks noChangeArrowheads="1"/>
            </p:cNvSpPr>
            <p:nvPr/>
          </p:nvSpPr>
          <p:spPr bwMode="auto">
            <a:xfrm>
              <a:off x="4011304" y="4499507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9</a:t>
              </a:r>
            </a:p>
          </p:txBody>
        </p:sp>
        <p:sp>
          <p:nvSpPr>
            <p:cNvPr id="143" name="Text Box 58"/>
            <p:cNvSpPr txBox="1">
              <a:spLocks noChangeArrowheads="1"/>
            </p:cNvSpPr>
            <p:nvPr/>
          </p:nvSpPr>
          <p:spPr bwMode="auto">
            <a:xfrm>
              <a:off x="6208280" y="3204760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9</a:t>
              </a:r>
            </a:p>
          </p:txBody>
        </p:sp>
        <p:sp>
          <p:nvSpPr>
            <p:cNvPr id="144" name="Text Box 58"/>
            <p:cNvSpPr txBox="1">
              <a:spLocks noChangeArrowheads="1"/>
            </p:cNvSpPr>
            <p:nvPr/>
          </p:nvSpPr>
          <p:spPr bwMode="auto">
            <a:xfrm>
              <a:off x="6763749" y="3221076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15</a:t>
              </a:r>
            </a:p>
          </p:txBody>
        </p:sp>
        <p:sp>
          <p:nvSpPr>
            <p:cNvPr id="145" name="Text Box 58"/>
            <p:cNvSpPr txBox="1">
              <a:spLocks noChangeArrowheads="1"/>
            </p:cNvSpPr>
            <p:nvPr/>
          </p:nvSpPr>
          <p:spPr bwMode="auto">
            <a:xfrm>
              <a:off x="6745325" y="2433440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15</a:t>
              </a:r>
            </a:p>
          </p:txBody>
        </p:sp>
        <p:sp>
          <p:nvSpPr>
            <p:cNvPr id="146" name="Text Box 58"/>
            <p:cNvSpPr txBox="1">
              <a:spLocks noChangeArrowheads="1"/>
            </p:cNvSpPr>
            <p:nvPr/>
          </p:nvSpPr>
          <p:spPr bwMode="auto">
            <a:xfrm>
              <a:off x="6249902" y="2436207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9</a:t>
              </a:r>
            </a:p>
          </p:txBody>
        </p:sp>
        <p:sp>
          <p:nvSpPr>
            <p:cNvPr id="147" name="Text Box 58"/>
            <p:cNvSpPr txBox="1">
              <a:spLocks noChangeArrowheads="1"/>
            </p:cNvSpPr>
            <p:nvPr/>
          </p:nvSpPr>
          <p:spPr bwMode="auto">
            <a:xfrm>
              <a:off x="3962400" y="3729335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9</a:t>
              </a:r>
            </a:p>
          </p:txBody>
        </p:sp>
        <p:sp>
          <p:nvSpPr>
            <p:cNvPr id="148" name="Text Box 58"/>
            <p:cNvSpPr txBox="1">
              <a:spLocks noChangeArrowheads="1"/>
            </p:cNvSpPr>
            <p:nvPr/>
          </p:nvSpPr>
          <p:spPr bwMode="auto">
            <a:xfrm>
              <a:off x="3352800" y="3733800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149" name="Text Box 58"/>
            <p:cNvSpPr txBox="1">
              <a:spLocks noChangeArrowheads="1"/>
            </p:cNvSpPr>
            <p:nvPr/>
          </p:nvSpPr>
          <p:spPr bwMode="auto">
            <a:xfrm>
              <a:off x="2480846" y="4495800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150" name="Text Box 58"/>
            <p:cNvSpPr txBox="1">
              <a:spLocks noChangeArrowheads="1"/>
            </p:cNvSpPr>
            <p:nvPr/>
          </p:nvSpPr>
          <p:spPr bwMode="auto">
            <a:xfrm>
              <a:off x="1787856" y="4509448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3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5" grpId="0"/>
      <p:bldP spid="106" grpId="0"/>
      <p:bldP spid="10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Practice 2. Network Design- Technical Precedence</a:t>
            </a:r>
          </a:p>
        </p:txBody>
      </p:sp>
      <p:sp>
        <p:nvSpPr>
          <p:cNvPr id="31969" name="Rectangle 38">
            <a:extLst>
              <a:ext uri="{FF2B5EF4-FFF2-40B4-BE49-F238E27FC236}">
                <a16:creationId xmlns:a16="http://schemas.microsoft.com/office/drawing/2014/main" id="{F8CFC116-C009-4B05-BCD2-ED66F0651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51" y="2903538"/>
            <a:ext cx="3709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3" name="Rectangle 42">
            <a:extLst>
              <a:ext uri="{FF2B5EF4-FFF2-40B4-BE49-F238E27FC236}">
                <a16:creationId xmlns:a16="http://schemas.microsoft.com/office/drawing/2014/main" id="{F5109EB3-EA2E-40A1-A92D-8EEAFC8E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1974" y="2903538"/>
            <a:ext cx="3478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FIN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E57EA64-7885-435E-8511-E6B5E3CE886F}"/>
              </a:ext>
            </a:extLst>
          </p:cNvPr>
          <p:cNvGrpSpPr/>
          <p:nvPr/>
        </p:nvGrpSpPr>
        <p:grpSpPr>
          <a:xfrm>
            <a:off x="3925888" y="1052513"/>
            <a:ext cx="1876425" cy="652463"/>
            <a:chOff x="3925888" y="1052513"/>
            <a:chExt cx="1876425" cy="652463"/>
          </a:xfrm>
        </p:grpSpPr>
        <p:sp>
          <p:nvSpPr>
            <p:cNvPr id="31943" name="Rectangle 12">
              <a:extLst>
                <a:ext uri="{FF2B5EF4-FFF2-40B4-BE49-F238E27FC236}">
                  <a16:creationId xmlns:a16="http://schemas.microsoft.com/office/drawing/2014/main" id="{80016E5F-7B63-4C1A-B97B-69AD77A27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7425" y="1052513"/>
              <a:ext cx="2825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16" name="Rectangle 85">
              <a:extLst>
                <a:ext uri="{FF2B5EF4-FFF2-40B4-BE49-F238E27FC236}">
                  <a16:creationId xmlns:a16="http://schemas.microsoft.com/office/drawing/2014/main" id="{91EA514D-8BED-443D-8E86-91D4AAB51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1062038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25" name="Rectangle 94">
              <a:extLst>
                <a:ext uri="{FF2B5EF4-FFF2-40B4-BE49-F238E27FC236}">
                  <a16:creationId xmlns:a16="http://schemas.microsoft.com/office/drawing/2014/main" id="{CF603408-1524-45D9-8E37-2F27BBC7A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1370013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33" name="Rectangle 102">
              <a:extLst>
                <a:ext uri="{FF2B5EF4-FFF2-40B4-BE49-F238E27FC236}">
                  <a16:creationId xmlns:a16="http://schemas.microsoft.com/office/drawing/2014/main" id="{A5C5F7C8-BC6A-4B4E-B5E2-22EB7C635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1679575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48" name="Rectangle 117">
              <a:extLst>
                <a:ext uri="{FF2B5EF4-FFF2-40B4-BE49-F238E27FC236}">
                  <a16:creationId xmlns:a16="http://schemas.microsoft.com/office/drawing/2014/main" id="{A8440863-6EB3-4121-A797-B85EA19AC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888" y="1062038"/>
              <a:ext cx="26988" cy="6429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49" name="Rectangle 118">
              <a:extLst>
                <a:ext uri="{FF2B5EF4-FFF2-40B4-BE49-F238E27FC236}">
                  <a16:creationId xmlns:a16="http://schemas.microsoft.com/office/drawing/2014/main" id="{A5D1AEF4-240B-4B19-A727-FE35781ED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1838" y="1087438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50" name="Rectangle 119">
              <a:extLst>
                <a:ext uri="{FF2B5EF4-FFF2-40B4-BE49-F238E27FC236}">
                  <a16:creationId xmlns:a16="http://schemas.microsoft.com/office/drawing/2014/main" id="{5E58D1A1-5A01-4097-ACE1-FD1FC6BEB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9375" y="1087438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51" name="Rectangle 120">
              <a:extLst>
                <a:ext uri="{FF2B5EF4-FFF2-40B4-BE49-F238E27FC236}">
                  <a16:creationId xmlns:a16="http://schemas.microsoft.com/office/drawing/2014/main" id="{313F2249-D213-48A1-999D-64174779D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5325" y="1087438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4A17EDB-AB73-489B-BC12-9BF9005BA3F3}"/>
              </a:ext>
            </a:extLst>
          </p:cNvPr>
          <p:cNvGrpSpPr/>
          <p:nvPr/>
        </p:nvGrpSpPr>
        <p:grpSpPr>
          <a:xfrm>
            <a:off x="6391275" y="1670050"/>
            <a:ext cx="1876426" cy="652463"/>
            <a:chOff x="6391275" y="1670050"/>
            <a:chExt cx="1876426" cy="652463"/>
          </a:xfrm>
        </p:grpSpPr>
        <p:sp>
          <p:nvSpPr>
            <p:cNvPr id="31952" name="Rectangle 21">
              <a:extLst>
                <a:ext uri="{FF2B5EF4-FFF2-40B4-BE49-F238E27FC236}">
                  <a16:creationId xmlns:a16="http://schemas.microsoft.com/office/drawing/2014/main" id="{CC4604CB-737B-4BD3-8E05-304A0AEA0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4875" y="1670050"/>
              <a:ext cx="307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38" name="Rectangle 107">
              <a:extLst>
                <a:ext uri="{FF2B5EF4-FFF2-40B4-BE49-F238E27FC236}">
                  <a16:creationId xmlns:a16="http://schemas.microsoft.com/office/drawing/2014/main" id="{9C5C5140-CBA6-4772-AD62-A8BE668E4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1679575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60" name="Rectangle 129">
              <a:extLst>
                <a:ext uri="{FF2B5EF4-FFF2-40B4-BE49-F238E27FC236}">
                  <a16:creationId xmlns:a16="http://schemas.microsoft.com/office/drawing/2014/main" id="{6AB000E4-FA47-4480-A72F-86341A8AA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1987550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71" name="Rectangle 140">
              <a:extLst>
                <a:ext uri="{FF2B5EF4-FFF2-40B4-BE49-F238E27FC236}">
                  <a16:creationId xmlns:a16="http://schemas.microsoft.com/office/drawing/2014/main" id="{C9CB3E35-53B7-4841-A310-E41E509C4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2295525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85" name="Rectangle 154">
              <a:extLst>
                <a:ext uri="{FF2B5EF4-FFF2-40B4-BE49-F238E27FC236}">
                  <a16:creationId xmlns:a16="http://schemas.microsoft.com/office/drawing/2014/main" id="{9B74C14F-C533-4AFC-AB16-238716EC4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1275" y="1679575"/>
              <a:ext cx="26988" cy="6429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86" name="Rectangle 155">
              <a:extLst>
                <a:ext uri="{FF2B5EF4-FFF2-40B4-BE49-F238E27FC236}">
                  <a16:creationId xmlns:a16="http://schemas.microsoft.com/office/drawing/2014/main" id="{F5A6D203-0970-42D5-B648-8418BA5C0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8813" y="1704975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87" name="Rectangle 156">
              <a:extLst>
                <a:ext uri="{FF2B5EF4-FFF2-40B4-BE49-F238E27FC236}">
                  <a16:creationId xmlns:a16="http://schemas.microsoft.com/office/drawing/2014/main" id="{67C31511-C9C2-4518-BFAF-1E644FBCB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1704975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88" name="Rectangle 157">
              <a:extLst>
                <a:ext uri="{FF2B5EF4-FFF2-40B4-BE49-F238E27FC236}">
                  <a16:creationId xmlns:a16="http://schemas.microsoft.com/office/drawing/2014/main" id="{83B75488-E7C0-4264-9CF2-B213F5420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0713" y="1704975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2098" name="Rectangle 167">
            <a:extLst>
              <a:ext uri="{FF2B5EF4-FFF2-40B4-BE49-F238E27FC236}">
                <a16:creationId xmlns:a16="http://schemas.microsoft.com/office/drawing/2014/main" id="{2D789FE7-4184-4D51-97FA-5D3ADE0F1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2913063"/>
            <a:ext cx="6175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15" name="Rectangle 184">
            <a:extLst>
              <a:ext uri="{FF2B5EF4-FFF2-40B4-BE49-F238E27FC236}">
                <a16:creationId xmlns:a16="http://schemas.microsoft.com/office/drawing/2014/main" id="{E4BB533F-05DA-4602-8BA8-B152E2B7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2913063"/>
            <a:ext cx="615950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0" name="Rectangle 189">
            <a:extLst>
              <a:ext uri="{FF2B5EF4-FFF2-40B4-BE49-F238E27FC236}">
                <a16:creationId xmlns:a16="http://schemas.microsoft.com/office/drawing/2014/main" id="{43FDCA92-9034-4675-BCDA-5BE6B8FC4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221038"/>
            <a:ext cx="6175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DDC22F3-B376-4E97-846C-42237FDC31DE}"/>
              </a:ext>
            </a:extLst>
          </p:cNvPr>
          <p:cNvGrpSpPr/>
          <p:nvPr/>
        </p:nvGrpSpPr>
        <p:grpSpPr>
          <a:xfrm>
            <a:off x="3925888" y="2287588"/>
            <a:ext cx="1876425" cy="652463"/>
            <a:chOff x="3925888" y="2287588"/>
            <a:chExt cx="1876425" cy="652463"/>
          </a:xfrm>
        </p:grpSpPr>
        <p:sp>
          <p:nvSpPr>
            <p:cNvPr id="31961" name="Rectangle 30">
              <a:extLst>
                <a:ext uri="{FF2B5EF4-FFF2-40B4-BE49-F238E27FC236}">
                  <a16:creationId xmlns:a16="http://schemas.microsoft.com/office/drawing/2014/main" id="{37FE3E36-E0AD-486D-844C-052620ADF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9488" y="2287588"/>
              <a:ext cx="3000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68" name="Rectangle 137">
              <a:extLst>
                <a:ext uri="{FF2B5EF4-FFF2-40B4-BE49-F238E27FC236}">
                  <a16:creationId xmlns:a16="http://schemas.microsoft.com/office/drawing/2014/main" id="{5D28440B-8E6C-4147-8AB3-E1B975AEC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2295525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84" name="Rectangle 153">
              <a:extLst>
                <a:ext uri="{FF2B5EF4-FFF2-40B4-BE49-F238E27FC236}">
                  <a16:creationId xmlns:a16="http://schemas.microsoft.com/office/drawing/2014/main" id="{FCF66B89-6A8C-4432-9A43-FF702314A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2605088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101" name="Rectangle 170">
              <a:extLst>
                <a:ext uri="{FF2B5EF4-FFF2-40B4-BE49-F238E27FC236}">
                  <a16:creationId xmlns:a16="http://schemas.microsoft.com/office/drawing/2014/main" id="{86BD2431-6A48-4C5C-99ED-E844F9B07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2913063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121" name="Rectangle 190">
              <a:extLst>
                <a:ext uri="{FF2B5EF4-FFF2-40B4-BE49-F238E27FC236}">
                  <a16:creationId xmlns:a16="http://schemas.microsoft.com/office/drawing/2014/main" id="{EE3EBB1A-CE5A-4073-B7E3-492D307E0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888" y="2295525"/>
              <a:ext cx="26988" cy="644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122" name="Rectangle 191">
              <a:extLst>
                <a:ext uri="{FF2B5EF4-FFF2-40B4-BE49-F238E27FC236}">
                  <a16:creationId xmlns:a16="http://schemas.microsoft.com/office/drawing/2014/main" id="{21DA8435-B54F-46CF-954B-3092A1919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1838" y="2322513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123" name="Rectangle 192">
              <a:extLst>
                <a:ext uri="{FF2B5EF4-FFF2-40B4-BE49-F238E27FC236}">
                  <a16:creationId xmlns:a16="http://schemas.microsoft.com/office/drawing/2014/main" id="{D6E6B7E0-7ACF-4CA7-9D37-03F17B8315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9375" y="2322513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124" name="Rectangle 193">
              <a:extLst>
                <a:ext uri="{FF2B5EF4-FFF2-40B4-BE49-F238E27FC236}">
                  <a16:creationId xmlns:a16="http://schemas.microsoft.com/office/drawing/2014/main" id="{B48645ED-DE1A-4687-A0A8-A9F09CFC5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5325" y="2322513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2132" name="Rectangle 201">
            <a:extLst>
              <a:ext uri="{FF2B5EF4-FFF2-40B4-BE49-F238E27FC236}">
                <a16:creationId xmlns:a16="http://schemas.microsoft.com/office/drawing/2014/main" id="{E760272E-0589-47AD-AF7A-42AF29D8D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3221038"/>
            <a:ext cx="615950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35" name="Rectangle 204">
            <a:extLst>
              <a:ext uri="{FF2B5EF4-FFF2-40B4-BE49-F238E27FC236}">
                <a16:creationId xmlns:a16="http://schemas.microsoft.com/office/drawing/2014/main" id="{E9CB05D9-1C18-4E4F-8991-3F0A16C9D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530600"/>
            <a:ext cx="6175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04772B3-76A6-4989-85C1-01C3906948A8}"/>
              </a:ext>
            </a:extLst>
          </p:cNvPr>
          <p:cNvGrpSpPr/>
          <p:nvPr/>
        </p:nvGrpSpPr>
        <p:grpSpPr>
          <a:xfrm>
            <a:off x="8858250" y="2595563"/>
            <a:ext cx="1874838" cy="652463"/>
            <a:chOff x="8858250" y="2595563"/>
            <a:chExt cx="1874838" cy="652463"/>
          </a:xfrm>
        </p:grpSpPr>
        <p:sp>
          <p:nvSpPr>
            <p:cNvPr id="31967" name="Rectangle 36">
              <a:extLst>
                <a:ext uri="{FF2B5EF4-FFF2-40B4-BE49-F238E27FC236}">
                  <a16:creationId xmlns:a16="http://schemas.microsoft.com/office/drawing/2014/main" id="{45B98853-5535-4462-BC1F-6935C5981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6775" y="2595563"/>
              <a:ext cx="228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93" name="Rectangle 162">
              <a:extLst>
                <a:ext uri="{FF2B5EF4-FFF2-40B4-BE49-F238E27FC236}">
                  <a16:creationId xmlns:a16="http://schemas.microsoft.com/office/drawing/2014/main" id="{0EAC7A20-20D5-4A6F-A16E-988D271FA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3650" y="2605088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110" name="Rectangle 179">
              <a:extLst>
                <a:ext uri="{FF2B5EF4-FFF2-40B4-BE49-F238E27FC236}">
                  <a16:creationId xmlns:a16="http://schemas.microsoft.com/office/drawing/2014/main" id="{C4A094B8-A215-492D-95C5-9B7001547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3650" y="2913063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127" name="Rectangle 196">
              <a:extLst>
                <a:ext uri="{FF2B5EF4-FFF2-40B4-BE49-F238E27FC236}">
                  <a16:creationId xmlns:a16="http://schemas.microsoft.com/office/drawing/2014/main" id="{00DA38E9-BA9D-4005-BE74-CC7DBDCF9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3650" y="3221038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Rectangle 211">
              <a:extLst>
                <a:ext uri="{FF2B5EF4-FFF2-40B4-BE49-F238E27FC236}">
                  <a16:creationId xmlns:a16="http://schemas.microsoft.com/office/drawing/2014/main" id="{3929BB39-4B47-4F75-93F2-4D8101C78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8250" y="2605088"/>
              <a:ext cx="25400" cy="6429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Rectangle 212">
              <a:extLst>
                <a:ext uri="{FF2B5EF4-FFF2-40B4-BE49-F238E27FC236}">
                  <a16:creationId xmlns:a16="http://schemas.microsoft.com/office/drawing/2014/main" id="{998CFC1C-DB5A-4D35-A218-65159C8B7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4200" y="2630488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Rectangle 213">
              <a:extLst>
                <a:ext uri="{FF2B5EF4-FFF2-40B4-BE49-F238E27FC236}">
                  <a16:creationId xmlns:a16="http://schemas.microsoft.com/office/drawing/2014/main" id="{BF49A164-D712-43EF-B84B-BC340C2D7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0150" y="2630488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Rectangle 214">
              <a:extLst>
                <a:ext uri="{FF2B5EF4-FFF2-40B4-BE49-F238E27FC236}">
                  <a16:creationId xmlns:a16="http://schemas.microsoft.com/office/drawing/2014/main" id="{233A0CDA-199E-4176-A7B0-6924AB060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07688" y="2630488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8" name="Rectangle 217">
            <a:extLst>
              <a:ext uri="{FF2B5EF4-FFF2-40B4-BE49-F238E27FC236}">
                <a16:creationId xmlns:a16="http://schemas.microsoft.com/office/drawing/2014/main" id="{E1122627-1C1F-4800-AD87-D8EC1ADF0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3530600"/>
            <a:ext cx="615950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0" name="Rectangle 218">
            <a:extLst>
              <a:ext uri="{FF2B5EF4-FFF2-40B4-BE49-F238E27FC236}">
                <a16:creationId xmlns:a16="http://schemas.microsoft.com/office/drawing/2014/main" id="{036FBA57-48AB-452F-BD3E-43EE96F9F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2913063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" name="Rectangle 219">
            <a:extLst>
              <a:ext uri="{FF2B5EF4-FFF2-40B4-BE49-F238E27FC236}">
                <a16:creationId xmlns:a16="http://schemas.microsoft.com/office/drawing/2014/main" id="{B3E1D926-1961-4245-B67D-FDD01C766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2940050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4" name="Rectangle 229">
            <a:extLst>
              <a:ext uri="{FF2B5EF4-FFF2-40B4-BE49-F238E27FC236}">
                <a16:creationId xmlns:a16="http://schemas.microsoft.com/office/drawing/2014/main" id="{5B18912B-7F2C-4EC5-8A4B-B1D81C25D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3638" y="2913063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5" name="Rectangle 230">
            <a:extLst>
              <a:ext uri="{FF2B5EF4-FFF2-40B4-BE49-F238E27FC236}">
                <a16:creationId xmlns:a16="http://schemas.microsoft.com/office/drawing/2014/main" id="{6837A839-85A6-44AB-B17D-367A0341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1175" y="2940050"/>
            <a:ext cx="25400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4EC5AD-2329-48C1-8922-1524150CDE4E}"/>
              </a:ext>
            </a:extLst>
          </p:cNvPr>
          <p:cNvGrpSpPr/>
          <p:nvPr/>
        </p:nvGrpSpPr>
        <p:grpSpPr>
          <a:xfrm>
            <a:off x="3925888" y="3521075"/>
            <a:ext cx="1876425" cy="652463"/>
            <a:chOff x="3925888" y="3521075"/>
            <a:chExt cx="1876425" cy="652463"/>
          </a:xfrm>
        </p:grpSpPr>
        <p:sp>
          <p:nvSpPr>
            <p:cNvPr id="31977" name="Rectangle 46">
              <a:extLst>
                <a:ext uri="{FF2B5EF4-FFF2-40B4-BE49-F238E27FC236}">
                  <a16:creationId xmlns:a16="http://schemas.microsoft.com/office/drawing/2014/main" id="{C33E3D09-7F3B-4009-AA27-A896E9E88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950" y="3521075"/>
              <a:ext cx="2730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210">
              <a:extLst>
                <a:ext uri="{FF2B5EF4-FFF2-40B4-BE49-F238E27FC236}">
                  <a16:creationId xmlns:a16="http://schemas.microsoft.com/office/drawing/2014/main" id="{E2453F78-CE83-4A47-9C77-49EAF2004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3530600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Rectangle 228">
              <a:extLst>
                <a:ext uri="{FF2B5EF4-FFF2-40B4-BE49-F238E27FC236}">
                  <a16:creationId xmlns:a16="http://schemas.microsoft.com/office/drawing/2014/main" id="{081A1832-FE18-40FB-9D43-CA07B7074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3838575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Rectangle 238">
              <a:extLst>
                <a:ext uri="{FF2B5EF4-FFF2-40B4-BE49-F238E27FC236}">
                  <a16:creationId xmlns:a16="http://schemas.microsoft.com/office/drawing/2014/main" id="{72874D2A-39B5-4D73-944B-9395286C2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4146550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Rectangle 253">
              <a:extLst>
                <a:ext uri="{FF2B5EF4-FFF2-40B4-BE49-F238E27FC236}">
                  <a16:creationId xmlns:a16="http://schemas.microsoft.com/office/drawing/2014/main" id="{668ADB72-1E01-41F6-919D-A6AEDA1E3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888" y="3530600"/>
              <a:ext cx="26988" cy="6429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Rectangle 254">
              <a:extLst>
                <a:ext uri="{FF2B5EF4-FFF2-40B4-BE49-F238E27FC236}">
                  <a16:creationId xmlns:a16="http://schemas.microsoft.com/office/drawing/2014/main" id="{7F7A1602-8DA7-461D-B42C-696B68BAC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1838" y="3556000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Rectangle 255">
              <a:extLst>
                <a:ext uri="{FF2B5EF4-FFF2-40B4-BE49-F238E27FC236}">
                  <a16:creationId xmlns:a16="http://schemas.microsoft.com/office/drawing/2014/main" id="{F8FBA164-090D-40D5-AD93-9AC958ECF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9375" y="3556000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Rectangle 256">
              <a:extLst>
                <a:ext uri="{FF2B5EF4-FFF2-40B4-BE49-F238E27FC236}">
                  <a16:creationId xmlns:a16="http://schemas.microsoft.com/office/drawing/2014/main" id="{129C577F-440A-4337-B0E7-54DDB612E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5325" y="3556000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B95000D-4A08-4956-B152-9F0771F47FDE}"/>
              </a:ext>
            </a:extLst>
          </p:cNvPr>
          <p:cNvGrpSpPr/>
          <p:nvPr/>
        </p:nvGrpSpPr>
        <p:grpSpPr>
          <a:xfrm>
            <a:off x="1460500" y="1670050"/>
            <a:ext cx="1874838" cy="3121026"/>
            <a:chOff x="1460500" y="1670050"/>
            <a:chExt cx="1874838" cy="3121026"/>
          </a:xfrm>
        </p:grpSpPr>
        <p:sp>
          <p:nvSpPr>
            <p:cNvPr id="31949" name="Rectangle 18">
              <a:extLst>
                <a:ext uri="{FF2B5EF4-FFF2-40B4-BE49-F238E27FC236}">
                  <a16:creationId xmlns:a16="http://schemas.microsoft.com/office/drawing/2014/main" id="{953AB03E-8C55-4BCE-86CB-42CDFA3B3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2513" y="1670050"/>
              <a:ext cx="2905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983" name="Rectangle 52">
              <a:extLst>
                <a:ext uri="{FF2B5EF4-FFF2-40B4-BE49-F238E27FC236}">
                  <a16:creationId xmlns:a16="http://schemas.microsoft.com/office/drawing/2014/main" id="{31C6EAF4-20B2-4B59-AE52-18DEF147A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2038" y="4138613"/>
              <a:ext cx="2825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30" name="Rectangle 99">
              <a:extLst>
                <a:ext uri="{FF2B5EF4-FFF2-40B4-BE49-F238E27FC236}">
                  <a16:creationId xmlns:a16="http://schemas.microsoft.com/office/drawing/2014/main" id="{EDAFD3C2-9C1E-4E9A-A14B-3E86FA226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900" y="1679575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47" name="Rectangle 116">
              <a:extLst>
                <a:ext uri="{FF2B5EF4-FFF2-40B4-BE49-F238E27FC236}">
                  <a16:creationId xmlns:a16="http://schemas.microsoft.com/office/drawing/2014/main" id="{323028D3-EB35-4051-BB9D-49135AB46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900" y="1987550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63" name="Rectangle 132">
              <a:extLst>
                <a:ext uri="{FF2B5EF4-FFF2-40B4-BE49-F238E27FC236}">
                  <a16:creationId xmlns:a16="http://schemas.microsoft.com/office/drawing/2014/main" id="{3F88D2E1-AED5-42AF-AA23-745D53340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900" y="2295525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72" name="Rectangle 141">
              <a:extLst>
                <a:ext uri="{FF2B5EF4-FFF2-40B4-BE49-F238E27FC236}">
                  <a16:creationId xmlns:a16="http://schemas.microsoft.com/office/drawing/2014/main" id="{48B0CB18-1B75-4594-9C50-3EBB416C0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500" y="1679575"/>
              <a:ext cx="25400" cy="6429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73" name="Rectangle 142">
              <a:extLst>
                <a:ext uri="{FF2B5EF4-FFF2-40B4-BE49-F238E27FC236}">
                  <a16:creationId xmlns:a16="http://schemas.microsoft.com/office/drawing/2014/main" id="{D492A5CD-6A05-416A-8E9F-8FF87A862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450" y="1704975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074" name="Rectangle 143">
              <a:extLst>
                <a:ext uri="{FF2B5EF4-FFF2-40B4-BE49-F238E27FC236}">
                  <a16:creationId xmlns:a16="http://schemas.microsoft.com/office/drawing/2014/main" id="{9F1FBEFE-7151-4D78-B759-69A0A2B6A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400" y="1704975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 dirty="0"/>
            </a:p>
          </p:txBody>
        </p:sp>
        <p:sp>
          <p:nvSpPr>
            <p:cNvPr id="32075" name="Rectangle 144">
              <a:extLst>
                <a:ext uri="{FF2B5EF4-FFF2-40B4-BE49-F238E27FC236}">
                  <a16:creationId xmlns:a16="http://schemas.microsoft.com/office/drawing/2014/main" id="{2C53A93E-334B-4A39-B772-5BB5BA765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9938" y="1704975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 dirty="0"/>
            </a:p>
          </p:txBody>
        </p:sp>
        <p:sp>
          <p:nvSpPr>
            <p:cNvPr id="100" name="Rectangle 235">
              <a:extLst>
                <a:ext uri="{FF2B5EF4-FFF2-40B4-BE49-F238E27FC236}">
                  <a16:creationId xmlns:a16="http://schemas.microsoft.com/office/drawing/2014/main" id="{18D3F961-E810-4453-8937-B6EE57344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900" y="4146550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Rectangle 252">
              <a:extLst>
                <a:ext uri="{FF2B5EF4-FFF2-40B4-BE49-F238E27FC236}">
                  <a16:creationId xmlns:a16="http://schemas.microsoft.com/office/drawing/2014/main" id="{CF5D3A3C-E3A7-48DB-BB04-83F1C88DC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900" y="4456113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750" name="Rectangle 268">
              <a:extLst>
                <a:ext uri="{FF2B5EF4-FFF2-40B4-BE49-F238E27FC236}">
                  <a16:creationId xmlns:a16="http://schemas.microsoft.com/office/drawing/2014/main" id="{8E471CD4-FAC8-48AD-8EF5-15E11BA0D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900" y="4764088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12" name="Rectangle 282">
              <a:extLst>
                <a:ext uri="{FF2B5EF4-FFF2-40B4-BE49-F238E27FC236}">
                  <a16:creationId xmlns:a16="http://schemas.microsoft.com/office/drawing/2014/main" id="{F3AA5DE9-C2FF-4C69-B1B8-2DD770A20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500" y="4146550"/>
              <a:ext cx="25400" cy="644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13" name="Rectangle 283">
              <a:extLst>
                <a:ext uri="{FF2B5EF4-FFF2-40B4-BE49-F238E27FC236}">
                  <a16:creationId xmlns:a16="http://schemas.microsoft.com/office/drawing/2014/main" id="{2DB25526-9937-41D8-BA15-0622A105C7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450" y="4173538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14" name="Rectangle 284">
              <a:extLst>
                <a:ext uri="{FF2B5EF4-FFF2-40B4-BE49-F238E27FC236}">
                  <a16:creationId xmlns:a16="http://schemas.microsoft.com/office/drawing/2014/main" id="{2C088312-6E2E-42C9-B264-EDEE755CB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400" y="4173538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15" name="Rectangle 285">
              <a:extLst>
                <a:ext uri="{FF2B5EF4-FFF2-40B4-BE49-F238E27FC236}">
                  <a16:creationId xmlns:a16="http://schemas.microsoft.com/office/drawing/2014/main" id="{1B66F5D4-E184-4EDC-983C-C63F93BCF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9938" y="4173538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96FEF25-8532-4973-AE54-2BBA85D0A271}"/>
              </a:ext>
            </a:extLst>
          </p:cNvPr>
          <p:cNvGrpSpPr/>
          <p:nvPr/>
        </p:nvGrpSpPr>
        <p:grpSpPr>
          <a:xfrm>
            <a:off x="6391275" y="4138613"/>
            <a:ext cx="1876426" cy="652463"/>
            <a:chOff x="6391275" y="4138613"/>
            <a:chExt cx="1876426" cy="652463"/>
          </a:xfrm>
        </p:grpSpPr>
        <p:sp>
          <p:nvSpPr>
            <p:cNvPr id="31986" name="Rectangle 55">
              <a:extLst>
                <a:ext uri="{FF2B5EF4-FFF2-40B4-BE49-F238E27FC236}">
                  <a16:creationId xmlns:a16="http://schemas.microsoft.com/office/drawing/2014/main" id="{54915F20-C044-4738-B3C9-65CD1BE95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4875" y="4138613"/>
              <a:ext cx="3079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243">
              <a:extLst>
                <a:ext uri="{FF2B5EF4-FFF2-40B4-BE49-F238E27FC236}">
                  <a16:creationId xmlns:a16="http://schemas.microsoft.com/office/drawing/2014/main" id="{E07AC54F-E230-4AE1-87BF-1FCB95A24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4146550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747" name="Rectangle 265">
              <a:extLst>
                <a:ext uri="{FF2B5EF4-FFF2-40B4-BE49-F238E27FC236}">
                  <a16:creationId xmlns:a16="http://schemas.microsoft.com/office/drawing/2014/main" id="{DB961136-902C-482A-ADB1-40AFBC8C6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4456113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06" name="Rectangle 276">
              <a:extLst>
                <a:ext uri="{FF2B5EF4-FFF2-40B4-BE49-F238E27FC236}">
                  <a16:creationId xmlns:a16="http://schemas.microsoft.com/office/drawing/2014/main" id="{08E557C1-9D6F-421E-A8E0-C2141751F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4764088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25" name="Rectangle 295">
              <a:extLst>
                <a:ext uri="{FF2B5EF4-FFF2-40B4-BE49-F238E27FC236}">
                  <a16:creationId xmlns:a16="http://schemas.microsoft.com/office/drawing/2014/main" id="{264E7687-EE6E-40A2-B178-6264DD905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1275" y="4146550"/>
              <a:ext cx="26988" cy="644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26" name="Rectangle 296">
              <a:extLst>
                <a:ext uri="{FF2B5EF4-FFF2-40B4-BE49-F238E27FC236}">
                  <a16:creationId xmlns:a16="http://schemas.microsoft.com/office/drawing/2014/main" id="{EC0E955A-9C6B-4D89-8FD4-90E23F7FA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8813" y="4173538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27" name="Rectangle 297">
              <a:extLst>
                <a:ext uri="{FF2B5EF4-FFF2-40B4-BE49-F238E27FC236}">
                  <a16:creationId xmlns:a16="http://schemas.microsoft.com/office/drawing/2014/main" id="{2469494E-F4A5-404F-A9E4-859417C31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4173538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28" name="Rectangle 298">
              <a:extLst>
                <a:ext uri="{FF2B5EF4-FFF2-40B4-BE49-F238E27FC236}">
                  <a16:creationId xmlns:a16="http://schemas.microsoft.com/office/drawing/2014/main" id="{0114A3A7-0B23-4AB5-9CF7-8A0E13A65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0713" y="4173538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1843" name="Line 313">
            <a:extLst>
              <a:ext uri="{FF2B5EF4-FFF2-40B4-BE49-F238E27FC236}">
                <a16:creationId xmlns:a16="http://schemas.microsoft.com/office/drawing/2014/main" id="{5182C76B-C2A8-4736-9A5B-545461D761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2313" y="5389563"/>
            <a:ext cx="588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4" name="Rectangle 314">
            <a:extLst>
              <a:ext uri="{FF2B5EF4-FFF2-40B4-BE49-F238E27FC236}">
                <a16:creationId xmlns:a16="http://schemas.microsoft.com/office/drawing/2014/main" id="{0080DAA2-0DC1-44F7-8B16-ABC9C98D7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2313" y="5389563"/>
            <a:ext cx="588963" cy="95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D7532D9-D72E-4A5D-B6B3-8B9F54931361}"/>
              </a:ext>
            </a:extLst>
          </p:cNvPr>
          <p:cNvGrpSpPr/>
          <p:nvPr/>
        </p:nvGrpSpPr>
        <p:grpSpPr>
          <a:xfrm>
            <a:off x="3925888" y="4756150"/>
            <a:ext cx="1876425" cy="652463"/>
            <a:chOff x="3925888" y="4756150"/>
            <a:chExt cx="1876425" cy="652463"/>
          </a:xfrm>
        </p:grpSpPr>
        <p:sp>
          <p:nvSpPr>
            <p:cNvPr id="31995" name="Rectangle 64">
              <a:extLst>
                <a:ext uri="{FF2B5EF4-FFF2-40B4-BE49-F238E27FC236}">
                  <a16:creationId xmlns:a16="http://schemas.microsoft.com/office/drawing/2014/main" id="{96E961F9-71EA-4F9C-94C9-D85B0DEC6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6950" y="4756150"/>
              <a:ext cx="2635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803" name="Rectangle 273">
              <a:extLst>
                <a:ext uri="{FF2B5EF4-FFF2-40B4-BE49-F238E27FC236}">
                  <a16:creationId xmlns:a16="http://schemas.microsoft.com/office/drawing/2014/main" id="{CF4BFD30-5263-4AE3-BC8F-D706A98C9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4764088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24" name="Rectangle 294">
              <a:extLst>
                <a:ext uri="{FF2B5EF4-FFF2-40B4-BE49-F238E27FC236}">
                  <a16:creationId xmlns:a16="http://schemas.microsoft.com/office/drawing/2014/main" id="{A3301865-0A9C-4E43-B90F-7326DEA13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5073650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40" name="Rectangle 310">
              <a:extLst>
                <a:ext uri="{FF2B5EF4-FFF2-40B4-BE49-F238E27FC236}">
                  <a16:creationId xmlns:a16="http://schemas.microsoft.com/office/drawing/2014/main" id="{91635631-A3B8-4E1B-954A-72BF321C7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5" y="5381625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49" name="Rectangle 319">
              <a:extLst>
                <a:ext uri="{FF2B5EF4-FFF2-40B4-BE49-F238E27FC236}">
                  <a16:creationId xmlns:a16="http://schemas.microsoft.com/office/drawing/2014/main" id="{D074ECC4-C496-4A8D-ADB9-634591334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888" y="4764088"/>
              <a:ext cx="26988" cy="644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50" name="Rectangle 320">
              <a:extLst>
                <a:ext uri="{FF2B5EF4-FFF2-40B4-BE49-F238E27FC236}">
                  <a16:creationId xmlns:a16="http://schemas.microsoft.com/office/drawing/2014/main" id="{81E7AE8C-729A-4063-B0AF-85C97BA04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1838" y="4791075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51" name="Rectangle 321">
              <a:extLst>
                <a:ext uri="{FF2B5EF4-FFF2-40B4-BE49-F238E27FC236}">
                  <a16:creationId xmlns:a16="http://schemas.microsoft.com/office/drawing/2014/main" id="{05884EEB-D002-4043-BDDD-4A8ED17FA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9375" y="4791075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52" name="Rectangle 322">
              <a:extLst>
                <a:ext uri="{FF2B5EF4-FFF2-40B4-BE49-F238E27FC236}">
                  <a16:creationId xmlns:a16="http://schemas.microsoft.com/office/drawing/2014/main" id="{0084E6F2-DF7F-4BF4-A829-E2219EDEC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5325" y="4791075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8FF5717-7CEE-4AC7-8D73-DC656DF351AE}"/>
              </a:ext>
            </a:extLst>
          </p:cNvPr>
          <p:cNvGrpSpPr/>
          <p:nvPr/>
        </p:nvGrpSpPr>
        <p:grpSpPr>
          <a:xfrm>
            <a:off x="8858250" y="4756150"/>
            <a:ext cx="1874838" cy="652463"/>
            <a:chOff x="8858250" y="4756150"/>
            <a:chExt cx="1874838" cy="652463"/>
          </a:xfrm>
        </p:grpSpPr>
        <p:sp>
          <p:nvSpPr>
            <p:cNvPr id="31998" name="Rectangle 67">
              <a:extLst>
                <a:ext uri="{FF2B5EF4-FFF2-40B4-BE49-F238E27FC236}">
                  <a16:creationId xmlns:a16="http://schemas.microsoft.com/office/drawing/2014/main" id="{8B7D0B8A-C8C5-44E0-B894-78A03C6E0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9788" y="4756150"/>
              <a:ext cx="2825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811" name="Rectangle 281">
              <a:extLst>
                <a:ext uri="{FF2B5EF4-FFF2-40B4-BE49-F238E27FC236}">
                  <a16:creationId xmlns:a16="http://schemas.microsoft.com/office/drawing/2014/main" id="{216F2A19-8305-4FBD-AE32-DA8E14732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3650" y="4764088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37" name="Rectangle 307">
              <a:extLst>
                <a:ext uri="{FF2B5EF4-FFF2-40B4-BE49-F238E27FC236}">
                  <a16:creationId xmlns:a16="http://schemas.microsoft.com/office/drawing/2014/main" id="{E7892152-E383-4AA2-B4F7-B58CD6DD3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3650" y="5073650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48" name="Rectangle 318">
              <a:extLst>
                <a:ext uri="{FF2B5EF4-FFF2-40B4-BE49-F238E27FC236}">
                  <a16:creationId xmlns:a16="http://schemas.microsoft.com/office/drawing/2014/main" id="{0192D377-3014-4EF7-A67D-ACD4B0FD6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3650" y="5381625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62" name="Rectangle 332">
              <a:extLst>
                <a:ext uri="{FF2B5EF4-FFF2-40B4-BE49-F238E27FC236}">
                  <a16:creationId xmlns:a16="http://schemas.microsoft.com/office/drawing/2014/main" id="{A19857B0-F15B-4B6E-97DA-56DDAF0D0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8250" y="4764088"/>
              <a:ext cx="25400" cy="644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63" name="Rectangle 333">
              <a:extLst>
                <a:ext uri="{FF2B5EF4-FFF2-40B4-BE49-F238E27FC236}">
                  <a16:creationId xmlns:a16="http://schemas.microsoft.com/office/drawing/2014/main" id="{E4DA0184-C00C-489A-8A93-7B3A8894D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4200" y="4791075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64" name="Rectangle 334">
              <a:extLst>
                <a:ext uri="{FF2B5EF4-FFF2-40B4-BE49-F238E27FC236}">
                  <a16:creationId xmlns:a16="http://schemas.microsoft.com/office/drawing/2014/main" id="{FB15280C-A056-4C1F-ABC8-E5CA19143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0150" y="4791075"/>
              <a:ext cx="26988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65" name="Rectangle 335">
              <a:extLst>
                <a:ext uri="{FF2B5EF4-FFF2-40B4-BE49-F238E27FC236}">
                  <a16:creationId xmlns:a16="http://schemas.microsoft.com/office/drawing/2014/main" id="{D1C54711-2245-4FE6-9D81-189A5C864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07688" y="4791075"/>
              <a:ext cx="25400" cy="6175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AA30937-399F-4C08-A989-124A16DB6983}"/>
              </a:ext>
            </a:extLst>
          </p:cNvPr>
          <p:cNvGrpSpPr/>
          <p:nvPr/>
        </p:nvGrpSpPr>
        <p:grpSpPr>
          <a:xfrm>
            <a:off x="6391275" y="5372100"/>
            <a:ext cx="1876426" cy="652463"/>
            <a:chOff x="6391275" y="5372100"/>
            <a:chExt cx="1876426" cy="652463"/>
          </a:xfrm>
        </p:grpSpPr>
        <p:sp>
          <p:nvSpPr>
            <p:cNvPr id="32007" name="Rectangle 76">
              <a:extLst>
                <a:ext uri="{FF2B5EF4-FFF2-40B4-BE49-F238E27FC236}">
                  <a16:creationId xmlns:a16="http://schemas.microsoft.com/office/drawing/2014/main" id="{FEBE6272-7967-4EDE-B066-A1291BE23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9325" y="5372100"/>
              <a:ext cx="2111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845" name="Rectangle 315">
              <a:extLst>
                <a:ext uri="{FF2B5EF4-FFF2-40B4-BE49-F238E27FC236}">
                  <a16:creationId xmlns:a16="http://schemas.microsoft.com/office/drawing/2014/main" id="{C15D5DA2-C887-4EC3-AA41-EF63F01C5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5381625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61" name="Rectangle 331">
              <a:extLst>
                <a:ext uri="{FF2B5EF4-FFF2-40B4-BE49-F238E27FC236}">
                  <a16:creationId xmlns:a16="http://schemas.microsoft.com/office/drawing/2014/main" id="{DF7C2001-5D20-4084-B86B-BC466C390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5689600"/>
              <a:ext cx="1849438" cy="269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68" name="Rectangle 338">
              <a:extLst>
                <a:ext uri="{FF2B5EF4-FFF2-40B4-BE49-F238E27FC236}">
                  <a16:creationId xmlns:a16="http://schemas.microsoft.com/office/drawing/2014/main" id="{C26172B6-7764-48C3-99D4-32778A11A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8263" y="5999163"/>
              <a:ext cx="1849438" cy="25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69" name="Rectangle 339">
              <a:extLst>
                <a:ext uri="{FF2B5EF4-FFF2-40B4-BE49-F238E27FC236}">
                  <a16:creationId xmlns:a16="http://schemas.microsoft.com/office/drawing/2014/main" id="{8BBB7632-2A79-4C8C-B538-49BD52EE9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91275" y="5381625"/>
              <a:ext cx="26988" cy="6429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70" name="Rectangle 340">
              <a:extLst>
                <a:ext uri="{FF2B5EF4-FFF2-40B4-BE49-F238E27FC236}">
                  <a16:creationId xmlns:a16="http://schemas.microsoft.com/office/drawing/2014/main" id="{2DD13126-6E97-4316-AF36-5E46C58F9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8813" y="5408613"/>
              <a:ext cx="25400" cy="6159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71" name="Rectangle 341">
              <a:extLst>
                <a:ext uri="{FF2B5EF4-FFF2-40B4-BE49-F238E27FC236}">
                  <a16:creationId xmlns:a16="http://schemas.microsoft.com/office/drawing/2014/main" id="{F37F3361-D1FE-4DC6-8692-228E11A48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4763" y="5408613"/>
              <a:ext cx="26988" cy="6159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872" name="Rectangle 342">
              <a:extLst>
                <a:ext uri="{FF2B5EF4-FFF2-40B4-BE49-F238E27FC236}">
                  <a16:creationId xmlns:a16="http://schemas.microsoft.com/office/drawing/2014/main" id="{864DB2CB-D28A-442C-B1BA-A88B08026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0713" y="5408613"/>
              <a:ext cx="26988" cy="6159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0" name="Freeform 427">
            <a:extLst>
              <a:ext uri="{FF2B5EF4-FFF2-40B4-BE49-F238E27FC236}">
                <a16:creationId xmlns:a16="http://schemas.microsoft.com/office/drawing/2014/main" id="{DF6CB664-DECA-47A2-AA1A-A8E877C2994E}"/>
              </a:ext>
            </a:extLst>
          </p:cNvPr>
          <p:cNvSpPr>
            <a:spLocks noEditPoints="1"/>
          </p:cNvSpPr>
          <p:nvPr/>
        </p:nvSpPr>
        <p:spPr bwMode="auto">
          <a:xfrm>
            <a:off x="3344863" y="1397000"/>
            <a:ext cx="590550" cy="608013"/>
          </a:xfrm>
          <a:custGeom>
            <a:avLst/>
            <a:gdLst>
              <a:gd name="T0" fmla="*/ 11 w 372"/>
              <a:gd name="T1" fmla="*/ 383 h 383"/>
              <a:gd name="T2" fmla="*/ 346 w 372"/>
              <a:gd name="T3" fmla="*/ 37 h 383"/>
              <a:gd name="T4" fmla="*/ 335 w 372"/>
              <a:gd name="T5" fmla="*/ 27 h 383"/>
              <a:gd name="T6" fmla="*/ 0 w 372"/>
              <a:gd name="T7" fmla="*/ 373 h 383"/>
              <a:gd name="T8" fmla="*/ 11 w 372"/>
              <a:gd name="T9" fmla="*/ 383 h 383"/>
              <a:gd name="T10" fmla="*/ 341 w 372"/>
              <a:gd name="T11" fmla="*/ 32 h 383"/>
              <a:gd name="T12" fmla="*/ 336 w 372"/>
              <a:gd name="T13" fmla="*/ 69 h 383"/>
              <a:gd name="T14" fmla="*/ 372 w 372"/>
              <a:gd name="T15" fmla="*/ 0 h 383"/>
              <a:gd name="T16" fmla="*/ 304 w 372"/>
              <a:gd name="T17" fmla="*/ 38 h 383"/>
              <a:gd name="T18" fmla="*/ 341 w 372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2" h="383">
                <a:moveTo>
                  <a:pt x="11" y="383"/>
                </a:moveTo>
                <a:lnTo>
                  <a:pt x="346" y="37"/>
                </a:lnTo>
                <a:lnTo>
                  <a:pt x="335" y="27"/>
                </a:lnTo>
                <a:lnTo>
                  <a:pt x="0" y="373"/>
                </a:lnTo>
                <a:lnTo>
                  <a:pt x="11" y="383"/>
                </a:lnTo>
                <a:close/>
                <a:moveTo>
                  <a:pt x="341" y="32"/>
                </a:moveTo>
                <a:lnTo>
                  <a:pt x="336" y="69"/>
                </a:lnTo>
                <a:lnTo>
                  <a:pt x="372" y="0"/>
                </a:lnTo>
                <a:lnTo>
                  <a:pt x="304" y="38"/>
                </a:lnTo>
                <a:lnTo>
                  <a:pt x="341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" name="Freeform 428">
            <a:extLst>
              <a:ext uri="{FF2B5EF4-FFF2-40B4-BE49-F238E27FC236}">
                <a16:creationId xmlns:a16="http://schemas.microsoft.com/office/drawing/2014/main" id="{D22116A1-0D54-46E6-8980-176C11C70E49}"/>
              </a:ext>
            </a:extLst>
          </p:cNvPr>
          <p:cNvSpPr>
            <a:spLocks noEditPoints="1"/>
          </p:cNvSpPr>
          <p:nvPr/>
        </p:nvSpPr>
        <p:spPr bwMode="auto">
          <a:xfrm>
            <a:off x="3362325" y="2006600"/>
            <a:ext cx="573088" cy="606425"/>
          </a:xfrm>
          <a:custGeom>
            <a:avLst/>
            <a:gdLst>
              <a:gd name="T0" fmla="*/ 11 w 361"/>
              <a:gd name="T1" fmla="*/ 0 h 382"/>
              <a:gd name="T2" fmla="*/ 336 w 361"/>
              <a:gd name="T3" fmla="*/ 345 h 382"/>
              <a:gd name="T4" fmla="*/ 325 w 361"/>
              <a:gd name="T5" fmla="*/ 355 h 382"/>
              <a:gd name="T6" fmla="*/ 0 w 361"/>
              <a:gd name="T7" fmla="*/ 10 h 382"/>
              <a:gd name="T8" fmla="*/ 11 w 361"/>
              <a:gd name="T9" fmla="*/ 0 h 382"/>
              <a:gd name="T10" fmla="*/ 330 w 361"/>
              <a:gd name="T11" fmla="*/ 350 h 382"/>
              <a:gd name="T12" fmla="*/ 326 w 361"/>
              <a:gd name="T13" fmla="*/ 313 h 382"/>
              <a:gd name="T14" fmla="*/ 361 w 361"/>
              <a:gd name="T15" fmla="*/ 382 h 382"/>
              <a:gd name="T16" fmla="*/ 294 w 361"/>
              <a:gd name="T17" fmla="*/ 344 h 382"/>
              <a:gd name="T18" fmla="*/ 330 w 361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1" h="382">
                <a:moveTo>
                  <a:pt x="11" y="0"/>
                </a:moveTo>
                <a:lnTo>
                  <a:pt x="336" y="345"/>
                </a:lnTo>
                <a:lnTo>
                  <a:pt x="325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0" y="350"/>
                </a:moveTo>
                <a:lnTo>
                  <a:pt x="326" y="313"/>
                </a:lnTo>
                <a:lnTo>
                  <a:pt x="361" y="382"/>
                </a:lnTo>
                <a:lnTo>
                  <a:pt x="294" y="344"/>
                </a:lnTo>
                <a:lnTo>
                  <a:pt x="330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Freeform 429">
            <a:extLst>
              <a:ext uri="{FF2B5EF4-FFF2-40B4-BE49-F238E27FC236}">
                <a16:creationId xmlns:a16="http://schemas.microsoft.com/office/drawing/2014/main" id="{695A1FD3-1897-4050-B1AD-A5373752DE33}"/>
              </a:ext>
            </a:extLst>
          </p:cNvPr>
          <p:cNvSpPr>
            <a:spLocks noEditPoints="1"/>
          </p:cNvSpPr>
          <p:nvPr/>
        </p:nvSpPr>
        <p:spPr bwMode="auto">
          <a:xfrm>
            <a:off x="3362325" y="3865563"/>
            <a:ext cx="554038" cy="571500"/>
          </a:xfrm>
          <a:custGeom>
            <a:avLst/>
            <a:gdLst>
              <a:gd name="T0" fmla="*/ 11 w 349"/>
              <a:gd name="T1" fmla="*/ 360 h 360"/>
              <a:gd name="T2" fmla="*/ 324 w 349"/>
              <a:gd name="T3" fmla="*/ 37 h 360"/>
              <a:gd name="T4" fmla="*/ 313 w 349"/>
              <a:gd name="T5" fmla="*/ 27 h 360"/>
              <a:gd name="T6" fmla="*/ 0 w 349"/>
              <a:gd name="T7" fmla="*/ 350 h 360"/>
              <a:gd name="T8" fmla="*/ 11 w 349"/>
              <a:gd name="T9" fmla="*/ 360 h 360"/>
              <a:gd name="T10" fmla="*/ 319 w 349"/>
              <a:gd name="T11" fmla="*/ 32 h 360"/>
              <a:gd name="T12" fmla="*/ 314 w 349"/>
              <a:gd name="T13" fmla="*/ 68 h 360"/>
              <a:gd name="T14" fmla="*/ 349 w 349"/>
              <a:gd name="T15" fmla="*/ 0 h 360"/>
              <a:gd name="T16" fmla="*/ 282 w 349"/>
              <a:gd name="T17" fmla="*/ 38 h 360"/>
              <a:gd name="T18" fmla="*/ 319 w 349"/>
              <a:gd name="T19" fmla="*/ 3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9" h="360">
                <a:moveTo>
                  <a:pt x="11" y="360"/>
                </a:moveTo>
                <a:lnTo>
                  <a:pt x="324" y="37"/>
                </a:lnTo>
                <a:lnTo>
                  <a:pt x="313" y="27"/>
                </a:lnTo>
                <a:lnTo>
                  <a:pt x="0" y="350"/>
                </a:lnTo>
                <a:lnTo>
                  <a:pt x="11" y="360"/>
                </a:lnTo>
                <a:close/>
                <a:moveTo>
                  <a:pt x="319" y="32"/>
                </a:moveTo>
                <a:lnTo>
                  <a:pt x="314" y="68"/>
                </a:lnTo>
                <a:lnTo>
                  <a:pt x="349" y="0"/>
                </a:lnTo>
                <a:lnTo>
                  <a:pt x="282" y="38"/>
                </a:lnTo>
                <a:lnTo>
                  <a:pt x="319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" name="Freeform 430">
            <a:extLst>
              <a:ext uri="{FF2B5EF4-FFF2-40B4-BE49-F238E27FC236}">
                <a16:creationId xmlns:a16="http://schemas.microsoft.com/office/drawing/2014/main" id="{BC1C6259-0B38-4DDB-B275-DE76F64A5320}"/>
              </a:ext>
            </a:extLst>
          </p:cNvPr>
          <p:cNvSpPr>
            <a:spLocks noEditPoints="1"/>
          </p:cNvSpPr>
          <p:nvPr/>
        </p:nvSpPr>
        <p:spPr bwMode="auto">
          <a:xfrm>
            <a:off x="3344863" y="4475163"/>
            <a:ext cx="571500" cy="606425"/>
          </a:xfrm>
          <a:custGeom>
            <a:avLst/>
            <a:gdLst>
              <a:gd name="T0" fmla="*/ 11 w 360"/>
              <a:gd name="T1" fmla="*/ 0 h 382"/>
              <a:gd name="T2" fmla="*/ 335 w 360"/>
              <a:gd name="T3" fmla="*/ 345 h 382"/>
              <a:gd name="T4" fmla="*/ 325 w 360"/>
              <a:gd name="T5" fmla="*/ 355 h 382"/>
              <a:gd name="T6" fmla="*/ 0 w 360"/>
              <a:gd name="T7" fmla="*/ 10 h 382"/>
              <a:gd name="T8" fmla="*/ 11 w 360"/>
              <a:gd name="T9" fmla="*/ 0 h 382"/>
              <a:gd name="T10" fmla="*/ 330 w 360"/>
              <a:gd name="T11" fmla="*/ 350 h 382"/>
              <a:gd name="T12" fmla="*/ 326 w 360"/>
              <a:gd name="T13" fmla="*/ 313 h 382"/>
              <a:gd name="T14" fmla="*/ 360 w 360"/>
              <a:gd name="T15" fmla="*/ 382 h 382"/>
              <a:gd name="T16" fmla="*/ 294 w 360"/>
              <a:gd name="T17" fmla="*/ 344 h 382"/>
              <a:gd name="T18" fmla="*/ 330 w 360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0" h="382">
                <a:moveTo>
                  <a:pt x="11" y="0"/>
                </a:moveTo>
                <a:lnTo>
                  <a:pt x="335" y="345"/>
                </a:lnTo>
                <a:lnTo>
                  <a:pt x="325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0" y="350"/>
                </a:moveTo>
                <a:lnTo>
                  <a:pt x="326" y="313"/>
                </a:lnTo>
                <a:lnTo>
                  <a:pt x="360" y="382"/>
                </a:lnTo>
                <a:lnTo>
                  <a:pt x="294" y="344"/>
                </a:lnTo>
                <a:lnTo>
                  <a:pt x="330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8A466F9-A8D8-483C-A835-64F94C12A26C}"/>
              </a:ext>
            </a:extLst>
          </p:cNvPr>
          <p:cNvGrpSpPr/>
          <p:nvPr/>
        </p:nvGrpSpPr>
        <p:grpSpPr>
          <a:xfrm>
            <a:off x="885825" y="2066925"/>
            <a:ext cx="555625" cy="2397126"/>
            <a:chOff x="885825" y="2066925"/>
            <a:chExt cx="555625" cy="2397126"/>
          </a:xfrm>
        </p:grpSpPr>
        <p:sp>
          <p:nvSpPr>
            <p:cNvPr id="29" name="Freeform 426">
              <a:extLst>
                <a:ext uri="{FF2B5EF4-FFF2-40B4-BE49-F238E27FC236}">
                  <a16:creationId xmlns:a16="http://schemas.microsoft.com/office/drawing/2014/main" id="{B2007017-A3E1-415B-AD85-CC39395E27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5825" y="2066925"/>
              <a:ext cx="555625" cy="1177925"/>
            </a:xfrm>
            <a:custGeom>
              <a:avLst/>
              <a:gdLst>
                <a:gd name="T0" fmla="*/ 13 w 350"/>
                <a:gd name="T1" fmla="*/ 742 h 742"/>
                <a:gd name="T2" fmla="*/ 339 w 350"/>
                <a:gd name="T3" fmla="*/ 43 h 742"/>
                <a:gd name="T4" fmla="*/ 325 w 350"/>
                <a:gd name="T5" fmla="*/ 37 h 742"/>
                <a:gd name="T6" fmla="*/ 0 w 350"/>
                <a:gd name="T7" fmla="*/ 735 h 742"/>
                <a:gd name="T8" fmla="*/ 13 w 350"/>
                <a:gd name="T9" fmla="*/ 742 h 742"/>
                <a:gd name="T10" fmla="*/ 332 w 350"/>
                <a:gd name="T11" fmla="*/ 40 h 742"/>
                <a:gd name="T12" fmla="*/ 339 w 350"/>
                <a:gd name="T13" fmla="*/ 77 h 742"/>
                <a:gd name="T14" fmla="*/ 350 w 350"/>
                <a:gd name="T15" fmla="*/ 0 h 742"/>
                <a:gd name="T16" fmla="*/ 299 w 350"/>
                <a:gd name="T17" fmla="*/ 58 h 742"/>
                <a:gd name="T18" fmla="*/ 332 w 350"/>
                <a:gd name="T19" fmla="*/ 40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0" h="742">
                  <a:moveTo>
                    <a:pt x="13" y="742"/>
                  </a:moveTo>
                  <a:lnTo>
                    <a:pt x="339" y="43"/>
                  </a:lnTo>
                  <a:lnTo>
                    <a:pt x="325" y="37"/>
                  </a:lnTo>
                  <a:lnTo>
                    <a:pt x="0" y="735"/>
                  </a:lnTo>
                  <a:lnTo>
                    <a:pt x="13" y="742"/>
                  </a:lnTo>
                  <a:close/>
                  <a:moveTo>
                    <a:pt x="332" y="40"/>
                  </a:moveTo>
                  <a:lnTo>
                    <a:pt x="339" y="77"/>
                  </a:lnTo>
                  <a:lnTo>
                    <a:pt x="350" y="0"/>
                  </a:lnTo>
                  <a:lnTo>
                    <a:pt x="299" y="58"/>
                  </a:lnTo>
                  <a:lnTo>
                    <a:pt x="332" y="4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431">
              <a:extLst>
                <a:ext uri="{FF2B5EF4-FFF2-40B4-BE49-F238E27FC236}">
                  <a16:creationId xmlns:a16="http://schemas.microsoft.com/office/drawing/2014/main" id="{A6857E1C-33DC-4E54-BB60-330DAE60F7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5825" y="3287713"/>
              <a:ext cx="555625" cy="1176338"/>
            </a:xfrm>
            <a:custGeom>
              <a:avLst/>
              <a:gdLst>
                <a:gd name="T0" fmla="*/ 13 w 350"/>
                <a:gd name="T1" fmla="*/ 0 h 741"/>
                <a:gd name="T2" fmla="*/ 339 w 350"/>
                <a:gd name="T3" fmla="*/ 698 h 741"/>
                <a:gd name="T4" fmla="*/ 325 w 350"/>
                <a:gd name="T5" fmla="*/ 704 h 741"/>
                <a:gd name="T6" fmla="*/ 0 w 350"/>
                <a:gd name="T7" fmla="*/ 6 h 741"/>
                <a:gd name="T8" fmla="*/ 13 w 350"/>
                <a:gd name="T9" fmla="*/ 0 h 741"/>
                <a:gd name="T10" fmla="*/ 332 w 350"/>
                <a:gd name="T11" fmla="*/ 701 h 741"/>
                <a:gd name="T12" fmla="*/ 339 w 350"/>
                <a:gd name="T13" fmla="*/ 665 h 741"/>
                <a:gd name="T14" fmla="*/ 350 w 350"/>
                <a:gd name="T15" fmla="*/ 741 h 741"/>
                <a:gd name="T16" fmla="*/ 299 w 350"/>
                <a:gd name="T17" fmla="*/ 684 h 741"/>
                <a:gd name="T18" fmla="*/ 332 w 350"/>
                <a:gd name="T19" fmla="*/ 70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0" h="741">
                  <a:moveTo>
                    <a:pt x="13" y="0"/>
                  </a:moveTo>
                  <a:lnTo>
                    <a:pt x="339" y="698"/>
                  </a:lnTo>
                  <a:lnTo>
                    <a:pt x="325" y="704"/>
                  </a:lnTo>
                  <a:lnTo>
                    <a:pt x="0" y="6"/>
                  </a:lnTo>
                  <a:lnTo>
                    <a:pt x="13" y="0"/>
                  </a:lnTo>
                  <a:close/>
                  <a:moveTo>
                    <a:pt x="332" y="701"/>
                  </a:moveTo>
                  <a:lnTo>
                    <a:pt x="339" y="665"/>
                  </a:lnTo>
                  <a:lnTo>
                    <a:pt x="350" y="741"/>
                  </a:lnTo>
                  <a:lnTo>
                    <a:pt x="299" y="684"/>
                  </a:lnTo>
                  <a:lnTo>
                    <a:pt x="332" y="70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5" name="Freeform 432">
            <a:extLst>
              <a:ext uri="{FF2B5EF4-FFF2-40B4-BE49-F238E27FC236}">
                <a16:creationId xmlns:a16="http://schemas.microsoft.com/office/drawing/2014/main" id="{87D2E77D-C2F6-4AB3-A6D2-F269BE066404}"/>
              </a:ext>
            </a:extLst>
          </p:cNvPr>
          <p:cNvSpPr>
            <a:spLocks noEditPoints="1"/>
          </p:cNvSpPr>
          <p:nvPr/>
        </p:nvSpPr>
        <p:spPr bwMode="auto">
          <a:xfrm>
            <a:off x="5819775" y="2005013"/>
            <a:ext cx="581025" cy="608013"/>
          </a:xfrm>
          <a:custGeom>
            <a:avLst/>
            <a:gdLst>
              <a:gd name="T0" fmla="*/ 11 w 366"/>
              <a:gd name="T1" fmla="*/ 383 h 383"/>
              <a:gd name="T2" fmla="*/ 341 w 366"/>
              <a:gd name="T3" fmla="*/ 38 h 383"/>
              <a:gd name="T4" fmla="*/ 330 w 366"/>
              <a:gd name="T5" fmla="*/ 27 h 383"/>
              <a:gd name="T6" fmla="*/ 0 w 366"/>
              <a:gd name="T7" fmla="*/ 373 h 383"/>
              <a:gd name="T8" fmla="*/ 11 w 366"/>
              <a:gd name="T9" fmla="*/ 383 h 383"/>
              <a:gd name="T10" fmla="*/ 335 w 366"/>
              <a:gd name="T11" fmla="*/ 32 h 383"/>
              <a:gd name="T12" fmla="*/ 331 w 366"/>
              <a:gd name="T13" fmla="*/ 69 h 383"/>
              <a:gd name="T14" fmla="*/ 366 w 366"/>
              <a:gd name="T15" fmla="*/ 0 h 383"/>
              <a:gd name="T16" fmla="*/ 299 w 366"/>
              <a:gd name="T17" fmla="*/ 38 h 383"/>
              <a:gd name="T18" fmla="*/ 335 w 366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3">
                <a:moveTo>
                  <a:pt x="11" y="383"/>
                </a:moveTo>
                <a:lnTo>
                  <a:pt x="341" y="38"/>
                </a:lnTo>
                <a:lnTo>
                  <a:pt x="330" y="27"/>
                </a:lnTo>
                <a:lnTo>
                  <a:pt x="0" y="373"/>
                </a:lnTo>
                <a:lnTo>
                  <a:pt x="11" y="383"/>
                </a:lnTo>
                <a:close/>
                <a:moveTo>
                  <a:pt x="335" y="32"/>
                </a:moveTo>
                <a:lnTo>
                  <a:pt x="331" y="69"/>
                </a:lnTo>
                <a:lnTo>
                  <a:pt x="366" y="0"/>
                </a:lnTo>
                <a:lnTo>
                  <a:pt x="299" y="38"/>
                </a:lnTo>
                <a:lnTo>
                  <a:pt x="335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Freeform 433">
            <a:extLst>
              <a:ext uri="{FF2B5EF4-FFF2-40B4-BE49-F238E27FC236}">
                <a16:creationId xmlns:a16="http://schemas.microsoft.com/office/drawing/2014/main" id="{EB737760-530F-4AF2-9B2D-81F5DF6F40B0}"/>
              </a:ext>
            </a:extLst>
          </p:cNvPr>
          <p:cNvSpPr>
            <a:spLocks noEditPoints="1"/>
          </p:cNvSpPr>
          <p:nvPr/>
        </p:nvSpPr>
        <p:spPr bwMode="auto">
          <a:xfrm>
            <a:off x="5811838" y="1371600"/>
            <a:ext cx="579438" cy="606425"/>
          </a:xfrm>
          <a:custGeom>
            <a:avLst/>
            <a:gdLst>
              <a:gd name="T0" fmla="*/ 10 w 365"/>
              <a:gd name="T1" fmla="*/ 0 h 382"/>
              <a:gd name="T2" fmla="*/ 340 w 365"/>
              <a:gd name="T3" fmla="*/ 345 h 382"/>
              <a:gd name="T4" fmla="*/ 330 w 365"/>
              <a:gd name="T5" fmla="*/ 356 h 382"/>
              <a:gd name="T6" fmla="*/ 0 w 365"/>
              <a:gd name="T7" fmla="*/ 10 h 382"/>
              <a:gd name="T8" fmla="*/ 10 w 365"/>
              <a:gd name="T9" fmla="*/ 0 h 382"/>
              <a:gd name="T10" fmla="*/ 335 w 365"/>
              <a:gd name="T11" fmla="*/ 350 h 382"/>
              <a:gd name="T12" fmla="*/ 330 w 365"/>
              <a:gd name="T13" fmla="*/ 314 h 382"/>
              <a:gd name="T14" fmla="*/ 365 w 365"/>
              <a:gd name="T15" fmla="*/ 382 h 382"/>
              <a:gd name="T16" fmla="*/ 298 w 365"/>
              <a:gd name="T17" fmla="*/ 344 h 382"/>
              <a:gd name="T18" fmla="*/ 335 w 365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5" h="382">
                <a:moveTo>
                  <a:pt x="10" y="0"/>
                </a:moveTo>
                <a:lnTo>
                  <a:pt x="340" y="345"/>
                </a:lnTo>
                <a:lnTo>
                  <a:pt x="330" y="356"/>
                </a:lnTo>
                <a:lnTo>
                  <a:pt x="0" y="10"/>
                </a:lnTo>
                <a:lnTo>
                  <a:pt x="10" y="0"/>
                </a:lnTo>
                <a:close/>
                <a:moveTo>
                  <a:pt x="335" y="350"/>
                </a:moveTo>
                <a:lnTo>
                  <a:pt x="330" y="314"/>
                </a:lnTo>
                <a:lnTo>
                  <a:pt x="365" y="382"/>
                </a:lnTo>
                <a:lnTo>
                  <a:pt x="298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" name="Freeform 434">
            <a:extLst>
              <a:ext uri="{FF2B5EF4-FFF2-40B4-BE49-F238E27FC236}">
                <a16:creationId xmlns:a16="http://schemas.microsoft.com/office/drawing/2014/main" id="{7652CAF2-F4B7-4BA3-A697-4D846A77F102}"/>
              </a:ext>
            </a:extLst>
          </p:cNvPr>
          <p:cNvSpPr>
            <a:spLocks noEditPoints="1"/>
          </p:cNvSpPr>
          <p:nvPr/>
        </p:nvSpPr>
        <p:spPr bwMode="auto">
          <a:xfrm>
            <a:off x="10766425" y="3336925"/>
            <a:ext cx="531813" cy="1722438"/>
          </a:xfrm>
          <a:custGeom>
            <a:avLst/>
            <a:gdLst>
              <a:gd name="T0" fmla="*/ 15 w 335"/>
              <a:gd name="T1" fmla="*/ 1085 h 1085"/>
              <a:gd name="T2" fmla="*/ 329 w 335"/>
              <a:gd name="T3" fmla="*/ 44 h 1085"/>
              <a:gd name="T4" fmla="*/ 315 w 335"/>
              <a:gd name="T5" fmla="*/ 40 h 1085"/>
              <a:gd name="T6" fmla="*/ 0 w 335"/>
              <a:gd name="T7" fmla="*/ 1080 h 1085"/>
              <a:gd name="T8" fmla="*/ 15 w 335"/>
              <a:gd name="T9" fmla="*/ 1085 h 1085"/>
              <a:gd name="T10" fmla="*/ 322 w 335"/>
              <a:gd name="T11" fmla="*/ 42 h 1085"/>
              <a:gd name="T12" fmla="*/ 335 w 335"/>
              <a:gd name="T13" fmla="*/ 77 h 1085"/>
              <a:gd name="T14" fmla="*/ 335 w 335"/>
              <a:gd name="T15" fmla="*/ 0 h 1085"/>
              <a:gd name="T16" fmla="*/ 292 w 335"/>
              <a:gd name="T17" fmla="*/ 64 h 1085"/>
              <a:gd name="T18" fmla="*/ 322 w 335"/>
              <a:gd name="T19" fmla="*/ 42 h 1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5" h="1085">
                <a:moveTo>
                  <a:pt x="15" y="1085"/>
                </a:moveTo>
                <a:lnTo>
                  <a:pt x="329" y="44"/>
                </a:lnTo>
                <a:lnTo>
                  <a:pt x="315" y="40"/>
                </a:lnTo>
                <a:lnTo>
                  <a:pt x="0" y="1080"/>
                </a:lnTo>
                <a:lnTo>
                  <a:pt x="15" y="1085"/>
                </a:lnTo>
                <a:close/>
                <a:moveTo>
                  <a:pt x="322" y="42"/>
                </a:moveTo>
                <a:lnTo>
                  <a:pt x="335" y="77"/>
                </a:lnTo>
                <a:lnTo>
                  <a:pt x="335" y="0"/>
                </a:lnTo>
                <a:lnTo>
                  <a:pt x="292" y="64"/>
                </a:lnTo>
                <a:lnTo>
                  <a:pt x="322" y="4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8" name="Freeform 435">
            <a:extLst>
              <a:ext uri="{FF2B5EF4-FFF2-40B4-BE49-F238E27FC236}">
                <a16:creationId xmlns:a16="http://schemas.microsoft.com/office/drawing/2014/main" id="{7A6FE69C-0A2B-45BC-85CD-589F56D8FA84}"/>
              </a:ext>
            </a:extLst>
          </p:cNvPr>
          <p:cNvSpPr>
            <a:spLocks noEditPoints="1"/>
          </p:cNvSpPr>
          <p:nvPr/>
        </p:nvSpPr>
        <p:spPr bwMode="auto">
          <a:xfrm>
            <a:off x="5842000" y="2982913"/>
            <a:ext cx="2936875" cy="866775"/>
          </a:xfrm>
          <a:custGeom>
            <a:avLst/>
            <a:gdLst>
              <a:gd name="T0" fmla="*/ 4 w 1850"/>
              <a:gd name="T1" fmla="*/ 546 h 546"/>
              <a:gd name="T2" fmla="*/ 1810 w 1850"/>
              <a:gd name="T3" fmla="*/ 20 h 546"/>
              <a:gd name="T4" fmla="*/ 1805 w 1850"/>
              <a:gd name="T5" fmla="*/ 6 h 546"/>
              <a:gd name="T6" fmla="*/ 0 w 1850"/>
              <a:gd name="T7" fmla="*/ 532 h 546"/>
              <a:gd name="T8" fmla="*/ 4 w 1850"/>
              <a:gd name="T9" fmla="*/ 546 h 546"/>
              <a:gd name="T10" fmla="*/ 1808 w 1850"/>
              <a:gd name="T11" fmla="*/ 13 h 546"/>
              <a:gd name="T12" fmla="*/ 1785 w 1850"/>
              <a:gd name="T13" fmla="*/ 43 h 546"/>
              <a:gd name="T14" fmla="*/ 1850 w 1850"/>
              <a:gd name="T15" fmla="*/ 0 h 546"/>
              <a:gd name="T16" fmla="*/ 1773 w 1850"/>
              <a:gd name="T17" fmla="*/ 0 h 546"/>
              <a:gd name="T18" fmla="*/ 1808 w 1850"/>
              <a:gd name="T19" fmla="*/ 13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50" h="546">
                <a:moveTo>
                  <a:pt x="4" y="546"/>
                </a:moveTo>
                <a:lnTo>
                  <a:pt x="1810" y="20"/>
                </a:lnTo>
                <a:lnTo>
                  <a:pt x="1805" y="6"/>
                </a:lnTo>
                <a:lnTo>
                  <a:pt x="0" y="532"/>
                </a:lnTo>
                <a:lnTo>
                  <a:pt x="4" y="546"/>
                </a:lnTo>
                <a:close/>
                <a:moveTo>
                  <a:pt x="1808" y="13"/>
                </a:moveTo>
                <a:lnTo>
                  <a:pt x="1785" y="43"/>
                </a:lnTo>
                <a:lnTo>
                  <a:pt x="1850" y="0"/>
                </a:lnTo>
                <a:lnTo>
                  <a:pt x="1773" y="0"/>
                </a:lnTo>
                <a:lnTo>
                  <a:pt x="1808" y="13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" name="Freeform 436">
            <a:extLst>
              <a:ext uri="{FF2B5EF4-FFF2-40B4-BE49-F238E27FC236}">
                <a16:creationId xmlns:a16="http://schemas.microsoft.com/office/drawing/2014/main" id="{0CD71B08-87E4-4415-A337-3495897F3445}"/>
              </a:ext>
            </a:extLst>
          </p:cNvPr>
          <p:cNvSpPr>
            <a:spLocks noEditPoints="1"/>
          </p:cNvSpPr>
          <p:nvPr/>
        </p:nvSpPr>
        <p:spPr bwMode="auto">
          <a:xfrm>
            <a:off x="8275638" y="2008188"/>
            <a:ext cx="520700" cy="869950"/>
          </a:xfrm>
          <a:custGeom>
            <a:avLst/>
            <a:gdLst>
              <a:gd name="T0" fmla="*/ 13 w 328"/>
              <a:gd name="T1" fmla="*/ 0 h 548"/>
              <a:gd name="T2" fmla="*/ 312 w 328"/>
              <a:gd name="T3" fmla="*/ 506 h 548"/>
              <a:gd name="T4" fmla="*/ 299 w 328"/>
              <a:gd name="T5" fmla="*/ 513 h 548"/>
              <a:gd name="T6" fmla="*/ 0 w 328"/>
              <a:gd name="T7" fmla="*/ 7 h 548"/>
              <a:gd name="T8" fmla="*/ 13 w 328"/>
              <a:gd name="T9" fmla="*/ 0 h 548"/>
              <a:gd name="T10" fmla="*/ 305 w 328"/>
              <a:gd name="T11" fmla="*/ 510 h 548"/>
              <a:gd name="T12" fmla="*/ 310 w 328"/>
              <a:gd name="T13" fmla="*/ 473 h 548"/>
              <a:gd name="T14" fmla="*/ 328 w 328"/>
              <a:gd name="T15" fmla="*/ 548 h 548"/>
              <a:gd name="T16" fmla="*/ 271 w 328"/>
              <a:gd name="T17" fmla="*/ 495 h 548"/>
              <a:gd name="T18" fmla="*/ 305 w 328"/>
              <a:gd name="T19" fmla="*/ 51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" h="548">
                <a:moveTo>
                  <a:pt x="13" y="0"/>
                </a:moveTo>
                <a:lnTo>
                  <a:pt x="312" y="506"/>
                </a:lnTo>
                <a:lnTo>
                  <a:pt x="299" y="513"/>
                </a:lnTo>
                <a:lnTo>
                  <a:pt x="0" y="7"/>
                </a:lnTo>
                <a:lnTo>
                  <a:pt x="13" y="0"/>
                </a:lnTo>
                <a:close/>
                <a:moveTo>
                  <a:pt x="305" y="510"/>
                </a:moveTo>
                <a:lnTo>
                  <a:pt x="310" y="473"/>
                </a:lnTo>
                <a:lnTo>
                  <a:pt x="328" y="548"/>
                </a:lnTo>
                <a:lnTo>
                  <a:pt x="271" y="495"/>
                </a:lnTo>
                <a:lnTo>
                  <a:pt x="305" y="51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0" name="Freeform 437">
            <a:extLst>
              <a:ext uri="{FF2B5EF4-FFF2-40B4-BE49-F238E27FC236}">
                <a16:creationId xmlns:a16="http://schemas.microsoft.com/office/drawing/2014/main" id="{B8BDF46D-E688-46DA-BEF3-935EBF7A1A54}"/>
              </a:ext>
            </a:extLst>
          </p:cNvPr>
          <p:cNvSpPr>
            <a:spLocks noEditPoints="1"/>
          </p:cNvSpPr>
          <p:nvPr/>
        </p:nvSpPr>
        <p:spPr bwMode="auto">
          <a:xfrm>
            <a:off x="5784850" y="3865563"/>
            <a:ext cx="588963" cy="519113"/>
          </a:xfrm>
          <a:custGeom>
            <a:avLst/>
            <a:gdLst>
              <a:gd name="T0" fmla="*/ 10 w 371"/>
              <a:gd name="T1" fmla="*/ 0 h 327"/>
              <a:gd name="T2" fmla="*/ 343 w 371"/>
              <a:gd name="T3" fmla="*/ 293 h 327"/>
              <a:gd name="T4" fmla="*/ 333 w 371"/>
              <a:gd name="T5" fmla="*/ 304 h 327"/>
              <a:gd name="T6" fmla="*/ 0 w 371"/>
              <a:gd name="T7" fmla="*/ 11 h 327"/>
              <a:gd name="T8" fmla="*/ 10 w 371"/>
              <a:gd name="T9" fmla="*/ 0 h 327"/>
              <a:gd name="T10" fmla="*/ 338 w 371"/>
              <a:gd name="T11" fmla="*/ 298 h 327"/>
              <a:gd name="T12" fmla="*/ 330 w 371"/>
              <a:gd name="T13" fmla="*/ 262 h 327"/>
              <a:gd name="T14" fmla="*/ 371 w 371"/>
              <a:gd name="T15" fmla="*/ 327 h 327"/>
              <a:gd name="T16" fmla="*/ 301 w 371"/>
              <a:gd name="T17" fmla="*/ 295 h 327"/>
              <a:gd name="T18" fmla="*/ 338 w 371"/>
              <a:gd name="T19" fmla="*/ 298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1" h="327">
                <a:moveTo>
                  <a:pt x="10" y="0"/>
                </a:moveTo>
                <a:lnTo>
                  <a:pt x="343" y="293"/>
                </a:lnTo>
                <a:lnTo>
                  <a:pt x="333" y="304"/>
                </a:lnTo>
                <a:lnTo>
                  <a:pt x="0" y="11"/>
                </a:lnTo>
                <a:lnTo>
                  <a:pt x="10" y="0"/>
                </a:lnTo>
                <a:close/>
                <a:moveTo>
                  <a:pt x="338" y="298"/>
                </a:moveTo>
                <a:lnTo>
                  <a:pt x="330" y="262"/>
                </a:lnTo>
                <a:lnTo>
                  <a:pt x="371" y="327"/>
                </a:lnTo>
                <a:lnTo>
                  <a:pt x="301" y="295"/>
                </a:lnTo>
                <a:lnTo>
                  <a:pt x="338" y="29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1" name="Freeform 438">
            <a:extLst>
              <a:ext uri="{FF2B5EF4-FFF2-40B4-BE49-F238E27FC236}">
                <a16:creationId xmlns:a16="http://schemas.microsoft.com/office/drawing/2014/main" id="{DDCF2313-DB03-43D2-8314-169B69BDE26E}"/>
              </a:ext>
            </a:extLst>
          </p:cNvPr>
          <p:cNvSpPr>
            <a:spLocks noEditPoints="1"/>
          </p:cNvSpPr>
          <p:nvPr/>
        </p:nvSpPr>
        <p:spPr bwMode="auto">
          <a:xfrm>
            <a:off x="5819775" y="5083175"/>
            <a:ext cx="581025" cy="606425"/>
          </a:xfrm>
          <a:custGeom>
            <a:avLst/>
            <a:gdLst>
              <a:gd name="T0" fmla="*/ 11 w 366"/>
              <a:gd name="T1" fmla="*/ 0 h 382"/>
              <a:gd name="T2" fmla="*/ 341 w 366"/>
              <a:gd name="T3" fmla="*/ 345 h 382"/>
              <a:gd name="T4" fmla="*/ 330 w 366"/>
              <a:gd name="T5" fmla="*/ 355 h 382"/>
              <a:gd name="T6" fmla="*/ 0 w 366"/>
              <a:gd name="T7" fmla="*/ 10 h 382"/>
              <a:gd name="T8" fmla="*/ 11 w 366"/>
              <a:gd name="T9" fmla="*/ 0 h 382"/>
              <a:gd name="T10" fmla="*/ 335 w 366"/>
              <a:gd name="T11" fmla="*/ 350 h 382"/>
              <a:gd name="T12" fmla="*/ 331 w 366"/>
              <a:gd name="T13" fmla="*/ 314 h 382"/>
              <a:gd name="T14" fmla="*/ 366 w 366"/>
              <a:gd name="T15" fmla="*/ 382 h 382"/>
              <a:gd name="T16" fmla="*/ 299 w 366"/>
              <a:gd name="T17" fmla="*/ 344 h 382"/>
              <a:gd name="T18" fmla="*/ 335 w 366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2">
                <a:moveTo>
                  <a:pt x="11" y="0"/>
                </a:moveTo>
                <a:lnTo>
                  <a:pt x="341" y="345"/>
                </a:lnTo>
                <a:lnTo>
                  <a:pt x="330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5" y="350"/>
                </a:moveTo>
                <a:lnTo>
                  <a:pt x="331" y="314"/>
                </a:lnTo>
                <a:lnTo>
                  <a:pt x="366" y="382"/>
                </a:lnTo>
                <a:lnTo>
                  <a:pt x="299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2" name="Freeform 439">
            <a:extLst>
              <a:ext uri="{FF2B5EF4-FFF2-40B4-BE49-F238E27FC236}">
                <a16:creationId xmlns:a16="http://schemas.microsoft.com/office/drawing/2014/main" id="{022F5441-7160-4882-98C6-938E78FF60A7}"/>
              </a:ext>
            </a:extLst>
          </p:cNvPr>
          <p:cNvSpPr>
            <a:spLocks noEditPoints="1"/>
          </p:cNvSpPr>
          <p:nvPr/>
        </p:nvSpPr>
        <p:spPr bwMode="auto">
          <a:xfrm>
            <a:off x="8286750" y="5081588"/>
            <a:ext cx="579438" cy="608013"/>
          </a:xfrm>
          <a:custGeom>
            <a:avLst/>
            <a:gdLst>
              <a:gd name="T0" fmla="*/ 10 w 365"/>
              <a:gd name="T1" fmla="*/ 383 h 383"/>
              <a:gd name="T2" fmla="*/ 340 w 365"/>
              <a:gd name="T3" fmla="*/ 38 h 383"/>
              <a:gd name="T4" fmla="*/ 330 w 365"/>
              <a:gd name="T5" fmla="*/ 27 h 383"/>
              <a:gd name="T6" fmla="*/ 0 w 365"/>
              <a:gd name="T7" fmla="*/ 373 h 383"/>
              <a:gd name="T8" fmla="*/ 10 w 365"/>
              <a:gd name="T9" fmla="*/ 383 h 383"/>
              <a:gd name="T10" fmla="*/ 335 w 365"/>
              <a:gd name="T11" fmla="*/ 32 h 383"/>
              <a:gd name="T12" fmla="*/ 330 w 365"/>
              <a:gd name="T13" fmla="*/ 69 h 383"/>
              <a:gd name="T14" fmla="*/ 365 w 365"/>
              <a:gd name="T15" fmla="*/ 0 h 383"/>
              <a:gd name="T16" fmla="*/ 298 w 365"/>
              <a:gd name="T17" fmla="*/ 38 h 383"/>
              <a:gd name="T18" fmla="*/ 335 w 365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5" h="383">
                <a:moveTo>
                  <a:pt x="10" y="383"/>
                </a:moveTo>
                <a:lnTo>
                  <a:pt x="340" y="38"/>
                </a:lnTo>
                <a:lnTo>
                  <a:pt x="330" y="27"/>
                </a:lnTo>
                <a:lnTo>
                  <a:pt x="0" y="373"/>
                </a:lnTo>
                <a:lnTo>
                  <a:pt x="10" y="383"/>
                </a:lnTo>
                <a:close/>
                <a:moveTo>
                  <a:pt x="335" y="32"/>
                </a:moveTo>
                <a:lnTo>
                  <a:pt x="330" y="69"/>
                </a:lnTo>
                <a:lnTo>
                  <a:pt x="365" y="0"/>
                </a:lnTo>
                <a:lnTo>
                  <a:pt x="298" y="38"/>
                </a:lnTo>
                <a:lnTo>
                  <a:pt x="335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3" name="Freeform 440">
            <a:extLst>
              <a:ext uri="{FF2B5EF4-FFF2-40B4-BE49-F238E27FC236}">
                <a16:creationId xmlns:a16="http://schemas.microsoft.com/office/drawing/2014/main" id="{0F25E7B8-9D48-45C6-9F69-EDF9B830F908}"/>
              </a:ext>
            </a:extLst>
          </p:cNvPr>
          <p:cNvSpPr>
            <a:spLocks noEditPoints="1"/>
          </p:cNvSpPr>
          <p:nvPr/>
        </p:nvSpPr>
        <p:spPr bwMode="auto">
          <a:xfrm>
            <a:off x="8277225" y="4448175"/>
            <a:ext cx="581025" cy="606425"/>
          </a:xfrm>
          <a:custGeom>
            <a:avLst/>
            <a:gdLst>
              <a:gd name="T0" fmla="*/ 11 w 366"/>
              <a:gd name="T1" fmla="*/ 0 h 382"/>
              <a:gd name="T2" fmla="*/ 340 w 366"/>
              <a:gd name="T3" fmla="*/ 345 h 382"/>
              <a:gd name="T4" fmla="*/ 330 w 366"/>
              <a:gd name="T5" fmla="*/ 356 h 382"/>
              <a:gd name="T6" fmla="*/ 0 w 366"/>
              <a:gd name="T7" fmla="*/ 10 h 382"/>
              <a:gd name="T8" fmla="*/ 11 w 366"/>
              <a:gd name="T9" fmla="*/ 0 h 382"/>
              <a:gd name="T10" fmla="*/ 335 w 366"/>
              <a:gd name="T11" fmla="*/ 350 h 382"/>
              <a:gd name="T12" fmla="*/ 331 w 366"/>
              <a:gd name="T13" fmla="*/ 314 h 382"/>
              <a:gd name="T14" fmla="*/ 366 w 366"/>
              <a:gd name="T15" fmla="*/ 382 h 382"/>
              <a:gd name="T16" fmla="*/ 299 w 366"/>
              <a:gd name="T17" fmla="*/ 344 h 382"/>
              <a:gd name="T18" fmla="*/ 335 w 366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2">
                <a:moveTo>
                  <a:pt x="11" y="0"/>
                </a:moveTo>
                <a:lnTo>
                  <a:pt x="340" y="345"/>
                </a:lnTo>
                <a:lnTo>
                  <a:pt x="330" y="356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5" y="350"/>
                </a:moveTo>
                <a:lnTo>
                  <a:pt x="331" y="314"/>
                </a:lnTo>
                <a:lnTo>
                  <a:pt x="366" y="382"/>
                </a:lnTo>
                <a:lnTo>
                  <a:pt x="299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4" name="Freeform 441">
            <a:extLst>
              <a:ext uri="{FF2B5EF4-FFF2-40B4-BE49-F238E27FC236}">
                <a16:creationId xmlns:a16="http://schemas.microsoft.com/office/drawing/2014/main" id="{172AA302-6601-489D-90CE-DB9948955256}"/>
              </a:ext>
            </a:extLst>
          </p:cNvPr>
          <p:cNvSpPr>
            <a:spLocks noEditPoints="1"/>
          </p:cNvSpPr>
          <p:nvPr/>
        </p:nvSpPr>
        <p:spPr bwMode="auto">
          <a:xfrm>
            <a:off x="5811838" y="4394200"/>
            <a:ext cx="596900" cy="608013"/>
          </a:xfrm>
          <a:custGeom>
            <a:avLst/>
            <a:gdLst>
              <a:gd name="T0" fmla="*/ 10 w 376"/>
              <a:gd name="T1" fmla="*/ 383 h 383"/>
              <a:gd name="T2" fmla="*/ 351 w 376"/>
              <a:gd name="T3" fmla="*/ 37 h 383"/>
              <a:gd name="T4" fmla="*/ 340 w 376"/>
              <a:gd name="T5" fmla="*/ 27 h 383"/>
              <a:gd name="T6" fmla="*/ 0 w 376"/>
              <a:gd name="T7" fmla="*/ 373 h 383"/>
              <a:gd name="T8" fmla="*/ 10 w 376"/>
              <a:gd name="T9" fmla="*/ 383 h 383"/>
              <a:gd name="T10" fmla="*/ 346 w 376"/>
              <a:gd name="T11" fmla="*/ 32 h 383"/>
              <a:gd name="T12" fmla="*/ 340 w 376"/>
              <a:gd name="T13" fmla="*/ 68 h 383"/>
              <a:gd name="T14" fmla="*/ 376 w 376"/>
              <a:gd name="T15" fmla="*/ 0 h 383"/>
              <a:gd name="T16" fmla="*/ 309 w 376"/>
              <a:gd name="T17" fmla="*/ 37 h 383"/>
              <a:gd name="T18" fmla="*/ 346 w 376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6" h="383">
                <a:moveTo>
                  <a:pt x="10" y="383"/>
                </a:moveTo>
                <a:lnTo>
                  <a:pt x="351" y="37"/>
                </a:lnTo>
                <a:lnTo>
                  <a:pt x="340" y="27"/>
                </a:lnTo>
                <a:lnTo>
                  <a:pt x="0" y="373"/>
                </a:lnTo>
                <a:lnTo>
                  <a:pt x="10" y="383"/>
                </a:lnTo>
                <a:close/>
                <a:moveTo>
                  <a:pt x="346" y="32"/>
                </a:moveTo>
                <a:lnTo>
                  <a:pt x="340" y="68"/>
                </a:lnTo>
                <a:lnTo>
                  <a:pt x="376" y="0"/>
                </a:lnTo>
                <a:lnTo>
                  <a:pt x="309" y="37"/>
                </a:lnTo>
                <a:lnTo>
                  <a:pt x="346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5" name="Freeform 442">
            <a:extLst>
              <a:ext uri="{FF2B5EF4-FFF2-40B4-BE49-F238E27FC236}">
                <a16:creationId xmlns:a16="http://schemas.microsoft.com/office/drawing/2014/main" id="{71717430-DA03-4227-B377-4C915F27563C}"/>
              </a:ext>
            </a:extLst>
          </p:cNvPr>
          <p:cNvSpPr>
            <a:spLocks noEditPoints="1"/>
          </p:cNvSpPr>
          <p:nvPr/>
        </p:nvSpPr>
        <p:spPr bwMode="auto">
          <a:xfrm>
            <a:off x="10764837" y="2921794"/>
            <a:ext cx="525463" cy="317500"/>
          </a:xfrm>
          <a:custGeom>
            <a:avLst/>
            <a:gdLst>
              <a:gd name="T0" fmla="*/ 7 w 331"/>
              <a:gd name="T1" fmla="*/ 0 h 200"/>
              <a:gd name="T2" fmla="*/ 296 w 331"/>
              <a:gd name="T3" fmla="*/ 172 h 200"/>
              <a:gd name="T4" fmla="*/ 289 w 331"/>
              <a:gd name="T5" fmla="*/ 184 h 200"/>
              <a:gd name="T6" fmla="*/ 0 w 331"/>
              <a:gd name="T7" fmla="*/ 13 h 200"/>
              <a:gd name="T8" fmla="*/ 7 w 331"/>
              <a:gd name="T9" fmla="*/ 0 h 200"/>
              <a:gd name="T10" fmla="*/ 293 w 331"/>
              <a:gd name="T11" fmla="*/ 178 h 200"/>
              <a:gd name="T12" fmla="*/ 279 w 331"/>
              <a:gd name="T13" fmla="*/ 144 h 200"/>
              <a:gd name="T14" fmla="*/ 331 w 331"/>
              <a:gd name="T15" fmla="*/ 200 h 200"/>
              <a:gd name="T16" fmla="*/ 256 w 331"/>
              <a:gd name="T17" fmla="*/ 182 h 200"/>
              <a:gd name="T18" fmla="*/ 293 w 331"/>
              <a:gd name="T19" fmla="*/ 178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1" h="200">
                <a:moveTo>
                  <a:pt x="7" y="0"/>
                </a:moveTo>
                <a:lnTo>
                  <a:pt x="296" y="172"/>
                </a:lnTo>
                <a:lnTo>
                  <a:pt x="289" y="184"/>
                </a:lnTo>
                <a:lnTo>
                  <a:pt x="0" y="13"/>
                </a:lnTo>
                <a:lnTo>
                  <a:pt x="7" y="0"/>
                </a:lnTo>
                <a:close/>
                <a:moveTo>
                  <a:pt x="293" y="178"/>
                </a:moveTo>
                <a:lnTo>
                  <a:pt x="279" y="144"/>
                </a:lnTo>
                <a:lnTo>
                  <a:pt x="331" y="200"/>
                </a:lnTo>
                <a:lnTo>
                  <a:pt x="256" y="182"/>
                </a:lnTo>
                <a:lnTo>
                  <a:pt x="293" y="17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C36C1D0-EF95-471F-B41B-D2AC0531E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212" y="649786"/>
            <a:ext cx="52197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0366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Durations</a:t>
            </a:r>
          </a:p>
        </p:txBody>
      </p:sp>
      <p:sp>
        <p:nvSpPr>
          <p:cNvPr id="31943" name="Rectangle 12">
            <a:extLst>
              <a:ext uri="{FF2B5EF4-FFF2-40B4-BE49-F238E27FC236}">
                <a16:creationId xmlns:a16="http://schemas.microsoft.com/office/drawing/2014/main" id="{80016E5F-7B63-4C1A-B97B-69AD77A27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105251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46" name="Rectangle 15">
            <a:extLst>
              <a:ext uri="{FF2B5EF4-FFF2-40B4-BE49-F238E27FC236}">
                <a16:creationId xmlns:a16="http://schemas.microsoft.com/office/drawing/2014/main" id="{BB26D801-BC58-42AB-B8CF-EA0BD3637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136207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49" name="Rectangle 18">
            <a:extLst>
              <a:ext uri="{FF2B5EF4-FFF2-40B4-BE49-F238E27FC236}">
                <a16:creationId xmlns:a16="http://schemas.microsoft.com/office/drawing/2014/main" id="{953AB03E-8C55-4BCE-86CB-42CDFA3B3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513" y="1670050"/>
            <a:ext cx="290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2" name="Rectangle 21">
            <a:extLst>
              <a:ext uri="{FF2B5EF4-FFF2-40B4-BE49-F238E27FC236}">
                <a16:creationId xmlns:a16="http://schemas.microsoft.com/office/drawing/2014/main" id="{CC4604CB-737B-4BD3-8E05-304A0AEA0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5" y="1670050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5" name="Rectangle 24">
            <a:extLst>
              <a:ext uri="{FF2B5EF4-FFF2-40B4-BE49-F238E27FC236}">
                <a16:creationId xmlns:a16="http://schemas.microsoft.com/office/drawing/2014/main" id="{02096D54-6342-446F-A91F-6615C34A9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19780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8" name="Rectangle 27">
            <a:extLst>
              <a:ext uri="{FF2B5EF4-FFF2-40B4-BE49-F238E27FC236}">
                <a16:creationId xmlns:a16="http://schemas.microsoft.com/office/drawing/2014/main" id="{21043616-4A7C-4431-8473-BE6DB7C5D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19780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1" name="Rectangle 30">
            <a:extLst>
              <a:ext uri="{FF2B5EF4-FFF2-40B4-BE49-F238E27FC236}">
                <a16:creationId xmlns:a16="http://schemas.microsoft.com/office/drawing/2014/main" id="{37FE3E36-E0AD-486D-844C-052620ADF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488" y="2287588"/>
            <a:ext cx="300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4" name="Rectangle 33">
            <a:extLst>
              <a:ext uri="{FF2B5EF4-FFF2-40B4-BE49-F238E27FC236}">
                <a16:creationId xmlns:a16="http://schemas.microsoft.com/office/drawing/2014/main" id="{F77B6CAB-F65F-468C-BA89-E32850540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2595563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7" name="Rectangle 36">
            <a:extLst>
              <a:ext uri="{FF2B5EF4-FFF2-40B4-BE49-F238E27FC236}">
                <a16:creationId xmlns:a16="http://schemas.microsoft.com/office/drawing/2014/main" id="{45B98853-5535-4462-BC1F-6935C5981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6775" y="2595563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9" name="Rectangle 38">
            <a:extLst>
              <a:ext uri="{FF2B5EF4-FFF2-40B4-BE49-F238E27FC236}">
                <a16:creationId xmlns:a16="http://schemas.microsoft.com/office/drawing/2014/main" id="{F8CFC116-C009-4B05-BCD2-ED66F0651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51" y="2903538"/>
            <a:ext cx="3709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1" name="Rectangle 40">
            <a:extLst>
              <a:ext uri="{FF2B5EF4-FFF2-40B4-BE49-F238E27FC236}">
                <a16:creationId xmlns:a16="http://schemas.microsoft.com/office/drawing/2014/main" id="{CA723DDE-5E86-452E-BEE0-0835DBC8E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290353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3" name="Rectangle 42">
            <a:extLst>
              <a:ext uri="{FF2B5EF4-FFF2-40B4-BE49-F238E27FC236}">
                <a16:creationId xmlns:a16="http://schemas.microsoft.com/office/drawing/2014/main" id="{F5109EB3-EA2E-40A1-A92D-8EEAFC8E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1974" y="2903538"/>
            <a:ext cx="3478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FIN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7" name="Rectangle 46">
            <a:extLst>
              <a:ext uri="{FF2B5EF4-FFF2-40B4-BE49-F238E27FC236}">
                <a16:creationId xmlns:a16="http://schemas.microsoft.com/office/drawing/2014/main" id="{C33E3D09-7F3B-4009-AA27-A896E9E88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352107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0" name="Rectangle 49">
            <a:extLst>
              <a:ext uri="{FF2B5EF4-FFF2-40B4-BE49-F238E27FC236}">
                <a16:creationId xmlns:a16="http://schemas.microsoft.com/office/drawing/2014/main" id="{75C3A9DB-DA5E-4770-806C-CB612073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383063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3" name="Rectangle 52">
            <a:extLst>
              <a:ext uri="{FF2B5EF4-FFF2-40B4-BE49-F238E27FC236}">
                <a16:creationId xmlns:a16="http://schemas.microsoft.com/office/drawing/2014/main" id="{31C6EAF4-20B2-4B59-AE52-18DEF147A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413861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6" name="Rectangle 55">
            <a:extLst>
              <a:ext uri="{FF2B5EF4-FFF2-40B4-BE49-F238E27FC236}">
                <a16:creationId xmlns:a16="http://schemas.microsoft.com/office/drawing/2014/main" id="{54915F20-C044-4738-B3C9-65CD1BE95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5" y="4138613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9" name="Rectangle 58">
            <a:extLst>
              <a:ext uri="{FF2B5EF4-FFF2-40B4-BE49-F238E27FC236}">
                <a16:creationId xmlns:a16="http://schemas.microsoft.com/office/drawing/2014/main" id="{3B478A56-77FB-474E-817D-62DFF9D0E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444658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2" name="Rectangle 61">
            <a:extLst>
              <a:ext uri="{FF2B5EF4-FFF2-40B4-BE49-F238E27FC236}">
                <a16:creationId xmlns:a16="http://schemas.microsoft.com/office/drawing/2014/main" id="{167D8BB2-52EF-4601-8691-CE0CB87DA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444658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5" name="Rectangle 64">
            <a:extLst>
              <a:ext uri="{FF2B5EF4-FFF2-40B4-BE49-F238E27FC236}">
                <a16:creationId xmlns:a16="http://schemas.microsoft.com/office/drawing/2014/main" id="{96E961F9-71EA-4F9C-94C9-D85B0DEC6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4756150"/>
            <a:ext cx="263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8" name="Rectangle 67">
            <a:extLst>
              <a:ext uri="{FF2B5EF4-FFF2-40B4-BE49-F238E27FC236}">
                <a16:creationId xmlns:a16="http://schemas.microsoft.com/office/drawing/2014/main" id="{8B7D0B8A-C8C5-44E0-B894-78A03C6E0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475615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1" name="Rectangle 70">
            <a:extLst>
              <a:ext uri="{FF2B5EF4-FFF2-40B4-BE49-F238E27FC236}">
                <a16:creationId xmlns:a16="http://schemas.microsoft.com/office/drawing/2014/main" id="{552B81D5-EFFF-495A-B1F3-68D8846DE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50641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4" name="Rectangle 73">
            <a:extLst>
              <a:ext uri="{FF2B5EF4-FFF2-40B4-BE49-F238E27FC236}">
                <a16:creationId xmlns:a16="http://schemas.microsoft.com/office/drawing/2014/main" id="{1EBA28BF-608A-4809-8112-85B134770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50641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7" name="Rectangle 76">
            <a:extLst>
              <a:ext uri="{FF2B5EF4-FFF2-40B4-BE49-F238E27FC236}">
                <a16:creationId xmlns:a16="http://schemas.microsoft.com/office/drawing/2014/main" id="{FEBE6272-7967-4EDE-B066-A1291BE2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325" y="5372100"/>
            <a:ext cx="211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10" name="Rectangle 79">
            <a:extLst>
              <a:ext uri="{FF2B5EF4-FFF2-40B4-BE49-F238E27FC236}">
                <a16:creationId xmlns:a16="http://schemas.microsoft.com/office/drawing/2014/main" id="{B12B3C48-2976-4AA3-BCA1-880022AC7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5681663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16" name="Rectangle 85">
            <a:extLst>
              <a:ext uri="{FF2B5EF4-FFF2-40B4-BE49-F238E27FC236}">
                <a16:creationId xmlns:a16="http://schemas.microsoft.com/office/drawing/2014/main" id="{91EA514D-8BED-443D-8E86-91D4AAB5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06203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25" name="Rectangle 94">
            <a:extLst>
              <a:ext uri="{FF2B5EF4-FFF2-40B4-BE49-F238E27FC236}">
                <a16:creationId xmlns:a16="http://schemas.microsoft.com/office/drawing/2014/main" id="{CF603408-1524-45D9-8E37-2F27BBC7A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37001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0" name="Rectangle 99">
            <a:extLst>
              <a:ext uri="{FF2B5EF4-FFF2-40B4-BE49-F238E27FC236}">
                <a16:creationId xmlns:a16="http://schemas.microsoft.com/office/drawing/2014/main" id="{EDAFD3C2-9C1E-4E9A-A14B-3E86FA226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3" name="Rectangle 102">
            <a:extLst>
              <a:ext uri="{FF2B5EF4-FFF2-40B4-BE49-F238E27FC236}">
                <a16:creationId xmlns:a16="http://schemas.microsoft.com/office/drawing/2014/main" id="{A5C5F7C8-BC6A-4B4E-B5E2-22EB7C635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8" name="Rectangle 107">
            <a:extLst>
              <a:ext uri="{FF2B5EF4-FFF2-40B4-BE49-F238E27FC236}">
                <a16:creationId xmlns:a16="http://schemas.microsoft.com/office/drawing/2014/main" id="{9C5C5140-CBA6-4772-AD62-A8BE668E4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7" name="Rectangle 116">
            <a:extLst>
              <a:ext uri="{FF2B5EF4-FFF2-40B4-BE49-F238E27FC236}">
                <a16:creationId xmlns:a16="http://schemas.microsoft.com/office/drawing/2014/main" id="{323028D3-EB35-4051-BB9D-49135AB46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987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8" name="Rectangle 117">
            <a:extLst>
              <a:ext uri="{FF2B5EF4-FFF2-40B4-BE49-F238E27FC236}">
                <a16:creationId xmlns:a16="http://schemas.microsoft.com/office/drawing/2014/main" id="{A8440863-6EB3-4121-A797-B85EA19AC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1062038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9" name="Rectangle 118">
            <a:extLst>
              <a:ext uri="{FF2B5EF4-FFF2-40B4-BE49-F238E27FC236}">
                <a16:creationId xmlns:a16="http://schemas.microsoft.com/office/drawing/2014/main" id="{A5D1AEF4-240B-4B19-A727-FE35781ED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10874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50" name="Rectangle 119">
            <a:extLst>
              <a:ext uri="{FF2B5EF4-FFF2-40B4-BE49-F238E27FC236}">
                <a16:creationId xmlns:a16="http://schemas.microsoft.com/office/drawing/2014/main" id="{5E58D1A1-5A01-4097-ACE1-FD1FC6BEB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10874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51" name="Rectangle 120">
            <a:extLst>
              <a:ext uri="{FF2B5EF4-FFF2-40B4-BE49-F238E27FC236}">
                <a16:creationId xmlns:a16="http://schemas.microsoft.com/office/drawing/2014/main" id="{313F2249-D213-48A1-999D-64174779D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10874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0" name="Rectangle 129">
            <a:extLst>
              <a:ext uri="{FF2B5EF4-FFF2-40B4-BE49-F238E27FC236}">
                <a16:creationId xmlns:a16="http://schemas.microsoft.com/office/drawing/2014/main" id="{6AB000E4-FA47-4480-A72F-86341A8AA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1987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3" name="Rectangle 132">
            <a:extLst>
              <a:ext uri="{FF2B5EF4-FFF2-40B4-BE49-F238E27FC236}">
                <a16:creationId xmlns:a16="http://schemas.microsoft.com/office/drawing/2014/main" id="{3F88D2E1-AED5-42AF-AA23-745D53340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8" name="Rectangle 137">
            <a:extLst>
              <a:ext uri="{FF2B5EF4-FFF2-40B4-BE49-F238E27FC236}">
                <a16:creationId xmlns:a16="http://schemas.microsoft.com/office/drawing/2014/main" id="{5D28440B-8E6C-4147-8AB3-E1B975AEC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1" name="Rectangle 140">
            <a:extLst>
              <a:ext uri="{FF2B5EF4-FFF2-40B4-BE49-F238E27FC236}">
                <a16:creationId xmlns:a16="http://schemas.microsoft.com/office/drawing/2014/main" id="{C9CB3E35-53B7-4841-A310-E41E509C4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2" name="Rectangle 141">
            <a:extLst>
              <a:ext uri="{FF2B5EF4-FFF2-40B4-BE49-F238E27FC236}">
                <a16:creationId xmlns:a16="http://schemas.microsoft.com/office/drawing/2014/main" id="{48B0CB18-1B75-4594-9C50-3EBB416C0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1679575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3" name="Rectangle 142">
            <a:extLst>
              <a:ext uri="{FF2B5EF4-FFF2-40B4-BE49-F238E27FC236}">
                <a16:creationId xmlns:a16="http://schemas.microsoft.com/office/drawing/2014/main" id="{D492A5CD-6A05-416A-8E9F-8FF87A862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4" name="Rectangle 143">
            <a:extLst>
              <a:ext uri="{FF2B5EF4-FFF2-40B4-BE49-F238E27FC236}">
                <a16:creationId xmlns:a16="http://schemas.microsoft.com/office/drawing/2014/main" id="{9F1FBEFE-7151-4D78-B759-69A0A2B6A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2075" name="Rectangle 144">
            <a:extLst>
              <a:ext uri="{FF2B5EF4-FFF2-40B4-BE49-F238E27FC236}">
                <a16:creationId xmlns:a16="http://schemas.microsoft.com/office/drawing/2014/main" id="{2C53A93E-334B-4A39-B772-5BB5BA765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17049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2084" name="Rectangle 153">
            <a:extLst>
              <a:ext uri="{FF2B5EF4-FFF2-40B4-BE49-F238E27FC236}">
                <a16:creationId xmlns:a16="http://schemas.microsoft.com/office/drawing/2014/main" id="{FCF66B89-6A8C-4432-9A43-FF702314A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60508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5" name="Rectangle 154">
            <a:extLst>
              <a:ext uri="{FF2B5EF4-FFF2-40B4-BE49-F238E27FC236}">
                <a16:creationId xmlns:a16="http://schemas.microsoft.com/office/drawing/2014/main" id="{9B74C14F-C533-4AFC-AB16-238716EC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1679575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6" name="Rectangle 155">
            <a:extLst>
              <a:ext uri="{FF2B5EF4-FFF2-40B4-BE49-F238E27FC236}">
                <a16:creationId xmlns:a16="http://schemas.microsoft.com/office/drawing/2014/main" id="{F5A6D203-0970-42D5-B648-8418BA5C0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17049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7" name="Rectangle 156">
            <a:extLst>
              <a:ext uri="{FF2B5EF4-FFF2-40B4-BE49-F238E27FC236}">
                <a16:creationId xmlns:a16="http://schemas.microsoft.com/office/drawing/2014/main" id="{67C31511-C9C2-4518-BFAF-1E644FBCB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8" name="Rectangle 157">
            <a:extLst>
              <a:ext uri="{FF2B5EF4-FFF2-40B4-BE49-F238E27FC236}">
                <a16:creationId xmlns:a16="http://schemas.microsoft.com/office/drawing/2014/main" id="{83B75488-E7C0-4264-9CF2-B213F5420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93" name="Rectangle 162">
            <a:extLst>
              <a:ext uri="{FF2B5EF4-FFF2-40B4-BE49-F238E27FC236}">
                <a16:creationId xmlns:a16="http://schemas.microsoft.com/office/drawing/2014/main" id="{0EAC7A20-20D5-4A6F-A16E-988D271FA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260508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98" name="Rectangle 167">
            <a:extLst>
              <a:ext uri="{FF2B5EF4-FFF2-40B4-BE49-F238E27FC236}">
                <a16:creationId xmlns:a16="http://schemas.microsoft.com/office/drawing/2014/main" id="{2D789FE7-4184-4D51-97FA-5D3ADE0F1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2913063"/>
            <a:ext cx="6175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01" name="Rectangle 170">
            <a:extLst>
              <a:ext uri="{FF2B5EF4-FFF2-40B4-BE49-F238E27FC236}">
                <a16:creationId xmlns:a16="http://schemas.microsoft.com/office/drawing/2014/main" id="{86BD2431-6A48-4C5C-99ED-E844F9B07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91306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10" name="Rectangle 179">
            <a:extLst>
              <a:ext uri="{FF2B5EF4-FFF2-40B4-BE49-F238E27FC236}">
                <a16:creationId xmlns:a16="http://schemas.microsoft.com/office/drawing/2014/main" id="{C4A094B8-A215-492D-95C5-9B7001547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291306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15" name="Rectangle 184">
            <a:extLst>
              <a:ext uri="{FF2B5EF4-FFF2-40B4-BE49-F238E27FC236}">
                <a16:creationId xmlns:a16="http://schemas.microsoft.com/office/drawing/2014/main" id="{E4BB533F-05DA-4602-8BA8-B152E2B7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2913063"/>
            <a:ext cx="615950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0" name="Rectangle 189">
            <a:extLst>
              <a:ext uri="{FF2B5EF4-FFF2-40B4-BE49-F238E27FC236}">
                <a16:creationId xmlns:a16="http://schemas.microsoft.com/office/drawing/2014/main" id="{43FDCA92-9034-4675-BCDA-5BE6B8FC4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221038"/>
            <a:ext cx="6175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1" name="Rectangle 190">
            <a:extLst>
              <a:ext uri="{FF2B5EF4-FFF2-40B4-BE49-F238E27FC236}">
                <a16:creationId xmlns:a16="http://schemas.microsoft.com/office/drawing/2014/main" id="{EE3EBB1A-CE5A-4073-B7E3-492D307E0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2295525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2" name="Rectangle 191">
            <a:extLst>
              <a:ext uri="{FF2B5EF4-FFF2-40B4-BE49-F238E27FC236}">
                <a16:creationId xmlns:a16="http://schemas.microsoft.com/office/drawing/2014/main" id="{21DA8435-B54F-46CF-954B-3092A1919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2322513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3" name="Rectangle 192">
            <a:extLst>
              <a:ext uri="{FF2B5EF4-FFF2-40B4-BE49-F238E27FC236}">
                <a16:creationId xmlns:a16="http://schemas.microsoft.com/office/drawing/2014/main" id="{D6E6B7E0-7ACF-4CA7-9D37-03F17B831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2322513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4" name="Rectangle 193">
            <a:extLst>
              <a:ext uri="{FF2B5EF4-FFF2-40B4-BE49-F238E27FC236}">
                <a16:creationId xmlns:a16="http://schemas.microsoft.com/office/drawing/2014/main" id="{B48645ED-DE1A-4687-A0A8-A9F09CFC5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2322513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7" name="Rectangle 196">
            <a:extLst>
              <a:ext uri="{FF2B5EF4-FFF2-40B4-BE49-F238E27FC236}">
                <a16:creationId xmlns:a16="http://schemas.microsoft.com/office/drawing/2014/main" id="{00DA38E9-BA9D-4005-BE74-CC7DBDCF9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322103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32" name="Rectangle 201">
            <a:extLst>
              <a:ext uri="{FF2B5EF4-FFF2-40B4-BE49-F238E27FC236}">
                <a16:creationId xmlns:a16="http://schemas.microsoft.com/office/drawing/2014/main" id="{E760272E-0589-47AD-AF7A-42AF29D8D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3221038"/>
            <a:ext cx="615950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35" name="Rectangle 204">
            <a:extLst>
              <a:ext uri="{FF2B5EF4-FFF2-40B4-BE49-F238E27FC236}">
                <a16:creationId xmlns:a16="http://schemas.microsoft.com/office/drawing/2014/main" id="{E9CB05D9-1C18-4E4F-8991-3F0A16C9D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530600"/>
            <a:ext cx="6175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Rectangle 210">
            <a:extLst>
              <a:ext uri="{FF2B5EF4-FFF2-40B4-BE49-F238E27FC236}">
                <a16:creationId xmlns:a16="http://schemas.microsoft.com/office/drawing/2014/main" id="{E2453F78-CE83-4A47-9C77-49EAF2004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53060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Rectangle 211">
            <a:extLst>
              <a:ext uri="{FF2B5EF4-FFF2-40B4-BE49-F238E27FC236}">
                <a16:creationId xmlns:a16="http://schemas.microsoft.com/office/drawing/2014/main" id="{3929BB39-4B47-4F75-93F2-4D8101C78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0" y="2605088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Rectangle 212">
            <a:extLst>
              <a:ext uri="{FF2B5EF4-FFF2-40B4-BE49-F238E27FC236}">
                <a16:creationId xmlns:a16="http://schemas.microsoft.com/office/drawing/2014/main" id="{998CFC1C-DB5A-4D35-A218-65159C8B7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00" y="263048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Rectangle 213">
            <a:extLst>
              <a:ext uri="{FF2B5EF4-FFF2-40B4-BE49-F238E27FC236}">
                <a16:creationId xmlns:a16="http://schemas.microsoft.com/office/drawing/2014/main" id="{BF49A164-D712-43EF-B84B-BC340C2D7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150" y="263048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Rectangle 214">
            <a:extLst>
              <a:ext uri="{FF2B5EF4-FFF2-40B4-BE49-F238E27FC236}">
                <a16:creationId xmlns:a16="http://schemas.microsoft.com/office/drawing/2014/main" id="{233A0CDA-199E-4176-A7B0-6924AB06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7688" y="263048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8" name="Rectangle 217">
            <a:extLst>
              <a:ext uri="{FF2B5EF4-FFF2-40B4-BE49-F238E27FC236}">
                <a16:creationId xmlns:a16="http://schemas.microsoft.com/office/drawing/2014/main" id="{E1122627-1C1F-4800-AD87-D8EC1ADF0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3530600"/>
            <a:ext cx="615950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0" name="Rectangle 218">
            <a:extLst>
              <a:ext uri="{FF2B5EF4-FFF2-40B4-BE49-F238E27FC236}">
                <a16:creationId xmlns:a16="http://schemas.microsoft.com/office/drawing/2014/main" id="{036FBA57-48AB-452F-BD3E-43EE96F9F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2913063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" name="Rectangle 219">
            <a:extLst>
              <a:ext uri="{FF2B5EF4-FFF2-40B4-BE49-F238E27FC236}">
                <a16:creationId xmlns:a16="http://schemas.microsoft.com/office/drawing/2014/main" id="{B3E1D926-1961-4245-B67D-FDD01C766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2940050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3" name="Rectangle 228">
            <a:extLst>
              <a:ext uri="{FF2B5EF4-FFF2-40B4-BE49-F238E27FC236}">
                <a16:creationId xmlns:a16="http://schemas.microsoft.com/office/drawing/2014/main" id="{081A1832-FE18-40FB-9D43-CA07B7074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83857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4" name="Rectangle 229">
            <a:extLst>
              <a:ext uri="{FF2B5EF4-FFF2-40B4-BE49-F238E27FC236}">
                <a16:creationId xmlns:a16="http://schemas.microsoft.com/office/drawing/2014/main" id="{5B18912B-7F2C-4EC5-8A4B-B1D81C25D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3638" y="2913063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5" name="Rectangle 230">
            <a:extLst>
              <a:ext uri="{FF2B5EF4-FFF2-40B4-BE49-F238E27FC236}">
                <a16:creationId xmlns:a16="http://schemas.microsoft.com/office/drawing/2014/main" id="{6837A839-85A6-44AB-B17D-367A0341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1175" y="2940050"/>
            <a:ext cx="25400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0" name="Rectangle 235">
            <a:extLst>
              <a:ext uri="{FF2B5EF4-FFF2-40B4-BE49-F238E27FC236}">
                <a16:creationId xmlns:a16="http://schemas.microsoft.com/office/drawing/2014/main" id="{18D3F961-E810-4453-8937-B6EE57344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" name="Rectangle 238">
            <a:extLst>
              <a:ext uri="{FF2B5EF4-FFF2-40B4-BE49-F238E27FC236}">
                <a16:creationId xmlns:a16="http://schemas.microsoft.com/office/drawing/2014/main" id="{72874D2A-39B5-4D73-944B-9395286C2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8" name="Rectangle 243">
            <a:extLst>
              <a:ext uri="{FF2B5EF4-FFF2-40B4-BE49-F238E27FC236}">
                <a16:creationId xmlns:a16="http://schemas.microsoft.com/office/drawing/2014/main" id="{E07AC54F-E230-4AE1-87BF-1FCB95A24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7" name="Rectangle 252">
            <a:extLst>
              <a:ext uri="{FF2B5EF4-FFF2-40B4-BE49-F238E27FC236}">
                <a16:creationId xmlns:a16="http://schemas.microsoft.com/office/drawing/2014/main" id="{CF5D3A3C-E3A7-48DB-BB04-83F1C88DC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45611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8" name="Rectangle 253">
            <a:extLst>
              <a:ext uri="{FF2B5EF4-FFF2-40B4-BE49-F238E27FC236}">
                <a16:creationId xmlns:a16="http://schemas.microsoft.com/office/drawing/2014/main" id="{668ADB72-1E01-41F6-919D-A6AEDA1E3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530600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9" name="Rectangle 254">
            <a:extLst>
              <a:ext uri="{FF2B5EF4-FFF2-40B4-BE49-F238E27FC236}">
                <a16:creationId xmlns:a16="http://schemas.microsoft.com/office/drawing/2014/main" id="{7F7A1602-8DA7-461D-B42C-696B68BAC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3556000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0" name="Rectangle 255">
            <a:extLst>
              <a:ext uri="{FF2B5EF4-FFF2-40B4-BE49-F238E27FC236}">
                <a16:creationId xmlns:a16="http://schemas.microsoft.com/office/drawing/2014/main" id="{F8FBA164-090D-40D5-AD93-9AC958ECF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3556000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1" name="Rectangle 256">
            <a:extLst>
              <a:ext uri="{FF2B5EF4-FFF2-40B4-BE49-F238E27FC236}">
                <a16:creationId xmlns:a16="http://schemas.microsoft.com/office/drawing/2014/main" id="{129C577F-440A-4337-B0E7-54DDB612E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3556000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747" name="Rectangle 265">
            <a:extLst>
              <a:ext uri="{FF2B5EF4-FFF2-40B4-BE49-F238E27FC236}">
                <a16:creationId xmlns:a16="http://schemas.microsoft.com/office/drawing/2014/main" id="{DB961136-902C-482A-ADB1-40AFBC8C6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45611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750" name="Rectangle 268">
            <a:extLst>
              <a:ext uri="{FF2B5EF4-FFF2-40B4-BE49-F238E27FC236}">
                <a16:creationId xmlns:a16="http://schemas.microsoft.com/office/drawing/2014/main" id="{8E471CD4-FAC8-48AD-8EF5-15E11BA0D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03" name="Rectangle 273">
            <a:extLst>
              <a:ext uri="{FF2B5EF4-FFF2-40B4-BE49-F238E27FC236}">
                <a16:creationId xmlns:a16="http://schemas.microsoft.com/office/drawing/2014/main" id="{CF4BFD30-5263-4AE3-BC8F-D706A98C9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06" name="Rectangle 276">
            <a:extLst>
              <a:ext uri="{FF2B5EF4-FFF2-40B4-BE49-F238E27FC236}">
                <a16:creationId xmlns:a16="http://schemas.microsoft.com/office/drawing/2014/main" id="{08E557C1-9D6F-421E-A8E0-C2141751F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1" name="Rectangle 281">
            <a:extLst>
              <a:ext uri="{FF2B5EF4-FFF2-40B4-BE49-F238E27FC236}">
                <a16:creationId xmlns:a16="http://schemas.microsoft.com/office/drawing/2014/main" id="{216F2A19-8305-4FBD-AE32-DA8E14732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2" name="Rectangle 282">
            <a:extLst>
              <a:ext uri="{FF2B5EF4-FFF2-40B4-BE49-F238E27FC236}">
                <a16:creationId xmlns:a16="http://schemas.microsoft.com/office/drawing/2014/main" id="{F3AA5DE9-C2FF-4C69-B1B8-2DD770A20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4146550"/>
            <a:ext cx="25400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3" name="Rectangle 283">
            <a:extLst>
              <a:ext uri="{FF2B5EF4-FFF2-40B4-BE49-F238E27FC236}">
                <a16:creationId xmlns:a16="http://schemas.microsoft.com/office/drawing/2014/main" id="{2DB25526-9937-41D8-BA15-0622A105C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4" name="Rectangle 284">
            <a:extLst>
              <a:ext uri="{FF2B5EF4-FFF2-40B4-BE49-F238E27FC236}">
                <a16:creationId xmlns:a16="http://schemas.microsoft.com/office/drawing/2014/main" id="{2C088312-6E2E-42C9-B264-EDEE755CB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5" name="Rectangle 285">
            <a:extLst>
              <a:ext uri="{FF2B5EF4-FFF2-40B4-BE49-F238E27FC236}">
                <a16:creationId xmlns:a16="http://schemas.microsoft.com/office/drawing/2014/main" id="{1B66F5D4-E184-4EDC-983C-C63F93BCF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41735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4" name="Rectangle 294">
            <a:extLst>
              <a:ext uri="{FF2B5EF4-FFF2-40B4-BE49-F238E27FC236}">
                <a16:creationId xmlns:a16="http://schemas.microsoft.com/office/drawing/2014/main" id="{A3301865-0A9C-4E43-B90F-7326DEA13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507365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5" name="Rectangle 295">
            <a:extLst>
              <a:ext uri="{FF2B5EF4-FFF2-40B4-BE49-F238E27FC236}">
                <a16:creationId xmlns:a16="http://schemas.microsoft.com/office/drawing/2014/main" id="{264E7687-EE6E-40A2-B178-6264DD905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4146550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6" name="Rectangle 296">
            <a:extLst>
              <a:ext uri="{FF2B5EF4-FFF2-40B4-BE49-F238E27FC236}">
                <a16:creationId xmlns:a16="http://schemas.microsoft.com/office/drawing/2014/main" id="{EC0E955A-9C6B-4D89-8FD4-90E23F7FA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41735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7" name="Rectangle 297">
            <a:extLst>
              <a:ext uri="{FF2B5EF4-FFF2-40B4-BE49-F238E27FC236}">
                <a16:creationId xmlns:a16="http://schemas.microsoft.com/office/drawing/2014/main" id="{2469494E-F4A5-404F-A9E4-859417C3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8" name="Rectangle 298">
            <a:extLst>
              <a:ext uri="{FF2B5EF4-FFF2-40B4-BE49-F238E27FC236}">
                <a16:creationId xmlns:a16="http://schemas.microsoft.com/office/drawing/2014/main" id="{0114A3A7-0B23-4AB5-9CF7-8A0E13A65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37" name="Rectangle 307">
            <a:extLst>
              <a:ext uri="{FF2B5EF4-FFF2-40B4-BE49-F238E27FC236}">
                <a16:creationId xmlns:a16="http://schemas.microsoft.com/office/drawing/2014/main" id="{E7892152-E383-4AA2-B4F7-B58CD6DD3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507365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0" name="Rectangle 310">
            <a:extLst>
              <a:ext uri="{FF2B5EF4-FFF2-40B4-BE49-F238E27FC236}">
                <a16:creationId xmlns:a16="http://schemas.microsoft.com/office/drawing/2014/main" id="{91635631-A3B8-4E1B-954A-72BF321C7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3" name="Line 313">
            <a:extLst>
              <a:ext uri="{FF2B5EF4-FFF2-40B4-BE49-F238E27FC236}">
                <a16:creationId xmlns:a16="http://schemas.microsoft.com/office/drawing/2014/main" id="{5182C76B-C2A8-4736-9A5B-545461D761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2313" y="5389563"/>
            <a:ext cx="588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4" name="Rectangle 314">
            <a:extLst>
              <a:ext uri="{FF2B5EF4-FFF2-40B4-BE49-F238E27FC236}">
                <a16:creationId xmlns:a16="http://schemas.microsoft.com/office/drawing/2014/main" id="{0080DAA2-0DC1-44F7-8B16-ABC9C98D7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2313" y="5389563"/>
            <a:ext cx="588963" cy="95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5" name="Rectangle 315">
            <a:extLst>
              <a:ext uri="{FF2B5EF4-FFF2-40B4-BE49-F238E27FC236}">
                <a16:creationId xmlns:a16="http://schemas.microsoft.com/office/drawing/2014/main" id="{C15D5DA2-C887-4EC3-AA41-EF63F01C5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8" name="Rectangle 318">
            <a:extLst>
              <a:ext uri="{FF2B5EF4-FFF2-40B4-BE49-F238E27FC236}">
                <a16:creationId xmlns:a16="http://schemas.microsoft.com/office/drawing/2014/main" id="{0192D377-3014-4EF7-A67D-ACD4B0FD6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9" name="Rectangle 319">
            <a:extLst>
              <a:ext uri="{FF2B5EF4-FFF2-40B4-BE49-F238E27FC236}">
                <a16:creationId xmlns:a16="http://schemas.microsoft.com/office/drawing/2014/main" id="{D074ECC4-C496-4A8D-ADB9-634591334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4764088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0" name="Rectangle 320">
            <a:extLst>
              <a:ext uri="{FF2B5EF4-FFF2-40B4-BE49-F238E27FC236}">
                <a16:creationId xmlns:a16="http://schemas.microsoft.com/office/drawing/2014/main" id="{81E7AE8C-729A-4063-B0AF-85C97BA04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1" name="Rectangle 321">
            <a:extLst>
              <a:ext uri="{FF2B5EF4-FFF2-40B4-BE49-F238E27FC236}">
                <a16:creationId xmlns:a16="http://schemas.microsoft.com/office/drawing/2014/main" id="{05884EEB-D002-4043-BDDD-4A8ED17FA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47910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2" name="Rectangle 322">
            <a:extLst>
              <a:ext uri="{FF2B5EF4-FFF2-40B4-BE49-F238E27FC236}">
                <a16:creationId xmlns:a16="http://schemas.microsoft.com/office/drawing/2014/main" id="{0084E6F2-DF7F-4BF4-A829-E2219EDE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1" name="Rectangle 331">
            <a:extLst>
              <a:ext uri="{FF2B5EF4-FFF2-40B4-BE49-F238E27FC236}">
                <a16:creationId xmlns:a16="http://schemas.microsoft.com/office/drawing/2014/main" id="{DF7C2001-5D20-4084-B86B-BC466C390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68960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2" name="Rectangle 332">
            <a:extLst>
              <a:ext uri="{FF2B5EF4-FFF2-40B4-BE49-F238E27FC236}">
                <a16:creationId xmlns:a16="http://schemas.microsoft.com/office/drawing/2014/main" id="{A19857B0-F15B-4B6E-97DA-56DDAF0D0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0" y="4764088"/>
            <a:ext cx="25400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3" name="Rectangle 333">
            <a:extLst>
              <a:ext uri="{FF2B5EF4-FFF2-40B4-BE49-F238E27FC236}">
                <a16:creationId xmlns:a16="http://schemas.microsoft.com/office/drawing/2014/main" id="{E4DA0184-C00C-489A-8A93-7B3A8894D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00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4" name="Rectangle 334">
            <a:extLst>
              <a:ext uri="{FF2B5EF4-FFF2-40B4-BE49-F238E27FC236}">
                <a16:creationId xmlns:a16="http://schemas.microsoft.com/office/drawing/2014/main" id="{FB15280C-A056-4C1F-ABC8-E5CA19143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150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5" name="Rectangle 335">
            <a:extLst>
              <a:ext uri="{FF2B5EF4-FFF2-40B4-BE49-F238E27FC236}">
                <a16:creationId xmlns:a16="http://schemas.microsoft.com/office/drawing/2014/main" id="{D1C54711-2245-4FE6-9D81-189A5C864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7688" y="47910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8" name="Rectangle 338">
            <a:extLst>
              <a:ext uri="{FF2B5EF4-FFF2-40B4-BE49-F238E27FC236}">
                <a16:creationId xmlns:a16="http://schemas.microsoft.com/office/drawing/2014/main" id="{C26172B6-7764-48C3-99D4-32778A11A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99916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9" name="Rectangle 339">
            <a:extLst>
              <a:ext uri="{FF2B5EF4-FFF2-40B4-BE49-F238E27FC236}">
                <a16:creationId xmlns:a16="http://schemas.microsoft.com/office/drawing/2014/main" id="{8BBB7632-2A79-4C8C-B538-49BD52EE9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5381625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0" name="Rectangle 340">
            <a:extLst>
              <a:ext uri="{FF2B5EF4-FFF2-40B4-BE49-F238E27FC236}">
                <a16:creationId xmlns:a16="http://schemas.microsoft.com/office/drawing/2014/main" id="{2DD13126-6E97-4316-AF36-5E46C58F9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5408613"/>
            <a:ext cx="25400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1" name="Rectangle 341">
            <a:extLst>
              <a:ext uri="{FF2B5EF4-FFF2-40B4-BE49-F238E27FC236}">
                <a16:creationId xmlns:a16="http://schemas.microsoft.com/office/drawing/2014/main" id="{F37F3361-D1FE-4DC6-8692-228E11A48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5408613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2" name="Rectangle 342">
            <a:extLst>
              <a:ext uri="{FF2B5EF4-FFF2-40B4-BE49-F238E27FC236}">
                <a16:creationId xmlns:a16="http://schemas.microsoft.com/office/drawing/2014/main" id="{864DB2CB-D28A-442C-B1BA-A88B08026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5408613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Freeform 426">
            <a:extLst>
              <a:ext uri="{FF2B5EF4-FFF2-40B4-BE49-F238E27FC236}">
                <a16:creationId xmlns:a16="http://schemas.microsoft.com/office/drawing/2014/main" id="{B2007017-A3E1-415B-AD85-CC39395E27C1}"/>
              </a:ext>
            </a:extLst>
          </p:cNvPr>
          <p:cNvSpPr>
            <a:spLocks noEditPoints="1"/>
          </p:cNvSpPr>
          <p:nvPr/>
        </p:nvSpPr>
        <p:spPr bwMode="auto">
          <a:xfrm>
            <a:off x="885825" y="2066925"/>
            <a:ext cx="555625" cy="1177925"/>
          </a:xfrm>
          <a:custGeom>
            <a:avLst/>
            <a:gdLst>
              <a:gd name="T0" fmla="*/ 13 w 350"/>
              <a:gd name="T1" fmla="*/ 742 h 742"/>
              <a:gd name="T2" fmla="*/ 339 w 350"/>
              <a:gd name="T3" fmla="*/ 43 h 742"/>
              <a:gd name="T4" fmla="*/ 325 w 350"/>
              <a:gd name="T5" fmla="*/ 37 h 742"/>
              <a:gd name="T6" fmla="*/ 0 w 350"/>
              <a:gd name="T7" fmla="*/ 735 h 742"/>
              <a:gd name="T8" fmla="*/ 13 w 350"/>
              <a:gd name="T9" fmla="*/ 742 h 742"/>
              <a:gd name="T10" fmla="*/ 332 w 350"/>
              <a:gd name="T11" fmla="*/ 40 h 742"/>
              <a:gd name="T12" fmla="*/ 339 w 350"/>
              <a:gd name="T13" fmla="*/ 77 h 742"/>
              <a:gd name="T14" fmla="*/ 350 w 350"/>
              <a:gd name="T15" fmla="*/ 0 h 742"/>
              <a:gd name="T16" fmla="*/ 299 w 350"/>
              <a:gd name="T17" fmla="*/ 58 h 742"/>
              <a:gd name="T18" fmla="*/ 332 w 350"/>
              <a:gd name="T19" fmla="*/ 4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0" h="742">
                <a:moveTo>
                  <a:pt x="13" y="742"/>
                </a:moveTo>
                <a:lnTo>
                  <a:pt x="339" y="43"/>
                </a:lnTo>
                <a:lnTo>
                  <a:pt x="325" y="37"/>
                </a:lnTo>
                <a:lnTo>
                  <a:pt x="0" y="735"/>
                </a:lnTo>
                <a:lnTo>
                  <a:pt x="13" y="742"/>
                </a:lnTo>
                <a:close/>
                <a:moveTo>
                  <a:pt x="332" y="40"/>
                </a:moveTo>
                <a:lnTo>
                  <a:pt x="339" y="77"/>
                </a:lnTo>
                <a:lnTo>
                  <a:pt x="350" y="0"/>
                </a:lnTo>
                <a:lnTo>
                  <a:pt x="299" y="58"/>
                </a:lnTo>
                <a:lnTo>
                  <a:pt x="332" y="4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" name="Freeform 427">
            <a:extLst>
              <a:ext uri="{FF2B5EF4-FFF2-40B4-BE49-F238E27FC236}">
                <a16:creationId xmlns:a16="http://schemas.microsoft.com/office/drawing/2014/main" id="{DF6CB664-DECA-47A2-AA1A-A8E877C2994E}"/>
              </a:ext>
            </a:extLst>
          </p:cNvPr>
          <p:cNvSpPr>
            <a:spLocks noEditPoints="1"/>
          </p:cNvSpPr>
          <p:nvPr/>
        </p:nvSpPr>
        <p:spPr bwMode="auto">
          <a:xfrm>
            <a:off x="3344863" y="1397000"/>
            <a:ext cx="590550" cy="608013"/>
          </a:xfrm>
          <a:custGeom>
            <a:avLst/>
            <a:gdLst>
              <a:gd name="T0" fmla="*/ 11 w 372"/>
              <a:gd name="T1" fmla="*/ 383 h 383"/>
              <a:gd name="T2" fmla="*/ 346 w 372"/>
              <a:gd name="T3" fmla="*/ 37 h 383"/>
              <a:gd name="T4" fmla="*/ 335 w 372"/>
              <a:gd name="T5" fmla="*/ 27 h 383"/>
              <a:gd name="T6" fmla="*/ 0 w 372"/>
              <a:gd name="T7" fmla="*/ 373 h 383"/>
              <a:gd name="T8" fmla="*/ 11 w 372"/>
              <a:gd name="T9" fmla="*/ 383 h 383"/>
              <a:gd name="T10" fmla="*/ 341 w 372"/>
              <a:gd name="T11" fmla="*/ 32 h 383"/>
              <a:gd name="T12" fmla="*/ 336 w 372"/>
              <a:gd name="T13" fmla="*/ 69 h 383"/>
              <a:gd name="T14" fmla="*/ 372 w 372"/>
              <a:gd name="T15" fmla="*/ 0 h 383"/>
              <a:gd name="T16" fmla="*/ 304 w 372"/>
              <a:gd name="T17" fmla="*/ 38 h 383"/>
              <a:gd name="T18" fmla="*/ 341 w 372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2" h="383">
                <a:moveTo>
                  <a:pt x="11" y="383"/>
                </a:moveTo>
                <a:lnTo>
                  <a:pt x="346" y="37"/>
                </a:lnTo>
                <a:lnTo>
                  <a:pt x="335" y="27"/>
                </a:lnTo>
                <a:lnTo>
                  <a:pt x="0" y="373"/>
                </a:lnTo>
                <a:lnTo>
                  <a:pt x="11" y="383"/>
                </a:lnTo>
                <a:close/>
                <a:moveTo>
                  <a:pt x="341" y="32"/>
                </a:moveTo>
                <a:lnTo>
                  <a:pt x="336" y="69"/>
                </a:lnTo>
                <a:lnTo>
                  <a:pt x="372" y="0"/>
                </a:lnTo>
                <a:lnTo>
                  <a:pt x="304" y="38"/>
                </a:lnTo>
                <a:lnTo>
                  <a:pt x="341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" name="Freeform 428">
            <a:extLst>
              <a:ext uri="{FF2B5EF4-FFF2-40B4-BE49-F238E27FC236}">
                <a16:creationId xmlns:a16="http://schemas.microsoft.com/office/drawing/2014/main" id="{D22116A1-0D54-46E6-8980-176C11C70E49}"/>
              </a:ext>
            </a:extLst>
          </p:cNvPr>
          <p:cNvSpPr>
            <a:spLocks noEditPoints="1"/>
          </p:cNvSpPr>
          <p:nvPr/>
        </p:nvSpPr>
        <p:spPr bwMode="auto">
          <a:xfrm>
            <a:off x="3362325" y="2006600"/>
            <a:ext cx="573088" cy="606425"/>
          </a:xfrm>
          <a:custGeom>
            <a:avLst/>
            <a:gdLst>
              <a:gd name="T0" fmla="*/ 11 w 361"/>
              <a:gd name="T1" fmla="*/ 0 h 382"/>
              <a:gd name="T2" fmla="*/ 336 w 361"/>
              <a:gd name="T3" fmla="*/ 345 h 382"/>
              <a:gd name="T4" fmla="*/ 325 w 361"/>
              <a:gd name="T5" fmla="*/ 355 h 382"/>
              <a:gd name="T6" fmla="*/ 0 w 361"/>
              <a:gd name="T7" fmla="*/ 10 h 382"/>
              <a:gd name="T8" fmla="*/ 11 w 361"/>
              <a:gd name="T9" fmla="*/ 0 h 382"/>
              <a:gd name="T10" fmla="*/ 330 w 361"/>
              <a:gd name="T11" fmla="*/ 350 h 382"/>
              <a:gd name="T12" fmla="*/ 326 w 361"/>
              <a:gd name="T13" fmla="*/ 313 h 382"/>
              <a:gd name="T14" fmla="*/ 361 w 361"/>
              <a:gd name="T15" fmla="*/ 382 h 382"/>
              <a:gd name="T16" fmla="*/ 294 w 361"/>
              <a:gd name="T17" fmla="*/ 344 h 382"/>
              <a:gd name="T18" fmla="*/ 330 w 361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1" h="382">
                <a:moveTo>
                  <a:pt x="11" y="0"/>
                </a:moveTo>
                <a:lnTo>
                  <a:pt x="336" y="345"/>
                </a:lnTo>
                <a:lnTo>
                  <a:pt x="325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0" y="350"/>
                </a:moveTo>
                <a:lnTo>
                  <a:pt x="326" y="313"/>
                </a:lnTo>
                <a:lnTo>
                  <a:pt x="361" y="382"/>
                </a:lnTo>
                <a:lnTo>
                  <a:pt x="294" y="344"/>
                </a:lnTo>
                <a:lnTo>
                  <a:pt x="330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Freeform 429">
            <a:extLst>
              <a:ext uri="{FF2B5EF4-FFF2-40B4-BE49-F238E27FC236}">
                <a16:creationId xmlns:a16="http://schemas.microsoft.com/office/drawing/2014/main" id="{695A1FD3-1897-4050-B1AD-A5373752DE33}"/>
              </a:ext>
            </a:extLst>
          </p:cNvPr>
          <p:cNvSpPr>
            <a:spLocks noEditPoints="1"/>
          </p:cNvSpPr>
          <p:nvPr/>
        </p:nvSpPr>
        <p:spPr bwMode="auto">
          <a:xfrm>
            <a:off x="3362325" y="3865563"/>
            <a:ext cx="554038" cy="571500"/>
          </a:xfrm>
          <a:custGeom>
            <a:avLst/>
            <a:gdLst>
              <a:gd name="T0" fmla="*/ 11 w 349"/>
              <a:gd name="T1" fmla="*/ 360 h 360"/>
              <a:gd name="T2" fmla="*/ 324 w 349"/>
              <a:gd name="T3" fmla="*/ 37 h 360"/>
              <a:gd name="T4" fmla="*/ 313 w 349"/>
              <a:gd name="T5" fmla="*/ 27 h 360"/>
              <a:gd name="T6" fmla="*/ 0 w 349"/>
              <a:gd name="T7" fmla="*/ 350 h 360"/>
              <a:gd name="T8" fmla="*/ 11 w 349"/>
              <a:gd name="T9" fmla="*/ 360 h 360"/>
              <a:gd name="T10" fmla="*/ 319 w 349"/>
              <a:gd name="T11" fmla="*/ 32 h 360"/>
              <a:gd name="T12" fmla="*/ 314 w 349"/>
              <a:gd name="T13" fmla="*/ 68 h 360"/>
              <a:gd name="T14" fmla="*/ 349 w 349"/>
              <a:gd name="T15" fmla="*/ 0 h 360"/>
              <a:gd name="T16" fmla="*/ 282 w 349"/>
              <a:gd name="T17" fmla="*/ 38 h 360"/>
              <a:gd name="T18" fmla="*/ 319 w 349"/>
              <a:gd name="T19" fmla="*/ 3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9" h="360">
                <a:moveTo>
                  <a:pt x="11" y="360"/>
                </a:moveTo>
                <a:lnTo>
                  <a:pt x="324" y="37"/>
                </a:lnTo>
                <a:lnTo>
                  <a:pt x="313" y="27"/>
                </a:lnTo>
                <a:lnTo>
                  <a:pt x="0" y="350"/>
                </a:lnTo>
                <a:lnTo>
                  <a:pt x="11" y="360"/>
                </a:lnTo>
                <a:close/>
                <a:moveTo>
                  <a:pt x="319" y="32"/>
                </a:moveTo>
                <a:lnTo>
                  <a:pt x="314" y="68"/>
                </a:lnTo>
                <a:lnTo>
                  <a:pt x="349" y="0"/>
                </a:lnTo>
                <a:lnTo>
                  <a:pt x="282" y="38"/>
                </a:lnTo>
                <a:lnTo>
                  <a:pt x="319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" name="Freeform 430">
            <a:extLst>
              <a:ext uri="{FF2B5EF4-FFF2-40B4-BE49-F238E27FC236}">
                <a16:creationId xmlns:a16="http://schemas.microsoft.com/office/drawing/2014/main" id="{BC1C6259-0B38-4DDB-B275-DE76F64A5320}"/>
              </a:ext>
            </a:extLst>
          </p:cNvPr>
          <p:cNvSpPr>
            <a:spLocks noEditPoints="1"/>
          </p:cNvSpPr>
          <p:nvPr/>
        </p:nvSpPr>
        <p:spPr bwMode="auto">
          <a:xfrm>
            <a:off x="3344863" y="4475163"/>
            <a:ext cx="571500" cy="606425"/>
          </a:xfrm>
          <a:custGeom>
            <a:avLst/>
            <a:gdLst>
              <a:gd name="T0" fmla="*/ 11 w 360"/>
              <a:gd name="T1" fmla="*/ 0 h 382"/>
              <a:gd name="T2" fmla="*/ 335 w 360"/>
              <a:gd name="T3" fmla="*/ 345 h 382"/>
              <a:gd name="T4" fmla="*/ 325 w 360"/>
              <a:gd name="T5" fmla="*/ 355 h 382"/>
              <a:gd name="T6" fmla="*/ 0 w 360"/>
              <a:gd name="T7" fmla="*/ 10 h 382"/>
              <a:gd name="T8" fmla="*/ 11 w 360"/>
              <a:gd name="T9" fmla="*/ 0 h 382"/>
              <a:gd name="T10" fmla="*/ 330 w 360"/>
              <a:gd name="T11" fmla="*/ 350 h 382"/>
              <a:gd name="T12" fmla="*/ 326 w 360"/>
              <a:gd name="T13" fmla="*/ 313 h 382"/>
              <a:gd name="T14" fmla="*/ 360 w 360"/>
              <a:gd name="T15" fmla="*/ 382 h 382"/>
              <a:gd name="T16" fmla="*/ 294 w 360"/>
              <a:gd name="T17" fmla="*/ 344 h 382"/>
              <a:gd name="T18" fmla="*/ 330 w 360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0" h="382">
                <a:moveTo>
                  <a:pt x="11" y="0"/>
                </a:moveTo>
                <a:lnTo>
                  <a:pt x="335" y="345"/>
                </a:lnTo>
                <a:lnTo>
                  <a:pt x="325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0" y="350"/>
                </a:moveTo>
                <a:lnTo>
                  <a:pt x="326" y="313"/>
                </a:lnTo>
                <a:lnTo>
                  <a:pt x="360" y="382"/>
                </a:lnTo>
                <a:lnTo>
                  <a:pt x="294" y="344"/>
                </a:lnTo>
                <a:lnTo>
                  <a:pt x="330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4" name="Freeform 431">
            <a:extLst>
              <a:ext uri="{FF2B5EF4-FFF2-40B4-BE49-F238E27FC236}">
                <a16:creationId xmlns:a16="http://schemas.microsoft.com/office/drawing/2014/main" id="{A6857E1C-33DC-4E54-BB60-330DAE60F7F5}"/>
              </a:ext>
            </a:extLst>
          </p:cNvPr>
          <p:cNvSpPr>
            <a:spLocks noEditPoints="1"/>
          </p:cNvSpPr>
          <p:nvPr/>
        </p:nvSpPr>
        <p:spPr bwMode="auto">
          <a:xfrm>
            <a:off x="885825" y="3287713"/>
            <a:ext cx="555625" cy="1176338"/>
          </a:xfrm>
          <a:custGeom>
            <a:avLst/>
            <a:gdLst>
              <a:gd name="T0" fmla="*/ 13 w 350"/>
              <a:gd name="T1" fmla="*/ 0 h 741"/>
              <a:gd name="T2" fmla="*/ 339 w 350"/>
              <a:gd name="T3" fmla="*/ 698 h 741"/>
              <a:gd name="T4" fmla="*/ 325 w 350"/>
              <a:gd name="T5" fmla="*/ 704 h 741"/>
              <a:gd name="T6" fmla="*/ 0 w 350"/>
              <a:gd name="T7" fmla="*/ 6 h 741"/>
              <a:gd name="T8" fmla="*/ 13 w 350"/>
              <a:gd name="T9" fmla="*/ 0 h 741"/>
              <a:gd name="T10" fmla="*/ 332 w 350"/>
              <a:gd name="T11" fmla="*/ 701 h 741"/>
              <a:gd name="T12" fmla="*/ 339 w 350"/>
              <a:gd name="T13" fmla="*/ 665 h 741"/>
              <a:gd name="T14" fmla="*/ 350 w 350"/>
              <a:gd name="T15" fmla="*/ 741 h 741"/>
              <a:gd name="T16" fmla="*/ 299 w 350"/>
              <a:gd name="T17" fmla="*/ 684 h 741"/>
              <a:gd name="T18" fmla="*/ 332 w 350"/>
              <a:gd name="T19" fmla="*/ 701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0" h="741">
                <a:moveTo>
                  <a:pt x="13" y="0"/>
                </a:moveTo>
                <a:lnTo>
                  <a:pt x="339" y="698"/>
                </a:lnTo>
                <a:lnTo>
                  <a:pt x="325" y="704"/>
                </a:lnTo>
                <a:lnTo>
                  <a:pt x="0" y="6"/>
                </a:lnTo>
                <a:lnTo>
                  <a:pt x="13" y="0"/>
                </a:lnTo>
                <a:close/>
                <a:moveTo>
                  <a:pt x="332" y="701"/>
                </a:moveTo>
                <a:lnTo>
                  <a:pt x="339" y="665"/>
                </a:lnTo>
                <a:lnTo>
                  <a:pt x="350" y="741"/>
                </a:lnTo>
                <a:lnTo>
                  <a:pt x="299" y="684"/>
                </a:lnTo>
                <a:lnTo>
                  <a:pt x="332" y="701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5" name="Freeform 432">
            <a:extLst>
              <a:ext uri="{FF2B5EF4-FFF2-40B4-BE49-F238E27FC236}">
                <a16:creationId xmlns:a16="http://schemas.microsoft.com/office/drawing/2014/main" id="{87D2E77D-C2F6-4AB3-A6D2-F269BE066404}"/>
              </a:ext>
            </a:extLst>
          </p:cNvPr>
          <p:cNvSpPr>
            <a:spLocks noEditPoints="1"/>
          </p:cNvSpPr>
          <p:nvPr/>
        </p:nvSpPr>
        <p:spPr bwMode="auto">
          <a:xfrm>
            <a:off x="5819775" y="2005013"/>
            <a:ext cx="581025" cy="608013"/>
          </a:xfrm>
          <a:custGeom>
            <a:avLst/>
            <a:gdLst>
              <a:gd name="T0" fmla="*/ 11 w 366"/>
              <a:gd name="T1" fmla="*/ 383 h 383"/>
              <a:gd name="T2" fmla="*/ 341 w 366"/>
              <a:gd name="T3" fmla="*/ 38 h 383"/>
              <a:gd name="T4" fmla="*/ 330 w 366"/>
              <a:gd name="T5" fmla="*/ 27 h 383"/>
              <a:gd name="T6" fmla="*/ 0 w 366"/>
              <a:gd name="T7" fmla="*/ 373 h 383"/>
              <a:gd name="T8" fmla="*/ 11 w 366"/>
              <a:gd name="T9" fmla="*/ 383 h 383"/>
              <a:gd name="T10" fmla="*/ 335 w 366"/>
              <a:gd name="T11" fmla="*/ 32 h 383"/>
              <a:gd name="T12" fmla="*/ 331 w 366"/>
              <a:gd name="T13" fmla="*/ 69 h 383"/>
              <a:gd name="T14" fmla="*/ 366 w 366"/>
              <a:gd name="T15" fmla="*/ 0 h 383"/>
              <a:gd name="T16" fmla="*/ 299 w 366"/>
              <a:gd name="T17" fmla="*/ 38 h 383"/>
              <a:gd name="T18" fmla="*/ 335 w 366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3">
                <a:moveTo>
                  <a:pt x="11" y="383"/>
                </a:moveTo>
                <a:lnTo>
                  <a:pt x="341" y="38"/>
                </a:lnTo>
                <a:lnTo>
                  <a:pt x="330" y="27"/>
                </a:lnTo>
                <a:lnTo>
                  <a:pt x="0" y="373"/>
                </a:lnTo>
                <a:lnTo>
                  <a:pt x="11" y="383"/>
                </a:lnTo>
                <a:close/>
                <a:moveTo>
                  <a:pt x="335" y="32"/>
                </a:moveTo>
                <a:lnTo>
                  <a:pt x="331" y="69"/>
                </a:lnTo>
                <a:lnTo>
                  <a:pt x="366" y="0"/>
                </a:lnTo>
                <a:lnTo>
                  <a:pt x="299" y="38"/>
                </a:lnTo>
                <a:lnTo>
                  <a:pt x="335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Freeform 433">
            <a:extLst>
              <a:ext uri="{FF2B5EF4-FFF2-40B4-BE49-F238E27FC236}">
                <a16:creationId xmlns:a16="http://schemas.microsoft.com/office/drawing/2014/main" id="{EB737760-530F-4AF2-9B2D-81F5DF6F40B0}"/>
              </a:ext>
            </a:extLst>
          </p:cNvPr>
          <p:cNvSpPr>
            <a:spLocks noEditPoints="1"/>
          </p:cNvSpPr>
          <p:nvPr/>
        </p:nvSpPr>
        <p:spPr bwMode="auto">
          <a:xfrm>
            <a:off x="5811838" y="1371600"/>
            <a:ext cx="579438" cy="606425"/>
          </a:xfrm>
          <a:custGeom>
            <a:avLst/>
            <a:gdLst>
              <a:gd name="T0" fmla="*/ 10 w 365"/>
              <a:gd name="T1" fmla="*/ 0 h 382"/>
              <a:gd name="T2" fmla="*/ 340 w 365"/>
              <a:gd name="T3" fmla="*/ 345 h 382"/>
              <a:gd name="T4" fmla="*/ 330 w 365"/>
              <a:gd name="T5" fmla="*/ 356 h 382"/>
              <a:gd name="T6" fmla="*/ 0 w 365"/>
              <a:gd name="T7" fmla="*/ 10 h 382"/>
              <a:gd name="T8" fmla="*/ 10 w 365"/>
              <a:gd name="T9" fmla="*/ 0 h 382"/>
              <a:gd name="T10" fmla="*/ 335 w 365"/>
              <a:gd name="T11" fmla="*/ 350 h 382"/>
              <a:gd name="T12" fmla="*/ 330 w 365"/>
              <a:gd name="T13" fmla="*/ 314 h 382"/>
              <a:gd name="T14" fmla="*/ 365 w 365"/>
              <a:gd name="T15" fmla="*/ 382 h 382"/>
              <a:gd name="T16" fmla="*/ 298 w 365"/>
              <a:gd name="T17" fmla="*/ 344 h 382"/>
              <a:gd name="T18" fmla="*/ 335 w 365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5" h="382">
                <a:moveTo>
                  <a:pt x="10" y="0"/>
                </a:moveTo>
                <a:lnTo>
                  <a:pt x="340" y="345"/>
                </a:lnTo>
                <a:lnTo>
                  <a:pt x="330" y="356"/>
                </a:lnTo>
                <a:lnTo>
                  <a:pt x="0" y="10"/>
                </a:lnTo>
                <a:lnTo>
                  <a:pt x="10" y="0"/>
                </a:lnTo>
                <a:close/>
                <a:moveTo>
                  <a:pt x="335" y="350"/>
                </a:moveTo>
                <a:lnTo>
                  <a:pt x="330" y="314"/>
                </a:lnTo>
                <a:lnTo>
                  <a:pt x="365" y="382"/>
                </a:lnTo>
                <a:lnTo>
                  <a:pt x="298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" name="Freeform 434">
            <a:extLst>
              <a:ext uri="{FF2B5EF4-FFF2-40B4-BE49-F238E27FC236}">
                <a16:creationId xmlns:a16="http://schemas.microsoft.com/office/drawing/2014/main" id="{7652CAF2-F4B7-4BA3-A697-4D846A77F102}"/>
              </a:ext>
            </a:extLst>
          </p:cNvPr>
          <p:cNvSpPr>
            <a:spLocks noEditPoints="1"/>
          </p:cNvSpPr>
          <p:nvPr/>
        </p:nvSpPr>
        <p:spPr bwMode="auto">
          <a:xfrm>
            <a:off x="10766425" y="3336925"/>
            <a:ext cx="531813" cy="1722438"/>
          </a:xfrm>
          <a:custGeom>
            <a:avLst/>
            <a:gdLst>
              <a:gd name="T0" fmla="*/ 15 w 335"/>
              <a:gd name="T1" fmla="*/ 1085 h 1085"/>
              <a:gd name="T2" fmla="*/ 329 w 335"/>
              <a:gd name="T3" fmla="*/ 44 h 1085"/>
              <a:gd name="T4" fmla="*/ 315 w 335"/>
              <a:gd name="T5" fmla="*/ 40 h 1085"/>
              <a:gd name="T6" fmla="*/ 0 w 335"/>
              <a:gd name="T7" fmla="*/ 1080 h 1085"/>
              <a:gd name="T8" fmla="*/ 15 w 335"/>
              <a:gd name="T9" fmla="*/ 1085 h 1085"/>
              <a:gd name="T10" fmla="*/ 322 w 335"/>
              <a:gd name="T11" fmla="*/ 42 h 1085"/>
              <a:gd name="T12" fmla="*/ 335 w 335"/>
              <a:gd name="T13" fmla="*/ 77 h 1085"/>
              <a:gd name="T14" fmla="*/ 335 w 335"/>
              <a:gd name="T15" fmla="*/ 0 h 1085"/>
              <a:gd name="T16" fmla="*/ 292 w 335"/>
              <a:gd name="T17" fmla="*/ 64 h 1085"/>
              <a:gd name="T18" fmla="*/ 322 w 335"/>
              <a:gd name="T19" fmla="*/ 42 h 1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5" h="1085">
                <a:moveTo>
                  <a:pt x="15" y="1085"/>
                </a:moveTo>
                <a:lnTo>
                  <a:pt x="329" y="44"/>
                </a:lnTo>
                <a:lnTo>
                  <a:pt x="315" y="40"/>
                </a:lnTo>
                <a:lnTo>
                  <a:pt x="0" y="1080"/>
                </a:lnTo>
                <a:lnTo>
                  <a:pt x="15" y="1085"/>
                </a:lnTo>
                <a:close/>
                <a:moveTo>
                  <a:pt x="322" y="42"/>
                </a:moveTo>
                <a:lnTo>
                  <a:pt x="335" y="77"/>
                </a:lnTo>
                <a:lnTo>
                  <a:pt x="335" y="0"/>
                </a:lnTo>
                <a:lnTo>
                  <a:pt x="292" y="64"/>
                </a:lnTo>
                <a:lnTo>
                  <a:pt x="322" y="4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8" name="Freeform 435">
            <a:extLst>
              <a:ext uri="{FF2B5EF4-FFF2-40B4-BE49-F238E27FC236}">
                <a16:creationId xmlns:a16="http://schemas.microsoft.com/office/drawing/2014/main" id="{7A6FE69C-0A2B-45BC-85CD-589F56D8FA84}"/>
              </a:ext>
            </a:extLst>
          </p:cNvPr>
          <p:cNvSpPr>
            <a:spLocks noEditPoints="1"/>
          </p:cNvSpPr>
          <p:nvPr/>
        </p:nvSpPr>
        <p:spPr bwMode="auto">
          <a:xfrm>
            <a:off x="5842000" y="2982913"/>
            <a:ext cx="2936875" cy="866775"/>
          </a:xfrm>
          <a:custGeom>
            <a:avLst/>
            <a:gdLst>
              <a:gd name="T0" fmla="*/ 4 w 1850"/>
              <a:gd name="T1" fmla="*/ 546 h 546"/>
              <a:gd name="T2" fmla="*/ 1810 w 1850"/>
              <a:gd name="T3" fmla="*/ 20 h 546"/>
              <a:gd name="T4" fmla="*/ 1805 w 1850"/>
              <a:gd name="T5" fmla="*/ 6 h 546"/>
              <a:gd name="T6" fmla="*/ 0 w 1850"/>
              <a:gd name="T7" fmla="*/ 532 h 546"/>
              <a:gd name="T8" fmla="*/ 4 w 1850"/>
              <a:gd name="T9" fmla="*/ 546 h 546"/>
              <a:gd name="T10" fmla="*/ 1808 w 1850"/>
              <a:gd name="T11" fmla="*/ 13 h 546"/>
              <a:gd name="T12" fmla="*/ 1785 w 1850"/>
              <a:gd name="T13" fmla="*/ 43 h 546"/>
              <a:gd name="T14" fmla="*/ 1850 w 1850"/>
              <a:gd name="T15" fmla="*/ 0 h 546"/>
              <a:gd name="T16" fmla="*/ 1773 w 1850"/>
              <a:gd name="T17" fmla="*/ 0 h 546"/>
              <a:gd name="T18" fmla="*/ 1808 w 1850"/>
              <a:gd name="T19" fmla="*/ 13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50" h="546">
                <a:moveTo>
                  <a:pt x="4" y="546"/>
                </a:moveTo>
                <a:lnTo>
                  <a:pt x="1810" y="20"/>
                </a:lnTo>
                <a:lnTo>
                  <a:pt x="1805" y="6"/>
                </a:lnTo>
                <a:lnTo>
                  <a:pt x="0" y="532"/>
                </a:lnTo>
                <a:lnTo>
                  <a:pt x="4" y="546"/>
                </a:lnTo>
                <a:close/>
                <a:moveTo>
                  <a:pt x="1808" y="13"/>
                </a:moveTo>
                <a:lnTo>
                  <a:pt x="1785" y="43"/>
                </a:lnTo>
                <a:lnTo>
                  <a:pt x="1850" y="0"/>
                </a:lnTo>
                <a:lnTo>
                  <a:pt x="1773" y="0"/>
                </a:lnTo>
                <a:lnTo>
                  <a:pt x="1808" y="13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" name="Freeform 436">
            <a:extLst>
              <a:ext uri="{FF2B5EF4-FFF2-40B4-BE49-F238E27FC236}">
                <a16:creationId xmlns:a16="http://schemas.microsoft.com/office/drawing/2014/main" id="{0CD71B08-87E4-4415-A337-3495897F3445}"/>
              </a:ext>
            </a:extLst>
          </p:cNvPr>
          <p:cNvSpPr>
            <a:spLocks noEditPoints="1"/>
          </p:cNvSpPr>
          <p:nvPr/>
        </p:nvSpPr>
        <p:spPr bwMode="auto">
          <a:xfrm>
            <a:off x="8275638" y="2008188"/>
            <a:ext cx="520700" cy="869950"/>
          </a:xfrm>
          <a:custGeom>
            <a:avLst/>
            <a:gdLst>
              <a:gd name="T0" fmla="*/ 13 w 328"/>
              <a:gd name="T1" fmla="*/ 0 h 548"/>
              <a:gd name="T2" fmla="*/ 312 w 328"/>
              <a:gd name="T3" fmla="*/ 506 h 548"/>
              <a:gd name="T4" fmla="*/ 299 w 328"/>
              <a:gd name="T5" fmla="*/ 513 h 548"/>
              <a:gd name="T6" fmla="*/ 0 w 328"/>
              <a:gd name="T7" fmla="*/ 7 h 548"/>
              <a:gd name="T8" fmla="*/ 13 w 328"/>
              <a:gd name="T9" fmla="*/ 0 h 548"/>
              <a:gd name="T10" fmla="*/ 305 w 328"/>
              <a:gd name="T11" fmla="*/ 510 h 548"/>
              <a:gd name="T12" fmla="*/ 310 w 328"/>
              <a:gd name="T13" fmla="*/ 473 h 548"/>
              <a:gd name="T14" fmla="*/ 328 w 328"/>
              <a:gd name="T15" fmla="*/ 548 h 548"/>
              <a:gd name="T16" fmla="*/ 271 w 328"/>
              <a:gd name="T17" fmla="*/ 495 h 548"/>
              <a:gd name="T18" fmla="*/ 305 w 328"/>
              <a:gd name="T19" fmla="*/ 51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" h="548">
                <a:moveTo>
                  <a:pt x="13" y="0"/>
                </a:moveTo>
                <a:lnTo>
                  <a:pt x="312" y="506"/>
                </a:lnTo>
                <a:lnTo>
                  <a:pt x="299" y="513"/>
                </a:lnTo>
                <a:lnTo>
                  <a:pt x="0" y="7"/>
                </a:lnTo>
                <a:lnTo>
                  <a:pt x="13" y="0"/>
                </a:lnTo>
                <a:close/>
                <a:moveTo>
                  <a:pt x="305" y="510"/>
                </a:moveTo>
                <a:lnTo>
                  <a:pt x="310" y="473"/>
                </a:lnTo>
                <a:lnTo>
                  <a:pt x="328" y="548"/>
                </a:lnTo>
                <a:lnTo>
                  <a:pt x="271" y="495"/>
                </a:lnTo>
                <a:lnTo>
                  <a:pt x="305" y="51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0" name="Freeform 437">
            <a:extLst>
              <a:ext uri="{FF2B5EF4-FFF2-40B4-BE49-F238E27FC236}">
                <a16:creationId xmlns:a16="http://schemas.microsoft.com/office/drawing/2014/main" id="{B8BDF46D-E688-46DA-BEF3-935EBF7A1A54}"/>
              </a:ext>
            </a:extLst>
          </p:cNvPr>
          <p:cNvSpPr>
            <a:spLocks noEditPoints="1"/>
          </p:cNvSpPr>
          <p:nvPr/>
        </p:nvSpPr>
        <p:spPr bwMode="auto">
          <a:xfrm>
            <a:off x="5784850" y="3865563"/>
            <a:ext cx="588963" cy="519113"/>
          </a:xfrm>
          <a:custGeom>
            <a:avLst/>
            <a:gdLst>
              <a:gd name="T0" fmla="*/ 10 w 371"/>
              <a:gd name="T1" fmla="*/ 0 h 327"/>
              <a:gd name="T2" fmla="*/ 343 w 371"/>
              <a:gd name="T3" fmla="*/ 293 h 327"/>
              <a:gd name="T4" fmla="*/ 333 w 371"/>
              <a:gd name="T5" fmla="*/ 304 h 327"/>
              <a:gd name="T6" fmla="*/ 0 w 371"/>
              <a:gd name="T7" fmla="*/ 11 h 327"/>
              <a:gd name="T8" fmla="*/ 10 w 371"/>
              <a:gd name="T9" fmla="*/ 0 h 327"/>
              <a:gd name="T10" fmla="*/ 338 w 371"/>
              <a:gd name="T11" fmla="*/ 298 h 327"/>
              <a:gd name="T12" fmla="*/ 330 w 371"/>
              <a:gd name="T13" fmla="*/ 262 h 327"/>
              <a:gd name="T14" fmla="*/ 371 w 371"/>
              <a:gd name="T15" fmla="*/ 327 h 327"/>
              <a:gd name="T16" fmla="*/ 301 w 371"/>
              <a:gd name="T17" fmla="*/ 295 h 327"/>
              <a:gd name="T18" fmla="*/ 338 w 371"/>
              <a:gd name="T19" fmla="*/ 298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1" h="327">
                <a:moveTo>
                  <a:pt x="10" y="0"/>
                </a:moveTo>
                <a:lnTo>
                  <a:pt x="343" y="293"/>
                </a:lnTo>
                <a:lnTo>
                  <a:pt x="333" y="304"/>
                </a:lnTo>
                <a:lnTo>
                  <a:pt x="0" y="11"/>
                </a:lnTo>
                <a:lnTo>
                  <a:pt x="10" y="0"/>
                </a:lnTo>
                <a:close/>
                <a:moveTo>
                  <a:pt x="338" y="298"/>
                </a:moveTo>
                <a:lnTo>
                  <a:pt x="330" y="262"/>
                </a:lnTo>
                <a:lnTo>
                  <a:pt x="371" y="327"/>
                </a:lnTo>
                <a:lnTo>
                  <a:pt x="301" y="295"/>
                </a:lnTo>
                <a:lnTo>
                  <a:pt x="338" y="29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1" name="Freeform 438">
            <a:extLst>
              <a:ext uri="{FF2B5EF4-FFF2-40B4-BE49-F238E27FC236}">
                <a16:creationId xmlns:a16="http://schemas.microsoft.com/office/drawing/2014/main" id="{DDCF2313-DB03-43D2-8314-169B69BDE26E}"/>
              </a:ext>
            </a:extLst>
          </p:cNvPr>
          <p:cNvSpPr>
            <a:spLocks noEditPoints="1"/>
          </p:cNvSpPr>
          <p:nvPr/>
        </p:nvSpPr>
        <p:spPr bwMode="auto">
          <a:xfrm>
            <a:off x="5819775" y="5083175"/>
            <a:ext cx="581025" cy="606425"/>
          </a:xfrm>
          <a:custGeom>
            <a:avLst/>
            <a:gdLst>
              <a:gd name="T0" fmla="*/ 11 w 366"/>
              <a:gd name="T1" fmla="*/ 0 h 382"/>
              <a:gd name="T2" fmla="*/ 341 w 366"/>
              <a:gd name="T3" fmla="*/ 345 h 382"/>
              <a:gd name="T4" fmla="*/ 330 w 366"/>
              <a:gd name="T5" fmla="*/ 355 h 382"/>
              <a:gd name="T6" fmla="*/ 0 w 366"/>
              <a:gd name="T7" fmla="*/ 10 h 382"/>
              <a:gd name="T8" fmla="*/ 11 w 366"/>
              <a:gd name="T9" fmla="*/ 0 h 382"/>
              <a:gd name="T10" fmla="*/ 335 w 366"/>
              <a:gd name="T11" fmla="*/ 350 h 382"/>
              <a:gd name="T12" fmla="*/ 331 w 366"/>
              <a:gd name="T13" fmla="*/ 314 h 382"/>
              <a:gd name="T14" fmla="*/ 366 w 366"/>
              <a:gd name="T15" fmla="*/ 382 h 382"/>
              <a:gd name="T16" fmla="*/ 299 w 366"/>
              <a:gd name="T17" fmla="*/ 344 h 382"/>
              <a:gd name="T18" fmla="*/ 335 w 366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2">
                <a:moveTo>
                  <a:pt x="11" y="0"/>
                </a:moveTo>
                <a:lnTo>
                  <a:pt x="341" y="345"/>
                </a:lnTo>
                <a:lnTo>
                  <a:pt x="330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5" y="350"/>
                </a:moveTo>
                <a:lnTo>
                  <a:pt x="331" y="314"/>
                </a:lnTo>
                <a:lnTo>
                  <a:pt x="366" y="382"/>
                </a:lnTo>
                <a:lnTo>
                  <a:pt x="299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2" name="Freeform 439">
            <a:extLst>
              <a:ext uri="{FF2B5EF4-FFF2-40B4-BE49-F238E27FC236}">
                <a16:creationId xmlns:a16="http://schemas.microsoft.com/office/drawing/2014/main" id="{022F5441-7160-4882-98C6-938E78FF60A7}"/>
              </a:ext>
            </a:extLst>
          </p:cNvPr>
          <p:cNvSpPr>
            <a:spLocks noEditPoints="1"/>
          </p:cNvSpPr>
          <p:nvPr/>
        </p:nvSpPr>
        <p:spPr bwMode="auto">
          <a:xfrm>
            <a:off x="8286750" y="5081588"/>
            <a:ext cx="579438" cy="608013"/>
          </a:xfrm>
          <a:custGeom>
            <a:avLst/>
            <a:gdLst>
              <a:gd name="T0" fmla="*/ 10 w 365"/>
              <a:gd name="T1" fmla="*/ 383 h 383"/>
              <a:gd name="T2" fmla="*/ 340 w 365"/>
              <a:gd name="T3" fmla="*/ 38 h 383"/>
              <a:gd name="T4" fmla="*/ 330 w 365"/>
              <a:gd name="T5" fmla="*/ 27 h 383"/>
              <a:gd name="T6" fmla="*/ 0 w 365"/>
              <a:gd name="T7" fmla="*/ 373 h 383"/>
              <a:gd name="T8" fmla="*/ 10 w 365"/>
              <a:gd name="T9" fmla="*/ 383 h 383"/>
              <a:gd name="T10" fmla="*/ 335 w 365"/>
              <a:gd name="T11" fmla="*/ 32 h 383"/>
              <a:gd name="T12" fmla="*/ 330 w 365"/>
              <a:gd name="T13" fmla="*/ 69 h 383"/>
              <a:gd name="T14" fmla="*/ 365 w 365"/>
              <a:gd name="T15" fmla="*/ 0 h 383"/>
              <a:gd name="T16" fmla="*/ 298 w 365"/>
              <a:gd name="T17" fmla="*/ 38 h 383"/>
              <a:gd name="T18" fmla="*/ 335 w 365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5" h="383">
                <a:moveTo>
                  <a:pt x="10" y="383"/>
                </a:moveTo>
                <a:lnTo>
                  <a:pt x="340" y="38"/>
                </a:lnTo>
                <a:lnTo>
                  <a:pt x="330" y="27"/>
                </a:lnTo>
                <a:lnTo>
                  <a:pt x="0" y="373"/>
                </a:lnTo>
                <a:lnTo>
                  <a:pt x="10" y="383"/>
                </a:lnTo>
                <a:close/>
                <a:moveTo>
                  <a:pt x="335" y="32"/>
                </a:moveTo>
                <a:lnTo>
                  <a:pt x="330" y="69"/>
                </a:lnTo>
                <a:lnTo>
                  <a:pt x="365" y="0"/>
                </a:lnTo>
                <a:lnTo>
                  <a:pt x="298" y="38"/>
                </a:lnTo>
                <a:lnTo>
                  <a:pt x="335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3" name="Freeform 440">
            <a:extLst>
              <a:ext uri="{FF2B5EF4-FFF2-40B4-BE49-F238E27FC236}">
                <a16:creationId xmlns:a16="http://schemas.microsoft.com/office/drawing/2014/main" id="{0F25E7B8-9D48-45C6-9F69-EDF9B830F908}"/>
              </a:ext>
            </a:extLst>
          </p:cNvPr>
          <p:cNvSpPr>
            <a:spLocks noEditPoints="1"/>
          </p:cNvSpPr>
          <p:nvPr/>
        </p:nvSpPr>
        <p:spPr bwMode="auto">
          <a:xfrm>
            <a:off x="8277225" y="4448175"/>
            <a:ext cx="581025" cy="606425"/>
          </a:xfrm>
          <a:custGeom>
            <a:avLst/>
            <a:gdLst>
              <a:gd name="T0" fmla="*/ 11 w 366"/>
              <a:gd name="T1" fmla="*/ 0 h 382"/>
              <a:gd name="T2" fmla="*/ 340 w 366"/>
              <a:gd name="T3" fmla="*/ 345 h 382"/>
              <a:gd name="T4" fmla="*/ 330 w 366"/>
              <a:gd name="T5" fmla="*/ 356 h 382"/>
              <a:gd name="T6" fmla="*/ 0 w 366"/>
              <a:gd name="T7" fmla="*/ 10 h 382"/>
              <a:gd name="T8" fmla="*/ 11 w 366"/>
              <a:gd name="T9" fmla="*/ 0 h 382"/>
              <a:gd name="T10" fmla="*/ 335 w 366"/>
              <a:gd name="T11" fmla="*/ 350 h 382"/>
              <a:gd name="T12" fmla="*/ 331 w 366"/>
              <a:gd name="T13" fmla="*/ 314 h 382"/>
              <a:gd name="T14" fmla="*/ 366 w 366"/>
              <a:gd name="T15" fmla="*/ 382 h 382"/>
              <a:gd name="T16" fmla="*/ 299 w 366"/>
              <a:gd name="T17" fmla="*/ 344 h 382"/>
              <a:gd name="T18" fmla="*/ 335 w 366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2">
                <a:moveTo>
                  <a:pt x="11" y="0"/>
                </a:moveTo>
                <a:lnTo>
                  <a:pt x="340" y="345"/>
                </a:lnTo>
                <a:lnTo>
                  <a:pt x="330" y="356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5" y="350"/>
                </a:moveTo>
                <a:lnTo>
                  <a:pt x="331" y="314"/>
                </a:lnTo>
                <a:lnTo>
                  <a:pt x="366" y="382"/>
                </a:lnTo>
                <a:lnTo>
                  <a:pt x="299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4" name="Freeform 441">
            <a:extLst>
              <a:ext uri="{FF2B5EF4-FFF2-40B4-BE49-F238E27FC236}">
                <a16:creationId xmlns:a16="http://schemas.microsoft.com/office/drawing/2014/main" id="{172AA302-6601-489D-90CE-DB9948955256}"/>
              </a:ext>
            </a:extLst>
          </p:cNvPr>
          <p:cNvSpPr>
            <a:spLocks noEditPoints="1"/>
          </p:cNvSpPr>
          <p:nvPr/>
        </p:nvSpPr>
        <p:spPr bwMode="auto">
          <a:xfrm>
            <a:off x="5811838" y="4394200"/>
            <a:ext cx="596900" cy="608013"/>
          </a:xfrm>
          <a:custGeom>
            <a:avLst/>
            <a:gdLst>
              <a:gd name="T0" fmla="*/ 10 w 376"/>
              <a:gd name="T1" fmla="*/ 383 h 383"/>
              <a:gd name="T2" fmla="*/ 351 w 376"/>
              <a:gd name="T3" fmla="*/ 37 h 383"/>
              <a:gd name="T4" fmla="*/ 340 w 376"/>
              <a:gd name="T5" fmla="*/ 27 h 383"/>
              <a:gd name="T6" fmla="*/ 0 w 376"/>
              <a:gd name="T7" fmla="*/ 373 h 383"/>
              <a:gd name="T8" fmla="*/ 10 w 376"/>
              <a:gd name="T9" fmla="*/ 383 h 383"/>
              <a:gd name="T10" fmla="*/ 346 w 376"/>
              <a:gd name="T11" fmla="*/ 32 h 383"/>
              <a:gd name="T12" fmla="*/ 340 w 376"/>
              <a:gd name="T13" fmla="*/ 68 h 383"/>
              <a:gd name="T14" fmla="*/ 376 w 376"/>
              <a:gd name="T15" fmla="*/ 0 h 383"/>
              <a:gd name="T16" fmla="*/ 309 w 376"/>
              <a:gd name="T17" fmla="*/ 37 h 383"/>
              <a:gd name="T18" fmla="*/ 346 w 376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6" h="383">
                <a:moveTo>
                  <a:pt x="10" y="383"/>
                </a:moveTo>
                <a:lnTo>
                  <a:pt x="351" y="37"/>
                </a:lnTo>
                <a:lnTo>
                  <a:pt x="340" y="27"/>
                </a:lnTo>
                <a:lnTo>
                  <a:pt x="0" y="373"/>
                </a:lnTo>
                <a:lnTo>
                  <a:pt x="10" y="383"/>
                </a:lnTo>
                <a:close/>
                <a:moveTo>
                  <a:pt x="346" y="32"/>
                </a:moveTo>
                <a:lnTo>
                  <a:pt x="340" y="68"/>
                </a:lnTo>
                <a:lnTo>
                  <a:pt x="376" y="0"/>
                </a:lnTo>
                <a:lnTo>
                  <a:pt x="309" y="37"/>
                </a:lnTo>
                <a:lnTo>
                  <a:pt x="346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5" name="Freeform 442">
            <a:extLst>
              <a:ext uri="{FF2B5EF4-FFF2-40B4-BE49-F238E27FC236}">
                <a16:creationId xmlns:a16="http://schemas.microsoft.com/office/drawing/2014/main" id="{71717430-DA03-4227-B377-4C915F27563C}"/>
              </a:ext>
            </a:extLst>
          </p:cNvPr>
          <p:cNvSpPr>
            <a:spLocks noEditPoints="1"/>
          </p:cNvSpPr>
          <p:nvPr/>
        </p:nvSpPr>
        <p:spPr bwMode="auto">
          <a:xfrm>
            <a:off x="10764837" y="2921794"/>
            <a:ext cx="525463" cy="317500"/>
          </a:xfrm>
          <a:custGeom>
            <a:avLst/>
            <a:gdLst>
              <a:gd name="T0" fmla="*/ 7 w 331"/>
              <a:gd name="T1" fmla="*/ 0 h 200"/>
              <a:gd name="T2" fmla="*/ 296 w 331"/>
              <a:gd name="T3" fmla="*/ 172 h 200"/>
              <a:gd name="T4" fmla="*/ 289 w 331"/>
              <a:gd name="T5" fmla="*/ 184 h 200"/>
              <a:gd name="T6" fmla="*/ 0 w 331"/>
              <a:gd name="T7" fmla="*/ 13 h 200"/>
              <a:gd name="T8" fmla="*/ 7 w 331"/>
              <a:gd name="T9" fmla="*/ 0 h 200"/>
              <a:gd name="T10" fmla="*/ 293 w 331"/>
              <a:gd name="T11" fmla="*/ 178 h 200"/>
              <a:gd name="T12" fmla="*/ 279 w 331"/>
              <a:gd name="T13" fmla="*/ 144 h 200"/>
              <a:gd name="T14" fmla="*/ 331 w 331"/>
              <a:gd name="T15" fmla="*/ 200 h 200"/>
              <a:gd name="T16" fmla="*/ 256 w 331"/>
              <a:gd name="T17" fmla="*/ 182 h 200"/>
              <a:gd name="T18" fmla="*/ 293 w 331"/>
              <a:gd name="T19" fmla="*/ 178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1" h="200">
                <a:moveTo>
                  <a:pt x="7" y="0"/>
                </a:moveTo>
                <a:lnTo>
                  <a:pt x="296" y="172"/>
                </a:lnTo>
                <a:lnTo>
                  <a:pt x="289" y="184"/>
                </a:lnTo>
                <a:lnTo>
                  <a:pt x="0" y="13"/>
                </a:lnTo>
                <a:lnTo>
                  <a:pt x="7" y="0"/>
                </a:lnTo>
                <a:close/>
                <a:moveTo>
                  <a:pt x="293" y="178"/>
                </a:moveTo>
                <a:lnTo>
                  <a:pt x="279" y="144"/>
                </a:lnTo>
                <a:lnTo>
                  <a:pt x="331" y="200"/>
                </a:lnTo>
                <a:lnTo>
                  <a:pt x="256" y="182"/>
                </a:lnTo>
                <a:lnTo>
                  <a:pt x="293" y="17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32772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Forward Path- Convergence Points</a:t>
            </a:r>
          </a:p>
        </p:txBody>
      </p:sp>
      <p:sp>
        <p:nvSpPr>
          <p:cNvPr id="31942" name="Rectangle 11">
            <a:extLst>
              <a:ext uri="{FF2B5EF4-FFF2-40B4-BE49-F238E27FC236}">
                <a16:creationId xmlns:a16="http://schemas.microsoft.com/office/drawing/2014/main" id="{D1D67838-78FA-412F-B4AE-CA82BA68B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1052513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43" name="Rectangle 12">
            <a:extLst>
              <a:ext uri="{FF2B5EF4-FFF2-40B4-BE49-F238E27FC236}">
                <a16:creationId xmlns:a16="http://schemas.microsoft.com/office/drawing/2014/main" id="{80016E5F-7B63-4C1A-B97B-69AD77A27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105251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44" name="Rectangle 13">
            <a:extLst>
              <a:ext uri="{FF2B5EF4-FFF2-40B4-BE49-F238E27FC236}">
                <a16:creationId xmlns:a16="http://schemas.microsoft.com/office/drawing/2014/main" id="{4E44818A-DD54-4398-8FA1-D5A8BF257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0" y="105251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46" name="Rectangle 15">
            <a:extLst>
              <a:ext uri="{FF2B5EF4-FFF2-40B4-BE49-F238E27FC236}">
                <a16:creationId xmlns:a16="http://schemas.microsoft.com/office/drawing/2014/main" id="{BB26D801-BC58-42AB-B8CF-EA0BD3637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136207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48" name="Rectangle 17">
            <a:extLst>
              <a:ext uri="{FF2B5EF4-FFF2-40B4-BE49-F238E27FC236}">
                <a16:creationId xmlns:a16="http://schemas.microsoft.com/office/drawing/2014/main" id="{456E02FA-84AA-4E32-888E-37840375A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167005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49" name="Rectangle 18">
            <a:extLst>
              <a:ext uri="{FF2B5EF4-FFF2-40B4-BE49-F238E27FC236}">
                <a16:creationId xmlns:a16="http://schemas.microsoft.com/office/drawing/2014/main" id="{953AB03E-8C55-4BCE-86CB-42CDFA3B3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513" y="1670050"/>
            <a:ext cx="290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0" name="Rectangle 19">
            <a:extLst>
              <a:ext uri="{FF2B5EF4-FFF2-40B4-BE49-F238E27FC236}">
                <a16:creationId xmlns:a16="http://schemas.microsoft.com/office/drawing/2014/main" id="{5F1EBF48-66C7-47FB-A43D-30CA55611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6035" y="1659239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51" name="Rectangle 20">
            <a:extLst>
              <a:ext uri="{FF2B5EF4-FFF2-40B4-BE49-F238E27FC236}">
                <a16:creationId xmlns:a16="http://schemas.microsoft.com/office/drawing/2014/main" id="{21217EC5-EB01-4451-B3E4-26CA55A4E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950" y="167005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52" name="Rectangle 21">
            <a:extLst>
              <a:ext uri="{FF2B5EF4-FFF2-40B4-BE49-F238E27FC236}">
                <a16:creationId xmlns:a16="http://schemas.microsoft.com/office/drawing/2014/main" id="{CC4604CB-737B-4BD3-8E05-304A0AEA0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5" y="1670050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3" name="Rectangle 22">
            <a:extLst>
              <a:ext uri="{FF2B5EF4-FFF2-40B4-BE49-F238E27FC236}">
                <a16:creationId xmlns:a16="http://schemas.microsoft.com/office/drawing/2014/main" id="{ECAA9F4E-883A-4F04-891A-52F935CE4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167005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55" name="Rectangle 24">
            <a:extLst>
              <a:ext uri="{FF2B5EF4-FFF2-40B4-BE49-F238E27FC236}">
                <a16:creationId xmlns:a16="http://schemas.microsoft.com/office/drawing/2014/main" id="{02096D54-6342-446F-A91F-6615C34A9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19780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8" name="Rectangle 27">
            <a:extLst>
              <a:ext uri="{FF2B5EF4-FFF2-40B4-BE49-F238E27FC236}">
                <a16:creationId xmlns:a16="http://schemas.microsoft.com/office/drawing/2014/main" id="{21043616-4A7C-4431-8473-BE6DB7C5D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19780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0" name="Rectangle 29">
            <a:extLst>
              <a:ext uri="{FF2B5EF4-FFF2-40B4-BE49-F238E27FC236}">
                <a16:creationId xmlns:a16="http://schemas.microsoft.com/office/drawing/2014/main" id="{72A3B7C6-CE54-4695-AAE8-43D31AA58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2287588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61" name="Rectangle 30">
            <a:extLst>
              <a:ext uri="{FF2B5EF4-FFF2-40B4-BE49-F238E27FC236}">
                <a16:creationId xmlns:a16="http://schemas.microsoft.com/office/drawing/2014/main" id="{37FE3E36-E0AD-486D-844C-052620ADF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488" y="2287588"/>
            <a:ext cx="300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2" name="Rectangle 31">
            <a:extLst>
              <a:ext uri="{FF2B5EF4-FFF2-40B4-BE49-F238E27FC236}">
                <a16:creationId xmlns:a16="http://schemas.microsoft.com/office/drawing/2014/main" id="{40A9A93F-7BF0-44D2-A364-39597795B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0" y="2287588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14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64" name="Rectangle 33">
            <a:extLst>
              <a:ext uri="{FF2B5EF4-FFF2-40B4-BE49-F238E27FC236}">
                <a16:creationId xmlns:a16="http://schemas.microsoft.com/office/drawing/2014/main" id="{F77B6CAB-F65F-468C-BA89-E32850540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2595563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6" name="Rectangle 35">
            <a:extLst>
              <a:ext uri="{FF2B5EF4-FFF2-40B4-BE49-F238E27FC236}">
                <a16:creationId xmlns:a16="http://schemas.microsoft.com/office/drawing/2014/main" id="{1E7647C9-E338-4211-A9D1-4ECF35CA6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1925" y="259556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67" name="Rectangle 36">
            <a:extLst>
              <a:ext uri="{FF2B5EF4-FFF2-40B4-BE49-F238E27FC236}">
                <a16:creationId xmlns:a16="http://schemas.microsoft.com/office/drawing/2014/main" id="{45B98853-5535-4462-BC1F-6935C5981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6775" y="2595563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8" name="Rectangle 37">
            <a:extLst>
              <a:ext uri="{FF2B5EF4-FFF2-40B4-BE49-F238E27FC236}">
                <a16:creationId xmlns:a16="http://schemas.microsoft.com/office/drawing/2014/main" id="{CE58C236-2D1C-4B8F-B383-C64069458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5413" y="259556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28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69" name="Rectangle 38">
            <a:extLst>
              <a:ext uri="{FF2B5EF4-FFF2-40B4-BE49-F238E27FC236}">
                <a16:creationId xmlns:a16="http://schemas.microsoft.com/office/drawing/2014/main" id="{F8CFC116-C009-4B05-BCD2-ED66F0651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8" y="2903538"/>
            <a:ext cx="263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1" name="Rectangle 40">
            <a:extLst>
              <a:ext uri="{FF2B5EF4-FFF2-40B4-BE49-F238E27FC236}">
                <a16:creationId xmlns:a16="http://schemas.microsoft.com/office/drawing/2014/main" id="{CA723DDE-5E86-452E-BEE0-0835DBC8E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290353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3" name="Rectangle 42">
            <a:extLst>
              <a:ext uri="{FF2B5EF4-FFF2-40B4-BE49-F238E27FC236}">
                <a16:creationId xmlns:a16="http://schemas.microsoft.com/office/drawing/2014/main" id="{F5109EB3-EA2E-40A1-A92D-8EEAFC8E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1288" y="2903538"/>
            <a:ext cx="290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4" name="Rectangle 43">
            <a:extLst>
              <a:ext uri="{FF2B5EF4-FFF2-40B4-BE49-F238E27FC236}">
                <a16:creationId xmlns:a16="http://schemas.microsoft.com/office/drawing/2014/main" id="{DD1EED07-298C-41AF-A439-513D6C101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3213100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5" name="Rectangle 44">
            <a:extLst>
              <a:ext uri="{FF2B5EF4-FFF2-40B4-BE49-F238E27FC236}">
                <a16:creationId xmlns:a16="http://schemas.microsoft.com/office/drawing/2014/main" id="{547B6CD4-8521-44C4-8BDB-A67F1586B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7313" y="321310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28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976" name="Rectangle 45">
            <a:extLst>
              <a:ext uri="{FF2B5EF4-FFF2-40B4-BE49-F238E27FC236}">
                <a16:creationId xmlns:a16="http://schemas.microsoft.com/office/drawing/2014/main" id="{BD2CFAD8-AE00-42C7-BD7B-BF753CA03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3521075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77" name="Rectangle 46">
            <a:extLst>
              <a:ext uri="{FF2B5EF4-FFF2-40B4-BE49-F238E27FC236}">
                <a16:creationId xmlns:a16="http://schemas.microsoft.com/office/drawing/2014/main" id="{C33E3D09-7F3B-4009-AA27-A896E9E88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352107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8" name="Rectangle 47">
            <a:extLst>
              <a:ext uri="{FF2B5EF4-FFF2-40B4-BE49-F238E27FC236}">
                <a16:creationId xmlns:a16="http://schemas.microsoft.com/office/drawing/2014/main" id="{DD4FC95F-08D6-4653-9763-2E76DC03B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63" y="3521075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0" name="Rectangle 49">
            <a:extLst>
              <a:ext uri="{FF2B5EF4-FFF2-40B4-BE49-F238E27FC236}">
                <a16:creationId xmlns:a16="http://schemas.microsoft.com/office/drawing/2014/main" id="{75C3A9DB-DA5E-4770-806C-CB612073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383063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2" name="Rectangle 51">
            <a:extLst>
              <a:ext uri="{FF2B5EF4-FFF2-40B4-BE49-F238E27FC236}">
                <a16:creationId xmlns:a16="http://schemas.microsoft.com/office/drawing/2014/main" id="{7B2C67B8-26E1-41B9-82CD-0742290F5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4138613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3" name="Rectangle 52">
            <a:extLst>
              <a:ext uri="{FF2B5EF4-FFF2-40B4-BE49-F238E27FC236}">
                <a16:creationId xmlns:a16="http://schemas.microsoft.com/office/drawing/2014/main" id="{31C6EAF4-20B2-4B59-AE52-18DEF147A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413861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4" name="Rectangle 53">
            <a:extLst>
              <a:ext uri="{FF2B5EF4-FFF2-40B4-BE49-F238E27FC236}">
                <a16:creationId xmlns:a16="http://schemas.microsoft.com/office/drawing/2014/main" id="{6FFA65FE-50F8-4A9D-93FA-DB887319F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988" y="4138613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5" name="Rectangle 54">
            <a:extLst>
              <a:ext uri="{FF2B5EF4-FFF2-40B4-BE49-F238E27FC236}">
                <a16:creationId xmlns:a16="http://schemas.microsoft.com/office/drawing/2014/main" id="{9B650CC8-66F5-46CE-8A80-F3F8BAFF1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863" y="4138613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6" name="Rectangle 55">
            <a:extLst>
              <a:ext uri="{FF2B5EF4-FFF2-40B4-BE49-F238E27FC236}">
                <a16:creationId xmlns:a16="http://schemas.microsoft.com/office/drawing/2014/main" id="{54915F20-C044-4738-B3C9-65CD1BE95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5" y="4138613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7" name="Rectangle 56">
            <a:extLst>
              <a:ext uri="{FF2B5EF4-FFF2-40B4-BE49-F238E27FC236}">
                <a16:creationId xmlns:a16="http://schemas.microsoft.com/office/drawing/2014/main" id="{7B807E9A-54B0-442A-A3E5-21091F79E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413861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9" name="Rectangle 58">
            <a:extLst>
              <a:ext uri="{FF2B5EF4-FFF2-40B4-BE49-F238E27FC236}">
                <a16:creationId xmlns:a16="http://schemas.microsoft.com/office/drawing/2014/main" id="{3B478A56-77FB-474E-817D-62DFF9D0E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444658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2" name="Rectangle 61">
            <a:extLst>
              <a:ext uri="{FF2B5EF4-FFF2-40B4-BE49-F238E27FC236}">
                <a16:creationId xmlns:a16="http://schemas.microsoft.com/office/drawing/2014/main" id="{167D8BB2-52EF-4601-8691-CE0CB87DA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444658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4" name="Rectangle 63">
            <a:extLst>
              <a:ext uri="{FF2B5EF4-FFF2-40B4-BE49-F238E27FC236}">
                <a16:creationId xmlns:a16="http://schemas.microsoft.com/office/drawing/2014/main" id="{9429EA0A-0480-446B-80D7-B9AFE985E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475615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95" name="Rectangle 64">
            <a:extLst>
              <a:ext uri="{FF2B5EF4-FFF2-40B4-BE49-F238E27FC236}">
                <a16:creationId xmlns:a16="http://schemas.microsoft.com/office/drawing/2014/main" id="{96E961F9-71EA-4F9C-94C9-D85B0DEC6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4756150"/>
            <a:ext cx="263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6" name="Rectangle 65">
            <a:extLst>
              <a:ext uri="{FF2B5EF4-FFF2-40B4-BE49-F238E27FC236}">
                <a16:creationId xmlns:a16="http://schemas.microsoft.com/office/drawing/2014/main" id="{A2CEBA5F-AEBC-426E-AF1E-C771BC858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63" y="475615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97" name="Rectangle 66">
            <a:extLst>
              <a:ext uri="{FF2B5EF4-FFF2-40B4-BE49-F238E27FC236}">
                <a16:creationId xmlns:a16="http://schemas.microsoft.com/office/drawing/2014/main" id="{6A4EE418-D29A-4825-A852-87AB84330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1925" y="475615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98" name="Rectangle 67">
            <a:extLst>
              <a:ext uri="{FF2B5EF4-FFF2-40B4-BE49-F238E27FC236}">
                <a16:creationId xmlns:a16="http://schemas.microsoft.com/office/drawing/2014/main" id="{8B7D0B8A-C8C5-44E0-B894-78A03C6E0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475615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9" name="Rectangle 68">
            <a:extLst>
              <a:ext uri="{FF2B5EF4-FFF2-40B4-BE49-F238E27FC236}">
                <a16:creationId xmlns:a16="http://schemas.microsoft.com/office/drawing/2014/main" id="{88FAB531-56B8-42DF-8717-1B8CACA93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5413" y="475615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2001" name="Rectangle 70">
            <a:extLst>
              <a:ext uri="{FF2B5EF4-FFF2-40B4-BE49-F238E27FC236}">
                <a16:creationId xmlns:a16="http://schemas.microsoft.com/office/drawing/2014/main" id="{552B81D5-EFFF-495A-B1F3-68D8846DE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50641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4" name="Rectangle 73">
            <a:extLst>
              <a:ext uri="{FF2B5EF4-FFF2-40B4-BE49-F238E27FC236}">
                <a16:creationId xmlns:a16="http://schemas.microsoft.com/office/drawing/2014/main" id="{1EBA28BF-608A-4809-8112-85B134770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50641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6" name="Rectangle 75">
            <a:extLst>
              <a:ext uri="{FF2B5EF4-FFF2-40B4-BE49-F238E27FC236}">
                <a16:creationId xmlns:a16="http://schemas.microsoft.com/office/drawing/2014/main" id="{244A04E8-5AD3-477D-9934-0CB6FA78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863" y="537210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2007" name="Rectangle 76">
            <a:extLst>
              <a:ext uri="{FF2B5EF4-FFF2-40B4-BE49-F238E27FC236}">
                <a16:creationId xmlns:a16="http://schemas.microsoft.com/office/drawing/2014/main" id="{FEBE6272-7967-4EDE-B066-A1291BE2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325" y="5372100"/>
            <a:ext cx="211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8" name="Rectangle 77">
            <a:extLst>
              <a:ext uri="{FF2B5EF4-FFF2-40B4-BE49-F238E27FC236}">
                <a16:creationId xmlns:a16="http://schemas.microsoft.com/office/drawing/2014/main" id="{FC987544-2767-40A6-B5BE-3A01A146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537210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2010" name="Rectangle 79">
            <a:extLst>
              <a:ext uri="{FF2B5EF4-FFF2-40B4-BE49-F238E27FC236}">
                <a16:creationId xmlns:a16="http://schemas.microsoft.com/office/drawing/2014/main" id="{B12B3C48-2976-4AA3-BCA1-880022AC7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5681663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16" name="Rectangle 85">
            <a:extLst>
              <a:ext uri="{FF2B5EF4-FFF2-40B4-BE49-F238E27FC236}">
                <a16:creationId xmlns:a16="http://schemas.microsoft.com/office/drawing/2014/main" id="{91EA514D-8BED-443D-8E86-91D4AAB5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06203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25" name="Rectangle 94">
            <a:extLst>
              <a:ext uri="{FF2B5EF4-FFF2-40B4-BE49-F238E27FC236}">
                <a16:creationId xmlns:a16="http://schemas.microsoft.com/office/drawing/2014/main" id="{CF603408-1524-45D9-8E37-2F27BBC7A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37001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0" name="Rectangle 99">
            <a:extLst>
              <a:ext uri="{FF2B5EF4-FFF2-40B4-BE49-F238E27FC236}">
                <a16:creationId xmlns:a16="http://schemas.microsoft.com/office/drawing/2014/main" id="{EDAFD3C2-9C1E-4E9A-A14B-3E86FA226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3" name="Rectangle 102">
            <a:extLst>
              <a:ext uri="{FF2B5EF4-FFF2-40B4-BE49-F238E27FC236}">
                <a16:creationId xmlns:a16="http://schemas.microsoft.com/office/drawing/2014/main" id="{A5C5F7C8-BC6A-4B4E-B5E2-22EB7C635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8" name="Rectangle 107">
            <a:extLst>
              <a:ext uri="{FF2B5EF4-FFF2-40B4-BE49-F238E27FC236}">
                <a16:creationId xmlns:a16="http://schemas.microsoft.com/office/drawing/2014/main" id="{9C5C5140-CBA6-4772-AD62-A8BE668E4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7" name="Rectangle 116">
            <a:extLst>
              <a:ext uri="{FF2B5EF4-FFF2-40B4-BE49-F238E27FC236}">
                <a16:creationId xmlns:a16="http://schemas.microsoft.com/office/drawing/2014/main" id="{323028D3-EB35-4051-BB9D-49135AB46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987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8" name="Rectangle 117">
            <a:extLst>
              <a:ext uri="{FF2B5EF4-FFF2-40B4-BE49-F238E27FC236}">
                <a16:creationId xmlns:a16="http://schemas.microsoft.com/office/drawing/2014/main" id="{A8440863-6EB3-4121-A797-B85EA19AC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1062038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9" name="Rectangle 118">
            <a:extLst>
              <a:ext uri="{FF2B5EF4-FFF2-40B4-BE49-F238E27FC236}">
                <a16:creationId xmlns:a16="http://schemas.microsoft.com/office/drawing/2014/main" id="{A5D1AEF4-240B-4B19-A727-FE35781ED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10874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50" name="Rectangle 119">
            <a:extLst>
              <a:ext uri="{FF2B5EF4-FFF2-40B4-BE49-F238E27FC236}">
                <a16:creationId xmlns:a16="http://schemas.microsoft.com/office/drawing/2014/main" id="{5E58D1A1-5A01-4097-ACE1-FD1FC6BEB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10874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51" name="Rectangle 120">
            <a:extLst>
              <a:ext uri="{FF2B5EF4-FFF2-40B4-BE49-F238E27FC236}">
                <a16:creationId xmlns:a16="http://schemas.microsoft.com/office/drawing/2014/main" id="{313F2249-D213-48A1-999D-64174779D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10874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0" name="Rectangle 129">
            <a:extLst>
              <a:ext uri="{FF2B5EF4-FFF2-40B4-BE49-F238E27FC236}">
                <a16:creationId xmlns:a16="http://schemas.microsoft.com/office/drawing/2014/main" id="{6AB000E4-FA47-4480-A72F-86341A8AA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1987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3" name="Rectangle 132">
            <a:extLst>
              <a:ext uri="{FF2B5EF4-FFF2-40B4-BE49-F238E27FC236}">
                <a16:creationId xmlns:a16="http://schemas.microsoft.com/office/drawing/2014/main" id="{3F88D2E1-AED5-42AF-AA23-745D53340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8" name="Rectangle 137">
            <a:extLst>
              <a:ext uri="{FF2B5EF4-FFF2-40B4-BE49-F238E27FC236}">
                <a16:creationId xmlns:a16="http://schemas.microsoft.com/office/drawing/2014/main" id="{5D28440B-8E6C-4147-8AB3-E1B975AEC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1" name="Rectangle 140">
            <a:extLst>
              <a:ext uri="{FF2B5EF4-FFF2-40B4-BE49-F238E27FC236}">
                <a16:creationId xmlns:a16="http://schemas.microsoft.com/office/drawing/2014/main" id="{C9CB3E35-53B7-4841-A310-E41E509C4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2" name="Rectangle 141">
            <a:extLst>
              <a:ext uri="{FF2B5EF4-FFF2-40B4-BE49-F238E27FC236}">
                <a16:creationId xmlns:a16="http://schemas.microsoft.com/office/drawing/2014/main" id="{48B0CB18-1B75-4594-9C50-3EBB416C0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1679575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3" name="Rectangle 142">
            <a:extLst>
              <a:ext uri="{FF2B5EF4-FFF2-40B4-BE49-F238E27FC236}">
                <a16:creationId xmlns:a16="http://schemas.microsoft.com/office/drawing/2014/main" id="{D492A5CD-6A05-416A-8E9F-8FF87A862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4" name="Rectangle 143">
            <a:extLst>
              <a:ext uri="{FF2B5EF4-FFF2-40B4-BE49-F238E27FC236}">
                <a16:creationId xmlns:a16="http://schemas.microsoft.com/office/drawing/2014/main" id="{9F1FBEFE-7151-4D78-B759-69A0A2B6A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2075" name="Rectangle 144">
            <a:extLst>
              <a:ext uri="{FF2B5EF4-FFF2-40B4-BE49-F238E27FC236}">
                <a16:creationId xmlns:a16="http://schemas.microsoft.com/office/drawing/2014/main" id="{2C53A93E-334B-4A39-B772-5BB5BA765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17049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2084" name="Rectangle 153">
            <a:extLst>
              <a:ext uri="{FF2B5EF4-FFF2-40B4-BE49-F238E27FC236}">
                <a16:creationId xmlns:a16="http://schemas.microsoft.com/office/drawing/2014/main" id="{FCF66B89-6A8C-4432-9A43-FF702314A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60508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5" name="Rectangle 154">
            <a:extLst>
              <a:ext uri="{FF2B5EF4-FFF2-40B4-BE49-F238E27FC236}">
                <a16:creationId xmlns:a16="http://schemas.microsoft.com/office/drawing/2014/main" id="{9B74C14F-C533-4AFC-AB16-238716EC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1679575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6" name="Rectangle 155">
            <a:extLst>
              <a:ext uri="{FF2B5EF4-FFF2-40B4-BE49-F238E27FC236}">
                <a16:creationId xmlns:a16="http://schemas.microsoft.com/office/drawing/2014/main" id="{F5A6D203-0970-42D5-B648-8418BA5C0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17049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7" name="Rectangle 156">
            <a:extLst>
              <a:ext uri="{FF2B5EF4-FFF2-40B4-BE49-F238E27FC236}">
                <a16:creationId xmlns:a16="http://schemas.microsoft.com/office/drawing/2014/main" id="{67C31511-C9C2-4518-BFAF-1E644FBCB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8" name="Rectangle 157">
            <a:extLst>
              <a:ext uri="{FF2B5EF4-FFF2-40B4-BE49-F238E27FC236}">
                <a16:creationId xmlns:a16="http://schemas.microsoft.com/office/drawing/2014/main" id="{83B75488-E7C0-4264-9CF2-B213F5420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93" name="Rectangle 162">
            <a:extLst>
              <a:ext uri="{FF2B5EF4-FFF2-40B4-BE49-F238E27FC236}">
                <a16:creationId xmlns:a16="http://schemas.microsoft.com/office/drawing/2014/main" id="{0EAC7A20-20D5-4A6F-A16E-988D271FA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260508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98" name="Rectangle 167">
            <a:extLst>
              <a:ext uri="{FF2B5EF4-FFF2-40B4-BE49-F238E27FC236}">
                <a16:creationId xmlns:a16="http://schemas.microsoft.com/office/drawing/2014/main" id="{2D789FE7-4184-4D51-97FA-5D3ADE0F1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2913063"/>
            <a:ext cx="6175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01" name="Rectangle 170">
            <a:extLst>
              <a:ext uri="{FF2B5EF4-FFF2-40B4-BE49-F238E27FC236}">
                <a16:creationId xmlns:a16="http://schemas.microsoft.com/office/drawing/2014/main" id="{86BD2431-6A48-4C5C-99ED-E844F9B07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91306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10" name="Rectangle 179">
            <a:extLst>
              <a:ext uri="{FF2B5EF4-FFF2-40B4-BE49-F238E27FC236}">
                <a16:creationId xmlns:a16="http://schemas.microsoft.com/office/drawing/2014/main" id="{C4A094B8-A215-492D-95C5-9B7001547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291306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15" name="Rectangle 184">
            <a:extLst>
              <a:ext uri="{FF2B5EF4-FFF2-40B4-BE49-F238E27FC236}">
                <a16:creationId xmlns:a16="http://schemas.microsoft.com/office/drawing/2014/main" id="{E4BB533F-05DA-4602-8BA8-B152E2B7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2913063"/>
            <a:ext cx="615950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0" name="Rectangle 189">
            <a:extLst>
              <a:ext uri="{FF2B5EF4-FFF2-40B4-BE49-F238E27FC236}">
                <a16:creationId xmlns:a16="http://schemas.microsoft.com/office/drawing/2014/main" id="{43FDCA92-9034-4675-BCDA-5BE6B8FC4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221038"/>
            <a:ext cx="6175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1" name="Rectangle 190">
            <a:extLst>
              <a:ext uri="{FF2B5EF4-FFF2-40B4-BE49-F238E27FC236}">
                <a16:creationId xmlns:a16="http://schemas.microsoft.com/office/drawing/2014/main" id="{EE3EBB1A-CE5A-4073-B7E3-492D307E0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2295525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2" name="Rectangle 191">
            <a:extLst>
              <a:ext uri="{FF2B5EF4-FFF2-40B4-BE49-F238E27FC236}">
                <a16:creationId xmlns:a16="http://schemas.microsoft.com/office/drawing/2014/main" id="{21DA8435-B54F-46CF-954B-3092A1919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2322513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3" name="Rectangle 192">
            <a:extLst>
              <a:ext uri="{FF2B5EF4-FFF2-40B4-BE49-F238E27FC236}">
                <a16:creationId xmlns:a16="http://schemas.microsoft.com/office/drawing/2014/main" id="{D6E6B7E0-7ACF-4CA7-9D37-03F17B831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2322513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4" name="Rectangle 193">
            <a:extLst>
              <a:ext uri="{FF2B5EF4-FFF2-40B4-BE49-F238E27FC236}">
                <a16:creationId xmlns:a16="http://schemas.microsoft.com/office/drawing/2014/main" id="{B48645ED-DE1A-4687-A0A8-A9F09CFC5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2322513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7" name="Rectangle 196">
            <a:extLst>
              <a:ext uri="{FF2B5EF4-FFF2-40B4-BE49-F238E27FC236}">
                <a16:creationId xmlns:a16="http://schemas.microsoft.com/office/drawing/2014/main" id="{00DA38E9-BA9D-4005-BE74-CC7DBDCF9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322103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32" name="Rectangle 201">
            <a:extLst>
              <a:ext uri="{FF2B5EF4-FFF2-40B4-BE49-F238E27FC236}">
                <a16:creationId xmlns:a16="http://schemas.microsoft.com/office/drawing/2014/main" id="{E760272E-0589-47AD-AF7A-42AF29D8D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3221038"/>
            <a:ext cx="615950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35" name="Rectangle 204">
            <a:extLst>
              <a:ext uri="{FF2B5EF4-FFF2-40B4-BE49-F238E27FC236}">
                <a16:creationId xmlns:a16="http://schemas.microsoft.com/office/drawing/2014/main" id="{E9CB05D9-1C18-4E4F-8991-3F0A16C9D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530600"/>
            <a:ext cx="6175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Rectangle 210">
            <a:extLst>
              <a:ext uri="{FF2B5EF4-FFF2-40B4-BE49-F238E27FC236}">
                <a16:creationId xmlns:a16="http://schemas.microsoft.com/office/drawing/2014/main" id="{E2453F78-CE83-4A47-9C77-49EAF2004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53060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Rectangle 211">
            <a:extLst>
              <a:ext uri="{FF2B5EF4-FFF2-40B4-BE49-F238E27FC236}">
                <a16:creationId xmlns:a16="http://schemas.microsoft.com/office/drawing/2014/main" id="{3929BB39-4B47-4F75-93F2-4D8101C78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0" y="2605088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Rectangle 212">
            <a:extLst>
              <a:ext uri="{FF2B5EF4-FFF2-40B4-BE49-F238E27FC236}">
                <a16:creationId xmlns:a16="http://schemas.microsoft.com/office/drawing/2014/main" id="{998CFC1C-DB5A-4D35-A218-65159C8B7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00" y="263048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Rectangle 213">
            <a:extLst>
              <a:ext uri="{FF2B5EF4-FFF2-40B4-BE49-F238E27FC236}">
                <a16:creationId xmlns:a16="http://schemas.microsoft.com/office/drawing/2014/main" id="{BF49A164-D712-43EF-B84B-BC340C2D7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150" y="263048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Rectangle 214">
            <a:extLst>
              <a:ext uri="{FF2B5EF4-FFF2-40B4-BE49-F238E27FC236}">
                <a16:creationId xmlns:a16="http://schemas.microsoft.com/office/drawing/2014/main" id="{233A0CDA-199E-4176-A7B0-6924AB06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7688" y="263048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8" name="Rectangle 217">
            <a:extLst>
              <a:ext uri="{FF2B5EF4-FFF2-40B4-BE49-F238E27FC236}">
                <a16:creationId xmlns:a16="http://schemas.microsoft.com/office/drawing/2014/main" id="{E1122627-1C1F-4800-AD87-D8EC1ADF0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3530600"/>
            <a:ext cx="615950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0" name="Rectangle 218">
            <a:extLst>
              <a:ext uri="{FF2B5EF4-FFF2-40B4-BE49-F238E27FC236}">
                <a16:creationId xmlns:a16="http://schemas.microsoft.com/office/drawing/2014/main" id="{036FBA57-48AB-452F-BD3E-43EE96F9F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2913063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" name="Rectangle 219">
            <a:extLst>
              <a:ext uri="{FF2B5EF4-FFF2-40B4-BE49-F238E27FC236}">
                <a16:creationId xmlns:a16="http://schemas.microsoft.com/office/drawing/2014/main" id="{B3E1D926-1961-4245-B67D-FDD01C766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2940050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3" name="Rectangle 228">
            <a:extLst>
              <a:ext uri="{FF2B5EF4-FFF2-40B4-BE49-F238E27FC236}">
                <a16:creationId xmlns:a16="http://schemas.microsoft.com/office/drawing/2014/main" id="{081A1832-FE18-40FB-9D43-CA07B7074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83857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4" name="Rectangle 229">
            <a:extLst>
              <a:ext uri="{FF2B5EF4-FFF2-40B4-BE49-F238E27FC236}">
                <a16:creationId xmlns:a16="http://schemas.microsoft.com/office/drawing/2014/main" id="{5B18912B-7F2C-4EC5-8A4B-B1D81C25D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3638" y="2913063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5" name="Rectangle 230">
            <a:extLst>
              <a:ext uri="{FF2B5EF4-FFF2-40B4-BE49-F238E27FC236}">
                <a16:creationId xmlns:a16="http://schemas.microsoft.com/office/drawing/2014/main" id="{6837A839-85A6-44AB-B17D-367A0341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1175" y="2940050"/>
            <a:ext cx="25400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0" name="Rectangle 235">
            <a:extLst>
              <a:ext uri="{FF2B5EF4-FFF2-40B4-BE49-F238E27FC236}">
                <a16:creationId xmlns:a16="http://schemas.microsoft.com/office/drawing/2014/main" id="{18D3F961-E810-4453-8937-B6EE57344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" name="Rectangle 238">
            <a:extLst>
              <a:ext uri="{FF2B5EF4-FFF2-40B4-BE49-F238E27FC236}">
                <a16:creationId xmlns:a16="http://schemas.microsoft.com/office/drawing/2014/main" id="{72874D2A-39B5-4D73-944B-9395286C2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8" name="Rectangle 243">
            <a:extLst>
              <a:ext uri="{FF2B5EF4-FFF2-40B4-BE49-F238E27FC236}">
                <a16:creationId xmlns:a16="http://schemas.microsoft.com/office/drawing/2014/main" id="{E07AC54F-E230-4AE1-87BF-1FCB95A24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7" name="Rectangle 252">
            <a:extLst>
              <a:ext uri="{FF2B5EF4-FFF2-40B4-BE49-F238E27FC236}">
                <a16:creationId xmlns:a16="http://schemas.microsoft.com/office/drawing/2014/main" id="{CF5D3A3C-E3A7-48DB-BB04-83F1C88DC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45611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8" name="Rectangle 253">
            <a:extLst>
              <a:ext uri="{FF2B5EF4-FFF2-40B4-BE49-F238E27FC236}">
                <a16:creationId xmlns:a16="http://schemas.microsoft.com/office/drawing/2014/main" id="{668ADB72-1E01-41F6-919D-A6AEDA1E3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530600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9" name="Rectangle 254">
            <a:extLst>
              <a:ext uri="{FF2B5EF4-FFF2-40B4-BE49-F238E27FC236}">
                <a16:creationId xmlns:a16="http://schemas.microsoft.com/office/drawing/2014/main" id="{7F7A1602-8DA7-461D-B42C-696B68BAC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3556000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0" name="Rectangle 255">
            <a:extLst>
              <a:ext uri="{FF2B5EF4-FFF2-40B4-BE49-F238E27FC236}">
                <a16:creationId xmlns:a16="http://schemas.microsoft.com/office/drawing/2014/main" id="{F8FBA164-090D-40D5-AD93-9AC958ECF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3556000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1" name="Rectangle 256">
            <a:extLst>
              <a:ext uri="{FF2B5EF4-FFF2-40B4-BE49-F238E27FC236}">
                <a16:creationId xmlns:a16="http://schemas.microsoft.com/office/drawing/2014/main" id="{129C577F-440A-4337-B0E7-54DDB612E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3556000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747" name="Rectangle 265">
            <a:extLst>
              <a:ext uri="{FF2B5EF4-FFF2-40B4-BE49-F238E27FC236}">
                <a16:creationId xmlns:a16="http://schemas.microsoft.com/office/drawing/2014/main" id="{DB961136-902C-482A-ADB1-40AFBC8C6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45611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750" name="Rectangle 268">
            <a:extLst>
              <a:ext uri="{FF2B5EF4-FFF2-40B4-BE49-F238E27FC236}">
                <a16:creationId xmlns:a16="http://schemas.microsoft.com/office/drawing/2014/main" id="{8E471CD4-FAC8-48AD-8EF5-15E11BA0D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03" name="Rectangle 273">
            <a:extLst>
              <a:ext uri="{FF2B5EF4-FFF2-40B4-BE49-F238E27FC236}">
                <a16:creationId xmlns:a16="http://schemas.microsoft.com/office/drawing/2014/main" id="{CF4BFD30-5263-4AE3-BC8F-D706A98C9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06" name="Rectangle 276">
            <a:extLst>
              <a:ext uri="{FF2B5EF4-FFF2-40B4-BE49-F238E27FC236}">
                <a16:creationId xmlns:a16="http://schemas.microsoft.com/office/drawing/2014/main" id="{08E557C1-9D6F-421E-A8E0-C2141751F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1" name="Rectangle 281">
            <a:extLst>
              <a:ext uri="{FF2B5EF4-FFF2-40B4-BE49-F238E27FC236}">
                <a16:creationId xmlns:a16="http://schemas.microsoft.com/office/drawing/2014/main" id="{216F2A19-8305-4FBD-AE32-DA8E14732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2" name="Rectangle 282">
            <a:extLst>
              <a:ext uri="{FF2B5EF4-FFF2-40B4-BE49-F238E27FC236}">
                <a16:creationId xmlns:a16="http://schemas.microsoft.com/office/drawing/2014/main" id="{F3AA5DE9-C2FF-4C69-B1B8-2DD770A20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4146550"/>
            <a:ext cx="25400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3" name="Rectangle 283">
            <a:extLst>
              <a:ext uri="{FF2B5EF4-FFF2-40B4-BE49-F238E27FC236}">
                <a16:creationId xmlns:a16="http://schemas.microsoft.com/office/drawing/2014/main" id="{2DB25526-9937-41D8-BA15-0622A105C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4" name="Rectangle 284">
            <a:extLst>
              <a:ext uri="{FF2B5EF4-FFF2-40B4-BE49-F238E27FC236}">
                <a16:creationId xmlns:a16="http://schemas.microsoft.com/office/drawing/2014/main" id="{2C088312-6E2E-42C9-B264-EDEE755CB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5" name="Rectangle 285">
            <a:extLst>
              <a:ext uri="{FF2B5EF4-FFF2-40B4-BE49-F238E27FC236}">
                <a16:creationId xmlns:a16="http://schemas.microsoft.com/office/drawing/2014/main" id="{1B66F5D4-E184-4EDC-983C-C63F93BCF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41735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4" name="Rectangle 294">
            <a:extLst>
              <a:ext uri="{FF2B5EF4-FFF2-40B4-BE49-F238E27FC236}">
                <a16:creationId xmlns:a16="http://schemas.microsoft.com/office/drawing/2014/main" id="{A3301865-0A9C-4E43-B90F-7326DEA13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507365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5" name="Rectangle 295">
            <a:extLst>
              <a:ext uri="{FF2B5EF4-FFF2-40B4-BE49-F238E27FC236}">
                <a16:creationId xmlns:a16="http://schemas.microsoft.com/office/drawing/2014/main" id="{264E7687-EE6E-40A2-B178-6264DD905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4146550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6" name="Rectangle 296">
            <a:extLst>
              <a:ext uri="{FF2B5EF4-FFF2-40B4-BE49-F238E27FC236}">
                <a16:creationId xmlns:a16="http://schemas.microsoft.com/office/drawing/2014/main" id="{EC0E955A-9C6B-4D89-8FD4-90E23F7FA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41735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7" name="Rectangle 297">
            <a:extLst>
              <a:ext uri="{FF2B5EF4-FFF2-40B4-BE49-F238E27FC236}">
                <a16:creationId xmlns:a16="http://schemas.microsoft.com/office/drawing/2014/main" id="{2469494E-F4A5-404F-A9E4-859417C3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8" name="Rectangle 298">
            <a:extLst>
              <a:ext uri="{FF2B5EF4-FFF2-40B4-BE49-F238E27FC236}">
                <a16:creationId xmlns:a16="http://schemas.microsoft.com/office/drawing/2014/main" id="{0114A3A7-0B23-4AB5-9CF7-8A0E13A65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37" name="Rectangle 307">
            <a:extLst>
              <a:ext uri="{FF2B5EF4-FFF2-40B4-BE49-F238E27FC236}">
                <a16:creationId xmlns:a16="http://schemas.microsoft.com/office/drawing/2014/main" id="{E7892152-E383-4AA2-B4F7-B58CD6DD3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507365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0" name="Rectangle 310">
            <a:extLst>
              <a:ext uri="{FF2B5EF4-FFF2-40B4-BE49-F238E27FC236}">
                <a16:creationId xmlns:a16="http://schemas.microsoft.com/office/drawing/2014/main" id="{91635631-A3B8-4E1B-954A-72BF321C7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3" name="Line 313">
            <a:extLst>
              <a:ext uri="{FF2B5EF4-FFF2-40B4-BE49-F238E27FC236}">
                <a16:creationId xmlns:a16="http://schemas.microsoft.com/office/drawing/2014/main" id="{5182C76B-C2A8-4736-9A5B-545461D761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2313" y="5389563"/>
            <a:ext cx="588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4" name="Rectangle 314">
            <a:extLst>
              <a:ext uri="{FF2B5EF4-FFF2-40B4-BE49-F238E27FC236}">
                <a16:creationId xmlns:a16="http://schemas.microsoft.com/office/drawing/2014/main" id="{0080DAA2-0DC1-44F7-8B16-ABC9C98D7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2313" y="5389563"/>
            <a:ext cx="588963" cy="95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5" name="Rectangle 315">
            <a:extLst>
              <a:ext uri="{FF2B5EF4-FFF2-40B4-BE49-F238E27FC236}">
                <a16:creationId xmlns:a16="http://schemas.microsoft.com/office/drawing/2014/main" id="{C15D5DA2-C887-4EC3-AA41-EF63F01C5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8" name="Rectangle 318">
            <a:extLst>
              <a:ext uri="{FF2B5EF4-FFF2-40B4-BE49-F238E27FC236}">
                <a16:creationId xmlns:a16="http://schemas.microsoft.com/office/drawing/2014/main" id="{0192D377-3014-4EF7-A67D-ACD4B0FD6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9" name="Rectangle 319">
            <a:extLst>
              <a:ext uri="{FF2B5EF4-FFF2-40B4-BE49-F238E27FC236}">
                <a16:creationId xmlns:a16="http://schemas.microsoft.com/office/drawing/2014/main" id="{D074ECC4-C496-4A8D-ADB9-634591334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4764088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0" name="Rectangle 320">
            <a:extLst>
              <a:ext uri="{FF2B5EF4-FFF2-40B4-BE49-F238E27FC236}">
                <a16:creationId xmlns:a16="http://schemas.microsoft.com/office/drawing/2014/main" id="{81E7AE8C-729A-4063-B0AF-85C97BA04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1" name="Rectangle 321">
            <a:extLst>
              <a:ext uri="{FF2B5EF4-FFF2-40B4-BE49-F238E27FC236}">
                <a16:creationId xmlns:a16="http://schemas.microsoft.com/office/drawing/2014/main" id="{05884EEB-D002-4043-BDDD-4A8ED17FA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47910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2" name="Rectangle 322">
            <a:extLst>
              <a:ext uri="{FF2B5EF4-FFF2-40B4-BE49-F238E27FC236}">
                <a16:creationId xmlns:a16="http://schemas.microsoft.com/office/drawing/2014/main" id="{0084E6F2-DF7F-4BF4-A829-E2219EDE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1" name="Rectangle 331">
            <a:extLst>
              <a:ext uri="{FF2B5EF4-FFF2-40B4-BE49-F238E27FC236}">
                <a16:creationId xmlns:a16="http://schemas.microsoft.com/office/drawing/2014/main" id="{DF7C2001-5D20-4084-B86B-BC466C390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68960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2" name="Rectangle 332">
            <a:extLst>
              <a:ext uri="{FF2B5EF4-FFF2-40B4-BE49-F238E27FC236}">
                <a16:creationId xmlns:a16="http://schemas.microsoft.com/office/drawing/2014/main" id="{A19857B0-F15B-4B6E-97DA-56DDAF0D0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0" y="4764088"/>
            <a:ext cx="25400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3" name="Rectangle 333">
            <a:extLst>
              <a:ext uri="{FF2B5EF4-FFF2-40B4-BE49-F238E27FC236}">
                <a16:creationId xmlns:a16="http://schemas.microsoft.com/office/drawing/2014/main" id="{E4DA0184-C00C-489A-8A93-7B3A8894D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00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4" name="Rectangle 334">
            <a:extLst>
              <a:ext uri="{FF2B5EF4-FFF2-40B4-BE49-F238E27FC236}">
                <a16:creationId xmlns:a16="http://schemas.microsoft.com/office/drawing/2014/main" id="{FB15280C-A056-4C1F-ABC8-E5CA19143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150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5" name="Rectangle 335">
            <a:extLst>
              <a:ext uri="{FF2B5EF4-FFF2-40B4-BE49-F238E27FC236}">
                <a16:creationId xmlns:a16="http://schemas.microsoft.com/office/drawing/2014/main" id="{D1C54711-2245-4FE6-9D81-189A5C864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7688" y="47910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8" name="Rectangle 338">
            <a:extLst>
              <a:ext uri="{FF2B5EF4-FFF2-40B4-BE49-F238E27FC236}">
                <a16:creationId xmlns:a16="http://schemas.microsoft.com/office/drawing/2014/main" id="{C26172B6-7764-48C3-99D4-32778A11A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99916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9" name="Rectangle 339">
            <a:extLst>
              <a:ext uri="{FF2B5EF4-FFF2-40B4-BE49-F238E27FC236}">
                <a16:creationId xmlns:a16="http://schemas.microsoft.com/office/drawing/2014/main" id="{8BBB7632-2A79-4C8C-B538-49BD52EE9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5381625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0" name="Rectangle 340">
            <a:extLst>
              <a:ext uri="{FF2B5EF4-FFF2-40B4-BE49-F238E27FC236}">
                <a16:creationId xmlns:a16="http://schemas.microsoft.com/office/drawing/2014/main" id="{2DD13126-6E97-4316-AF36-5E46C58F9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5408613"/>
            <a:ext cx="25400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1" name="Rectangle 341">
            <a:extLst>
              <a:ext uri="{FF2B5EF4-FFF2-40B4-BE49-F238E27FC236}">
                <a16:creationId xmlns:a16="http://schemas.microsoft.com/office/drawing/2014/main" id="{F37F3361-D1FE-4DC6-8692-228E11A48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5408613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2" name="Rectangle 342">
            <a:extLst>
              <a:ext uri="{FF2B5EF4-FFF2-40B4-BE49-F238E27FC236}">
                <a16:creationId xmlns:a16="http://schemas.microsoft.com/office/drawing/2014/main" id="{864DB2CB-D28A-442C-B1BA-A88B08026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5408613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Freeform 426">
            <a:extLst>
              <a:ext uri="{FF2B5EF4-FFF2-40B4-BE49-F238E27FC236}">
                <a16:creationId xmlns:a16="http://schemas.microsoft.com/office/drawing/2014/main" id="{B2007017-A3E1-415B-AD85-CC39395E27C1}"/>
              </a:ext>
            </a:extLst>
          </p:cNvPr>
          <p:cNvSpPr>
            <a:spLocks noEditPoints="1"/>
          </p:cNvSpPr>
          <p:nvPr/>
        </p:nvSpPr>
        <p:spPr bwMode="auto">
          <a:xfrm>
            <a:off x="885825" y="2066925"/>
            <a:ext cx="555625" cy="1177925"/>
          </a:xfrm>
          <a:custGeom>
            <a:avLst/>
            <a:gdLst>
              <a:gd name="T0" fmla="*/ 13 w 350"/>
              <a:gd name="T1" fmla="*/ 742 h 742"/>
              <a:gd name="T2" fmla="*/ 339 w 350"/>
              <a:gd name="T3" fmla="*/ 43 h 742"/>
              <a:gd name="T4" fmla="*/ 325 w 350"/>
              <a:gd name="T5" fmla="*/ 37 h 742"/>
              <a:gd name="T6" fmla="*/ 0 w 350"/>
              <a:gd name="T7" fmla="*/ 735 h 742"/>
              <a:gd name="T8" fmla="*/ 13 w 350"/>
              <a:gd name="T9" fmla="*/ 742 h 742"/>
              <a:gd name="T10" fmla="*/ 332 w 350"/>
              <a:gd name="T11" fmla="*/ 40 h 742"/>
              <a:gd name="T12" fmla="*/ 339 w 350"/>
              <a:gd name="T13" fmla="*/ 77 h 742"/>
              <a:gd name="T14" fmla="*/ 350 w 350"/>
              <a:gd name="T15" fmla="*/ 0 h 742"/>
              <a:gd name="T16" fmla="*/ 299 w 350"/>
              <a:gd name="T17" fmla="*/ 58 h 742"/>
              <a:gd name="T18" fmla="*/ 332 w 350"/>
              <a:gd name="T19" fmla="*/ 4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0" h="742">
                <a:moveTo>
                  <a:pt x="13" y="742"/>
                </a:moveTo>
                <a:lnTo>
                  <a:pt x="339" y="43"/>
                </a:lnTo>
                <a:lnTo>
                  <a:pt x="325" y="37"/>
                </a:lnTo>
                <a:lnTo>
                  <a:pt x="0" y="735"/>
                </a:lnTo>
                <a:lnTo>
                  <a:pt x="13" y="742"/>
                </a:lnTo>
                <a:close/>
                <a:moveTo>
                  <a:pt x="332" y="40"/>
                </a:moveTo>
                <a:lnTo>
                  <a:pt x="339" y="77"/>
                </a:lnTo>
                <a:lnTo>
                  <a:pt x="350" y="0"/>
                </a:lnTo>
                <a:lnTo>
                  <a:pt x="299" y="58"/>
                </a:lnTo>
                <a:lnTo>
                  <a:pt x="332" y="4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" name="Freeform 427">
            <a:extLst>
              <a:ext uri="{FF2B5EF4-FFF2-40B4-BE49-F238E27FC236}">
                <a16:creationId xmlns:a16="http://schemas.microsoft.com/office/drawing/2014/main" id="{DF6CB664-DECA-47A2-AA1A-A8E877C2994E}"/>
              </a:ext>
            </a:extLst>
          </p:cNvPr>
          <p:cNvSpPr>
            <a:spLocks noEditPoints="1"/>
          </p:cNvSpPr>
          <p:nvPr/>
        </p:nvSpPr>
        <p:spPr bwMode="auto">
          <a:xfrm>
            <a:off x="3344863" y="1397000"/>
            <a:ext cx="590550" cy="608013"/>
          </a:xfrm>
          <a:custGeom>
            <a:avLst/>
            <a:gdLst>
              <a:gd name="T0" fmla="*/ 11 w 372"/>
              <a:gd name="T1" fmla="*/ 383 h 383"/>
              <a:gd name="T2" fmla="*/ 346 w 372"/>
              <a:gd name="T3" fmla="*/ 37 h 383"/>
              <a:gd name="T4" fmla="*/ 335 w 372"/>
              <a:gd name="T5" fmla="*/ 27 h 383"/>
              <a:gd name="T6" fmla="*/ 0 w 372"/>
              <a:gd name="T7" fmla="*/ 373 h 383"/>
              <a:gd name="T8" fmla="*/ 11 w 372"/>
              <a:gd name="T9" fmla="*/ 383 h 383"/>
              <a:gd name="T10" fmla="*/ 341 w 372"/>
              <a:gd name="T11" fmla="*/ 32 h 383"/>
              <a:gd name="T12" fmla="*/ 336 w 372"/>
              <a:gd name="T13" fmla="*/ 69 h 383"/>
              <a:gd name="T14" fmla="*/ 372 w 372"/>
              <a:gd name="T15" fmla="*/ 0 h 383"/>
              <a:gd name="T16" fmla="*/ 304 w 372"/>
              <a:gd name="T17" fmla="*/ 38 h 383"/>
              <a:gd name="T18" fmla="*/ 341 w 372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2" h="383">
                <a:moveTo>
                  <a:pt x="11" y="383"/>
                </a:moveTo>
                <a:lnTo>
                  <a:pt x="346" y="37"/>
                </a:lnTo>
                <a:lnTo>
                  <a:pt x="335" y="27"/>
                </a:lnTo>
                <a:lnTo>
                  <a:pt x="0" y="373"/>
                </a:lnTo>
                <a:lnTo>
                  <a:pt x="11" y="383"/>
                </a:lnTo>
                <a:close/>
                <a:moveTo>
                  <a:pt x="341" y="32"/>
                </a:moveTo>
                <a:lnTo>
                  <a:pt x="336" y="69"/>
                </a:lnTo>
                <a:lnTo>
                  <a:pt x="372" y="0"/>
                </a:lnTo>
                <a:lnTo>
                  <a:pt x="304" y="38"/>
                </a:lnTo>
                <a:lnTo>
                  <a:pt x="341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" name="Freeform 428">
            <a:extLst>
              <a:ext uri="{FF2B5EF4-FFF2-40B4-BE49-F238E27FC236}">
                <a16:creationId xmlns:a16="http://schemas.microsoft.com/office/drawing/2014/main" id="{D22116A1-0D54-46E6-8980-176C11C70E49}"/>
              </a:ext>
            </a:extLst>
          </p:cNvPr>
          <p:cNvSpPr>
            <a:spLocks noEditPoints="1"/>
          </p:cNvSpPr>
          <p:nvPr/>
        </p:nvSpPr>
        <p:spPr bwMode="auto">
          <a:xfrm>
            <a:off x="3362325" y="2006600"/>
            <a:ext cx="573088" cy="606425"/>
          </a:xfrm>
          <a:custGeom>
            <a:avLst/>
            <a:gdLst>
              <a:gd name="T0" fmla="*/ 11 w 361"/>
              <a:gd name="T1" fmla="*/ 0 h 382"/>
              <a:gd name="T2" fmla="*/ 336 w 361"/>
              <a:gd name="T3" fmla="*/ 345 h 382"/>
              <a:gd name="T4" fmla="*/ 325 w 361"/>
              <a:gd name="T5" fmla="*/ 355 h 382"/>
              <a:gd name="T6" fmla="*/ 0 w 361"/>
              <a:gd name="T7" fmla="*/ 10 h 382"/>
              <a:gd name="T8" fmla="*/ 11 w 361"/>
              <a:gd name="T9" fmla="*/ 0 h 382"/>
              <a:gd name="T10" fmla="*/ 330 w 361"/>
              <a:gd name="T11" fmla="*/ 350 h 382"/>
              <a:gd name="T12" fmla="*/ 326 w 361"/>
              <a:gd name="T13" fmla="*/ 313 h 382"/>
              <a:gd name="T14" fmla="*/ 361 w 361"/>
              <a:gd name="T15" fmla="*/ 382 h 382"/>
              <a:gd name="T16" fmla="*/ 294 w 361"/>
              <a:gd name="T17" fmla="*/ 344 h 382"/>
              <a:gd name="T18" fmla="*/ 330 w 361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1" h="382">
                <a:moveTo>
                  <a:pt x="11" y="0"/>
                </a:moveTo>
                <a:lnTo>
                  <a:pt x="336" y="345"/>
                </a:lnTo>
                <a:lnTo>
                  <a:pt x="325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0" y="350"/>
                </a:moveTo>
                <a:lnTo>
                  <a:pt x="326" y="313"/>
                </a:lnTo>
                <a:lnTo>
                  <a:pt x="361" y="382"/>
                </a:lnTo>
                <a:lnTo>
                  <a:pt x="294" y="344"/>
                </a:lnTo>
                <a:lnTo>
                  <a:pt x="330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Freeform 429">
            <a:extLst>
              <a:ext uri="{FF2B5EF4-FFF2-40B4-BE49-F238E27FC236}">
                <a16:creationId xmlns:a16="http://schemas.microsoft.com/office/drawing/2014/main" id="{695A1FD3-1897-4050-B1AD-A5373752DE33}"/>
              </a:ext>
            </a:extLst>
          </p:cNvPr>
          <p:cNvSpPr>
            <a:spLocks noEditPoints="1"/>
          </p:cNvSpPr>
          <p:nvPr/>
        </p:nvSpPr>
        <p:spPr bwMode="auto">
          <a:xfrm>
            <a:off x="3362325" y="3865563"/>
            <a:ext cx="554038" cy="571500"/>
          </a:xfrm>
          <a:custGeom>
            <a:avLst/>
            <a:gdLst>
              <a:gd name="T0" fmla="*/ 11 w 349"/>
              <a:gd name="T1" fmla="*/ 360 h 360"/>
              <a:gd name="T2" fmla="*/ 324 w 349"/>
              <a:gd name="T3" fmla="*/ 37 h 360"/>
              <a:gd name="T4" fmla="*/ 313 w 349"/>
              <a:gd name="T5" fmla="*/ 27 h 360"/>
              <a:gd name="T6" fmla="*/ 0 w 349"/>
              <a:gd name="T7" fmla="*/ 350 h 360"/>
              <a:gd name="T8" fmla="*/ 11 w 349"/>
              <a:gd name="T9" fmla="*/ 360 h 360"/>
              <a:gd name="T10" fmla="*/ 319 w 349"/>
              <a:gd name="T11" fmla="*/ 32 h 360"/>
              <a:gd name="T12" fmla="*/ 314 w 349"/>
              <a:gd name="T13" fmla="*/ 68 h 360"/>
              <a:gd name="T14" fmla="*/ 349 w 349"/>
              <a:gd name="T15" fmla="*/ 0 h 360"/>
              <a:gd name="T16" fmla="*/ 282 w 349"/>
              <a:gd name="T17" fmla="*/ 38 h 360"/>
              <a:gd name="T18" fmla="*/ 319 w 349"/>
              <a:gd name="T19" fmla="*/ 3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9" h="360">
                <a:moveTo>
                  <a:pt x="11" y="360"/>
                </a:moveTo>
                <a:lnTo>
                  <a:pt x="324" y="37"/>
                </a:lnTo>
                <a:lnTo>
                  <a:pt x="313" y="27"/>
                </a:lnTo>
                <a:lnTo>
                  <a:pt x="0" y="350"/>
                </a:lnTo>
                <a:lnTo>
                  <a:pt x="11" y="360"/>
                </a:lnTo>
                <a:close/>
                <a:moveTo>
                  <a:pt x="319" y="32"/>
                </a:moveTo>
                <a:lnTo>
                  <a:pt x="314" y="68"/>
                </a:lnTo>
                <a:lnTo>
                  <a:pt x="349" y="0"/>
                </a:lnTo>
                <a:lnTo>
                  <a:pt x="282" y="38"/>
                </a:lnTo>
                <a:lnTo>
                  <a:pt x="319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" name="Freeform 430">
            <a:extLst>
              <a:ext uri="{FF2B5EF4-FFF2-40B4-BE49-F238E27FC236}">
                <a16:creationId xmlns:a16="http://schemas.microsoft.com/office/drawing/2014/main" id="{BC1C6259-0B38-4DDB-B275-DE76F64A5320}"/>
              </a:ext>
            </a:extLst>
          </p:cNvPr>
          <p:cNvSpPr>
            <a:spLocks noEditPoints="1"/>
          </p:cNvSpPr>
          <p:nvPr/>
        </p:nvSpPr>
        <p:spPr bwMode="auto">
          <a:xfrm>
            <a:off x="3344863" y="4475163"/>
            <a:ext cx="571500" cy="606425"/>
          </a:xfrm>
          <a:custGeom>
            <a:avLst/>
            <a:gdLst>
              <a:gd name="T0" fmla="*/ 11 w 360"/>
              <a:gd name="T1" fmla="*/ 0 h 382"/>
              <a:gd name="T2" fmla="*/ 335 w 360"/>
              <a:gd name="T3" fmla="*/ 345 h 382"/>
              <a:gd name="T4" fmla="*/ 325 w 360"/>
              <a:gd name="T5" fmla="*/ 355 h 382"/>
              <a:gd name="T6" fmla="*/ 0 w 360"/>
              <a:gd name="T7" fmla="*/ 10 h 382"/>
              <a:gd name="T8" fmla="*/ 11 w 360"/>
              <a:gd name="T9" fmla="*/ 0 h 382"/>
              <a:gd name="T10" fmla="*/ 330 w 360"/>
              <a:gd name="T11" fmla="*/ 350 h 382"/>
              <a:gd name="T12" fmla="*/ 326 w 360"/>
              <a:gd name="T13" fmla="*/ 313 h 382"/>
              <a:gd name="T14" fmla="*/ 360 w 360"/>
              <a:gd name="T15" fmla="*/ 382 h 382"/>
              <a:gd name="T16" fmla="*/ 294 w 360"/>
              <a:gd name="T17" fmla="*/ 344 h 382"/>
              <a:gd name="T18" fmla="*/ 330 w 360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0" h="382">
                <a:moveTo>
                  <a:pt x="11" y="0"/>
                </a:moveTo>
                <a:lnTo>
                  <a:pt x="335" y="345"/>
                </a:lnTo>
                <a:lnTo>
                  <a:pt x="325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0" y="350"/>
                </a:moveTo>
                <a:lnTo>
                  <a:pt x="326" y="313"/>
                </a:lnTo>
                <a:lnTo>
                  <a:pt x="360" y="382"/>
                </a:lnTo>
                <a:lnTo>
                  <a:pt x="294" y="344"/>
                </a:lnTo>
                <a:lnTo>
                  <a:pt x="330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4" name="Freeform 431">
            <a:extLst>
              <a:ext uri="{FF2B5EF4-FFF2-40B4-BE49-F238E27FC236}">
                <a16:creationId xmlns:a16="http://schemas.microsoft.com/office/drawing/2014/main" id="{A6857E1C-33DC-4E54-BB60-330DAE60F7F5}"/>
              </a:ext>
            </a:extLst>
          </p:cNvPr>
          <p:cNvSpPr>
            <a:spLocks noEditPoints="1"/>
          </p:cNvSpPr>
          <p:nvPr/>
        </p:nvSpPr>
        <p:spPr bwMode="auto">
          <a:xfrm>
            <a:off x="885825" y="3287713"/>
            <a:ext cx="555625" cy="1176338"/>
          </a:xfrm>
          <a:custGeom>
            <a:avLst/>
            <a:gdLst>
              <a:gd name="T0" fmla="*/ 13 w 350"/>
              <a:gd name="T1" fmla="*/ 0 h 741"/>
              <a:gd name="T2" fmla="*/ 339 w 350"/>
              <a:gd name="T3" fmla="*/ 698 h 741"/>
              <a:gd name="T4" fmla="*/ 325 w 350"/>
              <a:gd name="T5" fmla="*/ 704 h 741"/>
              <a:gd name="T6" fmla="*/ 0 w 350"/>
              <a:gd name="T7" fmla="*/ 6 h 741"/>
              <a:gd name="T8" fmla="*/ 13 w 350"/>
              <a:gd name="T9" fmla="*/ 0 h 741"/>
              <a:gd name="T10" fmla="*/ 332 w 350"/>
              <a:gd name="T11" fmla="*/ 701 h 741"/>
              <a:gd name="T12" fmla="*/ 339 w 350"/>
              <a:gd name="T13" fmla="*/ 665 h 741"/>
              <a:gd name="T14" fmla="*/ 350 w 350"/>
              <a:gd name="T15" fmla="*/ 741 h 741"/>
              <a:gd name="T16" fmla="*/ 299 w 350"/>
              <a:gd name="T17" fmla="*/ 684 h 741"/>
              <a:gd name="T18" fmla="*/ 332 w 350"/>
              <a:gd name="T19" fmla="*/ 701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0" h="741">
                <a:moveTo>
                  <a:pt x="13" y="0"/>
                </a:moveTo>
                <a:lnTo>
                  <a:pt x="339" y="698"/>
                </a:lnTo>
                <a:lnTo>
                  <a:pt x="325" y="704"/>
                </a:lnTo>
                <a:lnTo>
                  <a:pt x="0" y="6"/>
                </a:lnTo>
                <a:lnTo>
                  <a:pt x="13" y="0"/>
                </a:lnTo>
                <a:close/>
                <a:moveTo>
                  <a:pt x="332" y="701"/>
                </a:moveTo>
                <a:lnTo>
                  <a:pt x="339" y="665"/>
                </a:lnTo>
                <a:lnTo>
                  <a:pt x="350" y="741"/>
                </a:lnTo>
                <a:lnTo>
                  <a:pt x="299" y="684"/>
                </a:lnTo>
                <a:lnTo>
                  <a:pt x="332" y="701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5" name="Freeform 432">
            <a:extLst>
              <a:ext uri="{FF2B5EF4-FFF2-40B4-BE49-F238E27FC236}">
                <a16:creationId xmlns:a16="http://schemas.microsoft.com/office/drawing/2014/main" id="{87D2E77D-C2F6-4AB3-A6D2-F269BE066404}"/>
              </a:ext>
            </a:extLst>
          </p:cNvPr>
          <p:cNvSpPr>
            <a:spLocks noEditPoints="1"/>
          </p:cNvSpPr>
          <p:nvPr/>
        </p:nvSpPr>
        <p:spPr bwMode="auto">
          <a:xfrm>
            <a:off x="5819775" y="2005013"/>
            <a:ext cx="581025" cy="608013"/>
          </a:xfrm>
          <a:custGeom>
            <a:avLst/>
            <a:gdLst>
              <a:gd name="T0" fmla="*/ 11 w 366"/>
              <a:gd name="T1" fmla="*/ 383 h 383"/>
              <a:gd name="T2" fmla="*/ 341 w 366"/>
              <a:gd name="T3" fmla="*/ 38 h 383"/>
              <a:gd name="T4" fmla="*/ 330 w 366"/>
              <a:gd name="T5" fmla="*/ 27 h 383"/>
              <a:gd name="T6" fmla="*/ 0 w 366"/>
              <a:gd name="T7" fmla="*/ 373 h 383"/>
              <a:gd name="T8" fmla="*/ 11 w 366"/>
              <a:gd name="T9" fmla="*/ 383 h 383"/>
              <a:gd name="T10" fmla="*/ 335 w 366"/>
              <a:gd name="T11" fmla="*/ 32 h 383"/>
              <a:gd name="T12" fmla="*/ 331 w 366"/>
              <a:gd name="T13" fmla="*/ 69 h 383"/>
              <a:gd name="T14" fmla="*/ 366 w 366"/>
              <a:gd name="T15" fmla="*/ 0 h 383"/>
              <a:gd name="T16" fmla="*/ 299 w 366"/>
              <a:gd name="T17" fmla="*/ 38 h 383"/>
              <a:gd name="T18" fmla="*/ 335 w 366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3">
                <a:moveTo>
                  <a:pt x="11" y="383"/>
                </a:moveTo>
                <a:lnTo>
                  <a:pt x="341" y="38"/>
                </a:lnTo>
                <a:lnTo>
                  <a:pt x="330" y="27"/>
                </a:lnTo>
                <a:lnTo>
                  <a:pt x="0" y="373"/>
                </a:lnTo>
                <a:lnTo>
                  <a:pt x="11" y="383"/>
                </a:lnTo>
                <a:close/>
                <a:moveTo>
                  <a:pt x="335" y="32"/>
                </a:moveTo>
                <a:lnTo>
                  <a:pt x="331" y="69"/>
                </a:lnTo>
                <a:lnTo>
                  <a:pt x="366" y="0"/>
                </a:lnTo>
                <a:lnTo>
                  <a:pt x="299" y="38"/>
                </a:lnTo>
                <a:lnTo>
                  <a:pt x="335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Freeform 433">
            <a:extLst>
              <a:ext uri="{FF2B5EF4-FFF2-40B4-BE49-F238E27FC236}">
                <a16:creationId xmlns:a16="http://schemas.microsoft.com/office/drawing/2014/main" id="{EB737760-530F-4AF2-9B2D-81F5DF6F40B0}"/>
              </a:ext>
            </a:extLst>
          </p:cNvPr>
          <p:cNvSpPr>
            <a:spLocks noEditPoints="1"/>
          </p:cNvSpPr>
          <p:nvPr/>
        </p:nvSpPr>
        <p:spPr bwMode="auto">
          <a:xfrm>
            <a:off x="5811838" y="1371600"/>
            <a:ext cx="579438" cy="606425"/>
          </a:xfrm>
          <a:custGeom>
            <a:avLst/>
            <a:gdLst>
              <a:gd name="T0" fmla="*/ 10 w 365"/>
              <a:gd name="T1" fmla="*/ 0 h 382"/>
              <a:gd name="T2" fmla="*/ 340 w 365"/>
              <a:gd name="T3" fmla="*/ 345 h 382"/>
              <a:gd name="T4" fmla="*/ 330 w 365"/>
              <a:gd name="T5" fmla="*/ 356 h 382"/>
              <a:gd name="T6" fmla="*/ 0 w 365"/>
              <a:gd name="T7" fmla="*/ 10 h 382"/>
              <a:gd name="T8" fmla="*/ 10 w 365"/>
              <a:gd name="T9" fmla="*/ 0 h 382"/>
              <a:gd name="T10" fmla="*/ 335 w 365"/>
              <a:gd name="T11" fmla="*/ 350 h 382"/>
              <a:gd name="T12" fmla="*/ 330 w 365"/>
              <a:gd name="T13" fmla="*/ 314 h 382"/>
              <a:gd name="T14" fmla="*/ 365 w 365"/>
              <a:gd name="T15" fmla="*/ 382 h 382"/>
              <a:gd name="T16" fmla="*/ 298 w 365"/>
              <a:gd name="T17" fmla="*/ 344 h 382"/>
              <a:gd name="T18" fmla="*/ 335 w 365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5" h="382">
                <a:moveTo>
                  <a:pt x="10" y="0"/>
                </a:moveTo>
                <a:lnTo>
                  <a:pt x="340" y="345"/>
                </a:lnTo>
                <a:lnTo>
                  <a:pt x="330" y="356"/>
                </a:lnTo>
                <a:lnTo>
                  <a:pt x="0" y="10"/>
                </a:lnTo>
                <a:lnTo>
                  <a:pt x="10" y="0"/>
                </a:lnTo>
                <a:close/>
                <a:moveTo>
                  <a:pt x="335" y="350"/>
                </a:moveTo>
                <a:lnTo>
                  <a:pt x="330" y="314"/>
                </a:lnTo>
                <a:lnTo>
                  <a:pt x="365" y="382"/>
                </a:lnTo>
                <a:lnTo>
                  <a:pt x="298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" name="Freeform 434">
            <a:extLst>
              <a:ext uri="{FF2B5EF4-FFF2-40B4-BE49-F238E27FC236}">
                <a16:creationId xmlns:a16="http://schemas.microsoft.com/office/drawing/2014/main" id="{7652CAF2-F4B7-4BA3-A697-4D846A77F102}"/>
              </a:ext>
            </a:extLst>
          </p:cNvPr>
          <p:cNvSpPr>
            <a:spLocks noEditPoints="1"/>
          </p:cNvSpPr>
          <p:nvPr/>
        </p:nvSpPr>
        <p:spPr bwMode="auto">
          <a:xfrm>
            <a:off x="10766425" y="3336925"/>
            <a:ext cx="531813" cy="1722438"/>
          </a:xfrm>
          <a:custGeom>
            <a:avLst/>
            <a:gdLst>
              <a:gd name="T0" fmla="*/ 15 w 335"/>
              <a:gd name="T1" fmla="*/ 1085 h 1085"/>
              <a:gd name="T2" fmla="*/ 329 w 335"/>
              <a:gd name="T3" fmla="*/ 44 h 1085"/>
              <a:gd name="T4" fmla="*/ 315 w 335"/>
              <a:gd name="T5" fmla="*/ 40 h 1085"/>
              <a:gd name="T6" fmla="*/ 0 w 335"/>
              <a:gd name="T7" fmla="*/ 1080 h 1085"/>
              <a:gd name="T8" fmla="*/ 15 w 335"/>
              <a:gd name="T9" fmla="*/ 1085 h 1085"/>
              <a:gd name="T10" fmla="*/ 322 w 335"/>
              <a:gd name="T11" fmla="*/ 42 h 1085"/>
              <a:gd name="T12" fmla="*/ 335 w 335"/>
              <a:gd name="T13" fmla="*/ 77 h 1085"/>
              <a:gd name="T14" fmla="*/ 335 w 335"/>
              <a:gd name="T15" fmla="*/ 0 h 1085"/>
              <a:gd name="T16" fmla="*/ 292 w 335"/>
              <a:gd name="T17" fmla="*/ 64 h 1085"/>
              <a:gd name="T18" fmla="*/ 322 w 335"/>
              <a:gd name="T19" fmla="*/ 42 h 1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5" h="1085">
                <a:moveTo>
                  <a:pt x="15" y="1085"/>
                </a:moveTo>
                <a:lnTo>
                  <a:pt x="329" y="44"/>
                </a:lnTo>
                <a:lnTo>
                  <a:pt x="315" y="40"/>
                </a:lnTo>
                <a:lnTo>
                  <a:pt x="0" y="1080"/>
                </a:lnTo>
                <a:lnTo>
                  <a:pt x="15" y="1085"/>
                </a:lnTo>
                <a:close/>
                <a:moveTo>
                  <a:pt x="322" y="42"/>
                </a:moveTo>
                <a:lnTo>
                  <a:pt x="335" y="77"/>
                </a:lnTo>
                <a:lnTo>
                  <a:pt x="335" y="0"/>
                </a:lnTo>
                <a:lnTo>
                  <a:pt x="292" y="64"/>
                </a:lnTo>
                <a:lnTo>
                  <a:pt x="322" y="4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8" name="Freeform 435">
            <a:extLst>
              <a:ext uri="{FF2B5EF4-FFF2-40B4-BE49-F238E27FC236}">
                <a16:creationId xmlns:a16="http://schemas.microsoft.com/office/drawing/2014/main" id="{7A6FE69C-0A2B-45BC-85CD-589F56D8FA84}"/>
              </a:ext>
            </a:extLst>
          </p:cNvPr>
          <p:cNvSpPr>
            <a:spLocks noEditPoints="1"/>
          </p:cNvSpPr>
          <p:nvPr/>
        </p:nvSpPr>
        <p:spPr bwMode="auto">
          <a:xfrm>
            <a:off x="5842000" y="2982913"/>
            <a:ext cx="2936875" cy="866775"/>
          </a:xfrm>
          <a:custGeom>
            <a:avLst/>
            <a:gdLst>
              <a:gd name="T0" fmla="*/ 4 w 1850"/>
              <a:gd name="T1" fmla="*/ 546 h 546"/>
              <a:gd name="T2" fmla="*/ 1810 w 1850"/>
              <a:gd name="T3" fmla="*/ 20 h 546"/>
              <a:gd name="T4" fmla="*/ 1805 w 1850"/>
              <a:gd name="T5" fmla="*/ 6 h 546"/>
              <a:gd name="T6" fmla="*/ 0 w 1850"/>
              <a:gd name="T7" fmla="*/ 532 h 546"/>
              <a:gd name="T8" fmla="*/ 4 w 1850"/>
              <a:gd name="T9" fmla="*/ 546 h 546"/>
              <a:gd name="T10" fmla="*/ 1808 w 1850"/>
              <a:gd name="T11" fmla="*/ 13 h 546"/>
              <a:gd name="T12" fmla="*/ 1785 w 1850"/>
              <a:gd name="T13" fmla="*/ 43 h 546"/>
              <a:gd name="T14" fmla="*/ 1850 w 1850"/>
              <a:gd name="T15" fmla="*/ 0 h 546"/>
              <a:gd name="T16" fmla="*/ 1773 w 1850"/>
              <a:gd name="T17" fmla="*/ 0 h 546"/>
              <a:gd name="T18" fmla="*/ 1808 w 1850"/>
              <a:gd name="T19" fmla="*/ 13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50" h="546">
                <a:moveTo>
                  <a:pt x="4" y="546"/>
                </a:moveTo>
                <a:lnTo>
                  <a:pt x="1810" y="20"/>
                </a:lnTo>
                <a:lnTo>
                  <a:pt x="1805" y="6"/>
                </a:lnTo>
                <a:lnTo>
                  <a:pt x="0" y="532"/>
                </a:lnTo>
                <a:lnTo>
                  <a:pt x="4" y="546"/>
                </a:lnTo>
                <a:close/>
                <a:moveTo>
                  <a:pt x="1808" y="13"/>
                </a:moveTo>
                <a:lnTo>
                  <a:pt x="1785" y="43"/>
                </a:lnTo>
                <a:lnTo>
                  <a:pt x="1850" y="0"/>
                </a:lnTo>
                <a:lnTo>
                  <a:pt x="1773" y="0"/>
                </a:lnTo>
                <a:lnTo>
                  <a:pt x="1808" y="13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" name="Freeform 436">
            <a:extLst>
              <a:ext uri="{FF2B5EF4-FFF2-40B4-BE49-F238E27FC236}">
                <a16:creationId xmlns:a16="http://schemas.microsoft.com/office/drawing/2014/main" id="{0CD71B08-87E4-4415-A337-3495897F3445}"/>
              </a:ext>
            </a:extLst>
          </p:cNvPr>
          <p:cNvSpPr>
            <a:spLocks noEditPoints="1"/>
          </p:cNvSpPr>
          <p:nvPr/>
        </p:nvSpPr>
        <p:spPr bwMode="auto">
          <a:xfrm>
            <a:off x="8275638" y="2008188"/>
            <a:ext cx="520700" cy="869950"/>
          </a:xfrm>
          <a:custGeom>
            <a:avLst/>
            <a:gdLst>
              <a:gd name="T0" fmla="*/ 13 w 328"/>
              <a:gd name="T1" fmla="*/ 0 h 548"/>
              <a:gd name="T2" fmla="*/ 312 w 328"/>
              <a:gd name="T3" fmla="*/ 506 h 548"/>
              <a:gd name="T4" fmla="*/ 299 w 328"/>
              <a:gd name="T5" fmla="*/ 513 h 548"/>
              <a:gd name="T6" fmla="*/ 0 w 328"/>
              <a:gd name="T7" fmla="*/ 7 h 548"/>
              <a:gd name="T8" fmla="*/ 13 w 328"/>
              <a:gd name="T9" fmla="*/ 0 h 548"/>
              <a:gd name="T10" fmla="*/ 305 w 328"/>
              <a:gd name="T11" fmla="*/ 510 h 548"/>
              <a:gd name="T12" fmla="*/ 310 w 328"/>
              <a:gd name="T13" fmla="*/ 473 h 548"/>
              <a:gd name="T14" fmla="*/ 328 w 328"/>
              <a:gd name="T15" fmla="*/ 548 h 548"/>
              <a:gd name="T16" fmla="*/ 271 w 328"/>
              <a:gd name="T17" fmla="*/ 495 h 548"/>
              <a:gd name="T18" fmla="*/ 305 w 328"/>
              <a:gd name="T19" fmla="*/ 51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" h="548">
                <a:moveTo>
                  <a:pt x="13" y="0"/>
                </a:moveTo>
                <a:lnTo>
                  <a:pt x="312" y="506"/>
                </a:lnTo>
                <a:lnTo>
                  <a:pt x="299" y="513"/>
                </a:lnTo>
                <a:lnTo>
                  <a:pt x="0" y="7"/>
                </a:lnTo>
                <a:lnTo>
                  <a:pt x="13" y="0"/>
                </a:lnTo>
                <a:close/>
                <a:moveTo>
                  <a:pt x="305" y="510"/>
                </a:moveTo>
                <a:lnTo>
                  <a:pt x="310" y="473"/>
                </a:lnTo>
                <a:lnTo>
                  <a:pt x="328" y="548"/>
                </a:lnTo>
                <a:lnTo>
                  <a:pt x="271" y="495"/>
                </a:lnTo>
                <a:lnTo>
                  <a:pt x="305" y="51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0" name="Freeform 437">
            <a:extLst>
              <a:ext uri="{FF2B5EF4-FFF2-40B4-BE49-F238E27FC236}">
                <a16:creationId xmlns:a16="http://schemas.microsoft.com/office/drawing/2014/main" id="{B8BDF46D-E688-46DA-BEF3-935EBF7A1A54}"/>
              </a:ext>
            </a:extLst>
          </p:cNvPr>
          <p:cNvSpPr>
            <a:spLocks noEditPoints="1"/>
          </p:cNvSpPr>
          <p:nvPr/>
        </p:nvSpPr>
        <p:spPr bwMode="auto">
          <a:xfrm>
            <a:off x="5784850" y="3865563"/>
            <a:ext cx="588963" cy="519113"/>
          </a:xfrm>
          <a:custGeom>
            <a:avLst/>
            <a:gdLst>
              <a:gd name="T0" fmla="*/ 10 w 371"/>
              <a:gd name="T1" fmla="*/ 0 h 327"/>
              <a:gd name="T2" fmla="*/ 343 w 371"/>
              <a:gd name="T3" fmla="*/ 293 h 327"/>
              <a:gd name="T4" fmla="*/ 333 w 371"/>
              <a:gd name="T5" fmla="*/ 304 h 327"/>
              <a:gd name="T6" fmla="*/ 0 w 371"/>
              <a:gd name="T7" fmla="*/ 11 h 327"/>
              <a:gd name="T8" fmla="*/ 10 w 371"/>
              <a:gd name="T9" fmla="*/ 0 h 327"/>
              <a:gd name="T10" fmla="*/ 338 w 371"/>
              <a:gd name="T11" fmla="*/ 298 h 327"/>
              <a:gd name="T12" fmla="*/ 330 w 371"/>
              <a:gd name="T13" fmla="*/ 262 h 327"/>
              <a:gd name="T14" fmla="*/ 371 w 371"/>
              <a:gd name="T15" fmla="*/ 327 h 327"/>
              <a:gd name="T16" fmla="*/ 301 w 371"/>
              <a:gd name="T17" fmla="*/ 295 h 327"/>
              <a:gd name="T18" fmla="*/ 338 w 371"/>
              <a:gd name="T19" fmla="*/ 298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1" h="327">
                <a:moveTo>
                  <a:pt x="10" y="0"/>
                </a:moveTo>
                <a:lnTo>
                  <a:pt x="343" y="293"/>
                </a:lnTo>
                <a:lnTo>
                  <a:pt x="333" y="304"/>
                </a:lnTo>
                <a:lnTo>
                  <a:pt x="0" y="11"/>
                </a:lnTo>
                <a:lnTo>
                  <a:pt x="10" y="0"/>
                </a:lnTo>
                <a:close/>
                <a:moveTo>
                  <a:pt x="338" y="298"/>
                </a:moveTo>
                <a:lnTo>
                  <a:pt x="330" y="262"/>
                </a:lnTo>
                <a:lnTo>
                  <a:pt x="371" y="327"/>
                </a:lnTo>
                <a:lnTo>
                  <a:pt x="301" y="295"/>
                </a:lnTo>
                <a:lnTo>
                  <a:pt x="338" y="29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1" name="Freeform 438">
            <a:extLst>
              <a:ext uri="{FF2B5EF4-FFF2-40B4-BE49-F238E27FC236}">
                <a16:creationId xmlns:a16="http://schemas.microsoft.com/office/drawing/2014/main" id="{DDCF2313-DB03-43D2-8314-169B69BDE26E}"/>
              </a:ext>
            </a:extLst>
          </p:cNvPr>
          <p:cNvSpPr>
            <a:spLocks noEditPoints="1"/>
          </p:cNvSpPr>
          <p:nvPr/>
        </p:nvSpPr>
        <p:spPr bwMode="auto">
          <a:xfrm>
            <a:off x="5819775" y="5083175"/>
            <a:ext cx="581025" cy="606425"/>
          </a:xfrm>
          <a:custGeom>
            <a:avLst/>
            <a:gdLst>
              <a:gd name="T0" fmla="*/ 11 w 366"/>
              <a:gd name="T1" fmla="*/ 0 h 382"/>
              <a:gd name="T2" fmla="*/ 341 w 366"/>
              <a:gd name="T3" fmla="*/ 345 h 382"/>
              <a:gd name="T4" fmla="*/ 330 w 366"/>
              <a:gd name="T5" fmla="*/ 355 h 382"/>
              <a:gd name="T6" fmla="*/ 0 w 366"/>
              <a:gd name="T7" fmla="*/ 10 h 382"/>
              <a:gd name="T8" fmla="*/ 11 w 366"/>
              <a:gd name="T9" fmla="*/ 0 h 382"/>
              <a:gd name="T10" fmla="*/ 335 w 366"/>
              <a:gd name="T11" fmla="*/ 350 h 382"/>
              <a:gd name="T12" fmla="*/ 331 w 366"/>
              <a:gd name="T13" fmla="*/ 314 h 382"/>
              <a:gd name="T14" fmla="*/ 366 w 366"/>
              <a:gd name="T15" fmla="*/ 382 h 382"/>
              <a:gd name="T16" fmla="*/ 299 w 366"/>
              <a:gd name="T17" fmla="*/ 344 h 382"/>
              <a:gd name="T18" fmla="*/ 335 w 366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2">
                <a:moveTo>
                  <a:pt x="11" y="0"/>
                </a:moveTo>
                <a:lnTo>
                  <a:pt x="341" y="345"/>
                </a:lnTo>
                <a:lnTo>
                  <a:pt x="330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5" y="350"/>
                </a:moveTo>
                <a:lnTo>
                  <a:pt x="331" y="314"/>
                </a:lnTo>
                <a:lnTo>
                  <a:pt x="366" y="382"/>
                </a:lnTo>
                <a:lnTo>
                  <a:pt x="299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2" name="Freeform 439">
            <a:extLst>
              <a:ext uri="{FF2B5EF4-FFF2-40B4-BE49-F238E27FC236}">
                <a16:creationId xmlns:a16="http://schemas.microsoft.com/office/drawing/2014/main" id="{022F5441-7160-4882-98C6-938E78FF60A7}"/>
              </a:ext>
            </a:extLst>
          </p:cNvPr>
          <p:cNvSpPr>
            <a:spLocks noEditPoints="1"/>
          </p:cNvSpPr>
          <p:nvPr/>
        </p:nvSpPr>
        <p:spPr bwMode="auto">
          <a:xfrm>
            <a:off x="8286750" y="5081588"/>
            <a:ext cx="579438" cy="608013"/>
          </a:xfrm>
          <a:custGeom>
            <a:avLst/>
            <a:gdLst>
              <a:gd name="T0" fmla="*/ 10 w 365"/>
              <a:gd name="T1" fmla="*/ 383 h 383"/>
              <a:gd name="T2" fmla="*/ 340 w 365"/>
              <a:gd name="T3" fmla="*/ 38 h 383"/>
              <a:gd name="T4" fmla="*/ 330 w 365"/>
              <a:gd name="T5" fmla="*/ 27 h 383"/>
              <a:gd name="T6" fmla="*/ 0 w 365"/>
              <a:gd name="T7" fmla="*/ 373 h 383"/>
              <a:gd name="T8" fmla="*/ 10 w 365"/>
              <a:gd name="T9" fmla="*/ 383 h 383"/>
              <a:gd name="T10" fmla="*/ 335 w 365"/>
              <a:gd name="T11" fmla="*/ 32 h 383"/>
              <a:gd name="T12" fmla="*/ 330 w 365"/>
              <a:gd name="T13" fmla="*/ 69 h 383"/>
              <a:gd name="T14" fmla="*/ 365 w 365"/>
              <a:gd name="T15" fmla="*/ 0 h 383"/>
              <a:gd name="T16" fmla="*/ 298 w 365"/>
              <a:gd name="T17" fmla="*/ 38 h 383"/>
              <a:gd name="T18" fmla="*/ 335 w 365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5" h="383">
                <a:moveTo>
                  <a:pt x="10" y="383"/>
                </a:moveTo>
                <a:lnTo>
                  <a:pt x="340" y="38"/>
                </a:lnTo>
                <a:lnTo>
                  <a:pt x="330" y="27"/>
                </a:lnTo>
                <a:lnTo>
                  <a:pt x="0" y="373"/>
                </a:lnTo>
                <a:lnTo>
                  <a:pt x="10" y="383"/>
                </a:lnTo>
                <a:close/>
                <a:moveTo>
                  <a:pt x="335" y="32"/>
                </a:moveTo>
                <a:lnTo>
                  <a:pt x="330" y="69"/>
                </a:lnTo>
                <a:lnTo>
                  <a:pt x="365" y="0"/>
                </a:lnTo>
                <a:lnTo>
                  <a:pt x="298" y="38"/>
                </a:lnTo>
                <a:lnTo>
                  <a:pt x="335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3" name="Freeform 440">
            <a:extLst>
              <a:ext uri="{FF2B5EF4-FFF2-40B4-BE49-F238E27FC236}">
                <a16:creationId xmlns:a16="http://schemas.microsoft.com/office/drawing/2014/main" id="{0F25E7B8-9D48-45C6-9F69-EDF9B830F908}"/>
              </a:ext>
            </a:extLst>
          </p:cNvPr>
          <p:cNvSpPr>
            <a:spLocks noEditPoints="1"/>
          </p:cNvSpPr>
          <p:nvPr/>
        </p:nvSpPr>
        <p:spPr bwMode="auto">
          <a:xfrm>
            <a:off x="8277225" y="4448175"/>
            <a:ext cx="581025" cy="606425"/>
          </a:xfrm>
          <a:custGeom>
            <a:avLst/>
            <a:gdLst>
              <a:gd name="T0" fmla="*/ 11 w 366"/>
              <a:gd name="T1" fmla="*/ 0 h 382"/>
              <a:gd name="T2" fmla="*/ 340 w 366"/>
              <a:gd name="T3" fmla="*/ 345 h 382"/>
              <a:gd name="T4" fmla="*/ 330 w 366"/>
              <a:gd name="T5" fmla="*/ 356 h 382"/>
              <a:gd name="T6" fmla="*/ 0 w 366"/>
              <a:gd name="T7" fmla="*/ 10 h 382"/>
              <a:gd name="T8" fmla="*/ 11 w 366"/>
              <a:gd name="T9" fmla="*/ 0 h 382"/>
              <a:gd name="T10" fmla="*/ 335 w 366"/>
              <a:gd name="T11" fmla="*/ 350 h 382"/>
              <a:gd name="T12" fmla="*/ 331 w 366"/>
              <a:gd name="T13" fmla="*/ 314 h 382"/>
              <a:gd name="T14" fmla="*/ 366 w 366"/>
              <a:gd name="T15" fmla="*/ 382 h 382"/>
              <a:gd name="T16" fmla="*/ 299 w 366"/>
              <a:gd name="T17" fmla="*/ 344 h 382"/>
              <a:gd name="T18" fmla="*/ 335 w 366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2">
                <a:moveTo>
                  <a:pt x="11" y="0"/>
                </a:moveTo>
                <a:lnTo>
                  <a:pt x="340" y="345"/>
                </a:lnTo>
                <a:lnTo>
                  <a:pt x="330" y="356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5" y="350"/>
                </a:moveTo>
                <a:lnTo>
                  <a:pt x="331" y="314"/>
                </a:lnTo>
                <a:lnTo>
                  <a:pt x="366" y="382"/>
                </a:lnTo>
                <a:lnTo>
                  <a:pt x="299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4" name="Freeform 441">
            <a:extLst>
              <a:ext uri="{FF2B5EF4-FFF2-40B4-BE49-F238E27FC236}">
                <a16:creationId xmlns:a16="http://schemas.microsoft.com/office/drawing/2014/main" id="{172AA302-6601-489D-90CE-DB9948955256}"/>
              </a:ext>
            </a:extLst>
          </p:cNvPr>
          <p:cNvSpPr>
            <a:spLocks noEditPoints="1"/>
          </p:cNvSpPr>
          <p:nvPr/>
        </p:nvSpPr>
        <p:spPr bwMode="auto">
          <a:xfrm>
            <a:off x="5811838" y="4394200"/>
            <a:ext cx="596900" cy="608013"/>
          </a:xfrm>
          <a:custGeom>
            <a:avLst/>
            <a:gdLst>
              <a:gd name="T0" fmla="*/ 10 w 376"/>
              <a:gd name="T1" fmla="*/ 383 h 383"/>
              <a:gd name="T2" fmla="*/ 351 w 376"/>
              <a:gd name="T3" fmla="*/ 37 h 383"/>
              <a:gd name="T4" fmla="*/ 340 w 376"/>
              <a:gd name="T5" fmla="*/ 27 h 383"/>
              <a:gd name="T6" fmla="*/ 0 w 376"/>
              <a:gd name="T7" fmla="*/ 373 h 383"/>
              <a:gd name="T8" fmla="*/ 10 w 376"/>
              <a:gd name="T9" fmla="*/ 383 h 383"/>
              <a:gd name="T10" fmla="*/ 346 w 376"/>
              <a:gd name="T11" fmla="*/ 32 h 383"/>
              <a:gd name="T12" fmla="*/ 340 w 376"/>
              <a:gd name="T13" fmla="*/ 68 h 383"/>
              <a:gd name="T14" fmla="*/ 376 w 376"/>
              <a:gd name="T15" fmla="*/ 0 h 383"/>
              <a:gd name="T16" fmla="*/ 309 w 376"/>
              <a:gd name="T17" fmla="*/ 37 h 383"/>
              <a:gd name="T18" fmla="*/ 346 w 376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6" h="383">
                <a:moveTo>
                  <a:pt x="10" y="383"/>
                </a:moveTo>
                <a:lnTo>
                  <a:pt x="351" y="37"/>
                </a:lnTo>
                <a:lnTo>
                  <a:pt x="340" y="27"/>
                </a:lnTo>
                <a:lnTo>
                  <a:pt x="0" y="373"/>
                </a:lnTo>
                <a:lnTo>
                  <a:pt x="10" y="383"/>
                </a:lnTo>
                <a:close/>
                <a:moveTo>
                  <a:pt x="346" y="32"/>
                </a:moveTo>
                <a:lnTo>
                  <a:pt x="340" y="68"/>
                </a:lnTo>
                <a:lnTo>
                  <a:pt x="376" y="0"/>
                </a:lnTo>
                <a:lnTo>
                  <a:pt x="309" y="37"/>
                </a:lnTo>
                <a:lnTo>
                  <a:pt x="346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5" name="Freeform 442">
            <a:extLst>
              <a:ext uri="{FF2B5EF4-FFF2-40B4-BE49-F238E27FC236}">
                <a16:creationId xmlns:a16="http://schemas.microsoft.com/office/drawing/2014/main" id="{71717430-DA03-4227-B377-4C915F27563C}"/>
              </a:ext>
            </a:extLst>
          </p:cNvPr>
          <p:cNvSpPr>
            <a:spLocks noEditPoints="1"/>
          </p:cNvSpPr>
          <p:nvPr/>
        </p:nvSpPr>
        <p:spPr bwMode="auto">
          <a:xfrm>
            <a:off x="10764837" y="2921794"/>
            <a:ext cx="525463" cy="317500"/>
          </a:xfrm>
          <a:custGeom>
            <a:avLst/>
            <a:gdLst>
              <a:gd name="T0" fmla="*/ 7 w 331"/>
              <a:gd name="T1" fmla="*/ 0 h 200"/>
              <a:gd name="T2" fmla="*/ 296 w 331"/>
              <a:gd name="T3" fmla="*/ 172 h 200"/>
              <a:gd name="T4" fmla="*/ 289 w 331"/>
              <a:gd name="T5" fmla="*/ 184 h 200"/>
              <a:gd name="T6" fmla="*/ 0 w 331"/>
              <a:gd name="T7" fmla="*/ 13 h 200"/>
              <a:gd name="T8" fmla="*/ 7 w 331"/>
              <a:gd name="T9" fmla="*/ 0 h 200"/>
              <a:gd name="T10" fmla="*/ 293 w 331"/>
              <a:gd name="T11" fmla="*/ 178 h 200"/>
              <a:gd name="T12" fmla="*/ 279 w 331"/>
              <a:gd name="T13" fmla="*/ 144 h 200"/>
              <a:gd name="T14" fmla="*/ 331 w 331"/>
              <a:gd name="T15" fmla="*/ 200 h 200"/>
              <a:gd name="T16" fmla="*/ 256 w 331"/>
              <a:gd name="T17" fmla="*/ 182 h 200"/>
              <a:gd name="T18" fmla="*/ 293 w 331"/>
              <a:gd name="T19" fmla="*/ 178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1" h="200">
                <a:moveTo>
                  <a:pt x="7" y="0"/>
                </a:moveTo>
                <a:lnTo>
                  <a:pt x="296" y="172"/>
                </a:lnTo>
                <a:lnTo>
                  <a:pt x="289" y="184"/>
                </a:lnTo>
                <a:lnTo>
                  <a:pt x="0" y="13"/>
                </a:lnTo>
                <a:lnTo>
                  <a:pt x="7" y="0"/>
                </a:lnTo>
                <a:close/>
                <a:moveTo>
                  <a:pt x="293" y="178"/>
                </a:moveTo>
                <a:lnTo>
                  <a:pt x="279" y="144"/>
                </a:lnTo>
                <a:lnTo>
                  <a:pt x="331" y="200"/>
                </a:lnTo>
                <a:lnTo>
                  <a:pt x="256" y="182"/>
                </a:lnTo>
                <a:lnTo>
                  <a:pt x="293" y="17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7BFDB8-2A97-4997-87CA-DF0147176D06}"/>
              </a:ext>
            </a:extLst>
          </p:cNvPr>
          <p:cNvSpPr txBox="1"/>
          <p:nvPr/>
        </p:nvSpPr>
        <p:spPr>
          <a:xfrm>
            <a:off x="5182378" y="1807581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Max(C,D)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8BE79F5F-0040-4EFF-A074-3CAACEB20AF3}"/>
              </a:ext>
            </a:extLst>
          </p:cNvPr>
          <p:cNvSpPr txBox="1"/>
          <p:nvPr/>
        </p:nvSpPr>
        <p:spPr>
          <a:xfrm>
            <a:off x="5206985" y="4225353"/>
            <a:ext cx="1112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Max(E,F)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87BEC804-FD30-4116-B8DB-ADD5D4775956}"/>
              </a:ext>
            </a:extLst>
          </p:cNvPr>
          <p:cNvSpPr txBox="1"/>
          <p:nvPr/>
        </p:nvSpPr>
        <p:spPr>
          <a:xfrm>
            <a:off x="7646810" y="2698126"/>
            <a:ext cx="1152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Max(E,G)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7DF62D0-A2E0-4DEA-A51B-19A58B9DD6E4}"/>
              </a:ext>
            </a:extLst>
          </p:cNvPr>
          <p:cNvSpPr txBox="1"/>
          <p:nvPr/>
        </p:nvSpPr>
        <p:spPr>
          <a:xfrm>
            <a:off x="7734355" y="4911309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Max(H,I)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7F136BF-9283-49C0-B90A-C190ACFFC319}"/>
              </a:ext>
            </a:extLst>
          </p:cNvPr>
          <p:cNvSpPr txBox="1"/>
          <p:nvPr/>
        </p:nvSpPr>
        <p:spPr>
          <a:xfrm>
            <a:off x="10174343" y="3214087"/>
            <a:ext cx="10979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Max(J,K)</a:t>
            </a:r>
          </a:p>
        </p:txBody>
      </p:sp>
    </p:spTree>
    <p:extLst>
      <p:ext uri="{BB962C8B-B14F-4D97-AF65-F5344CB8AC3E}">
        <p14:creationId xmlns:p14="http://schemas.microsoft.com/office/powerpoint/2010/main" val="401883658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2" grpId="0"/>
      <p:bldP spid="31944" grpId="0"/>
      <p:bldP spid="31948" grpId="0"/>
      <p:bldP spid="31950" grpId="0"/>
      <p:bldP spid="31951" grpId="0"/>
      <p:bldP spid="31953" grpId="0"/>
      <p:bldP spid="31960" grpId="0"/>
      <p:bldP spid="31962" grpId="0"/>
      <p:bldP spid="31966" grpId="0"/>
      <p:bldP spid="31968" grpId="0"/>
      <p:bldP spid="31975" grpId="0"/>
      <p:bldP spid="31976" grpId="0"/>
      <p:bldP spid="31978" grpId="0"/>
      <p:bldP spid="31982" grpId="0"/>
      <p:bldP spid="31984" grpId="0"/>
      <p:bldP spid="31985" grpId="0"/>
      <p:bldP spid="31987" grpId="0"/>
      <p:bldP spid="31994" grpId="0"/>
      <p:bldP spid="31996" grpId="0"/>
      <p:bldP spid="31997" grpId="0"/>
      <p:bldP spid="31999" grpId="0"/>
      <p:bldP spid="32006" grpId="0"/>
      <p:bldP spid="32008" grpId="0"/>
      <p:bldP spid="2" grpId="0"/>
      <p:bldP spid="182" grpId="0"/>
      <p:bldP spid="183" grpId="0"/>
      <p:bldP spid="184" grpId="0"/>
      <p:bldP spid="1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>
          <a:xfrm>
            <a:off x="-1" y="0"/>
            <a:ext cx="12191997" cy="601662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Forward Path- Convergence Points</a:t>
            </a:r>
            <a:endParaRPr lang="en-US" dirty="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03838" y="2944814"/>
            <a:ext cx="1579562" cy="968375"/>
          </a:xfrm>
          <a:prstGeom prst="rect">
            <a:avLst/>
          </a:prstGeom>
          <a:solidFill>
            <a:srgbClr val="EAEAEA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3570289" y="2630339"/>
            <a:ext cx="1728787" cy="468312"/>
            <a:chOff x="1020" y="1502"/>
            <a:chExt cx="1089" cy="295"/>
          </a:xfrm>
        </p:grpSpPr>
        <p:sp>
          <p:nvSpPr>
            <p:cNvPr id="24597" name="Line 5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4598" name="Line 6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24581" name="Line 7"/>
          <p:cNvSpPr>
            <a:spLocks noChangeShapeType="1"/>
          </p:cNvSpPr>
          <p:nvPr/>
        </p:nvSpPr>
        <p:spPr bwMode="auto">
          <a:xfrm>
            <a:off x="3606801" y="3419475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4582" name="Group 8"/>
          <p:cNvGrpSpPr>
            <a:grpSpLocks/>
          </p:cNvGrpSpPr>
          <p:nvPr/>
        </p:nvGrpSpPr>
        <p:grpSpPr bwMode="auto">
          <a:xfrm flipV="1">
            <a:off x="3570289" y="3759978"/>
            <a:ext cx="1728787" cy="468312"/>
            <a:chOff x="1020" y="1502"/>
            <a:chExt cx="1089" cy="295"/>
          </a:xfrm>
        </p:grpSpPr>
        <p:sp>
          <p:nvSpPr>
            <p:cNvPr id="24595" name="Line 9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4596" name="Line 10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4506913" y="277207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24584" name="Text Box 12"/>
          <p:cNvSpPr txBox="1">
            <a:spLocks noChangeArrowheads="1"/>
          </p:cNvSpPr>
          <p:nvPr/>
        </p:nvSpPr>
        <p:spPr bwMode="auto">
          <a:xfrm>
            <a:off x="4518025" y="311194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30</a:t>
            </a: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4533900" y="345023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20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419213" y="2567378"/>
            <a:ext cx="11320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Max = 30</a:t>
            </a:r>
          </a:p>
        </p:txBody>
      </p:sp>
      <p:sp>
        <p:nvSpPr>
          <p:cNvPr id="24588" name="Line 16"/>
          <p:cNvSpPr>
            <a:spLocks noChangeShapeType="1"/>
          </p:cNvSpPr>
          <p:nvPr/>
        </p:nvSpPr>
        <p:spPr bwMode="auto">
          <a:xfrm>
            <a:off x="6918326" y="3078194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>
            <a:off x="6918326" y="3438557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6583858" y="258740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6865055" y="276446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ECEA4AD4-BA04-4341-9EC2-6EEF9C4AB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195" y="3121871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906C7C74-2997-4C42-8578-627186334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192" y="39131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26" name="Line 17">
            <a:extLst>
              <a:ext uri="{FF2B5EF4-FFF2-40B4-BE49-F238E27FC236}">
                <a16:creationId xmlns:a16="http://schemas.microsoft.com/office/drawing/2014/main" id="{913C8BC0-3F00-4042-BCFF-689BB390D4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2756" y="3774219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53C96564-4A5C-4C83-9006-9E6AE8783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0625" y="345753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411080535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3" grpId="0"/>
      <p:bldP spid="21" grpId="0"/>
      <p:bldP spid="25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Forward Path- Divergence Points</a:t>
            </a:r>
          </a:p>
        </p:txBody>
      </p:sp>
      <p:sp>
        <p:nvSpPr>
          <p:cNvPr id="31942" name="Rectangle 11">
            <a:extLst>
              <a:ext uri="{FF2B5EF4-FFF2-40B4-BE49-F238E27FC236}">
                <a16:creationId xmlns:a16="http://schemas.microsoft.com/office/drawing/2014/main" id="{D1D67838-78FA-412F-B4AE-CA82BA68B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1052513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43" name="Rectangle 12">
            <a:extLst>
              <a:ext uri="{FF2B5EF4-FFF2-40B4-BE49-F238E27FC236}">
                <a16:creationId xmlns:a16="http://schemas.microsoft.com/office/drawing/2014/main" id="{80016E5F-7B63-4C1A-B97B-69AD77A27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105251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44" name="Rectangle 13">
            <a:extLst>
              <a:ext uri="{FF2B5EF4-FFF2-40B4-BE49-F238E27FC236}">
                <a16:creationId xmlns:a16="http://schemas.microsoft.com/office/drawing/2014/main" id="{4E44818A-DD54-4398-8FA1-D5A8BF257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0" y="105251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46" name="Rectangle 15">
            <a:extLst>
              <a:ext uri="{FF2B5EF4-FFF2-40B4-BE49-F238E27FC236}">
                <a16:creationId xmlns:a16="http://schemas.microsoft.com/office/drawing/2014/main" id="{BB26D801-BC58-42AB-B8CF-EA0BD3637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136207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48" name="Rectangle 17">
            <a:extLst>
              <a:ext uri="{FF2B5EF4-FFF2-40B4-BE49-F238E27FC236}">
                <a16:creationId xmlns:a16="http://schemas.microsoft.com/office/drawing/2014/main" id="{456E02FA-84AA-4E32-888E-37840375A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167005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49" name="Rectangle 18">
            <a:extLst>
              <a:ext uri="{FF2B5EF4-FFF2-40B4-BE49-F238E27FC236}">
                <a16:creationId xmlns:a16="http://schemas.microsoft.com/office/drawing/2014/main" id="{953AB03E-8C55-4BCE-86CB-42CDFA3B3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513" y="1670050"/>
            <a:ext cx="290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0" name="Rectangle 19">
            <a:extLst>
              <a:ext uri="{FF2B5EF4-FFF2-40B4-BE49-F238E27FC236}">
                <a16:creationId xmlns:a16="http://schemas.microsoft.com/office/drawing/2014/main" id="{5F1EBF48-66C7-47FB-A43D-30CA55611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6035" y="1659239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51" name="Rectangle 20">
            <a:extLst>
              <a:ext uri="{FF2B5EF4-FFF2-40B4-BE49-F238E27FC236}">
                <a16:creationId xmlns:a16="http://schemas.microsoft.com/office/drawing/2014/main" id="{21217EC5-EB01-4451-B3E4-26CA55A4E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950" y="167005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52" name="Rectangle 21">
            <a:extLst>
              <a:ext uri="{FF2B5EF4-FFF2-40B4-BE49-F238E27FC236}">
                <a16:creationId xmlns:a16="http://schemas.microsoft.com/office/drawing/2014/main" id="{CC4604CB-737B-4BD3-8E05-304A0AEA0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5" y="1670050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3" name="Rectangle 22">
            <a:extLst>
              <a:ext uri="{FF2B5EF4-FFF2-40B4-BE49-F238E27FC236}">
                <a16:creationId xmlns:a16="http://schemas.microsoft.com/office/drawing/2014/main" id="{ECAA9F4E-883A-4F04-891A-52F935CE4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167005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55" name="Rectangle 24">
            <a:extLst>
              <a:ext uri="{FF2B5EF4-FFF2-40B4-BE49-F238E27FC236}">
                <a16:creationId xmlns:a16="http://schemas.microsoft.com/office/drawing/2014/main" id="{02096D54-6342-446F-A91F-6615C34A9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19780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58" name="Rectangle 27">
            <a:extLst>
              <a:ext uri="{FF2B5EF4-FFF2-40B4-BE49-F238E27FC236}">
                <a16:creationId xmlns:a16="http://schemas.microsoft.com/office/drawing/2014/main" id="{21043616-4A7C-4431-8473-BE6DB7C5D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19780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0" name="Rectangle 29">
            <a:extLst>
              <a:ext uri="{FF2B5EF4-FFF2-40B4-BE49-F238E27FC236}">
                <a16:creationId xmlns:a16="http://schemas.microsoft.com/office/drawing/2014/main" id="{72A3B7C6-CE54-4695-AAE8-43D31AA58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2287588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61" name="Rectangle 30">
            <a:extLst>
              <a:ext uri="{FF2B5EF4-FFF2-40B4-BE49-F238E27FC236}">
                <a16:creationId xmlns:a16="http://schemas.microsoft.com/office/drawing/2014/main" id="{37FE3E36-E0AD-486D-844C-052620ADF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488" y="2287588"/>
            <a:ext cx="300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2" name="Rectangle 31">
            <a:extLst>
              <a:ext uri="{FF2B5EF4-FFF2-40B4-BE49-F238E27FC236}">
                <a16:creationId xmlns:a16="http://schemas.microsoft.com/office/drawing/2014/main" id="{40A9A93F-7BF0-44D2-A364-39597795B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0" y="2287588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14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64" name="Rectangle 33">
            <a:extLst>
              <a:ext uri="{FF2B5EF4-FFF2-40B4-BE49-F238E27FC236}">
                <a16:creationId xmlns:a16="http://schemas.microsoft.com/office/drawing/2014/main" id="{F77B6CAB-F65F-468C-BA89-E32850540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2595563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6" name="Rectangle 35">
            <a:extLst>
              <a:ext uri="{FF2B5EF4-FFF2-40B4-BE49-F238E27FC236}">
                <a16:creationId xmlns:a16="http://schemas.microsoft.com/office/drawing/2014/main" id="{1E7647C9-E338-4211-A9D1-4ECF35CA6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1925" y="259556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67" name="Rectangle 36">
            <a:extLst>
              <a:ext uri="{FF2B5EF4-FFF2-40B4-BE49-F238E27FC236}">
                <a16:creationId xmlns:a16="http://schemas.microsoft.com/office/drawing/2014/main" id="{45B98853-5535-4462-BC1F-6935C5981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6775" y="2595563"/>
            <a:ext cx="22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68" name="Rectangle 37">
            <a:extLst>
              <a:ext uri="{FF2B5EF4-FFF2-40B4-BE49-F238E27FC236}">
                <a16:creationId xmlns:a16="http://schemas.microsoft.com/office/drawing/2014/main" id="{CE58C236-2D1C-4B8F-B383-C64069458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5413" y="259556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28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69" name="Rectangle 38">
            <a:extLst>
              <a:ext uri="{FF2B5EF4-FFF2-40B4-BE49-F238E27FC236}">
                <a16:creationId xmlns:a16="http://schemas.microsoft.com/office/drawing/2014/main" id="{F8CFC116-C009-4B05-BCD2-ED66F0651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8" y="2903538"/>
            <a:ext cx="263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1" name="Rectangle 40">
            <a:extLst>
              <a:ext uri="{FF2B5EF4-FFF2-40B4-BE49-F238E27FC236}">
                <a16:creationId xmlns:a16="http://schemas.microsoft.com/office/drawing/2014/main" id="{CA723DDE-5E86-452E-BEE0-0835DBC8E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290353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3" name="Rectangle 42">
            <a:extLst>
              <a:ext uri="{FF2B5EF4-FFF2-40B4-BE49-F238E27FC236}">
                <a16:creationId xmlns:a16="http://schemas.microsoft.com/office/drawing/2014/main" id="{F5109EB3-EA2E-40A1-A92D-8EEAFC8E6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1288" y="2903538"/>
            <a:ext cx="290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4" name="Rectangle 43">
            <a:extLst>
              <a:ext uri="{FF2B5EF4-FFF2-40B4-BE49-F238E27FC236}">
                <a16:creationId xmlns:a16="http://schemas.microsoft.com/office/drawing/2014/main" id="{DD1EED07-298C-41AF-A439-513D6C101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3213100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5" name="Rectangle 44">
            <a:extLst>
              <a:ext uri="{FF2B5EF4-FFF2-40B4-BE49-F238E27FC236}">
                <a16:creationId xmlns:a16="http://schemas.microsoft.com/office/drawing/2014/main" id="{547B6CD4-8521-44C4-8BDB-A67F1586B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7313" y="321310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</a:rPr>
              <a:t>28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1976" name="Rectangle 45">
            <a:extLst>
              <a:ext uri="{FF2B5EF4-FFF2-40B4-BE49-F238E27FC236}">
                <a16:creationId xmlns:a16="http://schemas.microsoft.com/office/drawing/2014/main" id="{BD2CFAD8-AE00-42C7-BD7B-BF753CA03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3521075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77" name="Rectangle 46">
            <a:extLst>
              <a:ext uri="{FF2B5EF4-FFF2-40B4-BE49-F238E27FC236}">
                <a16:creationId xmlns:a16="http://schemas.microsoft.com/office/drawing/2014/main" id="{C33E3D09-7F3B-4009-AA27-A896E9E88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352107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78" name="Rectangle 47">
            <a:extLst>
              <a:ext uri="{FF2B5EF4-FFF2-40B4-BE49-F238E27FC236}">
                <a16:creationId xmlns:a16="http://schemas.microsoft.com/office/drawing/2014/main" id="{DD4FC95F-08D6-4653-9763-2E76DC03B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63" y="3521075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0" name="Rectangle 49">
            <a:extLst>
              <a:ext uri="{FF2B5EF4-FFF2-40B4-BE49-F238E27FC236}">
                <a16:creationId xmlns:a16="http://schemas.microsoft.com/office/drawing/2014/main" id="{75C3A9DB-DA5E-4770-806C-CB612073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383063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2" name="Rectangle 51">
            <a:extLst>
              <a:ext uri="{FF2B5EF4-FFF2-40B4-BE49-F238E27FC236}">
                <a16:creationId xmlns:a16="http://schemas.microsoft.com/office/drawing/2014/main" id="{7B2C67B8-26E1-41B9-82CD-0742290F5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4138613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3" name="Rectangle 52">
            <a:extLst>
              <a:ext uri="{FF2B5EF4-FFF2-40B4-BE49-F238E27FC236}">
                <a16:creationId xmlns:a16="http://schemas.microsoft.com/office/drawing/2014/main" id="{31C6EAF4-20B2-4B59-AE52-18DEF147A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413861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4" name="Rectangle 53">
            <a:extLst>
              <a:ext uri="{FF2B5EF4-FFF2-40B4-BE49-F238E27FC236}">
                <a16:creationId xmlns:a16="http://schemas.microsoft.com/office/drawing/2014/main" id="{6FFA65FE-50F8-4A9D-93FA-DB887319F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988" y="4138613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5" name="Rectangle 54">
            <a:extLst>
              <a:ext uri="{FF2B5EF4-FFF2-40B4-BE49-F238E27FC236}">
                <a16:creationId xmlns:a16="http://schemas.microsoft.com/office/drawing/2014/main" id="{9B650CC8-66F5-46CE-8A80-F3F8BAFF1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863" y="4138613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6" name="Rectangle 55">
            <a:extLst>
              <a:ext uri="{FF2B5EF4-FFF2-40B4-BE49-F238E27FC236}">
                <a16:creationId xmlns:a16="http://schemas.microsoft.com/office/drawing/2014/main" id="{54915F20-C044-4738-B3C9-65CD1BE95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5" y="4138613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87" name="Rectangle 56">
            <a:extLst>
              <a:ext uri="{FF2B5EF4-FFF2-40B4-BE49-F238E27FC236}">
                <a16:creationId xmlns:a16="http://schemas.microsoft.com/office/drawing/2014/main" id="{7B807E9A-54B0-442A-A3E5-21091F79E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413861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89" name="Rectangle 58">
            <a:extLst>
              <a:ext uri="{FF2B5EF4-FFF2-40B4-BE49-F238E27FC236}">
                <a16:creationId xmlns:a16="http://schemas.microsoft.com/office/drawing/2014/main" id="{3B478A56-77FB-474E-817D-62DFF9D0E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444658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2" name="Rectangle 61">
            <a:extLst>
              <a:ext uri="{FF2B5EF4-FFF2-40B4-BE49-F238E27FC236}">
                <a16:creationId xmlns:a16="http://schemas.microsoft.com/office/drawing/2014/main" id="{167D8BB2-52EF-4601-8691-CE0CB87DA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4446588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4" name="Rectangle 63">
            <a:extLst>
              <a:ext uri="{FF2B5EF4-FFF2-40B4-BE49-F238E27FC236}">
                <a16:creationId xmlns:a16="http://schemas.microsoft.com/office/drawing/2014/main" id="{9429EA0A-0480-446B-80D7-B9AFE985E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475615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95" name="Rectangle 64">
            <a:extLst>
              <a:ext uri="{FF2B5EF4-FFF2-40B4-BE49-F238E27FC236}">
                <a16:creationId xmlns:a16="http://schemas.microsoft.com/office/drawing/2014/main" id="{96E961F9-71EA-4F9C-94C9-D85B0DEC6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4756150"/>
            <a:ext cx="263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6" name="Rectangle 65">
            <a:extLst>
              <a:ext uri="{FF2B5EF4-FFF2-40B4-BE49-F238E27FC236}">
                <a16:creationId xmlns:a16="http://schemas.microsoft.com/office/drawing/2014/main" id="{A2CEBA5F-AEBC-426E-AF1E-C771BC858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963" y="475615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97" name="Rectangle 66">
            <a:extLst>
              <a:ext uri="{FF2B5EF4-FFF2-40B4-BE49-F238E27FC236}">
                <a16:creationId xmlns:a16="http://schemas.microsoft.com/office/drawing/2014/main" id="{6A4EE418-D29A-4825-A852-87AB84330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1925" y="475615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998" name="Rectangle 67">
            <a:extLst>
              <a:ext uri="{FF2B5EF4-FFF2-40B4-BE49-F238E27FC236}">
                <a16:creationId xmlns:a16="http://schemas.microsoft.com/office/drawing/2014/main" id="{8B7D0B8A-C8C5-44E0-B894-78A03C6E0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475615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99" name="Rectangle 68">
            <a:extLst>
              <a:ext uri="{FF2B5EF4-FFF2-40B4-BE49-F238E27FC236}">
                <a16:creationId xmlns:a16="http://schemas.microsoft.com/office/drawing/2014/main" id="{88FAB531-56B8-42DF-8717-1B8CACA93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5413" y="475615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2001" name="Rectangle 70">
            <a:extLst>
              <a:ext uri="{FF2B5EF4-FFF2-40B4-BE49-F238E27FC236}">
                <a16:creationId xmlns:a16="http://schemas.microsoft.com/office/drawing/2014/main" id="{552B81D5-EFFF-495A-B1F3-68D8846DE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50641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4" name="Rectangle 73">
            <a:extLst>
              <a:ext uri="{FF2B5EF4-FFF2-40B4-BE49-F238E27FC236}">
                <a16:creationId xmlns:a16="http://schemas.microsoft.com/office/drawing/2014/main" id="{1EBA28BF-608A-4809-8112-85B134770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9788" y="5064125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6" name="Rectangle 75">
            <a:extLst>
              <a:ext uri="{FF2B5EF4-FFF2-40B4-BE49-F238E27FC236}">
                <a16:creationId xmlns:a16="http://schemas.microsoft.com/office/drawing/2014/main" id="{244A04E8-5AD3-477D-9934-0CB6FA78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863" y="537210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2007" name="Rectangle 76">
            <a:extLst>
              <a:ext uri="{FF2B5EF4-FFF2-40B4-BE49-F238E27FC236}">
                <a16:creationId xmlns:a16="http://schemas.microsoft.com/office/drawing/2014/main" id="{FEBE6272-7967-4EDE-B066-A1291BE2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325" y="5372100"/>
            <a:ext cx="211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08" name="Rectangle 77">
            <a:extLst>
              <a:ext uri="{FF2B5EF4-FFF2-40B4-BE49-F238E27FC236}">
                <a16:creationId xmlns:a16="http://schemas.microsoft.com/office/drawing/2014/main" id="{FC987544-2767-40A6-B5BE-3A01A146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537210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2010" name="Rectangle 79">
            <a:extLst>
              <a:ext uri="{FF2B5EF4-FFF2-40B4-BE49-F238E27FC236}">
                <a16:creationId xmlns:a16="http://schemas.microsoft.com/office/drawing/2014/main" id="{B12B3C48-2976-4AA3-BCA1-880022AC7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5681663"/>
            <a:ext cx="27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16" name="Rectangle 85">
            <a:extLst>
              <a:ext uri="{FF2B5EF4-FFF2-40B4-BE49-F238E27FC236}">
                <a16:creationId xmlns:a16="http://schemas.microsoft.com/office/drawing/2014/main" id="{91EA514D-8BED-443D-8E86-91D4AAB5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06203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25" name="Rectangle 94">
            <a:extLst>
              <a:ext uri="{FF2B5EF4-FFF2-40B4-BE49-F238E27FC236}">
                <a16:creationId xmlns:a16="http://schemas.microsoft.com/office/drawing/2014/main" id="{CF603408-1524-45D9-8E37-2F27BBC7A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37001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0" name="Rectangle 99">
            <a:extLst>
              <a:ext uri="{FF2B5EF4-FFF2-40B4-BE49-F238E27FC236}">
                <a16:creationId xmlns:a16="http://schemas.microsoft.com/office/drawing/2014/main" id="{EDAFD3C2-9C1E-4E9A-A14B-3E86FA226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3" name="Rectangle 102">
            <a:extLst>
              <a:ext uri="{FF2B5EF4-FFF2-40B4-BE49-F238E27FC236}">
                <a16:creationId xmlns:a16="http://schemas.microsoft.com/office/drawing/2014/main" id="{A5C5F7C8-BC6A-4B4E-B5E2-22EB7C635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38" name="Rectangle 107">
            <a:extLst>
              <a:ext uri="{FF2B5EF4-FFF2-40B4-BE49-F238E27FC236}">
                <a16:creationId xmlns:a16="http://schemas.microsoft.com/office/drawing/2014/main" id="{9C5C5140-CBA6-4772-AD62-A8BE668E4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1679575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7" name="Rectangle 116">
            <a:extLst>
              <a:ext uri="{FF2B5EF4-FFF2-40B4-BE49-F238E27FC236}">
                <a16:creationId xmlns:a16="http://schemas.microsoft.com/office/drawing/2014/main" id="{323028D3-EB35-4051-BB9D-49135AB46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987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8" name="Rectangle 117">
            <a:extLst>
              <a:ext uri="{FF2B5EF4-FFF2-40B4-BE49-F238E27FC236}">
                <a16:creationId xmlns:a16="http://schemas.microsoft.com/office/drawing/2014/main" id="{A8440863-6EB3-4121-A797-B85EA19AC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1062038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49" name="Rectangle 118">
            <a:extLst>
              <a:ext uri="{FF2B5EF4-FFF2-40B4-BE49-F238E27FC236}">
                <a16:creationId xmlns:a16="http://schemas.microsoft.com/office/drawing/2014/main" id="{A5D1AEF4-240B-4B19-A727-FE35781ED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10874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50" name="Rectangle 119">
            <a:extLst>
              <a:ext uri="{FF2B5EF4-FFF2-40B4-BE49-F238E27FC236}">
                <a16:creationId xmlns:a16="http://schemas.microsoft.com/office/drawing/2014/main" id="{5E58D1A1-5A01-4097-ACE1-FD1FC6BEB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10874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51" name="Rectangle 120">
            <a:extLst>
              <a:ext uri="{FF2B5EF4-FFF2-40B4-BE49-F238E27FC236}">
                <a16:creationId xmlns:a16="http://schemas.microsoft.com/office/drawing/2014/main" id="{313F2249-D213-48A1-999D-64174779D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10874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0" name="Rectangle 129">
            <a:extLst>
              <a:ext uri="{FF2B5EF4-FFF2-40B4-BE49-F238E27FC236}">
                <a16:creationId xmlns:a16="http://schemas.microsoft.com/office/drawing/2014/main" id="{6AB000E4-FA47-4480-A72F-86341A8AA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1987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3" name="Rectangle 132">
            <a:extLst>
              <a:ext uri="{FF2B5EF4-FFF2-40B4-BE49-F238E27FC236}">
                <a16:creationId xmlns:a16="http://schemas.microsoft.com/office/drawing/2014/main" id="{3F88D2E1-AED5-42AF-AA23-745D53340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68" name="Rectangle 137">
            <a:extLst>
              <a:ext uri="{FF2B5EF4-FFF2-40B4-BE49-F238E27FC236}">
                <a16:creationId xmlns:a16="http://schemas.microsoft.com/office/drawing/2014/main" id="{5D28440B-8E6C-4147-8AB3-E1B975AEC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1" name="Rectangle 140">
            <a:extLst>
              <a:ext uri="{FF2B5EF4-FFF2-40B4-BE49-F238E27FC236}">
                <a16:creationId xmlns:a16="http://schemas.microsoft.com/office/drawing/2014/main" id="{C9CB3E35-53B7-4841-A310-E41E509C4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22955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2" name="Rectangle 141">
            <a:extLst>
              <a:ext uri="{FF2B5EF4-FFF2-40B4-BE49-F238E27FC236}">
                <a16:creationId xmlns:a16="http://schemas.microsoft.com/office/drawing/2014/main" id="{48B0CB18-1B75-4594-9C50-3EBB416C0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1679575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3" name="Rectangle 142">
            <a:extLst>
              <a:ext uri="{FF2B5EF4-FFF2-40B4-BE49-F238E27FC236}">
                <a16:creationId xmlns:a16="http://schemas.microsoft.com/office/drawing/2014/main" id="{D492A5CD-6A05-416A-8E9F-8FF87A862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74" name="Rectangle 143">
            <a:extLst>
              <a:ext uri="{FF2B5EF4-FFF2-40B4-BE49-F238E27FC236}">
                <a16:creationId xmlns:a16="http://schemas.microsoft.com/office/drawing/2014/main" id="{9F1FBEFE-7151-4D78-B759-69A0A2B6A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2075" name="Rectangle 144">
            <a:extLst>
              <a:ext uri="{FF2B5EF4-FFF2-40B4-BE49-F238E27FC236}">
                <a16:creationId xmlns:a16="http://schemas.microsoft.com/office/drawing/2014/main" id="{2C53A93E-334B-4A39-B772-5BB5BA765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17049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2084" name="Rectangle 153">
            <a:extLst>
              <a:ext uri="{FF2B5EF4-FFF2-40B4-BE49-F238E27FC236}">
                <a16:creationId xmlns:a16="http://schemas.microsoft.com/office/drawing/2014/main" id="{FCF66B89-6A8C-4432-9A43-FF702314A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60508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5" name="Rectangle 154">
            <a:extLst>
              <a:ext uri="{FF2B5EF4-FFF2-40B4-BE49-F238E27FC236}">
                <a16:creationId xmlns:a16="http://schemas.microsoft.com/office/drawing/2014/main" id="{9B74C14F-C533-4AFC-AB16-238716EC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1679575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6" name="Rectangle 155">
            <a:extLst>
              <a:ext uri="{FF2B5EF4-FFF2-40B4-BE49-F238E27FC236}">
                <a16:creationId xmlns:a16="http://schemas.microsoft.com/office/drawing/2014/main" id="{F5A6D203-0970-42D5-B648-8418BA5C0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17049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7" name="Rectangle 156">
            <a:extLst>
              <a:ext uri="{FF2B5EF4-FFF2-40B4-BE49-F238E27FC236}">
                <a16:creationId xmlns:a16="http://schemas.microsoft.com/office/drawing/2014/main" id="{67C31511-C9C2-4518-BFAF-1E644FBCB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88" name="Rectangle 157">
            <a:extLst>
              <a:ext uri="{FF2B5EF4-FFF2-40B4-BE49-F238E27FC236}">
                <a16:creationId xmlns:a16="http://schemas.microsoft.com/office/drawing/2014/main" id="{83B75488-E7C0-4264-9CF2-B213F5420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17049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93" name="Rectangle 162">
            <a:extLst>
              <a:ext uri="{FF2B5EF4-FFF2-40B4-BE49-F238E27FC236}">
                <a16:creationId xmlns:a16="http://schemas.microsoft.com/office/drawing/2014/main" id="{0EAC7A20-20D5-4A6F-A16E-988D271FA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2605088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098" name="Rectangle 167">
            <a:extLst>
              <a:ext uri="{FF2B5EF4-FFF2-40B4-BE49-F238E27FC236}">
                <a16:creationId xmlns:a16="http://schemas.microsoft.com/office/drawing/2014/main" id="{2D789FE7-4184-4D51-97FA-5D3ADE0F1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2913063"/>
            <a:ext cx="6175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01" name="Rectangle 170">
            <a:extLst>
              <a:ext uri="{FF2B5EF4-FFF2-40B4-BE49-F238E27FC236}">
                <a16:creationId xmlns:a16="http://schemas.microsoft.com/office/drawing/2014/main" id="{86BD2431-6A48-4C5C-99ED-E844F9B07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291306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10" name="Rectangle 179">
            <a:extLst>
              <a:ext uri="{FF2B5EF4-FFF2-40B4-BE49-F238E27FC236}">
                <a16:creationId xmlns:a16="http://schemas.microsoft.com/office/drawing/2014/main" id="{C4A094B8-A215-492D-95C5-9B7001547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2913063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15" name="Rectangle 184">
            <a:extLst>
              <a:ext uri="{FF2B5EF4-FFF2-40B4-BE49-F238E27FC236}">
                <a16:creationId xmlns:a16="http://schemas.microsoft.com/office/drawing/2014/main" id="{E4BB533F-05DA-4602-8BA8-B152E2B7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2913063"/>
            <a:ext cx="615950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0" name="Rectangle 189">
            <a:extLst>
              <a:ext uri="{FF2B5EF4-FFF2-40B4-BE49-F238E27FC236}">
                <a16:creationId xmlns:a16="http://schemas.microsoft.com/office/drawing/2014/main" id="{43FDCA92-9034-4675-BCDA-5BE6B8FC4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221038"/>
            <a:ext cx="6175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1" name="Rectangle 190">
            <a:extLst>
              <a:ext uri="{FF2B5EF4-FFF2-40B4-BE49-F238E27FC236}">
                <a16:creationId xmlns:a16="http://schemas.microsoft.com/office/drawing/2014/main" id="{EE3EBB1A-CE5A-4073-B7E3-492D307E0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2295525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2" name="Rectangle 191">
            <a:extLst>
              <a:ext uri="{FF2B5EF4-FFF2-40B4-BE49-F238E27FC236}">
                <a16:creationId xmlns:a16="http://schemas.microsoft.com/office/drawing/2014/main" id="{21DA8435-B54F-46CF-954B-3092A1919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2322513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3" name="Rectangle 192">
            <a:extLst>
              <a:ext uri="{FF2B5EF4-FFF2-40B4-BE49-F238E27FC236}">
                <a16:creationId xmlns:a16="http://schemas.microsoft.com/office/drawing/2014/main" id="{D6E6B7E0-7ACF-4CA7-9D37-03F17B831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2322513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4" name="Rectangle 193">
            <a:extLst>
              <a:ext uri="{FF2B5EF4-FFF2-40B4-BE49-F238E27FC236}">
                <a16:creationId xmlns:a16="http://schemas.microsoft.com/office/drawing/2014/main" id="{B48645ED-DE1A-4687-A0A8-A9F09CFC5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2322513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27" name="Rectangle 196">
            <a:extLst>
              <a:ext uri="{FF2B5EF4-FFF2-40B4-BE49-F238E27FC236}">
                <a16:creationId xmlns:a16="http://schemas.microsoft.com/office/drawing/2014/main" id="{00DA38E9-BA9D-4005-BE74-CC7DBDCF9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322103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32" name="Rectangle 201">
            <a:extLst>
              <a:ext uri="{FF2B5EF4-FFF2-40B4-BE49-F238E27FC236}">
                <a16:creationId xmlns:a16="http://schemas.microsoft.com/office/drawing/2014/main" id="{E760272E-0589-47AD-AF7A-42AF29D8D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3221038"/>
            <a:ext cx="615950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135" name="Rectangle 204">
            <a:extLst>
              <a:ext uri="{FF2B5EF4-FFF2-40B4-BE49-F238E27FC236}">
                <a16:creationId xmlns:a16="http://schemas.microsoft.com/office/drawing/2014/main" id="{E9CB05D9-1C18-4E4F-8991-3F0A16C9D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3" y="3530600"/>
            <a:ext cx="6175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Rectangle 210">
            <a:extLst>
              <a:ext uri="{FF2B5EF4-FFF2-40B4-BE49-F238E27FC236}">
                <a16:creationId xmlns:a16="http://schemas.microsoft.com/office/drawing/2014/main" id="{E2453F78-CE83-4A47-9C77-49EAF2004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53060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" name="Rectangle 211">
            <a:extLst>
              <a:ext uri="{FF2B5EF4-FFF2-40B4-BE49-F238E27FC236}">
                <a16:creationId xmlns:a16="http://schemas.microsoft.com/office/drawing/2014/main" id="{3929BB39-4B47-4F75-93F2-4D8101C78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0" y="2605088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Rectangle 212">
            <a:extLst>
              <a:ext uri="{FF2B5EF4-FFF2-40B4-BE49-F238E27FC236}">
                <a16:creationId xmlns:a16="http://schemas.microsoft.com/office/drawing/2014/main" id="{998CFC1C-DB5A-4D35-A218-65159C8B7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00" y="263048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3" name="Rectangle 213">
            <a:extLst>
              <a:ext uri="{FF2B5EF4-FFF2-40B4-BE49-F238E27FC236}">
                <a16:creationId xmlns:a16="http://schemas.microsoft.com/office/drawing/2014/main" id="{BF49A164-D712-43EF-B84B-BC340C2D7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150" y="263048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Rectangle 214">
            <a:extLst>
              <a:ext uri="{FF2B5EF4-FFF2-40B4-BE49-F238E27FC236}">
                <a16:creationId xmlns:a16="http://schemas.microsoft.com/office/drawing/2014/main" id="{233A0CDA-199E-4176-A7B0-6924AB06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7688" y="263048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8" name="Rectangle 217">
            <a:extLst>
              <a:ext uri="{FF2B5EF4-FFF2-40B4-BE49-F238E27FC236}">
                <a16:creationId xmlns:a16="http://schemas.microsoft.com/office/drawing/2014/main" id="{E1122627-1C1F-4800-AD87-D8EC1ADF0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0625" y="3530600"/>
            <a:ext cx="615950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0" name="Rectangle 218">
            <a:extLst>
              <a:ext uri="{FF2B5EF4-FFF2-40B4-BE49-F238E27FC236}">
                <a16:creationId xmlns:a16="http://schemas.microsoft.com/office/drawing/2014/main" id="{036FBA57-48AB-452F-BD3E-43EE96F9F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2913063"/>
            <a:ext cx="254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" name="Rectangle 219">
            <a:extLst>
              <a:ext uri="{FF2B5EF4-FFF2-40B4-BE49-F238E27FC236}">
                <a16:creationId xmlns:a16="http://schemas.microsoft.com/office/drawing/2014/main" id="{B3E1D926-1961-4245-B67D-FDD01C766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2940050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3" name="Rectangle 228">
            <a:extLst>
              <a:ext uri="{FF2B5EF4-FFF2-40B4-BE49-F238E27FC236}">
                <a16:creationId xmlns:a16="http://schemas.microsoft.com/office/drawing/2014/main" id="{081A1832-FE18-40FB-9D43-CA07B7074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83857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4" name="Rectangle 229">
            <a:extLst>
              <a:ext uri="{FF2B5EF4-FFF2-40B4-BE49-F238E27FC236}">
                <a16:creationId xmlns:a16="http://schemas.microsoft.com/office/drawing/2014/main" id="{5B18912B-7F2C-4EC5-8A4B-B1D81C25D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3638" y="2913063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5" name="Rectangle 230">
            <a:extLst>
              <a:ext uri="{FF2B5EF4-FFF2-40B4-BE49-F238E27FC236}">
                <a16:creationId xmlns:a16="http://schemas.microsoft.com/office/drawing/2014/main" id="{6837A839-85A6-44AB-B17D-367A0341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1175" y="2940050"/>
            <a:ext cx="25400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0" name="Rectangle 235">
            <a:extLst>
              <a:ext uri="{FF2B5EF4-FFF2-40B4-BE49-F238E27FC236}">
                <a16:creationId xmlns:a16="http://schemas.microsoft.com/office/drawing/2014/main" id="{18D3F961-E810-4453-8937-B6EE57344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" name="Rectangle 238">
            <a:extLst>
              <a:ext uri="{FF2B5EF4-FFF2-40B4-BE49-F238E27FC236}">
                <a16:creationId xmlns:a16="http://schemas.microsoft.com/office/drawing/2014/main" id="{72874D2A-39B5-4D73-944B-9395286C2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8" name="Rectangle 243">
            <a:extLst>
              <a:ext uri="{FF2B5EF4-FFF2-40B4-BE49-F238E27FC236}">
                <a16:creationId xmlns:a16="http://schemas.microsoft.com/office/drawing/2014/main" id="{E07AC54F-E230-4AE1-87BF-1FCB95A24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14655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7" name="Rectangle 252">
            <a:extLst>
              <a:ext uri="{FF2B5EF4-FFF2-40B4-BE49-F238E27FC236}">
                <a16:creationId xmlns:a16="http://schemas.microsoft.com/office/drawing/2014/main" id="{CF5D3A3C-E3A7-48DB-BB04-83F1C88DC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45611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8" name="Rectangle 253">
            <a:extLst>
              <a:ext uri="{FF2B5EF4-FFF2-40B4-BE49-F238E27FC236}">
                <a16:creationId xmlns:a16="http://schemas.microsoft.com/office/drawing/2014/main" id="{668ADB72-1E01-41F6-919D-A6AEDA1E3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530600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9" name="Rectangle 254">
            <a:extLst>
              <a:ext uri="{FF2B5EF4-FFF2-40B4-BE49-F238E27FC236}">
                <a16:creationId xmlns:a16="http://schemas.microsoft.com/office/drawing/2014/main" id="{7F7A1602-8DA7-461D-B42C-696B68BAC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3556000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0" name="Rectangle 255">
            <a:extLst>
              <a:ext uri="{FF2B5EF4-FFF2-40B4-BE49-F238E27FC236}">
                <a16:creationId xmlns:a16="http://schemas.microsoft.com/office/drawing/2014/main" id="{F8FBA164-090D-40D5-AD93-9AC958ECF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3556000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1" name="Rectangle 256">
            <a:extLst>
              <a:ext uri="{FF2B5EF4-FFF2-40B4-BE49-F238E27FC236}">
                <a16:creationId xmlns:a16="http://schemas.microsoft.com/office/drawing/2014/main" id="{129C577F-440A-4337-B0E7-54DDB612E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3556000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747" name="Rectangle 265">
            <a:extLst>
              <a:ext uri="{FF2B5EF4-FFF2-40B4-BE49-F238E27FC236}">
                <a16:creationId xmlns:a16="http://schemas.microsoft.com/office/drawing/2014/main" id="{DB961136-902C-482A-ADB1-40AFBC8C6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45611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750" name="Rectangle 268">
            <a:extLst>
              <a:ext uri="{FF2B5EF4-FFF2-40B4-BE49-F238E27FC236}">
                <a16:creationId xmlns:a16="http://schemas.microsoft.com/office/drawing/2014/main" id="{8E471CD4-FAC8-48AD-8EF5-15E11BA0D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03" name="Rectangle 273">
            <a:extLst>
              <a:ext uri="{FF2B5EF4-FFF2-40B4-BE49-F238E27FC236}">
                <a16:creationId xmlns:a16="http://schemas.microsoft.com/office/drawing/2014/main" id="{CF4BFD30-5263-4AE3-BC8F-D706A98C9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06" name="Rectangle 276">
            <a:extLst>
              <a:ext uri="{FF2B5EF4-FFF2-40B4-BE49-F238E27FC236}">
                <a16:creationId xmlns:a16="http://schemas.microsoft.com/office/drawing/2014/main" id="{08E557C1-9D6F-421E-A8E0-C2141751F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1" name="Rectangle 281">
            <a:extLst>
              <a:ext uri="{FF2B5EF4-FFF2-40B4-BE49-F238E27FC236}">
                <a16:creationId xmlns:a16="http://schemas.microsoft.com/office/drawing/2014/main" id="{216F2A19-8305-4FBD-AE32-DA8E14732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4764088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2" name="Rectangle 282">
            <a:extLst>
              <a:ext uri="{FF2B5EF4-FFF2-40B4-BE49-F238E27FC236}">
                <a16:creationId xmlns:a16="http://schemas.microsoft.com/office/drawing/2014/main" id="{F3AA5DE9-C2FF-4C69-B1B8-2DD770A20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4146550"/>
            <a:ext cx="25400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3" name="Rectangle 283">
            <a:extLst>
              <a:ext uri="{FF2B5EF4-FFF2-40B4-BE49-F238E27FC236}">
                <a16:creationId xmlns:a16="http://schemas.microsoft.com/office/drawing/2014/main" id="{2DB25526-9937-41D8-BA15-0622A105C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4" name="Rectangle 284">
            <a:extLst>
              <a:ext uri="{FF2B5EF4-FFF2-40B4-BE49-F238E27FC236}">
                <a16:creationId xmlns:a16="http://schemas.microsoft.com/office/drawing/2014/main" id="{2C088312-6E2E-42C9-B264-EDEE755CB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15" name="Rectangle 285">
            <a:extLst>
              <a:ext uri="{FF2B5EF4-FFF2-40B4-BE49-F238E27FC236}">
                <a16:creationId xmlns:a16="http://schemas.microsoft.com/office/drawing/2014/main" id="{1B66F5D4-E184-4EDC-983C-C63F93BCF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9938" y="41735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4" name="Rectangle 294">
            <a:extLst>
              <a:ext uri="{FF2B5EF4-FFF2-40B4-BE49-F238E27FC236}">
                <a16:creationId xmlns:a16="http://schemas.microsoft.com/office/drawing/2014/main" id="{A3301865-0A9C-4E43-B90F-7326DEA13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507365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5" name="Rectangle 295">
            <a:extLst>
              <a:ext uri="{FF2B5EF4-FFF2-40B4-BE49-F238E27FC236}">
                <a16:creationId xmlns:a16="http://schemas.microsoft.com/office/drawing/2014/main" id="{264E7687-EE6E-40A2-B178-6264DD905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4146550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6" name="Rectangle 296">
            <a:extLst>
              <a:ext uri="{FF2B5EF4-FFF2-40B4-BE49-F238E27FC236}">
                <a16:creationId xmlns:a16="http://schemas.microsoft.com/office/drawing/2014/main" id="{EC0E955A-9C6B-4D89-8FD4-90E23F7FA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4173538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7" name="Rectangle 297">
            <a:extLst>
              <a:ext uri="{FF2B5EF4-FFF2-40B4-BE49-F238E27FC236}">
                <a16:creationId xmlns:a16="http://schemas.microsoft.com/office/drawing/2014/main" id="{2469494E-F4A5-404F-A9E4-859417C3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28" name="Rectangle 298">
            <a:extLst>
              <a:ext uri="{FF2B5EF4-FFF2-40B4-BE49-F238E27FC236}">
                <a16:creationId xmlns:a16="http://schemas.microsoft.com/office/drawing/2014/main" id="{0114A3A7-0B23-4AB5-9CF7-8A0E13A65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4173538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37" name="Rectangle 307">
            <a:extLst>
              <a:ext uri="{FF2B5EF4-FFF2-40B4-BE49-F238E27FC236}">
                <a16:creationId xmlns:a16="http://schemas.microsoft.com/office/drawing/2014/main" id="{E7892152-E383-4AA2-B4F7-B58CD6DD3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5073650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0" name="Rectangle 310">
            <a:extLst>
              <a:ext uri="{FF2B5EF4-FFF2-40B4-BE49-F238E27FC236}">
                <a16:creationId xmlns:a16="http://schemas.microsoft.com/office/drawing/2014/main" id="{91635631-A3B8-4E1B-954A-72BF321C7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3" name="Line 313">
            <a:extLst>
              <a:ext uri="{FF2B5EF4-FFF2-40B4-BE49-F238E27FC236}">
                <a16:creationId xmlns:a16="http://schemas.microsoft.com/office/drawing/2014/main" id="{5182C76B-C2A8-4736-9A5B-545461D761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2313" y="5389563"/>
            <a:ext cx="5889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4" name="Rectangle 314">
            <a:extLst>
              <a:ext uri="{FF2B5EF4-FFF2-40B4-BE49-F238E27FC236}">
                <a16:creationId xmlns:a16="http://schemas.microsoft.com/office/drawing/2014/main" id="{0080DAA2-0DC1-44F7-8B16-ABC9C98D7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2313" y="5389563"/>
            <a:ext cx="588963" cy="9525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5" name="Rectangle 315">
            <a:extLst>
              <a:ext uri="{FF2B5EF4-FFF2-40B4-BE49-F238E27FC236}">
                <a16:creationId xmlns:a16="http://schemas.microsoft.com/office/drawing/2014/main" id="{C15D5DA2-C887-4EC3-AA41-EF63F01C5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8" name="Rectangle 318">
            <a:extLst>
              <a:ext uri="{FF2B5EF4-FFF2-40B4-BE49-F238E27FC236}">
                <a16:creationId xmlns:a16="http://schemas.microsoft.com/office/drawing/2014/main" id="{0192D377-3014-4EF7-A67D-ACD4B0FD6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3650" y="5381625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49" name="Rectangle 319">
            <a:extLst>
              <a:ext uri="{FF2B5EF4-FFF2-40B4-BE49-F238E27FC236}">
                <a16:creationId xmlns:a16="http://schemas.microsoft.com/office/drawing/2014/main" id="{D074ECC4-C496-4A8D-ADB9-634591334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4764088"/>
            <a:ext cx="26988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0" name="Rectangle 320">
            <a:extLst>
              <a:ext uri="{FF2B5EF4-FFF2-40B4-BE49-F238E27FC236}">
                <a16:creationId xmlns:a16="http://schemas.microsoft.com/office/drawing/2014/main" id="{81E7AE8C-729A-4063-B0AF-85C97BA04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1" name="Rectangle 321">
            <a:extLst>
              <a:ext uri="{FF2B5EF4-FFF2-40B4-BE49-F238E27FC236}">
                <a16:creationId xmlns:a16="http://schemas.microsoft.com/office/drawing/2014/main" id="{05884EEB-D002-4043-BDDD-4A8ED17FA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47910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52" name="Rectangle 322">
            <a:extLst>
              <a:ext uri="{FF2B5EF4-FFF2-40B4-BE49-F238E27FC236}">
                <a16:creationId xmlns:a16="http://schemas.microsoft.com/office/drawing/2014/main" id="{0084E6F2-DF7F-4BF4-A829-E2219EDE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1" name="Rectangle 331">
            <a:extLst>
              <a:ext uri="{FF2B5EF4-FFF2-40B4-BE49-F238E27FC236}">
                <a16:creationId xmlns:a16="http://schemas.microsoft.com/office/drawing/2014/main" id="{DF7C2001-5D20-4084-B86B-BC466C390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689600"/>
            <a:ext cx="1849438" cy="269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2" name="Rectangle 332">
            <a:extLst>
              <a:ext uri="{FF2B5EF4-FFF2-40B4-BE49-F238E27FC236}">
                <a16:creationId xmlns:a16="http://schemas.microsoft.com/office/drawing/2014/main" id="{A19857B0-F15B-4B6E-97DA-56DDAF0D0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0" y="4764088"/>
            <a:ext cx="25400" cy="6445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3" name="Rectangle 333">
            <a:extLst>
              <a:ext uri="{FF2B5EF4-FFF2-40B4-BE49-F238E27FC236}">
                <a16:creationId xmlns:a16="http://schemas.microsoft.com/office/drawing/2014/main" id="{E4DA0184-C00C-489A-8A93-7B3A8894D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200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4" name="Rectangle 334">
            <a:extLst>
              <a:ext uri="{FF2B5EF4-FFF2-40B4-BE49-F238E27FC236}">
                <a16:creationId xmlns:a16="http://schemas.microsoft.com/office/drawing/2014/main" id="{FB15280C-A056-4C1F-ABC8-E5CA19143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150" y="4791075"/>
            <a:ext cx="26988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5" name="Rectangle 335">
            <a:extLst>
              <a:ext uri="{FF2B5EF4-FFF2-40B4-BE49-F238E27FC236}">
                <a16:creationId xmlns:a16="http://schemas.microsoft.com/office/drawing/2014/main" id="{D1C54711-2245-4FE6-9D81-189A5C864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7688" y="4791075"/>
            <a:ext cx="25400" cy="6175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8" name="Rectangle 338">
            <a:extLst>
              <a:ext uri="{FF2B5EF4-FFF2-40B4-BE49-F238E27FC236}">
                <a16:creationId xmlns:a16="http://schemas.microsoft.com/office/drawing/2014/main" id="{C26172B6-7764-48C3-99D4-32778A11A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5999163"/>
            <a:ext cx="1849438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69" name="Rectangle 339">
            <a:extLst>
              <a:ext uri="{FF2B5EF4-FFF2-40B4-BE49-F238E27FC236}">
                <a16:creationId xmlns:a16="http://schemas.microsoft.com/office/drawing/2014/main" id="{8BBB7632-2A79-4C8C-B538-49BD52EE9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5381625"/>
            <a:ext cx="26988" cy="642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0" name="Rectangle 340">
            <a:extLst>
              <a:ext uri="{FF2B5EF4-FFF2-40B4-BE49-F238E27FC236}">
                <a16:creationId xmlns:a16="http://schemas.microsoft.com/office/drawing/2014/main" id="{2DD13126-6E97-4316-AF36-5E46C58F9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5408613"/>
            <a:ext cx="25400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1" name="Rectangle 341">
            <a:extLst>
              <a:ext uri="{FF2B5EF4-FFF2-40B4-BE49-F238E27FC236}">
                <a16:creationId xmlns:a16="http://schemas.microsoft.com/office/drawing/2014/main" id="{F37F3361-D1FE-4DC6-8692-228E11A48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5408613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872" name="Rectangle 342">
            <a:extLst>
              <a:ext uri="{FF2B5EF4-FFF2-40B4-BE49-F238E27FC236}">
                <a16:creationId xmlns:a16="http://schemas.microsoft.com/office/drawing/2014/main" id="{864DB2CB-D28A-442C-B1BA-A88B08026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713" y="5408613"/>
            <a:ext cx="26988" cy="6159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Freeform 426">
            <a:extLst>
              <a:ext uri="{FF2B5EF4-FFF2-40B4-BE49-F238E27FC236}">
                <a16:creationId xmlns:a16="http://schemas.microsoft.com/office/drawing/2014/main" id="{B2007017-A3E1-415B-AD85-CC39395E27C1}"/>
              </a:ext>
            </a:extLst>
          </p:cNvPr>
          <p:cNvSpPr>
            <a:spLocks noEditPoints="1"/>
          </p:cNvSpPr>
          <p:nvPr/>
        </p:nvSpPr>
        <p:spPr bwMode="auto">
          <a:xfrm>
            <a:off x="885825" y="2066925"/>
            <a:ext cx="555625" cy="1177925"/>
          </a:xfrm>
          <a:custGeom>
            <a:avLst/>
            <a:gdLst>
              <a:gd name="T0" fmla="*/ 13 w 350"/>
              <a:gd name="T1" fmla="*/ 742 h 742"/>
              <a:gd name="T2" fmla="*/ 339 w 350"/>
              <a:gd name="T3" fmla="*/ 43 h 742"/>
              <a:gd name="T4" fmla="*/ 325 w 350"/>
              <a:gd name="T5" fmla="*/ 37 h 742"/>
              <a:gd name="T6" fmla="*/ 0 w 350"/>
              <a:gd name="T7" fmla="*/ 735 h 742"/>
              <a:gd name="T8" fmla="*/ 13 w 350"/>
              <a:gd name="T9" fmla="*/ 742 h 742"/>
              <a:gd name="T10" fmla="*/ 332 w 350"/>
              <a:gd name="T11" fmla="*/ 40 h 742"/>
              <a:gd name="T12" fmla="*/ 339 w 350"/>
              <a:gd name="T13" fmla="*/ 77 h 742"/>
              <a:gd name="T14" fmla="*/ 350 w 350"/>
              <a:gd name="T15" fmla="*/ 0 h 742"/>
              <a:gd name="T16" fmla="*/ 299 w 350"/>
              <a:gd name="T17" fmla="*/ 58 h 742"/>
              <a:gd name="T18" fmla="*/ 332 w 350"/>
              <a:gd name="T19" fmla="*/ 40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0" h="742">
                <a:moveTo>
                  <a:pt x="13" y="742"/>
                </a:moveTo>
                <a:lnTo>
                  <a:pt x="339" y="43"/>
                </a:lnTo>
                <a:lnTo>
                  <a:pt x="325" y="37"/>
                </a:lnTo>
                <a:lnTo>
                  <a:pt x="0" y="735"/>
                </a:lnTo>
                <a:lnTo>
                  <a:pt x="13" y="742"/>
                </a:lnTo>
                <a:close/>
                <a:moveTo>
                  <a:pt x="332" y="40"/>
                </a:moveTo>
                <a:lnTo>
                  <a:pt x="339" y="77"/>
                </a:lnTo>
                <a:lnTo>
                  <a:pt x="350" y="0"/>
                </a:lnTo>
                <a:lnTo>
                  <a:pt x="299" y="58"/>
                </a:lnTo>
                <a:lnTo>
                  <a:pt x="332" y="4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" name="Freeform 427">
            <a:extLst>
              <a:ext uri="{FF2B5EF4-FFF2-40B4-BE49-F238E27FC236}">
                <a16:creationId xmlns:a16="http://schemas.microsoft.com/office/drawing/2014/main" id="{DF6CB664-DECA-47A2-AA1A-A8E877C2994E}"/>
              </a:ext>
            </a:extLst>
          </p:cNvPr>
          <p:cNvSpPr>
            <a:spLocks noEditPoints="1"/>
          </p:cNvSpPr>
          <p:nvPr/>
        </p:nvSpPr>
        <p:spPr bwMode="auto">
          <a:xfrm>
            <a:off x="3344863" y="1397000"/>
            <a:ext cx="590550" cy="608013"/>
          </a:xfrm>
          <a:custGeom>
            <a:avLst/>
            <a:gdLst>
              <a:gd name="T0" fmla="*/ 11 w 372"/>
              <a:gd name="T1" fmla="*/ 383 h 383"/>
              <a:gd name="T2" fmla="*/ 346 w 372"/>
              <a:gd name="T3" fmla="*/ 37 h 383"/>
              <a:gd name="T4" fmla="*/ 335 w 372"/>
              <a:gd name="T5" fmla="*/ 27 h 383"/>
              <a:gd name="T6" fmla="*/ 0 w 372"/>
              <a:gd name="T7" fmla="*/ 373 h 383"/>
              <a:gd name="T8" fmla="*/ 11 w 372"/>
              <a:gd name="T9" fmla="*/ 383 h 383"/>
              <a:gd name="T10" fmla="*/ 341 w 372"/>
              <a:gd name="T11" fmla="*/ 32 h 383"/>
              <a:gd name="T12" fmla="*/ 336 w 372"/>
              <a:gd name="T13" fmla="*/ 69 h 383"/>
              <a:gd name="T14" fmla="*/ 372 w 372"/>
              <a:gd name="T15" fmla="*/ 0 h 383"/>
              <a:gd name="T16" fmla="*/ 304 w 372"/>
              <a:gd name="T17" fmla="*/ 38 h 383"/>
              <a:gd name="T18" fmla="*/ 341 w 372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2" h="383">
                <a:moveTo>
                  <a:pt x="11" y="383"/>
                </a:moveTo>
                <a:lnTo>
                  <a:pt x="346" y="37"/>
                </a:lnTo>
                <a:lnTo>
                  <a:pt x="335" y="27"/>
                </a:lnTo>
                <a:lnTo>
                  <a:pt x="0" y="373"/>
                </a:lnTo>
                <a:lnTo>
                  <a:pt x="11" y="383"/>
                </a:lnTo>
                <a:close/>
                <a:moveTo>
                  <a:pt x="341" y="32"/>
                </a:moveTo>
                <a:lnTo>
                  <a:pt x="336" y="69"/>
                </a:lnTo>
                <a:lnTo>
                  <a:pt x="372" y="0"/>
                </a:lnTo>
                <a:lnTo>
                  <a:pt x="304" y="38"/>
                </a:lnTo>
                <a:lnTo>
                  <a:pt x="341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" name="Freeform 428">
            <a:extLst>
              <a:ext uri="{FF2B5EF4-FFF2-40B4-BE49-F238E27FC236}">
                <a16:creationId xmlns:a16="http://schemas.microsoft.com/office/drawing/2014/main" id="{D22116A1-0D54-46E6-8980-176C11C70E49}"/>
              </a:ext>
            </a:extLst>
          </p:cNvPr>
          <p:cNvSpPr>
            <a:spLocks noEditPoints="1"/>
          </p:cNvSpPr>
          <p:nvPr/>
        </p:nvSpPr>
        <p:spPr bwMode="auto">
          <a:xfrm>
            <a:off x="3362325" y="2006600"/>
            <a:ext cx="573088" cy="606425"/>
          </a:xfrm>
          <a:custGeom>
            <a:avLst/>
            <a:gdLst>
              <a:gd name="T0" fmla="*/ 11 w 361"/>
              <a:gd name="T1" fmla="*/ 0 h 382"/>
              <a:gd name="T2" fmla="*/ 336 w 361"/>
              <a:gd name="T3" fmla="*/ 345 h 382"/>
              <a:gd name="T4" fmla="*/ 325 w 361"/>
              <a:gd name="T5" fmla="*/ 355 h 382"/>
              <a:gd name="T6" fmla="*/ 0 w 361"/>
              <a:gd name="T7" fmla="*/ 10 h 382"/>
              <a:gd name="T8" fmla="*/ 11 w 361"/>
              <a:gd name="T9" fmla="*/ 0 h 382"/>
              <a:gd name="T10" fmla="*/ 330 w 361"/>
              <a:gd name="T11" fmla="*/ 350 h 382"/>
              <a:gd name="T12" fmla="*/ 326 w 361"/>
              <a:gd name="T13" fmla="*/ 313 h 382"/>
              <a:gd name="T14" fmla="*/ 361 w 361"/>
              <a:gd name="T15" fmla="*/ 382 h 382"/>
              <a:gd name="T16" fmla="*/ 294 w 361"/>
              <a:gd name="T17" fmla="*/ 344 h 382"/>
              <a:gd name="T18" fmla="*/ 330 w 361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1" h="382">
                <a:moveTo>
                  <a:pt x="11" y="0"/>
                </a:moveTo>
                <a:lnTo>
                  <a:pt x="336" y="345"/>
                </a:lnTo>
                <a:lnTo>
                  <a:pt x="325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0" y="350"/>
                </a:moveTo>
                <a:lnTo>
                  <a:pt x="326" y="313"/>
                </a:lnTo>
                <a:lnTo>
                  <a:pt x="361" y="382"/>
                </a:lnTo>
                <a:lnTo>
                  <a:pt x="294" y="344"/>
                </a:lnTo>
                <a:lnTo>
                  <a:pt x="330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Freeform 429">
            <a:extLst>
              <a:ext uri="{FF2B5EF4-FFF2-40B4-BE49-F238E27FC236}">
                <a16:creationId xmlns:a16="http://schemas.microsoft.com/office/drawing/2014/main" id="{695A1FD3-1897-4050-B1AD-A5373752DE33}"/>
              </a:ext>
            </a:extLst>
          </p:cNvPr>
          <p:cNvSpPr>
            <a:spLocks noEditPoints="1"/>
          </p:cNvSpPr>
          <p:nvPr/>
        </p:nvSpPr>
        <p:spPr bwMode="auto">
          <a:xfrm>
            <a:off x="3362325" y="3865563"/>
            <a:ext cx="554038" cy="571500"/>
          </a:xfrm>
          <a:custGeom>
            <a:avLst/>
            <a:gdLst>
              <a:gd name="T0" fmla="*/ 11 w 349"/>
              <a:gd name="T1" fmla="*/ 360 h 360"/>
              <a:gd name="T2" fmla="*/ 324 w 349"/>
              <a:gd name="T3" fmla="*/ 37 h 360"/>
              <a:gd name="T4" fmla="*/ 313 w 349"/>
              <a:gd name="T5" fmla="*/ 27 h 360"/>
              <a:gd name="T6" fmla="*/ 0 w 349"/>
              <a:gd name="T7" fmla="*/ 350 h 360"/>
              <a:gd name="T8" fmla="*/ 11 w 349"/>
              <a:gd name="T9" fmla="*/ 360 h 360"/>
              <a:gd name="T10" fmla="*/ 319 w 349"/>
              <a:gd name="T11" fmla="*/ 32 h 360"/>
              <a:gd name="T12" fmla="*/ 314 w 349"/>
              <a:gd name="T13" fmla="*/ 68 h 360"/>
              <a:gd name="T14" fmla="*/ 349 w 349"/>
              <a:gd name="T15" fmla="*/ 0 h 360"/>
              <a:gd name="T16" fmla="*/ 282 w 349"/>
              <a:gd name="T17" fmla="*/ 38 h 360"/>
              <a:gd name="T18" fmla="*/ 319 w 349"/>
              <a:gd name="T19" fmla="*/ 3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9" h="360">
                <a:moveTo>
                  <a:pt x="11" y="360"/>
                </a:moveTo>
                <a:lnTo>
                  <a:pt x="324" y="37"/>
                </a:lnTo>
                <a:lnTo>
                  <a:pt x="313" y="27"/>
                </a:lnTo>
                <a:lnTo>
                  <a:pt x="0" y="350"/>
                </a:lnTo>
                <a:lnTo>
                  <a:pt x="11" y="360"/>
                </a:lnTo>
                <a:close/>
                <a:moveTo>
                  <a:pt x="319" y="32"/>
                </a:moveTo>
                <a:lnTo>
                  <a:pt x="314" y="68"/>
                </a:lnTo>
                <a:lnTo>
                  <a:pt x="349" y="0"/>
                </a:lnTo>
                <a:lnTo>
                  <a:pt x="282" y="38"/>
                </a:lnTo>
                <a:lnTo>
                  <a:pt x="319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" name="Freeform 430">
            <a:extLst>
              <a:ext uri="{FF2B5EF4-FFF2-40B4-BE49-F238E27FC236}">
                <a16:creationId xmlns:a16="http://schemas.microsoft.com/office/drawing/2014/main" id="{BC1C6259-0B38-4DDB-B275-DE76F64A5320}"/>
              </a:ext>
            </a:extLst>
          </p:cNvPr>
          <p:cNvSpPr>
            <a:spLocks noEditPoints="1"/>
          </p:cNvSpPr>
          <p:nvPr/>
        </p:nvSpPr>
        <p:spPr bwMode="auto">
          <a:xfrm>
            <a:off x="3344863" y="4475163"/>
            <a:ext cx="571500" cy="606425"/>
          </a:xfrm>
          <a:custGeom>
            <a:avLst/>
            <a:gdLst>
              <a:gd name="T0" fmla="*/ 11 w 360"/>
              <a:gd name="T1" fmla="*/ 0 h 382"/>
              <a:gd name="T2" fmla="*/ 335 w 360"/>
              <a:gd name="T3" fmla="*/ 345 h 382"/>
              <a:gd name="T4" fmla="*/ 325 w 360"/>
              <a:gd name="T5" fmla="*/ 355 h 382"/>
              <a:gd name="T6" fmla="*/ 0 w 360"/>
              <a:gd name="T7" fmla="*/ 10 h 382"/>
              <a:gd name="T8" fmla="*/ 11 w 360"/>
              <a:gd name="T9" fmla="*/ 0 h 382"/>
              <a:gd name="T10" fmla="*/ 330 w 360"/>
              <a:gd name="T11" fmla="*/ 350 h 382"/>
              <a:gd name="T12" fmla="*/ 326 w 360"/>
              <a:gd name="T13" fmla="*/ 313 h 382"/>
              <a:gd name="T14" fmla="*/ 360 w 360"/>
              <a:gd name="T15" fmla="*/ 382 h 382"/>
              <a:gd name="T16" fmla="*/ 294 w 360"/>
              <a:gd name="T17" fmla="*/ 344 h 382"/>
              <a:gd name="T18" fmla="*/ 330 w 360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0" h="382">
                <a:moveTo>
                  <a:pt x="11" y="0"/>
                </a:moveTo>
                <a:lnTo>
                  <a:pt x="335" y="345"/>
                </a:lnTo>
                <a:lnTo>
                  <a:pt x="325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0" y="350"/>
                </a:moveTo>
                <a:lnTo>
                  <a:pt x="326" y="313"/>
                </a:lnTo>
                <a:lnTo>
                  <a:pt x="360" y="382"/>
                </a:lnTo>
                <a:lnTo>
                  <a:pt x="294" y="344"/>
                </a:lnTo>
                <a:lnTo>
                  <a:pt x="330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4" name="Freeform 431">
            <a:extLst>
              <a:ext uri="{FF2B5EF4-FFF2-40B4-BE49-F238E27FC236}">
                <a16:creationId xmlns:a16="http://schemas.microsoft.com/office/drawing/2014/main" id="{A6857E1C-33DC-4E54-BB60-330DAE60F7F5}"/>
              </a:ext>
            </a:extLst>
          </p:cNvPr>
          <p:cNvSpPr>
            <a:spLocks noEditPoints="1"/>
          </p:cNvSpPr>
          <p:nvPr/>
        </p:nvSpPr>
        <p:spPr bwMode="auto">
          <a:xfrm>
            <a:off x="885825" y="3287713"/>
            <a:ext cx="555625" cy="1176338"/>
          </a:xfrm>
          <a:custGeom>
            <a:avLst/>
            <a:gdLst>
              <a:gd name="T0" fmla="*/ 13 w 350"/>
              <a:gd name="T1" fmla="*/ 0 h 741"/>
              <a:gd name="T2" fmla="*/ 339 w 350"/>
              <a:gd name="T3" fmla="*/ 698 h 741"/>
              <a:gd name="T4" fmla="*/ 325 w 350"/>
              <a:gd name="T5" fmla="*/ 704 h 741"/>
              <a:gd name="T6" fmla="*/ 0 w 350"/>
              <a:gd name="T7" fmla="*/ 6 h 741"/>
              <a:gd name="T8" fmla="*/ 13 w 350"/>
              <a:gd name="T9" fmla="*/ 0 h 741"/>
              <a:gd name="T10" fmla="*/ 332 w 350"/>
              <a:gd name="T11" fmla="*/ 701 h 741"/>
              <a:gd name="T12" fmla="*/ 339 w 350"/>
              <a:gd name="T13" fmla="*/ 665 h 741"/>
              <a:gd name="T14" fmla="*/ 350 w 350"/>
              <a:gd name="T15" fmla="*/ 741 h 741"/>
              <a:gd name="T16" fmla="*/ 299 w 350"/>
              <a:gd name="T17" fmla="*/ 684 h 741"/>
              <a:gd name="T18" fmla="*/ 332 w 350"/>
              <a:gd name="T19" fmla="*/ 701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0" h="741">
                <a:moveTo>
                  <a:pt x="13" y="0"/>
                </a:moveTo>
                <a:lnTo>
                  <a:pt x="339" y="698"/>
                </a:lnTo>
                <a:lnTo>
                  <a:pt x="325" y="704"/>
                </a:lnTo>
                <a:lnTo>
                  <a:pt x="0" y="6"/>
                </a:lnTo>
                <a:lnTo>
                  <a:pt x="13" y="0"/>
                </a:lnTo>
                <a:close/>
                <a:moveTo>
                  <a:pt x="332" y="701"/>
                </a:moveTo>
                <a:lnTo>
                  <a:pt x="339" y="665"/>
                </a:lnTo>
                <a:lnTo>
                  <a:pt x="350" y="741"/>
                </a:lnTo>
                <a:lnTo>
                  <a:pt x="299" y="684"/>
                </a:lnTo>
                <a:lnTo>
                  <a:pt x="332" y="701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5" name="Freeform 432">
            <a:extLst>
              <a:ext uri="{FF2B5EF4-FFF2-40B4-BE49-F238E27FC236}">
                <a16:creationId xmlns:a16="http://schemas.microsoft.com/office/drawing/2014/main" id="{87D2E77D-C2F6-4AB3-A6D2-F269BE066404}"/>
              </a:ext>
            </a:extLst>
          </p:cNvPr>
          <p:cNvSpPr>
            <a:spLocks noEditPoints="1"/>
          </p:cNvSpPr>
          <p:nvPr/>
        </p:nvSpPr>
        <p:spPr bwMode="auto">
          <a:xfrm>
            <a:off x="5819775" y="2005013"/>
            <a:ext cx="581025" cy="608013"/>
          </a:xfrm>
          <a:custGeom>
            <a:avLst/>
            <a:gdLst>
              <a:gd name="T0" fmla="*/ 11 w 366"/>
              <a:gd name="T1" fmla="*/ 383 h 383"/>
              <a:gd name="T2" fmla="*/ 341 w 366"/>
              <a:gd name="T3" fmla="*/ 38 h 383"/>
              <a:gd name="T4" fmla="*/ 330 w 366"/>
              <a:gd name="T5" fmla="*/ 27 h 383"/>
              <a:gd name="T6" fmla="*/ 0 w 366"/>
              <a:gd name="T7" fmla="*/ 373 h 383"/>
              <a:gd name="T8" fmla="*/ 11 w 366"/>
              <a:gd name="T9" fmla="*/ 383 h 383"/>
              <a:gd name="T10" fmla="*/ 335 w 366"/>
              <a:gd name="T11" fmla="*/ 32 h 383"/>
              <a:gd name="T12" fmla="*/ 331 w 366"/>
              <a:gd name="T13" fmla="*/ 69 h 383"/>
              <a:gd name="T14" fmla="*/ 366 w 366"/>
              <a:gd name="T15" fmla="*/ 0 h 383"/>
              <a:gd name="T16" fmla="*/ 299 w 366"/>
              <a:gd name="T17" fmla="*/ 38 h 383"/>
              <a:gd name="T18" fmla="*/ 335 w 366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3">
                <a:moveTo>
                  <a:pt x="11" y="383"/>
                </a:moveTo>
                <a:lnTo>
                  <a:pt x="341" y="38"/>
                </a:lnTo>
                <a:lnTo>
                  <a:pt x="330" y="27"/>
                </a:lnTo>
                <a:lnTo>
                  <a:pt x="0" y="373"/>
                </a:lnTo>
                <a:lnTo>
                  <a:pt x="11" y="383"/>
                </a:lnTo>
                <a:close/>
                <a:moveTo>
                  <a:pt x="335" y="32"/>
                </a:moveTo>
                <a:lnTo>
                  <a:pt x="331" y="69"/>
                </a:lnTo>
                <a:lnTo>
                  <a:pt x="366" y="0"/>
                </a:lnTo>
                <a:lnTo>
                  <a:pt x="299" y="38"/>
                </a:lnTo>
                <a:lnTo>
                  <a:pt x="335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Freeform 433">
            <a:extLst>
              <a:ext uri="{FF2B5EF4-FFF2-40B4-BE49-F238E27FC236}">
                <a16:creationId xmlns:a16="http://schemas.microsoft.com/office/drawing/2014/main" id="{EB737760-530F-4AF2-9B2D-81F5DF6F40B0}"/>
              </a:ext>
            </a:extLst>
          </p:cNvPr>
          <p:cNvSpPr>
            <a:spLocks noEditPoints="1"/>
          </p:cNvSpPr>
          <p:nvPr/>
        </p:nvSpPr>
        <p:spPr bwMode="auto">
          <a:xfrm>
            <a:off x="5811838" y="1371600"/>
            <a:ext cx="579438" cy="606425"/>
          </a:xfrm>
          <a:custGeom>
            <a:avLst/>
            <a:gdLst>
              <a:gd name="T0" fmla="*/ 10 w 365"/>
              <a:gd name="T1" fmla="*/ 0 h 382"/>
              <a:gd name="T2" fmla="*/ 340 w 365"/>
              <a:gd name="T3" fmla="*/ 345 h 382"/>
              <a:gd name="T4" fmla="*/ 330 w 365"/>
              <a:gd name="T5" fmla="*/ 356 h 382"/>
              <a:gd name="T6" fmla="*/ 0 w 365"/>
              <a:gd name="T7" fmla="*/ 10 h 382"/>
              <a:gd name="T8" fmla="*/ 10 w 365"/>
              <a:gd name="T9" fmla="*/ 0 h 382"/>
              <a:gd name="T10" fmla="*/ 335 w 365"/>
              <a:gd name="T11" fmla="*/ 350 h 382"/>
              <a:gd name="T12" fmla="*/ 330 w 365"/>
              <a:gd name="T13" fmla="*/ 314 h 382"/>
              <a:gd name="T14" fmla="*/ 365 w 365"/>
              <a:gd name="T15" fmla="*/ 382 h 382"/>
              <a:gd name="T16" fmla="*/ 298 w 365"/>
              <a:gd name="T17" fmla="*/ 344 h 382"/>
              <a:gd name="T18" fmla="*/ 335 w 365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5" h="382">
                <a:moveTo>
                  <a:pt x="10" y="0"/>
                </a:moveTo>
                <a:lnTo>
                  <a:pt x="340" y="345"/>
                </a:lnTo>
                <a:lnTo>
                  <a:pt x="330" y="356"/>
                </a:lnTo>
                <a:lnTo>
                  <a:pt x="0" y="10"/>
                </a:lnTo>
                <a:lnTo>
                  <a:pt x="10" y="0"/>
                </a:lnTo>
                <a:close/>
                <a:moveTo>
                  <a:pt x="335" y="350"/>
                </a:moveTo>
                <a:lnTo>
                  <a:pt x="330" y="314"/>
                </a:lnTo>
                <a:lnTo>
                  <a:pt x="365" y="382"/>
                </a:lnTo>
                <a:lnTo>
                  <a:pt x="298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" name="Freeform 434">
            <a:extLst>
              <a:ext uri="{FF2B5EF4-FFF2-40B4-BE49-F238E27FC236}">
                <a16:creationId xmlns:a16="http://schemas.microsoft.com/office/drawing/2014/main" id="{7652CAF2-F4B7-4BA3-A697-4D846A77F102}"/>
              </a:ext>
            </a:extLst>
          </p:cNvPr>
          <p:cNvSpPr>
            <a:spLocks noEditPoints="1"/>
          </p:cNvSpPr>
          <p:nvPr/>
        </p:nvSpPr>
        <p:spPr bwMode="auto">
          <a:xfrm>
            <a:off x="10766425" y="3336925"/>
            <a:ext cx="531813" cy="1722438"/>
          </a:xfrm>
          <a:custGeom>
            <a:avLst/>
            <a:gdLst>
              <a:gd name="T0" fmla="*/ 15 w 335"/>
              <a:gd name="T1" fmla="*/ 1085 h 1085"/>
              <a:gd name="T2" fmla="*/ 329 w 335"/>
              <a:gd name="T3" fmla="*/ 44 h 1085"/>
              <a:gd name="T4" fmla="*/ 315 w 335"/>
              <a:gd name="T5" fmla="*/ 40 h 1085"/>
              <a:gd name="T6" fmla="*/ 0 w 335"/>
              <a:gd name="T7" fmla="*/ 1080 h 1085"/>
              <a:gd name="T8" fmla="*/ 15 w 335"/>
              <a:gd name="T9" fmla="*/ 1085 h 1085"/>
              <a:gd name="T10" fmla="*/ 322 w 335"/>
              <a:gd name="T11" fmla="*/ 42 h 1085"/>
              <a:gd name="T12" fmla="*/ 335 w 335"/>
              <a:gd name="T13" fmla="*/ 77 h 1085"/>
              <a:gd name="T14" fmla="*/ 335 w 335"/>
              <a:gd name="T15" fmla="*/ 0 h 1085"/>
              <a:gd name="T16" fmla="*/ 292 w 335"/>
              <a:gd name="T17" fmla="*/ 64 h 1085"/>
              <a:gd name="T18" fmla="*/ 322 w 335"/>
              <a:gd name="T19" fmla="*/ 42 h 1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5" h="1085">
                <a:moveTo>
                  <a:pt x="15" y="1085"/>
                </a:moveTo>
                <a:lnTo>
                  <a:pt x="329" y="44"/>
                </a:lnTo>
                <a:lnTo>
                  <a:pt x="315" y="40"/>
                </a:lnTo>
                <a:lnTo>
                  <a:pt x="0" y="1080"/>
                </a:lnTo>
                <a:lnTo>
                  <a:pt x="15" y="1085"/>
                </a:lnTo>
                <a:close/>
                <a:moveTo>
                  <a:pt x="322" y="42"/>
                </a:moveTo>
                <a:lnTo>
                  <a:pt x="335" y="77"/>
                </a:lnTo>
                <a:lnTo>
                  <a:pt x="335" y="0"/>
                </a:lnTo>
                <a:lnTo>
                  <a:pt x="292" y="64"/>
                </a:lnTo>
                <a:lnTo>
                  <a:pt x="322" y="4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8" name="Freeform 435">
            <a:extLst>
              <a:ext uri="{FF2B5EF4-FFF2-40B4-BE49-F238E27FC236}">
                <a16:creationId xmlns:a16="http://schemas.microsoft.com/office/drawing/2014/main" id="{7A6FE69C-0A2B-45BC-85CD-589F56D8FA84}"/>
              </a:ext>
            </a:extLst>
          </p:cNvPr>
          <p:cNvSpPr>
            <a:spLocks noEditPoints="1"/>
          </p:cNvSpPr>
          <p:nvPr/>
        </p:nvSpPr>
        <p:spPr bwMode="auto">
          <a:xfrm>
            <a:off x="5842000" y="2982913"/>
            <a:ext cx="2936875" cy="866775"/>
          </a:xfrm>
          <a:custGeom>
            <a:avLst/>
            <a:gdLst>
              <a:gd name="T0" fmla="*/ 4 w 1850"/>
              <a:gd name="T1" fmla="*/ 546 h 546"/>
              <a:gd name="T2" fmla="*/ 1810 w 1850"/>
              <a:gd name="T3" fmla="*/ 20 h 546"/>
              <a:gd name="T4" fmla="*/ 1805 w 1850"/>
              <a:gd name="T5" fmla="*/ 6 h 546"/>
              <a:gd name="T6" fmla="*/ 0 w 1850"/>
              <a:gd name="T7" fmla="*/ 532 h 546"/>
              <a:gd name="T8" fmla="*/ 4 w 1850"/>
              <a:gd name="T9" fmla="*/ 546 h 546"/>
              <a:gd name="T10" fmla="*/ 1808 w 1850"/>
              <a:gd name="T11" fmla="*/ 13 h 546"/>
              <a:gd name="T12" fmla="*/ 1785 w 1850"/>
              <a:gd name="T13" fmla="*/ 43 h 546"/>
              <a:gd name="T14" fmla="*/ 1850 w 1850"/>
              <a:gd name="T15" fmla="*/ 0 h 546"/>
              <a:gd name="T16" fmla="*/ 1773 w 1850"/>
              <a:gd name="T17" fmla="*/ 0 h 546"/>
              <a:gd name="T18" fmla="*/ 1808 w 1850"/>
              <a:gd name="T19" fmla="*/ 13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50" h="546">
                <a:moveTo>
                  <a:pt x="4" y="546"/>
                </a:moveTo>
                <a:lnTo>
                  <a:pt x="1810" y="20"/>
                </a:lnTo>
                <a:lnTo>
                  <a:pt x="1805" y="6"/>
                </a:lnTo>
                <a:lnTo>
                  <a:pt x="0" y="532"/>
                </a:lnTo>
                <a:lnTo>
                  <a:pt x="4" y="546"/>
                </a:lnTo>
                <a:close/>
                <a:moveTo>
                  <a:pt x="1808" y="13"/>
                </a:moveTo>
                <a:lnTo>
                  <a:pt x="1785" y="43"/>
                </a:lnTo>
                <a:lnTo>
                  <a:pt x="1850" y="0"/>
                </a:lnTo>
                <a:lnTo>
                  <a:pt x="1773" y="0"/>
                </a:lnTo>
                <a:lnTo>
                  <a:pt x="1808" y="13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9" name="Freeform 436">
            <a:extLst>
              <a:ext uri="{FF2B5EF4-FFF2-40B4-BE49-F238E27FC236}">
                <a16:creationId xmlns:a16="http://schemas.microsoft.com/office/drawing/2014/main" id="{0CD71B08-87E4-4415-A337-3495897F3445}"/>
              </a:ext>
            </a:extLst>
          </p:cNvPr>
          <p:cNvSpPr>
            <a:spLocks noEditPoints="1"/>
          </p:cNvSpPr>
          <p:nvPr/>
        </p:nvSpPr>
        <p:spPr bwMode="auto">
          <a:xfrm>
            <a:off x="8275638" y="2008188"/>
            <a:ext cx="520700" cy="869950"/>
          </a:xfrm>
          <a:custGeom>
            <a:avLst/>
            <a:gdLst>
              <a:gd name="T0" fmla="*/ 13 w 328"/>
              <a:gd name="T1" fmla="*/ 0 h 548"/>
              <a:gd name="T2" fmla="*/ 312 w 328"/>
              <a:gd name="T3" fmla="*/ 506 h 548"/>
              <a:gd name="T4" fmla="*/ 299 w 328"/>
              <a:gd name="T5" fmla="*/ 513 h 548"/>
              <a:gd name="T6" fmla="*/ 0 w 328"/>
              <a:gd name="T7" fmla="*/ 7 h 548"/>
              <a:gd name="T8" fmla="*/ 13 w 328"/>
              <a:gd name="T9" fmla="*/ 0 h 548"/>
              <a:gd name="T10" fmla="*/ 305 w 328"/>
              <a:gd name="T11" fmla="*/ 510 h 548"/>
              <a:gd name="T12" fmla="*/ 310 w 328"/>
              <a:gd name="T13" fmla="*/ 473 h 548"/>
              <a:gd name="T14" fmla="*/ 328 w 328"/>
              <a:gd name="T15" fmla="*/ 548 h 548"/>
              <a:gd name="T16" fmla="*/ 271 w 328"/>
              <a:gd name="T17" fmla="*/ 495 h 548"/>
              <a:gd name="T18" fmla="*/ 305 w 328"/>
              <a:gd name="T19" fmla="*/ 510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" h="548">
                <a:moveTo>
                  <a:pt x="13" y="0"/>
                </a:moveTo>
                <a:lnTo>
                  <a:pt x="312" y="506"/>
                </a:lnTo>
                <a:lnTo>
                  <a:pt x="299" y="513"/>
                </a:lnTo>
                <a:lnTo>
                  <a:pt x="0" y="7"/>
                </a:lnTo>
                <a:lnTo>
                  <a:pt x="13" y="0"/>
                </a:lnTo>
                <a:close/>
                <a:moveTo>
                  <a:pt x="305" y="510"/>
                </a:moveTo>
                <a:lnTo>
                  <a:pt x="310" y="473"/>
                </a:lnTo>
                <a:lnTo>
                  <a:pt x="328" y="548"/>
                </a:lnTo>
                <a:lnTo>
                  <a:pt x="271" y="495"/>
                </a:lnTo>
                <a:lnTo>
                  <a:pt x="305" y="51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0" name="Freeform 437">
            <a:extLst>
              <a:ext uri="{FF2B5EF4-FFF2-40B4-BE49-F238E27FC236}">
                <a16:creationId xmlns:a16="http://schemas.microsoft.com/office/drawing/2014/main" id="{B8BDF46D-E688-46DA-BEF3-935EBF7A1A54}"/>
              </a:ext>
            </a:extLst>
          </p:cNvPr>
          <p:cNvSpPr>
            <a:spLocks noEditPoints="1"/>
          </p:cNvSpPr>
          <p:nvPr/>
        </p:nvSpPr>
        <p:spPr bwMode="auto">
          <a:xfrm>
            <a:off x="5784850" y="3865563"/>
            <a:ext cx="588963" cy="519113"/>
          </a:xfrm>
          <a:custGeom>
            <a:avLst/>
            <a:gdLst>
              <a:gd name="T0" fmla="*/ 10 w 371"/>
              <a:gd name="T1" fmla="*/ 0 h 327"/>
              <a:gd name="T2" fmla="*/ 343 w 371"/>
              <a:gd name="T3" fmla="*/ 293 h 327"/>
              <a:gd name="T4" fmla="*/ 333 w 371"/>
              <a:gd name="T5" fmla="*/ 304 h 327"/>
              <a:gd name="T6" fmla="*/ 0 w 371"/>
              <a:gd name="T7" fmla="*/ 11 h 327"/>
              <a:gd name="T8" fmla="*/ 10 w 371"/>
              <a:gd name="T9" fmla="*/ 0 h 327"/>
              <a:gd name="T10" fmla="*/ 338 w 371"/>
              <a:gd name="T11" fmla="*/ 298 h 327"/>
              <a:gd name="T12" fmla="*/ 330 w 371"/>
              <a:gd name="T13" fmla="*/ 262 h 327"/>
              <a:gd name="T14" fmla="*/ 371 w 371"/>
              <a:gd name="T15" fmla="*/ 327 h 327"/>
              <a:gd name="T16" fmla="*/ 301 w 371"/>
              <a:gd name="T17" fmla="*/ 295 h 327"/>
              <a:gd name="T18" fmla="*/ 338 w 371"/>
              <a:gd name="T19" fmla="*/ 298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1" h="327">
                <a:moveTo>
                  <a:pt x="10" y="0"/>
                </a:moveTo>
                <a:lnTo>
                  <a:pt x="343" y="293"/>
                </a:lnTo>
                <a:lnTo>
                  <a:pt x="333" y="304"/>
                </a:lnTo>
                <a:lnTo>
                  <a:pt x="0" y="11"/>
                </a:lnTo>
                <a:lnTo>
                  <a:pt x="10" y="0"/>
                </a:lnTo>
                <a:close/>
                <a:moveTo>
                  <a:pt x="338" y="298"/>
                </a:moveTo>
                <a:lnTo>
                  <a:pt x="330" y="262"/>
                </a:lnTo>
                <a:lnTo>
                  <a:pt x="371" y="327"/>
                </a:lnTo>
                <a:lnTo>
                  <a:pt x="301" y="295"/>
                </a:lnTo>
                <a:lnTo>
                  <a:pt x="338" y="29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1" name="Freeform 438">
            <a:extLst>
              <a:ext uri="{FF2B5EF4-FFF2-40B4-BE49-F238E27FC236}">
                <a16:creationId xmlns:a16="http://schemas.microsoft.com/office/drawing/2014/main" id="{DDCF2313-DB03-43D2-8314-169B69BDE26E}"/>
              </a:ext>
            </a:extLst>
          </p:cNvPr>
          <p:cNvSpPr>
            <a:spLocks noEditPoints="1"/>
          </p:cNvSpPr>
          <p:nvPr/>
        </p:nvSpPr>
        <p:spPr bwMode="auto">
          <a:xfrm>
            <a:off x="5819775" y="5083175"/>
            <a:ext cx="581025" cy="606425"/>
          </a:xfrm>
          <a:custGeom>
            <a:avLst/>
            <a:gdLst>
              <a:gd name="T0" fmla="*/ 11 w 366"/>
              <a:gd name="T1" fmla="*/ 0 h 382"/>
              <a:gd name="T2" fmla="*/ 341 w 366"/>
              <a:gd name="T3" fmla="*/ 345 h 382"/>
              <a:gd name="T4" fmla="*/ 330 w 366"/>
              <a:gd name="T5" fmla="*/ 355 h 382"/>
              <a:gd name="T6" fmla="*/ 0 w 366"/>
              <a:gd name="T7" fmla="*/ 10 h 382"/>
              <a:gd name="T8" fmla="*/ 11 w 366"/>
              <a:gd name="T9" fmla="*/ 0 h 382"/>
              <a:gd name="T10" fmla="*/ 335 w 366"/>
              <a:gd name="T11" fmla="*/ 350 h 382"/>
              <a:gd name="T12" fmla="*/ 331 w 366"/>
              <a:gd name="T13" fmla="*/ 314 h 382"/>
              <a:gd name="T14" fmla="*/ 366 w 366"/>
              <a:gd name="T15" fmla="*/ 382 h 382"/>
              <a:gd name="T16" fmla="*/ 299 w 366"/>
              <a:gd name="T17" fmla="*/ 344 h 382"/>
              <a:gd name="T18" fmla="*/ 335 w 366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2">
                <a:moveTo>
                  <a:pt x="11" y="0"/>
                </a:moveTo>
                <a:lnTo>
                  <a:pt x="341" y="345"/>
                </a:lnTo>
                <a:lnTo>
                  <a:pt x="330" y="355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5" y="350"/>
                </a:moveTo>
                <a:lnTo>
                  <a:pt x="331" y="314"/>
                </a:lnTo>
                <a:lnTo>
                  <a:pt x="366" y="382"/>
                </a:lnTo>
                <a:lnTo>
                  <a:pt x="299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2" name="Freeform 439">
            <a:extLst>
              <a:ext uri="{FF2B5EF4-FFF2-40B4-BE49-F238E27FC236}">
                <a16:creationId xmlns:a16="http://schemas.microsoft.com/office/drawing/2014/main" id="{022F5441-7160-4882-98C6-938E78FF60A7}"/>
              </a:ext>
            </a:extLst>
          </p:cNvPr>
          <p:cNvSpPr>
            <a:spLocks noEditPoints="1"/>
          </p:cNvSpPr>
          <p:nvPr/>
        </p:nvSpPr>
        <p:spPr bwMode="auto">
          <a:xfrm>
            <a:off x="8286750" y="5081588"/>
            <a:ext cx="579438" cy="608013"/>
          </a:xfrm>
          <a:custGeom>
            <a:avLst/>
            <a:gdLst>
              <a:gd name="T0" fmla="*/ 10 w 365"/>
              <a:gd name="T1" fmla="*/ 383 h 383"/>
              <a:gd name="T2" fmla="*/ 340 w 365"/>
              <a:gd name="T3" fmla="*/ 38 h 383"/>
              <a:gd name="T4" fmla="*/ 330 w 365"/>
              <a:gd name="T5" fmla="*/ 27 h 383"/>
              <a:gd name="T6" fmla="*/ 0 w 365"/>
              <a:gd name="T7" fmla="*/ 373 h 383"/>
              <a:gd name="T8" fmla="*/ 10 w 365"/>
              <a:gd name="T9" fmla="*/ 383 h 383"/>
              <a:gd name="T10" fmla="*/ 335 w 365"/>
              <a:gd name="T11" fmla="*/ 32 h 383"/>
              <a:gd name="T12" fmla="*/ 330 w 365"/>
              <a:gd name="T13" fmla="*/ 69 h 383"/>
              <a:gd name="T14" fmla="*/ 365 w 365"/>
              <a:gd name="T15" fmla="*/ 0 h 383"/>
              <a:gd name="T16" fmla="*/ 298 w 365"/>
              <a:gd name="T17" fmla="*/ 38 h 383"/>
              <a:gd name="T18" fmla="*/ 335 w 365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5" h="383">
                <a:moveTo>
                  <a:pt x="10" y="383"/>
                </a:moveTo>
                <a:lnTo>
                  <a:pt x="340" y="38"/>
                </a:lnTo>
                <a:lnTo>
                  <a:pt x="330" y="27"/>
                </a:lnTo>
                <a:lnTo>
                  <a:pt x="0" y="373"/>
                </a:lnTo>
                <a:lnTo>
                  <a:pt x="10" y="383"/>
                </a:lnTo>
                <a:close/>
                <a:moveTo>
                  <a:pt x="335" y="32"/>
                </a:moveTo>
                <a:lnTo>
                  <a:pt x="330" y="69"/>
                </a:lnTo>
                <a:lnTo>
                  <a:pt x="365" y="0"/>
                </a:lnTo>
                <a:lnTo>
                  <a:pt x="298" y="38"/>
                </a:lnTo>
                <a:lnTo>
                  <a:pt x="335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3" name="Freeform 440">
            <a:extLst>
              <a:ext uri="{FF2B5EF4-FFF2-40B4-BE49-F238E27FC236}">
                <a16:creationId xmlns:a16="http://schemas.microsoft.com/office/drawing/2014/main" id="{0F25E7B8-9D48-45C6-9F69-EDF9B830F908}"/>
              </a:ext>
            </a:extLst>
          </p:cNvPr>
          <p:cNvSpPr>
            <a:spLocks noEditPoints="1"/>
          </p:cNvSpPr>
          <p:nvPr/>
        </p:nvSpPr>
        <p:spPr bwMode="auto">
          <a:xfrm>
            <a:off x="8277225" y="4448175"/>
            <a:ext cx="581025" cy="606425"/>
          </a:xfrm>
          <a:custGeom>
            <a:avLst/>
            <a:gdLst>
              <a:gd name="T0" fmla="*/ 11 w 366"/>
              <a:gd name="T1" fmla="*/ 0 h 382"/>
              <a:gd name="T2" fmla="*/ 340 w 366"/>
              <a:gd name="T3" fmla="*/ 345 h 382"/>
              <a:gd name="T4" fmla="*/ 330 w 366"/>
              <a:gd name="T5" fmla="*/ 356 h 382"/>
              <a:gd name="T6" fmla="*/ 0 w 366"/>
              <a:gd name="T7" fmla="*/ 10 h 382"/>
              <a:gd name="T8" fmla="*/ 11 w 366"/>
              <a:gd name="T9" fmla="*/ 0 h 382"/>
              <a:gd name="T10" fmla="*/ 335 w 366"/>
              <a:gd name="T11" fmla="*/ 350 h 382"/>
              <a:gd name="T12" fmla="*/ 331 w 366"/>
              <a:gd name="T13" fmla="*/ 314 h 382"/>
              <a:gd name="T14" fmla="*/ 366 w 366"/>
              <a:gd name="T15" fmla="*/ 382 h 382"/>
              <a:gd name="T16" fmla="*/ 299 w 366"/>
              <a:gd name="T17" fmla="*/ 344 h 382"/>
              <a:gd name="T18" fmla="*/ 335 w 366"/>
              <a:gd name="T19" fmla="*/ 35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6" h="382">
                <a:moveTo>
                  <a:pt x="11" y="0"/>
                </a:moveTo>
                <a:lnTo>
                  <a:pt x="340" y="345"/>
                </a:lnTo>
                <a:lnTo>
                  <a:pt x="330" y="356"/>
                </a:lnTo>
                <a:lnTo>
                  <a:pt x="0" y="10"/>
                </a:lnTo>
                <a:lnTo>
                  <a:pt x="11" y="0"/>
                </a:lnTo>
                <a:close/>
                <a:moveTo>
                  <a:pt x="335" y="350"/>
                </a:moveTo>
                <a:lnTo>
                  <a:pt x="331" y="314"/>
                </a:lnTo>
                <a:lnTo>
                  <a:pt x="366" y="382"/>
                </a:lnTo>
                <a:lnTo>
                  <a:pt x="299" y="344"/>
                </a:lnTo>
                <a:lnTo>
                  <a:pt x="335" y="35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4" name="Freeform 441">
            <a:extLst>
              <a:ext uri="{FF2B5EF4-FFF2-40B4-BE49-F238E27FC236}">
                <a16:creationId xmlns:a16="http://schemas.microsoft.com/office/drawing/2014/main" id="{172AA302-6601-489D-90CE-DB9948955256}"/>
              </a:ext>
            </a:extLst>
          </p:cNvPr>
          <p:cNvSpPr>
            <a:spLocks noEditPoints="1"/>
          </p:cNvSpPr>
          <p:nvPr/>
        </p:nvSpPr>
        <p:spPr bwMode="auto">
          <a:xfrm>
            <a:off x="5811838" y="4394200"/>
            <a:ext cx="596900" cy="608013"/>
          </a:xfrm>
          <a:custGeom>
            <a:avLst/>
            <a:gdLst>
              <a:gd name="T0" fmla="*/ 10 w 376"/>
              <a:gd name="T1" fmla="*/ 383 h 383"/>
              <a:gd name="T2" fmla="*/ 351 w 376"/>
              <a:gd name="T3" fmla="*/ 37 h 383"/>
              <a:gd name="T4" fmla="*/ 340 w 376"/>
              <a:gd name="T5" fmla="*/ 27 h 383"/>
              <a:gd name="T6" fmla="*/ 0 w 376"/>
              <a:gd name="T7" fmla="*/ 373 h 383"/>
              <a:gd name="T8" fmla="*/ 10 w 376"/>
              <a:gd name="T9" fmla="*/ 383 h 383"/>
              <a:gd name="T10" fmla="*/ 346 w 376"/>
              <a:gd name="T11" fmla="*/ 32 h 383"/>
              <a:gd name="T12" fmla="*/ 340 w 376"/>
              <a:gd name="T13" fmla="*/ 68 h 383"/>
              <a:gd name="T14" fmla="*/ 376 w 376"/>
              <a:gd name="T15" fmla="*/ 0 h 383"/>
              <a:gd name="T16" fmla="*/ 309 w 376"/>
              <a:gd name="T17" fmla="*/ 37 h 383"/>
              <a:gd name="T18" fmla="*/ 346 w 376"/>
              <a:gd name="T19" fmla="*/ 32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6" h="383">
                <a:moveTo>
                  <a:pt x="10" y="383"/>
                </a:moveTo>
                <a:lnTo>
                  <a:pt x="351" y="37"/>
                </a:lnTo>
                <a:lnTo>
                  <a:pt x="340" y="27"/>
                </a:lnTo>
                <a:lnTo>
                  <a:pt x="0" y="373"/>
                </a:lnTo>
                <a:lnTo>
                  <a:pt x="10" y="383"/>
                </a:lnTo>
                <a:close/>
                <a:moveTo>
                  <a:pt x="346" y="32"/>
                </a:moveTo>
                <a:lnTo>
                  <a:pt x="340" y="68"/>
                </a:lnTo>
                <a:lnTo>
                  <a:pt x="376" y="0"/>
                </a:lnTo>
                <a:lnTo>
                  <a:pt x="309" y="37"/>
                </a:lnTo>
                <a:lnTo>
                  <a:pt x="346" y="32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5" name="Freeform 442">
            <a:extLst>
              <a:ext uri="{FF2B5EF4-FFF2-40B4-BE49-F238E27FC236}">
                <a16:creationId xmlns:a16="http://schemas.microsoft.com/office/drawing/2014/main" id="{71717430-DA03-4227-B377-4C915F27563C}"/>
              </a:ext>
            </a:extLst>
          </p:cNvPr>
          <p:cNvSpPr>
            <a:spLocks noEditPoints="1"/>
          </p:cNvSpPr>
          <p:nvPr/>
        </p:nvSpPr>
        <p:spPr bwMode="auto">
          <a:xfrm>
            <a:off x="10764837" y="2921794"/>
            <a:ext cx="525463" cy="317500"/>
          </a:xfrm>
          <a:custGeom>
            <a:avLst/>
            <a:gdLst>
              <a:gd name="T0" fmla="*/ 7 w 331"/>
              <a:gd name="T1" fmla="*/ 0 h 200"/>
              <a:gd name="T2" fmla="*/ 296 w 331"/>
              <a:gd name="T3" fmla="*/ 172 h 200"/>
              <a:gd name="T4" fmla="*/ 289 w 331"/>
              <a:gd name="T5" fmla="*/ 184 h 200"/>
              <a:gd name="T6" fmla="*/ 0 w 331"/>
              <a:gd name="T7" fmla="*/ 13 h 200"/>
              <a:gd name="T8" fmla="*/ 7 w 331"/>
              <a:gd name="T9" fmla="*/ 0 h 200"/>
              <a:gd name="T10" fmla="*/ 293 w 331"/>
              <a:gd name="T11" fmla="*/ 178 h 200"/>
              <a:gd name="T12" fmla="*/ 279 w 331"/>
              <a:gd name="T13" fmla="*/ 144 h 200"/>
              <a:gd name="T14" fmla="*/ 331 w 331"/>
              <a:gd name="T15" fmla="*/ 200 h 200"/>
              <a:gd name="T16" fmla="*/ 256 w 331"/>
              <a:gd name="T17" fmla="*/ 182 h 200"/>
              <a:gd name="T18" fmla="*/ 293 w 331"/>
              <a:gd name="T19" fmla="*/ 178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1" h="200">
                <a:moveTo>
                  <a:pt x="7" y="0"/>
                </a:moveTo>
                <a:lnTo>
                  <a:pt x="296" y="172"/>
                </a:lnTo>
                <a:lnTo>
                  <a:pt x="289" y="184"/>
                </a:lnTo>
                <a:lnTo>
                  <a:pt x="0" y="13"/>
                </a:lnTo>
                <a:lnTo>
                  <a:pt x="7" y="0"/>
                </a:lnTo>
                <a:close/>
                <a:moveTo>
                  <a:pt x="293" y="178"/>
                </a:moveTo>
                <a:lnTo>
                  <a:pt x="279" y="144"/>
                </a:lnTo>
                <a:lnTo>
                  <a:pt x="331" y="200"/>
                </a:lnTo>
                <a:lnTo>
                  <a:pt x="256" y="182"/>
                </a:lnTo>
                <a:lnTo>
                  <a:pt x="293" y="178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5" name="Rectangle 44">
            <a:extLst>
              <a:ext uri="{FF2B5EF4-FFF2-40B4-BE49-F238E27FC236}">
                <a16:creationId xmlns:a16="http://schemas.microsoft.com/office/drawing/2014/main" id="{B83FDF9F-0DD7-447B-B4E0-E21A60782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425" y="2922786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28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66" name="Rectangle 44">
            <a:extLst>
              <a:ext uri="{FF2B5EF4-FFF2-40B4-BE49-F238E27FC236}">
                <a16:creationId xmlns:a16="http://schemas.microsoft.com/office/drawing/2014/main" id="{C37470ED-0F89-48DA-84E4-EDE8E7576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2857" y="5073848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28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67" name="Rectangle 44">
            <a:extLst>
              <a:ext uri="{FF2B5EF4-FFF2-40B4-BE49-F238E27FC236}">
                <a16:creationId xmlns:a16="http://schemas.microsoft.com/office/drawing/2014/main" id="{A002C23F-BFD2-4BFE-9A2C-8A4D16B47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0189" y="2913261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68" name="Rectangle 44">
            <a:extLst>
              <a:ext uri="{FF2B5EF4-FFF2-40B4-BE49-F238E27FC236}">
                <a16:creationId xmlns:a16="http://schemas.microsoft.com/office/drawing/2014/main" id="{E1DFDC40-A4BD-4242-BFC7-1C81D265B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137" y="5098040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22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0" name="Rectangle 44">
            <a:extLst>
              <a:ext uri="{FF2B5EF4-FFF2-40B4-BE49-F238E27FC236}">
                <a16:creationId xmlns:a16="http://schemas.microsoft.com/office/drawing/2014/main" id="{EB8CE1EB-E1CA-4C44-AA24-D615273F7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130" y="1991259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1" name="Rectangle 44">
            <a:extLst>
              <a:ext uri="{FF2B5EF4-FFF2-40B4-BE49-F238E27FC236}">
                <a16:creationId xmlns:a16="http://schemas.microsoft.com/office/drawing/2014/main" id="{BC7FE140-535B-417E-B389-AAA178252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7820" y="4464715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22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2" name="Rectangle 44">
            <a:extLst>
              <a:ext uri="{FF2B5EF4-FFF2-40B4-BE49-F238E27FC236}">
                <a16:creationId xmlns:a16="http://schemas.microsoft.com/office/drawing/2014/main" id="{94E31EAF-392D-4491-A21F-50C28DF51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7820" y="5686117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22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3" name="Rectangle 44">
            <a:extLst>
              <a:ext uri="{FF2B5EF4-FFF2-40B4-BE49-F238E27FC236}">
                <a16:creationId xmlns:a16="http://schemas.microsoft.com/office/drawing/2014/main" id="{A95BA437-F1FE-47E5-816F-1EDD21B38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1368" y="1982886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14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4" name="Rectangle 44">
            <a:extLst>
              <a:ext uri="{FF2B5EF4-FFF2-40B4-BE49-F238E27FC236}">
                <a16:creationId xmlns:a16="http://schemas.microsoft.com/office/drawing/2014/main" id="{39D4D9EA-9039-49C1-A058-5D881EDCF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8" y="4468118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14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5" name="Rectangle 44">
            <a:extLst>
              <a:ext uri="{FF2B5EF4-FFF2-40B4-BE49-F238E27FC236}">
                <a16:creationId xmlns:a16="http://schemas.microsoft.com/office/drawing/2014/main" id="{10BA211D-0B56-4E46-AA17-BFC58B2ED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2440" y="570135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20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6" name="Rectangle 44">
            <a:extLst>
              <a:ext uri="{FF2B5EF4-FFF2-40B4-BE49-F238E27FC236}">
                <a16:creationId xmlns:a16="http://schemas.microsoft.com/office/drawing/2014/main" id="{19E597BC-7457-4B9E-B0EA-6CD83C4A0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1532" y="1379735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14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7" name="Rectangle 44">
            <a:extLst>
              <a:ext uri="{FF2B5EF4-FFF2-40B4-BE49-F238E27FC236}">
                <a16:creationId xmlns:a16="http://schemas.microsoft.com/office/drawing/2014/main" id="{62A37FE0-87CA-44A6-9F4E-CA6B2F8DA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0042" y="2613759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14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5A6AEAA-B185-4774-B6D5-8CB9214473CB}"/>
              </a:ext>
            </a:extLst>
          </p:cNvPr>
          <p:cNvSpPr txBox="1"/>
          <p:nvPr/>
        </p:nvSpPr>
        <p:spPr>
          <a:xfrm>
            <a:off x="5922813" y="3751342"/>
            <a:ext cx="1051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Min(H,J)</a:t>
            </a:r>
          </a:p>
        </p:txBody>
      </p:sp>
      <p:sp>
        <p:nvSpPr>
          <p:cNvPr id="179" name="Rectangle 44">
            <a:extLst>
              <a:ext uri="{FF2B5EF4-FFF2-40B4-BE49-F238E27FC236}">
                <a16:creationId xmlns:a16="http://schemas.microsoft.com/office/drawing/2014/main" id="{1C74E3C4-F77E-4EFD-B4E3-F648CD5A5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7364" y="3840592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14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1BFFB025-798B-471D-AA40-E884197B2145}"/>
              </a:ext>
            </a:extLst>
          </p:cNvPr>
          <p:cNvSpPr txBox="1"/>
          <p:nvPr/>
        </p:nvSpPr>
        <p:spPr>
          <a:xfrm>
            <a:off x="5842000" y="4877544"/>
            <a:ext cx="1045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Min(H,I)</a:t>
            </a:r>
          </a:p>
        </p:txBody>
      </p:sp>
      <p:sp>
        <p:nvSpPr>
          <p:cNvPr id="181" name="Rectangle 44">
            <a:extLst>
              <a:ext uri="{FF2B5EF4-FFF2-40B4-BE49-F238E27FC236}">
                <a16:creationId xmlns:a16="http://schemas.microsoft.com/office/drawing/2014/main" id="{D81759D3-5D05-4C1B-A3D3-C2B57C4C3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126" y="5069723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14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86" name="Rectangle 44">
            <a:extLst>
              <a:ext uri="{FF2B5EF4-FFF2-40B4-BE49-F238E27FC236}">
                <a16:creationId xmlns:a16="http://schemas.microsoft.com/office/drawing/2014/main" id="{4BC5C140-03CB-4DCC-A026-CDBC96E22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2628" y="1399401"/>
            <a:ext cx="1282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8</a:t>
            </a:r>
          </a:p>
        </p:txBody>
      </p:sp>
      <p:sp>
        <p:nvSpPr>
          <p:cNvPr id="187" name="Rectangle 44">
            <a:extLst>
              <a:ext uri="{FF2B5EF4-FFF2-40B4-BE49-F238E27FC236}">
                <a16:creationId xmlns:a16="http://schemas.microsoft.com/office/drawing/2014/main" id="{EA74DE80-BC7B-4F39-B40E-584E5E231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272" y="2616196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88" name="Rectangle 44">
            <a:extLst>
              <a:ext uri="{FF2B5EF4-FFF2-40B4-BE49-F238E27FC236}">
                <a16:creationId xmlns:a16="http://schemas.microsoft.com/office/drawing/2014/main" id="{C7215439-61B4-4065-B188-72BA61BEA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5465" y="3838377"/>
            <a:ext cx="259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10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89" name="Rectangle 44">
            <a:extLst>
              <a:ext uri="{FF2B5EF4-FFF2-40B4-BE49-F238E27FC236}">
                <a16:creationId xmlns:a16="http://schemas.microsoft.com/office/drawing/2014/main" id="{8999AD3E-33BA-4946-A7B1-44CDD38DF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049" y="5084480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08374056-3C4A-426D-B022-A2594DC0533D}"/>
              </a:ext>
            </a:extLst>
          </p:cNvPr>
          <p:cNvSpPr txBox="1"/>
          <p:nvPr/>
        </p:nvSpPr>
        <p:spPr>
          <a:xfrm>
            <a:off x="3388829" y="1828176"/>
            <a:ext cx="1106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Min(C,D)</a:t>
            </a:r>
          </a:p>
        </p:txBody>
      </p:sp>
      <p:sp>
        <p:nvSpPr>
          <p:cNvPr id="191" name="Rectangle 44">
            <a:extLst>
              <a:ext uri="{FF2B5EF4-FFF2-40B4-BE49-F238E27FC236}">
                <a16:creationId xmlns:a16="http://schemas.microsoft.com/office/drawing/2014/main" id="{CF910A72-3AAF-443C-BEF8-AD89A0496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444" y="2002957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3C08BA1-7EFC-4D1C-B409-7C28FFE2A20D}"/>
              </a:ext>
            </a:extLst>
          </p:cNvPr>
          <p:cNvSpPr txBox="1"/>
          <p:nvPr/>
        </p:nvSpPr>
        <p:spPr>
          <a:xfrm>
            <a:off x="3394075" y="4287255"/>
            <a:ext cx="1053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Min(E,F)</a:t>
            </a:r>
          </a:p>
        </p:txBody>
      </p:sp>
      <p:sp>
        <p:nvSpPr>
          <p:cNvPr id="193" name="Rectangle 44">
            <a:extLst>
              <a:ext uri="{FF2B5EF4-FFF2-40B4-BE49-F238E27FC236}">
                <a16:creationId xmlns:a16="http://schemas.microsoft.com/office/drawing/2014/main" id="{9597CD0D-E3AC-4CCB-BF5E-0016B60D4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578" y="4451759"/>
            <a:ext cx="1298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94" name="Rectangle 44">
            <a:extLst>
              <a:ext uri="{FF2B5EF4-FFF2-40B4-BE49-F238E27FC236}">
                <a16:creationId xmlns:a16="http://schemas.microsoft.com/office/drawing/2014/main" id="{DFC65079-160B-4954-A1B2-4D8F76D11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736" y="1982885"/>
            <a:ext cx="2179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0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95" name="Rectangle 44">
            <a:extLst>
              <a:ext uri="{FF2B5EF4-FFF2-40B4-BE49-F238E27FC236}">
                <a16:creationId xmlns:a16="http://schemas.microsoft.com/office/drawing/2014/main" id="{DADDC3A6-89F8-44FD-826D-CB8BBC393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7687" y="4454327"/>
            <a:ext cx="2179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5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473442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6" grpId="0"/>
      <p:bldP spid="167" grpId="0"/>
      <p:bldP spid="168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-23812" y="-39552"/>
            <a:ext cx="12215812" cy="596344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Forward Path- Divergence Points</a:t>
            </a:r>
            <a:endParaRPr lang="en-US" dirty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467351" y="2944814"/>
            <a:ext cx="1579563" cy="968375"/>
          </a:xfrm>
          <a:prstGeom prst="rect">
            <a:avLst/>
          </a:prstGeom>
          <a:solidFill>
            <a:srgbClr val="EAEAEA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3733800" y="2662238"/>
            <a:ext cx="1728788" cy="468312"/>
            <a:chOff x="1020" y="1502"/>
            <a:chExt cx="1089" cy="295"/>
          </a:xfrm>
        </p:grpSpPr>
        <p:sp>
          <p:nvSpPr>
            <p:cNvPr id="26647" name="Line 5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6648" name="Line 6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26629" name="Line 7"/>
          <p:cNvSpPr>
            <a:spLocks noChangeShapeType="1"/>
          </p:cNvSpPr>
          <p:nvPr/>
        </p:nvSpPr>
        <p:spPr bwMode="auto">
          <a:xfrm>
            <a:off x="3770314" y="3419475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6630" name="Group 8"/>
          <p:cNvGrpSpPr>
            <a:grpSpLocks/>
          </p:cNvGrpSpPr>
          <p:nvPr/>
        </p:nvGrpSpPr>
        <p:grpSpPr bwMode="auto">
          <a:xfrm flipV="1">
            <a:off x="3733800" y="3706813"/>
            <a:ext cx="1728788" cy="468312"/>
            <a:chOff x="1020" y="1502"/>
            <a:chExt cx="1089" cy="295"/>
          </a:xfrm>
        </p:grpSpPr>
        <p:sp>
          <p:nvSpPr>
            <p:cNvPr id="26645" name="Line 9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6646" name="Line 10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667253" y="2811464"/>
            <a:ext cx="650875" cy="969963"/>
            <a:chOff x="1608" y="1596"/>
            <a:chExt cx="410" cy="611"/>
          </a:xfrm>
        </p:grpSpPr>
        <p:sp>
          <p:nvSpPr>
            <p:cNvPr id="26642" name="Text Box 12"/>
            <p:cNvSpPr txBox="1">
              <a:spLocks noChangeArrowheads="1"/>
            </p:cNvSpPr>
            <p:nvPr/>
          </p:nvSpPr>
          <p:spPr bwMode="auto">
            <a:xfrm>
              <a:off x="1608" y="1596"/>
              <a:ext cx="2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30</a:t>
              </a:r>
            </a:p>
          </p:txBody>
        </p:sp>
        <p:sp>
          <p:nvSpPr>
            <p:cNvPr id="26643" name="Text Box 13"/>
            <p:cNvSpPr txBox="1">
              <a:spLocks noChangeArrowheads="1"/>
            </p:cNvSpPr>
            <p:nvPr/>
          </p:nvSpPr>
          <p:spPr bwMode="auto">
            <a:xfrm>
              <a:off x="1608" y="1788"/>
              <a:ext cx="41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30</a:t>
              </a:r>
            </a:p>
          </p:txBody>
        </p:sp>
        <p:sp>
          <p:nvSpPr>
            <p:cNvPr id="26644" name="Text Box 14"/>
            <p:cNvSpPr txBox="1">
              <a:spLocks noChangeArrowheads="1"/>
            </p:cNvSpPr>
            <p:nvPr/>
          </p:nvSpPr>
          <p:spPr bwMode="auto">
            <a:xfrm>
              <a:off x="1608" y="1974"/>
              <a:ext cx="2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Book Antiqua" panose="02040602050305030304" pitchFamily="18" charset="0"/>
                </a:rPr>
                <a:t>30</a:t>
              </a:r>
            </a:p>
          </p:txBody>
        </p:sp>
      </p:grp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6434138" y="2446338"/>
            <a:ext cx="1119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Min = 35</a:t>
            </a:r>
          </a:p>
        </p:txBody>
      </p:sp>
      <p:sp>
        <p:nvSpPr>
          <p:cNvPr id="26634" name="Line 17"/>
          <p:cNvSpPr>
            <a:spLocks noChangeShapeType="1"/>
          </p:cNvSpPr>
          <p:nvPr/>
        </p:nvSpPr>
        <p:spPr bwMode="auto">
          <a:xfrm>
            <a:off x="7081839" y="3238500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6635" name="Line 18"/>
          <p:cNvSpPr>
            <a:spLocks noChangeShapeType="1"/>
          </p:cNvSpPr>
          <p:nvPr/>
        </p:nvSpPr>
        <p:spPr bwMode="auto">
          <a:xfrm>
            <a:off x="7081839" y="3598863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6636" name="Text Box 19"/>
          <p:cNvSpPr txBox="1">
            <a:spLocks noChangeArrowheads="1"/>
          </p:cNvSpPr>
          <p:nvPr/>
        </p:nvSpPr>
        <p:spPr bwMode="auto">
          <a:xfrm>
            <a:off x="7079078" y="291635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6637" name="Text Box 20"/>
          <p:cNvSpPr txBox="1">
            <a:spLocks noChangeArrowheads="1"/>
          </p:cNvSpPr>
          <p:nvPr/>
        </p:nvSpPr>
        <p:spPr bwMode="auto">
          <a:xfrm>
            <a:off x="7079078" y="3285687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45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5138738" y="255428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30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E1DE921F-2123-4280-B047-E779836EB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20" y="39131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Book Antiqua" panose="0204060205030503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0663370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41A39-9F21-459B-BE2D-E7FA0C53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Online Media 2" title="PJMGT 1 NW CPM">
            <a:hlinkClick r:id="" action="ppaction://media"/>
            <a:extLst>
              <a:ext uri="{FF2B5EF4-FFF2-40B4-BE49-F238E27FC236}">
                <a16:creationId xmlns:a16="http://schemas.microsoft.com/office/drawing/2014/main" id="{51033E81-9D2C-4012-BDD3-48BF1D1E066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064" y="0"/>
            <a:ext cx="1227292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120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783F9-B5EB-471E-99D7-DC28CFBED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69" y="13821"/>
            <a:ext cx="10972800" cy="563880"/>
          </a:xfrm>
        </p:spPr>
        <p:txBody>
          <a:bodyPr/>
          <a:lstStyle/>
          <a:p>
            <a:r>
              <a:rPr lang="en-US" dirty="0"/>
              <a:t>Critical Path and Slacks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066C434-BAD6-4B28-9510-C70FDCED08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85" y="976424"/>
          <a:ext cx="12118149" cy="519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Worksheet" r:id="rId3" imgW="14011315" imgH="6010249" progId="Excel.Sheet.12">
                  <p:embed/>
                </p:oleObj>
              </mc:Choice>
              <mc:Fallback>
                <p:oleObj name="Worksheet" r:id="rId3" imgW="14011315" imgH="6010249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066C434-BAD6-4B28-9510-C70FDCED08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85" y="976424"/>
                        <a:ext cx="12118149" cy="519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E7CDD94-BD4F-4393-9FD5-4B1BBCD38469}"/>
              </a:ext>
            </a:extLst>
          </p:cNvPr>
          <p:cNvSpPr/>
          <p:nvPr/>
        </p:nvSpPr>
        <p:spPr bwMode="auto">
          <a:xfrm>
            <a:off x="2950534" y="4157332"/>
            <a:ext cx="566928" cy="557784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1EA814-9246-457B-8FB3-1186F4A02795}"/>
              </a:ext>
            </a:extLst>
          </p:cNvPr>
          <p:cNvSpPr/>
          <p:nvPr/>
        </p:nvSpPr>
        <p:spPr bwMode="auto">
          <a:xfrm>
            <a:off x="5247167" y="3575199"/>
            <a:ext cx="566928" cy="557784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D182CD-B30C-431A-9470-1086F5E26815}"/>
              </a:ext>
            </a:extLst>
          </p:cNvPr>
          <p:cNvSpPr/>
          <p:nvPr/>
        </p:nvSpPr>
        <p:spPr bwMode="auto">
          <a:xfrm>
            <a:off x="5245250" y="4736382"/>
            <a:ext cx="566928" cy="557784"/>
          </a:xfrm>
          <a:prstGeom prst="rect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0824F5-F9C6-4B68-A66C-E14FED1063EE}"/>
              </a:ext>
            </a:extLst>
          </p:cNvPr>
          <p:cNvSpPr/>
          <p:nvPr/>
        </p:nvSpPr>
        <p:spPr bwMode="auto">
          <a:xfrm>
            <a:off x="7541883" y="4154249"/>
            <a:ext cx="566928" cy="557784"/>
          </a:xfrm>
          <a:prstGeom prst="rect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7A65EF-BCD3-42D5-B913-7C382288210D}"/>
              </a:ext>
            </a:extLst>
          </p:cNvPr>
          <p:cNvSpPr/>
          <p:nvPr/>
        </p:nvSpPr>
        <p:spPr bwMode="auto">
          <a:xfrm>
            <a:off x="9863468" y="4736382"/>
            <a:ext cx="566928" cy="557784"/>
          </a:xfrm>
          <a:prstGeom prst="rect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975C33-3403-47E3-ACCC-5F5D30B2B842}"/>
              </a:ext>
            </a:extLst>
          </p:cNvPr>
          <p:cNvSpPr/>
          <p:nvPr/>
        </p:nvSpPr>
        <p:spPr bwMode="auto">
          <a:xfrm>
            <a:off x="7554287" y="5306609"/>
            <a:ext cx="566928" cy="557784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58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783F9-B5EB-471E-99D7-DC28CFBED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69" y="13821"/>
            <a:ext cx="10972800" cy="563880"/>
          </a:xfrm>
        </p:spPr>
        <p:txBody>
          <a:bodyPr/>
          <a:lstStyle/>
          <a:p>
            <a:r>
              <a:rPr lang="en-US" dirty="0"/>
              <a:t>ProjMGT-RAND()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EC3EA23-F434-4D82-81F6-EFFD430239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64" y="956934"/>
          <a:ext cx="12064436" cy="517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3" imgW="14011315" imgH="6010249" progId="Excel.Sheet.12">
                  <p:embed/>
                </p:oleObj>
              </mc:Choice>
              <mc:Fallback>
                <p:oleObj name="Worksheet" r:id="rId3" imgW="14011315" imgH="6010249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EC3EA23-F434-4D82-81F6-EFFD430239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364" y="956934"/>
                        <a:ext cx="12064436" cy="517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9843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AADA0-8952-41A0-9840-761942ED7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610"/>
            <a:ext cx="11911477" cy="503987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Practice 3. Graphical Format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0710019-EDF4-45CC-9D3C-8B82D9B1C5E8}"/>
              </a:ext>
            </a:extLst>
          </p:cNvPr>
          <p:cNvGrpSpPr/>
          <p:nvPr/>
        </p:nvGrpSpPr>
        <p:grpSpPr>
          <a:xfrm>
            <a:off x="1258144" y="1390285"/>
            <a:ext cx="1645890" cy="738666"/>
            <a:chOff x="1322919" y="2825507"/>
            <a:chExt cx="1645890" cy="73866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8A1085A-41AE-4676-A448-3999F533D6EB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DE9B124-6834-4222-A1BE-FD4A12F14264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1AB7070-CBA6-4FB8-A8B5-BC8FF6FA2EC7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364202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Book Antiqua" panose="02040602050305030304" pitchFamily="18" charset="0"/>
                  </a:rPr>
                  <a:t>A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62FF444-2D19-4BFA-B151-74D0DB56599D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E3DB69A-923E-4DEB-99E6-65B8A49806CE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98EC792-7FE8-4D1C-9096-4F82B36AEF3C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FFAD512-1943-4D56-A483-593EAE0D1217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1B5D04C-71D8-47BD-912F-6F8D1F21D436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E30722-B3F2-40C7-B5F6-FE9E4511AAC1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C22094C-A8CC-4092-AC01-D10B01A821F1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CC0F32F-371B-451A-8E99-B909F1CBDB5F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E746073-07D5-4F0A-9839-326217B54B97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47BB14A-8CAF-4900-9096-26DC50D05EDB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0B92E86-4D56-4E68-AEC0-5DCB836E7918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69B072B-207B-40EE-801D-3A3E64339EDA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86EA45D-4EC7-46D8-B470-31A7791260C0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BBEA3A5-0A65-4C85-943C-FE6BA2197C32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8768B85-9D47-4F76-A845-ADDEF50B783F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1C580C-624C-4D1F-BF79-FC560B80489D}"/>
              </a:ext>
            </a:extLst>
          </p:cNvPr>
          <p:cNvGrpSpPr/>
          <p:nvPr/>
        </p:nvGrpSpPr>
        <p:grpSpPr>
          <a:xfrm>
            <a:off x="1287238" y="5042829"/>
            <a:ext cx="1645890" cy="738666"/>
            <a:chOff x="1322919" y="2825507"/>
            <a:chExt cx="1645890" cy="73866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47632FE-FD75-481E-8AF6-4B2188DC50B1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D20ACE9-8C85-4C07-BF02-C86B4790CE85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A54E5D8-0597-4D50-88BD-42B8B44ED2B2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338554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A22B916-B59E-4794-A0BD-0E58918AEEF2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5508F18-3953-4ED0-BB1E-C21D3A6FF48F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F6F1BE0-AE10-4D85-A989-CA2E62AFEC44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426E003-4E7B-40DF-B7DC-644382B3313F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2C7B00E0-4D80-49F5-8BE9-608755518599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E05DB90-CE42-48AD-9D35-84D8D06DB65C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3FBD4E3-08A8-409F-B2AD-C466480638BF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43C9A18-F8B2-46C0-B8E8-6610CD560D6E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501D9E1-62B3-40E2-BE8F-8FE2384E387C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04BCBBE9-48DD-48F3-8B28-1BE95CE12261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99B5EC2-7525-4A1E-BC29-EE6A58803C8A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16982AB-2AB1-4F5E-9858-8A69141197F5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2D0CA6B-0E04-4F03-8464-4631F288177E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E9D34D3B-D247-423B-B06F-786584210A76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88EB5F3-DD23-46DB-AAB3-9FCD8D38E634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56261A9-80B9-420E-98CD-A7D9BBB4716A}"/>
              </a:ext>
            </a:extLst>
          </p:cNvPr>
          <p:cNvGrpSpPr/>
          <p:nvPr/>
        </p:nvGrpSpPr>
        <p:grpSpPr>
          <a:xfrm>
            <a:off x="3823410" y="1377478"/>
            <a:ext cx="1645890" cy="738666"/>
            <a:chOff x="1322919" y="2825507"/>
            <a:chExt cx="1645890" cy="738666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28F96E0-4832-4E2F-859F-A288BA51E7BB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860BBE74-0F7A-496C-8D12-871467DBF83F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7B27436F-6FD1-4560-A157-574379A3A988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351378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ABFAFF25-3A9A-4163-9643-FAE5EB96A858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9F4A352-07F7-4C6F-9F65-CDF0A24194A5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556E6F47-990A-441C-B35C-36F601F2EBC7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CDD6E8E3-7162-4DA0-87E7-933E04B901E1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3540DB19-1AF8-4733-91A7-8CD2A4169E5E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FE4FDBF-C667-45FE-9624-905DEA8C5A17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A0384255-B8FE-457D-94D4-A1E75A5D0D32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F0324A4-72CA-4736-97F7-4A464F93ADDD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CF0BE8DD-B67A-4CA4-965D-E9FFCEC8BEBC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E7771F18-AD2E-4D55-8285-B17EBADD6605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31B5558-A400-4D77-880F-940935A711E3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D01C434-B215-4457-8128-E67B8027A65B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552E215F-1C52-4A7D-8A72-3D9100871061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B2C9665-83BC-468F-8422-58797B706444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E00FA7C-D0ED-4936-9F55-4798BB588EF3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04097B7-994B-462C-9C26-6B0AC297544B}"/>
              </a:ext>
            </a:extLst>
          </p:cNvPr>
          <p:cNvGrpSpPr/>
          <p:nvPr/>
        </p:nvGrpSpPr>
        <p:grpSpPr>
          <a:xfrm>
            <a:off x="3870214" y="3060157"/>
            <a:ext cx="1645890" cy="738666"/>
            <a:chOff x="1322919" y="2825507"/>
            <a:chExt cx="1645890" cy="738666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38180CD2-FF84-4182-BC1B-7C90293A8E8F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B92497D4-F2C7-4167-950B-6D312E14B8CB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45237C1-2414-4BD1-B5EE-8DF569184B40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351378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D</a:t>
                </a:r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AF746A00-848A-49DD-B081-7A8FE61D9FDD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0E032E61-FB8F-44B9-ABEF-A32362E6381B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B1C4923B-1456-478B-A93C-70A5A13431CE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FB4B7B2F-AF47-4690-B373-1CD0746BE3DA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6295D9E7-4DDE-4D29-87A5-934072200E02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52631F47-BB43-4ED9-8839-8B0593EB10B6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2A73BA3F-BDB6-472E-98D9-96D17F053321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52CD8A83-9CEE-4DDA-9E82-D4866E7DCD83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91E90DB8-F757-4CF0-8A02-A8BC281D1C42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01B79CDB-B0FE-4132-8E75-8B47647F886B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CA2B799-87F7-4F5A-A9AF-141127782A10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3ACC9B3-FAE3-42C1-8699-C214DAE58DE5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A8566CC9-7763-49BB-837E-C41036B87B05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16F2D5E-6F49-463D-9671-E5844E773BEC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43A687F9-F84E-4148-B695-4589AE98ECFB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02EBCC2-CA37-4955-B409-F136807A3D75}"/>
              </a:ext>
            </a:extLst>
          </p:cNvPr>
          <p:cNvGrpSpPr/>
          <p:nvPr/>
        </p:nvGrpSpPr>
        <p:grpSpPr>
          <a:xfrm>
            <a:off x="3862774" y="5052534"/>
            <a:ext cx="1645890" cy="738666"/>
            <a:chOff x="1322919" y="2825507"/>
            <a:chExt cx="1645890" cy="738666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5913F6D8-D74B-48A1-A972-D23F74592692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99827013-6A37-4A57-ADF6-F03376DD2757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7B49B5B2-3064-4983-A7AF-1B71AFFD151E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338554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E</a:t>
                </a: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856F4B1D-88B6-42A2-B383-FF47E1CB456C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4BFEB569-788B-4E44-AA2F-FE51E3623FC9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7870CF08-1354-41DB-88AD-9560919130E4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4F86887-2A06-4BF6-B3C6-3DE01E91B4A9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5CC467B8-65EC-4B44-975B-EA676719B918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6E4D0CE5-8F40-4296-B146-06F5B03B55EB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A1AC32A-F935-4F05-89FB-33BBE45EB689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6A458309-CD13-4A49-91FE-D68C25350330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F5F52ED1-5A74-45F2-B1FD-22CBC9ECCD21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6179EA25-CE48-4907-87EA-B4459F1630CC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102A2E3C-7EC7-4A91-90B0-492724C56EC6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7C32CB6D-C164-47C3-823B-F954720596AC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A8E296AF-8AFB-422A-97CD-1F9424A1A9CB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8F113DCE-67B2-459F-B11F-7790179CD4F8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E1AFF0DF-81CB-49E8-B10B-DB7726B041A8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4D6DBECA-1080-47EA-975A-A6AD53E2B2B0}"/>
              </a:ext>
            </a:extLst>
          </p:cNvPr>
          <p:cNvGrpSpPr/>
          <p:nvPr/>
        </p:nvGrpSpPr>
        <p:grpSpPr>
          <a:xfrm>
            <a:off x="6405707" y="3029853"/>
            <a:ext cx="1645890" cy="738666"/>
            <a:chOff x="1322919" y="2825507"/>
            <a:chExt cx="1645890" cy="738666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3A5B7D2E-E23D-490C-BE1C-C4FC3F5F5D21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3F50284-49E4-47B8-BF4F-94931439FF40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96A3A920-45E4-4409-83C0-DFF4BA924C58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325730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8C69D558-B468-4000-B3EE-06817B83CFC3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20A452B3-B5CE-4E16-8231-957FB3DDA8B1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ECF2CEE9-33F7-40C5-9DE1-B64EDD3BBA08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D2840B9A-46A5-42C2-AAA9-C5A8DA2E4976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747B53FF-B23D-4B3C-9B49-85EC34F464EC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AA012010-F18C-4D45-95AE-775B4FBB4FE3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C27EA45F-0318-4C2B-B8FA-7146D816EDFF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66EA2F0E-6BD5-44E8-997B-9A15310AD693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A14B508C-0E00-40A4-B655-8AA7C48D2B5A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142279C3-2DC0-4EFC-B373-D5BAB4D70706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7091C987-0775-448B-99AB-4DB7C345056C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976DAF2-6BE7-485D-95FA-443CADF3C4D0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C936B450-CC20-46CE-9971-1F0AC9133D33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F0146BCD-1DE9-48D2-8D63-7248CA54E944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80B04FCD-C50C-4EF7-A91E-5DC393A12291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21A5CEA-1BBC-4DEC-B207-E0F93ECB3ABA}"/>
              </a:ext>
            </a:extLst>
          </p:cNvPr>
          <p:cNvGrpSpPr/>
          <p:nvPr/>
        </p:nvGrpSpPr>
        <p:grpSpPr>
          <a:xfrm>
            <a:off x="6421161" y="5022835"/>
            <a:ext cx="1645890" cy="738666"/>
            <a:chOff x="1322919" y="2825507"/>
            <a:chExt cx="1645890" cy="738666"/>
          </a:xfrm>
        </p:grpSpPr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E1CE0DCB-D7CC-451C-ABF8-15BED0F0FA0B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0D26E555-718B-49E9-ABDF-97187994D6C4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3A680CFA-2725-4E58-A659-B8EC5E90C845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364202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G</a:t>
                </a:r>
              </a:p>
            </p:txBody>
          </p: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8DD30287-4F57-4400-A1C6-778BFF7A7570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C4D822F9-AB44-4797-84F1-111953D9D8F9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A1EACBC5-7AA3-4337-AF0C-E6C53A0D8609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90731EBF-3989-4C69-B1DA-4A7B2265A4E8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7F193E00-96D9-48FB-B215-D9BD36B63808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06613850-24D5-4CDE-9507-6CA8C428B710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C4DB63A6-276C-4D27-A2FE-2B73323DD55B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E2B2E7CB-7D9F-4984-9DD1-9F386E1DD6F7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5714618F-0ECE-491D-A8C8-E58FF66F84EC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523D2C0E-2ED0-45EB-9767-A902D219C321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44DAEC15-85B4-47C7-AE6E-ABD47708D564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12F019A7-30D7-4C77-A166-D8563245260F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7DF620BF-658F-4876-A3B0-1B3B5728DFD6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437F7DB3-0768-45FD-9B4C-EFDC534055FA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FEF53E85-22BE-4CA1-A615-3CF5C1CC1BFF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CE51E20A-12B6-4F17-980E-51E2708B430E}"/>
              </a:ext>
            </a:extLst>
          </p:cNvPr>
          <p:cNvGrpSpPr/>
          <p:nvPr/>
        </p:nvGrpSpPr>
        <p:grpSpPr>
          <a:xfrm>
            <a:off x="9009784" y="1367773"/>
            <a:ext cx="1645890" cy="738666"/>
            <a:chOff x="1322919" y="2825507"/>
            <a:chExt cx="1645890" cy="738666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2BAD0E91-0593-4376-B555-1A40BE1D583A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62BFBBA5-FE8B-4363-8956-DB1BEEB9D181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AA56808A-6756-4060-907D-A91730F654BA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351378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H</a:t>
                </a:r>
              </a:p>
            </p:txBody>
          </p: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1D3C30DF-F815-4812-A538-A93DC48D7366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0D984AE7-F9BC-450A-BFD0-C502C4C43B12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32D63273-1E52-4354-BB76-1EAD4836E61B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38277F82-D434-4A5B-81DC-E1818CBE1011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92D9FFF0-9120-4D65-A929-0D1464FFAAAF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AB4C45AD-3989-4AF1-A5D7-5CA722CD3E82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D770F25D-B24D-44CA-B618-65C14C281359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A1E1CF20-FA08-4F99-99FE-DA8D268FD4CE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306348E5-2B06-49B4-991D-FE64BD3B052B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7A38D52B-0E54-49EA-9679-7279536DAEB3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2890461D-27F4-43CF-9B58-61671868AD04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35E6A068-EAC1-44C2-A8F7-FD43511EAAA4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96452401-5478-4663-8F59-C2CB6333A228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5DFB513E-5759-4AF7-9B63-AAEDE4E2D4F6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072B7490-BAA9-4763-86A8-2D5EDB6A3934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A1EA5615-BAEC-4F96-9B86-2577E1396E2B}"/>
              </a:ext>
            </a:extLst>
          </p:cNvPr>
          <p:cNvGrpSpPr/>
          <p:nvPr/>
        </p:nvGrpSpPr>
        <p:grpSpPr>
          <a:xfrm>
            <a:off x="9049148" y="5052534"/>
            <a:ext cx="1645890" cy="738666"/>
            <a:chOff x="1322919" y="2825507"/>
            <a:chExt cx="1645890" cy="738666"/>
          </a:xfrm>
        </p:grpSpPr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892D7058-5F23-4D04-80A9-A662C2D9A626}"/>
                </a:ext>
              </a:extLst>
            </p:cNvPr>
            <p:cNvGrpSpPr/>
            <p:nvPr/>
          </p:nvGrpSpPr>
          <p:grpSpPr>
            <a:xfrm>
              <a:off x="1871549" y="2825507"/>
              <a:ext cx="548630" cy="369333"/>
              <a:chOff x="609700" y="2880370"/>
              <a:chExt cx="548630" cy="369333"/>
            </a:xfrm>
          </p:grpSpPr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FD88E0C1-C204-4749-8D00-7F87F4840E36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12D78EEF-0516-4DA1-90DF-E63B9FC5AE65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248786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I</a:t>
                </a:r>
              </a:p>
            </p:txBody>
          </p: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30BAB368-E3D3-4A3C-A127-D6EA98964DCD}"/>
                </a:ext>
              </a:extLst>
            </p:cNvPr>
            <p:cNvGrpSpPr/>
            <p:nvPr/>
          </p:nvGrpSpPr>
          <p:grpSpPr>
            <a:xfrm>
              <a:off x="1871549" y="3194840"/>
              <a:ext cx="548630" cy="369333"/>
              <a:chOff x="609700" y="2880370"/>
              <a:chExt cx="548630" cy="369333"/>
            </a:xfrm>
          </p:grpSpPr>
          <p:sp>
            <p:nvSpPr>
              <p:cNvPr id="192" name="Rectangle 191">
                <a:extLst>
                  <a:ext uri="{FF2B5EF4-FFF2-40B4-BE49-F238E27FC236}">
                    <a16:creationId xmlns:a16="http://schemas.microsoft.com/office/drawing/2014/main" id="{450F6306-BD6A-4724-A76E-00BC33104992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2E7C61EB-B3F5-4282-B2C4-55A537036F37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id="{A9B6A619-01AA-49D1-90C6-11E90EB2C73C}"/>
                </a:ext>
              </a:extLst>
            </p:cNvPr>
            <p:cNvGrpSpPr/>
            <p:nvPr/>
          </p:nvGrpSpPr>
          <p:grpSpPr>
            <a:xfrm>
              <a:off x="2420179" y="2825507"/>
              <a:ext cx="548630" cy="369333"/>
              <a:chOff x="609700" y="2880370"/>
              <a:chExt cx="548630" cy="369333"/>
            </a:xfrm>
          </p:grpSpPr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27601E4B-C126-4DA6-A570-A70E7565061C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5157744D-44BC-4AD6-8A61-D50609AA7D5F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A5C20F94-7AF9-4AAA-AD60-1AF7D3307B7E}"/>
                </a:ext>
              </a:extLst>
            </p:cNvPr>
            <p:cNvGrpSpPr/>
            <p:nvPr/>
          </p:nvGrpSpPr>
          <p:grpSpPr>
            <a:xfrm>
              <a:off x="2420179" y="3194840"/>
              <a:ext cx="548630" cy="369333"/>
              <a:chOff x="609700" y="2880370"/>
              <a:chExt cx="548630" cy="369333"/>
            </a:xfrm>
          </p:grpSpPr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A133D006-EADF-47AE-8DCC-D3BA2A842448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9" name="TextBox 188">
                <a:extLst>
                  <a:ext uri="{FF2B5EF4-FFF2-40B4-BE49-F238E27FC236}">
                    <a16:creationId xmlns:a16="http://schemas.microsoft.com/office/drawing/2014/main" id="{A45380FF-7113-4D5A-9563-22D5B02659C3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825B17B7-A410-4107-968C-009E037A2889}"/>
                </a:ext>
              </a:extLst>
            </p:cNvPr>
            <p:cNvGrpSpPr/>
            <p:nvPr/>
          </p:nvGrpSpPr>
          <p:grpSpPr>
            <a:xfrm>
              <a:off x="1322919" y="2825507"/>
              <a:ext cx="548630" cy="369333"/>
              <a:chOff x="609700" y="2880370"/>
              <a:chExt cx="548630" cy="369333"/>
            </a:xfrm>
          </p:grpSpPr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0C8AB3D7-C63E-44D4-97B9-A391966AABDC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F84FE8EA-A205-4E1F-AB4C-0693A598DC3E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92AA1D1C-2958-475A-85D4-8CBE9DDF5A15}"/>
                </a:ext>
              </a:extLst>
            </p:cNvPr>
            <p:cNvGrpSpPr/>
            <p:nvPr/>
          </p:nvGrpSpPr>
          <p:grpSpPr>
            <a:xfrm>
              <a:off x="1322919" y="3194840"/>
              <a:ext cx="548630" cy="369333"/>
              <a:chOff x="609700" y="2880370"/>
              <a:chExt cx="548630" cy="369333"/>
            </a:xfrm>
          </p:grpSpPr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2EBBED37-A24B-409B-B2D2-E9381D603A29}"/>
                  </a:ext>
                </a:extLst>
              </p:cNvPr>
              <p:cNvSpPr/>
              <p:nvPr/>
            </p:nvSpPr>
            <p:spPr>
              <a:xfrm>
                <a:off x="609700" y="2880370"/>
                <a:ext cx="548630" cy="369333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5" name="TextBox 184">
                <a:extLst>
                  <a:ext uri="{FF2B5EF4-FFF2-40B4-BE49-F238E27FC236}">
                    <a16:creationId xmlns:a16="http://schemas.microsoft.com/office/drawing/2014/main" id="{91A1D1F5-7C8F-4D4A-832F-9312E4B81766}"/>
                  </a:ext>
                </a:extLst>
              </p:cNvPr>
              <p:cNvSpPr txBox="1"/>
              <p:nvPr/>
            </p:nvSpPr>
            <p:spPr>
              <a:xfrm>
                <a:off x="714738" y="2880371"/>
                <a:ext cx="184731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6FDB25C2-AD48-44FF-BF7B-6FCC20EA3B32}"/>
              </a:ext>
            </a:extLst>
          </p:cNvPr>
          <p:cNvGrpSpPr/>
          <p:nvPr/>
        </p:nvGrpSpPr>
        <p:grpSpPr>
          <a:xfrm>
            <a:off x="339718" y="3250704"/>
            <a:ext cx="502447" cy="468321"/>
            <a:chOff x="430467" y="3429000"/>
            <a:chExt cx="502447" cy="468321"/>
          </a:xfrm>
        </p:grpSpPr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CB3EBDC4-4910-457D-841D-CF4212BCCEE5}"/>
                </a:ext>
              </a:extLst>
            </p:cNvPr>
            <p:cNvSpPr/>
            <p:nvPr/>
          </p:nvSpPr>
          <p:spPr>
            <a:xfrm>
              <a:off x="430467" y="3429000"/>
              <a:ext cx="502447" cy="468321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E384CD2F-B53D-4E83-94D4-65923A6DADB6}"/>
                </a:ext>
              </a:extLst>
            </p:cNvPr>
            <p:cNvSpPr txBox="1"/>
            <p:nvPr/>
          </p:nvSpPr>
          <p:spPr>
            <a:xfrm>
              <a:off x="501158" y="3478494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</a:p>
          </p:txBody>
        </p:sp>
      </p:grp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4402A638-1CAD-4D5D-A35C-41FFCF0C72B5}"/>
              </a:ext>
            </a:extLst>
          </p:cNvPr>
          <p:cNvCxnSpPr>
            <a:cxnSpLocks/>
          </p:cNvCxnSpPr>
          <p:nvPr/>
        </p:nvCxnSpPr>
        <p:spPr>
          <a:xfrm flipV="1">
            <a:off x="667057" y="1826974"/>
            <a:ext cx="513853" cy="1423731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B7EF1DEA-CB35-4FB5-B0CA-E4107DA761AC}"/>
              </a:ext>
            </a:extLst>
          </p:cNvPr>
          <p:cNvCxnSpPr>
            <a:cxnSpLocks/>
          </p:cNvCxnSpPr>
          <p:nvPr/>
        </p:nvCxnSpPr>
        <p:spPr>
          <a:xfrm>
            <a:off x="629426" y="3782392"/>
            <a:ext cx="628718" cy="1639475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CFA96A10-64D2-47BE-913F-623B75AFCF20}"/>
              </a:ext>
            </a:extLst>
          </p:cNvPr>
          <p:cNvCxnSpPr>
            <a:cxnSpLocks/>
          </p:cNvCxnSpPr>
          <p:nvPr/>
        </p:nvCxnSpPr>
        <p:spPr>
          <a:xfrm>
            <a:off x="3133398" y="1759618"/>
            <a:ext cx="443593" cy="0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0FD55C50-E05A-4FC3-B728-D14326F24BEE}"/>
              </a:ext>
            </a:extLst>
          </p:cNvPr>
          <p:cNvCxnSpPr>
            <a:cxnSpLocks/>
          </p:cNvCxnSpPr>
          <p:nvPr/>
        </p:nvCxnSpPr>
        <p:spPr>
          <a:xfrm>
            <a:off x="3068138" y="1931477"/>
            <a:ext cx="711089" cy="1553387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25F8A4B1-44CE-4A80-8C59-76B9756962FD}"/>
              </a:ext>
            </a:extLst>
          </p:cNvPr>
          <p:cNvCxnSpPr>
            <a:cxnSpLocks/>
          </p:cNvCxnSpPr>
          <p:nvPr/>
        </p:nvCxnSpPr>
        <p:spPr>
          <a:xfrm>
            <a:off x="3068138" y="5392168"/>
            <a:ext cx="577340" cy="9100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9A929B76-0443-4ED2-8B77-628450393141}"/>
              </a:ext>
            </a:extLst>
          </p:cNvPr>
          <p:cNvCxnSpPr>
            <a:cxnSpLocks/>
          </p:cNvCxnSpPr>
          <p:nvPr/>
        </p:nvCxnSpPr>
        <p:spPr>
          <a:xfrm>
            <a:off x="5733137" y="3399186"/>
            <a:ext cx="443593" cy="0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681B3433-2216-47E3-9341-D37FD6EEC8F9}"/>
              </a:ext>
            </a:extLst>
          </p:cNvPr>
          <p:cNvCxnSpPr>
            <a:cxnSpLocks/>
          </p:cNvCxnSpPr>
          <p:nvPr/>
        </p:nvCxnSpPr>
        <p:spPr>
          <a:xfrm>
            <a:off x="5696796" y="5421867"/>
            <a:ext cx="583072" cy="0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4506BE6E-DF75-40F0-842F-917E38CA94E6}"/>
              </a:ext>
            </a:extLst>
          </p:cNvPr>
          <p:cNvCxnSpPr>
            <a:cxnSpLocks/>
          </p:cNvCxnSpPr>
          <p:nvPr/>
        </p:nvCxnSpPr>
        <p:spPr>
          <a:xfrm>
            <a:off x="5703252" y="3614156"/>
            <a:ext cx="576616" cy="1623044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8FD53644-E9C0-419A-ACC0-EB7B082ECE4D}"/>
              </a:ext>
            </a:extLst>
          </p:cNvPr>
          <p:cNvCxnSpPr>
            <a:cxnSpLocks/>
          </p:cNvCxnSpPr>
          <p:nvPr/>
        </p:nvCxnSpPr>
        <p:spPr>
          <a:xfrm flipV="1">
            <a:off x="5696796" y="3534358"/>
            <a:ext cx="583072" cy="1782311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0E5C1BDE-D19F-4F2A-864E-DCB2A478C119}"/>
              </a:ext>
            </a:extLst>
          </p:cNvPr>
          <p:cNvCxnSpPr>
            <a:cxnSpLocks/>
          </p:cNvCxnSpPr>
          <p:nvPr/>
        </p:nvCxnSpPr>
        <p:spPr>
          <a:xfrm>
            <a:off x="5930764" y="1708883"/>
            <a:ext cx="2734523" cy="30136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871DB98D-F598-404A-88BD-4DC867281759}"/>
              </a:ext>
            </a:extLst>
          </p:cNvPr>
          <p:cNvCxnSpPr>
            <a:cxnSpLocks/>
          </p:cNvCxnSpPr>
          <p:nvPr/>
        </p:nvCxnSpPr>
        <p:spPr>
          <a:xfrm flipV="1">
            <a:off x="8179816" y="1944284"/>
            <a:ext cx="743112" cy="1396982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79EAB936-B74D-4DDC-8E9E-3E8524BB0394}"/>
              </a:ext>
            </a:extLst>
          </p:cNvPr>
          <p:cNvCxnSpPr>
            <a:cxnSpLocks/>
          </p:cNvCxnSpPr>
          <p:nvPr/>
        </p:nvCxnSpPr>
        <p:spPr>
          <a:xfrm>
            <a:off x="8245604" y="5401268"/>
            <a:ext cx="593546" cy="6468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C976A04A-4953-4BE8-9904-273AE7A5D79E}"/>
              </a:ext>
            </a:extLst>
          </p:cNvPr>
          <p:cNvGrpSpPr/>
          <p:nvPr/>
        </p:nvGrpSpPr>
        <p:grpSpPr>
          <a:xfrm>
            <a:off x="11279144" y="3300198"/>
            <a:ext cx="502447" cy="468321"/>
            <a:chOff x="430467" y="3429000"/>
            <a:chExt cx="502447" cy="468321"/>
          </a:xfrm>
        </p:grpSpPr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59B6BD11-BF22-4BBC-96A4-65DC814EA2BF}"/>
                </a:ext>
              </a:extLst>
            </p:cNvPr>
            <p:cNvSpPr/>
            <p:nvPr/>
          </p:nvSpPr>
          <p:spPr>
            <a:xfrm>
              <a:off x="430467" y="3429000"/>
              <a:ext cx="502447" cy="468321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9ED1AA36-1F83-41D4-8675-34D48485C12D}"/>
                </a:ext>
              </a:extLst>
            </p:cNvPr>
            <p:cNvSpPr txBox="1"/>
            <p:nvPr/>
          </p:nvSpPr>
          <p:spPr>
            <a:xfrm>
              <a:off x="501158" y="347849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</p:grp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DC73918C-92EC-4EF6-958E-47EF19B4BBB5}"/>
              </a:ext>
            </a:extLst>
          </p:cNvPr>
          <p:cNvCxnSpPr>
            <a:cxnSpLocks/>
          </p:cNvCxnSpPr>
          <p:nvPr/>
        </p:nvCxnSpPr>
        <p:spPr>
          <a:xfrm>
            <a:off x="10722863" y="1759711"/>
            <a:ext cx="626972" cy="1485112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6283EDB1-8F20-4C5B-93EC-DE04E0B3380A}"/>
              </a:ext>
            </a:extLst>
          </p:cNvPr>
          <p:cNvCxnSpPr>
            <a:cxnSpLocks/>
          </p:cNvCxnSpPr>
          <p:nvPr/>
        </p:nvCxnSpPr>
        <p:spPr>
          <a:xfrm flipV="1">
            <a:off x="10779422" y="3823894"/>
            <a:ext cx="638289" cy="1583842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 Box 58">
            <a:extLst>
              <a:ext uri="{FF2B5EF4-FFF2-40B4-BE49-F238E27FC236}">
                <a16:creationId xmlns:a16="http://schemas.microsoft.com/office/drawing/2014/main" id="{0E937AD1-A838-45C7-866A-6E56DEB4C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6960" y="175961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201" name="Text Box 58">
            <a:extLst>
              <a:ext uri="{FF2B5EF4-FFF2-40B4-BE49-F238E27FC236}">
                <a16:creationId xmlns:a16="http://schemas.microsoft.com/office/drawing/2014/main" id="{97A2B0E4-BC6D-4BC3-943B-7DB0E816A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306" y="544943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16</a:t>
            </a:r>
          </a:p>
        </p:txBody>
      </p:sp>
      <p:sp>
        <p:nvSpPr>
          <p:cNvPr id="203" name="Text Box 58">
            <a:extLst>
              <a:ext uri="{FF2B5EF4-FFF2-40B4-BE49-F238E27FC236}">
                <a16:creationId xmlns:a16="http://schemas.microsoft.com/office/drawing/2014/main" id="{70D51BB4-5460-4A75-BACF-CF0E4EAA2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969" y="1762601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21</a:t>
            </a:r>
          </a:p>
        </p:txBody>
      </p:sp>
      <p:sp>
        <p:nvSpPr>
          <p:cNvPr id="204" name="Text Box 58">
            <a:extLst>
              <a:ext uri="{FF2B5EF4-FFF2-40B4-BE49-F238E27FC236}">
                <a16:creationId xmlns:a16="http://schemas.microsoft.com/office/drawing/2014/main" id="{DDF549E7-F766-4361-8970-3E2C6F68C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136" y="345456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17</a:t>
            </a:r>
          </a:p>
        </p:txBody>
      </p:sp>
      <p:sp>
        <p:nvSpPr>
          <p:cNvPr id="206" name="Text Box 58">
            <a:extLst>
              <a:ext uri="{FF2B5EF4-FFF2-40B4-BE49-F238E27FC236}">
                <a16:creationId xmlns:a16="http://schemas.microsoft.com/office/drawing/2014/main" id="{A4408C45-9A2B-4BF7-BB5F-A768BB260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325" y="544943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19</a:t>
            </a:r>
          </a:p>
        </p:txBody>
      </p:sp>
      <p:sp>
        <p:nvSpPr>
          <p:cNvPr id="208" name="Text Box 58">
            <a:extLst>
              <a:ext uri="{FF2B5EF4-FFF2-40B4-BE49-F238E27FC236}">
                <a16:creationId xmlns:a16="http://schemas.microsoft.com/office/drawing/2014/main" id="{834B149A-BBA6-487A-8107-AC30093E8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502" y="342900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20</a:t>
            </a:r>
          </a:p>
        </p:txBody>
      </p:sp>
      <p:sp>
        <p:nvSpPr>
          <p:cNvPr id="209" name="Text Box 58">
            <a:extLst>
              <a:ext uri="{FF2B5EF4-FFF2-40B4-BE49-F238E27FC236}">
                <a16:creationId xmlns:a16="http://schemas.microsoft.com/office/drawing/2014/main" id="{8514766E-BF90-41E9-A936-A11121053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535" y="5401268"/>
            <a:ext cx="4732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16 </a:t>
            </a:r>
          </a:p>
        </p:txBody>
      </p:sp>
      <p:sp>
        <p:nvSpPr>
          <p:cNvPr id="216" name="Text Box 58">
            <a:extLst>
              <a:ext uri="{FF2B5EF4-FFF2-40B4-BE49-F238E27FC236}">
                <a16:creationId xmlns:a16="http://schemas.microsoft.com/office/drawing/2014/main" id="{0F93C9F8-F76E-4480-AE24-35D4D6C75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1546" y="543342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18</a:t>
            </a:r>
          </a:p>
        </p:txBody>
      </p:sp>
      <p:sp>
        <p:nvSpPr>
          <p:cNvPr id="222" name="Text Box 58">
            <a:extLst>
              <a:ext uri="{FF2B5EF4-FFF2-40B4-BE49-F238E27FC236}">
                <a16:creationId xmlns:a16="http://schemas.microsoft.com/office/drawing/2014/main" id="{4D895845-621B-4418-ADE9-0B687D36E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7432" y="1750327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223" name="Text Box 58">
            <a:extLst>
              <a:ext uri="{FF2B5EF4-FFF2-40B4-BE49-F238E27FC236}">
                <a16:creationId xmlns:a16="http://schemas.microsoft.com/office/drawing/2014/main" id="{EC3BCDE1-8FFC-401F-B240-A64B81DEA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737" y="175033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224" name="Text Box 58">
            <a:extLst>
              <a:ext uri="{FF2B5EF4-FFF2-40B4-BE49-F238E27FC236}">
                <a16:creationId xmlns:a16="http://schemas.microsoft.com/office/drawing/2014/main" id="{6EA480C3-467A-4F93-813F-1FB1C8DD3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3136" y="5471332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225" name="Text Box 58">
            <a:extLst>
              <a:ext uri="{FF2B5EF4-FFF2-40B4-BE49-F238E27FC236}">
                <a16:creationId xmlns:a16="http://schemas.microsoft.com/office/drawing/2014/main" id="{A702AD6D-8611-439B-BC5C-51FEB89AD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5363" y="178916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226" name="Text Box 58">
            <a:extLst>
              <a:ext uri="{FF2B5EF4-FFF2-40B4-BE49-F238E27FC236}">
                <a16:creationId xmlns:a16="http://schemas.microsoft.com/office/drawing/2014/main" id="{D8185932-ECB5-4749-B5E7-48B47D6FD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615" y="5457611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16</a:t>
            </a:r>
          </a:p>
        </p:txBody>
      </p:sp>
      <p:sp>
        <p:nvSpPr>
          <p:cNvPr id="227" name="Text Box 58">
            <a:extLst>
              <a:ext uri="{FF2B5EF4-FFF2-40B4-BE49-F238E27FC236}">
                <a16:creationId xmlns:a16="http://schemas.microsoft.com/office/drawing/2014/main" id="{DEBCF84E-9E79-443E-AEC4-1CC19B209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920" y="177202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229" name="Text Box 58">
            <a:extLst>
              <a:ext uri="{FF2B5EF4-FFF2-40B4-BE49-F238E27FC236}">
                <a16:creationId xmlns:a16="http://schemas.microsoft.com/office/drawing/2014/main" id="{26559DA5-7C45-43C3-9F62-1A9ACCFB6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730" y="343691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15</a:t>
            </a:r>
          </a:p>
        </p:txBody>
      </p:sp>
      <p:sp>
        <p:nvSpPr>
          <p:cNvPr id="231" name="Text Box 58">
            <a:extLst>
              <a:ext uri="{FF2B5EF4-FFF2-40B4-BE49-F238E27FC236}">
                <a16:creationId xmlns:a16="http://schemas.microsoft.com/office/drawing/2014/main" id="{02ABA9DC-8DB3-4125-A1FE-9AC56730E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397" y="547133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16</a:t>
            </a:r>
          </a:p>
        </p:txBody>
      </p:sp>
      <p:sp>
        <p:nvSpPr>
          <p:cNvPr id="232" name="Text Box 58">
            <a:extLst>
              <a:ext uri="{FF2B5EF4-FFF2-40B4-BE49-F238E27FC236}">
                <a16:creationId xmlns:a16="http://schemas.microsoft.com/office/drawing/2014/main" id="{51628A66-F1E4-4001-A4BE-A3C2A104A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474" y="176096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36</a:t>
            </a:r>
          </a:p>
        </p:txBody>
      </p:sp>
      <p:sp>
        <p:nvSpPr>
          <p:cNvPr id="233" name="Text Box 58">
            <a:extLst>
              <a:ext uri="{FF2B5EF4-FFF2-40B4-BE49-F238E27FC236}">
                <a16:creationId xmlns:a16="http://schemas.microsoft.com/office/drawing/2014/main" id="{B3067868-E505-41E4-9F24-4245A4778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269" y="345456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32</a:t>
            </a:r>
          </a:p>
        </p:txBody>
      </p:sp>
      <p:sp>
        <p:nvSpPr>
          <p:cNvPr id="234" name="Text Box 58">
            <a:extLst>
              <a:ext uri="{FF2B5EF4-FFF2-40B4-BE49-F238E27FC236}">
                <a16:creationId xmlns:a16="http://schemas.microsoft.com/office/drawing/2014/main" id="{920425B7-0080-47DC-864F-730C2053A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269" y="544943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35" name="Text Box 58">
            <a:extLst>
              <a:ext uri="{FF2B5EF4-FFF2-40B4-BE49-F238E27FC236}">
                <a16:creationId xmlns:a16="http://schemas.microsoft.com/office/drawing/2014/main" id="{00F3046A-AFE3-4CB9-87CE-1046D8364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35" y="341306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36" name="Text Box 58">
            <a:extLst>
              <a:ext uri="{FF2B5EF4-FFF2-40B4-BE49-F238E27FC236}">
                <a16:creationId xmlns:a16="http://schemas.microsoft.com/office/drawing/2014/main" id="{F44995BC-F95A-4DF8-8992-95F4A5688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9802" y="539216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37" name="Text Box 58">
            <a:extLst>
              <a:ext uri="{FF2B5EF4-FFF2-40B4-BE49-F238E27FC236}">
                <a16:creationId xmlns:a16="http://schemas.microsoft.com/office/drawing/2014/main" id="{B0E5ECBA-3207-48FB-8FD4-B71EC6D46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3862" y="341306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55</a:t>
            </a:r>
          </a:p>
        </p:txBody>
      </p:sp>
      <p:sp>
        <p:nvSpPr>
          <p:cNvPr id="238" name="Text Box 58">
            <a:extLst>
              <a:ext uri="{FF2B5EF4-FFF2-40B4-BE49-F238E27FC236}">
                <a16:creationId xmlns:a16="http://schemas.microsoft.com/office/drawing/2014/main" id="{E09057EF-DF7C-4029-9FC9-46E4682BA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524" y="541216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51</a:t>
            </a:r>
          </a:p>
        </p:txBody>
      </p:sp>
      <p:sp>
        <p:nvSpPr>
          <p:cNvPr id="239" name="Text Box 58">
            <a:extLst>
              <a:ext uri="{FF2B5EF4-FFF2-40B4-BE49-F238E27FC236}">
                <a16:creationId xmlns:a16="http://schemas.microsoft.com/office/drawing/2014/main" id="{3B67060A-4329-454B-83A7-C4848E263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9902" y="174658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55</a:t>
            </a:r>
          </a:p>
        </p:txBody>
      </p:sp>
      <p:sp>
        <p:nvSpPr>
          <p:cNvPr id="240" name="Text Box 58">
            <a:extLst>
              <a:ext uri="{FF2B5EF4-FFF2-40B4-BE49-F238E27FC236}">
                <a16:creationId xmlns:a16="http://schemas.microsoft.com/office/drawing/2014/main" id="{959298AD-1DB8-463E-9B52-3337EDC9D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0733" y="5423637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51</a:t>
            </a:r>
          </a:p>
        </p:txBody>
      </p:sp>
      <p:sp>
        <p:nvSpPr>
          <p:cNvPr id="241" name="Text Box 58">
            <a:extLst>
              <a:ext uri="{FF2B5EF4-FFF2-40B4-BE49-F238E27FC236}">
                <a16:creationId xmlns:a16="http://schemas.microsoft.com/office/drawing/2014/main" id="{630932C2-B185-4365-8D2F-D182F220B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698" y="173710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67</a:t>
            </a:r>
          </a:p>
        </p:txBody>
      </p:sp>
      <p:sp>
        <p:nvSpPr>
          <p:cNvPr id="242" name="Text Box 58">
            <a:extLst>
              <a:ext uri="{FF2B5EF4-FFF2-40B4-BE49-F238E27FC236}">
                <a16:creationId xmlns:a16="http://schemas.microsoft.com/office/drawing/2014/main" id="{86C92641-2A83-46AD-97D6-CA056B563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5772" y="543003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anose="02040602050305030304" pitchFamily="18" charset="0"/>
              </a:rPr>
              <a:t>69</a:t>
            </a:r>
          </a:p>
        </p:txBody>
      </p:sp>
      <p:sp>
        <p:nvSpPr>
          <p:cNvPr id="243" name="Text Box 58">
            <a:extLst>
              <a:ext uri="{FF2B5EF4-FFF2-40B4-BE49-F238E27FC236}">
                <a16:creationId xmlns:a16="http://schemas.microsoft.com/office/drawing/2014/main" id="{AAACA5C9-2E65-4B88-A536-64122E0C8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4025" y="137747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69</a:t>
            </a:r>
          </a:p>
        </p:txBody>
      </p:sp>
      <p:sp>
        <p:nvSpPr>
          <p:cNvPr id="244" name="Text Box 58">
            <a:extLst>
              <a:ext uri="{FF2B5EF4-FFF2-40B4-BE49-F238E27FC236}">
                <a16:creationId xmlns:a16="http://schemas.microsoft.com/office/drawing/2014/main" id="{B1FAF65F-D031-41B1-9360-2480B1077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2302" y="502283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69</a:t>
            </a:r>
          </a:p>
        </p:txBody>
      </p:sp>
      <p:sp>
        <p:nvSpPr>
          <p:cNvPr id="245" name="Text Box 58">
            <a:extLst>
              <a:ext uri="{FF2B5EF4-FFF2-40B4-BE49-F238E27FC236}">
                <a16:creationId xmlns:a16="http://schemas.microsoft.com/office/drawing/2014/main" id="{56956590-4EE9-4527-8F50-40E4FE7E5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3482" y="135829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67</a:t>
            </a:r>
          </a:p>
        </p:txBody>
      </p:sp>
      <p:sp>
        <p:nvSpPr>
          <p:cNvPr id="246" name="Text Box 58">
            <a:extLst>
              <a:ext uri="{FF2B5EF4-FFF2-40B4-BE49-F238E27FC236}">
                <a16:creationId xmlns:a16="http://schemas.microsoft.com/office/drawing/2014/main" id="{42B9C1B2-957E-4BC6-AF38-ACCA44DA1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4877" y="503193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51</a:t>
            </a:r>
          </a:p>
        </p:txBody>
      </p:sp>
      <p:sp>
        <p:nvSpPr>
          <p:cNvPr id="247" name="Text Box 58">
            <a:extLst>
              <a:ext uri="{FF2B5EF4-FFF2-40B4-BE49-F238E27FC236}">
                <a16:creationId xmlns:a16="http://schemas.microsoft.com/office/drawing/2014/main" id="{B398C489-336A-4849-BF17-8272AF43F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2344" y="135891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67</a:t>
            </a:r>
          </a:p>
        </p:txBody>
      </p:sp>
      <p:sp>
        <p:nvSpPr>
          <p:cNvPr id="248" name="Text Box 58">
            <a:extLst>
              <a:ext uri="{FF2B5EF4-FFF2-40B4-BE49-F238E27FC236}">
                <a16:creationId xmlns:a16="http://schemas.microsoft.com/office/drawing/2014/main" id="{14BA4611-0BF0-4DCA-A81F-CCAA5312E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375" y="302985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67</a:t>
            </a:r>
          </a:p>
        </p:txBody>
      </p:sp>
      <p:sp>
        <p:nvSpPr>
          <p:cNvPr id="249" name="Text Box 58">
            <a:extLst>
              <a:ext uri="{FF2B5EF4-FFF2-40B4-BE49-F238E27FC236}">
                <a16:creationId xmlns:a16="http://schemas.microsoft.com/office/drawing/2014/main" id="{93555982-E4CA-4D72-9AF6-3332773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51" y="5002841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51</a:t>
            </a:r>
          </a:p>
        </p:txBody>
      </p:sp>
      <p:sp>
        <p:nvSpPr>
          <p:cNvPr id="250" name="Text Box 58">
            <a:extLst>
              <a:ext uri="{FF2B5EF4-FFF2-40B4-BE49-F238E27FC236}">
                <a16:creationId xmlns:a16="http://schemas.microsoft.com/office/drawing/2014/main" id="{018CA3B0-A103-4F03-9178-79CA8FB75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35" y="301597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47</a:t>
            </a:r>
          </a:p>
        </p:txBody>
      </p:sp>
      <p:sp>
        <p:nvSpPr>
          <p:cNvPr id="251" name="Text Box 58">
            <a:extLst>
              <a:ext uri="{FF2B5EF4-FFF2-40B4-BE49-F238E27FC236}">
                <a16:creationId xmlns:a16="http://schemas.microsoft.com/office/drawing/2014/main" id="{187D724A-8A60-46B1-AE5D-30FE80836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273" y="5002841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52" name="Text Box 58">
            <a:extLst>
              <a:ext uri="{FF2B5EF4-FFF2-40B4-BE49-F238E27FC236}">
                <a16:creationId xmlns:a16="http://schemas.microsoft.com/office/drawing/2014/main" id="{E8553845-A555-4BE7-99C7-D93190F1D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236" y="301597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53" name="Text Box 58">
            <a:extLst>
              <a:ext uri="{FF2B5EF4-FFF2-40B4-BE49-F238E27FC236}">
                <a16:creationId xmlns:a16="http://schemas.microsoft.com/office/drawing/2014/main" id="{7AFEEDD7-245B-47C3-8D63-3C9A83B36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005" y="502777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54" name="Text Box 58">
            <a:extLst>
              <a:ext uri="{FF2B5EF4-FFF2-40B4-BE49-F238E27FC236}">
                <a16:creationId xmlns:a16="http://schemas.microsoft.com/office/drawing/2014/main" id="{01440F5F-F2AD-4673-A101-9746A845D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148" y="137376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46</a:t>
            </a:r>
          </a:p>
        </p:txBody>
      </p:sp>
      <p:sp>
        <p:nvSpPr>
          <p:cNvPr id="255" name="Text Box 58">
            <a:extLst>
              <a:ext uri="{FF2B5EF4-FFF2-40B4-BE49-F238E27FC236}">
                <a16:creationId xmlns:a16="http://schemas.microsoft.com/office/drawing/2014/main" id="{63F5E823-375F-445F-BDDF-1D3FEB3A6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2092" y="304294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18</a:t>
            </a:r>
          </a:p>
        </p:txBody>
      </p:sp>
      <p:sp>
        <p:nvSpPr>
          <p:cNvPr id="256" name="Text Box 58">
            <a:extLst>
              <a:ext uri="{FF2B5EF4-FFF2-40B4-BE49-F238E27FC236}">
                <a16:creationId xmlns:a16="http://schemas.microsoft.com/office/drawing/2014/main" id="{C7CA3887-63AA-4C0F-87B8-693AA9B5F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169" y="507307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16</a:t>
            </a:r>
          </a:p>
        </p:txBody>
      </p:sp>
      <p:sp>
        <p:nvSpPr>
          <p:cNvPr id="257" name="Text Box 58">
            <a:extLst>
              <a:ext uri="{FF2B5EF4-FFF2-40B4-BE49-F238E27FC236}">
                <a16:creationId xmlns:a16="http://schemas.microsoft.com/office/drawing/2014/main" id="{C42D2CEF-380A-44CB-8325-60F9BB11E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152" y="137747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46</a:t>
            </a:r>
          </a:p>
        </p:txBody>
      </p:sp>
      <p:sp>
        <p:nvSpPr>
          <p:cNvPr id="258" name="Text Box 58">
            <a:extLst>
              <a:ext uri="{FF2B5EF4-FFF2-40B4-BE49-F238E27FC236}">
                <a16:creationId xmlns:a16="http://schemas.microsoft.com/office/drawing/2014/main" id="{A90D8D36-0980-4DB8-9DDF-82FEC350C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287" y="505253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16</a:t>
            </a:r>
          </a:p>
        </p:txBody>
      </p:sp>
      <p:sp>
        <p:nvSpPr>
          <p:cNvPr id="259" name="Text Box 58">
            <a:extLst>
              <a:ext uri="{FF2B5EF4-FFF2-40B4-BE49-F238E27FC236}">
                <a16:creationId xmlns:a16="http://schemas.microsoft.com/office/drawing/2014/main" id="{1F38EE2C-8C43-4CE4-B001-74A07613B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213" y="137603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31</a:t>
            </a:r>
          </a:p>
        </p:txBody>
      </p:sp>
      <p:sp>
        <p:nvSpPr>
          <p:cNvPr id="261" name="Text Box 58">
            <a:extLst>
              <a:ext uri="{FF2B5EF4-FFF2-40B4-BE49-F238E27FC236}">
                <a16:creationId xmlns:a16="http://schemas.microsoft.com/office/drawing/2014/main" id="{41E82DA0-D1A3-4F75-B58D-6E08D5506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12" y="506586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ook Antiqua" panose="0204060205030503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1512816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3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/>
      <p:bldP spid="224" grpId="0"/>
      <p:bldP spid="225" grpId="0"/>
      <p:bldP spid="226" grpId="0"/>
      <p:bldP spid="227" grpId="0"/>
      <p:bldP spid="229" grpId="0"/>
      <p:bldP spid="231" grpId="0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575102"/>
          </a:xfrm>
        </p:spPr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Draw Activity on Node Network</a:t>
            </a:r>
          </a:p>
        </p:txBody>
      </p:sp>
      <p:sp>
        <p:nvSpPr>
          <p:cNvPr id="16389" name="TextBox 46"/>
          <p:cNvSpPr txBox="1">
            <a:spLocks noChangeArrowheads="1"/>
          </p:cNvSpPr>
          <p:nvPr/>
        </p:nvSpPr>
        <p:spPr bwMode="auto">
          <a:xfrm>
            <a:off x="85454" y="596712"/>
            <a:ext cx="97815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a:-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b:a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c:a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d:a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e: b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f:c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g:c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h:e,f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i: d,g</a:t>
            </a:r>
          </a:p>
          <a:p>
            <a:r>
              <a:rPr lang="en-US" sz="2800" dirty="0">
                <a:latin typeface="Book Antiqua" panose="02040602050305030304" pitchFamily="18" charset="0"/>
              </a:rPr>
              <a:t>j: h,i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20251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4800" y="11869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14800" y="20251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14800" y="37015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d</a:t>
            </a:r>
          </a:p>
        </p:txBody>
      </p:sp>
      <p:cxnSp>
        <p:nvCxnSpPr>
          <p:cNvPr id="19" name="Straight Arrow Connector 18"/>
          <p:cNvCxnSpPr>
            <a:stCxn id="13" idx="3"/>
            <a:endCxn id="15" idx="1"/>
          </p:cNvCxnSpPr>
          <p:nvPr/>
        </p:nvCxnSpPr>
        <p:spPr>
          <a:xfrm flipV="1">
            <a:off x="3124200" y="1371600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3"/>
            <a:endCxn id="16" idx="1"/>
          </p:cNvCxnSpPr>
          <p:nvPr/>
        </p:nvCxnSpPr>
        <p:spPr>
          <a:xfrm>
            <a:off x="3124200" y="2209800"/>
            <a:ext cx="990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3"/>
            <a:endCxn id="17" idx="1"/>
          </p:cNvCxnSpPr>
          <p:nvPr/>
        </p:nvCxnSpPr>
        <p:spPr>
          <a:xfrm>
            <a:off x="3124200" y="2209800"/>
            <a:ext cx="990600" cy="1676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67400" y="11869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e</a:t>
            </a:r>
          </a:p>
        </p:txBody>
      </p:sp>
      <p:cxnSp>
        <p:nvCxnSpPr>
          <p:cNvPr id="27" name="Straight Arrow Connector 26"/>
          <p:cNvCxnSpPr>
            <a:stCxn id="15" idx="3"/>
            <a:endCxn id="26" idx="1"/>
          </p:cNvCxnSpPr>
          <p:nvPr/>
        </p:nvCxnSpPr>
        <p:spPr>
          <a:xfrm>
            <a:off x="4876800" y="1371600"/>
            <a:ext cx="990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7400" y="20251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f</a:t>
            </a:r>
          </a:p>
        </p:txBody>
      </p:sp>
      <p:cxnSp>
        <p:nvCxnSpPr>
          <p:cNvPr id="31" name="Straight Arrow Connector 30"/>
          <p:cNvCxnSpPr>
            <a:endCxn id="30" idx="1"/>
          </p:cNvCxnSpPr>
          <p:nvPr/>
        </p:nvCxnSpPr>
        <p:spPr>
          <a:xfrm>
            <a:off x="4876800" y="2209800"/>
            <a:ext cx="990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867400" y="28633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g</a:t>
            </a:r>
          </a:p>
        </p:txBody>
      </p:sp>
      <p:cxnSp>
        <p:nvCxnSpPr>
          <p:cNvPr id="33" name="Straight Arrow Connector 32"/>
          <p:cNvCxnSpPr>
            <a:stCxn id="16" idx="3"/>
            <a:endCxn id="32" idx="1"/>
          </p:cNvCxnSpPr>
          <p:nvPr/>
        </p:nvCxnSpPr>
        <p:spPr>
          <a:xfrm>
            <a:off x="4876800" y="2209800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696200" y="11869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h</a:t>
            </a:r>
          </a:p>
        </p:txBody>
      </p:sp>
      <p:cxnSp>
        <p:nvCxnSpPr>
          <p:cNvPr id="36" name="Straight Arrow Connector 35"/>
          <p:cNvCxnSpPr>
            <a:endCxn id="35" idx="1"/>
          </p:cNvCxnSpPr>
          <p:nvPr/>
        </p:nvCxnSpPr>
        <p:spPr>
          <a:xfrm>
            <a:off x="6705600" y="1371600"/>
            <a:ext cx="990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3"/>
            <a:endCxn id="35" idx="1"/>
          </p:cNvCxnSpPr>
          <p:nvPr/>
        </p:nvCxnSpPr>
        <p:spPr>
          <a:xfrm flipV="1">
            <a:off x="6629400" y="1371600"/>
            <a:ext cx="10668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162800" y="3701534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i</a:t>
            </a:r>
          </a:p>
        </p:txBody>
      </p:sp>
      <p:cxnSp>
        <p:nvCxnSpPr>
          <p:cNvPr id="44" name="Straight Arrow Connector 43"/>
          <p:cNvCxnSpPr>
            <a:endCxn id="40" idx="1"/>
          </p:cNvCxnSpPr>
          <p:nvPr/>
        </p:nvCxnSpPr>
        <p:spPr>
          <a:xfrm>
            <a:off x="4876800" y="3883968"/>
            <a:ext cx="2286000" cy="22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2" idx="3"/>
            <a:endCxn id="40" idx="1"/>
          </p:cNvCxnSpPr>
          <p:nvPr/>
        </p:nvCxnSpPr>
        <p:spPr>
          <a:xfrm>
            <a:off x="6629400" y="3048000"/>
            <a:ext cx="5334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220200" y="2029599"/>
            <a:ext cx="762000" cy="369332"/>
          </a:xfrm>
          <a:prstGeom prst="rect">
            <a:avLst/>
          </a:prstGeom>
          <a:noFill/>
          <a:ln w="44450" cmpd="sng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Book Antiqua" panose="02040602050305030304" pitchFamily="18" charset="0"/>
              </a:rPr>
              <a:t>j</a:t>
            </a:r>
          </a:p>
        </p:txBody>
      </p:sp>
      <p:cxnSp>
        <p:nvCxnSpPr>
          <p:cNvPr id="50" name="Straight Arrow Connector 49"/>
          <p:cNvCxnSpPr>
            <a:stCxn id="40" idx="3"/>
            <a:endCxn id="49" idx="1"/>
          </p:cNvCxnSpPr>
          <p:nvPr/>
        </p:nvCxnSpPr>
        <p:spPr>
          <a:xfrm flipV="1">
            <a:off x="7924800" y="2214265"/>
            <a:ext cx="1295400" cy="16719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5" idx="3"/>
            <a:endCxn id="49" idx="1"/>
          </p:cNvCxnSpPr>
          <p:nvPr/>
        </p:nvCxnSpPr>
        <p:spPr>
          <a:xfrm>
            <a:off x="8458200" y="1371600"/>
            <a:ext cx="762000" cy="8426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26" grpId="0" animBg="1"/>
      <p:bldP spid="30" grpId="0" animBg="1"/>
      <p:bldP spid="32" grpId="0" animBg="1"/>
      <p:bldP spid="35" grpId="0" animBg="1"/>
      <p:bldP spid="40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FCA49-9925-4502-9BAD-BB62067A0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Arial" charset="0"/>
              </a:rPr>
              <a:t>Draw Activity on Node Network</a:t>
            </a:r>
            <a:endParaRPr lang="en-US" dirty="0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6FD027D8-110A-4555-87A3-01862FB03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899" y="2537692"/>
            <a:ext cx="660400" cy="6696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B2F6AD2-14D8-40B5-B39E-687EE84EC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599" y="2679124"/>
            <a:ext cx="30480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Book Antiqua" panose="02040602050305030304" pitchFamily="18" charset="0"/>
              </a:rPr>
              <a:t>A</a:t>
            </a:r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71B79887-48B2-4FED-9F16-3FD2768B9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2257714"/>
            <a:ext cx="1071563" cy="32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500" dirty="0">
                <a:latin typeface="Book Antiqua" panose="02040602050305030304" pitchFamily="18" charset="0"/>
              </a:rPr>
              <a:t>Excavate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F0180FB-56EF-46E5-97BF-3139675B9DD6}"/>
              </a:ext>
            </a:extLst>
          </p:cNvPr>
          <p:cNvGrpSpPr/>
          <p:nvPr/>
        </p:nvGrpSpPr>
        <p:grpSpPr>
          <a:xfrm>
            <a:off x="3800474" y="2537691"/>
            <a:ext cx="2503488" cy="669637"/>
            <a:chOff x="1209675" y="2432267"/>
            <a:chExt cx="2503488" cy="669637"/>
          </a:xfrm>
        </p:grpSpPr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8C0708D1-96D4-4497-BD39-E5230BF2A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100" y="2432267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9" name="Rectangle 18">
              <a:extLst>
                <a:ext uri="{FF2B5EF4-FFF2-40B4-BE49-F238E27FC236}">
                  <a16:creationId xmlns:a16="http://schemas.microsoft.com/office/drawing/2014/main" id="{ADC069A4-9E3C-441C-AF98-80501B363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800" y="2572256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B</a:t>
              </a:r>
            </a:p>
          </p:txBody>
        </p:sp>
        <p:sp>
          <p:nvSpPr>
            <p:cNvPr id="10" name="Line 30">
              <a:extLst>
                <a:ext uri="{FF2B5EF4-FFF2-40B4-BE49-F238E27FC236}">
                  <a16:creationId xmlns:a16="http://schemas.microsoft.com/office/drawing/2014/main" id="{E3D8411D-D2C2-42DE-9722-7DFD7D9737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9675" y="2767086"/>
              <a:ext cx="4381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1" name="Rectangle 47">
              <a:extLst>
                <a:ext uri="{FF2B5EF4-FFF2-40B4-BE49-F238E27FC236}">
                  <a16:creationId xmlns:a16="http://schemas.microsoft.com/office/drawing/2014/main" id="{C4D207E4-E411-400A-8385-91003B7C0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8550" y="2537620"/>
              <a:ext cx="1344613" cy="467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Lay Foundation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2F19694-7338-4521-9447-49093748BD3E}"/>
              </a:ext>
            </a:extLst>
          </p:cNvPr>
          <p:cNvGrpSpPr/>
          <p:nvPr/>
        </p:nvGrpSpPr>
        <p:grpSpPr>
          <a:xfrm>
            <a:off x="4297363" y="1230168"/>
            <a:ext cx="1954213" cy="3154798"/>
            <a:chOff x="1706563" y="1124744"/>
            <a:chExt cx="1954213" cy="3154798"/>
          </a:xfrm>
        </p:grpSpPr>
        <p:sp>
          <p:nvSpPr>
            <p:cNvPr id="13" name="Oval 6">
              <a:extLst>
                <a:ext uri="{FF2B5EF4-FFF2-40B4-BE49-F238E27FC236}">
                  <a16:creationId xmlns:a16="http://schemas.microsoft.com/office/drawing/2014/main" id="{434DDE77-33A2-4910-AF44-9731D4D62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3500" y="1531721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4" name="Oval 7">
              <a:extLst>
                <a:ext uri="{FF2B5EF4-FFF2-40B4-BE49-F238E27FC236}">
                  <a16:creationId xmlns:a16="http://schemas.microsoft.com/office/drawing/2014/main" id="{57DC4D14-BEB2-4C10-AA22-2712E2A51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3500" y="3609905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5" name="Rectangle 19">
              <a:extLst>
                <a:ext uri="{FF2B5EF4-FFF2-40B4-BE49-F238E27FC236}">
                  <a16:creationId xmlns:a16="http://schemas.microsoft.com/office/drawing/2014/main" id="{E8AEBB42-C207-4254-A1E5-63137E565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1670267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C</a:t>
              </a:r>
            </a:p>
          </p:txBody>
        </p:sp>
        <p:sp>
          <p:nvSpPr>
            <p:cNvPr id="16" name="Rectangle 20">
              <a:extLst>
                <a:ext uri="{FF2B5EF4-FFF2-40B4-BE49-F238E27FC236}">
                  <a16:creationId xmlns:a16="http://schemas.microsoft.com/office/drawing/2014/main" id="{4DD01D45-A06D-4A53-8FA1-89AD5E13C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62882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D</a:t>
              </a:r>
            </a:p>
          </p:txBody>
        </p:sp>
        <p:sp>
          <p:nvSpPr>
            <p:cNvPr id="17" name="Line 31">
              <a:extLst>
                <a:ext uri="{FF2B5EF4-FFF2-40B4-BE49-F238E27FC236}">
                  <a16:creationId xmlns:a16="http://schemas.microsoft.com/office/drawing/2014/main" id="{F217DC68-575A-44F3-8542-93F12D4602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3613" y="2117654"/>
              <a:ext cx="433388" cy="3896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8" name="Line 32">
              <a:extLst>
                <a:ext uri="{FF2B5EF4-FFF2-40B4-BE49-F238E27FC236}">
                  <a16:creationId xmlns:a16="http://schemas.microsoft.com/office/drawing/2014/main" id="{9D92BC11-8668-4B77-8AE3-8FE07D5BEB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7425" y="3005211"/>
              <a:ext cx="476250" cy="6277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19" name="Rectangle 48">
              <a:extLst>
                <a:ext uri="{FF2B5EF4-FFF2-40B4-BE49-F238E27FC236}">
                  <a16:creationId xmlns:a16="http://schemas.microsoft.com/office/drawing/2014/main" id="{6C0FF908-7DA3-471F-B582-809AB1886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163" y="1124744"/>
              <a:ext cx="1344613" cy="467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Rough Plumbing</a:t>
              </a:r>
            </a:p>
          </p:txBody>
        </p:sp>
        <p:sp>
          <p:nvSpPr>
            <p:cNvPr id="20" name="Rectangle 49">
              <a:extLst>
                <a:ext uri="{FF2B5EF4-FFF2-40B4-BE49-F238E27FC236}">
                  <a16:creationId xmlns:a16="http://schemas.microsoft.com/office/drawing/2014/main" id="{DA892098-8DCF-488C-8B8E-6FD2CD45D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563" y="3820609"/>
              <a:ext cx="1071563" cy="323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Frame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D641DA1-3A93-4F7F-8C11-9970AE18BC28}"/>
              </a:ext>
            </a:extLst>
          </p:cNvPr>
          <p:cNvGrpSpPr/>
          <p:nvPr/>
        </p:nvGrpSpPr>
        <p:grpSpPr>
          <a:xfrm>
            <a:off x="5351462" y="2758498"/>
            <a:ext cx="1836738" cy="3360188"/>
            <a:chOff x="2760663" y="2653074"/>
            <a:chExt cx="1836738" cy="3360188"/>
          </a:xfrm>
        </p:grpSpPr>
        <p:sp>
          <p:nvSpPr>
            <p:cNvPr id="22" name="Oval 8">
              <a:extLst>
                <a:ext uri="{FF2B5EF4-FFF2-40B4-BE49-F238E27FC236}">
                  <a16:creationId xmlns:a16="http://schemas.microsoft.com/office/drawing/2014/main" id="{744D3C5B-E755-4F01-8A5A-19E10EACD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9038" y="3025416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3" name="Oval 9">
              <a:extLst>
                <a:ext uri="{FF2B5EF4-FFF2-40B4-BE49-F238E27FC236}">
                  <a16:creationId xmlns:a16="http://schemas.microsoft.com/office/drawing/2014/main" id="{1934E72A-7B66-4544-A4DB-A7D15E804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9038" y="4272326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4" name="Oval 10">
              <a:extLst>
                <a:ext uri="{FF2B5EF4-FFF2-40B4-BE49-F238E27FC236}">
                  <a16:creationId xmlns:a16="http://schemas.microsoft.com/office/drawing/2014/main" id="{AF637C4A-D35E-41C5-B475-106B0992C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9038" y="5311417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DCB1FEF6-C2C7-48FC-B70D-D3CD75D6B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200" y="3175507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E</a:t>
              </a: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F46F2669-70DE-47B9-9557-2B196E0ED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200" y="4371905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F</a:t>
              </a: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C235949A-201B-464A-A113-1A1D983A1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5563" y="5461508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G</a:t>
              </a:r>
            </a:p>
          </p:txBody>
        </p:sp>
        <p:sp>
          <p:nvSpPr>
            <p:cNvPr id="28" name="Line 33">
              <a:extLst>
                <a:ext uri="{FF2B5EF4-FFF2-40B4-BE49-F238E27FC236}">
                  <a16:creationId xmlns:a16="http://schemas.microsoft.com/office/drawing/2014/main" id="{6BB6651F-0F08-4E8A-914B-D8E53175CA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4688" y="3559393"/>
              <a:ext cx="481013" cy="20348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9" name="Line 34">
              <a:extLst>
                <a:ext uri="{FF2B5EF4-FFF2-40B4-BE49-F238E27FC236}">
                  <a16:creationId xmlns:a16="http://schemas.microsoft.com/office/drawing/2014/main" id="{C2E90E50-27B1-491C-B6E9-E6FFDF6FC1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8025" y="4061621"/>
              <a:ext cx="498475" cy="3016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0" name="Line 35">
              <a:extLst>
                <a:ext uri="{FF2B5EF4-FFF2-40B4-BE49-F238E27FC236}">
                  <a16:creationId xmlns:a16="http://schemas.microsoft.com/office/drawing/2014/main" id="{4EECFD1A-D03E-4581-A649-225D625C81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7050" y="4260780"/>
              <a:ext cx="781050" cy="103043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1" name="Rectangle 50">
              <a:extLst>
                <a:ext uri="{FF2B5EF4-FFF2-40B4-BE49-F238E27FC236}">
                  <a16:creationId xmlns:a16="http://schemas.microsoft.com/office/drawing/2014/main" id="{E5DB6979-6A68-4A59-A9CE-5081F097F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5213" y="2653074"/>
              <a:ext cx="989013" cy="467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Finish Exterior</a:t>
              </a:r>
            </a:p>
          </p:txBody>
        </p:sp>
        <p:sp>
          <p:nvSpPr>
            <p:cNvPr id="32" name="Rectangle 51">
              <a:extLst>
                <a:ext uri="{FF2B5EF4-FFF2-40B4-BE49-F238E27FC236}">
                  <a16:creationId xmlns:a16="http://schemas.microsoft.com/office/drawing/2014/main" id="{592B84F0-A321-46DD-85BC-03761E38F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838" y="3975030"/>
              <a:ext cx="1071563" cy="323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HVAC</a:t>
              </a:r>
            </a:p>
          </p:txBody>
        </p:sp>
        <p:sp>
          <p:nvSpPr>
            <p:cNvPr id="33" name="Rectangle 52">
              <a:extLst>
                <a:ext uri="{FF2B5EF4-FFF2-40B4-BE49-F238E27FC236}">
                  <a16:creationId xmlns:a16="http://schemas.microsoft.com/office/drawing/2014/main" id="{27E96171-502A-43DD-9C84-3964DA2F3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0663" y="5458622"/>
              <a:ext cx="1071563" cy="554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Rough Electric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DB4F617-A832-439A-B7BB-C6D010D185E4}"/>
              </a:ext>
            </a:extLst>
          </p:cNvPr>
          <p:cNvGrpSpPr/>
          <p:nvPr/>
        </p:nvGrpSpPr>
        <p:grpSpPr>
          <a:xfrm>
            <a:off x="5853555" y="1979766"/>
            <a:ext cx="2265714" cy="3689632"/>
            <a:chOff x="3262755" y="1874342"/>
            <a:chExt cx="2265714" cy="3689632"/>
          </a:xfrm>
        </p:grpSpPr>
        <p:sp>
          <p:nvSpPr>
            <p:cNvPr id="35" name="Oval 11">
              <a:extLst>
                <a:ext uri="{FF2B5EF4-FFF2-40B4-BE49-F238E27FC236}">
                  <a16:creationId xmlns:a16="http://schemas.microsoft.com/office/drawing/2014/main" id="{B3F5B335-C700-4093-9A17-26232D721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5038" y="2417836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6" name="Rectangle 24">
              <a:extLst>
                <a:ext uri="{FF2B5EF4-FFF2-40B4-BE49-F238E27FC236}">
                  <a16:creationId xmlns:a16="http://schemas.microsoft.com/office/drawing/2014/main" id="{7E71298D-CECA-429A-AC80-03434C306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6163" y="2553495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H</a:t>
              </a:r>
            </a:p>
          </p:txBody>
        </p:sp>
        <p:sp>
          <p:nvSpPr>
            <p:cNvPr id="37" name="Line 36">
              <a:extLst>
                <a:ext uri="{FF2B5EF4-FFF2-40B4-BE49-F238E27FC236}">
                  <a16:creationId xmlns:a16="http://schemas.microsoft.com/office/drawing/2014/main" id="{9B168D90-C4D9-4F24-B119-DBC27128A6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2755" y="1974478"/>
              <a:ext cx="1487488" cy="5022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8" name="Line 37">
              <a:extLst>
                <a:ext uri="{FF2B5EF4-FFF2-40B4-BE49-F238E27FC236}">
                  <a16:creationId xmlns:a16="http://schemas.microsoft.com/office/drawing/2014/main" id="{47343951-E8CA-464E-AC3F-6F7398451A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9275" y="2972018"/>
              <a:ext cx="374650" cy="2410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39" name="Line 38">
              <a:extLst>
                <a:ext uri="{FF2B5EF4-FFF2-40B4-BE49-F238E27FC236}">
                  <a16:creationId xmlns:a16="http://schemas.microsoft.com/office/drawing/2014/main" id="{B339376F-B070-4028-9328-B812367C8D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1175" y="3136541"/>
              <a:ext cx="511175" cy="12627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40" name="Line 39">
              <a:extLst>
                <a:ext uri="{FF2B5EF4-FFF2-40B4-BE49-F238E27FC236}">
                  <a16:creationId xmlns:a16="http://schemas.microsoft.com/office/drawing/2014/main" id="{6BC6D280-0F39-426B-8964-CC395950B8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3088" y="3241893"/>
              <a:ext cx="649288" cy="232208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41" name="Rectangle 53">
              <a:extLst>
                <a:ext uri="{FF2B5EF4-FFF2-40B4-BE49-F238E27FC236}">
                  <a16:creationId xmlns:a16="http://schemas.microsoft.com/office/drawing/2014/main" id="{4DCB3AE4-0324-42C6-84D3-812C4D190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6906" y="1874342"/>
              <a:ext cx="1071563" cy="554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Sheet Rock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8C500CA-178B-4FCE-8614-964DA5E469BB}"/>
              </a:ext>
            </a:extLst>
          </p:cNvPr>
          <p:cNvGrpSpPr/>
          <p:nvPr/>
        </p:nvGrpSpPr>
        <p:grpSpPr>
          <a:xfrm>
            <a:off x="7856537" y="1197875"/>
            <a:ext cx="1228726" cy="3331944"/>
            <a:chOff x="5265738" y="1092451"/>
            <a:chExt cx="1228726" cy="3331944"/>
          </a:xfrm>
        </p:grpSpPr>
        <p:sp>
          <p:nvSpPr>
            <p:cNvPr id="43" name="Rectangle 3">
              <a:extLst>
                <a:ext uri="{FF2B5EF4-FFF2-40B4-BE49-F238E27FC236}">
                  <a16:creationId xmlns:a16="http://schemas.microsoft.com/office/drawing/2014/main" id="{288CE08E-6A2F-42C5-816C-16E4AB8A9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2901" y="1092451"/>
              <a:ext cx="1071563" cy="554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Install Cabinets</a:t>
              </a:r>
            </a:p>
          </p:txBody>
        </p:sp>
        <p:sp>
          <p:nvSpPr>
            <p:cNvPr id="44" name="Oval 12">
              <a:extLst>
                <a:ext uri="{FF2B5EF4-FFF2-40B4-BE49-F238E27FC236}">
                  <a16:creationId xmlns:a16="http://schemas.microsoft.com/office/drawing/2014/main" id="{DD219844-BC34-4764-B4F1-27DF80055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3238" y="1562929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45" name="Oval 15">
              <a:extLst>
                <a:ext uri="{FF2B5EF4-FFF2-40B4-BE49-F238E27FC236}">
                  <a16:creationId xmlns:a16="http://schemas.microsoft.com/office/drawing/2014/main" id="{54FA3D61-BB44-4A28-B44F-5431F8C3D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3238" y="3387655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262BB6C2-9DD3-48A3-87B0-92099F9F1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7388" y="1705804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I</a:t>
              </a:r>
            </a:p>
          </p:txBody>
        </p:sp>
        <p:sp>
          <p:nvSpPr>
            <p:cNvPr id="47" name="Rectangle 26">
              <a:extLst>
                <a:ext uri="{FF2B5EF4-FFF2-40B4-BE49-F238E27FC236}">
                  <a16:creationId xmlns:a16="http://schemas.microsoft.com/office/drawing/2014/main" id="{FA73EAE2-23E3-4495-BD89-604DF8379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9926" y="3529086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J</a:t>
              </a:r>
            </a:p>
          </p:txBody>
        </p:sp>
        <p:sp>
          <p:nvSpPr>
            <p:cNvPr id="48" name="Line 40">
              <a:extLst>
                <a:ext uri="{FF2B5EF4-FFF2-40B4-BE49-F238E27FC236}">
                  <a16:creationId xmlns:a16="http://schemas.microsoft.com/office/drawing/2014/main" id="{C6D984F6-0FE9-4B41-93C7-17CDC2AC5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65738" y="3026859"/>
              <a:ext cx="419100" cy="4055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49" name="Line 42">
              <a:extLst>
                <a:ext uri="{FF2B5EF4-FFF2-40B4-BE49-F238E27FC236}">
                  <a16:creationId xmlns:a16="http://schemas.microsoft.com/office/drawing/2014/main" id="{5E552998-DE33-41ED-96EF-5D553403D4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2088" y="2124870"/>
              <a:ext cx="369888" cy="3564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50" name="Rectangle 54">
              <a:extLst>
                <a:ext uri="{FF2B5EF4-FFF2-40B4-BE49-F238E27FC236}">
                  <a16:creationId xmlns:a16="http://schemas.microsoft.com/office/drawing/2014/main" id="{FCC11D2E-A033-47DD-9A51-D356CEBAC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7201" y="4100587"/>
              <a:ext cx="768350" cy="323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Paint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E5432AD-480D-41A4-97F3-89BD03ACA858}"/>
              </a:ext>
            </a:extLst>
          </p:cNvPr>
          <p:cNvGrpSpPr/>
          <p:nvPr/>
        </p:nvGrpSpPr>
        <p:grpSpPr>
          <a:xfrm>
            <a:off x="8848725" y="851866"/>
            <a:ext cx="1590675" cy="1440485"/>
            <a:chOff x="6257926" y="746442"/>
            <a:chExt cx="1590675" cy="1440485"/>
          </a:xfrm>
        </p:grpSpPr>
        <p:sp>
          <p:nvSpPr>
            <p:cNvPr id="52" name="Oval 13">
              <a:extLst>
                <a:ext uri="{FF2B5EF4-FFF2-40B4-BE49-F238E27FC236}">
                  <a16:creationId xmlns:a16="http://schemas.microsoft.com/office/drawing/2014/main" id="{E6CDAFBE-54CF-4927-92BC-3A2FD97E2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2438" y="1517290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079B3293-C629-411B-8FC3-22058A1E4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4201" y="1642846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K</a:t>
              </a:r>
            </a:p>
          </p:txBody>
        </p:sp>
        <p:sp>
          <p:nvSpPr>
            <p:cNvPr id="54" name="Line 43">
              <a:extLst>
                <a:ext uri="{FF2B5EF4-FFF2-40B4-BE49-F238E27FC236}">
                  <a16:creationId xmlns:a16="http://schemas.microsoft.com/office/drawing/2014/main" id="{4276FF3F-5197-47AB-A937-807643EEE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7926" y="1849222"/>
              <a:ext cx="4857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55" name="Rectangle 55">
              <a:extLst>
                <a:ext uri="{FF2B5EF4-FFF2-40B4-BE49-F238E27FC236}">
                  <a16:creationId xmlns:a16="http://schemas.microsoft.com/office/drawing/2014/main" id="{8CAD4A1D-7CF2-4F92-8C26-6E00A0681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7809" y="746442"/>
              <a:ext cx="1320792" cy="554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Final Plumbing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4FE075F-1ABE-4EFC-990C-A447416BF279}"/>
              </a:ext>
            </a:extLst>
          </p:cNvPr>
          <p:cNvGrpSpPr/>
          <p:nvPr/>
        </p:nvGrpSpPr>
        <p:grpSpPr>
          <a:xfrm>
            <a:off x="8842376" y="3493080"/>
            <a:ext cx="1455737" cy="1261799"/>
            <a:chOff x="6251576" y="3387655"/>
            <a:chExt cx="1455737" cy="1261799"/>
          </a:xfrm>
        </p:grpSpPr>
        <p:sp>
          <p:nvSpPr>
            <p:cNvPr id="57" name="Oval 16">
              <a:extLst>
                <a:ext uri="{FF2B5EF4-FFF2-40B4-BE49-F238E27FC236}">
                  <a16:creationId xmlns:a16="http://schemas.microsoft.com/office/drawing/2014/main" id="{2ECA7736-6417-4148-A002-3B8E577B9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2438" y="3387655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58" name="Rectangle 28">
              <a:extLst>
                <a:ext uri="{FF2B5EF4-FFF2-40B4-BE49-F238E27FC236}">
                  <a16:creationId xmlns:a16="http://schemas.microsoft.com/office/drawing/2014/main" id="{8F244593-EF97-4395-99A1-F09D7581E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4201" y="3511768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L</a:t>
              </a:r>
            </a:p>
          </p:txBody>
        </p:sp>
        <p:sp>
          <p:nvSpPr>
            <p:cNvPr id="59" name="Line 41">
              <a:extLst>
                <a:ext uri="{FF2B5EF4-FFF2-40B4-BE49-F238E27FC236}">
                  <a16:creationId xmlns:a16="http://schemas.microsoft.com/office/drawing/2014/main" id="{5111862B-9FE7-421D-B7D1-CC0AB8AF3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1576" y="3722473"/>
              <a:ext cx="5095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60" name="Rectangle 56">
              <a:extLst>
                <a:ext uri="{FF2B5EF4-FFF2-40B4-BE49-F238E27FC236}">
                  <a16:creationId xmlns:a16="http://schemas.microsoft.com/office/drawing/2014/main" id="{0C9B1B0E-90A4-4BB7-8BF7-32B6F3C21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4801" y="4094814"/>
              <a:ext cx="1052512" cy="554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Final Electric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B42E7BB-9ACB-49B4-A6A7-3D6A1AC4265B}"/>
              </a:ext>
            </a:extLst>
          </p:cNvPr>
          <p:cNvGrpSpPr/>
          <p:nvPr/>
        </p:nvGrpSpPr>
        <p:grpSpPr>
          <a:xfrm>
            <a:off x="9982200" y="2133600"/>
            <a:ext cx="1371600" cy="1678462"/>
            <a:chOff x="7391401" y="2028176"/>
            <a:chExt cx="1371600" cy="1678462"/>
          </a:xfrm>
        </p:grpSpPr>
        <p:sp>
          <p:nvSpPr>
            <p:cNvPr id="62" name="Oval 14">
              <a:extLst>
                <a:ext uri="{FF2B5EF4-FFF2-40B4-BE49-F238E27FC236}">
                  <a16:creationId xmlns:a16="http://schemas.microsoft.com/office/drawing/2014/main" id="{47D20557-2EB3-40A8-83F1-48EC678FA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6838" y="2417836"/>
              <a:ext cx="660400" cy="6696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63" name="Rectangle 29">
              <a:extLst>
                <a:ext uri="{FF2B5EF4-FFF2-40B4-BE49-F238E27FC236}">
                  <a16:creationId xmlns:a16="http://schemas.microsoft.com/office/drawing/2014/main" id="{A0D4E462-0F9B-421D-88C3-0C1588D7A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8601" y="2537620"/>
              <a:ext cx="304800" cy="462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dirty="0">
                  <a:latin typeface="Book Antiqua" panose="02040602050305030304" pitchFamily="18" charset="0"/>
                </a:rPr>
                <a:t>M</a:t>
              </a:r>
            </a:p>
          </p:txBody>
        </p:sp>
        <p:sp>
          <p:nvSpPr>
            <p:cNvPr id="64" name="Line 44">
              <a:extLst>
                <a:ext uri="{FF2B5EF4-FFF2-40B4-BE49-F238E27FC236}">
                  <a16:creationId xmlns:a16="http://schemas.microsoft.com/office/drawing/2014/main" id="{C839991B-8472-440D-8BE4-D93DC42756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10451" y="2028176"/>
              <a:ext cx="398463" cy="4387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65" name="Line 45">
              <a:extLst>
                <a:ext uri="{FF2B5EF4-FFF2-40B4-BE49-F238E27FC236}">
                  <a16:creationId xmlns:a16="http://schemas.microsoft.com/office/drawing/2014/main" id="{C3F19B42-5268-40A1-9D63-444D7E3309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1401" y="3047063"/>
              <a:ext cx="412750" cy="4618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66" name="Rectangle 57">
              <a:extLst>
                <a:ext uri="{FF2B5EF4-FFF2-40B4-BE49-F238E27FC236}">
                  <a16:creationId xmlns:a16="http://schemas.microsoft.com/office/drawing/2014/main" id="{A2FB3433-E16B-4E99-8F0E-BEDCB53AE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0501" y="3244779"/>
              <a:ext cx="952500" cy="4618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Install</a:t>
              </a:r>
            </a:p>
            <a:p>
              <a:pPr algn="ctr"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en-US" sz="1500" dirty="0">
                  <a:latin typeface="Book Antiqua" panose="02040602050305030304" pitchFamily="18" charset="0"/>
                </a:rPr>
                <a:t>Flooring</a:t>
              </a:r>
            </a:p>
          </p:txBody>
        </p:sp>
      </p:grp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1765E913-8176-4819-B49E-5E81FE063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221619"/>
              </p:ext>
            </p:extLst>
          </p:nvPr>
        </p:nvGraphicFramePr>
        <p:xfrm>
          <a:off x="128587" y="683843"/>
          <a:ext cx="1435100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Activity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Imm. Pred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--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C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B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E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F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G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D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H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C, E, F, G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I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H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J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H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K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I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L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J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K, L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41429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xfrm>
            <a:off x="33338" y="9524"/>
            <a:ext cx="12158661" cy="539751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Critical Path Method</a:t>
            </a:r>
            <a:endParaRPr lang="en-US" dirty="0"/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2713038" y="1755776"/>
            <a:ext cx="6515100" cy="3636963"/>
            <a:chOff x="749" y="1389"/>
            <a:chExt cx="4104" cy="2291"/>
          </a:xfrm>
        </p:grpSpPr>
        <p:grpSp>
          <p:nvGrpSpPr>
            <p:cNvPr id="21538" name="Group 55"/>
            <p:cNvGrpSpPr>
              <a:grpSpLocks/>
            </p:cNvGrpSpPr>
            <p:nvPr/>
          </p:nvGrpSpPr>
          <p:grpSpPr bwMode="auto">
            <a:xfrm>
              <a:off x="771" y="1412"/>
              <a:ext cx="726" cy="499"/>
              <a:chOff x="771" y="1412"/>
              <a:chExt cx="726" cy="499"/>
            </a:xfrm>
          </p:grpSpPr>
          <p:sp>
            <p:nvSpPr>
              <p:cNvPr id="21554" name="Rectangle 7"/>
              <p:cNvSpPr>
                <a:spLocks noChangeArrowheads="1"/>
              </p:cNvSpPr>
              <p:nvPr/>
            </p:nvSpPr>
            <p:spPr bwMode="auto">
              <a:xfrm>
                <a:off x="771" y="1412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1555" name="Text Box 8"/>
              <p:cNvSpPr txBox="1">
                <a:spLocks noChangeArrowheads="1"/>
              </p:cNvSpPr>
              <p:nvPr/>
            </p:nvSpPr>
            <p:spPr bwMode="auto">
              <a:xfrm>
                <a:off x="979" y="1544"/>
                <a:ext cx="3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A1</a:t>
                </a:r>
              </a:p>
            </p:txBody>
          </p:sp>
        </p:grpSp>
        <p:grpSp>
          <p:nvGrpSpPr>
            <p:cNvPr id="21539" name="Group 57"/>
            <p:cNvGrpSpPr>
              <a:grpSpLocks/>
            </p:cNvGrpSpPr>
            <p:nvPr/>
          </p:nvGrpSpPr>
          <p:grpSpPr bwMode="auto">
            <a:xfrm>
              <a:off x="2267" y="1389"/>
              <a:ext cx="726" cy="499"/>
              <a:chOff x="2267" y="1389"/>
              <a:chExt cx="726" cy="499"/>
            </a:xfrm>
          </p:grpSpPr>
          <p:sp>
            <p:nvSpPr>
              <p:cNvPr id="21552" name="Rectangle 11"/>
              <p:cNvSpPr>
                <a:spLocks noChangeArrowheads="1"/>
              </p:cNvSpPr>
              <p:nvPr/>
            </p:nvSpPr>
            <p:spPr bwMode="auto">
              <a:xfrm>
                <a:off x="2267" y="1389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1553" name="Text Box 12"/>
              <p:cNvSpPr txBox="1">
                <a:spLocks noChangeArrowheads="1"/>
              </p:cNvSpPr>
              <p:nvPr/>
            </p:nvSpPr>
            <p:spPr bwMode="auto">
              <a:xfrm>
                <a:off x="2465" y="1521"/>
                <a:ext cx="3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A3</a:t>
                </a:r>
              </a:p>
            </p:txBody>
          </p:sp>
        </p:grpSp>
        <p:grpSp>
          <p:nvGrpSpPr>
            <p:cNvPr id="21540" name="Group 58"/>
            <p:cNvGrpSpPr>
              <a:grpSpLocks/>
            </p:cNvGrpSpPr>
            <p:nvPr/>
          </p:nvGrpSpPr>
          <p:grpSpPr bwMode="auto">
            <a:xfrm>
              <a:off x="2267" y="2364"/>
              <a:ext cx="726" cy="499"/>
              <a:chOff x="2267" y="2364"/>
              <a:chExt cx="726" cy="499"/>
            </a:xfrm>
          </p:grpSpPr>
          <p:sp>
            <p:nvSpPr>
              <p:cNvPr id="21550" name="Rectangle 14"/>
              <p:cNvSpPr>
                <a:spLocks noChangeArrowheads="1"/>
              </p:cNvSpPr>
              <p:nvPr/>
            </p:nvSpPr>
            <p:spPr bwMode="auto">
              <a:xfrm>
                <a:off x="2267" y="2364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1551" name="Text Box 15"/>
              <p:cNvSpPr txBox="1">
                <a:spLocks noChangeArrowheads="1"/>
              </p:cNvSpPr>
              <p:nvPr/>
            </p:nvSpPr>
            <p:spPr bwMode="auto">
              <a:xfrm>
                <a:off x="2465" y="2496"/>
                <a:ext cx="3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A4</a:t>
                </a:r>
              </a:p>
            </p:txBody>
          </p:sp>
        </p:grpSp>
        <p:grpSp>
          <p:nvGrpSpPr>
            <p:cNvPr id="21541" name="Group 60"/>
            <p:cNvGrpSpPr>
              <a:grpSpLocks/>
            </p:cNvGrpSpPr>
            <p:nvPr/>
          </p:nvGrpSpPr>
          <p:grpSpPr bwMode="auto">
            <a:xfrm>
              <a:off x="4127" y="2367"/>
              <a:ext cx="726" cy="499"/>
              <a:chOff x="4127" y="2367"/>
              <a:chExt cx="726" cy="499"/>
            </a:xfrm>
          </p:grpSpPr>
          <p:sp>
            <p:nvSpPr>
              <p:cNvPr id="21548" name="Rectangle 17"/>
              <p:cNvSpPr>
                <a:spLocks noChangeArrowheads="1"/>
              </p:cNvSpPr>
              <p:nvPr/>
            </p:nvSpPr>
            <p:spPr bwMode="auto">
              <a:xfrm>
                <a:off x="4127" y="2367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1549" name="Text Box 18"/>
              <p:cNvSpPr txBox="1">
                <a:spLocks noChangeArrowheads="1"/>
              </p:cNvSpPr>
              <p:nvPr/>
            </p:nvSpPr>
            <p:spPr bwMode="auto">
              <a:xfrm>
                <a:off x="4332" y="2499"/>
                <a:ext cx="3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A6</a:t>
                </a:r>
              </a:p>
            </p:txBody>
          </p:sp>
        </p:grpSp>
        <p:grpSp>
          <p:nvGrpSpPr>
            <p:cNvPr id="21542" name="Group 59"/>
            <p:cNvGrpSpPr>
              <a:grpSpLocks/>
            </p:cNvGrpSpPr>
            <p:nvPr/>
          </p:nvGrpSpPr>
          <p:grpSpPr bwMode="auto">
            <a:xfrm>
              <a:off x="2267" y="3181"/>
              <a:ext cx="726" cy="499"/>
              <a:chOff x="2267" y="3181"/>
              <a:chExt cx="726" cy="499"/>
            </a:xfrm>
          </p:grpSpPr>
          <p:sp>
            <p:nvSpPr>
              <p:cNvPr id="21546" name="Rectangle 20"/>
              <p:cNvSpPr>
                <a:spLocks noChangeArrowheads="1"/>
              </p:cNvSpPr>
              <p:nvPr/>
            </p:nvSpPr>
            <p:spPr bwMode="auto">
              <a:xfrm>
                <a:off x="2267" y="3181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1547" name="Text Box 21"/>
              <p:cNvSpPr txBox="1">
                <a:spLocks noChangeArrowheads="1"/>
              </p:cNvSpPr>
              <p:nvPr/>
            </p:nvSpPr>
            <p:spPr bwMode="auto">
              <a:xfrm>
                <a:off x="2465" y="3313"/>
                <a:ext cx="3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A5</a:t>
                </a:r>
              </a:p>
            </p:txBody>
          </p:sp>
        </p:grpSp>
        <p:grpSp>
          <p:nvGrpSpPr>
            <p:cNvPr id="21543" name="Group 56"/>
            <p:cNvGrpSpPr>
              <a:grpSpLocks/>
            </p:cNvGrpSpPr>
            <p:nvPr/>
          </p:nvGrpSpPr>
          <p:grpSpPr bwMode="auto">
            <a:xfrm>
              <a:off x="749" y="3135"/>
              <a:ext cx="726" cy="499"/>
              <a:chOff x="749" y="3135"/>
              <a:chExt cx="726" cy="499"/>
            </a:xfrm>
          </p:grpSpPr>
          <p:sp>
            <p:nvSpPr>
              <p:cNvPr id="21544" name="Rectangle 31"/>
              <p:cNvSpPr>
                <a:spLocks noChangeArrowheads="1"/>
              </p:cNvSpPr>
              <p:nvPr/>
            </p:nvSpPr>
            <p:spPr bwMode="auto">
              <a:xfrm>
                <a:off x="749" y="3135"/>
                <a:ext cx="726" cy="499"/>
              </a:xfrm>
              <a:prstGeom prst="rect">
                <a:avLst/>
              </a:prstGeom>
              <a:noFill/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1545" name="Text Box 32"/>
              <p:cNvSpPr txBox="1">
                <a:spLocks noChangeArrowheads="1"/>
              </p:cNvSpPr>
              <p:nvPr/>
            </p:nvSpPr>
            <p:spPr bwMode="auto">
              <a:xfrm>
                <a:off x="945" y="3267"/>
                <a:ext cx="32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A2</a:t>
                </a:r>
              </a:p>
            </p:txBody>
          </p:sp>
        </p:grp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3108326" y="1371600"/>
            <a:ext cx="5719763" cy="3240088"/>
            <a:chOff x="998" y="1181"/>
            <a:chExt cx="3603" cy="2041"/>
          </a:xfrm>
        </p:grpSpPr>
        <p:sp>
          <p:nvSpPr>
            <p:cNvPr id="21532" name="Text Box 34"/>
            <p:cNvSpPr txBox="1">
              <a:spLocks noChangeArrowheads="1"/>
            </p:cNvSpPr>
            <p:nvPr/>
          </p:nvSpPr>
          <p:spPr bwMode="auto">
            <a:xfrm>
              <a:off x="998" y="1185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Book Antiqua" panose="02040602050305030304" pitchFamily="18" charset="0"/>
                </a:rPr>
                <a:t>4</a:t>
              </a:r>
            </a:p>
          </p:txBody>
        </p:sp>
        <p:sp>
          <p:nvSpPr>
            <p:cNvPr id="21533" name="Text Box 35"/>
            <p:cNvSpPr txBox="1">
              <a:spLocks noChangeArrowheads="1"/>
            </p:cNvSpPr>
            <p:nvPr/>
          </p:nvSpPr>
          <p:spPr bwMode="auto">
            <a:xfrm>
              <a:off x="999" y="2931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1534" name="Text Box 36"/>
            <p:cNvSpPr txBox="1">
              <a:spLocks noChangeArrowheads="1"/>
            </p:cNvSpPr>
            <p:nvPr/>
          </p:nvSpPr>
          <p:spPr bwMode="auto">
            <a:xfrm>
              <a:off x="2517" y="1181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6</a:t>
              </a:r>
            </a:p>
          </p:txBody>
        </p:sp>
        <p:sp>
          <p:nvSpPr>
            <p:cNvPr id="21535" name="Text Box 37"/>
            <p:cNvSpPr txBox="1">
              <a:spLocks noChangeArrowheads="1"/>
            </p:cNvSpPr>
            <p:nvPr/>
          </p:nvSpPr>
          <p:spPr bwMode="auto">
            <a:xfrm>
              <a:off x="2494" y="2137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4</a:t>
              </a:r>
            </a:p>
          </p:txBody>
        </p:sp>
        <p:sp>
          <p:nvSpPr>
            <p:cNvPr id="21536" name="Text Box 38"/>
            <p:cNvSpPr txBox="1">
              <a:spLocks noChangeArrowheads="1"/>
            </p:cNvSpPr>
            <p:nvPr/>
          </p:nvSpPr>
          <p:spPr bwMode="auto">
            <a:xfrm>
              <a:off x="2517" y="2989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2</a:t>
              </a:r>
            </a:p>
          </p:txBody>
        </p:sp>
        <p:sp>
          <p:nvSpPr>
            <p:cNvPr id="21537" name="Text Box 39"/>
            <p:cNvSpPr txBox="1">
              <a:spLocks noChangeArrowheads="1"/>
            </p:cNvSpPr>
            <p:nvPr/>
          </p:nvSpPr>
          <p:spPr bwMode="auto">
            <a:xfrm>
              <a:off x="4412" y="2171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3902075" y="1973263"/>
            <a:ext cx="1187450" cy="1738312"/>
            <a:chOff x="1498" y="1526"/>
            <a:chExt cx="748" cy="1095"/>
          </a:xfrm>
        </p:grpSpPr>
        <p:sp>
          <p:nvSpPr>
            <p:cNvPr id="21530" name="Line 40"/>
            <p:cNvSpPr>
              <a:spLocks noChangeShapeType="1"/>
            </p:cNvSpPr>
            <p:nvPr/>
          </p:nvSpPr>
          <p:spPr bwMode="auto">
            <a:xfrm>
              <a:off x="1498" y="1526"/>
              <a:ext cx="7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1531" name="Line 41"/>
            <p:cNvSpPr>
              <a:spLocks noChangeShapeType="1"/>
            </p:cNvSpPr>
            <p:nvPr/>
          </p:nvSpPr>
          <p:spPr bwMode="auto">
            <a:xfrm>
              <a:off x="1498" y="1699"/>
              <a:ext cx="748" cy="92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36" name="Line 42"/>
          <p:cNvSpPr>
            <a:spLocks noChangeShapeType="1"/>
          </p:cNvSpPr>
          <p:nvPr/>
        </p:nvSpPr>
        <p:spPr bwMode="auto">
          <a:xfrm>
            <a:off x="3902075" y="4991100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6315075" y="3638550"/>
            <a:ext cx="1701800" cy="1316038"/>
            <a:chOff x="3018" y="2575"/>
            <a:chExt cx="1072" cy="829"/>
          </a:xfrm>
        </p:grpSpPr>
        <p:sp>
          <p:nvSpPr>
            <p:cNvPr id="21528" name="Line 24"/>
            <p:cNvSpPr>
              <a:spLocks noChangeShapeType="1"/>
            </p:cNvSpPr>
            <p:nvPr/>
          </p:nvSpPr>
          <p:spPr bwMode="auto">
            <a:xfrm>
              <a:off x="3018" y="2575"/>
              <a:ext cx="10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1529" name="Line 44"/>
            <p:cNvSpPr>
              <a:spLocks noChangeShapeType="1"/>
            </p:cNvSpPr>
            <p:nvPr/>
          </p:nvSpPr>
          <p:spPr bwMode="auto">
            <a:xfrm flipV="1">
              <a:off x="3018" y="2748"/>
              <a:ext cx="1072" cy="6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12" name="Group 65"/>
          <p:cNvGrpSpPr>
            <a:grpSpLocks/>
          </p:cNvGrpSpPr>
          <p:nvPr/>
        </p:nvGrpSpPr>
        <p:grpSpPr bwMode="auto">
          <a:xfrm>
            <a:off x="6315075" y="1881188"/>
            <a:ext cx="4224338" cy="1701800"/>
            <a:chOff x="3018" y="1468"/>
            <a:chExt cx="2661" cy="1072"/>
          </a:xfrm>
        </p:grpSpPr>
        <p:grpSp>
          <p:nvGrpSpPr>
            <p:cNvPr id="21523" name="Group 48"/>
            <p:cNvGrpSpPr>
              <a:grpSpLocks/>
            </p:cNvGrpSpPr>
            <p:nvPr/>
          </p:nvGrpSpPr>
          <p:grpSpPr bwMode="auto">
            <a:xfrm>
              <a:off x="5195" y="1468"/>
              <a:ext cx="484" cy="346"/>
              <a:chOff x="150" y="2402"/>
              <a:chExt cx="484" cy="346"/>
            </a:xfrm>
          </p:grpSpPr>
          <p:sp>
            <p:nvSpPr>
              <p:cNvPr id="21526" name="Oval 49"/>
              <p:cNvSpPr>
                <a:spLocks noChangeArrowheads="1"/>
              </p:cNvSpPr>
              <p:nvPr/>
            </p:nvSpPr>
            <p:spPr bwMode="auto">
              <a:xfrm>
                <a:off x="150" y="2402"/>
                <a:ext cx="484" cy="346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1527" name="Text Box 50"/>
              <p:cNvSpPr txBox="1">
                <a:spLocks noChangeArrowheads="1"/>
              </p:cNvSpPr>
              <p:nvPr/>
            </p:nvSpPr>
            <p:spPr bwMode="auto">
              <a:xfrm>
                <a:off x="288" y="2471"/>
                <a:ext cx="20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Book Antiqua" panose="02040602050305030304" pitchFamily="18" charset="0"/>
                  </a:rPr>
                  <a:t>E</a:t>
                </a:r>
              </a:p>
            </p:txBody>
          </p:sp>
        </p:grpSp>
        <p:sp>
          <p:nvSpPr>
            <p:cNvPr id="21524" name="Line 51"/>
            <p:cNvSpPr>
              <a:spLocks noChangeShapeType="1"/>
            </p:cNvSpPr>
            <p:nvPr/>
          </p:nvSpPr>
          <p:spPr bwMode="auto">
            <a:xfrm>
              <a:off x="3018" y="1642"/>
              <a:ext cx="214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1525" name="Line 52"/>
            <p:cNvSpPr>
              <a:spLocks noChangeShapeType="1"/>
            </p:cNvSpPr>
            <p:nvPr/>
          </p:nvSpPr>
          <p:spPr bwMode="auto">
            <a:xfrm flipV="1">
              <a:off x="4884" y="1814"/>
              <a:ext cx="415" cy="72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14" name="Group 66"/>
          <p:cNvGrpSpPr>
            <a:grpSpLocks/>
          </p:cNvGrpSpPr>
          <p:nvPr/>
        </p:nvGrpSpPr>
        <p:grpSpPr bwMode="auto">
          <a:xfrm>
            <a:off x="1762126" y="2320925"/>
            <a:ext cx="931863" cy="2579688"/>
            <a:chOff x="150" y="1745"/>
            <a:chExt cx="587" cy="1625"/>
          </a:xfrm>
        </p:grpSpPr>
        <p:grpSp>
          <p:nvGrpSpPr>
            <p:cNvPr id="21518" name="Group 47"/>
            <p:cNvGrpSpPr>
              <a:grpSpLocks/>
            </p:cNvGrpSpPr>
            <p:nvPr/>
          </p:nvGrpSpPr>
          <p:grpSpPr bwMode="auto">
            <a:xfrm>
              <a:off x="150" y="2402"/>
              <a:ext cx="484" cy="346"/>
              <a:chOff x="150" y="2402"/>
              <a:chExt cx="484" cy="346"/>
            </a:xfrm>
          </p:grpSpPr>
          <p:sp>
            <p:nvSpPr>
              <p:cNvPr id="21521" name="Oval 45"/>
              <p:cNvSpPr>
                <a:spLocks noChangeArrowheads="1"/>
              </p:cNvSpPr>
              <p:nvPr/>
            </p:nvSpPr>
            <p:spPr bwMode="auto">
              <a:xfrm>
                <a:off x="150" y="2402"/>
                <a:ext cx="484" cy="346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1522" name="Text Box 46"/>
              <p:cNvSpPr txBox="1">
                <a:spLocks noChangeArrowheads="1"/>
              </p:cNvSpPr>
              <p:nvPr/>
            </p:nvSpPr>
            <p:spPr bwMode="auto">
              <a:xfrm>
                <a:off x="288" y="2471"/>
                <a:ext cx="20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Book Antiqua" panose="02040602050305030304" pitchFamily="18" charset="0"/>
                  </a:rPr>
                  <a:t>S</a:t>
                </a:r>
              </a:p>
            </p:txBody>
          </p:sp>
        </p:grpSp>
        <p:sp>
          <p:nvSpPr>
            <p:cNvPr id="21519" name="Line 53"/>
            <p:cNvSpPr>
              <a:spLocks noChangeShapeType="1"/>
            </p:cNvSpPr>
            <p:nvPr/>
          </p:nvSpPr>
          <p:spPr bwMode="auto">
            <a:xfrm flipV="1">
              <a:off x="530" y="1745"/>
              <a:ext cx="207" cy="6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1520" name="Line 54"/>
            <p:cNvSpPr>
              <a:spLocks noChangeShapeType="1"/>
            </p:cNvSpPr>
            <p:nvPr/>
          </p:nvSpPr>
          <p:spPr bwMode="auto">
            <a:xfrm>
              <a:off x="530" y="2713"/>
              <a:ext cx="207" cy="65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8686" y="624340"/>
          <a:ext cx="2384323" cy="1731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5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Activity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Immediate Precedence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Duration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A4, A5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76261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Critical Path Method: Paths </a:t>
            </a:r>
            <a:endParaRPr lang="en-US" dirty="0"/>
          </a:p>
        </p:txBody>
      </p:sp>
      <p:sp>
        <p:nvSpPr>
          <p:cNvPr id="22531" name="Line 61"/>
          <p:cNvSpPr>
            <a:spLocks noChangeShapeType="1"/>
          </p:cNvSpPr>
          <p:nvPr/>
        </p:nvSpPr>
        <p:spPr bwMode="auto">
          <a:xfrm flipV="1">
            <a:off x="9277351" y="2295526"/>
            <a:ext cx="658813" cy="1152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2747964" y="1657351"/>
            <a:ext cx="1152525" cy="792163"/>
            <a:chOff x="771" y="1412"/>
            <a:chExt cx="726" cy="499"/>
          </a:xfrm>
        </p:grpSpPr>
        <p:sp>
          <p:nvSpPr>
            <p:cNvPr id="22591" name="Rectangle 5"/>
            <p:cNvSpPr>
              <a:spLocks noChangeArrowheads="1"/>
            </p:cNvSpPr>
            <p:nvPr/>
          </p:nvSpPr>
          <p:spPr bwMode="auto">
            <a:xfrm>
              <a:off x="771" y="1412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92" name="Text Box 6"/>
            <p:cNvSpPr txBox="1">
              <a:spLocks noChangeArrowheads="1"/>
            </p:cNvSpPr>
            <p:nvPr/>
          </p:nvSpPr>
          <p:spPr bwMode="auto">
            <a:xfrm>
              <a:off x="979" y="1544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A1</a:t>
              </a:r>
            </a:p>
          </p:txBody>
        </p:sp>
      </p:grpSp>
      <p:grpSp>
        <p:nvGrpSpPr>
          <p:cNvPr id="22533" name="Group 7"/>
          <p:cNvGrpSpPr>
            <a:grpSpLocks/>
          </p:cNvGrpSpPr>
          <p:nvPr/>
        </p:nvGrpSpPr>
        <p:grpSpPr bwMode="auto">
          <a:xfrm>
            <a:off x="5122864" y="1620838"/>
            <a:ext cx="1152525" cy="792162"/>
            <a:chOff x="2267" y="1389"/>
            <a:chExt cx="726" cy="499"/>
          </a:xfrm>
        </p:grpSpPr>
        <p:sp>
          <p:nvSpPr>
            <p:cNvPr id="22589" name="Rectangle 8"/>
            <p:cNvSpPr>
              <a:spLocks noChangeArrowheads="1"/>
            </p:cNvSpPr>
            <p:nvPr/>
          </p:nvSpPr>
          <p:spPr bwMode="auto">
            <a:xfrm>
              <a:off x="2267" y="1389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90" name="Text Box 9"/>
            <p:cNvSpPr txBox="1">
              <a:spLocks noChangeArrowheads="1"/>
            </p:cNvSpPr>
            <p:nvPr/>
          </p:nvSpPr>
          <p:spPr bwMode="auto">
            <a:xfrm>
              <a:off x="2465" y="1521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A3</a:t>
              </a:r>
            </a:p>
          </p:txBody>
        </p:sp>
      </p:grpSp>
      <p:grpSp>
        <p:nvGrpSpPr>
          <p:cNvPr id="22534" name="Group 10"/>
          <p:cNvGrpSpPr>
            <a:grpSpLocks/>
          </p:cNvGrpSpPr>
          <p:nvPr/>
        </p:nvGrpSpPr>
        <p:grpSpPr bwMode="auto">
          <a:xfrm>
            <a:off x="5122864" y="3168651"/>
            <a:ext cx="1152525" cy="792163"/>
            <a:chOff x="2267" y="2364"/>
            <a:chExt cx="726" cy="499"/>
          </a:xfrm>
        </p:grpSpPr>
        <p:sp>
          <p:nvSpPr>
            <p:cNvPr id="22587" name="Rectangle 11"/>
            <p:cNvSpPr>
              <a:spLocks noChangeArrowheads="1"/>
            </p:cNvSpPr>
            <p:nvPr/>
          </p:nvSpPr>
          <p:spPr bwMode="auto">
            <a:xfrm>
              <a:off x="2267" y="2364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88" name="Text Box 12"/>
            <p:cNvSpPr txBox="1">
              <a:spLocks noChangeArrowheads="1"/>
            </p:cNvSpPr>
            <p:nvPr/>
          </p:nvSpPr>
          <p:spPr bwMode="auto">
            <a:xfrm>
              <a:off x="2465" y="2496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A4</a:t>
              </a:r>
            </a:p>
          </p:txBody>
        </p:sp>
      </p:grpSp>
      <p:grpSp>
        <p:nvGrpSpPr>
          <p:cNvPr id="22535" name="Group 13"/>
          <p:cNvGrpSpPr>
            <a:grpSpLocks/>
          </p:cNvGrpSpPr>
          <p:nvPr/>
        </p:nvGrpSpPr>
        <p:grpSpPr bwMode="auto">
          <a:xfrm>
            <a:off x="8075614" y="3173413"/>
            <a:ext cx="1152525" cy="792162"/>
            <a:chOff x="4127" y="2367"/>
            <a:chExt cx="726" cy="499"/>
          </a:xfrm>
        </p:grpSpPr>
        <p:sp>
          <p:nvSpPr>
            <p:cNvPr id="22585" name="Rectangle 14"/>
            <p:cNvSpPr>
              <a:spLocks noChangeArrowheads="1"/>
            </p:cNvSpPr>
            <p:nvPr/>
          </p:nvSpPr>
          <p:spPr bwMode="auto">
            <a:xfrm>
              <a:off x="4127" y="2367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86" name="Text Box 15"/>
            <p:cNvSpPr txBox="1">
              <a:spLocks noChangeArrowheads="1"/>
            </p:cNvSpPr>
            <p:nvPr/>
          </p:nvSpPr>
          <p:spPr bwMode="auto">
            <a:xfrm>
              <a:off x="4332" y="2499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A6</a:t>
              </a:r>
            </a:p>
          </p:txBody>
        </p:sp>
      </p:grpSp>
      <p:grpSp>
        <p:nvGrpSpPr>
          <p:cNvPr id="22536" name="Group 16"/>
          <p:cNvGrpSpPr>
            <a:grpSpLocks/>
          </p:cNvGrpSpPr>
          <p:nvPr/>
        </p:nvGrpSpPr>
        <p:grpSpPr bwMode="auto">
          <a:xfrm>
            <a:off x="5122864" y="4465638"/>
            <a:ext cx="1152525" cy="792162"/>
            <a:chOff x="2267" y="3181"/>
            <a:chExt cx="726" cy="499"/>
          </a:xfrm>
        </p:grpSpPr>
        <p:sp>
          <p:nvSpPr>
            <p:cNvPr id="22583" name="Rectangle 17"/>
            <p:cNvSpPr>
              <a:spLocks noChangeArrowheads="1"/>
            </p:cNvSpPr>
            <p:nvPr/>
          </p:nvSpPr>
          <p:spPr bwMode="auto">
            <a:xfrm>
              <a:off x="2267" y="3181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84" name="Text Box 18"/>
            <p:cNvSpPr txBox="1">
              <a:spLocks noChangeArrowheads="1"/>
            </p:cNvSpPr>
            <p:nvPr/>
          </p:nvSpPr>
          <p:spPr bwMode="auto">
            <a:xfrm>
              <a:off x="2465" y="3313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A5</a:t>
              </a:r>
            </a:p>
          </p:txBody>
        </p:sp>
      </p:grpSp>
      <p:grpSp>
        <p:nvGrpSpPr>
          <p:cNvPr id="22537" name="Group 19"/>
          <p:cNvGrpSpPr>
            <a:grpSpLocks/>
          </p:cNvGrpSpPr>
          <p:nvPr/>
        </p:nvGrpSpPr>
        <p:grpSpPr bwMode="auto">
          <a:xfrm>
            <a:off x="2713039" y="4392613"/>
            <a:ext cx="1152525" cy="792162"/>
            <a:chOff x="749" y="3135"/>
            <a:chExt cx="726" cy="499"/>
          </a:xfrm>
        </p:grpSpPr>
        <p:sp>
          <p:nvSpPr>
            <p:cNvPr id="22581" name="Rectangle 20"/>
            <p:cNvSpPr>
              <a:spLocks noChangeArrowheads="1"/>
            </p:cNvSpPr>
            <p:nvPr/>
          </p:nvSpPr>
          <p:spPr bwMode="auto">
            <a:xfrm>
              <a:off x="749" y="3135"/>
              <a:ext cx="726" cy="499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82" name="Text Box 21"/>
            <p:cNvSpPr txBox="1">
              <a:spLocks noChangeArrowheads="1"/>
            </p:cNvSpPr>
            <p:nvPr/>
          </p:nvSpPr>
          <p:spPr bwMode="auto">
            <a:xfrm>
              <a:off x="945" y="3267"/>
              <a:ext cx="32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Book Antiqua" panose="02040602050305030304" pitchFamily="18" charset="0"/>
                </a:rPr>
                <a:t>A2</a:t>
              </a:r>
            </a:p>
          </p:txBody>
        </p:sp>
      </p:grpSp>
      <p:sp>
        <p:nvSpPr>
          <p:cNvPr id="22538" name="Text Box 23"/>
          <p:cNvSpPr txBox="1">
            <a:spLocks noChangeArrowheads="1"/>
          </p:cNvSpPr>
          <p:nvPr/>
        </p:nvSpPr>
        <p:spPr bwMode="auto">
          <a:xfrm>
            <a:off x="3108325" y="129698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2539" name="Text Box 24"/>
          <p:cNvSpPr txBox="1">
            <a:spLocks noChangeArrowheads="1"/>
          </p:cNvSpPr>
          <p:nvPr/>
        </p:nvSpPr>
        <p:spPr bwMode="auto">
          <a:xfrm>
            <a:off x="3109913" y="4013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2540" name="Text Box 25"/>
          <p:cNvSpPr txBox="1">
            <a:spLocks noChangeArrowheads="1"/>
          </p:cNvSpPr>
          <p:nvPr/>
        </p:nvSpPr>
        <p:spPr bwMode="auto">
          <a:xfrm>
            <a:off x="5519738" y="1219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22541" name="Text Box 26"/>
          <p:cNvSpPr txBox="1">
            <a:spLocks noChangeArrowheads="1"/>
          </p:cNvSpPr>
          <p:nvPr/>
        </p:nvSpPr>
        <p:spPr bwMode="auto">
          <a:xfrm>
            <a:off x="5483225" y="280828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22542" name="Text Box 27"/>
          <p:cNvSpPr txBox="1">
            <a:spLocks noChangeArrowheads="1"/>
          </p:cNvSpPr>
          <p:nvPr/>
        </p:nvSpPr>
        <p:spPr bwMode="auto">
          <a:xfrm>
            <a:off x="5519738" y="4105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2</a:t>
            </a:r>
          </a:p>
        </p:txBody>
      </p:sp>
      <p:sp>
        <p:nvSpPr>
          <p:cNvPr id="22543" name="Text Box 28"/>
          <p:cNvSpPr txBox="1">
            <a:spLocks noChangeArrowheads="1"/>
          </p:cNvSpPr>
          <p:nvPr/>
        </p:nvSpPr>
        <p:spPr bwMode="auto">
          <a:xfrm>
            <a:off x="8528050" y="28067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22544" name="Line 30"/>
          <p:cNvSpPr>
            <a:spLocks noChangeShapeType="1"/>
          </p:cNvSpPr>
          <p:nvPr/>
        </p:nvSpPr>
        <p:spPr bwMode="auto">
          <a:xfrm>
            <a:off x="3902075" y="1838325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2545" name="Line 31"/>
          <p:cNvSpPr>
            <a:spLocks noChangeShapeType="1"/>
          </p:cNvSpPr>
          <p:nvPr/>
        </p:nvSpPr>
        <p:spPr bwMode="auto">
          <a:xfrm>
            <a:off x="3902075" y="2112964"/>
            <a:ext cx="1187450" cy="1463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2546" name="Line 32"/>
          <p:cNvSpPr>
            <a:spLocks noChangeShapeType="1"/>
          </p:cNvSpPr>
          <p:nvPr/>
        </p:nvSpPr>
        <p:spPr bwMode="auto">
          <a:xfrm>
            <a:off x="3902075" y="4856163"/>
            <a:ext cx="11874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2547" name="Line 34"/>
          <p:cNvSpPr>
            <a:spLocks noChangeShapeType="1"/>
          </p:cNvSpPr>
          <p:nvPr/>
        </p:nvSpPr>
        <p:spPr bwMode="auto">
          <a:xfrm>
            <a:off x="6315075" y="3503613"/>
            <a:ext cx="170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2548" name="Line 35"/>
          <p:cNvSpPr>
            <a:spLocks noChangeShapeType="1"/>
          </p:cNvSpPr>
          <p:nvPr/>
        </p:nvSpPr>
        <p:spPr bwMode="auto">
          <a:xfrm flipV="1">
            <a:off x="6315075" y="3778250"/>
            <a:ext cx="1701800" cy="1041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2549" name="Group 37"/>
          <p:cNvGrpSpPr>
            <a:grpSpLocks/>
          </p:cNvGrpSpPr>
          <p:nvPr/>
        </p:nvGrpSpPr>
        <p:grpSpPr bwMode="auto">
          <a:xfrm>
            <a:off x="9771063" y="1746247"/>
            <a:ext cx="768350" cy="549275"/>
            <a:chOff x="150" y="2402"/>
            <a:chExt cx="484" cy="346"/>
          </a:xfrm>
        </p:grpSpPr>
        <p:sp>
          <p:nvSpPr>
            <p:cNvPr id="22579" name="Oval 38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80" name="Text Box 39"/>
            <p:cNvSpPr txBox="1">
              <a:spLocks noChangeArrowheads="1"/>
            </p:cNvSpPr>
            <p:nvPr/>
          </p:nvSpPr>
          <p:spPr bwMode="auto">
            <a:xfrm>
              <a:off x="288" y="2471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Book Antiqua" panose="02040602050305030304" pitchFamily="18" charset="0"/>
                </a:rPr>
                <a:t>E</a:t>
              </a:r>
            </a:p>
          </p:txBody>
        </p:sp>
      </p:grpSp>
      <p:sp>
        <p:nvSpPr>
          <p:cNvPr id="22550" name="Line 40"/>
          <p:cNvSpPr>
            <a:spLocks noChangeShapeType="1"/>
          </p:cNvSpPr>
          <p:nvPr/>
        </p:nvSpPr>
        <p:spPr bwMode="auto">
          <a:xfrm>
            <a:off x="6315076" y="2022475"/>
            <a:ext cx="34020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2551" name="Group 43"/>
          <p:cNvGrpSpPr>
            <a:grpSpLocks/>
          </p:cNvGrpSpPr>
          <p:nvPr/>
        </p:nvGrpSpPr>
        <p:grpSpPr bwMode="auto">
          <a:xfrm>
            <a:off x="1762125" y="3228972"/>
            <a:ext cx="768350" cy="549275"/>
            <a:chOff x="150" y="2402"/>
            <a:chExt cx="484" cy="346"/>
          </a:xfrm>
        </p:grpSpPr>
        <p:sp>
          <p:nvSpPr>
            <p:cNvPr id="22577" name="Oval 44"/>
            <p:cNvSpPr>
              <a:spLocks noChangeArrowheads="1"/>
            </p:cNvSpPr>
            <p:nvPr/>
          </p:nvSpPr>
          <p:spPr bwMode="auto">
            <a:xfrm>
              <a:off x="150" y="2402"/>
              <a:ext cx="484" cy="3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78" name="Text Box 45"/>
            <p:cNvSpPr txBox="1">
              <a:spLocks noChangeArrowheads="1"/>
            </p:cNvSpPr>
            <p:nvPr/>
          </p:nvSpPr>
          <p:spPr bwMode="auto">
            <a:xfrm>
              <a:off x="288" y="2471"/>
              <a:ext cx="2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Book Antiqua" panose="02040602050305030304" pitchFamily="18" charset="0"/>
                </a:rPr>
                <a:t>S</a:t>
              </a:r>
            </a:p>
          </p:txBody>
        </p:sp>
      </p:grpSp>
      <p:sp>
        <p:nvSpPr>
          <p:cNvPr id="22552" name="Line 46"/>
          <p:cNvSpPr>
            <a:spLocks noChangeShapeType="1"/>
          </p:cNvSpPr>
          <p:nvPr/>
        </p:nvSpPr>
        <p:spPr bwMode="auto">
          <a:xfrm flipV="1">
            <a:off x="2365376" y="2185988"/>
            <a:ext cx="328613" cy="10985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2553" name="Line 47"/>
          <p:cNvSpPr>
            <a:spLocks noChangeShapeType="1"/>
          </p:cNvSpPr>
          <p:nvPr/>
        </p:nvSpPr>
        <p:spPr bwMode="auto">
          <a:xfrm>
            <a:off x="2365376" y="3722689"/>
            <a:ext cx="328613" cy="10429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2396127" y="1826986"/>
            <a:ext cx="7351713" cy="1446212"/>
            <a:chOff x="634" y="1630"/>
            <a:chExt cx="4631" cy="911"/>
          </a:xfrm>
        </p:grpSpPr>
        <p:sp>
          <p:nvSpPr>
            <p:cNvPr id="22574" name="Line 49"/>
            <p:cNvSpPr>
              <a:spLocks noChangeShapeType="1"/>
            </p:cNvSpPr>
            <p:nvPr/>
          </p:nvSpPr>
          <p:spPr bwMode="auto">
            <a:xfrm>
              <a:off x="1602" y="1630"/>
              <a:ext cx="748" cy="0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75" name="Line 50"/>
            <p:cNvSpPr>
              <a:spLocks noChangeShapeType="1"/>
            </p:cNvSpPr>
            <p:nvPr/>
          </p:nvSpPr>
          <p:spPr bwMode="auto">
            <a:xfrm>
              <a:off x="3122" y="1746"/>
              <a:ext cx="2143" cy="0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76" name="Line 51"/>
            <p:cNvSpPr>
              <a:spLocks noChangeShapeType="1"/>
            </p:cNvSpPr>
            <p:nvPr/>
          </p:nvSpPr>
          <p:spPr bwMode="auto">
            <a:xfrm flipV="1">
              <a:off x="634" y="1849"/>
              <a:ext cx="207" cy="692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11" name="Group 63"/>
          <p:cNvGrpSpPr>
            <a:grpSpLocks/>
          </p:cNvGrpSpPr>
          <p:nvPr/>
        </p:nvGrpSpPr>
        <p:grpSpPr bwMode="auto">
          <a:xfrm>
            <a:off x="2362200" y="2111021"/>
            <a:ext cx="7570788" cy="1463675"/>
            <a:chOff x="530" y="1711"/>
            <a:chExt cx="4769" cy="922"/>
          </a:xfrm>
        </p:grpSpPr>
        <p:sp>
          <p:nvSpPr>
            <p:cNvPr id="22570" name="Line 41"/>
            <p:cNvSpPr>
              <a:spLocks noChangeShapeType="1"/>
            </p:cNvSpPr>
            <p:nvPr/>
          </p:nvSpPr>
          <p:spPr bwMode="auto">
            <a:xfrm flipV="1">
              <a:off x="4884" y="1802"/>
              <a:ext cx="415" cy="72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71" name="Line 54"/>
            <p:cNvSpPr>
              <a:spLocks noChangeShapeType="1"/>
            </p:cNvSpPr>
            <p:nvPr/>
          </p:nvSpPr>
          <p:spPr bwMode="auto">
            <a:xfrm>
              <a:off x="1498" y="1711"/>
              <a:ext cx="748" cy="92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72" name="Line 55"/>
            <p:cNvSpPr>
              <a:spLocks noChangeShapeType="1"/>
            </p:cNvSpPr>
            <p:nvPr/>
          </p:nvSpPr>
          <p:spPr bwMode="auto">
            <a:xfrm>
              <a:off x="3018" y="2575"/>
              <a:ext cx="107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73" name="Line 56"/>
            <p:cNvSpPr>
              <a:spLocks noChangeShapeType="1"/>
            </p:cNvSpPr>
            <p:nvPr/>
          </p:nvSpPr>
          <p:spPr bwMode="auto">
            <a:xfrm flipV="1">
              <a:off x="530" y="1757"/>
              <a:ext cx="207" cy="6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grpSp>
        <p:nvGrpSpPr>
          <p:cNvPr id="12" name="Group 68"/>
          <p:cNvGrpSpPr>
            <a:grpSpLocks/>
          </p:cNvGrpSpPr>
          <p:nvPr/>
        </p:nvGrpSpPr>
        <p:grpSpPr bwMode="auto">
          <a:xfrm>
            <a:off x="2365375" y="2266950"/>
            <a:ext cx="7602538" cy="2589213"/>
            <a:chOff x="634" y="1900"/>
            <a:chExt cx="4789" cy="1631"/>
          </a:xfrm>
        </p:grpSpPr>
        <p:sp>
          <p:nvSpPr>
            <p:cNvPr id="22566" name="Line 64"/>
            <p:cNvSpPr>
              <a:spLocks noChangeShapeType="1"/>
            </p:cNvSpPr>
            <p:nvPr/>
          </p:nvSpPr>
          <p:spPr bwMode="auto">
            <a:xfrm flipV="1">
              <a:off x="4996" y="1900"/>
              <a:ext cx="427" cy="719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67" name="Line 65"/>
            <p:cNvSpPr>
              <a:spLocks noChangeShapeType="1"/>
            </p:cNvSpPr>
            <p:nvPr/>
          </p:nvSpPr>
          <p:spPr bwMode="auto">
            <a:xfrm>
              <a:off x="1602" y="3531"/>
              <a:ext cx="748" cy="0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68" name="Line 66"/>
            <p:cNvSpPr>
              <a:spLocks noChangeShapeType="1"/>
            </p:cNvSpPr>
            <p:nvPr/>
          </p:nvSpPr>
          <p:spPr bwMode="auto">
            <a:xfrm flipV="1">
              <a:off x="3122" y="2852"/>
              <a:ext cx="1072" cy="656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2569" name="Line 67"/>
            <p:cNvSpPr>
              <a:spLocks noChangeShapeType="1"/>
            </p:cNvSpPr>
            <p:nvPr/>
          </p:nvSpPr>
          <p:spPr bwMode="auto">
            <a:xfrm>
              <a:off x="634" y="2817"/>
              <a:ext cx="207" cy="657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60" name="Text Box 69"/>
          <p:cNvSpPr txBox="1">
            <a:spLocks noChangeArrowheads="1"/>
          </p:cNvSpPr>
          <p:nvPr/>
        </p:nvSpPr>
        <p:spPr bwMode="auto">
          <a:xfrm>
            <a:off x="7210094" y="4457466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B0F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61" name="Text Box 70"/>
          <p:cNvSpPr txBox="1">
            <a:spLocks noChangeArrowheads="1"/>
          </p:cNvSpPr>
          <p:nvPr/>
        </p:nvSpPr>
        <p:spPr bwMode="auto">
          <a:xfrm>
            <a:off x="185210" y="5440790"/>
            <a:ext cx="74787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Book Antiqua" panose="02040602050305030304" pitchFamily="18" charset="0"/>
              </a:rPr>
              <a:t>Critical Path is the longest path</a:t>
            </a:r>
          </a:p>
        </p:txBody>
      </p:sp>
      <p:sp>
        <p:nvSpPr>
          <p:cNvPr id="62" name="Text Box 72"/>
          <p:cNvSpPr txBox="1">
            <a:spLocks noChangeArrowheads="1"/>
          </p:cNvSpPr>
          <p:nvPr/>
        </p:nvSpPr>
        <p:spPr bwMode="auto">
          <a:xfrm>
            <a:off x="8070851" y="4435476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63" name="Text Box 73"/>
          <p:cNvSpPr txBox="1">
            <a:spLocks noChangeArrowheads="1"/>
          </p:cNvSpPr>
          <p:nvPr/>
        </p:nvSpPr>
        <p:spPr bwMode="auto">
          <a:xfrm>
            <a:off x="8839201" y="4435476"/>
            <a:ext cx="931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FF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64" name="Text Box 74"/>
          <p:cNvSpPr txBox="1">
            <a:spLocks noChangeArrowheads="1"/>
          </p:cNvSpPr>
          <p:nvPr/>
        </p:nvSpPr>
        <p:spPr bwMode="auto">
          <a:xfrm>
            <a:off x="6361622" y="1403037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How many path?</a:t>
            </a:r>
          </a:p>
        </p:txBody>
      </p:sp>
      <p:sp>
        <p:nvSpPr>
          <p:cNvPr id="65" name="Text Box 70"/>
          <p:cNvSpPr txBox="1">
            <a:spLocks noChangeArrowheads="1"/>
          </p:cNvSpPr>
          <p:nvPr/>
        </p:nvSpPr>
        <p:spPr bwMode="auto">
          <a:xfrm>
            <a:off x="225425" y="5956301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Book Antiqua" panose="02040602050305030304" pitchFamily="18" charset="0"/>
              </a:rPr>
              <a:t>It is the shortest time to complete the project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p" animBg="1"/>
      <p:bldP spid="61" grpId="0" build="p"/>
      <p:bldP spid="62" grpId="0" build="p"/>
      <p:bldP spid="63" grpId="0" build="p"/>
      <p:bldP spid="64" grpId="0" build="p"/>
      <p:bldP spid="6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1582400" cy="577851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Forward Path;  Earliest Starts </a:t>
            </a:r>
            <a:endParaRPr lang="en-US" dirty="0"/>
          </a:p>
        </p:txBody>
      </p:sp>
      <p:grpSp>
        <p:nvGrpSpPr>
          <p:cNvPr id="23555" name="Group 49"/>
          <p:cNvGrpSpPr>
            <a:grpSpLocks/>
          </p:cNvGrpSpPr>
          <p:nvPr/>
        </p:nvGrpSpPr>
        <p:grpSpPr bwMode="auto">
          <a:xfrm>
            <a:off x="1762125" y="1447800"/>
            <a:ext cx="8777288" cy="4013200"/>
            <a:chOff x="150" y="1152"/>
            <a:chExt cx="5529" cy="2528"/>
          </a:xfrm>
        </p:grpSpPr>
        <p:grpSp>
          <p:nvGrpSpPr>
            <p:cNvPr id="23586" name="Group 3"/>
            <p:cNvGrpSpPr>
              <a:grpSpLocks/>
            </p:cNvGrpSpPr>
            <p:nvPr/>
          </p:nvGrpSpPr>
          <p:grpSpPr bwMode="auto">
            <a:xfrm>
              <a:off x="749" y="1389"/>
              <a:ext cx="4104" cy="2291"/>
              <a:chOff x="749" y="1389"/>
              <a:chExt cx="4104" cy="2291"/>
            </a:xfrm>
          </p:grpSpPr>
          <p:grpSp>
            <p:nvGrpSpPr>
              <p:cNvPr id="23613" name="Group 4"/>
              <p:cNvGrpSpPr>
                <a:grpSpLocks/>
              </p:cNvGrpSpPr>
              <p:nvPr/>
            </p:nvGrpSpPr>
            <p:grpSpPr bwMode="auto">
              <a:xfrm>
                <a:off x="771" y="1412"/>
                <a:ext cx="726" cy="499"/>
                <a:chOff x="771" y="1412"/>
                <a:chExt cx="726" cy="499"/>
              </a:xfrm>
            </p:grpSpPr>
            <p:sp>
              <p:nvSpPr>
                <p:cNvPr id="23629" name="Rectangle 5"/>
                <p:cNvSpPr>
                  <a:spLocks noChangeArrowheads="1"/>
                </p:cNvSpPr>
                <p:nvPr/>
              </p:nvSpPr>
              <p:spPr bwMode="auto">
                <a:xfrm>
                  <a:off x="771" y="1412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363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979" y="1544"/>
                  <a:ext cx="32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A1</a:t>
                  </a:r>
                </a:p>
              </p:txBody>
            </p:sp>
          </p:grpSp>
          <p:grpSp>
            <p:nvGrpSpPr>
              <p:cNvPr id="23614" name="Group 7"/>
              <p:cNvGrpSpPr>
                <a:grpSpLocks/>
              </p:cNvGrpSpPr>
              <p:nvPr/>
            </p:nvGrpSpPr>
            <p:grpSpPr bwMode="auto">
              <a:xfrm>
                <a:off x="2267" y="1389"/>
                <a:ext cx="726" cy="499"/>
                <a:chOff x="2267" y="1389"/>
                <a:chExt cx="726" cy="499"/>
              </a:xfrm>
            </p:grpSpPr>
            <p:sp>
              <p:nvSpPr>
                <p:cNvPr id="23627" name="Rectangle 8"/>
                <p:cNvSpPr>
                  <a:spLocks noChangeArrowheads="1"/>
                </p:cNvSpPr>
                <p:nvPr/>
              </p:nvSpPr>
              <p:spPr bwMode="auto">
                <a:xfrm>
                  <a:off x="2267" y="1389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362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465" y="1521"/>
                  <a:ext cx="32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A3</a:t>
                  </a:r>
                </a:p>
              </p:txBody>
            </p:sp>
          </p:grpSp>
          <p:grpSp>
            <p:nvGrpSpPr>
              <p:cNvPr id="23615" name="Group 10"/>
              <p:cNvGrpSpPr>
                <a:grpSpLocks/>
              </p:cNvGrpSpPr>
              <p:nvPr/>
            </p:nvGrpSpPr>
            <p:grpSpPr bwMode="auto">
              <a:xfrm>
                <a:off x="2267" y="2364"/>
                <a:ext cx="726" cy="499"/>
                <a:chOff x="2267" y="2364"/>
                <a:chExt cx="726" cy="499"/>
              </a:xfrm>
            </p:grpSpPr>
            <p:sp>
              <p:nvSpPr>
                <p:cNvPr id="23625" name="Rectangle 11"/>
                <p:cNvSpPr>
                  <a:spLocks noChangeArrowheads="1"/>
                </p:cNvSpPr>
                <p:nvPr/>
              </p:nvSpPr>
              <p:spPr bwMode="auto">
                <a:xfrm>
                  <a:off x="2267" y="2364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362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465" y="2496"/>
                  <a:ext cx="32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A4</a:t>
                  </a:r>
                </a:p>
              </p:txBody>
            </p:sp>
          </p:grpSp>
          <p:grpSp>
            <p:nvGrpSpPr>
              <p:cNvPr id="23616" name="Group 13"/>
              <p:cNvGrpSpPr>
                <a:grpSpLocks/>
              </p:cNvGrpSpPr>
              <p:nvPr/>
            </p:nvGrpSpPr>
            <p:grpSpPr bwMode="auto">
              <a:xfrm>
                <a:off x="4127" y="2367"/>
                <a:ext cx="726" cy="499"/>
                <a:chOff x="4127" y="2367"/>
                <a:chExt cx="726" cy="499"/>
              </a:xfrm>
            </p:grpSpPr>
            <p:sp>
              <p:nvSpPr>
                <p:cNvPr id="23623" name="Rectangle 14"/>
                <p:cNvSpPr>
                  <a:spLocks noChangeArrowheads="1"/>
                </p:cNvSpPr>
                <p:nvPr/>
              </p:nvSpPr>
              <p:spPr bwMode="auto">
                <a:xfrm>
                  <a:off x="4127" y="2367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36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332" y="2499"/>
                  <a:ext cx="32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A6</a:t>
                  </a:r>
                </a:p>
              </p:txBody>
            </p:sp>
          </p:grpSp>
          <p:grpSp>
            <p:nvGrpSpPr>
              <p:cNvPr id="23617" name="Group 16"/>
              <p:cNvGrpSpPr>
                <a:grpSpLocks/>
              </p:cNvGrpSpPr>
              <p:nvPr/>
            </p:nvGrpSpPr>
            <p:grpSpPr bwMode="auto">
              <a:xfrm>
                <a:off x="2267" y="3181"/>
                <a:ext cx="726" cy="499"/>
                <a:chOff x="2267" y="3181"/>
                <a:chExt cx="726" cy="499"/>
              </a:xfrm>
            </p:grpSpPr>
            <p:sp>
              <p:nvSpPr>
                <p:cNvPr id="23621" name="Rectangle 17"/>
                <p:cNvSpPr>
                  <a:spLocks noChangeArrowheads="1"/>
                </p:cNvSpPr>
                <p:nvPr/>
              </p:nvSpPr>
              <p:spPr bwMode="auto">
                <a:xfrm>
                  <a:off x="2267" y="3181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362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465" y="3313"/>
                  <a:ext cx="32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A5</a:t>
                  </a:r>
                </a:p>
              </p:txBody>
            </p:sp>
          </p:grpSp>
          <p:grpSp>
            <p:nvGrpSpPr>
              <p:cNvPr id="23618" name="Group 19"/>
              <p:cNvGrpSpPr>
                <a:grpSpLocks/>
              </p:cNvGrpSpPr>
              <p:nvPr/>
            </p:nvGrpSpPr>
            <p:grpSpPr bwMode="auto">
              <a:xfrm>
                <a:off x="749" y="3135"/>
                <a:ext cx="726" cy="499"/>
                <a:chOff x="749" y="3135"/>
                <a:chExt cx="726" cy="499"/>
              </a:xfrm>
            </p:grpSpPr>
            <p:sp>
              <p:nvSpPr>
                <p:cNvPr id="23619" name="Rectangle 20"/>
                <p:cNvSpPr>
                  <a:spLocks noChangeArrowheads="1"/>
                </p:cNvSpPr>
                <p:nvPr/>
              </p:nvSpPr>
              <p:spPr bwMode="auto">
                <a:xfrm>
                  <a:off x="749" y="3135"/>
                  <a:ext cx="726" cy="499"/>
                </a:xfrm>
                <a:prstGeom prst="rect">
                  <a:avLst/>
                </a:prstGeom>
                <a:noFill/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362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945" y="3267"/>
                  <a:ext cx="32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A2</a:t>
                  </a:r>
                </a:p>
              </p:txBody>
            </p:sp>
          </p:grpSp>
        </p:grpSp>
        <p:grpSp>
          <p:nvGrpSpPr>
            <p:cNvPr id="23587" name="Group 22"/>
            <p:cNvGrpSpPr>
              <a:grpSpLocks/>
            </p:cNvGrpSpPr>
            <p:nvPr/>
          </p:nvGrpSpPr>
          <p:grpSpPr bwMode="auto">
            <a:xfrm>
              <a:off x="998" y="1152"/>
              <a:ext cx="3603" cy="2018"/>
              <a:chOff x="998" y="1152"/>
              <a:chExt cx="3603" cy="2018"/>
            </a:xfrm>
          </p:grpSpPr>
          <p:sp>
            <p:nvSpPr>
              <p:cNvPr id="23607" name="Text Box 23"/>
              <p:cNvSpPr txBox="1">
                <a:spLocks noChangeArrowheads="1"/>
              </p:cNvSpPr>
              <p:nvPr/>
            </p:nvSpPr>
            <p:spPr bwMode="auto">
              <a:xfrm>
                <a:off x="998" y="1185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Book Antiqua" panose="02040602050305030304" pitchFamily="18" charset="0"/>
                  </a:rPr>
                  <a:t>4</a:t>
                </a:r>
              </a:p>
            </p:txBody>
          </p:sp>
          <p:sp>
            <p:nvSpPr>
              <p:cNvPr id="23608" name="Text Box 24"/>
              <p:cNvSpPr txBox="1">
                <a:spLocks noChangeArrowheads="1"/>
              </p:cNvSpPr>
              <p:nvPr/>
            </p:nvSpPr>
            <p:spPr bwMode="auto">
              <a:xfrm>
                <a:off x="999" y="2880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3</a:t>
                </a:r>
              </a:p>
            </p:txBody>
          </p:sp>
          <p:sp>
            <p:nvSpPr>
              <p:cNvPr id="23609" name="Text Box 25"/>
              <p:cNvSpPr txBox="1">
                <a:spLocks noChangeArrowheads="1"/>
              </p:cNvSpPr>
              <p:nvPr/>
            </p:nvSpPr>
            <p:spPr bwMode="auto">
              <a:xfrm>
                <a:off x="2517" y="1152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6</a:t>
                </a:r>
              </a:p>
            </p:txBody>
          </p:sp>
          <p:sp>
            <p:nvSpPr>
              <p:cNvPr id="23610" name="Text Box 26"/>
              <p:cNvSpPr txBox="1">
                <a:spLocks noChangeArrowheads="1"/>
              </p:cNvSpPr>
              <p:nvPr/>
            </p:nvSpPr>
            <p:spPr bwMode="auto">
              <a:xfrm>
                <a:off x="2494" y="2137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4</a:t>
                </a:r>
              </a:p>
            </p:txBody>
          </p:sp>
          <p:sp>
            <p:nvSpPr>
              <p:cNvPr id="23611" name="Text Box 27"/>
              <p:cNvSpPr txBox="1">
                <a:spLocks noChangeArrowheads="1"/>
              </p:cNvSpPr>
              <p:nvPr/>
            </p:nvSpPr>
            <p:spPr bwMode="auto">
              <a:xfrm>
                <a:off x="2517" y="2937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2</a:t>
                </a:r>
              </a:p>
            </p:txBody>
          </p:sp>
          <p:sp>
            <p:nvSpPr>
              <p:cNvPr id="23612" name="Text Box 28"/>
              <p:cNvSpPr txBox="1">
                <a:spLocks noChangeArrowheads="1"/>
              </p:cNvSpPr>
              <p:nvPr/>
            </p:nvSpPr>
            <p:spPr bwMode="auto">
              <a:xfrm>
                <a:off x="4412" y="2112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3</a:t>
                </a:r>
              </a:p>
            </p:txBody>
          </p:sp>
        </p:grpSp>
        <p:grpSp>
          <p:nvGrpSpPr>
            <p:cNvPr id="23588" name="Group 29"/>
            <p:cNvGrpSpPr>
              <a:grpSpLocks/>
            </p:cNvGrpSpPr>
            <p:nvPr/>
          </p:nvGrpSpPr>
          <p:grpSpPr bwMode="auto">
            <a:xfrm>
              <a:off x="1498" y="1526"/>
              <a:ext cx="748" cy="1095"/>
              <a:chOff x="1498" y="1526"/>
              <a:chExt cx="748" cy="1095"/>
            </a:xfrm>
          </p:grpSpPr>
          <p:sp>
            <p:nvSpPr>
              <p:cNvPr id="23605" name="Line 30"/>
              <p:cNvSpPr>
                <a:spLocks noChangeShapeType="1"/>
              </p:cNvSpPr>
              <p:nvPr/>
            </p:nvSpPr>
            <p:spPr bwMode="auto">
              <a:xfrm>
                <a:off x="1498" y="1526"/>
                <a:ext cx="74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3606" name="Line 31"/>
              <p:cNvSpPr>
                <a:spLocks noChangeShapeType="1"/>
              </p:cNvSpPr>
              <p:nvPr/>
            </p:nvSpPr>
            <p:spPr bwMode="auto">
              <a:xfrm>
                <a:off x="1498" y="1699"/>
                <a:ext cx="748" cy="92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23589" name="Line 32"/>
            <p:cNvSpPr>
              <a:spLocks noChangeShapeType="1"/>
            </p:cNvSpPr>
            <p:nvPr/>
          </p:nvSpPr>
          <p:spPr bwMode="auto">
            <a:xfrm>
              <a:off x="1498" y="3427"/>
              <a:ext cx="7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grpSp>
          <p:nvGrpSpPr>
            <p:cNvPr id="23590" name="Group 33"/>
            <p:cNvGrpSpPr>
              <a:grpSpLocks/>
            </p:cNvGrpSpPr>
            <p:nvPr/>
          </p:nvGrpSpPr>
          <p:grpSpPr bwMode="auto">
            <a:xfrm>
              <a:off x="3018" y="2575"/>
              <a:ext cx="1072" cy="829"/>
              <a:chOff x="3018" y="2575"/>
              <a:chExt cx="1072" cy="829"/>
            </a:xfrm>
          </p:grpSpPr>
          <p:sp>
            <p:nvSpPr>
              <p:cNvPr id="23603" name="Line 34"/>
              <p:cNvSpPr>
                <a:spLocks noChangeShapeType="1"/>
              </p:cNvSpPr>
              <p:nvPr/>
            </p:nvSpPr>
            <p:spPr bwMode="auto">
              <a:xfrm>
                <a:off x="3018" y="2575"/>
                <a:ext cx="107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3604" name="Line 35"/>
              <p:cNvSpPr>
                <a:spLocks noChangeShapeType="1"/>
              </p:cNvSpPr>
              <p:nvPr/>
            </p:nvSpPr>
            <p:spPr bwMode="auto">
              <a:xfrm flipV="1">
                <a:off x="3018" y="2748"/>
                <a:ext cx="1072" cy="65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grpSp>
          <p:nvGrpSpPr>
            <p:cNvPr id="23591" name="Group 36"/>
            <p:cNvGrpSpPr>
              <a:grpSpLocks/>
            </p:cNvGrpSpPr>
            <p:nvPr/>
          </p:nvGrpSpPr>
          <p:grpSpPr bwMode="auto">
            <a:xfrm>
              <a:off x="3018" y="1468"/>
              <a:ext cx="2661" cy="1072"/>
              <a:chOff x="3018" y="1468"/>
              <a:chExt cx="2661" cy="1072"/>
            </a:xfrm>
          </p:grpSpPr>
          <p:grpSp>
            <p:nvGrpSpPr>
              <p:cNvPr id="23598" name="Group 37"/>
              <p:cNvGrpSpPr>
                <a:grpSpLocks/>
              </p:cNvGrpSpPr>
              <p:nvPr/>
            </p:nvGrpSpPr>
            <p:grpSpPr bwMode="auto">
              <a:xfrm>
                <a:off x="5195" y="1468"/>
                <a:ext cx="484" cy="346"/>
                <a:chOff x="150" y="2402"/>
                <a:chExt cx="484" cy="346"/>
              </a:xfrm>
            </p:grpSpPr>
            <p:sp>
              <p:nvSpPr>
                <p:cNvPr id="23601" name="Oval 38"/>
                <p:cNvSpPr>
                  <a:spLocks noChangeArrowheads="1"/>
                </p:cNvSpPr>
                <p:nvPr/>
              </p:nvSpPr>
              <p:spPr bwMode="auto">
                <a:xfrm>
                  <a:off x="150" y="2402"/>
                  <a:ext cx="484" cy="346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3602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88" y="2471"/>
                  <a:ext cx="205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>
                      <a:latin typeface="Book Antiqua" panose="02040602050305030304" pitchFamily="18" charset="0"/>
                    </a:rPr>
                    <a:t>E</a:t>
                  </a:r>
                </a:p>
              </p:txBody>
            </p:sp>
          </p:grpSp>
          <p:sp>
            <p:nvSpPr>
              <p:cNvPr id="23599" name="Line 40"/>
              <p:cNvSpPr>
                <a:spLocks noChangeShapeType="1"/>
              </p:cNvSpPr>
              <p:nvPr/>
            </p:nvSpPr>
            <p:spPr bwMode="auto">
              <a:xfrm>
                <a:off x="3018" y="1642"/>
                <a:ext cx="214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3600" name="Line 41"/>
              <p:cNvSpPr>
                <a:spLocks noChangeShapeType="1"/>
              </p:cNvSpPr>
              <p:nvPr/>
            </p:nvSpPr>
            <p:spPr bwMode="auto">
              <a:xfrm flipV="1">
                <a:off x="4884" y="1814"/>
                <a:ext cx="415" cy="72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  <p:grpSp>
          <p:nvGrpSpPr>
            <p:cNvPr id="23592" name="Group 42"/>
            <p:cNvGrpSpPr>
              <a:grpSpLocks/>
            </p:cNvGrpSpPr>
            <p:nvPr/>
          </p:nvGrpSpPr>
          <p:grpSpPr bwMode="auto">
            <a:xfrm>
              <a:off x="150" y="1745"/>
              <a:ext cx="587" cy="1625"/>
              <a:chOff x="150" y="1745"/>
              <a:chExt cx="587" cy="1625"/>
            </a:xfrm>
          </p:grpSpPr>
          <p:grpSp>
            <p:nvGrpSpPr>
              <p:cNvPr id="23593" name="Group 43"/>
              <p:cNvGrpSpPr>
                <a:grpSpLocks/>
              </p:cNvGrpSpPr>
              <p:nvPr/>
            </p:nvGrpSpPr>
            <p:grpSpPr bwMode="auto">
              <a:xfrm>
                <a:off x="150" y="2402"/>
                <a:ext cx="484" cy="346"/>
                <a:chOff x="150" y="2402"/>
                <a:chExt cx="484" cy="346"/>
              </a:xfrm>
            </p:grpSpPr>
            <p:sp>
              <p:nvSpPr>
                <p:cNvPr id="23596" name="Oval 44"/>
                <p:cNvSpPr>
                  <a:spLocks noChangeArrowheads="1"/>
                </p:cNvSpPr>
                <p:nvPr/>
              </p:nvSpPr>
              <p:spPr bwMode="auto">
                <a:xfrm>
                  <a:off x="150" y="2402"/>
                  <a:ext cx="484" cy="346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359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88" y="2471"/>
                  <a:ext cx="19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>
                      <a:latin typeface="Book Antiqua" panose="02040602050305030304" pitchFamily="18" charset="0"/>
                    </a:rPr>
                    <a:t>S</a:t>
                  </a:r>
                </a:p>
              </p:txBody>
            </p:sp>
          </p:grpSp>
          <p:sp>
            <p:nvSpPr>
              <p:cNvPr id="23594" name="Line 46"/>
              <p:cNvSpPr>
                <a:spLocks noChangeShapeType="1"/>
              </p:cNvSpPr>
              <p:nvPr/>
            </p:nvSpPr>
            <p:spPr bwMode="auto">
              <a:xfrm flipV="1">
                <a:off x="530" y="1745"/>
                <a:ext cx="207" cy="69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23595" name="Line 47"/>
              <p:cNvSpPr>
                <a:spLocks noChangeShapeType="1"/>
              </p:cNvSpPr>
              <p:nvPr/>
            </p:nvSpPr>
            <p:spPr bwMode="auto">
              <a:xfrm>
                <a:off x="530" y="2713"/>
                <a:ext cx="207" cy="6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</p:grpSp>
      </p:grpSp>
      <p:grpSp>
        <p:nvGrpSpPr>
          <p:cNvPr id="17" name="Group 54"/>
          <p:cNvGrpSpPr>
            <a:grpSpLocks/>
          </p:cNvGrpSpPr>
          <p:nvPr/>
        </p:nvGrpSpPr>
        <p:grpSpPr bwMode="auto">
          <a:xfrm>
            <a:off x="2163762" y="3230566"/>
            <a:ext cx="501649" cy="1065213"/>
            <a:chOff x="403" y="2275"/>
            <a:chExt cx="316" cy="671"/>
          </a:xfrm>
        </p:grpSpPr>
        <p:sp>
          <p:nvSpPr>
            <p:cNvPr id="23584" name="Text Box 50"/>
            <p:cNvSpPr txBox="1">
              <a:spLocks noChangeArrowheads="1"/>
            </p:cNvSpPr>
            <p:nvPr/>
          </p:nvSpPr>
          <p:spPr bwMode="auto">
            <a:xfrm>
              <a:off x="530" y="2275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3585" name="Text Box 51"/>
            <p:cNvSpPr txBox="1">
              <a:spLocks noChangeArrowheads="1"/>
            </p:cNvSpPr>
            <p:nvPr/>
          </p:nvSpPr>
          <p:spPr bwMode="auto">
            <a:xfrm>
              <a:off x="403" y="2713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</p:grpSp>
      <p:grpSp>
        <p:nvGrpSpPr>
          <p:cNvPr id="18" name="Group 55"/>
          <p:cNvGrpSpPr>
            <a:grpSpLocks/>
          </p:cNvGrpSpPr>
          <p:nvPr/>
        </p:nvGrpSpPr>
        <p:grpSpPr bwMode="auto">
          <a:xfrm>
            <a:off x="2382839" y="2609849"/>
            <a:ext cx="465138" cy="2454275"/>
            <a:chOff x="541" y="1884"/>
            <a:chExt cx="293" cy="1546"/>
          </a:xfrm>
        </p:grpSpPr>
        <p:sp>
          <p:nvSpPr>
            <p:cNvPr id="23582" name="Text Box 52"/>
            <p:cNvSpPr txBox="1">
              <a:spLocks noChangeArrowheads="1"/>
            </p:cNvSpPr>
            <p:nvPr/>
          </p:nvSpPr>
          <p:spPr bwMode="auto">
            <a:xfrm>
              <a:off x="645" y="1884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3583" name="Text Box 53"/>
            <p:cNvSpPr txBox="1">
              <a:spLocks noChangeArrowheads="1"/>
            </p:cNvSpPr>
            <p:nvPr/>
          </p:nvSpPr>
          <p:spPr bwMode="auto">
            <a:xfrm>
              <a:off x="541" y="3197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</p:grpSp>
      <p:grpSp>
        <p:nvGrpSpPr>
          <p:cNvPr id="19" name="Group 85"/>
          <p:cNvGrpSpPr>
            <a:grpSpLocks/>
          </p:cNvGrpSpPr>
          <p:nvPr/>
        </p:nvGrpSpPr>
        <p:grpSpPr bwMode="auto">
          <a:xfrm>
            <a:off x="2640013" y="2609850"/>
            <a:ext cx="409574" cy="3113088"/>
            <a:chOff x="703" y="1884"/>
            <a:chExt cx="258" cy="1961"/>
          </a:xfrm>
        </p:grpSpPr>
        <p:sp>
          <p:nvSpPr>
            <p:cNvPr id="23580" name="Text Box 56"/>
            <p:cNvSpPr txBox="1">
              <a:spLocks noChangeArrowheads="1"/>
            </p:cNvSpPr>
            <p:nvPr/>
          </p:nvSpPr>
          <p:spPr bwMode="auto">
            <a:xfrm>
              <a:off x="772" y="1884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  <p:sp>
          <p:nvSpPr>
            <p:cNvPr id="23581" name="Text Box 57"/>
            <p:cNvSpPr txBox="1">
              <a:spLocks noChangeArrowheads="1"/>
            </p:cNvSpPr>
            <p:nvPr/>
          </p:nvSpPr>
          <p:spPr bwMode="auto">
            <a:xfrm>
              <a:off x="703" y="3612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0</a:t>
              </a:r>
            </a:p>
          </p:txBody>
        </p: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3627438" y="260985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3" name="Text Box 60"/>
          <p:cNvSpPr txBox="1">
            <a:spLocks noChangeArrowheads="1"/>
          </p:cNvSpPr>
          <p:nvPr/>
        </p:nvSpPr>
        <p:spPr bwMode="auto">
          <a:xfrm>
            <a:off x="3590925" y="536892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64" name="Text Box 64"/>
          <p:cNvSpPr txBox="1">
            <a:spLocks noChangeArrowheads="1"/>
          </p:cNvSpPr>
          <p:nvPr/>
        </p:nvSpPr>
        <p:spPr bwMode="auto">
          <a:xfrm>
            <a:off x="4833938" y="504031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65" name="Text Box 65"/>
          <p:cNvSpPr txBox="1">
            <a:spLocks noChangeArrowheads="1"/>
          </p:cNvSpPr>
          <p:nvPr/>
        </p:nvSpPr>
        <p:spPr bwMode="auto">
          <a:xfrm>
            <a:off x="4797425" y="2060575"/>
            <a:ext cx="311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6" name="Text Box 66"/>
          <p:cNvSpPr txBox="1">
            <a:spLocks noChangeArrowheads="1"/>
          </p:cNvSpPr>
          <p:nvPr/>
        </p:nvSpPr>
        <p:spPr bwMode="auto">
          <a:xfrm>
            <a:off x="4741863" y="3668713"/>
            <a:ext cx="311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7" name="Text Box 67"/>
          <p:cNvSpPr txBox="1">
            <a:spLocks noChangeArrowheads="1"/>
          </p:cNvSpPr>
          <p:nvPr/>
        </p:nvSpPr>
        <p:spPr bwMode="auto">
          <a:xfrm>
            <a:off x="5053013" y="548005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68" name="Text Box 68"/>
          <p:cNvSpPr txBox="1">
            <a:spLocks noChangeArrowheads="1"/>
          </p:cNvSpPr>
          <p:nvPr/>
        </p:nvSpPr>
        <p:spPr bwMode="auto">
          <a:xfrm>
            <a:off x="5072063" y="4162425"/>
            <a:ext cx="311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69" name="Text Box 69"/>
          <p:cNvSpPr txBox="1">
            <a:spLocks noChangeArrowheads="1"/>
          </p:cNvSpPr>
          <p:nvPr/>
        </p:nvSpPr>
        <p:spPr bwMode="auto">
          <a:xfrm>
            <a:off x="5016500" y="2625725"/>
            <a:ext cx="311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70" name="Text Box 70"/>
          <p:cNvSpPr txBox="1">
            <a:spLocks noChangeArrowheads="1"/>
          </p:cNvSpPr>
          <p:nvPr/>
        </p:nvSpPr>
        <p:spPr bwMode="auto">
          <a:xfrm>
            <a:off x="6040438" y="2625725"/>
            <a:ext cx="5889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71" name="Text Box 71"/>
          <p:cNvSpPr txBox="1">
            <a:spLocks noChangeArrowheads="1"/>
          </p:cNvSpPr>
          <p:nvPr/>
        </p:nvSpPr>
        <p:spPr bwMode="auto">
          <a:xfrm>
            <a:off x="6040439" y="4162425"/>
            <a:ext cx="384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72" name="Text Box 72"/>
          <p:cNvSpPr txBox="1">
            <a:spLocks noChangeArrowheads="1"/>
          </p:cNvSpPr>
          <p:nvPr/>
        </p:nvSpPr>
        <p:spPr bwMode="auto">
          <a:xfrm>
            <a:off x="6040439" y="5480050"/>
            <a:ext cx="384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73" name="Text Box 74"/>
          <p:cNvSpPr txBox="1">
            <a:spLocks noChangeArrowheads="1"/>
          </p:cNvSpPr>
          <p:nvPr/>
        </p:nvSpPr>
        <p:spPr bwMode="auto">
          <a:xfrm>
            <a:off x="7796214" y="4035425"/>
            <a:ext cx="384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74" name="Text Box 76"/>
          <p:cNvSpPr txBox="1">
            <a:spLocks noChangeArrowheads="1"/>
          </p:cNvSpPr>
          <p:nvPr/>
        </p:nvSpPr>
        <p:spPr bwMode="auto">
          <a:xfrm>
            <a:off x="7686676" y="3651250"/>
            <a:ext cx="384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75" name="Text Box 78"/>
          <p:cNvSpPr txBox="1">
            <a:spLocks noChangeArrowheads="1"/>
          </p:cNvSpPr>
          <p:nvPr/>
        </p:nvSpPr>
        <p:spPr bwMode="auto">
          <a:xfrm>
            <a:off x="9331326" y="2187575"/>
            <a:ext cx="574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76" name="Text Box 79"/>
          <p:cNvSpPr txBox="1">
            <a:spLocks noChangeArrowheads="1"/>
          </p:cNvSpPr>
          <p:nvPr/>
        </p:nvSpPr>
        <p:spPr bwMode="auto">
          <a:xfrm>
            <a:off x="7961314" y="4200525"/>
            <a:ext cx="384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77" name="Text Box 80"/>
          <p:cNvSpPr txBox="1">
            <a:spLocks noChangeArrowheads="1"/>
          </p:cNvSpPr>
          <p:nvPr/>
        </p:nvSpPr>
        <p:spPr bwMode="auto">
          <a:xfrm>
            <a:off x="9058276" y="4144963"/>
            <a:ext cx="493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78" name="Text Box 83"/>
          <p:cNvSpPr txBox="1">
            <a:spLocks noChangeArrowheads="1"/>
          </p:cNvSpPr>
          <p:nvPr/>
        </p:nvSpPr>
        <p:spPr bwMode="auto">
          <a:xfrm>
            <a:off x="9771063" y="2554288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79" name="Text Box 84"/>
          <p:cNvSpPr txBox="1">
            <a:spLocks noChangeArrowheads="1"/>
          </p:cNvSpPr>
          <p:nvPr/>
        </p:nvSpPr>
        <p:spPr bwMode="auto">
          <a:xfrm>
            <a:off x="10266363" y="2389188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11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>
          <a:xfrm>
            <a:off x="-1" y="0"/>
            <a:ext cx="12191997" cy="601662"/>
          </a:xfrm>
        </p:spPr>
        <p:txBody>
          <a:bodyPr/>
          <a:lstStyle/>
          <a:p>
            <a:r>
              <a:rPr lang="en-US" dirty="0"/>
              <a:t>Forward Path 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03838" y="2944814"/>
            <a:ext cx="1579562" cy="968375"/>
          </a:xfrm>
          <a:prstGeom prst="rect">
            <a:avLst/>
          </a:prstGeom>
          <a:solidFill>
            <a:srgbClr val="EAEAEA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Book Antiqua" panose="02040602050305030304" pitchFamily="18" charset="0"/>
            </a:endParaRP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3570289" y="2630339"/>
            <a:ext cx="1728787" cy="468312"/>
            <a:chOff x="1020" y="1502"/>
            <a:chExt cx="1089" cy="295"/>
          </a:xfrm>
        </p:grpSpPr>
        <p:sp>
          <p:nvSpPr>
            <p:cNvPr id="24597" name="Line 5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4598" name="Line 6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24581" name="Line 7"/>
          <p:cNvSpPr>
            <a:spLocks noChangeShapeType="1"/>
          </p:cNvSpPr>
          <p:nvPr/>
        </p:nvSpPr>
        <p:spPr bwMode="auto">
          <a:xfrm>
            <a:off x="3606801" y="3419475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grpSp>
        <p:nvGrpSpPr>
          <p:cNvPr id="24582" name="Group 8"/>
          <p:cNvGrpSpPr>
            <a:grpSpLocks/>
          </p:cNvGrpSpPr>
          <p:nvPr/>
        </p:nvGrpSpPr>
        <p:grpSpPr bwMode="auto">
          <a:xfrm flipV="1">
            <a:off x="3570289" y="3759978"/>
            <a:ext cx="1728787" cy="468312"/>
            <a:chOff x="1020" y="1502"/>
            <a:chExt cx="1089" cy="295"/>
          </a:xfrm>
        </p:grpSpPr>
        <p:sp>
          <p:nvSpPr>
            <p:cNvPr id="24595" name="Line 9"/>
            <p:cNvSpPr>
              <a:spLocks noChangeShapeType="1"/>
            </p:cNvSpPr>
            <p:nvPr/>
          </p:nvSpPr>
          <p:spPr bwMode="auto">
            <a:xfrm>
              <a:off x="1020" y="1502"/>
              <a:ext cx="0" cy="2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  <p:sp>
          <p:nvSpPr>
            <p:cNvPr id="24596" name="Line 10"/>
            <p:cNvSpPr>
              <a:spLocks noChangeShapeType="1"/>
            </p:cNvSpPr>
            <p:nvPr/>
          </p:nvSpPr>
          <p:spPr bwMode="auto">
            <a:xfrm>
              <a:off x="1020" y="1797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4506913" y="277207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24584" name="Text Box 12"/>
          <p:cNvSpPr txBox="1">
            <a:spLocks noChangeArrowheads="1"/>
          </p:cNvSpPr>
          <p:nvPr/>
        </p:nvSpPr>
        <p:spPr bwMode="auto">
          <a:xfrm>
            <a:off x="4518025" y="311194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30</a:t>
            </a: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4533900" y="345023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FF00"/>
                </a:solidFill>
                <a:latin typeface="Book Antiqua" panose="02040602050305030304" pitchFamily="18" charset="0"/>
              </a:rPr>
              <a:t>20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419213" y="2567378"/>
            <a:ext cx="11320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Max = 30</a:t>
            </a:r>
          </a:p>
        </p:txBody>
      </p:sp>
      <p:sp>
        <p:nvSpPr>
          <p:cNvPr id="24588" name="Line 16"/>
          <p:cNvSpPr>
            <a:spLocks noChangeShapeType="1"/>
          </p:cNvSpPr>
          <p:nvPr/>
        </p:nvSpPr>
        <p:spPr bwMode="auto">
          <a:xfrm>
            <a:off x="6918326" y="3238500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>
            <a:off x="6918326" y="3598863"/>
            <a:ext cx="16922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6583858" y="2587409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6865055" y="2924772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ECEA4AD4-BA04-4341-9EC2-6EEF9C4AB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195" y="3282177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Book Antiqua" panose="02040602050305030304" pitchFamily="18" charset="0"/>
              </a:rPr>
              <a:t>35</a:t>
            </a: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906C7C74-2997-4C42-8578-627186334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192" y="39131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5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3" grpId="0"/>
      <p:bldP spid="21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11582400" cy="542369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Backward Path; Latest Starts </a:t>
            </a:r>
            <a:endParaRPr lang="en-US" dirty="0"/>
          </a:p>
        </p:txBody>
      </p:sp>
      <p:grpSp>
        <p:nvGrpSpPr>
          <p:cNvPr id="25603" name="Group 117"/>
          <p:cNvGrpSpPr>
            <a:grpSpLocks/>
          </p:cNvGrpSpPr>
          <p:nvPr/>
        </p:nvGrpSpPr>
        <p:grpSpPr bwMode="auto">
          <a:xfrm>
            <a:off x="1600200" y="1676400"/>
            <a:ext cx="8997950" cy="4402138"/>
            <a:chOff x="150" y="1152"/>
            <a:chExt cx="5668" cy="2773"/>
          </a:xfrm>
        </p:grpSpPr>
        <p:grpSp>
          <p:nvGrpSpPr>
            <p:cNvPr id="25629" name="Group 3"/>
            <p:cNvGrpSpPr>
              <a:grpSpLocks/>
            </p:cNvGrpSpPr>
            <p:nvPr/>
          </p:nvGrpSpPr>
          <p:grpSpPr bwMode="auto">
            <a:xfrm>
              <a:off x="150" y="1152"/>
              <a:ext cx="5529" cy="2528"/>
              <a:chOff x="150" y="1152"/>
              <a:chExt cx="5529" cy="2528"/>
            </a:xfrm>
          </p:grpSpPr>
          <p:grpSp>
            <p:nvGrpSpPr>
              <p:cNvPr id="25657" name="Group 4"/>
              <p:cNvGrpSpPr>
                <a:grpSpLocks/>
              </p:cNvGrpSpPr>
              <p:nvPr/>
            </p:nvGrpSpPr>
            <p:grpSpPr bwMode="auto">
              <a:xfrm>
                <a:off x="749" y="1389"/>
                <a:ext cx="4104" cy="2291"/>
                <a:chOff x="749" y="1389"/>
                <a:chExt cx="4104" cy="2291"/>
              </a:xfrm>
            </p:grpSpPr>
            <p:grpSp>
              <p:nvGrpSpPr>
                <p:cNvPr id="25684" name="Group 5"/>
                <p:cNvGrpSpPr>
                  <a:grpSpLocks/>
                </p:cNvGrpSpPr>
                <p:nvPr/>
              </p:nvGrpSpPr>
              <p:grpSpPr bwMode="auto">
                <a:xfrm>
                  <a:off x="771" y="1412"/>
                  <a:ext cx="726" cy="499"/>
                  <a:chOff x="771" y="1412"/>
                  <a:chExt cx="726" cy="499"/>
                </a:xfrm>
              </p:grpSpPr>
              <p:sp>
                <p:nvSpPr>
                  <p:cNvPr id="25700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771" y="1412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Book Antiqua" panose="02040602050305030304" pitchFamily="18" charset="0"/>
                    </a:endParaRPr>
                  </a:p>
                </p:txBody>
              </p:sp>
              <p:sp>
                <p:nvSpPr>
                  <p:cNvPr id="2570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9" y="1544"/>
                    <a:ext cx="32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dirty="0">
                        <a:solidFill>
                          <a:srgbClr val="000000"/>
                        </a:solidFill>
                        <a:latin typeface="Book Antiqua" panose="02040602050305030304" pitchFamily="18" charset="0"/>
                      </a:rPr>
                      <a:t>A1</a:t>
                    </a:r>
                  </a:p>
                </p:txBody>
              </p:sp>
            </p:grpSp>
            <p:grpSp>
              <p:nvGrpSpPr>
                <p:cNvPr id="25685" name="Group 8"/>
                <p:cNvGrpSpPr>
                  <a:grpSpLocks/>
                </p:cNvGrpSpPr>
                <p:nvPr/>
              </p:nvGrpSpPr>
              <p:grpSpPr bwMode="auto">
                <a:xfrm>
                  <a:off x="2267" y="1389"/>
                  <a:ext cx="726" cy="499"/>
                  <a:chOff x="2267" y="1389"/>
                  <a:chExt cx="726" cy="499"/>
                </a:xfrm>
              </p:grpSpPr>
              <p:sp>
                <p:nvSpPr>
                  <p:cNvPr id="25698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267" y="1389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Book Antiqua" panose="02040602050305030304" pitchFamily="18" charset="0"/>
                    </a:endParaRPr>
                  </a:p>
                </p:txBody>
              </p:sp>
              <p:sp>
                <p:nvSpPr>
                  <p:cNvPr id="2569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5" y="1521"/>
                    <a:ext cx="32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dirty="0">
                        <a:solidFill>
                          <a:srgbClr val="000000"/>
                        </a:solidFill>
                        <a:latin typeface="Book Antiqua" panose="02040602050305030304" pitchFamily="18" charset="0"/>
                      </a:rPr>
                      <a:t>A3</a:t>
                    </a:r>
                  </a:p>
                </p:txBody>
              </p:sp>
            </p:grpSp>
            <p:grpSp>
              <p:nvGrpSpPr>
                <p:cNvPr id="25686" name="Group 11"/>
                <p:cNvGrpSpPr>
                  <a:grpSpLocks/>
                </p:cNvGrpSpPr>
                <p:nvPr/>
              </p:nvGrpSpPr>
              <p:grpSpPr bwMode="auto">
                <a:xfrm>
                  <a:off x="2267" y="2364"/>
                  <a:ext cx="726" cy="499"/>
                  <a:chOff x="2267" y="2364"/>
                  <a:chExt cx="726" cy="499"/>
                </a:xfrm>
              </p:grpSpPr>
              <p:sp>
                <p:nvSpPr>
                  <p:cNvPr id="2569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267" y="2364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Book Antiqua" panose="02040602050305030304" pitchFamily="18" charset="0"/>
                    </a:endParaRPr>
                  </a:p>
                </p:txBody>
              </p:sp>
              <p:sp>
                <p:nvSpPr>
                  <p:cNvPr id="2569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5" y="2496"/>
                    <a:ext cx="32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dirty="0">
                        <a:solidFill>
                          <a:srgbClr val="000000"/>
                        </a:solidFill>
                        <a:latin typeface="Book Antiqua" panose="02040602050305030304" pitchFamily="18" charset="0"/>
                      </a:rPr>
                      <a:t>A4</a:t>
                    </a:r>
                  </a:p>
                </p:txBody>
              </p:sp>
            </p:grpSp>
            <p:grpSp>
              <p:nvGrpSpPr>
                <p:cNvPr id="25687" name="Group 14"/>
                <p:cNvGrpSpPr>
                  <a:grpSpLocks/>
                </p:cNvGrpSpPr>
                <p:nvPr/>
              </p:nvGrpSpPr>
              <p:grpSpPr bwMode="auto">
                <a:xfrm>
                  <a:off x="4127" y="2367"/>
                  <a:ext cx="726" cy="499"/>
                  <a:chOff x="4127" y="2367"/>
                  <a:chExt cx="726" cy="499"/>
                </a:xfrm>
              </p:grpSpPr>
              <p:sp>
                <p:nvSpPr>
                  <p:cNvPr id="25694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4127" y="2367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Book Antiqua" panose="02040602050305030304" pitchFamily="18" charset="0"/>
                    </a:endParaRPr>
                  </a:p>
                </p:txBody>
              </p:sp>
              <p:sp>
                <p:nvSpPr>
                  <p:cNvPr id="2569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32" y="2499"/>
                    <a:ext cx="32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dirty="0">
                        <a:solidFill>
                          <a:srgbClr val="000000"/>
                        </a:solidFill>
                        <a:latin typeface="Book Antiqua" panose="02040602050305030304" pitchFamily="18" charset="0"/>
                      </a:rPr>
                      <a:t>A6</a:t>
                    </a:r>
                  </a:p>
                </p:txBody>
              </p:sp>
            </p:grpSp>
            <p:grpSp>
              <p:nvGrpSpPr>
                <p:cNvPr id="25688" name="Group 17"/>
                <p:cNvGrpSpPr>
                  <a:grpSpLocks/>
                </p:cNvGrpSpPr>
                <p:nvPr/>
              </p:nvGrpSpPr>
              <p:grpSpPr bwMode="auto">
                <a:xfrm>
                  <a:off x="2267" y="3181"/>
                  <a:ext cx="726" cy="499"/>
                  <a:chOff x="2267" y="3181"/>
                  <a:chExt cx="726" cy="499"/>
                </a:xfrm>
              </p:grpSpPr>
              <p:sp>
                <p:nvSpPr>
                  <p:cNvPr id="2569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267" y="3181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Book Antiqua" panose="02040602050305030304" pitchFamily="18" charset="0"/>
                    </a:endParaRPr>
                  </a:p>
                </p:txBody>
              </p:sp>
              <p:sp>
                <p:nvSpPr>
                  <p:cNvPr id="25693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5" y="3313"/>
                    <a:ext cx="32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dirty="0">
                        <a:solidFill>
                          <a:srgbClr val="000000"/>
                        </a:solidFill>
                        <a:latin typeface="Book Antiqua" panose="02040602050305030304" pitchFamily="18" charset="0"/>
                      </a:rPr>
                      <a:t>A5</a:t>
                    </a:r>
                  </a:p>
                </p:txBody>
              </p:sp>
            </p:grpSp>
            <p:grpSp>
              <p:nvGrpSpPr>
                <p:cNvPr id="25689" name="Group 20"/>
                <p:cNvGrpSpPr>
                  <a:grpSpLocks/>
                </p:cNvGrpSpPr>
                <p:nvPr/>
              </p:nvGrpSpPr>
              <p:grpSpPr bwMode="auto">
                <a:xfrm>
                  <a:off x="749" y="3135"/>
                  <a:ext cx="726" cy="499"/>
                  <a:chOff x="749" y="3135"/>
                  <a:chExt cx="726" cy="499"/>
                </a:xfrm>
              </p:grpSpPr>
              <p:sp>
                <p:nvSpPr>
                  <p:cNvPr id="25690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749" y="3135"/>
                    <a:ext cx="726" cy="499"/>
                  </a:xfrm>
                  <a:prstGeom prst="rect">
                    <a:avLst/>
                  </a:prstGeom>
                  <a:noFill/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Book Antiqua" panose="02040602050305030304" pitchFamily="18" charset="0"/>
                    </a:endParaRPr>
                  </a:p>
                </p:txBody>
              </p:sp>
              <p:sp>
                <p:nvSpPr>
                  <p:cNvPr id="25691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45" y="3267"/>
                    <a:ext cx="329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dirty="0">
                        <a:solidFill>
                          <a:srgbClr val="000000"/>
                        </a:solidFill>
                        <a:latin typeface="Book Antiqua" panose="02040602050305030304" pitchFamily="18" charset="0"/>
                      </a:rPr>
                      <a:t>A2</a:t>
                    </a:r>
                  </a:p>
                </p:txBody>
              </p:sp>
            </p:grpSp>
          </p:grpSp>
          <p:grpSp>
            <p:nvGrpSpPr>
              <p:cNvPr id="25658" name="Group 23"/>
              <p:cNvGrpSpPr>
                <a:grpSpLocks/>
              </p:cNvGrpSpPr>
              <p:nvPr/>
            </p:nvGrpSpPr>
            <p:grpSpPr bwMode="auto">
              <a:xfrm>
                <a:off x="998" y="1152"/>
                <a:ext cx="3603" cy="2009"/>
                <a:chOff x="998" y="1152"/>
                <a:chExt cx="3603" cy="2009"/>
              </a:xfrm>
            </p:grpSpPr>
            <p:sp>
              <p:nvSpPr>
                <p:cNvPr id="2567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98" y="1185"/>
                  <a:ext cx="18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>
                      <a:latin typeface="Book Antiqua" panose="02040602050305030304" pitchFamily="18" charset="0"/>
                    </a:rPr>
                    <a:t>4</a:t>
                  </a:r>
                </a:p>
              </p:txBody>
            </p:sp>
            <p:sp>
              <p:nvSpPr>
                <p:cNvPr id="2567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99" y="2880"/>
                  <a:ext cx="18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3</a:t>
                  </a:r>
                </a:p>
              </p:txBody>
            </p:sp>
            <p:sp>
              <p:nvSpPr>
                <p:cNvPr id="2568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517" y="1152"/>
                  <a:ext cx="18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6</a:t>
                  </a:r>
                </a:p>
              </p:txBody>
            </p:sp>
            <p:sp>
              <p:nvSpPr>
                <p:cNvPr id="2568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494" y="2137"/>
                  <a:ext cx="18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4</a:t>
                  </a:r>
                </a:p>
              </p:txBody>
            </p:sp>
            <p:sp>
              <p:nvSpPr>
                <p:cNvPr id="2568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517" y="2928"/>
                  <a:ext cx="18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2</a:t>
                  </a:r>
                </a:p>
              </p:txBody>
            </p:sp>
            <p:sp>
              <p:nvSpPr>
                <p:cNvPr id="2568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412" y="2171"/>
                  <a:ext cx="189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>
                      <a:solidFill>
                        <a:srgbClr val="000000"/>
                      </a:solidFill>
                      <a:latin typeface="Book Antiqua" panose="02040602050305030304" pitchFamily="18" charset="0"/>
                    </a:rPr>
                    <a:t>3</a:t>
                  </a:r>
                </a:p>
              </p:txBody>
            </p:sp>
          </p:grpSp>
          <p:grpSp>
            <p:nvGrpSpPr>
              <p:cNvPr id="25659" name="Group 30"/>
              <p:cNvGrpSpPr>
                <a:grpSpLocks/>
              </p:cNvGrpSpPr>
              <p:nvPr/>
            </p:nvGrpSpPr>
            <p:grpSpPr bwMode="auto">
              <a:xfrm>
                <a:off x="1498" y="1526"/>
                <a:ext cx="748" cy="1095"/>
                <a:chOff x="1498" y="1526"/>
                <a:chExt cx="748" cy="1095"/>
              </a:xfrm>
            </p:grpSpPr>
            <p:sp>
              <p:nvSpPr>
                <p:cNvPr id="25676" name="Line 31"/>
                <p:cNvSpPr>
                  <a:spLocks noChangeShapeType="1"/>
                </p:cNvSpPr>
                <p:nvPr/>
              </p:nvSpPr>
              <p:spPr bwMode="auto">
                <a:xfrm>
                  <a:off x="1498" y="1526"/>
                  <a:ext cx="748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5677" name="Line 32"/>
                <p:cNvSpPr>
                  <a:spLocks noChangeShapeType="1"/>
                </p:cNvSpPr>
                <p:nvPr/>
              </p:nvSpPr>
              <p:spPr bwMode="auto">
                <a:xfrm>
                  <a:off x="1498" y="1699"/>
                  <a:ext cx="748" cy="92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25660" name="Line 33"/>
              <p:cNvSpPr>
                <a:spLocks noChangeShapeType="1"/>
              </p:cNvSpPr>
              <p:nvPr/>
            </p:nvSpPr>
            <p:spPr bwMode="auto">
              <a:xfrm>
                <a:off x="1498" y="3427"/>
                <a:ext cx="74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 dirty="0">
                  <a:latin typeface="Book Antiqua" panose="02040602050305030304" pitchFamily="18" charset="0"/>
                </a:endParaRPr>
              </a:p>
            </p:txBody>
          </p:sp>
          <p:grpSp>
            <p:nvGrpSpPr>
              <p:cNvPr id="25661" name="Group 39"/>
              <p:cNvGrpSpPr>
                <a:grpSpLocks/>
              </p:cNvGrpSpPr>
              <p:nvPr/>
            </p:nvGrpSpPr>
            <p:grpSpPr bwMode="auto">
              <a:xfrm>
                <a:off x="3018" y="2575"/>
                <a:ext cx="1072" cy="829"/>
                <a:chOff x="3018" y="2575"/>
                <a:chExt cx="1072" cy="829"/>
              </a:xfrm>
            </p:grpSpPr>
            <p:sp>
              <p:nvSpPr>
                <p:cNvPr id="25674" name="Line 35"/>
                <p:cNvSpPr>
                  <a:spLocks noChangeShapeType="1"/>
                </p:cNvSpPr>
                <p:nvPr/>
              </p:nvSpPr>
              <p:spPr bwMode="auto">
                <a:xfrm>
                  <a:off x="3018" y="2575"/>
                  <a:ext cx="107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5675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3018" y="2748"/>
                  <a:ext cx="1072" cy="65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</p:grpSp>
          <p:grpSp>
            <p:nvGrpSpPr>
              <p:cNvPr id="25662" name="Group 37"/>
              <p:cNvGrpSpPr>
                <a:grpSpLocks/>
              </p:cNvGrpSpPr>
              <p:nvPr/>
            </p:nvGrpSpPr>
            <p:grpSpPr bwMode="auto">
              <a:xfrm>
                <a:off x="3018" y="1468"/>
                <a:ext cx="2661" cy="1072"/>
                <a:chOff x="3018" y="1468"/>
                <a:chExt cx="2661" cy="1072"/>
              </a:xfrm>
            </p:grpSpPr>
            <p:grpSp>
              <p:nvGrpSpPr>
                <p:cNvPr id="25669" name="Group 38"/>
                <p:cNvGrpSpPr>
                  <a:grpSpLocks/>
                </p:cNvGrpSpPr>
                <p:nvPr/>
              </p:nvGrpSpPr>
              <p:grpSpPr bwMode="auto">
                <a:xfrm>
                  <a:off x="5195" y="1468"/>
                  <a:ext cx="484" cy="346"/>
                  <a:chOff x="150" y="2402"/>
                  <a:chExt cx="484" cy="346"/>
                </a:xfrm>
              </p:grpSpPr>
              <p:sp>
                <p:nvSpPr>
                  <p:cNvPr id="25672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50" y="2402"/>
                    <a:ext cx="484" cy="3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Book Antiqua" panose="02040602050305030304" pitchFamily="18" charset="0"/>
                    </a:endParaRPr>
                  </a:p>
                </p:txBody>
              </p:sp>
              <p:sp>
                <p:nvSpPr>
                  <p:cNvPr id="25673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2471"/>
                    <a:ext cx="205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 dirty="0">
                        <a:latin typeface="Book Antiqua" panose="02040602050305030304" pitchFamily="18" charset="0"/>
                      </a:rPr>
                      <a:t>E</a:t>
                    </a:r>
                  </a:p>
                </p:txBody>
              </p:sp>
            </p:grpSp>
            <p:sp>
              <p:nvSpPr>
                <p:cNvPr id="25670" name="Line 41"/>
                <p:cNvSpPr>
                  <a:spLocks noChangeShapeType="1"/>
                </p:cNvSpPr>
                <p:nvPr/>
              </p:nvSpPr>
              <p:spPr bwMode="auto">
                <a:xfrm>
                  <a:off x="3018" y="1642"/>
                  <a:ext cx="2143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5671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4884" y="1814"/>
                  <a:ext cx="415" cy="72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</p:grpSp>
          <p:grpSp>
            <p:nvGrpSpPr>
              <p:cNvPr id="25663" name="Group 43"/>
              <p:cNvGrpSpPr>
                <a:grpSpLocks/>
              </p:cNvGrpSpPr>
              <p:nvPr/>
            </p:nvGrpSpPr>
            <p:grpSpPr bwMode="auto">
              <a:xfrm>
                <a:off x="150" y="1745"/>
                <a:ext cx="587" cy="1625"/>
                <a:chOff x="150" y="1745"/>
                <a:chExt cx="587" cy="1625"/>
              </a:xfrm>
            </p:grpSpPr>
            <p:grpSp>
              <p:nvGrpSpPr>
                <p:cNvPr id="25664" name="Group 44"/>
                <p:cNvGrpSpPr>
                  <a:grpSpLocks/>
                </p:cNvGrpSpPr>
                <p:nvPr/>
              </p:nvGrpSpPr>
              <p:grpSpPr bwMode="auto">
                <a:xfrm>
                  <a:off x="150" y="2402"/>
                  <a:ext cx="484" cy="346"/>
                  <a:chOff x="150" y="2402"/>
                  <a:chExt cx="484" cy="346"/>
                </a:xfrm>
              </p:grpSpPr>
              <p:sp>
                <p:nvSpPr>
                  <p:cNvPr id="2566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150" y="2402"/>
                    <a:ext cx="484" cy="3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Book Antiqua" panose="02040602050305030304" pitchFamily="18" charset="0"/>
                    </a:endParaRPr>
                  </a:p>
                </p:txBody>
              </p:sp>
              <p:sp>
                <p:nvSpPr>
                  <p:cNvPr id="25668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" y="2471"/>
                    <a:ext cx="205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 dirty="0">
                        <a:latin typeface="Book Antiqua" panose="02040602050305030304" pitchFamily="18" charset="0"/>
                      </a:rPr>
                      <a:t>S</a:t>
                    </a:r>
                  </a:p>
                </p:txBody>
              </p:sp>
            </p:grpSp>
            <p:sp>
              <p:nvSpPr>
                <p:cNvPr id="25665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530" y="1745"/>
                  <a:ext cx="207" cy="69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25666" name="Line 48"/>
                <p:cNvSpPr>
                  <a:spLocks noChangeShapeType="1"/>
                </p:cNvSpPr>
                <p:nvPr/>
              </p:nvSpPr>
              <p:spPr bwMode="auto">
                <a:xfrm>
                  <a:off x="530" y="2713"/>
                  <a:ext cx="207" cy="657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 dirty="0">
                    <a:latin typeface="Book Antiqua" panose="02040602050305030304" pitchFamily="18" charset="0"/>
                  </a:endParaRPr>
                </a:p>
              </p:txBody>
            </p:sp>
          </p:grpSp>
        </p:grpSp>
        <p:grpSp>
          <p:nvGrpSpPr>
            <p:cNvPr id="25630" name="Group 49"/>
            <p:cNvGrpSpPr>
              <a:grpSpLocks/>
            </p:cNvGrpSpPr>
            <p:nvPr/>
          </p:nvGrpSpPr>
          <p:grpSpPr bwMode="auto">
            <a:xfrm>
              <a:off x="403" y="2275"/>
              <a:ext cx="316" cy="671"/>
              <a:chOff x="403" y="2275"/>
              <a:chExt cx="316" cy="671"/>
            </a:xfrm>
          </p:grpSpPr>
          <p:sp>
            <p:nvSpPr>
              <p:cNvPr id="25655" name="Text Box 50"/>
              <p:cNvSpPr txBox="1">
                <a:spLocks noChangeArrowheads="1"/>
              </p:cNvSpPr>
              <p:nvPr/>
            </p:nvSpPr>
            <p:spPr bwMode="auto">
              <a:xfrm>
                <a:off x="530" y="2275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FF00"/>
                    </a:solidFill>
                    <a:latin typeface="Book Antiqua" panose="02040602050305030304" pitchFamily="18" charset="0"/>
                  </a:rPr>
                  <a:t>0</a:t>
                </a:r>
              </a:p>
            </p:txBody>
          </p:sp>
          <p:sp>
            <p:nvSpPr>
              <p:cNvPr id="25656" name="Text Box 51"/>
              <p:cNvSpPr txBox="1">
                <a:spLocks noChangeArrowheads="1"/>
              </p:cNvSpPr>
              <p:nvPr/>
            </p:nvSpPr>
            <p:spPr bwMode="auto">
              <a:xfrm>
                <a:off x="403" y="2713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FF00"/>
                    </a:solidFill>
                    <a:latin typeface="Book Antiqua" panose="02040602050305030304" pitchFamily="18" charset="0"/>
                  </a:rPr>
                  <a:t>0</a:t>
                </a:r>
              </a:p>
            </p:txBody>
          </p:sp>
        </p:grpSp>
        <p:grpSp>
          <p:nvGrpSpPr>
            <p:cNvPr id="25631" name="Group 52"/>
            <p:cNvGrpSpPr>
              <a:grpSpLocks/>
            </p:cNvGrpSpPr>
            <p:nvPr/>
          </p:nvGrpSpPr>
          <p:grpSpPr bwMode="auto">
            <a:xfrm>
              <a:off x="541" y="1884"/>
              <a:ext cx="293" cy="1546"/>
              <a:chOff x="541" y="1884"/>
              <a:chExt cx="293" cy="1546"/>
            </a:xfrm>
          </p:grpSpPr>
          <p:sp>
            <p:nvSpPr>
              <p:cNvPr id="25653" name="Text Box 53"/>
              <p:cNvSpPr txBox="1">
                <a:spLocks noChangeArrowheads="1"/>
              </p:cNvSpPr>
              <p:nvPr/>
            </p:nvSpPr>
            <p:spPr bwMode="auto">
              <a:xfrm>
                <a:off x="645" y="1884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FF00"/>
                    </a:solidFill>
                    <a:latin typeface="Book Antiqua" panose="02040602050305030304" pitchFamily="18" charset="0"/>
                  </a:rPr>
                  <a:t>0</a:t>
                </a:r>
              </a:p>
            </p:txBody>
          </p:sp>
          <p:sp>
            <p:nvSpPr>
              <p:cNvPr id="25654" name="Text Box 54"/>
              <p:cNvSpPr txBox="1">
                <a:spLocks noChangeArrowheads="1"/>
              </p:cNvSpPr>
              <p:nvPr/>
            </p:nvSpPr>
            <p:spPr bwMode="auto">
              <a:xfrm>
                <a:off x="541" y="3197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FF00"/>
                    </a:solidFill>
                    <a:latin typeface="Book Antiqua" panose="02040602050305030304" pitchFamily="18" charset="0"/>
                  </a:rPr>
                  <a:t>0</a:t>
                </a:r>
              </a:p>
            </p:txBody>
          </p:sp>
        </p:grpSp>
        <p:grpSp>
          <p:nvGrpSpPr>
            <p:cNvPr id="25632" name="Group 116"/>
            <p:cNvGrpSpPr>
              <a:grpSpLocks/>
            </p:cNvGrpSpPr>
            <p:nvPr/>
          </p:nvGrpSpPr>
          <p:grpSpPr bwMode="auto">
            <a:xfrm>
              <a:off x="714" y="1884"/>
              <a:ext cx="258" cy="1961"/>
              <a:chOff x="714" y="1884"/>
              <a:chExt cx="258" cy="1961"/>
            </a:xfrm>
          </p:grpSpPr>
          <p:sp>
            <p:nvSpPr>
              <p:cNvPr id="25651" name="Text Box 56"/>
              <p:cNvSpPr txBox="1">
                <a:spLocks noChangeArrowheads="1"/>
              </p:cNvSpPr>
              <p:nvPr/>
            </p:nvSpPr>
            <p:spPr bwMode="auto">
              <a:xfrm>
                <a:off x="783" y="1884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FF00"/>
                    </a:solidFill>
                    <a:latin typeface="Book Antiqua" panose="02040602050305030304" pitchFamily="18" charset="0"/>
                  </a:rPr>
                  <a:t>0</a:t>
                </a:r>
              </a:p>
            </p:txBody>
          </p:sp>
          <p:sp>
            <p:nvSpPr>
              <p:cNvPr id="25652" name="Text Box 57"/>
              <p:cNvSpPr txBox="1">
                <a:spLocks noChangeArrowheads="1"/>
              </p:cNvSpPr>
              <p:nvPr/>
            </p:nvSpPr>
            <p:spPr bwMode="auto">
              <a:xfrm>
                <a:off x="714" y="3612"/>
                <a:ext cx="18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FF00"/>
                    </a:solidFill>
                    <a:latin typeface="Book Antiqua" panose="02040602050305030304" pitchFamily="18" charset="0"/>
                  </a:rPr>
                  <a:t>0</a:t>
                </a:r>
              </a:p>
            </p:txBody>
          </p:sp>
        </p:grpSp>
        <p:sp>
          <p:nvSpPr>
            <p:cNvPr id="25633" name="Text Box 58"/>
            <p:cNvSpPr txBox="1">
              <a:spLocks noChangeArrowheads="1"/>
            </p:cNvSpPr>
            <p:nvPr/>
          </p:nvSpPr>
          <p:spPr bwMode="auto">
            <a:xfrm>
              <a:off x="1325" y="1884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4</a:t>
              </a:r>
            </a:p>
          </p:txBody>
        </p:sp>
        <p:sp>
          <p:nvSpPr>
            <p:cNvPr id="25634" name="Text Box 59"/>
            <p:cNvSpPr txBox="1">
              <a:spLocks noChangeArrowheads="1"/>
            </p:cNvSpPr>
            <p:nvPr/>
          </p:nvSpPr>
          <p:spPr bwMode="auto">
            <a:xfrm>
              <a:off x="1302" y="3622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5635" name="Text Box 63"/>
            <p:cNvSpPr txBox="1">
              <a:spLocks noChangeArrowheads="1"/>
            </p:cNvSpPr>
            <p:nvPr/>
          </p:nvSpPr>
          <p:spPr bwMode="auto">
            <a:xfrm>
              <a:off x="2085" y="3415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5636" name="Text Box 64"/>
            <p:cNvSpPr txBox="1">
              <a:spLocks noChangeArrowheads="1"/>
            </p:cNvSpPr>
            <p:nvPr/>
          </p:nvSpPr>
          <p:spPr bwMode="auto">
            <a:xfrm>
              <a:off x="2062" y="1538"/>
              <a:ext cx="1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4</a:t>
              </a:r>
            </a:p>
          </p:txBody>
        </p:sp>
        <p:sp>
          <p:nvSpPr>
            <p:cNvPr id="25637" name="Text Box 65"/>
            <p:cNvSpPr txBox="1">
              <a:spLocks noChangeArrowheads="1"/>
            </p:cNvSpPr>
            <p:nvPr/>
          </p:nvSpPr>
          <p:spPr bwMode="auto">
            <a:xfrm>
              <a:off x="2027" y="2551"/>
              <a:ext cx="1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4</a:t>
              </a:r>
            </a:p>
          </p:txBody>
        </p:sp>
        <p:sp>
          <p:nvSpPr>
            <p:cNvPr id="25638" name="Text Box 66"/>
            <p:cNvSpPr txBox="1">
              <a:spLocks noChangeArrowheads="1"/>
            </p:cNvSpPr>
            <p:nvPr/>
          </p:nvSpPr>
          <p:spPr bwMode="auto">
            <a:xfrm>
              <a:off x="2223" y="3692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3</a:t>
              </a:r>
            </a:p>
          </p:txBody>
        </p:sp>
        <p:sp>
          <p:nvSpPr>
            <p:cNvPr id="25639" name="Text Box 67"/>
            <p:cNvSpPr txBox="1">
              <a:spLocks noChangeArrowheads="1"/>
            </p:cNvSpPr>
            <p:nvPr/>
          </p:nvSpPr>
          <p:spPr bwMode="auto">
            <a:xfrm>
              <a:off x="2235" y="2862"/>
              <a:ext cx="1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4</a:t>
              </a:r>
            </a:p>
          </p:txBody>
        </p:sp>
        <p:sp>
          <p:nvSpPr>
            <p:cNvPr id="25640" name="Text Box 68"/>
            <p:cNvSpPr txBox="1">
              <a:spLocks noChangeArrowheads="1"/>
            </p:cNvSpPr>
            <p:nvPr/>
          </p:nvSpPr>
          <p:spPr bwMode="auto">
            <a:xfrm>
              <a:off x="2200" y="1894"/>
              <a:ext cx="1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4</a:t>
              </a:r>
            </a:p>
          </p:txBody>
        </p:sp>
        <p:sp>
          <p:nvSpPr>
            <p:cNvPr id="25641" name="Text Box 69"/>
            <p:cNvSpPr txBox="1">
              <a:spLocks noChangeArrowheads="1"/>
            </p:cNvSpPr>
            <p:nvPr/>
          </p:nvSpPr>
          <p:spPr bwMode="auto">
            <a:xfrm>
              <a:off x="2845" y="1894"/>
              <a:ext cx="41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10</a:t>
              </a:r>
            </a:p>
          </p:txBody>
        </p:sp>
        <p:sp>
          <p:nvSpPr>
            <p:cNvPr id="25642" name="Text Box 70"/>
            <p:cNvSpPr txBox="1">
              <a:spLocks noChangeArrowheads="1"/>
            </p:cNvSpPr>
            <p:nvPr/>
          </p:nvSpPr>
          <p:spPr bwMode="auto">
            <a:xfrm>
              <a:off x="2845" y="2862"/>
              <a:ext cx="24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8</a:t>
              </a:r>
            </a:p>
          </p:txBody>
        </p:sp>
        <p:sp>
          <p:nvSpPr>
            <p:cNvPr id="25643" name="Text Box 71"/>
            <p:cNvSpPr txBox="1">
              <a:spLocks noChangeArrowheads="1"/>
            </p:cNvSpPr>
            <p:nvPr/>
          </p:nvSpPr>
          <p:spPr bwMode="auto">
            <a:xfrm>
              <a:off x="2845" y="3692"/>
              <a:ext cx="24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5</a:t>
              </a:r>
            </a:p>
          </p:txBody>
        </p:sp>
        <p:sp>
          <p:nvSpPr>
            <p:cNvPr id="25644" name="Text Box 73"/>
            <p:cNvSpPr txBox="1">
              <a:spLocks noChangeArrowheads="1"/>
            </p:cNvSpPr>
            <p:nvPr/>
          </p:nvSpPr>
          <p:spPr bwMode="auto">
            <a:xfrm>
              <a:off x="3951" y="2782"/>
              <a:ext cx="24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5</a:t>
              </a:r>
            </a:p>
          </p:txBody>
        </p:sp>
        <p:sp>
          <p:nvSpPr>
            <p:cNvPr id="25645" name="Text Box 75"/>
            <p:cNvSpPr txBox="1">
              <a:spLocks noChangeArrowheads="1"/>
            </p:cNvSpPr>
            <p:nvPr/>
          </p:nvSpPr>
          <p:spPr bwMode="auto">
            <a:xfrm>
              <a:off x="3882" y="2540"/>
              <a:ext cx="24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8</a:t>
              </a:r>
            </a:p>
          </p:txBody>
        </p:sp>
        <p:sp>
          <p:nvSpPr>
            <p:cNvPr id="25646" name="Text Box 77"/>
            <p:cNvSpPr txBox="1">
              <a:spLocks noChangeArrowheads="1"/>
            </p:cNvSpPr>
            <p:nvPr/>
          </p:nvSpPr>
          <p:spPr bwMode="auto">
            <a:xfrm>
              <a:off x="4918" y="1618"/>
              <a:ext cx="3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10</a:t>
              </a:r>
            </a:p>
          </p:txBody>
        </p:sp>
        <p:sp>
          <p:nvSpPr>
            <p:cNvPr id="25647" name="Text Box 78"/>
            <p:cNvSpPr txBox="1">
              <a:spLocks noChangeArrowheads="1"/>
            </p:cNvSpPr>
            <p:nvPr/>
          </p:nvSpPr>
          <p:spPr bwMode="auto">
            <a:xfrm>
              <a:off x="4055" y="2886"/>
              <a:ext cx="24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8</a:t>
              </a:r>
            </a:p>
          </p:txBody>
        </p:sp>
        <p:sp>
          <p:nvSpPr>
            <p:cNvPr id="25648" name="Text Box 79"/>
            <p:cNvSpPr txBox="1">
              <a:spLocks noChangeArrowheads="1"/>
            </p:cNvSpPr>
            <p:nvPr/>
          </p:nvSpPr>
          <p:spPr bwMode="auto">
            <a:xfrm>
              <a:off x="4746" y="2851"/>
              <a:ext cx="31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11</a:t>
              </a:r>
            </a:p>
          </p:txBody>
        </p:sp>
        <p:sp>
          <p:nvSpPr>
            <p:cNvPr id="25649" name="Text Box 80"/>
            <p:cNvSpPr txBox="1">
              <a:spLocks noChangeArrowheads="1"/>
            </p:cNvSpPr>
            <p:nvPr/>
          </p:nvSpPr>
          <p:spPr bwMode="auto">
            <a:xfrm>
              <a:off x="5195" y="1849"/>
              <a:ext cx="31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11</a:t>
              </a:r>
            </a:p>
          </p:txBody>
        </p:sp>
        <p:sp>
          <p:nvSpPr>
            <p:cNvPr id="25650" name="Text Box 81"/>
            <p:cNvSpPr txBox="1">
              <a:spLocks noChangeArrowheads="1"/>
            </p:cNvSpPr>
            <p:nvPr/>
          </p:nvSpPr>
          <p:spPr bwMode="auto">
            <a:xfrm>
              <a:off x="5507" y="1745"/>
              <a:ext cx="31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FF00"/>
                  </a:solidFill>
                  <a:latin typeface="Book Antiqua" panose="02040602050305030304" pitchFamily="18" charset="0"/>
                </a:rPr>
                <a:t>11</a:t>
              </a:r>
            </a:p>
          </p:txBody>
        </p:sp>
      </p:grpSp>
      <p:sp>
        <p:nvSpPr>
          <p:cNvPr id="81" name="Text Box 83"/>
          <p:cNvSpPr txBox="1">
            <a:spLocks noChangeArrowheads="1"/>
          </p:cNvSpPr>
          <p:nvPr/>
        </p:nvSpPr>
        <p:spPr bwMode="auto">
          <a:xfrm>
            <a:off x="10104438" y="1905000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82" name="Text Box 86"/>
          <p:cNvSpPr txBox="1">
            <a:spLocks noChangeArrowheads="1"/>
          </p:cNvSpPr>
          <p:nvPr/>
        </p:nvSpPr>
        <p:spPr bwMode="auto">
          <a:xfrm>
            <a:off x="6099176" y="2141538"/>
            <a:ext cx="493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83" name="Text Box 87"/>
          <p:cNvSpPr txBox="1">
            <a:spLocks noChangeArrowheads="1"/>
          </p:cNvSpPr>
          <p:nvPr/>
        </p:nvSpPr>
        <p:spPr bwMode="auto">
          <a:xfrm>
            <a:off x="8951913" y="3294063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84" name="Text Box 88"/>
          <p:cNvSpPr txBox="1">
            <a:spLocks noChangeArrowheads="1"/>
          </p:cNvSpPr>
          <p:nvPr/>
        </p:nvSpPr>
        <p:spPr bwMode="auto">
          <a:xfrm>
            <a:off x="5768976" y="1685925"/>
            <a:ext cx="493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85" name="Text Box 89"/>
          <p:cNvSpPr txBox="1">
            <a:spLocks noChangeArrowheads="1"/>
          </p:cNvSpPr>
          <p:nvPr/>
        </p:nvSpPr>
        <p:spPr bwMode="auto">
          <a:xfrm>
            <a:off x="4781551" y="1685925"/>
            <a:ext cx="493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86" name="Text Box 91"/>
          <p:cNvSpPr txBox="1">
            <a:spLocks noChangeArrowheads="1"/>
          </p:cNvSpPr>
          <p:nvPr/>
        </p:nvSpPr>
        <p:spPr bwMode="auto">
          <a:xfrm>
            <a:off x="3684588" y="1905000"/>
            <a:ext cx="493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5</a:t>
            </a:r>
          </a:p>
        </p:txBody>
      </p:sp>
      <p:sp>
        <p:nvSpPr>
          <p:cNvPr id="87" name="Text Box 92"/>
          <p:cNvSpPr txBox="1">
            <a:spLocks noChangeArrowheads="1"/>
          </p:cNvSpPr>
          <p:nvPr/>
        </p:nvSpPr>
        <p:spPr bwMode="auto">
          <a:xfrm>
            <a:off x="7853364" y="3276600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88" name="Text Box 95"/>
          <p:cNvSpPr txBox="1">
            <a:spLocks noChangeArrowheads="1"/>
          </p:cNvSpPr>
          <p:nvPr/>
        </p:nvSpPr>
        <p:spPr bwMode="auto">
          <a:xfrm>
            <a:off x="6099175" y="3568700"/>
            <a:ext cx="27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89" name="Text Box 96"/>
          <p:cNvSpPr txBox="1">
            <a:spLocks noChangeArrowheads="1"/>
          </p:cNvSpPr>
          <p:nvPr/>
        </p:nvSpPr>
        <p:spPr bwMode="auto">
          <a:xfrm>
            <a:off x="6099175" y="4830763"/>
            <a:ext cx="27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90" name="Text Box 97"/>
          <p:cNvSpPr txBox="1">
            <a:spLocks noChangeArrowheads="1"/>
          </p:cNvSpPr>
          <p:nvPr/>
        </p:nvSpPr>
        <p:spPr bwMode="auto">
          <a:xfrm>
            <a:off x="5824539" y="3221038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91" name="Text Box 98"/>
          <p:cNvSpPr txBox="1">
            <a:spLocks noChangeArrowheads="1"/>
          </p:cNvSpPr>
          <p:nvPr/>
        </p:nvSpPr>
        <p:spPr bwMode="auto">
          <a:xfrm>
            <a:off x="5824539" y="4592638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8</a:t>
            </a:r>
          </a:p>
        </p:txBody>
      </p:sp>
      <p:sp>
        <p:nvSpPr>
          <p:cNvPr id="92" name="Text Box 99"/>
          <p:cNvSpPr txBox="1">
            <a:spLocks noChangeArrowheads="1"/>
          </p:cNvSpPr>
          <p:nvPr/>
        </p:nvSpPr>
        <p:spPr bwMode="auto">
          <a:xfrm>
            <a:off x="4837114" y="3221038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93" name="Text Box 100"/>
          <p:cNvSpPr txBox="1">
            <a:spLocks noChangeArrowheads="1"/>
          </p:cNvSpPr>
          <p:nvPr/>
        </p:nvSpPr>
        <p:spPr bwMode="auto">
          <a:xfrm>
            <a:off x="4891089" y="4570413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94" name="Text Box 102"/>
          <p:cNvSpPr txBox="1">
            <a:spLocks noChangeArrowheads="1"/>
          </p:cNvSpPr>
          <p:nvPr/>
        </p:nvSpPr>
        <p:spPr bwMode="auto">
          <a:xfrm>
            <a:off x="3754439" y="2286000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95" name="Text Box 104"/>
          <p:cNvSpPr txBox="1">
            <a:spLocks noChangeArrowheads="1"/>
          </p:cNvSpPr>
          <p:nvPr/>
        </p:nvSpPr>
        <p:spPr bwMode="auto">
          <a:xfrm>
            <a:off x="3686175" y="4903788"/>
            <a:ext cx="27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96" name="Text Box 105"/>
          <p:cNvSpPr txBox="1">
            <a:spLocks noChangeArrowheads="1"/>
          </p:cNvSpPr>
          <p:nvPr/>
        </p:nvSpPr>
        <p:spPr bwMode="auto">
          <a:xfrm>
            <a:off x="3409950" y="4452938"/>
            <a:ext cx="27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6</a:t>
            </a:r>
          </a:p>
        </p:txBody>
      </p:sp>
      <p:sp>
        <p:nvSpPr>
          <p:cNvPr id="97" name="Text Box 106"/>
          <p:cNvSpPr txBox="1">
            <a:spLocks noChangeArrowheads="1"/>
          </p:cNvSpPr>
          <p:nvPr/>
        </p:nvSpPr>
        <p:spPr bwMode="auto">
          <a:xfrm>
            <a:off x="2478089" y="4483100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98" name="Text Box 108"/>
          <p:cNvSpPr txBox="1">
            <a:spLocks noChangeArrowheads="1"/>
          </p:cNvSpPr>
          <p:nvPr/>
        </p:nvSpPr>
        <p:spPr bwMode="auto">
          <a:xfrm>
            <a:off x="2203450" y="4098925"/>
            <a:ext cx="27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</a:t>
            </a:r>
          </a:p>
        </p:txBody>
      </p:sp>
      <p:sp>
        <p:nvSpPr>
          <p:cNvPr id="99" name="Text Box 109"/>
          <p:cNvSpPr txBox="1">
            <a:spLocks noChangeArrowheads="1"/>
          </p:cNvSpPr>
          <p:nvPr/>
        </p:nvSpPr>
        <p:spPr bwMode="auto">
          <a:xfrm>
            <a:off x="3465514" y="1727200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4</a:t>
            </a:r>
          </a:p>
        </p:txBody>
      </p:sp>
      <p:sp>
        <p:nvSpPr>
          <p:cNvPr id="100" name="Text Box 110"/>
          <p:cNvSpPr txBox="1">
            <a:spLocks noChangeArrowheads="1"/>
          </p:cNvSpPr>
          <p:nvPr/>
        </p:nvSpPr>
        <p:spPr bwMode="auto">
          <a:xfrm>
            <a:off x="2532064" y="1727200"/>
            <a:ext cx="274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101" name="Text Box 112"/>
          <p:cNvSpPr txBox="1">
            <a:spLocks noChangeArrowheads="1"/>
          </p:cNvSpPr>
          <p:nvPr/>
        </p:nvSpPr>
        <p:spPr bwMode="auto">
          <a:xfrm>
            <a:off x="1984375" y="3348038"/>
            <a:ext cx="274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102" name="Text Box 113"/>
          <p:cNvSpPr txBox="1">
            <a:spLocks noChangeArrowheads="1"/>
          </p:cNvSpPr>
          <p:nvPr/>
        </p:nvSpPr>
        <p:spPr bwMode="auto">
          <a:xfrm>
            <a:off x="8677276" y="3276600"/>
            <a:ext cx="493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11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63178</TotalTime>
  <Words>954</Words>
  <Application>Microsoft Office PowerPoint</Application>
  <PresentationFormat>Widescreen</PresentationFormat>
  <Paragraphs>694</Paragraphs>
  <Slides>22</Slides>
  <Notes>18</Notes>
  <HiddenSlides>0</HiddenSlides>
  <MMClips>1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Arial</vt:lpstr>
      <vt:lpstr>Book Antiqua</vt:lpstr>
      <vt:lpstr>Calibri</vt:lpstr>
      <vt:lpstr>Garamond</vt:lpstr>
      <vt:lpstr>Impact</vt:lpstr>
      <vt:lpstr>MS Reference Sans Serif</vt:lpstr>
      <vt:lpstr>Tahoma</vt:lpstr>
      <vt:lpstr>Times New Roman</vt:lpstr>
      <vt:lpstr>Verdana</vt:lpstr>
      <vt:lpstr>Wingdings</vt:lpstr>
      <vt:lpstr>Lean Thinking Final</vt:lpstr>
      <vt:lpstr>508 Lecture</vt:lpstr>
      <vt:lpstr>Worksheet</vt:lpstr>
      <vt:lpstr>Project Network Activity on Node &amp;  Critical Path Method</vt:lpstr>
      <vt:lpstr>PowerPoint Presentation</vt:lpstr>
      <vt:lpstr>Draw Activity on Node Network</vt:lpstr>
      <vt:lpstr>Draw Activity on Node Network</vt:lpstr>
      <vt:lpstr>Critical Path Method</vt:lpstr>
      <vt:lpstr>Critical Path Method: Paths </vt:lpstr>
      <vt:lpstr>Forward Path;  Earliest Starts </vt:lpstr>
      <vt:lpstr>Forward Path  </vt:lpstr>
      <vt:lpstr>Backward Path; Latest Starts </vt:lpstr>
      <vt:lpstr>Backward Path  </vt:lpstr>
      <vt:lpstr>Critical Path, Slacks </vt:lpstr>
      <vt:lpstr>Practice 1. Network &amp; Forward Path</vt:lpstr>
      <vt:lpstr>Practice-1. Backward Path, Critical Path, and Slacks</vt:lpstr>
      <vt:lpstr>Practice 2. Network Design- Technical Precedence</vt:lpstr>
      <vt:lpstr>Durations</vt:lpstr>
      <vt:lpstr>Forward Path- Convergence Points</vt:lpstr>
      <vt:lpstr>Forward Path- Convergence Points</vt:lpstr>
      <vt:lpstr>Forward Path- Divergence Points</vt:lpstr>
      <vt:lpstr>Forward Path- Divergence Points</vt:lpstr>
      <vt:lpstr>Critical Path and Slacks</vt:lpstr>
      <vt:lpstr>ProjMGT-RAND()</vt:lpstr>
      <vt:lpstr>Practice 3. Graphical Format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1269</cp:revision>
  <cp:lastPrinted>2021-08-25T16:42:58Z</cp:lastPrinted>
  <dcterms:created xsi:type="dcterms:W3CDTF">1995-06-17T23:31:02Z</dcterms:created>
  <dcterms:modified xsi:type="dcterms:W3CDTF">2024-03-21T14:15:59Z</dcterms:modified>
</cp:coreProperties>
</file>