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10"/>
  </p:notesMasterIdLst>
  <p:handoutMasterIdLst>
    <p:handoutMasterId r:id="rId11"/>
  </p:handoutMasterIdLst>
  <p:sldIdLst>
    <p:sldId id="379" r:id="rId5"/>
    <p:sldId id="597" r:id="rId6"/>
    <p:sldId id="463" r:id="rId7"/>
    <p:sldId id="464" r:id="rId8"/>
    <p:sldId id="52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C00000"/>
    <a:srgbClr val="00863D"/>
    <a:srgbClr val="FF9900"/>
    <a:srgbClr val="FF0066"/>
    <a:srgbClr val="370000"/>
    <a:srgbClr val="9B0000"/>
    <a:srgbClr val="000078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29" d="100"/>
          <a:sy n="129" d="100"/>
        </p:scale>
        <p:origin x="7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4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itchFamily="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0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1586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Jan.-2016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Basics Probability Distributions- Uniform 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9" r:id="rId6"/>
    <p:sldLayoutId id="2147483790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3293"/>
            <a:ext cx="9144000" cy="59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9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of Continuous </a:t>
            </a:r>
            <a:r>
              <a:rPr lang="en-US" dirty="0" smtClean="0"/>
              <a:t>Probability  Distributions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26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/>
          <a:lstStyle/>
          <a:p>
            <a:r>
              <a:rPr lang="en-US" dirty="0"/>
              <a:t>Simulation of Break-Even Analysis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839408"/>
              </p:ext>
            </p:extLst>
          </p:nvPr>
        </p:nvGraphicFramePr>
        <p:xfrm>
          <a:off x="123648" y="944031"/>
          <a:ext cx="2466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Worksheet" r:id="rId3" imgW="2466854" imgH="771660" progId="Excel.Sheet.12">
                  <p:embed/>
                </p:oleObj>
              </mc:Choice>
              <mc:Fallback>
                <p:oleObj name="Worksheet" r:id="rId3" imgW="2466854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48" y="944031"/>
                        <a:ext cx="2466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3648" y="1814291"/>
            <a:ext cx="88880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Book Antiqua" panose="02040602050305030304" pitchFamily="18" charset="0"/>
              </a:rPr>
              <a:t>Fixed Cost =INT(A$3+(A$4-A$3)*RAND())</a:t>
            </a:r>
          </a:p>
          <a:p>
            <a:pPr algn="l"/>
            <a:r>
              <a:rPr lang="en-US" sz="2400" dirty="0" smtClean="0">
                <a:latin typeface="Book Antiqua" panose="02040602050305030304" pitchFamily="18" charset="0"/>
              </a:rPr>
              <a:t>Variable Cost=INT(B$3+(B$4-B$3)*RAND())</a:t>
            </a:r>
          </a:p>
          <a:p>
            <a:pPr algn="l"/>
            <a:r>
              <a:rPr lang="en-US" sz="2400" dirty="0" smtClean="0">
                <a:latin typeface="Book Antiqua" panose="02040602050305030304" pitchFamily="18" charset="0"/>
              </a:rPr>
              <a:t>Sales Price=INT($C$3+$C$4*NORM.S.INV(RAND()))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Sales =-INT($D$3*LN(RAND()))</a:t>
            </a:r>
          </a:p>
          <a:p>
            <a:pPr algn="l"/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46545"/>
              </p:ext>
            </p:extLst>
          </p:nvPr>
        </p:nvGraphicFramePr>
        <p:xfrm>
          <a:off x="148445" y="3330974"/>
          <a:ext cx="5520118" cy="314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Worksheet" r:id="rId5" imgW="6029376" imgH="3438617" progId="Excel.Sheet.12">
                  <p:embed/>
                </p:oleObj>
              </mc:Choice>
              <mc:Fallback>
                <p:oleObj name="Worksheet" r:id="rId5" imgW="6029376" imgH="3438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445" y="3330974"/>
                        <a:ext cx="5520118" cy="314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49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16000"/>
            <a:ext cx="6415385" cy="5421036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/>
          <a:lstStyle/>
          <a:p>
            <a:r>
              <a:rPr lang="en-US" dirty="0"/>
              <a:t>Simulation of Break-Even Analysis</a:t>
            </a:r>
          </a:p>
        </p:txBody>
      </p:sp>
    </p:spTree>
    <p:extLst>
      <p:ext uri="{BB962C8B-B14F-4D97-AF65-F5344CB8AC3E}">
        <p14:creationId xmlns:p14="http://schemas.microsoft.com/office/powerpoint/2010/main" val="39022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4294967295"/>
          </p:nvPr>
        </p:nvSpPr>
        <p:spPr>
          <a:xfrm>
            <a:off x="11997" y="908720"/>
            <a:ext cx="8915400" cy="4876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64" charset="-128"/>
                <a:cs typeface="Arial" charset="0"/>
                <a:sym typeface="Symbol" pitchFamily="18" charset="2"/>
              </a:rPr>
              <a:t>Simulation helps us to overcome our shortcomings in analysis of complex systems using statistics, and also to see the dynamics of the system.  </a:t>
            </a:r>
          </a:p>
          <a:p>
            <a:pPr eaLnBrk="1" hangingPunct="1"/>
            <a:r>
              <a:rPr lang="en-US" altLang="ja-JP" dirty="0" smtClean="0">
                <a:ea typeface="ＭＳ Ｐゴシック" pitchFamily="-64" charset="-128"/>
                <a:cs typeface="Arial" charset="0"/>
                <a:sym typeface="Symbol" pitchFamily="18" charset="2"/>
              </a:rPr>
              <a:t>Statistics vs. Simulation: To compute probability of completion time or cost of a network of activities.  </a:t>
            </a:r>
          </a:p>
          <a:p>
            <a:pPr lvl="1" eaLnBrk="1" hangingPunct="1"/>
            <a:r>
              <a:rPr lang="en-US" sz="2400" dirty="0" smtClean="0">
                <a:cs typeface="Arial" charset="0"/>
              </a:rPr>
              <a:t>Both must enumerate all the paths to compute the probability </a:t>
            </a:r>
          </a:p>
          <a:p>
            <a:pPr lvl="1"/>
            <a:r>
              <a:rPr lang="en-US" sz="2400" dirty="0" smtClean="0">
                <a:cs typeface="Arial" charset="0"/>
              </a:rPr>
              <a:t>Statistics assume path interdependence while simulation does not</a:t>
            </a:r>
          </a:p>
          <a:p>
            <a:pPr eaLnBrk="1" hangingPunct="1"/>
            <a:r>
              <a:rPr lang="en-US" altLang="ja-JP" dirty="0" smtClean="0">
                <a:ea typeface="ＭＳ Ｐゴシック" pitchFamily="-64" charset="-128"/>
                <a:cs typeface="Arial" charset="0"/>
                <a:sym typeface="Symbol" pitchFamily="18" charset="2"/>
              </a:rPr>
              <a:t>For Simplicity, Triangular distribution is used to estimate Beta distribution. </a:t>
            </a:r>
          </a:p>
          <a:p>
            <a:pPr eaLnBrk="1" hangingPunct="1">
              <a:buFont typeface="Wingdings" pitchFamily="1" charset="2"/>
              <a:buNone/>
            </a:pPr>
            <a:endParaRPr lang="en-US" altLang="ja-JP" dirty="0" smtClean="0">
              <a:ea typeface="ＭＳ Ｐゴシック" pitchFamily="-64" charset="-128"/>
              <a:cs typeface="Arial" charset="0"/>
              <a:sym typeface="Symbol" pitchFamily="18" charset="2"/>
            </a:endParaRPr>
          </a:p>
          <a:p>
            <a:pPr eaLnBrk="1" hangingPunct="1"/>
            <a:endParaRPr lang="en-US" altLang="ja-JP" dirty="0" smtClean="0">
              <a:ea typeface="ＭＳ Ｐゴシック" pitchFamily="-64" charset="-128"/>
              <a:cs typeface="Arial" charset="0"/>
              <a:sym typeface="Symbol" pitchFamily="18" charset="2"/>
            </a:endParaRPr>
          </a:p>
          <a:p>
            <a:pPr lvl="1" eaLnBrk="1" hangingPunct="1">
              <a:buFont typeface="Wingdings" pitchFamily="1" charset="2"/>
              <a:buNone/>
            </a:pPr>
            <a:endParaRPr lang="en-US" altLang="ja-JP" sz="2400" dirty="0" smtClean="0">
              <a:ea typeface="ＭＳ Ｐゴシック" pitchFamily="-64" charset="-128"/>
              <a:cs typeface="Arial" charset="0"/>
              <a:sym typeface="Symbol" pitchFamily="18" charset="2"/>
            </a:endParaRPr>
          </a:p>
          <a:p>
            <a:pPr lvl="1" eaLnBrk="1" hangingPunct="1"/>
            <a:endParaRPr lang="en-US" altLang="ja-JP" sz="2400" dirty="0" smtClean="0">
              <a:ea typeface="ＭＳ Ｐゴシック" pitchFamily="-64" charset="-128"/>
              <a:cs typeface="Arial" charset="0"/>
              <a:sym typeface="Symbol" pitchFamily="18" charset="2"/>
            </a:endParaRPr>
          </a:p>
          <a:p>
            <a:pPr eaLnBrk="1" hangingPunct="1">
              <a:buFont typeface="Wingdings" pitchFamily="1" charset="2"/>
              <a:buNone/>
            </a:pPr>
            <a:endParaRPr lang="en-US" dirty="0" smtClean="0">
              <a:cs typeface="Arial" charset="0"/>
              <a:sym typeface="Symbol" pitchFamily="18" charset="2"/>
            </a:endParaRPr>
          </a:p>
          <a:p>
            <a:pPr eaLnBrk="1" hangingPunct="1">
              <a:buFont typeface="Wingdings" pitchFamily="1" charset="2"/>
              <a:buNone/>
            </a:pPr>
            <a:endParaRPr lang="en-US" dirty="0" smtClean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503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18781</TotalTime>
  <Words>118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ＭＳ Ｐゴシック</vt:lpstr>
      <vt:lpstr>Arial</vt:lpstr>
      <vt:lpstr>Book Antiqua</vt:lpstr>
      <vt:lpstr>Calibri</vt:lpstr>
      <vt:lpstr>Garamond</vt:lpstr>
      <vt:lpstr>Impact</vt:lpstr>
      <vt:lpstr>Lucida Calligraphy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PowerPoint Presentation</vt:lpstr>
      <vt:lpstr>Simulation of Continuous Probability  Distributions</vt:lpstr>
      <vt:lpstr>Simulation of Break-Even Analysis</vt:lpstr>
      <vt:lpstr>Simulation of Break-Even Analysis</vt:lpstr>
      <vt:lpstr>Simulation</vt:lpstr>
    </vt:vector>
  </TitlesOfParts>
  <Company>CSU, Northridge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406</cp:revision>
  <cp:lastPrinted>2016-09-26T01:37:06Z</cp:lastPrinted>
  <dcterms:created xsi:type="dcterms:W3CDTF">2008-11-22T01:06:20Z</dcterms:created>
  <dcterms:modified xsi:type="dcterms:W3CDTF">2017-03-27T22:57:25Z</dcterms:modified>
</cp:coreProperties>
</file>