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26"/>
  </p:notesMasterIdLst>
  <p:handoutMasterIdLst>
    <p:handoutMasterId r:id="rId27"/>
  </p:handoutMasterIdLst>
  <p:sldIdLst>
    <p:sldId id="256" r:id="rId5"/>
    <p:sldId id="430" r:id="rId6"/>
    <p:sldId id="470" r:id="rId7"/>
    <p:sldId id="471" r:id="rId8"/>
    <p:sldId id="493" r:id="rId9"/>
    <p:sldId id="485" r:id="rId10"/>
    <p:sldId id="486" r:id="rId11"/>
    <p:sldId id="439" r:id="rId12"/>
    <p:sldId id="440" r:id="rId13"/>
    <p:sldId id="490" r:id="rId14"/>
    <p:sldId id="491" r:id="rId15"/>
    <p:sldId id="475" r:id="rId16"/>
    <p:sldId id="476" r:id="rId17"/>
    <p:sldId id="477" r:id="rId18"/>
    <p:sldId id="492" r:id="rId19"/>
    <p:sldId id="479" r:id="rId20"/>
    <p:sldId id="480" r:id="rId21"/>
    <p:sldId id="481" r:id="rId22"/>
    <p:sldId id="482" r:id="rId23"/>
    <p:sldId id="483" r:id="rId24"/>
    <p:sldId id="484" r:id="rId2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14" autoAdjust="0"/>
    <p:restoredTop sz="86477" autoAdjust="0"/>
  </p:normalViewPr>
  <p:slideViewPr>
    <p:cSldViewPr>
      <p:cViewPr varScale="1">
        <p:scale>
          <a:sx n="110" d="100"/>
          <a:sy n="110" d="100"/>
        </p:scale>
        <p:origin x="119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50" y="32873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205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8E7F3D-A477-2240-BE04-E0B5BE318EBD}" type="doc">
      <dgm:prSet loTypeId="urn:microsoft.com/office/officeart/2005/8/layout/hProcess11" loCatId="process" qsTypeId="urn:microsoft.com/office/officeart/2005/8/quickstyle/simple4" qsCatId="simple" csTypeId="urn:microsoft.com/office/officeart/2005/8/colors/accent1_2" csCatId="accent1" phldr="1"/>
      <dgm:spPr/>
    </dgm:pt>
    <dgm:pt modelId="{80368699-A39E-EE42-8747-035599C0D013}">
      <dgm:prSet phldrT="[Text]"/>
      <dgm:spPr/>
      <dgm:t>
        <a:bodyPr/>
        <a:lstStyle/>
        <a:p>
          <a:r>
            <a:rPr lang="en-US" dirty="0"/>
            <a:t>Process 1</a:t>
          </a:r>
        </a:p>
      </dgm:t>
    </dgm:pt>
    <dgm:pt modelId="{59192B33-81A8-F144-A05D-2BB1479B65A6}" type="parTrans" cxnId="{476F5A74-A5AE-B34A-AD32-39A539D471C2}">
      <dgm:prSet/>
      <dgm:spPr/>
      <dgm:t>
        <a:bodyPr/>
        <a:lstStyle/>
        <a:p>
          <a:endParaRPr lang="en-US"/>
        </a:p>
      </dgm:t>
    </dgm:pt>
    <dgm:pt modelId="{6455F2CE-E692-6B4D-B54D-457E1EDBC341}" type="sibTrans" cxnId="{476F5A74-A5AE-B34A-AD32-39A539D471C2}">
      <dgm:prSet/>
      <dgm:spPr/>
      <dgm:t>
        <a:bodyPr/>
        <a:lstStyle/>
        <a:p>
          <a:endParaRPr lang="en-US"/>
        </a:p>
      </dgm:t>
    </dgm:pt>
    <dgm:pt modelId="{760B3FD7-A983-BA47-9CF5-EACF200ADF7D}">
      <dgm:prSet phldrT="[Text]"/>
      <dgm:spPr/>
      <dgm:t>
        <a:bodyPr/>
        <a:lstStyle/>
        <a:p>
          <a:r>
            <a:rPr lang="en-US" dirty="0"/>
            <a:t>Process 4</a:t>
          </a:r>
        </a:p>
        <a:p>
          <a:endParaRPr lang="en-US" dirty="0"/>
        </a:p>
      </dgm:t>
    </dgm:pt>
    <dgm:pt modelId="{3557CF2D-89A2-804D-AE23-D2221BC38FC6}" type="parTrans" cxnId="{3A25133C-3A53-8441-8262-F744B632E5E8}">
      <dgm:prSet/>
      <dgm:spPr/>
      <dgm:t>
        <a:bodyPr/>
        <a:lstStyle/>
        <a:p>
          <a:endParaRPr lang="en-US"/>
        </a:p>
      </dgm:t>
    </dgm:pt>
    <dgm:pt modelId="{A27DF34E-131C-754B-BDB2-4759DDD9BEA1}" type="sibTrans" cxnId="{3A25133C-3A53-8441-8262-F744B632E5E8}">
      <dgm:prSet/>
      <dgm:spPr/>
      <dgm:t>
        <a:bodyPr/>
        <a:lstStyle/>
        <a:p>
          <a:endParaRPr lang="en-US"/>
        </a:p>
      </dgm:t>
    </dgm:pt>
    <dgm:pt modelId="{C8EC64E5-95D3-5F4C-A7FA-9FA70315C5BA}">
      <dgm:prSet phldrT="[Text]"/>
      <dgm:spPr/>
      <dgm:t>
        <a:bodyPr/>
        <a:lstStyle/>
        <a:p>
          <a:r>
            <a:rPr lang="en-US" dirty="0"/>
            <a:t>60 units</a:t>
          </a:r>
        </a:p>
        <a:p>
          <a:endParaRPr lang="en-US" dirty="0"/>
        </a:p>
      </dgm:t>
    </dgm:pt>
    <dgm:pt modelId="{278FB505-5F86-454E-8F9F-7FCF7736EB13}" type="parTrans" cxnId="{56447AE8-10CD-C541-917A-6ECEBAD8313B}">
      <dgm:prSet/>
      <dgm:spPr/>
      <dgm:t>
        <a:bodyPr/>
        <a:lstStyle/>
        <a:p>
          <a:endParaRPr lang="en-US"/>
        </a:p>
      </dgm:t>
    </dgm:pt>
    <dgm:pt modelId="{C72E16BC-FC2A-7C45-920E-CA102C65DB8F}" type="sibTrans" cxnId="{56447AE8-10CD-C541-917A-6ECEBAD8313B}">
      <dgm:prSet/>
      <dgm:spPr/>
      <dgm:t>
        <a:bodyPr/>
        <a:lstStyle/>
        <a:p>
          <a:endParaRPr lang="en-US"/>
        </a:p>
      </dgm:t>
    </dgm:pt>
    <dgm:pt modelId="{C1B51C5C-21C6-9D40-889E-7B233425A39B}">
      <dgm:prSet phldrT="[Text]"/>
      <dgm:spPr/>
      <dgm:t>
        <a:bodyPr/>
        <a:lstStyle/>
        <a:p>
          <a:r>
            <a:rPr lang="en-US" dirty="0"/>
            <a:t>60 units</a:t>
          </a:r>
        </a:p>
      </dgm:t>
    </dgm:pt>
    <dgm:pt modelId="{625C41BD-082D-D84C-9FAE-A64CC67A93D2}" type="parTrans" cxnId="{E9DA8CD4-9906-E640-86B3-6666F58C8096}">
      <dgm:prSet/>
      <dgm:spPr/>
      <dgm:t>
        <a:bodyPr/>
        <a:lstStyle/>
        <a:p>
          <a:endParaRPr lang="en-US"/>
        </a:p>
      </dgm:t>
    </dgm:pt>
    <dgm:pt modelId="{93AA3F08-D9AF-0B49-99BD-E50A4465BF24}" type="sibTrans" cxnId="{E9DA8CD4-9906-E640-86B3-6666F58C8096}">
      <dgm:prSet/>
      <dgm:spPr/>
      <dgm:t>
        <a:bodyPr/>
        <a:lstStyle/>
        <a:p>
          <a:endParaRPr lang="en-US"/>
        </a:p>
      </dgm:t>
    </dgm:pt>
    <dgm:pt modelId="{4313E9F1-124B-284A-B998-16D7D869DEF2}">
      <dgm:prSet phldrT="[Text]"/>
      <dgm:spPr/>
      <dgm:t>
        <a:bodyPr/>
        <a:lstStyle/>
        <a:p>
          <a:r>
            <a:rPr lang="en-US" dirty="0"/>
            <a:t>Process 2</a:t>
          </a:r>
        </a:p>
      </dgm:t>
    </dgm:pt>
    <dgm:pt modelId="{B682E55E-907B-8040-BCC0-27CA580EE6B7}" type="parTrans" cxnId="{9CC5A2F2-7F40-1A4F-85E8-6BCC13570AC0}">
      <dgm:prSet/>
      <dgm:spPr/>
      <dgm:t>
        <a:bodyPr/>
        <a:lstStyle/>
        <a:p>
          <a:endParaRPr lang="en-US"/>
        </a:p>
      </dgm:t>
    </dgm:pt>
    <dgm:pt modelId="{9A84D547-828A-CF4A-ACCD-F21472241398}" type="sibTrans" cxnId="{9CC5A2F2-7F40-1A4F-85E8-6BCC13570AC0}">
      <dgm:prSet/>
      <dgm:spPr/>
      <dgm:t>
        <a:bodyPr/>
        <a:lstStyle/>
        <a:p>
          <a:endParaRPr lang="en-US"/>
        </a:p>
      </dgm:t>
    </dgm:pt>
    <dgm:pt modelId="{F0EC9ED3-20B9-1C45-B94E-E5415950B425}">
      <dgm:prSet phldrT="[Text]"/>
      <dgm:spPr/>
      <dgm:t>
        <a:bodyPr/>
        <a:lstStyle/>
        <a:p>
          <a:r>
            <a:rPr lang="en-US" dirty="0"/>
            <a:t>60 units</a:t>
          </a:r>
        </a:p>
      </dgm:t>
    </dgm:pt>
    <dgm:pt modelId="{3DB8A822-15A0-864F-ADFF-3348A9CC9C5B}" type="parTrans" cxnId="{6EC0CE84-4C8A-5D47-A6BE-4BCA59DD1262}">
      <dgm:prSet/>
      <dgm:spPr/>
      <dgm:t>
        <a:bodyPr/>
        <a:lstStyle/>
        <a:p>
          <a:endParaRPr lang="en-US"/>
        </a:p>
      </dgm:t>
    </dgm:pt>
    <dgm:pt modelId="{2F7489E4-9E3A-774E-84A2-22ACAAA9725D}" type="sibTrans" cxnId="{6EC0CE84-4C8A-5D47-A6BE-4BCA59DD1262}">
      <dgm:prSet/>
      <dgm:spPr/>
      <dgm:t>
        <a:bodyPr/>
        <a:lstStyle/>
        <a:p>
          <a:endParaRPr lang="en-US"/>
        </a:p>
      </dgm:t>
    </dgm:pt>
    <dgm:pt modelId="{A2BEFA1E-4DCA-DE43-B788-72560E070755}">
      <dgm:prSet phldrT="[Text]"/>
      <dgm:spPr/>
      <dgm:t>
        <a:bodyPr/>
        <a:lstStyle/>
        <a:p>
          <a:r>
            <a:rPr lang="en-US" dirty="0"/>
            <a:t>Process 3</a:t>
          </a:r>
        </a:p>
      </dgm:t>
    </dgm:pt>
    <dgm:pt modelId="{F185CD89-9215-ED43-B83A-4CA4838E79EC}" type="parTrans" cxnId="{73542E18-8E67-E74D-A899-093ABDEAEEC2}">
      <dgm:prSet/>
      <dgm:spPr/>
      <dgm:t>
        <a:bodyPr/>
        <a:lstStyle/>
        <a:p>
          <a:endParaRPr lang="en-US"/>
        </a:p>
      </dgm:t>
    </dgm:pt>
    <dgm:pt modelId="{4F78F051-7ADB-6947-B257-9EC25573B588}" type="sibTrans" cxnId="{73542E18-8E67-E74D-A899-093ABDEAEEC2}">
      <dgm:prSet/>
      <dgm:spPr/>
      <dgm:t>
        <a:bodyPr/>
        <a:lstStyle/>
        <a:p>
          <a:endParaRPr lang="en-US"/>
        </a:p>
      </dgm:t>
    </dgm:pt>
    <dgm:pt modelId="{AFC6026F-C4B2-7643-A977-A0DA75905DA8}">
      <dgm:prSet phldrT="[Text]"/>
      <dgm:spPr/>
      <dgm:t>
        <a:bodyPr/>
        <a:lstStyle/>
        <a:p>
          <a:r>
            <a:rPr lang="en-US" dirty="0"/>
            <a:t>60 units</a:t>
          </a:r>
        </a:p>
      </dgm:t>
    </dgm:pt>
    <dgm:pt modelId="{69DEDF41-99D6-2345-AFC2-F3FF62396286}" type="parTrans" cxnId="{D960C3DA-EE9D-3049-B042-CB68A4EBBFE3}">
      <dgm:prSet/>
      <dgm:spPr/>
      <dgm:t>
        <a:bodyPr/>
        <a:lstStyle/>
        <a:p>
          <a:endParaRPr lang="en-US"/>
        </a:p>
      </dgm:t>
    </dgm:pt>
    <dgm:pt modelId="{80EA7EC8-D268-1A4B-9C6E-A363AAB4355F}" type="sibTrans" cxnId="{D960C3DA-EE9D-3049-B042-CB68A4EBBFE3}">
      <dgm:prSet/>
      <dgm:spPr/>
      <dgm:t>
        <a:bodyPr/>
        <a:lstStyle/>
        <a:p>
          <a:endParaRPr lang="en-US"/>
        </a:p>
      </dgm:t>
    </dgm:pt>
    <dgm:pt modelId="{806D91ED-A93D-A54E-89C0-EEEB0B73F3E8}" type="pres">
      <dgm:prSet presAssocID="{C38E7F3D-A477-2240-BE04-E0B5BE318EBD}" presName="Name0" presStyleCnt="0">
        <dgm:presLayoutVars>
          <dgm:dir/>
          <dgm:resizeHandles val="exact"/>
        </dgm:presLayoutVars>
      </dgm:prSet>
      <dgm:spPr/>
    </dgm:pt>
    <dgm:pt modelId="{0C89143C-5BBC-014D-99E5-F33CC9682952}" type="pres">
      <dgm:prSet presAssocID="{C38E7F3D-A477-2240-BE04-E0B5BE318EBD}" presName="arrow" presStyleLbl="bgShp" presStyleIdx="0" presStyleCnt="1" custLinFactNeighborX="-275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2ABDDFE-541D-304D-B4D1-EC43BFCA4D1E}" type="pres">
      <dgm:prSet presAssocID="{C38E7F3D-A477-2240-BE04-E0B5BE318EBD}" presName="points" presStyleCnt="0"/>
      <dgm:spPr/>
    </dgm:pt>
    <dgm:pt modelId="{20C967D1-9B36-4A4D-BD02-3EEE81C2213E}" type="pres">
      <dgm:prSet presAssocID="{80368699-A39E-EE42-8747-035599C0D013}" presName="compositeA" presStyleCnt="0"/>
      <dgm:spPr/>
    </dgm:pt>
    <dgm:pt modelId="{75CE7C48-BBBF-D942-B3B6-5678CC6C4EBE}" type="pres">
      <dgm:prSet presAssocID="{80368699-A39E-EE42-8747-035599C0D013}" presName="textA" presStyleLbl="revTx" presStyleIdx="0" presStyleCnt="8" custScaleX="151891" custScaleY="93616" custLinFactX="54205" custLinFactNeighborX="100000" custLinFactNeighborY="-1596">
        <dgm:presLayoutVars>
          <dgm:bulletEnabled val="1"/>
        </dgm:presLayoutVars>
      </dgm:prSet>
      <dgm:spPr/>
    </dgm:pt>
    <dgm:pt modelId="{731158EE-E174-1F49-B3E3-AC87E8DC4EF7}" type="pres">
      <dgm:prSet presAssocID="{80368699-A39E-EE42-8747-035599C0D013}" presName="circleA" presStyleLbl="node1" presStyleIdx="0" presStyleCnt="8" custScaleX="225927" custScaleY="212206" custLinFactX="100000" custLinFactNeighborX="161254"/>
      <dgm:spPr/>
    </dgm:pt>
    <dgm:pt modelId="{BA06CE2F-AF21-964C-9067-BFFD0C853056}" type="pres">
      <dgm:prSet presAssocID="{80368699-A39E-EE42-8747-035599C0D013}" presName="spaceA" presStyleCnt="0"/>
      <dgm:spPr/>
    </dgm:pt>
    <dgm:pt modelId="{73B80E2D-D451-9742-BF28-CA20A1D3A60E}" type="pres">
      <dgm:prSet presAssocID="{6455F2CE-E692-6B4D-B54D-457E1EDBC341}" presName="space" presStyleCnt="0"/>
      <dgm:spPr/>
    </dgm:pt>
    <dgm:pt modelId="{2E1AAA6F-F87E-F74F-A061-A9D38FC1D9E1}" type="pres">
      <dgm:prSet presAssocID="{C1B51C5C-21C6-9D40-889E-7B233425A39B}" presName="compositeB" presStyleCnt="0"/>
      <dgm:spPr/>
    </dgm:pt>
    <dgm:pt modelId="{021465E8-21BE-E743-A4B8-078C46B97644}" type="pres">
      <dgm:prSet presAssocID="{C1B51C5C-21C6-9D40-889E-7B233425A39B}" presName="textB" presStyleLbl="revTx" presStyleIdx="1" presStyleCnt="8" custLinFactNeighborX="-65287" custLinFactNeighborY="-15310">
        <dgm:presLayoutVars>
          <dgm:bulletEnabled val="1"/>
        </dgm:presLayoutVars>
      </dgm:prSet>
      <dgm:spPr/>
    </dgm:pt>
    <dgm:pt modelId="{2F9177CB-C280-3E41-AA7C-87EE3BAC2961}" type="pres">
      <dgm:prSet presAssocID="{C1B51C5C-21C6-9D40-889E-7B233425A39B}" presName="circleB" presStyleLbl="node1" presStyleIdx="1" presStyleCnt="8" custLinFactX="-7146" custLinFactNeighborX="-100000"/>
      <dgm:spPr/>
    </dgm:pt>
    <dgm:pt modelId="{ADB322EC-B39C-2444-BCD0-90EE23FC3D05}" type="pres">
      <dgm:prSet presAssocID="{C1B51C5C-21C6-9D40-889E-7B233425A39B}" presName="spaceB" presStyleCnt="0"/>
      <dgm:spPr/>
    </dgm:pt>
    <dgm:pt modelId="{8BD20877-C9E9-6143-B39E-56F4C5A0ED15}" type="pres">
      <dgm:prSet presAssocID="{93AA3F08-D9AF-0B49-99BD-E50A4465BF24}" presName="space" presStyleCnt="0"/>
      <dgm:spPr/>
    </dgm:pt>
    <dgm:pt modelId="{E9ADD76E-AA3F-6348-9822-26F242229C18}" type="pres">
      <dgm:prSet presAssocID="{4313E9F1-124B-284A-B998-16D7D869DEF2}" presName="compositeA" presStyleCnt="0"/>
      <dgm:spPr/>
    </dgm:pt>
    <dgm:pt modelId="{AA3000B0-94B3-4342-A716-61C32807C838}" type="pres">
      <dgm:prSet presAssocID="{4313E9F1-124B-284A-B998-16D7D869DEF2}" presName="textA" presStyleLbl="revTx" presStyleIdx="2" presStyleCnt="8" custScaleX="162554" custLinFactX="1390" custLinFactNeighborX="100000">
        <dgm:presLayoutVars>
          <dgm:bulletEnabled val="1"/>
        </dgm:presLayoutVars>
      </dgm:prSet>
      <dgm:spPr/>
    </dgm:pt>
    <dgm:pt modelId="{800BE513-777C-8C46-A2FC-FD9BA0A4D595}" type="pres">
      <dgm:prSet presAssocID="{4313E9F1-124B-284A-B998-16D7D869DEF2}" presName="circleA" presStyleLbl="node1" presStyleIdx="2" presStyleCnt="8" custScaleX="236724" custScaleY="225535" custLinFactX="100000" custLinFactNeighborX="109517"/>
      <dgm:spPr/>
    </dgm:pt>
    <dgm:pt modelId="{9D792E18-A0A5-7848-843B-C4524825EC11}" type="pres">
      <dgm:prSet presAssocID="{4313E9F1-124B-284A-B998-16D7D869DEF2}" presName="spaceA" presStyleCnt="0"/>
      <dgm:spPr/>
    </dgm:pt>
    <dgm:pt modelId="{3F9F3723-7474-ED4C-B941-EB66C5B6B046}" type="pres">
      <dgm:prSet presAssocID="{9A84D547-828A-CF4A-ACCD-F21472241398}" presName="space" presStyleCnt="0"/>
      <dgm:spPr/>
    </dgm:pt>
    <dgm:pt modelId="{9CB2F0E1-10BC-CA4E-A89E-BCCFF5E1F918}" type="pres">
      <dgm:prSet presAssocID="{F0EC9ED3-20B9-1C45-B94E-E5415950B425}" presName="compositeB" presStyleCnt="0"/>
      <dgm:spPr/>
    </dgm:pt>
    <dgm:pt modelId="{025091F6-9A5A-2247-B8AA-17773DA0AFA8}" type="pres">
      <dgm:prSet presAssocID="{F0EC9ED3-20B9-1C45-B94E-E5415950B425}" presName="textB" presStyleLbl="revTx" presStyleIdx="3" presStyleCnt="8" custLinFactNeighborX="-86397" custLinFactNeighborY="-11101">
        <dgm:presLayoutVars>
          <dgm:bulletEnabled val="1"/>
        </dgm:presLayoutVars>
      </dgm:prSet>
      <dgm:spPr/>
    </dgm:pt>
    <dgm:pt modelId="{E2C2FA32-33DB-2B49-9864-07500867A5C5}" type="pres">
      <dgm:prSet presAssocID="{F0EC9ED3-20B9-1C45-B94E-E5415950B425}" presName="circleB" presStyleLbl="node1" presStyleIdx="3" presStyleCnt="8" custLinFactX="-33223" custLinFactNeighborX="-100000"/>
      <dgm:spPr/>
    </dgm:pt>
    <dgm:pt modelId="{E1FD8A4A-22E3-8545-A4F2-7CB4CF79F784}" type="pres">
      <dgm:prSet presAssocID="{F0EC9ED3-20B9-1C45-B94E-E5415950B425}" presName="spaceB" presStyleCnt="0"/>
      <dgm:spPr/>
    </dgm:pt>
    <dgm:pt modelId="{58695DA7-F76C-8640-A7D0-888806CE1ACB}" type="pres">
      <dgm:prSet presAssocID="{2F7489E4-9E3A-774E-84A2-22ACAAA9725D}" presName="space" presStyleCnt="0"/>
      <dgm:spPr/>
    </dgm:pt>
    <dgm:pt modelId="{6C390619-98F1-7744-9B10-1242BBEC98C0}" type="pres">
      <dgm:prSet presAssocID="{A2BEFA1E-4DCA-DE43-B788-72560E070755}" presName="compositeA" presStyleCnt="0"/>
      <dgm:spPr/>
    </dgm:pt>
    <dgm:pt modelId="{707EAC89-87E0-044E-8491-546E3252EB3B}" type="pres">
      <dgm:prSet presAssocID="{A2BEFA1E-4DCA-DE43-B788-72560E070755}" presName="textA" presStyleLbl="revTx" presStyleIdx="4" presStyleCnt="8" custScaleX="158468" custLinFactX="17679" custLinFactNeighborX="100000">
        <dgm:presLayoutVars>
          <dgm:bulletEnabled val="1"/>
        </dgm:presLayoutVars>
      </dgm:prSet>
      <dgm:spPr/>
    </dgm:pt>
    <dgm:pt modelId="{1429DE96-F464-D442-BF98-58D58F7A60A1}" type="pres">
      <dgm:prSet presAssocID="{A2BEFA1E-4DCA-DE43-B788-72560E070755}" presName="circleA" presStyleLbl="node1" presStyleIdx="4" presStyleCnt="8" custScaleX="236724" custScaleY="212206" custLinFactX="100000" custLinFactNeighborX="118876"/>
      <dgm:spPr/>
    </dgm:pt>
    <dgm:pt modelId="{4418A29E-CDC3-C946-80AD-33E84AEC8277}" type="pres">
      <dgm:prSet presAssocID="{A2BEFA1E-4DCA-DE43-B788-72560E070755}" presName="spaceA" presStyleCnt="0"/>
      <dgm:spPr/>
    </dgm:pt>
    <dgm:pt modelId="{06098CE5-CA32-C547-912F-878F98A86E02}" type="pres">
      <dgm:prSet presAssocID="{4F78F051-7ADB-6947-B257-9EC25573B588}" presName="space" presStyleCnt="0"/>
      <dgm:spPr/>
    </dgm:pt>
    <dgm:pt modelId="{90679E6B-10E7-0440-B958-05F3BB3E98F2}" type="pres">
      <dgm:prSet presAssocID="{AFC6026F-C4B2-7643-A977-A0DA75905DA8}" presName="compositeB" presStyleCnt="0"/>
      <dgm:spPr/>
    </dgm:pt>
    <dgm:pt modelId="{F6921C32-3823-B948-B330-CF8930388EE1}" type="pres">
      <dgm:prSet presAssocID="{AFC6026F-C4B2-7643-A977-A0DA75905DA8}" presName="textB" presStyleLbl="revTx" presStyleIdx="5" presStyleCnt="8" custLinFactNeighborX="-80679" custLinFactNeighborY="-15310">
        <dgm:presLayoutVars>
          <dgm:bulletEnabled val="1"/>
        </dgm:presLayoutVars>
      </dgm:prSet>
      <dgm:spPr/>
    </dgm:pt>
    <dgm:pt modelId="{7CB5CF85-68A0-E34D-AD6C-079AE5098EB1}" type="pres">
      <dgm:prSet presAssocID="{AFC6026F-C4B2-7643-A977-A0DA75905DA8}" presName="circleB" presStyleLbl="node1" presStyleIdx="5" presStyleCnt="8" custLinFactX="-20245" custLinFactNeighborX="-100000"/>
      <dgm:spPr/>
    </dgm:pt>
    <dgm:pt modelId="{B79D5030-C636-654B-8365-08932F9E1BDA}" type="pres">
      <dgm:prSet presAssocID="{AFC6026F-C4B2-7643-A977-A0DA75905DA8}" presName="spaceB" presStyleCnt="0"/>
      <dgm:spPr/>
    </dgm:pt>
    <dgm:pt modelId="{9A2AC9D4-02AC-8C49-BEF3-017F181EEC21}" type="pres">
      <dgm:prSet presAssocID="{80EA7EC8-D268-1A4B-9C6E-A363AAB4355F}" presName="space" presStyleCnt="0"/>
      <dgm:spPr/>
    </dgm:pt>
    <dgm:pt modelId="{D47E5E6D-C4AD-724E-B47C-86134D83E881}" type="pres">
      <dgm:prSet presAssocID="{760B3FD7-A983-BA47-9CF5-EACF200ADF7D}" presName="compositeA" presStyleCnt="0"/>
      <dgm:spPr/>
    </dgm:pt>
    <dgm:pt modelId="{EFC34F97-3140-7F4C-9B7A-90C6642B1000}" type="pres">
      <dgm:prSet presAssocID="{760B3FD7-A983-BA47-9CF5-EACF200ADF7D}" presName="textA" presStyleLbl="revTx" presStyleIdx="6" presStyleCnt="8" custScaleX="149933" custLinFactNeighborX="78683">
        <dgm:presLayoutVars>
          <dgm:bulletEnabled val="1"/>
        </dgm:presLayoutVars>
      </dgm:prSet>
      <dgm:spPr/>
    </dgm:pt>
    <dgm:pt modelId="{EA5A6F59-EEEF-A748-9F42-56EEEE9E8A6A}" type="pres">
      <dgm:prSet presAssocID="{760B3FD7-A983-BA47-9CF5-EACF200ADF7D}" presName="circleA" presStyleLbl="node1" presStyleIdx="6" presStyleCnt="8" custScaleX="236723" custScaleY="225535" custLinFactX="88179" custLinFactNeighborX="100000"/>
      <dgm:spPr/>
    </dgm:pt>
    <dgm:pt modelId="{2ADE5700-52BA-7647-BC1B-1745B1FE0541}" type="pres">
      <dgm:prSet presAssocID="{760B3FD7-A983-BA47-9CF5-EACF200ADF7D}" presName="spaceA" presStyleCnt="0"/>
      <dgm:spPr/>
    </dgm:pt>
    <dgm:pt modelId="{6A847393-731E-364E-8552-D126A92F2CCA}" type="pres">
      <dgm:prSet presAssocID="{A27DF34E-131C-754B-BDB2-4759DDD9BEA1}" presName="space" presStyleCnt="0"/>
      <dgm:spPr/>
    </dgm:pt>
    <dgm:pt modelId="{03AB882E-4515-C54D-BFAA-AE11C84E1CC4}" type="pres">
      <dgm:prSet presAssocID="{C8EC64E5-95D3-5F4C-A7FA-9FA70315C5BA}" presName="compositeB" presStyleCnt="0"/>
      <dgm:spPr/>
    </dgm:pt>
    <dgm:pt modelId="{DFEF3CB5-0C06-A047-8209-B9EF882DAB10}" type="pres">
      <dgm:prSet presAssocID="{C8EC64E5-95D3-5F4C-A7FA-9FA70315C5BA}" presName="textB" presStyleLbl="revTx" presStyleIdx="7" presStyleCnt="8" custLinFactNeighborX="-92846" custLinFactNeighborY="-15310">
        <dgm:presLayoutVars>
          <dgm:bulletEnabled val="1"/>
        </dgm:presLayoutVars>
      </dgm:prSet>
      <dgm:spPr/>
    </dgm:pt>
    <dgm:pt modelId="{D72B345B-530F-294E-A92A-876AB54E5CEE}" type="pres">
      <dgm:prSet presAssocID="{C8EC64E5-95D3-5F4C-A7FA-9FA70315C5BA}" presName="circleB" presStyleLbl="node1" presStyleIdx="7" presStyleCnt="8" custLinFactX="-68417" custLinFactNeighborX="-100000"/>
      <dgm:spPr/>
    </dgm:pt>
    <dgm:pt modelId="{A839BD61-7DDE-194C-A02F-E0214EA70318}" type="pres">
      <dgm:prSet presAssocID="{C8EC64E5-95D3-5F4C-A7FA-9FA70315C5BA}" presName="spaceB" presStyleCnt="0"/>
      <dgm:spPr/>
    </dgm:pt>
  </dgm:ptLst>
  <dgm:cxnLst>
    <dgm:cxn modelId="{73542E18-8E67-E74D-A899-093ABDEAEEC2}" srcId="{C38E7F3D-A477-2240-BE04-E0B5BE318EBD}" destId="{A2BEFA1E-4DCA-DE43-B788-72560E070755}" srcOrd="4" destOrd="0" parTransId="{F185CD89-9215-ED43-B83A-4CA4838E79EC}" sibTransId="{4F78F051-7ADB-6947-B257-9EC25573B588}"/>
    <dgm:cxn modelId="{0FF76D28-DA1B-4BF7-8312-D802EDECBCB1}" type="presOf" srcId="{80368699-A39E-EE42-8747-035599C0D013}" destId="{75CE7C48-BBBF-D942-B3B6-5678CC6C4EBE}" srcOrd="0" destOrd="0" presId="urn:microsoft.com/office/officeart/2005/8/layout/hProcess11"/>
    <dgm:cxn modelId="{0133B42F-C60A-4FFA-BE2D-76B4175CA368}" type="presOf" srcId="{F0EC9ED3-20B9-1C45-B94E-E5415950B425}" destId="{025091F6-9A5A-2247-B8AA-17773DA0AFA8}" srcOrd="0" destOrd="0" presId="urn:microsoft.com/office/officeart/2005/8/layout/hProcess11"/>
    <dgm:cxn modelId="{3A25133C-3A53-8441-8262-F744B632E5E8}" srcId="{C38E7F3D-A477-2240-BE04-E0B5BE318EBD}" destId="{760B3FD7-A983-BA47-9CF5-EACF200ADF7D}" srcOrd="6" destOrd="0" parTransId="{3557CF2D-89A2-804D-AE23-D2221BC38FC6}" sibTransId="{A27DF34E-131C-754B-BDB2-4759DDD9BEA1}"/>
    <dgm:cxn modelId="{4A0ADD5E-36A6-4E9D-B4B0-7A848AC26332}" type="presOf" srcId="{A2BEFA1E-4DCA-DE43-B788-72560E070755}" destId="{707EAC89-87E0-044E-8491-546E3252EB3B}" srcOrd="0" destOrd="0" presId="urn:microsoft.com/office/officeart/2005/8/layout/hProcess11"/>
    <dgm:cxn modelId="{B168B542-7D36-4C7C-9DBB-755F593CD8AF}" type="presOf" srcId="{C8EC64E5-95D3-5F4C-A7FA-9FA70315C5BA}" destId="{DFEF3CB5-0C06-A047-8209-B9EF882DAB10}" srcOrd="0" destOrd="0" presId="urn:microsoft.com/office/officeart/2005/8/layout/hProcess11"/>
    <dgm:cxn modelId="{476F5A74-A5AE-B34A-AD32-39A539D471C2}" srcId="{C38E7F3D-A477-2240-BE04-E0B5BE318EBD}" destId="{80368699-A39E-EE42-8747-035599C0D013}" srcOrd="0" destOrd="0" parTransId="{59192B33-81A8-F144-A05D-2BB1479B65A6}" sibTransId="{6455F2CE-E692-6B4D-B54D-457E1EDBC341}"/>
    <dgm:cxn modelId="{0A8A6C76-A440-4D76-8CC4-37B112E7E2CA}" type="presOf" srcId="{C38E7F3D-A477-2240-BE04-E0B5BE318EBD}" destId="{806D91ED-A93D-A54E-89C0-EEEB0B73F3E8}" srcOrd="0" destOrd="0" presId="urn:microsoft.com/office/officeart/2005/8/layout/hProcess11"/>
    <dgm:cxn modelId="{6EC0CE84-4C8A-5D47-A6BE-4BCA59DD1262}" srcId="{C38E7F3D-A477-2240-BE04-E0B5BE318EBD}" destId="{F0EC9ED3-20B9-1C45-B94E-E5415950B425}" srcOrd="3" destOrd="0" parTransId="{3DB8A822-15A0-864F-ADFF-3348A9CC9C5B}" sibTransId="{2F7489E4-9E3A-774E-84A2-22ACAAA9725D}"/>
    <dgm:cxn modelId="{494DE885-9E42-4E9B-AC82-FAB8A279C955}" type="presOf" srcId="{AFC6026F-C4B2-7643-A977-A0DA75905DA8}" destId="{F6921C32-3823-B948-B330-CF8930388EE1}" srcOrd="0" destOrd="0" presId="urn:microsoft.com/office/officeart/2005/8/layout/hProcess11"/>
    <dgm:cxn modelId="{6F6476AD-C879-461C-A00B-F49F91A0F309}" type="presOf" srcId="{C1B51C5C-21C6-9D40-889E-7B233425A39B}" destId="{021465E8-21BE-E743-A4B8-078C46B97644}" srcOrd="0" destOrd="0" presId="urn:microsoft.com/office/officeart/2005/8/layout/hProcess11"/>
    <dgm:cxn modelId="{6FAE29B2-E839-4B45-800F-F139ED2AAD72}" type="presOf" srcId="{4313E9F1-124B-284A-B998-16D7D869DEF2}" destId="{AA3000B0-94B3-4342-A716-61C32807C838}" srcOrd="0" destOrd="0" presId="urn:microsoft.com/office/officeart/2005/8/layout/hProcess11"/>
    <dgm:cxn modelId="{E9DA8CD4-9906-E640-86B3-6666F58C8096}" srcId="{C38E7F3D-A477-2240-BE04-E0B5BE318EBD}" destId="{C1B51C5C-21C6-9D40-889E-7B233425A39B}" srcOrd="1" destOrd="0" parTransId="{625C41BD-082D-D84C-9FAE-A64CC67A93D2}" sibTransId="{93AA3F08-D9AF-0B49-99BD-E50A4465BF24}"/>
    <dgm:cxn modelId="{D960C3DA-EE9D-3049-B042-CB68A4EBBFE3}" srcId="{C38E7F3D-A477-2240-BE04-E0B5BE318EBD}" destId="{AFC6026F-C4B2-7643-A977-A0DA75905DA8}" srcOrd="5" destOrd="0" parTransId="{69DEDF41-99D6-2345-AFC2-F3FF62396286}" sibTransId="{80EA7EC8-D268-1A4B-9C6E-A363AAB4355F}"/>
    <dgm:cxn modelId="{56447AE8-10CD-C541-917A-6ECEBAD8313B}" srcId="{C38E7F3D-A477-2240-BE04-E0B5BE318EBD}" destId="{C8EC64E5-95D3-5F4C-A7FA-9FA70315C5BA}" srcOrd="7" destOrd="0" parTransId="{278FB505-5F86-454E-8F9F-7FCF7736EB13}" sibTransId="{C72E16BC-FC2A-7C45-920E-CA102C65DB8F}"/>
    <dgm:cxn modelId="{9CC5A2F2-7F40-1A4F-85E8-6BCC13570AC0}" srcId="{C38E7F3D-A477-2240-BE04-E0B5BE318EBD}" destId="{4313E9F1-124B-284A-B998-16D7D869DEF2}" srcOrd="2" destOrd="0" parTransId="{B682E55E-907B-8040-BCC0-27CA580EE6B7}" sibTransId="{9A84D547-828A-CF4A-ACCD-F21472241398}"/>
    <dgm:cxn modelId="{B465D1F5-42F9-4F87-82B6-C679F0A07181}" type="presOf" srcId="{760B3FD7-A983-BA47-9CF5-EACF200ADF7D}" destId="{EFC34F97-3140-7F4C-9B7A-90C6642B1000}" srcOrd="0" destOrd="0" presId="urn:microsoft.com/office/officeart/2005/8/layout/hProcess11"/>
    <dgm:cxn modelId="{20E54404-0187-4403-8016-B55A861DB2B9}" type="presParOf" srcId="{806D91ED-A93D-A54E-89C0-EEEB0B73F3E8}" destId="{0C89143C-5BBC-014D-99E5-F33CC9682952}" srcOrd="0" destOrd="0" presId="urn:microsoft.com/office/officeart/2005/8/layout/hProcess11"/>
    <dgm:cxn modelId="{8CA5B8B0-8B38-450D-9C71-752A4C046A78}" type="presParOf" srcId="{806D91ED-A93D-A54E-89C0-EEEB0B73F3E8}" destId="{42ABDDFE-541D-304D-B4D1-EC43BFCA4D1E}" srcOrd="1" destOrd="0" presId="urn:microsoft.com/office/officeart/2005/8/layout/hProcess11"/>
    <dgm:cxn modelId="{CD790B32-16D7-428B-8164-E5A7AFF25469}" type="presParOf" srcId="{42ABDDFE-541D-304D-B4D1-EC43BFCA4D1E}" destId="{20C967D1-9B36-4A4D-BD02-3EEE81C2213E}" srcOrd="0" destOrd="0" presId="urn:microsoft.com/office/officeart/2005/8/layout/hProcess11"/>
    <dgm:cxn modelId="{F98473DF-3633-419D-9D39-A295E096BE2F}" type="presParOf" srcId="{20C967D1-9B36-4A4D-BD02-3EEE81C2213E}" destId="{75CE7C48-BBBF-D942-B3B6-5678CC6C4EBE}" srcOrd="0" destOrd="0" presId="urn:microsoft.com/office/officeart/2005/8/layout/hProcess11"/>
    <dgm:cxn modelId="{0921778E-D35A-4C2C-8933-2E94F6BC4ED8}" type="presParOf" srcId="{20C967D1-9B36-4A4D-BD02-3EEE81C2213E}" destId="{731158EE-E174-1F49-B3E3-AC87E8DC4EF7}" srcOrd="1" destOrd="0" presId="urn:microsoft.com/office/officeart/2005/8/layout/hProcess11"/>
    <dgm:cxn modelId="{F40548CC-FA4A-4E23-8543-CDFE7EBB4E98}" type="presParOf" srcId="{20C967D1-9B36-4A4D-BD02-3EEE81C2213E}" destId="{BA06CE2F-AF21-964C-9067-BFFD0C853056}" srcOrd="2" destOrd="0" presId="urn:microsoft.com/office/officeart/2005/8/layout/hProcess11"/>
    <dgm:cxn modelId="{EEDB4F9A-696B-47C3-BDDE-4099210A61C5}" type="presParOf" srcId="{42ABDDFE-541D-304D-B4D1-EC43BFCA4D1E}" destId="{73B80E2D-D451-9742-BF28-CA20A1D3A60E}" srcOrd="1" destOrd="0" presId="urn:microsoft.com/office/officeart/2005/8/layout/hProcess11"/>
    <dgm:cxn modelId="{8479D712-86F4-4257-ADEC-B99C87AF2DAC}" type="presParOf" srcId="{42ABDDFE-541D-304D-B4D1-EC43BFCA4D1E}" destId="{2E1AAA6F-F87E-F74F-A061-A9D38FC1D9E1}" srcOrd="2" destOrd="0" presId="urn:microsoft.com/office/officeart/2005/8/layout/hProcess11"/>
    <dgm:cxn modelId="{DE085DC7-9C41-44F4-9485-91CEE7E9EB05}" type="presParOf" srcId="{2E1AAA6F-F87E-F74F-A061-A9D38FC1D9E1}" destId="{021465E8-21BE-E743-A4B8-078C46B97644}" srcOrd="0" destOrd="0" presId="urn:microsoft.com/office/officeart/2005/8/layout/hProcess11"/>
    <dgm:cxn modelId="{631EE531-A22A-483F-B7C0-CEE1264A6C0C}" type="presParOf" srcId="{2E1AAA6F-F87E-F74F-A061-A9D38FC1D9E1}" destId="{2F9177CB-C280-3E41-AA7C-87EE3BAC2961}" srcOrd="1" destOrd="0" presId="urn:microsoft.com/office/officeart/2005/8/layout/hProcess11"/>
    <dgm:cxn modelId="{E31ACF94-82FB-4A6A-80B7-C55DE62D57FD}" type="presParOf" srcId="{2E1AAA6F-F87E-F74F-A061-A9D38FC1D9E1}" destId="{ADB322EC-B39C-2444-BCD0-90EE23FC3D05}" srcOrd="2" destOrd="0" presId="urn:microsoft.com/office/officeart/2005/8/layout/hProcess11"/>
    <dgm:cxn modelId="{4DE95733-D317-42EF-A412-5DA25F3E80D8}" type="presParOf" srcId="{42ABDDFE-541D-304D-B4D1-EC43BFCA4D1E}" destId="{8BD20877-C9E9-6143-B39E-56F4C5A0ED15}" srcOrd="3" destOrd="0" presId="urn:microsoft.com/office/officeart/2005/8/layout/hProcess11"/>
    <dgm:cxn modelId="{7E15D517-EFAA-44CA-B05E-DB59B0B3BF05}" type="presParOf" srcId="{42ABDDFE-541D-304D-B4D1-EC43BFCA4D1E}" destId="{E9ADD76E-AA3F-6348-9822-26F242229C18}" srcOrd="4" destOrd="0" presId="urn:microsoft.com/office/officeart/2005/8/layout/hProcess11"/>
    <dgm:cxn modelId="{676AED2F-FE3D-4B3C-B4A1-4EAFF2653FAF}" type="presParOf" srcId="{E9ADD76E-AA3F-6348-9822-26F242229C18}" destId="{AA3000B0-94B3-4342-A716-61C32807C838}" srcOrd="0" destOrd="0" presId="urn:microsoft.com/office/officeart/2005/8/layout/hProcess11"/>
    <dgm:cxn modelId="{113992DB-F78A-4844-BB75-13E66D4987A6}" type="presParOf" srcId="{E9ADD76E-AA3F-6348-9822-26F242229C18}" destId="{800BE513-777C-8C46-A2FC-FD9BA0A4D595}" srcOrd="1" destOrd="0" presId="urn:microsoft.com/office/officeart/2005/8/layout/hProcess11"/>
    <dgm:cxn modelId="{4CF4F53B-D7C7-401D-A103-CC2A832A88FC}" type="presParOf" srcId="{E9ADD76E-AA3F-6348-9822-26F242229C18}" destId="{9D792E18-A0A5-7848-843B-C4524825EC11}" srcOrd="2" destOrd="0" presId="urn:microsoft.com/office/officeart/2005/8/layout/hProcess11"/>
    <dgm:cxn modelId="{A708F524-742F-4D4C-B4F5-55E3E2B83FF7}" type="presParOf" srcId="{42ABDDFE-541D-304D-B4D1-EC43BFCA4D1E}" destId="{3F9F3723-7474-ED4C-B941-EB66C5B6B046}" srcOrd="5" destOrd="0" presId="urn:microsoft.com/office/officeart/2005/8/layout/hProcess11"/>
    <dgm:cxn modelId="{4975D0B7-AB96-41B8-B85C-94C47619806C}" type="presParOf" srcId="{42ABDDFE-541D-304D-B4D1-EC43BFCA4D1E}" destId="{9CB2F0E1-10BC-CA4E-A89E-BCCFF5E1F918}" srcOrd="6" destOrd="0" presId="urn:microsoft.com/office/officeart/2005/8/layout/hProcess11"/>
    <dgm:cxn modelId="{7394B2A1-AA84-46C1-B2AD-435B6984ED9C}" type="presParOf" srcId="{9CB2F0E1-10BC-CA4E-A89E-BCCFF5E1F918}" destId="{025091F6-9A5A-2247-B8AA-17773DA0AFA8}" srcOrd="0" destOrd="0" presId="urn:microsoft.com/office/officeart/2005/8/layout/hProcess11"/>
    <dgm:cxn modelId="{65B6EAE4-5A06-4CE9-BAA3-292B46FF7603}" type="presParOf" srcId="{9CB2F0E1-10BC-CA4E-A89E-BCCFF5E1F918}" destId="{E2C2FA32-33DB-2B49-9864-07500867A5C5}" srcOrd="1" destOrd="0" presId="urn:microsoft.com/office/officeart/2005/8/layout/hProcess11"/>
    <dgm:cxn modelId="{38456ADB-6033-4A93-B3B4-56570568D4D7}" type="presParOf" srcId="{9CB2F0E1-10BC-CA4E-A89E-BCCFF5E1F918}" destId="{E1FD8A4A-22E3-8545-A4F2-7CB4CF79F784}" srcOrd="2" destOrd="0" presId="urn:microsoft.com/office/officeart/2005/8/layout/hProcess11"/>
    <dgm:cxn modelId="{2923D1C6-0EEB-46C7-86BE-7133D3DE92B3}" type="presParOf" srcId="{42ABDDFE-541D-304D-B4D1-EC43BFCA4D1E}" destId="{58695DA7-F76C-8640-A7D0-888806CE1ACB}" srcOrd="7" destOrd="0" presId="urn:microsoft.com/office/officeart/2005/8/layout/hProcess11"/>
    <dgm:cxn modelId="{E55FC73E-F43D-40BA-A48F-4F3B40C273E8}" type="presParOf" srcId="{42ABDDFE-541D-304D-B4D1-EC43BFCA4D1E}" destId="{6C390619-98F1-7744-9B10-1242BBEC98C0}" srcOrd="8" destOrd="0" presId="urn:microsoft.com/office/officeart/2005/8/layout/hProcess11"/>
    <dgm:cxn modelId="{71399EAF-F1DB-4408-937E-273EA32304AE}" type="presParOf" srcId="{6C390619-98F1-7744-9B10-1242BBEC98C0}" destId="{707EAC89-87E0-044E-8491-546E3252EB3B}" srcOrd="0" destOrd="0" presId="urn:microsoft.com/office/officeart/2005/8/layout/hProcess11"/>
    <dgm:cxn modelId="{421E6D50-48DF-4950-AECD-6B3BB2D1C487}" type="presParOf" srcId="{6C390619-98F1-7744-9B10-1242BBEC98C0}" destId="{1429DE96-F464-D442-BF98-58D58F7A60A1}" srcOrd="1" destOrd="0" presId="urn:microsoft.com/office/officeart/2005/8/layout/hProcess11"/>
    <dgm:cxn modelId="{830C9683-4371-4D56-884F-0E00665A7E38}" type="presParOf" srcId="{6C390619-98F1-7744-9B10-1242BBEC98C0}" destId="{4418A29E-CDC3-C946-80AD-33E84AEC8277}" srcOrd="2" destOrd="0" presId="urn:microsoft.com/office/officeart/2005/8/layout/hProcess11"/>
    <dgm:cxn modelId="{B2EC68CA-0965-4792-B204-97AB3932300F}" type="presParOf" srcId="{42ABDDFE-541D-304D-B4D1-EC43BFCA4D1E}" destId="{06098CE5-CA32-C547-912F-878F98A86E02}" srcOrd="9" destOrd="0" presId="urn:microsoft.com/office/officeart/2005/8/layout/hProcess11"/>
    <dgm:cxn modelId="{2B387F88-9A94-45A0-A75E-926900B0EA6C}" type="presParOf" srcId="{42ABDDFE-541D-304D-B4D1-EC43BFCA4D1E}" destId="{90679E6B-10E7-0440-B958-05F3BB3E98F2}" srcOrd="10" destOrd="0" presId="urn:microsoft.com/office/officeart/2005/8/layout/hProcess11"/>
    <dgm:cxn modelId="{CA6C363B-A8AD-41D6-99F1-D1C8FC3B5D2F}" type="presParOf" srcId="{90679E6B-10E7-0440-B958-05F3BB3E98F2}" destId="{F6921C32-3823-B948-B330-CF8930388EE1}" srcOrd="0" destOrd="0" presId="urn:microsoft.com/office/officeart/2005/8/layout/hProcess11"/>
    <dgm:cxn modelId="{82527701-CE8A-4DB2-9479-F5E1C8B845E6}" type="presParOf" srcId="{90679E6B-10E7-0440-B958-05F3BB3E98F2}" destId="{7CB5CF85-68A0-E34D-AD6C-079AE5098EB1}" srcOrd="1" destOrd="0" presId="urn:microsoft.com/office/officeart/2005/8/layout/hProcess11"/>
    <dgm:cxn modelId="{7DF474A2-5C57-4CEB-AC2F-7CA0BF7B7CE4}" type="presParOf" srcId="{90679E6B-10E7-0440-B958-05F3BB3E98F2}" destId="{B79D5030-C636-654B-8365-08932F9E1BDA}" srcOrd="2" destOrd="0" presId="urn:microsoft.com/office/officeart/2005/8/layout/hProcess11"/>
    <dgm:cxn modelId="{E52D467F-8F61-4CBB-B48C-F12151C4594A}" type="presParOf" srcId="{42ABDDFE-541D-304D-B4D1-EC43BFCA4D1E}" destId="{9A2AC9D4-02AC-8C49-BEF3-017F181EEC21}" srcOrd="11" destOrd="0" presId="urn:microsoft.com/office/officeart/2005/8/layout/hProcess11"/>
    <dgm:cxn modelId="{7AF27242-3493-45F8-8DCB-ED3DCA74C9CC}" type="presParOf" srcId="{42ABDDFE-541D-304D-B4D1-EC43BFCA4D1E}" destId="{D47E5E6D-C4AD-724E-B47C-86134D83E881}" srcOrd="12" destOrd="0" presId="urn:microsoft.com/office/officeart/2005/8/layout/hProcess11"/>
    <dgm:cxn modelId="{A7DE2E2C-12D1-42F6-ADBE-EBB20A5D262E}" type="presParOf" srcId="{D47E5E6D-C4AD-724E-B47C-86134D83E881}" destId="{EFC34F97-3140-7F4C-9B7A-90C6642B1000}" srcOrd="0" destOrd="0" presId="urn:microsoft.com/office/officeart/2005/8/layout/hProcess11"/>
    <dgm:cxn modelId="{CBC5815B-1DEA-435C-99AC-33E5E7FF6D33}" type="presParOf" srcId="{D47E5E6D-C4AD-724E-B47C-86134D83E881}" destId="{EA5A6F59-EEEF-A748-9F42-56EEEE9E8A6A}" srcOrd="1" destOrd="0" presId="urn:microsoft.com/office/officeart/2005/8/layout/hProcess11"/>
    <dgm:cxn modelId="{66500504-AAD8-4830-994E-8E4B7B7A8708}" type="presParOf" srcId="{D47E5E6D-C4AD-724E-B47C-86134D83E881}" destId="{2ADE5700-52BA-7647-BC1B-1745B1FE0541}" srcOrd="2" destOrd="0" presId="urn:microsoft.com/office/officeart/2005/8/layout/hProcess11"/>
    <dgm:cxn modelId="{F75A74C9-23DE-44B2-8917-8FD687B0A44E}" type="presParOf" srcId="{42ABDDFE-541D-304D-B4D1-EC43BFCA4D1E}" destId="{6A847393-731E-364E-8552-D126A92F2CCA}" srcOrd="13" destOrd="0" presId="urn:microsoft.com/office/officeart/2005/8/layout/hProcess11"/>
    <dgm:cxn modelId="{2EF92039-1FE9-44D4-9465-0FDBA8460222}" type="presParOf" srcId="{42ABDDFE-541D-304D-B4D1-EC43BFCA4D1E}" destId="{03AB882E-4515-C54D-BFAA-AE11C84E1CC4}" srcOrd="14" destOrd="0" presId="urn:microsoft.com/office/officeart/2005/8/layout/hProcess11"/>
    <dgm:cxn modelId="{1106FD9F-6249-4F55-99A8-82FC4C249655}" type="presParOf" srcId="{03AB882E-4515-C54D-BFAA-AE11C84E1CC4}" destId="{DFEF3CB5-0C06-A047-8209-B9EF882DAB10}" srcOrd="0" destOrd="0" presId="urn:microsoft.com/office/officeart/2005/8/layout/hProcess11"/>
    <dgm:cxn modelId="{A1F6E954-9943-43A2-A224-AFA4F4C38B1C}" type="presParOf" srcId="{03AB882E-4515-C54D-BFAA-AE11C84E1CC4}" destId="{D72B345B-530F-294E-A92A-876AB54E5CEE}" srcOrd="1" destOrd="0" presId="urn:microsoft.com/office/officeart/2005/8/layout/hProcess11"/>
    <dgm:cxn modelId="{60E62820-AB68-4228-A451-EB37C00AA9D3}" type="presParOf" srcId="{03AB882E-4515-C54D-BFAA-AE11C84E1CC4}" destId="{A839BD61-7DDE-194C-A02F-E0214EA70318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89143C-5BBC-014D-99E5-F33CC9682952}">
      <dsp:nvSpPr>
        <dsp:cNvPr id="0" name=""/>
        <dsp:cNvSpPr/>
      </dsp:nvSpPr>
      <dsp:spPr>
        <a:xfrm>
          <a:off x="0" y="1357788"/>
          <a:ext cx="8229600" cy="1810385"/>
        </a:xfrm>
        <a:prstGeom prst="notchedRightArrow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5CE7C48-BBBF-D942-B3B6-5678CC6C4EBE}">
      <dsp:nvSpPr>
        <dsp:cNvPr id="0" name=""/>
        <dsp:cNvSpPr/>
      </dsp:nvSpPr>
      <dsp:spPr>
        <a:xfrm>
          <a:off x="1074544" y="0"/>
          <a:ext cx="1062929" cy="16948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b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Process 1</a:t>
          </a:r>
        </a:p>
      </dsp:txBody>
      <dsp:txXfrm>
        <a:off x="1074544" y="0"/>
        <a:ext cx="1062929" cy="1694810"/>
      </dsp:txXfrm>
    </dsp:sp>
    <dsp:sp modelId="{731158EE-E174-1F49-B3E3-AC87E8DC4EF7}">
      <dsp:nvSpPr>
        <dsp:cNvPr id="0" name=""/>
        <dsp:cNvSpPr/>
      </dsp:nvSpPr>
      <dsp:spPr>
        <a:xfrm>
          <a:off x="1198044" y="1753869"/>
          <a:ext cx="1022537" cy="96043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1465E8-21BE-E743-A4B8-078C46B97644}">
      <dsp:nvSpPr>
        <dsp:cNvPr id="0" name=""/>
        <dsp:cNvSpPr/>
      </dsp:nvSpPr>
      <dsp:spPr>
        <a:xfrm>
          <a:off x="636464" y="2438407"/>
          <a:ext cx="699797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60 units</a:t>
          </a:r>
        </a:p>
      </dsp:txBody>
      <dsp:txXfrm>
        <a:off x="636464" y="2438407"/>
        <a:ext cx="699797" cy="1810385"/>
      </dsp:txXfrm>
    </dsp:sp>
    <dsp:sp modelId="{2F9177CB-C280-3E41-AA7C-87EE3BAC2961}">
      <dsp:nvSpPr>
        <dsp:cNvPr id="0" name=""/>
        <dsp:cNvSpPr/>
      </dsp:nvSpPr>
      <dsp:spPr>
        <a:xfrm>
          <a:off x="732003" y="2036683"/>
          <a:ext cx="452596" cy="45259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3000B0-94B3-4342-A716-61C32807C838}">
      <dsp:nvSpPr>
        <dsp:cNvPr id="0" name=""/>
        <dsp:cNvSpPr/>
      </dsp:nvSpPr>
      <dsp:spPr>
        <a:xfrm>
          <a:off x="2537653" y="0"/>
          <a:ext cx="1137548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Process 2</a:t>
          </a:r>
        </a:p>
      </dsp:txBody>
      <dsp:txXfrm>
        <a:off x="2537653" y="0"/>
        <a:ext cx="1137548" cy="1810385"/>
      </dsp:txXfrm>
    </dsp:sp>
    <dsp:sp modelId="{800BE513-777C-8C46-A2FC-FD9BA0A4D595}">
      <dsp:nvSpPr>
        <dsp:cNvPr id="0" name=""/>
        <dsp:cNvSpPr/>
      </dsp:nvSpPr>
      <dsp:spPr>
        <a:xfrm>
          <a:off x="2809466" y="1752599"/>
          <a:ext cx="1071404" cy="10207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5091F6-9A5A-2247-B8AA-17773DA0AFA8}">
      <dsp:nvSpPr>
        <dsp:cNvPr id="0" name=""/>
        <dsp:cNvSpPr/>
      </dsp:nvSpPr>
      <dsp:spPr>
        <a:xfrm>
          <a:off x="2396063" y="2514606"/>
          <a:ext cx="699797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60 units</a:t>
          </a:r>
        </a:p>
      </dsp:txBody>
      <dsp:txXfrm>
        <a:off x="2396063" y="2514606"/>
        <a:ext cx="699797" cy="1810385"/>
      </dsp:txXfrm>
    </dsp:sp>
    <dsp:sp modelId="{E2C2FA32-33DB-2B49-9864-07500867A5C5}">
      <dsp:nvSpPr>
        <dsp:cNvPr id="0" name=""/>
        <dsp:cNvSpPr/>
      </dsp:nvSpPr>
      <dsp:spPr>
        <a:xfrm>
          <a:off x="2521305" y="2036683"/>
          <a:ext cx="452596" cy="45259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7EAC89-87E0-044E-8491-546E3252EB3B}">
      <dsp:nvSpPr>
        <dsp:cNvPr id="0" name=""/>
        <dsp:cNvSpPr/>
      </dsp:nvSpPr>
      <dsp:spPr>
        <a:xfrm>
          <a:off x="4558968" y="0"/>
          <a:ext cx="1108954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Process 3</a:t>
          </a:r>
        </a:p>
      </dsp:txBody>
      <dsp:txXfrm>
        <a:off x="4558968" y="0"/>
        <a:ext cx="1108954" cy="1810385"/>
      </dsp:txXfrm>
    </dsp:sp>
    <dsp:sp modelId="{1429DE96-F464-D442-BF98-58D58F7A60A1}">
      <dsp:nvSpPr>
        <dsp:cNvPr id="0" name=""/>
        <dsp:cNvSpPr/>
      </dsp:nvSpPr>
      <dsp:spPr>
        <a:xfrm>
          <a:off x="4744854" y="1782763"/>
          <a:ext cx="1071404" cy="96043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921C32-3823-B948-B330-CF8930388EE1}">
      <dsp:nvSpPr>
        <dsp:cNvPr id="0" name=""/>
        <dsp:cNvSpPr/>
      </dsp:nvSpPr>
      <dsp:spPr>
        <a:xfrm>
          <a:off x="4314809" y="2438407"/>
          <a:ext cx="699797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60 units</a:t>
          </a:r>
        </a:p>
      </dsp:txBody>
      <dsp:txXfrm>
        <a:off x="4314809" y="2438407"/>
        <a:ext cx="699797" cy="1810385"/>
      </dsp:txXfrm>
    </dsp:sp>
    <dsp:sp modelId="{7CB5CF85-68A0-E34D-AD6C-079AE5098EB1}">
      <dsp:nvSpPr>
        <dsp:cNvPr id="0" name=""/>
        <dsp:cNvSpPr/>
      </dsp:nvSpPr>
      <dsp:spPr>
        <a:xfrm>
          <a:off x="4458774" y="2036683"/>
          <a:ext cx="452596" cy="45259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C34F97-3140-7F4C-9B7A-90C6642B1000}">
      <dsp:nvSpPr>
        <dsp:cNvPr id="0" name=""/>
        <dsp:cNvSpPr/>
      </dsp:nvSpPr>
      <dsp:spPr>
        <a:xfrm>
          <a:off x="6175893" y="0"/>
          <a:ext cx="1049227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b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Process 4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6175893" y="0"/>
        <a:ext cx="1049227" cy="1810385"/>
      </dsp:txXfrm>
    </dsp:sp>
    <dsp:sp modelId="{EA5A6F59-EEEF-A748-9F42-56EEEE9E8A6A}">
      <dsp:nvSpPr>
        <dsp:cNvPr id="0" name=""/>
        <dsp:cNvSpPr/>
      </dsp:nvSpPr>
      <dsp:spPr>
        <a:xfrm>
          <a:off x="6465877" y="1752599"/>
          <a:ext cx="1071399" cy="102076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FEF3CB5-0C06-A047-8209-B9EF882DAB10}">
      <dsp:nvSpPr>
        <dsp:cNvPr id="0" name=""/>
        <dsp:cNvSpPr/>
      </dsp:nvSpPr>
      <dsp:spPr>
        <a:xfrm>
          <a:off x="6070841" y="2438407"/>
          <a:ext cx="699797" cy="1810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60 units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/>
        </a:p>
      </dsp:txBody>
      <dsp:txXfrm>
        <a:off x="6070841" y="2438407"/>
        <a:ext cx="699797" cy="1810385"/>
      </dsp:txXfrm>
    </dsp:sp>
    <dsp:sp modelId="{D72B345B-530F-294E-A92A-876AB54E5CEE}">
      <dsp:nvSpPr>
        <dsp:cNvPr id="0" name=""/>
        <dsp:cNvSpPr/>
      </dsp:nvSpPr>
      <dsp:spPr>
        <a:xfrm>
          <a:off x="6081926" y="2036683"/>
          <a:ext cx="452596" cy="45259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9/12/2020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9/12/2020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charset="-128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77AFEDD-2F9A-43EB-925E-0D8098C0C90B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251200" y="5562600"/>
            <a:ext cx="8636000" cy="990600"/>
          </a:xfr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12192000" cy="5410200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  <a:latin typeface="Book Antiqua" panose="02040602050305030304" pitchFamily="18" charset="0"/>
              </a:defRPr>
            </a:lvl1pPr>
            <a:lvl2pPr>
              <a:defRPr sz="2000">
                <a:solidFill>
                  <a:srgbClr val="002060"/>
                </a:solidFill>
                <a:latin typeface="Book Antiqua" panose="02040602050305030304" pitchFamily="18" charset="0"/>
              </a:defRPr>
            </a:lvl2pPr>
            <a:lvl3pPr>
              <a:defRPr sz="2000">
                <a:solidFill>
                  <a:srgbClr val="002060"/>
                </a:solidFill>
                <a:latin typeface="Book Antiqua" panose="02040602050305030304" pitchFamily="18" charset="0"/>
              </a:defRPr>
            </a:lvl3pPr>
            <a:lvl4pPr>
              <a:defRPr sz="2200">
                <a:solidFill>
                  <a:srgbClr val="002060"/>
                </a:solidFill>
                <a:latin typeface="Book Antiqua" panose="02040602050305030304" pitchFamily="18" charset="0"/>
              </a:defRPr>
            </a:lvl4pPr>
            <a:lvl5pPr>
              <a:buClrTx/>
              <a:defRPr>
                <a:solidFill>
                  <a:srgbClr val="002060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5975A-530D-40A4-801F-033EBF9137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8821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08744"/>
            <a:ext cx="12192000" cy="5465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A50023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A50023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-1589"/>
            <a:ext cx="12192000" cy="786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6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E03C1EC-F5CE-40CF-A566-0E44939A1D76}"/>
              </a:ext>
            </a:extLst>
          </p:cNvPr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6798958-CB66-4041-883D-F7549C5E68A2}"/>
              </a:ext>
            </a:extLst>
          </p:cNvPr>
          <p:cNvCxnSpPr/>
          <p:nvPr userDrawn="1"/>
        </p:nvCxnSpPr>
        <p:spPr bwMode="auto">
          <a:xfrm flipV="1">
            <a:off x="-452" y="6645449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57">
            <a:extLst>
              <a:ext uri="{FF2B5EF4-FFF2-40B4-BE49-F238E27FC236}">
                <a16:creationId xmlns:a16="http://schemas.microsoft.com/office/drawing/2014/main" id="{E0CC0C3F-9041-41DB-B503-B635905D90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1A76256-8C16-445C-9B9D-1CD8F9A0F4E5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7" name="Text Box 57">
            <a:extLst>
              <a:ext uri="{FF2B5EF4-FFF2-40B4-BE49-F238E27FC236}">
                <a16:creationId xmlns:a16="http://schemas.microsoft.com/office/drawing/2014/main" id="{14FF5591-3E99-4B67-B5A4-E62C70720AD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612" y="6523433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kern="120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ea typeface="ＭＳ Ｐゴシック" charset="-128"/>
                <a:cs typeface="+mn-cs"/>
              </a:rPr>
              <a:t>Lean Thinking:  4- Mixed Model Scheduling,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 Systems &amp; Operations Management.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88" r:id="rId4"/>
    <p:sldLayoutId id="2147483761" r:id="rId5"/>
    <p:sldLayoutId id="2147483762" r:id="rId6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50023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lang="en-US" sz="2400" dirty="0" smtClean="0">
          <a:solidFill>
            <a:srgbClr val="002060"/>
          </a:solidFill>
          <a:latin typeface="Book Antiqua" panose="02040602050305030304" pitchFamily="18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lang="en-US" sz="2400" dirty="0" smtClean="0">
          <a:solidFill>
            <a:srgbClr val="002060"/>
          </a:solidFill>
          <a:latin typeface="Book Antiqua" panose="02040602050305030304" pitchFamily="18" charset="0"/>
          <a:ea typeface="ＭＳ Ｐゴシック" pitchFamily="-65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lang="en-US" sz="2400" dirty="0" smtClean="0">
          <a:solidFill>
            <a:srgbClr val="002060"/>
          </a:solidFill>
          <a:latin typeface="Book Antiqua" panose="02040602050305030304" pitchFamily="18" charset="0"/>
          <a:ea typeface="ＭＳ Ｐゴシック" pitchFamily="-65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lang="en-US" sz="2400" dirty="0" smtClean="0">
          <a:solidFill>
            <a:srgbClr val="002060"/>
          </a:solidFill>
          <a:latin typeface="Book Antiqua" panose="02040602050305030304" pitchFamily="18" charset="0"/>
          <a:ea typeface="ＭＳ Ｐゴシック" pitchFamily="-65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2-Enabling</a:t>
            </a:r>
            <a:r>
              <a:rPr lang="en-US" sz="1200" b="1" i="1" baseline="0" dirty="0">
                <a:solidFill>
                  <a:srgbClr val="00B050"/>
                </a:solidFill>
              </a:rPr>
              <a:t> Flow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Lean Thinking:  2-Enabling Flow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charset="-128"/>
              </a:rPr>
              <a:t>Building Lean Systems</a:t>
            </a:r>
            <a:br>
              <a:rPr lang="en-US" dirty="0">
                <a:ea typeface="ＭＳ Ｐゴシック" charset="-128"/>
              </a:rPr>
            </a:br>
            <a:r>
              <a:rPr lang="en-US" dirty="0">
                <a:ea typeface="ＭＳ Ｐゴシック" charset="-128"/>
              </a:rPr>
              <a:t>5S, VA/NVA</a:t>
            </a:r>
          </a:p>
        </p:txBody>
      </p:sp>
      <p:pic>
        <p:nvPicPr>
          <p:cNvPr id="3" name="Picture 3" descr="pe02002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0939" y="1981200"/>
            <a:ext cx="2416175" cy="2419350"/>
          </a:xfrm>
          <a:prstGeom prst="rect">
            <a:avLst/>
          </a:prstGeom>
          <a:noFill/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604E917-6FE0-4D95-9E37-2393D1E0C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9722" y="6324600"/>
            <a:ext cx="9143999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Char char="v"/>
              <a:defRPr sz="2400">
                <a:solidFill>
                  <a:srgbClr val="1A1A70"/>
                </a:solidFill>
                <a:latin typeface="Book Antiqua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Symbol" pitchFamily="18" charset="2"/>
              <a:buChar char="-"/>
              <a:defRPr sz="20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Monotype Sorts" pitchFamily="2" charset="2"/>
              <a:buChar char="u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lang="en-US" sz="3200" dirty="0">
                <a:solidFill>
                  <a:schemeClr val="bg1"/>
                </a:solidFill>
                <a:latin typeface="Brush Script MT" panose="03060802040406070304" pitchFamily="66" charset="0"/>
              </a:rPr>
              <a:t>Ardavan Asef-Vaziri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Batch Process For Volpens, Ltd.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297488" y="2647950"/>
            <a:ext cx="666750" cy="438150"/>
            <a:chOff x="2580" y="1584"/>
            <a:chExt cx="420" cy="276"/>
          </a:xfrm>
        </p:grpSpPr>
        <p:sp>
          <p:nvSpPr>
            <p:cNvPr id="13425" name="Rectangle 4"/>
            <p:cNvSpPr>
              <a:spLocks noChangeArrowheads="1"/>
            </p:cNvSpPr>
            <p:nvPr/>
          </p:nvSpPr>
          <p:spPr bwMode="auto">
            <a:xfrm>
              <a:off x="2580" y="1584"/>
              <a:ext cx="420" cy="2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6" name="AutoShape 5"/>
            <p:cNvSpPr>
              <a:spLocks noChangeArrowheads="1"/>
            </p:cNvSpPr>
            <p:nvPr/>
          </p:nvSpPr>
          <p:spPr bwMode="auto">
            <a:xfrm rot="10800000" flipH="1">
              <a:off x="2663" y="1619"/>
              <a:ext cx="236" cy="200"/>
            </a:xfrm>
            <a:prstGeom prst="triangle">
              <a:avLst>
                <a:gd name="adj" fmla="val 49995"/>
              </a:avLst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982789" y="1962150"/>
            <a:ext cx="644525" cy="450850"/>
            <a:chOff x="720" y="1032"/>
            <a:chExt cx="406" cy="284"/>
          </a:xfrm>
        </p:grpSpPr>
        <p:sp>
          <p:nvSpPr>
            <p:cNvPr id="13423" name="Rectangle 7"/>
            <p:cNvSpPr>
              <a:spLocks noChangeArrowheads="1"/>
            </p:cNvSpPr>
            <p:nvPr/>
          </p:nvSpPr>
          <p:spPr bwMode="auto">
            <a:xfrm>
              <a:off x="720" y="1032"/>
              <a:ext cx="406" cy="2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4" name="AutoShape 8"/>
            <p:cNvSpPr>
              <a:spLocks noChangeArrowheads="1"/>
            </p:cNvSpPr>
            <p:nvPr/>
          </p:nvSpPr>
          <p:spPr bwMode="auto">
            <a:xfrm>
              <a:off x="785" y="1082"/>
              <a:ext cx="313" cy="202"/>
            </a:xfrm>
            <a:prstGeom prst="rightArrow">
              <a:avLst>
                <a:gd name="adj1" fmla="val 50000"/>
                <a:gd name="adj2" fmla="val 77482"/>
              </a:avLst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1982789" y="3219450"/>
            <a:ext cx="644525" cy="450850"/>
            <a:chOff x="720" y="2112"/>
            <a:chExt cx="406" cy="284"/>
          </a:xfrm>
        </p:grpSpPr>
        <p:sp>
          <p:nvSpPr>
            <p:cNvPr id="13421" name="Rectangle 10"/>
            <p:cNvSpPr>
              <a:spLocks noChangeArrowheads="1"/>
            </p:cNvSpPr>
            <p:nvPr/>
          </p:nvSpPr>
          <p:spPr bwMode="auto">
            <a:xfrm>
              <a:off x="720" y="2112"/>
              <a:ext cx="406" cy="2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2" name="AutoShape 11"/>
            <p:cNvSpPr>
              <a:spLocks noChangeArrowheads="1"/>
            </p:cNvSpPr>
            <p:nvPr/>
          </p:nvSpPr>
          <p:spPr bwMode="auto">
            <a:xfrm>
              <a:off x="785" y="2162"/>
              <a:ext cx="313" cy="202"/>
            </a:xfrm>
            <a:prstGeom prst="rightArrow">
              <a:avLst>
                <a:gd name="adj1" fmla="val 50000"/>
                <a:gd name="adj2" fmla="val 77482"/>
              </a:avLst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2878138" y="3200400"/>
            <a:ext cx="704850" cy="495300"/>
            <a:chOff x="1560" y="2148"/>
            <a:chExt cx="444" cy="276"/>
          </a:xfrm>
        </p:grpSpPr>
        <p:sp>
          <p:nvSpPr>
            <p:cNvPr id="13419" name="Rectangle 13"/>
            <p:cNvSpPr>
              <a:spLocks noChangeArrowheads="1"/>
            </p:cNvSpPr>
            <p:nvPr/>
          </p:nvSpPr>
          <p:spPr bwMode="auto">
            <a:xfrm>
              <a:off x="1560" y="2148"/>
              <a:ext cx="444" cy="2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20" name="Oval 14"/>
            <p:cNvSpPr>
              <a:spLocks noChangeArrowheads="1"/>
            </p:cNvSpPr>
            <p:nvPr/>
          </p:nvSpPr>
          <p:spPr bwMode="auto">
            <a:xfrm>
              <a:off x="1655" y="2168"/>
              <a:ext cx="236" cy="236"/>
            </a:xfrm>
            <a:prstGeom prst="ellipse">
              <a:avLst/>
            </a:prstGeom>
            <a:solidFill>
              <a:srgbClr val="00AE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9615488" y="5067300"/>
            <a:ext cx="609600" cy="419100"/>
            <a:chOff x="3240" y="3348"/>
            <a:chExt cx="432" cy="276"/>
          </a:xfrm>
        </p:grpSpPr>
        <p:sp>
          <p:nvSpPr>
            <p:cNvPr id="13417" name="Rectangle 16"/>
            <p:cNvSpPr>
              <a:spLocks noChangeArrowheads="1"/>
            </p:cNvSpPr>
            <p:nvPr/>
          </p:nvSpPr>
          <p:spPr bwMode="auto">
            <a:xfrm>
              <a:off x="3240" y="3348"/>
              <a:ext cx="432" cy="2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8" name="Rectangle 17"/>
            <p:cNvSpPr>
              <a:spLocks noChangeArrowheads="1"/>
            </p:cNvSpPr>
            <p:nvPr/>
          </p:nvSpPr>
          <p:spPr bwMode="auto">
            <a:xfrm>
              <a:off x="3383" y="3374"/>
              <a:ext cx="140" cy="224"/>
            </a:xfrm>
            <a:prstGeom prst="rect">
              <a:avLst/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2878138" y="1962150"/>
            <a:ext cx="704850" cy="438150"/>
            <a:chOff x="1560" y="2148"/>
            <a:chExt cx="444" cy="276"/>
          </a:xfrm>
        </p:grpSpPr>
        <p:sp>
          <p:nvSpPr>
            <p:cNvPr id="13415" name="Rectangle 19"/>
            <p:cNvSpPr>
              <a:spLocks noChangeArrowheads="1"/>
            </p:cNvSpPr>
            <p:nvPr/>
          </p:nvSpPr>
          <p:spPr bwMode="auto">
            <a:xfrm>
              <a:off x="1560" y="2148"/>
              <a:ext cx="444" cy="2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6" name="Oval 20"/>
            <p:cNvSpPr>
              <a:spLocks noChangeArrowheads="1"/>
            </p:cNvSpPr>
            <p:nvPr/>
          </p:nvSpPr>
          <p:spPr bwMode="auto">
            <a:xfrm>
              <a:off x="1655" y="2168"/>
              <a:ext cx="236" cy="236"/>
            </a:xfrm>
            <a:prstGeom prst="ellipse">
              <a:avLst/>
            </a:prstGeom>
            <a:solidFill>
              <a:srgbClr val="00AE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3811588" y="3200400"/>
            <a:ext cx="666750" cy="476250"/>
            <a:chOff x="3840" y="2760"/>
            <a:chExt cx="360" cy="240"/>
          </a:xfrm>
        </p:grpSpPr>
        <p:sp>
          <p:nvSpPr>
            <p:cNvPr id="13413" name="Rectangle 22"/>
            <p:cNvSpPr>
              <a:spLocks noChangeArrowheads="1"/>
            </p:cNvSpPr>
            <p:nvPr/>
          </p:nvSpPr>
          <p:spPr bwMode="auto">
            <a:xfrm>
              <a:off x="3840" y="2760"/>
              <a:ext cx="36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4" name="Freeform 23"/>
            <p:cNvSpPr>
              <a:spLocks/>
            </p:cNvSpPr>
            <p:nvPr/>
          </p:nvSpPr>
          <p:spPr bwMode="auto">
            <a:xfrm>
              <a:off x="3972" y="2784"/>
              <a:ext cx="108" cy="192"/>
            </a:xfrm>
            <a:custGeom>
              <a:avLst/>
              <a:gdLst>
                <a:gd name="T0" fmla="*/ 0 w 156"/>
                <a:gd name="T1" fmla="*/ 0 h 252"/>
                <a:gd name="T2" fmla="*/ 0 w 156"/>
                <a:gd name="T3" fmla="*/ 252 h 252"/>
                <a:gd name="T4" fmla="*/ 96 w 156"/>
                <a:gd name="T5" fmla="*/ 240 h 252"/>
                <a:gd name="T6" fmla="*/ 156 w 156"/>
                <a:gd name="T7" fmla="*/ 156 h 252"/>
                <a:gd name="T8" fmla="*/ 144 w 156"/>
                <a:gd name="T9" fmla="*/ 60 h 252"/>
                <a:gd name="T10" fmla="*/ 72 w 156"/>
                <a:gd name="T11" fmla="*/ 0 h 252"/>
                <a:gd name="T12" fmla="*/ 0 w 156"/>
                <a:gd name="T13" fmla="*/ 0 h 2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6"/>
                <a:gd name="T22" fmla="*/ 0 h 252"/>
                <a:gd name="T23" fmla="*/ 156 w 156"/>
                <a:gd name="T24" fmla="*/ 252 h 2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6" h="252">
                  <a:moveTo>
                    <a:pt x="0" y="0"/>
                  </a:moveTo>
                  <a:lnTo>
                    <a:pt x="0" y="252"/>
                  </a:lnTo>
                  <a:lnTo>
                    <a:pt x="96" y="240"/>
                  </a:lnTo>
                  <a:lnTo>
                    <a:pt x="156" y="156"/>
                  </a:lnTo>
                  <a:lnTo>
                    <a:pt x="144" y="60"/>
                  </a:lnTo>
                  <a:lnTo>
                    <a:pt x="7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3773488" y="1943100"/>
            <a:ext cx="666750" cy="476250"/>
            <a:chOff x="3840" y="2760"/>
            <a:chExt cx="360" cy="240"/>
          </a:xfrm>
        </p:grpSpPr>
        <p:sp>
          <p:nvSpPr>
            <p:cNvPr id="13411" name="Rectangle 25"/>
            <p:cNvSpPr>
              <a:spLocks noChangeArrowheads="1"/>
            </p:cNvSpPr>
            <p:nvPr/>
          </p:nvSpPr>
          <p:spPr bwMode="auto">
            <a:xfrm>
              <a:off x="3840" y="2760"/>
              <a:ext cx="36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2" name="Freeform 26"/>
            <p:cNvSpPr>
              <a:spLocks/>
            </p:cNvSpPr>
            <p:nvPr/>
          </p:nvSpPr>
          <p:spPr bwMode="auto">
            <a:xfrm>
              <a:off x="3972" y="2784"/>
              <a:ext cx="108" cy="192"/>
            </a:xfrm>
            <a:custGeom>
              <a:avLst/>
              <a:gdLst>
                <a:gd name="T0" fmla="*/ 0 w 156"/>
                <a:gd name="T1" fmla="*/ 0 h 252"/>
                <a:gd name="T2" fmla="*/ 0 w 156"/>
                <a:gd name="T3" fmla="*/ 252 h 252"/>
                <a:gd name="T4" fmla="*/ 96 w 156"/>
                <a:gd name="T5" fmla="*/ 240 h 252"/>
                <a:gd name="T6" fmla="*/ 156 w 156"/>
                <a:gd name="T7" fmla="*/ 156 h 252"/>
                <a:gd name="T8" fmla="*/ 144 w 156"/>
                <a:gd name="T9" fmla="*/ 60 h 252"/>
                <a:gd name="T10" fmla="*/ 72 w 156"/>
                <a:gd name="T11" fmla="*/ 0 h 252"/>
                <a:gd name="T12" fmla="*/ 0 w 156"/>
                <a:gd name="T13" fmla="*/ 0 h 2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6"/>
                <a:gd name="T22" fmla="*/ 0 h 252"/>
                <a:gd name="T23" fmla="*/ 156 w 156"/>
                <a:gd name="T24" fmla="*/ 252 h 2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6" h="252">
                  <a:moveTo>
                    <a:pt x="0" y="0"/>
                  </a:moveTo>
                  <a:lnTo>
                    <a:pt x="0" y="252"/>
                  </a:lnTo>
                  <a:lnTo>
                    <a:pt x="96" y="240"/>
                  </a:lnTo>
                  <a:lnTo>
                    <a:pt x="156" y="156"/>
                  </a:lnTo>
                  <a:lnTo>
                    <a:pt x="144" y="60"/>
                  </a:lnTo>
                  <a:lnTo>
                    <a:pt x="7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27"/>
          <p:cNvGrpSpPr>
            <a:grpSpLocks/>
          </p:cNvGrpSpPr>
          <p:nvPr/>
        </p:nvGrpSpPr>
        <p:grpSpPr bwMode="auto">
          <a:xfrm rot="2125192">
            <a:off x="4687889" y="2057400"/>
            <a:ext cx="644525" cy="450850"/>
            <a:chOff x="720" y="1032"/>
            <a:chExt cx="406" cy="284"/>
          </a:xfrm>
        </p:grpSpPr>
        <p:sp>
          <p:nvSpPr>
            <p:cNvPr id="13409" name="Rectangle 28"/>
            <p:cNvSpPr>
              <a:spLocks noChangeArrowheads="1"/>
            </p:cNvSpPr>
            <p:nvPr/>
          </p:nvSpPr>
          <p:spPr bwMode="auto">
            <a:xfrm>
              <a:off x="720" y="1032"/>
              <a:ext cx="406" cy="2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10" name="AutoShape 29"/>
            <p:cNvSpPr>
              <a:spLocks noChangeArrowheads="1"/>
            </p:cNvSpPr>
            <p:nvPr/>
          </p:nvSpPr>
          <p:spPr bwMode="auto">
            <a:xfrm>
              <a:off x="785" y="1082"/>
              <a:ext cx="313" cy="202"/>
            </a:xfrm>
            <a:prstGeom prst="rightArrow">
              <a:avLst>
                <a:gd name="adj1" fmla="val 50000"/>
                <a:gd name="adj2" fmla="val 77482"/>
              </a:avLst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30"/>
          <p:cNvGrpSpPr>
            <a:grpSpLocks/>
          </p:cNvGrpSpPr>
          <p:nvPr/>
        </p:nvGrpSpPr>
        <p:grpSpPr bwMode="auto">
          <a:xfrm rot="-1403349">
            <a:off x="4649789" y="3181350"/>
            <a:ext cx="644525" cy="450850"/>
            <a:chOff x="720" y="2112"/>
            <a:chExt cx="406" cy="284"/>
          </a:xfrm>
        </p:grpSpPr>
        <p:sp>
          <p:nvSpPr>
            <p:cNvPr id="13407" name="Rectangle 31"/>
            <p:cNvSpPr>
              <a:spLocks noChangeArrowheads="1"/>
            </p:cNvSpPr>
            <p:nvPr/>
          </p:nvSpPr>
          <p:spPr bwMode="auto">
            <a:xfrm>
              <a:off x="720" y="2112"/>
              <a:ext cx="406" cy="2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08" name="AutoShape 32"/>
            <p:cNvSpPr>
              <a:spLocks noChangeArrowheads="1"/>
            </p:cNvSpPr>
            <p:nvPr/>
          </p:nvSpPr>
          <p:spPr bwMode="auto">
            <a:xfrm>
              <a:off x="785" y="2162"/>
              <a:ext cx="313" cy="202"/>
            </a:xfrm>
            <a:prstGeom prst="rightArrow">
              <a:avLst>
                <a:gd name="adj1" fmla="val 50000"/>
                <a:gd name="adj2" fmla="val 77482"/>
              </a:avLst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33"/>
          <p:cNvGrpSpPr>
            <a:grpSpLocks/>
          </p:cNvGrpSpPr>
          <p:nvPr/>
        </p:nvGrpSpPr>
        <p:grpSpPr bwMode="auto">
          <a:xfrm>
            <a:off x="9653588" y="2571750"/>
            <a:ext cx="666750" cy="438150"/>
            <a:chOff x="2580" y="1584"/>
            <a:chExt cx="420" cy="276"/>
          </a:xfrm>
        </p:grpSpPr>
        <p:sp>
          <p:nvSpPr>
            <p:cNvPr id="13405" name="Rectangle 34"/>
            <p:cNvSpPr>
              <a:spLocks noChangeArrowheads="1"/>
            </p:cNvSpPr>
            <p:nvPr/>
          </p:nvSpPr>
          <p:spPr bwMode="auto">
            <a:xfrm>
              <a:off x="2580" y="1584"/>
              <a:ext cx="420" cy="2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06" name="AutoShape 35"/>
            <p:cNvSpPr>
              <a:spLocks noChangeArrowheads="1"/>
            </p:cNvSpPr>
            <p:nvPr/>
          </p:nvSpPr>
          <p:spPr bwMode="auto">
            <a:xfrm rot="10800000" flipH="1">
              <a:off x="2663" y="1619"/>
              <a:ext cx="236" cy="200"/>
            </a:xfrm>
            <a:prstGeom prst="triangle">
              <a:avLst>
                <a:gd name="adj" fmla="val 49995"/>
              </a:avLst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36"/>
          <p:cNvGrpSpPr>
            <a:grpSpLocks/>
          </p:cNvGrpSpPr>
          <p:nvPr/>
        </p:nvGrpSpPr>
        <p:grpSpPr bwMode="auto">
          <a:xfrm rot="-1732579">
            <a:off x="6116639" y="2095500"/>
            <a:ext cx="644525" cy="450850"/>
            <a:chOff x="720" y="1032"/>
            <a:chExt cx="406" cy="284"/>
          </a:xfrm>
        </p:grpSpPr>
        <p:sp>
          <p:nvSpPr>
            <p:cNvPr id="13403" name="Rectangle 37"/>
            <p:cNvSpPr>
              <a:spLocks noChangeArrowheads="1"/>
            </p:cNvSpPr>
            <p:nvPr/>
          </p:nvSpPr>
          <p:spPr bwMode="auto">
            <a:xfrm>
              <a:off x="720" y="1032"/>
              <a:ext cx="406" cy="2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04" name="AutoShape 38"/>
            <p:cNvSpPr>
              <a:spLocks noChangeArrowheads="1"/>
            </p:cNvSpPr>
            <p:nvPr/>
          </p:nvSpPr>
          <p:spPr bwMode="auto">
            <a:xfrm>
              <a:off x="785" y="1082"/>
              <a:ext cx="313" cy="202"/>
            </a:xfrm>
            <a:prstGeom prst="rightArrow">
              <a:avLst>
                <a:gd name="adj1" fmla="val 50000"/>
                <a:gd name="adj2" fmla="val 77482"/>
              </a:avLst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39"/>
          <p:cNvGrpSpPr>
            <a:grpSpLocks/>
          </p:cNvGrpSpPr>
          <p:nvPr/>
        </p:nvGrpSpPr>
        <p:grpSpPr bwMode="auto">
          <a:xfrm rot="2011143">
            <a:off x="6154739" y="3086100"/>
            <a:ext cx="644525" cy="450850"/>
            <a:chOff x="720" y="2112"/>
            <a:chExt cx="406" cy="284"/>
          </a:xfrm>
        </p:grpSpPr>
        <p:sp>
          <p:nvSpPr>
            <p:cNvPr id="13401" name="Rectangle 40"/>
            <p:cNvSpPr>
              <a:spLocks noChangeArrowheads="1"/>
            </p:cNvSpPr>
            <p:nvPr/>
          </p:nvSpPr>
          <p:spPr bwMode="auto">
            <a:xfrm>
              <a:off x="720" y="2112"/>
              <a:ext cx="406" cy="2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02" name="AutoShape 41"/>
            <p:cNvSpPr>
              <a:spLocks noChangeArrowheads="1"/>
            </p:cNvSpPr>
            <p:nvPr/>
          </p:nvSpPr>
          <p:spPr bwMode="auto">
            <a:xfrm>
              <a:off x="785" y="2162"/>
              <a:ext cx="313" cy="202"/>
            </a:xfrm>
            <a:prstGeom prst="rightArrow">
              <a:avLst>
                <a:gd name="adj1" fmla="val 50000"/>
                <a:gd name="adj2" fmla="val 77482"/>
              </a:avLst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" name="Group 42"/>
          <p:cNvGrpSpPr>
            <a:grpSpLocks/>
          </p:cNvGrpSpPr>
          <p:nvPr/>
        </p:nvGrpSpPr>
        <p:grpSpPr bwMode="auto">
          <a:xfrm>
            <a:off x="7031038" y="3181350"/>
            <a:ext cx="704850" cy="495300"/>
            <a:chOff x="1560" y="2148"/>
            <a:chExt cx="444" cy="276"/>
          </a:xfrm>
        </p:grpSpPr>
        <p:sp>
          <p:nvSpPr>
            <p:cNvPr id="13399" name="Rectangle 43"/>
            <p:cNvSpPr>
              <a:spLocks noChangeArrowheads="1"/>
            </p:cNvSpPr>
            <p:nvPr/>
          </p:nvSpPr>
          <p:spPr bwMode="auto">
            <a:xfrm>
              <a:off x="1560" y="2148"/>
              <a:ext cx="444" cy="2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00" name="Oval 44"/>
            <p:cNvSpPr>
              <a:spLocks noChangeArrowheads="1"/>
            </p:cNvSpPr>
            <p:nvPr/>
          </p:nvSpPr>
          <p:spPr bwMode="auto">
            <a:xfrm>
              <a:off x="1655" y="2168"/>
              <a:ext cx="236" cy="236"/>
            </a:xfrm>
            <a:prstGeom prst="ellipse">
              <a:avLst/>
            </a:prstGeom>
            <a:solidFill>
              <a:srgbClr val="00AE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45"/>
          <p:cNvGrpSpPr>
            <a:grpSpLocks/>
          </p:cNvGrpSpPr>
          <p:nvPr/>
        </p:nvGrpSpPr>
        <p:grpSpPr bwMode="auto">
          <a:xfrm>
            <a:off x="7031038" y="1943100"/>
            <a:ext cx="704850" cy="438150"/>
            <a:chOff x="1560" y="2148"/>
            <a:chExt cx="444" cy="276"/>
          </a:xfrm>
        </p:grpSpPr>
        <p:sp>
          <p:nvSpPr>
            <p:cNvPr id="13397" name="Rectangle 46"/>
            <p:cNvSpPr>
              <a:spLocks noChangeArrowheads="1"/>
            </p:cNvSpPr>
            <p:nvPr/>
          </p:nvSpPr>
          <p:spPr bwMode="auto">
            <a:xfrm>
              <a:off x="1560" y="2148"/>
              <a:ext cx="444" cy="2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98" name="Oval 47"/>
            <p:cNvSpPr>
              <a:spLocks noChangeArrowheads="1"/>
            </p:cNvSpPr>
            <p:nvPr/>
          </p:nvSpPr>
          <p:spPr bwMode="auto">
            <a:xfrm>
              <a:off x="1655" y="2168"/>
              <a:ext cx="236" cy="236"/>
            </a:xfrm>
            <a:prstGeom prst="ellipse">
              <a:avLst/>
            </a:prstGeom>
            <a:solidFill>
              <a:srgbClr val="00AE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48"/>
          <p:cNvGrpSpPr>
            <a:grpSpLocks/>
          </p:cNvGrpSpPr>
          <p:nvPr/>
        </p:nvGrpSpPr>
        <p:grpSpPr bwMode="auto">
          <a:xfrm>
            <a:off x="7964488" y="3181350"/>
            <a:ext cx="666750" cy="476250"/>
            <a:chOff x="3840" y="2760"/>
            <a:chExt cx="360" cy="240"/>
          </a:xfrm>
        </p:grpSpPr>
        <p:sp>
          <p:nvSpPr>
            <p:cNvPr id="13395" name="Rectangle 49"/>
            <p:cNvSpPr>
              <a:spLocks noChangeArrowheads="1"/>
            </p:cNvSpPr>
            <p:nvPr/>
          </p:nvSpPr>
          <p:spPr bwMode="auto">
            <a:xfrm>
              <a:off x="3840" y="2760"/>
              <a:ext cx="36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96" name="Freeform 50"/>
            <p:cNvSpPr>
              <a:spLocks/>
            </p:cNvSpPr>
            <p:nvPr/>
          </p:nvSpPr>
          <p:spPr bwMode="auto">
            <a:xfrm>
              <a:off x="3972" y="2784"/>
              <a:ext cx="108" cy="192"/>
            </a:xfrm>
            <a:custGeom>
              <a:avLst/>
              <a:gdLst>
                <a:gd name="T0" fmla="*/ 0 w 156"/>
                <a:gd name="T1" fmla="*/ 0 h 252"/>
                <a:gd name="T2" fmla="*/ 0 w 156"/>
                <a:gd name="T3" fmla="*/ 252 h 252"/>
                <a:gd name="T4" fmla="*/ 96 w 156"/>
                <a:gd name="T5" fmla="*/ 240 h 252"/>
                <a:gd name="T6" fmla="*/ 156 w 156"/>
                <a:gd name="T7" fmla="*/ 156 h 252"/>
                <a:gd name="T8" fmla="*/ 144 w 156"/>
                <a:gd name="T9" fmla="*/ 60 h 252"/>
                <a:gd name="T10" fmla="*/ 72 w 156"/>
                <a:gd name="T11" fmla="*/ 0 h 252"/>
                <a:gd name="T12" fmla="*/ 0 w 156"/>
                <a:gd name="T13" fmla="*/ 0 h 2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6"/>
                <a:gd name="T22" fmla="*/ 0 h 252"/>
                <a:gd name="T23" fmla="*/ 156 w 156"/>
                <a:gd name="T24" fmla="*/ 252 h 2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6" h="252">
                  <a:moveTo>
                    <a:pt x="0" y="0"/>
                  </a:moveTo>
                  <a:lnTo>
                    <a:pt x="0" y="252"/>
                  </a:lnTo>
                  <a:lnTo>
                    <a:pt x="96" y="240"/>
                  </a:lnTo>
                  <a:lnTo>
                    <a:pt x="156" y="156"/>
                  </a:lnTo>
                  <a:lnTo>
                    <a:pt x="144" y="60"/>
                  </a:lnTo>
                  <a:lnTo>
                    <a:pt x="7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51"/>
          <p:cNvGrpSpPr>
            <a:grpSpLocks/>
          </p:cNvGrpSpPr>
          <p:nvPr/>
        </p:nvGrpSpPr>
        <p:grpSpPr bwMode="auto">
          <a:xfrm>
            <a:off x="7983538" y="1924050"/>
            <a:ext cx="666750" cy="476250"/>
            <a:chOff x="3840" y="2760"/>
            <a:chExt cx="360" cy="240"/>
          </a:xfrm>
        </p:grpSpPr>
        <p:sp>
          <p:nvSpPr>
            <p:cNvPr id="13393" name="Rectangle 52"/>
            <p:cNvSpPr>
              <a:spLocks noChangeArrowheads="1"/>
            </p:cNvSpPr>
            <p:nvPr/>
          </p:nvSpPr>
          <p:spPr bwMode="auto">
            <a:xfrm>
              <a:off x="3840" y="2760"/>
              <a:ext cx="360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94" name="Freeform 53"/>
            <p:cNvSpPr>
              <a:spLocks/>
            </p:cNvSpPr>
            <p:nvPr/>
          </p:nvSpPr>
          <p:spPr bwMode="auto">
            <a:xfrm>
              <a:off x="3972" y="2784"/>
              <a:ext cx="108" cy="192"/>
            </a:xfrm>
            <a:custGeom>
              <a:avLst/>
              <a:gdLst>
                <a:gd name="T0" fmla="*/ 0 w 156"/>
                <a:gd name="T1" fmla="*/ 0 h 252"/>
                <a:gd name="T2" fmla="*/ 0 w 156"/>
                <a:gd name="T3" fmla="*/ 252 h 252"/>
                <a:gd name="T4" fmla="*/ 96 w 156"/>
                <a:gd name="T5" fmla="*/ 240 h 252"/>
                <a:gd name="T6" fmla="*/ 156 w 156"/>
                <a:gd name="T7" fmla="*/ 156 h 252"/>
                <a:gd name="T8" fmla="*/ 144 w 156"/>
                <a:gd name="T9" fmla="*/ 60 h 252"/>
                <a:gd name="T10" fmla="*/ 72 w 156"/>
                <a:gd name="T11" fmla="*/ 0 h 252"/>
                <a:gd name="T12" fmla="*/ 0 w 156"/>
                <a:gd name="T13" fmla="*/ 0 h 2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6"/>
                <a:gd name="T22" fmla="*/ 0 h 252"/>
                <a:gd name="T23" fmla="*/ 156 w 156"/>
                <a:gd name="T24" fmla="*/ 252 h 2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6" h="252">
                  <a:moveTo>
                    <a:pt x="0" y="0"/>
                  </a:moveTo>
                  <a:lnTo>
                    <a:pt x="0" y="252"/>
                  </a:lnTo>
                  <a:lnTo>
                    <a:pt x="96" y="240"/>
                  </a:lnTo>
                  <a:lnTo>
                    <a:pt x="156" y="156"/>
                  </a:lnTo>
                  <a:lnTo>
                    <a:pt x="144" y="60"/>
                  </a:lnTo>
                  <a:lnTo>
                    <a:pt x="7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" name="Group 54"/>
          <p:cNvGrpSpPr>
            <a:grpSpLocks/>
          </p:cNvGrpSpPr>
          <p:nvPr/>
        </p:nvGrpSpPr>
        <p:grpSpPr bwMode="auto">
          <a:xfrm rot="2125192">
            <a:off x="8859839" y="2095500"/>
            <a:ext cx="644525" cy="450850"/>
            <a:chOff x="720" y="1032"/>
            <a:chExt cx="406" cy="284"/>
          </a:xfrm>
        </p:grpSpPr>
        <p:sp>
          <p:nvSpPr>
            <p:cNvPr id="13391" name="Rectangle 55"/>
            <p:cNvSpPr>
              <a:spLocks noChangeArrowheads="1"/>
            </p:cNvSpPr>
            <p:nvPr/>
          </p:nvSpPr>
          <p:spPr bwMode="auto">
            <a:xfrm>
              <a:off x="720" y="1032"/>
              <a:ext cx="406" cy="2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92" name="AutoShape 56"/>
            <p:cNvSpPr>
              <a:spLocks noChangeArrowheads="1"/>
            </p:cNvSpPr>
            <p:nvPr/>
          </p:nvSpPr>
          <p:spPr bwMode="auto">
            <a:xfrm>
              <a:off x="785" y="1082"/>
              <a:ext cx="313" cy="202"/>
            </a:xfrm>
            <a:prstGeom prst="rightArrow">
              <a:avLst>
                <a:gd name="adj1" fmla="val 50000"/>
                <a:gd name="adj2" fmla="val 77482"/>
              </a:avLst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57"/>
          <p:cNvGrpSpPr>
            <a:grpSpLocks/>
          </p:cNvGrpSpPr>
          <p:nvPr/>
        </p:nvGrpSpPr>
        <p:grpSpPr bwMode="auto">
          <a:xfrm rot="-1403349">
            <a:off x="8840789" y="3048000"/>
            <a:ext cx="644525" cy="450850"/>
            <a:chOff x="720" y="2112"/>
            <a:chExt cx="406" cy="284"/>
          </a:xfrm>
        </p:grpSpPr>
        <p:sp>
          <p:nvSpPr>
            <p:cNvPr id="13389" name="Rectangle 58"/>
            <p:cNvSpPr>
              <a:spLocks noChangeArrowheads="1"/>
            </p:cNvSpPr>
            <p:nvPr/>
          </p:nvSpPr>
          <p:spPr bwMode="auto">
            <a:xfrm>
              <a:off x="720" y="2112"/>
              <a:ext cx="406" cy="2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90" name="AutoShape 59"/>
            <p:cNvSpPr>
              <a:spLocks noChangeArrowheads="1"/>
            </p:cNvSpPr>
            <p:nvPr/>
          </p:nvSpPr>
          <p:spPr bwMode="auto">
            <a:xfrm>
              <a:off x="785" y="2162"/>
              <a:ext cx="313" cy="202"/>
            </a:xfrm>
            <a:prstGeom prst="rightArrow">
              <a:avLst>
                <a:gd name="adj1" fmla="val 50000"/>
                <a:gd name="adj2" fmla="val 77482"/>
              </a:avLst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34" name="Rectangle 60"/>
          <p:cNvSpPr>
            <a:spLocks noChangeArrowheads="1"/>
          </p:cNvSpPr>
          <p:nvPr/>
        </p:nvSpPr>
        <p:spPr bwMode="auto">
          <a:xfrm>
            <a:off x="4364038" y="4095750"/>
            <a:ext cx="1350962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/>
              <a:t>Production</a:t>
            </a:r>
          </a:p>
          <a:p>
            <a:pPr eaLnBrk="0" hangingPunct="0"/>
            <a:r>
              <a:rPr lang="en-US"/>
              <a:t>Scheduler</a:t>
            </a:r>
            <a:endParaRPr lang="en-US" sz="2400"/>
          </a:p>
        </p:txBody>
      </p:sp>
      <p:sp>
        <p:nvSpPr>
          <p:cNvPr id="13335" name="Rectangle 61"/>
          <p:cNvSpPr>
            <a:spLocks noChangeArrowheads="1"/>
          </p:cNvSpPr>
          <p:nvPr/>
        </p:nvSpPr>
        <p:spPr bwMode="auto">
          <a:xfrm>
            <a:off x="2154238" y="5429250"/>
            <a:ext cx="106680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/>
              <a:t>Raw</a:t>
            </a:r>
          </a:p>
          <a:p>
            <a:pPr eaLnBrk="0" hangingPunct="0"/>
            <a:r>
              <a:rPr lang="en-US"/>
              <a:t>Materials</a:t>
            </a:r>
            <a:endParaRPr lang="en-US" sz="2400"/>
          </a:p>
        </p:txBody>
      </p:sp>
      <p:grpSp>
        <p:nvGrpSpPr>
          <p:cNvPr id="21" name="Group 62"/>
          <p:cNvGrpSpPr>
            <a:grpSpLocks/>
          </p:cNvGrpSpPr>
          <p:nvPr/>
        </p:nvGrpSpPr>
        <p:grpSpPr bwMode="auto">
          <a:xfrm rot="5400000">
            <a:off x="9653588" y="3390901"/>
            <a:ext cx="644525" cy="450850"/>
            <a:chOff x="720" y="2112"/>
            <a:chExt cx="406" cy="284"/>
          </a:xfrm>
        </p:grpSpPr>
        <p:sp>
          <p:nvSpPr>
            <p:cNvPr id="13387" name="Rectangle 63"/>
            <p:cNvSpPr>
              <a:spLocks noChangeArrowheads="1"/>
            </p:cNvSpPr>
            <p:nvPr/>
          </p:nvSpPr>
          <p:spPr bwMode="auto">
            <a:xfrm>
              <a:off x="720" y="2112"/>
              <a:ext cx="406" cy="2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8" name="AutoShape 64"/>
            <p:cNvSpPr>
              <a:spLocks noChangeArrowheads="1"/>
            </p:cNvSpPr>
            <p:nvPr/>
          </p:nvSpPr>
          <p:spPr bwMode="auto">
            <a:xfrm>
              <a:off x="785" y="2162"/>
              <a:ext cx="313" cy="202"/>
            </a:xfrm>
            <a:prstGeom prst="rightArrow">
              <a:avLst>
                <a:gd name="adj1" fmla="val 50000"/>
                <a:gd name="adj2" fmla="val 77482"/>
              </a:avLst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" name="Group 65"/>
          <p:cNvGrpSpPr>
            <a:grpSpLocks/>
          </p:cNvGrpSpPr>
          <p:nvPr/>
        </p:nvGrpSpPr>
        <p:grpSpPr bwMode="auto">
          <a:xfrm>
            <a:off x="9596438" y="4362450"/>
            <a:ext cx="704850" cy="495300"/>
            <a:chOff x="1560" y="2148"/>
            <a:chExt cx="444" cy="276"/>
          </a:xfrm>
        </p:grpSpPr>
        <p:sp>
          <p:nvSpPr>
            <p:cNvPr id="13385" name="Rectangle 66"/>
            <p:cNvSpPr>
              <a:spLocks noChangeArrowheads="1"/>
            </p:cNvSpPr>
            <p:nvPr/>
          </p:nvSpPr>
          <p:spPr bwMode="auto">
            <a:xfrm>
              <a:off x="1560" y="2148"/>
              <a:ext cx="444" cy="2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6" name="Oval 67"/>
            <p:cNvSpPr>
              <a:spLocks noChangeArrowheads="1"/>
            </p:cNvSpPr>
            <p:nvPr/>
          </p:nvSpPr>
          <p:spPr bwMode="auto">
            <a:xfrm>
              <a:off x="1655" y="2168"/>
              <a:ext cx="236" cy="236"/>
            </a:xfrm>
            <a:prstGeom prst="ellipse">
              <a:avLst/>
            </a:prstGeom>
            <a:solidFill>
              <a:srgbClr val="00AE0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38" name="Rectangle 68"/>
          <p:cNvSpPr>
            <a:spLocks noChangeArrowheads="1"/>
          </p:cNvSpPr>
          <p:nvPr/>
        </p:nvSpPr>
        <p:spPr bwMode="auto">
          <a:xfrm>
            <a:off x="9386888" y="5676900"/>
            <a:ext cx="106680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/>
              <a:t>Finished</a:t>
            </a:r>
          </a:p>
          <a:p>
            <a:pPr eaLnBrk="0" hangingPunct="0"/>
            <a:r>
              <a:rPr lang="en-US"/>
              <a:t>Goods</a:t>
            </a:r>
            <a:endParaRPr lang="en-US" sz="2400"/>
          </a:p>
        </p:txBody>
      </p:sp>
      <p:sp>
        <p:nvSpPr>
          <p:cNvPr id="13339" name="Freeform 69"/>
          <p:cNvSpPr>
            <a:spLocks/>
          </p:cNvSpPr>
          <p:nvPr/>
        </p:nvSpPr>
        <p:spPr bwMode="auto">
          <a:xfrm flipV="1">
            <a:off x="2687638" y="2133600"/>
            <a:ext cx="209550" cy="2152650"/>
          </a:xfrm>
          <a:custGeom>
            <a:avLst/>
            <a:gdLst>
              <a:gd name="T0" fmla="*/ 0 w 96"/>
              <a:gd name="T1" fmla="*/ 0 h 1104"/>
              <a:gd name="T2" fmla="*/ 0 w 96"/>
              <a:gd name="T3" fmla="*/ 1104 h 1104"/>
              <a:gd name="T4" fmla="*/ 96 w 96"/>
              <a:gd name="T5" fmla="*/ 1104 h 1104"/>
              <a:gd name="T6" fmla="*/ 0 60000 65536"/>
              <a:gd name="T7" fmla="*/ 0 60000 65536"/>
              <a:gd name="T8" fmla="*/ 0 60000 65536"/>
              <a:gd name="T9" fmla="*/ 0 w 96"/>
              <a:gd name="T10" fmla="*/ 0 h 1104"/>
              <a:gd name="T11" fmla="*/ 96 w 96"/>
              <a:gd name="T12" fmla="*/ 1104 h 11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1104">
                <a:moveTo>
                  <a:pt x="0" y="0"/>
                </a:moveTo>
                <a:lnTo>
                  <a:pt x="0" y="1104"/>
                </a:lnTo>
                <a:lnTo>
                  <a:pt x="96" y="110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0" name="Line 70"/>
          <p:cNvSpPr>
            <a:spLocks noChangeShapeType="1"/>
          </p:cNvSpPr>
          <p:nvPr/>
        </p:nvSpPr>
        <p:spPr bwMode="auto">
          <a:xfrm>
            <a:off x="2687638" y="3448050"/>
            <a:ext cx="19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1" name="Freeform 71"/>
          <p:cNvSpPr>
            <a:spLocks/>
          </p:cNvSpPr>
          <p:nvPr/>
        </p:nvSpPr>
        <p:spPr bwMode="auto">
          <a:xfrm>
            <a:off x="1754188" y="2190750"/>
            <a:ext cx="2590800" cy="2228850"/>
          </a:xfrm>
          <a:custGeom>
            <a:avLst/>
            <a:gdLst>
              <a:gd name="T0" fmla="*/ 2136 w 2136"/>
              <a:gd name="T1" fmla="*/ 1404 h 1404"/>
              <a:gd name="T2" fmla="*/ 0 w 2136"/>
              <a:gd name="T3" fmla="*/ 1404 h 1404"/>
              <a:gd name="T4" fmla="*/ 0 w 2136"/>
              <a:gd name="T5" fmla="*/ 0 h 1404"/>
              <a:gd name="T6" fmla="*/ 144 w 2136"/>
              <a:gd name="T7" fmla="*/ 0 h 1404"/>
              <a:gd name="T8" fmla="*/ 0 60000 65536"/>
              <a:gd name="T9" fmla="*/ 0 60000 65536"/>
              <a:gd name="T10" fmla="*/ 0 60000 65536"/>
              <a:gd name="T11" fmla="*/ 0 60000 65536"/>
              <a:gd name="T12" fmla="*/ 0 w 2136"/>
              <a:gd name="T13" fmla="*/ 0 h 1404"/>
              <a:gd name="T14" fmla="*/ 2136 w 2136"/>
              <a:gd name="T15" fmla="*/ 1404 h 14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36" h="1404">
                <a:moveTo>
                  <a:pt x="2136" y="1404"/>
                </a:moveTo>
                <a:lnTo>
                  <a:pt x="0" y="1404"/>
                </a:lnTo>
                <a:lnTo>
                  <a:pt x="0" y="0"/>
                </a:lnTo>
                <a:lnTo>
                  <a:pt x="144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2" name="Line 72"/>
          <p:cNvSpPr>
            <a:spLocks noChangeShapeType="1"/>
          </p:cNvSpPr>
          <p:nvPr/>
        </p:nvSpPr>
        <p:spPr bwMode="auto">
          <a:xfrm>
            <a:off x="1773238" y="3448050"/>
            <a:ext cx="2095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73"/>
          <p:cNvGrpSpPr>
            <a:grpSpLocks/>
          </p:cNvGrpSpPr>
          <p:nvPr/>
        </p:nvGrpSpPr>
        <p:grpSpPr bwMode="auto">
          <a:xfrm rot="-5400000">
            <a:off x="2344738" y="4724401"/>
            <a:ext cx="644525" cy="450850"/>
            <a:chOff x="720" y="2112"/>
            <a:chExt cx="406" cy="284"/>
          </a:xfrm>
        </p:grpSpPr>
        <p:sp>
          <p:nvSpPr>
            <p:cNvPr id="13383" name="Rectangle 74"/>
            <p:cNvSpPr>
              <a:spLocks noChangeArrowheads="1"/>
            </p:cNvSpPr>
            <p:nvPr/>
          </p:nvSpPr>
          <p:spPr bwMode="auto">
            <a:xfrm>
              <a:off x="720" y="2112"/>
              <a:ext cx="406" cy="2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84" name="AutoShape 75"/>
            <p:cNvSpPr>
              <a:spLocks noChangeArrowheads="1"/>
            </p:cNvSpPr>
            <p:nvPr/>
          </p:nvSpPr>
          <p:spPr bwMode="auto">
            <a:xfrm>
              <a:off x="785" y="2162"/>
              <a:ext cx="313" cy="202"/>
            </a:xfrm>
            <a:prstGeom prst="rightArrow">
              <a:avLst>
                <a:gd name="adj1" fmla="val 50000"/>
                <a:gd name="adj2" fmla="val 77482"/>
              </a:avLst>
            </a:prstGeom>
            <a:solidFill>
              <a:srgbClr val="FAFD0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44" name="Line 76"/>
          <p:cNvSpPr>
            <a:spLocks noChangeShapeType="1"/>
          </p:cNvSpPr>
          <p:nvPr/>
        </p:nvSpPr>
        <p:spPr bwMode="auto">
          <a:xfrm>
            <a:off x="2687638" y="4533900"/>
            <a:ext cx="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5" name="Line 77"/>
          <p:cNvSpPr>
            <a:spLocks noChangeShapeType="1"/>
          </p:cNvSpPr>
          <p:nvPr/>
        </p:nvSpPr>
        <p:spPr bwMode="auto">
          <a:xfrm>
            <a:off x="2668588" y="5295900"/>
            <a:ext cx="0" cy="133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6" name="Freeform 78"/>
          <p:cNvSpPr>
            <a:spLocks/>
          </p:cNvSpPr>
          <p:nvPr/>
        </p:nvSpPr>
        <p:spPr bwMode="auto">
          <a:xfrm>
            <a:off x="5430838" y="2419350"/>
            <a:ext cx="666750" cy="1924050"/>
          </a:xfrm>
          <a:custGeom>
            <a:avLst/>
            <a:gdLst>
              <a:gd name="T0" fmla="*/ 0 w 180"/>
              <a:gd name="T1" fmla="*/ 1176 h 1176"/>
              <a:gd name="T2" fmla="*/ 180 w 180"/>
              <a:gd name="T3" fmla="*/ 1176 h 1176"/>
              <a:gd name="T4" fmla="*/ 180 w 180"/>
              <a:gd name="T5" fmla="*/ 528 h 1176"/>
              <a:gd name="T6" fmla="*/ 180 w 180"/>
              <a:gd name="T7" fmla="*/ 0 h 1176"/>
              <a:gd name="T8" fmla="*/ 0 60000 65536"/>
              <a:gd name="T9" fmla="*/ 0 60000 65536"/>
              <a:gd name="T10" fmla="*/ 0 60000 65536"/>
              <a:gd name="T11" fmla="*/ 0 60000 65536"/>
              <a:gd name="T12" fmla="*/ 0 w 180"/>
              <a:gd name="T13" fmla="*/ 0 h 1176"/>
              <a:gd name="T14" fmla="*/ 180 w 180"/>
              <a:gd name="T15" fmla="*/ 1176 h 11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0" h="1176">
                <a:moveTo>
                  <a:pt x="0" y="1176"/>
                </a:moveTo>
                <a:lnTo>
                  <a:pt x="180" y="1176"/>
                </a:lnTo>
                <a:lnTo>
                  <a:pt x="180" y="528"/>
                </a:lnTo>
                <a:lnTo>
                  <a:pt x="180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7" name="Freeform 79"/>
          <p:cNvSpPr>
            <a:spLocks/>
          </p:cNvSpPr>
          <p:nvPr/>
        </p:nvSpPr>
        <p:spPr bwMode="auto">
          <a:xfrm>
            <a:off x="6059488" y="3371850"/>
            <a:ext cx="74612" cy="133350"/>
          </a:xfrm>
          <a:custGeom>
            <a:avLst/>
            <a:gdLst>
              <a:gd name="T0" fmla="*/ 60 w 144"/>
              <a:gd name="T1" fmla="*/ 0 h 216"/>
              <a:gd name="T2" fmla="*/ 0 w 144"/>
              <a:gd name="T3" fmla="*/ 216 h 216"/>
              <a:gd name="T4" fmla="*/ 72 w 144"/>
              <a:gd name="T5" fmla="*/ 144 h 216"/>
              <a:gd name="T6" fmla="*/ 144 w 144"/>
              <a:gd name="T7" fmla="*/ 216 h 216"/>
              <a:gd name="T8" fmla="*/ 60 w 144"/>
              <a:gd name="T9" fmla="*/ 0 h 2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216"/>
              <a:gd name="T17" fmla="*/ 144 w 144"/>
              <a:gd name="T18" fmla="*/ 216 h 21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216">
                <a:moveTo>
                  <a:pt x="60" y="0"/>
                </a:moveTo>
                <a:lnTo>
                  <a:pt x="0" y="216"/>
                </a:lnTo>
                <a:lnTo>
                  <a:pt x="72" y="144"/>
                </a:lnTo>
                <a:lnTo>
                  <a:pt x="144" y="216"/>
                </a:lnTo>
                <a:lnTo>
                  <a:pt x="6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8" name="Line 80"/>
          <p:cNvSpPr>
            <a:spLocks noChangeShapeType="1"/>
          </p:cNvSpPr>
          <p:nvPr/>
        </p:nvSpPr>
        <p:spPr bwMode="auto">
          <a:xfrm>
            <a:off x="6097588" y="4343400"/>
            <a:ext cx="3009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Line 81"/>
          <p:cNvSpPr>
            <a:spLocks noChangeShapeType="1"/>
          </p:cNvSpPr>
          <p:nvPr/>
        </p:nvSpPr>
        <p:spPr bwMode="auto">
          <a:xfrm flipV="1">
            <a:off x="9126538" y="3848100"/>
            <a:ext cx="552450" cy="5143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Text Box 82"/>
          <p:cNvSpPr txBox="1">
            <a:spLocks noChangeArrowheads="1"/>
          </p:cNvSpPr>
          <p:nvPr/>
        </p:nvSpPr>
        <p:spPr bwMode="auto">
          <a:xfrm>
            <a:off x="8615364" y="5124450"/>
            <a:ext cx="10422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/>
              <a:t>Inspect</a:t>
            </a:r>
          </a:p>
        </p:txBody>
      </p:sp>
      <p:sp>
        <p:nvSpPr>
          <p:cNvPr id="13351" name="Text Box 83"/>
          <p:cNvSpPr txBox="1">
            <a:spLocks noChangeArrowheads="1"/>
          </p:cNvSpPr>
          <p:nvPr/>
        </p:nvSpPr>
        <p:spPr bwMode="auto">
          <a:xfrm>
            <a:off x="8305800" y="4343401"/>
            <a:ext cx="13452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/>
              <a:t>Test, Pack</a:t>
            </a:r>
          </a:p>
          <a:p>
            <a:pPr algn="l" eaLnBrk="0" hangingPunct="0"/>
            <a:r>
              <a:rPr lang="en-US"/>
              <a:t>&amp; Ship</a:t>
            </a:r>
          </a:p>
        </p:txBody>
      </p:sp>
      <p:sp>
        <p:nvSpPr>
          <p:cNvPr id="13352" name="Text Box 84"/>
          <p:cNvSpPr txBox="1">
            <a:spLocks noChangeArrowheads="1"/>
          </p:cNvSpPr>
          <p:nvPr/>
        </p:nvSpPr>
        <p:spPr bwMode="auto">
          <a:xfrm>
            <a:off x="9694864" y="2133600"/>
            <a:ext cx="6495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/>
              <a:t>WIP</a:t>
            </a:r>
          </a:p>
        </p:txBody>
      </p:sp>
      <p:sp>
        <p:nvSpPr>
          <p:cNvPr id="13353" name="Text Box 85"/>
          <p:cNvSpPr txBox="1">
            <a:spLocks noChangeArrowheads="1"/>
          </p:cNvSpPr>
          <p:nvPr/>
        </p:nvSpPr>
        <p:spPr bwMode="auto">
          <a:xfrm>
            <a:off x="5376864" y="2228850"/>
            <a:ext cx="6495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/>
              <a:t>WIP</a:t>
            </a:r>
          </a:p>
        </p:txBody>
      </p:sp>
      <p:sp>
        <p:nvSpPr>
          <p:cNvPr id="13354" name="Text Box 86"/>
          <p:cNvSpPr txBox="1">
            <a:spLocks noChangeArrowheads="1"/>
          </p:cNvSpPr>
          <p:nvPr/>
        </p:nvSpPr>
        <p:spPr bwMode="auto">
          <a:xfrm>
            <a:off x="2728914" y="1504950"/>
            <a:ext cx="12442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/>
              <a:t>Cap Assy</a:t>
            </a:r>
          </a:p>
        </p:txBody>
      </p:sp>
      <p:sp>
        <p:nvSpPr>
          <p:cNvPr id="13355" name="Text Box 87"/>
          <p:cNvSpPr txBox="1">
            <a:spLocks noChangeArrowheads="1"/>
          </p:cNvSpPr>
          <p:nvPr/>
        </p:nvSpPr>
        <p:spPr bwMode="auto">
          <a:xfrm>
            <a:off x="6862764" y="1581150"/>
            <a:ext cx="12177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/>
              <a:t>Pen Assy</a:t>
            </a:r>
          </a:p>
        </p:txBody>
      </p:sp>
      <p:sp>
        <p:nvSpPr>
          <p:cNvPr id="13356" name="Text Box 88"/>
          <p:cNvSpPr txBox="1">
            <a:spLocks noChangeArrowheads="1"/>
          </p:cNvSpPr>
          <p:nvPr/>
        </p:nvSpPr>
        <p:spPr bwMode="auto">
          <a:xfrm>
            <a:off x="7053264" y="3733801"/>
            <a:ext cx="8266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/>
              <a:t>Peel&amp;</a:t>
            </a:r>
          </a:p>
          <a:p>
            <a:pPr algn="l" eaLnBrk="0" hangingPunct="0"/>
            <a:r>
              <a:rPr lang="en-US"/>
              <a:t>Stick</a:t>
            </a:r>
          </a:p>
        </p:txBody>
      </p:sp>
      <p:sp>
        <p:nvSpPr>
          <p:cNvPr id="13357" name="Text Box 89"/>
          <p:cNvSpPr txBox="1">
            <a:spLocks noChangeArrowheads="1"/>
          </p:cNvSpPr>
          <p:nvPr/>
        </p:nvSpPr>
        <p:spPr bwMode="auto">
          <a:xfrm>
            <a:off x="2843214" y="3714751"/>
            <a:ext cx="80021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/>
              <a:t>Label</a:t>
            </a:r>
          </a:p>
          <a:p>
            <a:pPr algn="l" eaLnBrk="0" hangingPunct="0"/>
            <a:r>
              <a:rPr lang="en-US"/>
              <a:t>Press</a:t>
            </a:r>
          </a:p>
        </p:txBody>
      </p:sp>
      <p:sp>
        <p:nvSpPr>
          <p:cNvPr id="13358" name="AutoShape 90"/>
          <p:cNvSpPr>
            <a:spLocks/>
          </p:cNvSpPr>
          <p:nvPr/>
        </p:nvSpPr>
        <p:spPr bwMode="auto">
          <a:xfrm>
            <a:off x="2689226" y="4267200"/>
            <a:ext cx="74613" cy="247650"/>
          </a:xfrm>
          <a:prstGeom prst="rightBracket">
            <a:avLst>
              <a:gd name="adj" fmla="val 2765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59" name="Line 91"/>
          <p:cNvSpPr>
            <a:spLocks noChangeShapeType="1"/>
          </p:cNvSpPr>
          <p:nvPr/>
        </p:nvSpPr>
        <p:spPr bwMode="auto">
          <a:xfrm>
            <a:off x="3582988" y="34480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0" name="Line 92"/>
          <p:cNvSpPr>
            <a:spLocks noChangeShapeType="1"/>
          </p:cNvSpPr>
          <p:nvPr/>
        </p:nvSpPr>
        <p:spPr bwMode="auto">
          <a:xfrm>
            <a:off x="3563938" y="21717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1" name="Line 93"/>
          <p:cNvSpPr>
            <a:spLocks noChangeShapeType="1"/>
          </p:cNvSpPr>
          <p:nvPr/>
        </p:nvSpPr>
        <p:spPr bwMode="auto">
          <a:xfrm>
            <a:off x="4459288" y="21526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2" name="Line 94"/>
          <p:cNvSpPr>
            <a:spLocks noChangeShapeType="1"/>
          </p:cNvSpPr>
          <p:nvPr/>
        </p:nvSpPr>
        <p:spPr bwMode="auto">
          <a:xfrm>
            <a:off x="4459288" y="34861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3" name="Line 95"/>
          <p:cNvSpPr>
            <a:spLocks noChangeShapeType="1"/>
          </p:cNvSpPr>
          <p:nvPr/>
        </p:nvSpPr>
        <p:spPr bwMode="auto">
          <a:xfrm>
            <a:off x="7754938" y="2152650"/>
            <a:ext cx="24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4" name="Line 96"/>
          <p:cNvSpPr>
            <a:spLocks noChangeShapeType="1"/>
          </p:cNvSpPr>
          <p:nvPr/>
        </p:nvSpPr>
        <p:spPr bwMode="auto">
          <a:xfrm>
            <a:off x="7754938" y="3448050"/>
            <a:ext cx="24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5" name="Line 97"/>
          <p:cNvSpPr>
            <a:spLocks noChangeShapeType="1"/>
          </p:cNvSpPr>
          <p:nvPr/>
        </p:nvSpPr>
        <p:spPr bwMode="auto">
          <a:xfrm>
            <a:off x="6764338" y="3467100"/>
            <a:ext cx="24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6" name="Line 98"/>
          <p:cNvSpPr>
            <a:spLocks noChangeShapeType="1"/>
          </p:cNvSpPr>
          <p:nvPr/>
        </p:nvSpPr>
        <p:spPr bwMode="auto">
          <a:xfrm>
            <a:off x="6764338" y="2171700"/>
            <a:ext cx="24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7" name="Line 99"/>
          <p:cNvSpPr>
            <a:spLocks noChangeShapeType="1"/>
          </p:cNvSpPr>
          <p:nvPr/>
        </p:nvSpPr>
        <p:spPr bwMode="auto">
          <a:xfrm>
            <a:off x="8650288" y="2171700"/>
            <a:ext cx="24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8" name="Line 100"/>
          <p:cNvSpPr>
            <a:spLocks noChangeShapeType="1"/>
          </p:cNvSpPr>
          <p:nvPr/>
        </p:nvSpPr>
        <p:spPr bwMode="auto">
          <a:xfrm>
            <a:off x="8650288" y="3448050"/>
            <a:ext cx="24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69" name="Line 101"/>
          <p:cNvSpPr>
            <a:spLocks noChangeShapeType="1"/>
          </p:cNvSpPr>
          <p:nvPr/>
        </p:nvSpPr>
        <p:spPr bwMode="auto">
          <a:xfrm flipV="1">
            <a:off x="5926138" y="2400300"/>
            <a:ext cx="17145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70" name="Line 102"/>
          <p:cNvSpPr>
            <a:spLocks noChangeShapeType="1"/>
          </p:cNvSpPr>
          <p:nvPr/>
        </p:nvSpPr>
        <p:spPr bwMode="auto">
          <a:xfrm flipV="1">
            <a:off x="5316538" y="3086100"/>
            <a:ext cx="17145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71" name="Line 103"/>
          <p:cNvSpPr>
            <a:spLocks noChangeShapeType="1"/>
          </p:cNvSpPr>
          <p:nvPr/>
        </p:nvSpPr>
        <p:spPr bwMode="auto">
          <a:xfrm>
            <a:off x="5297488" y="2457450"/>
            <a:ext cx="24765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72" name="Line 104"/>
          <p:cNvSpPr>
            <a:spLocks noChangeShapeType="1"/>
          </p:cNvSpPr>
          <p:nvPr/>
        </p:nvSpPr>
        <p:spPr bwMode="auto">
          <a:xfrm>
            <a:off x="5983288" y="2971800"/>
            <a:ext cx="24765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73" name="Line 105"/>
          <p:cNvSpPr>
            <a:spLocks noChangeShapeType="1"/>
          </p:cNvSpPr>
          <p:nvPr/>
        </p:nvSpPr>
        <p:spPr bwMode="auto">
          <a:xfrm flipV="1">
            <a:off x="9431338" y="2876550"/>
            <a:ext cx="247650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74" name="Line 106"/>
          <p:cNvSpPr>
            <a:spLocks noChangeShapeType="1"/>
          </p:cNvSpPr>
          <p:nvPr/>
        </p:nvSpPr>
        <p:spPr bwMode="auto">
          <a:xfrm>
            <a:off x="9431338" y="2584450"/>
            <a:ext cx="247650" cy="190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75" name="Line 107"/>
          <p:cNvSpPr>
            <a:spLocks noChangeShapeType="1"/>
          </p:cNvSpPr>
          <p:nvPr/>
        </p:nvSpPr>
        <p:spPr bwMode="auto">
          <a:xfrm rot="16200000" flipH="1">
            <a:off x="9841707" y="3151982"/>
            <a:ext cx="2952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76" name="Line 108"/>
          <p:cNvSpPr>
            <a:spLocks noChangeShapeType="1"/>
          </p:cNvSpPr>
          <p:nvPr/>
        </p:nvSpPr>
        <p:spPr bwMode="auto">
          <a:xfrm rot="16200000" flipH="1">
            <a:off x="9732170" y="4156870"/>
            <a:ext cx="4095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77" name="Line 109"/>
          <p:cNvSpPr>
            <a:spLocks noChangeShapeType="1"/>
          </p:cNvSpPr>
          <p:nvPr/>
        </p:nvSpPr>
        <p:spPr bwMode="auto">
          <a:xfrm rot="16200000" flipH="1">
            <a:off x="9813132" y="4952207"/>
            <a:ext cx="2381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78" name="Line 110"/>
          <p:cNvSpPr>
            <a:spLocks noChangeShapeType="1"/>
          </p:cNvSpPr>
          <p:nvPr/>
        </p:nvSpPr>
        <p:spPr bwMode="auto">
          <a:xfrm rot="16200000" flipH="1">
            <a:off x="9813132" y="5580857"/>
            <a:ext cx="2000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79" name="Line 111"/>
          <p:cNvSpPr>
            <a:spLocks noChangeShapeType="1"/>
          </p:cNvSpPr>
          <p:nvPr/>
        </p:nvSpPr>
        <p:spPr bwMode="auto">
          <a:xfrm>
            <a:off x="3941763" y="546735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80" name="Line 112"/>
          <p:cNvSpPr>
            <a:spLocks noChangeShapeType="1"/>
          </p:cNvSpPr>
          <p:nvPr/>
        </p:nvSpPr>
        <p:spPr bwMode="auto">
          <a:xfrm>
            <a:off x="3922713" y="600075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81" name="Text Box 113"/>
          <p:cNvSpPr txBox="1">
            <a:spLocks noChangeArrowheads="1"/>
          </p:cNvSpPr>
          <p:nvPr/>
        </p:nvSpPr>
        <p:spPr bwMode="auto">
          <a:xfrm>
            <a:off x="4878389" y="5314950"/>
            <a:ext cx="17171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/>
              <a:t>Material Flow</a:t>
            </a:r>
          </a:p>
        </p:txBody>
      </p:sp>
      <p:sp>
        <p:nvSpPr>
          <p:cNvPr id="13382" name="Text Box 114"/>
          <p:cNvSpPr txBox="1">
            <a:spLocks noChangeArrowheads="1"/>
          </p:cNvSpPr>
          <p:nvPr/>
        </p:nvSpPr>
        <p:spPr bwMode="auto">
          <a:xfrm>
            <a:off x="4859339" y="5791200"/>
            <a:ext cx="21579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/>
              <a:t>Information Flow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28600"/>
            <a:ext cx="8204200" cy="793750"/>
          </a:xfrm>
          <a:noFill/>
        </p:spPr>
        <p:txBody>
          <a:bodyPr vert="horz" wrap="square" lIns="79375" tIns="39688" rIns="79375" bIns="39688" numCol="1" anchor="ctr" anchorCtr="0" compatLnSpc="1">
            <a:prstTxWarp prst="textNoShape">
              <a:avLst/>
            </a:prstTxWarp>
          </a:bodyPr>
          <a:lstStyle/>
          <a:p>
            <a:pPr algn="ctr" defTabSz="787400"/>
            <a:r>
              <a:rPr lang="en-US" b="1" dirty="0" err="1"/>
              <a:t>Takt</a:t>
            </a:r>
            <a:r>
              <a:rPr lang="en-US" b="1" dirty="0"/>
              <a:t> Time for </a:t>
            </a:r>
            <a:r>
              <a:rPr lang="en-US" b="1" dirty="0" err="1"/>
              <a:t>Volpens</a:t>
            </a:r>
            <a:r>
              <a:rPr lang="en-US" b="1" dirty="0"/>
              <a:t>, Ltd.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6988" y="1639888"/>
            <a:ext cx="7670800" cy="4114800"/>
          </a:xfrm>
          <a:noFill/>
        </p:spPr>
        <p:txBody>
          <a:bodyPr vert="horz" wrap="square" lIns="79375" tIns="39688" rIns="79375" bIns="39688" numCol="1" anchor="t" anchorCtr="0" compatLnSpc="1">
            <a:prstTxWarp prst="textNoShape">
              <a:avLst/>
            </a:prstTxWarp>
          </a:bodyPr>
          <a:lstStyle/>
          <a:p>
            <a:pPr marL="454025" indent="-454025" defTabSz="787400">
              <a:spcBef>
                <a:spcPts val="1200"/>
              </a:spcBef>
              <a:buNone/>
            </a:pPr>
            <a:r>
              <a:rPr lang="en-US" sz="3200">
                <a:latin typeface="Times New Roman" pitchFamily="18" charset="0"/>
              </a:rPr>
              <a:t>Monthly Demand =</a:t>
            </a:r>
          </a:p>
          <a:p>
            <a:pPr marL="454025" indent="-454025" defTabSz="787400">
              <a:spcBef>
                <a:spcPct val="50000"/>
              </a:spcBef>
              <a:buNone/>
            </a:pPr>
            <a:r>
              <a:rPr lang="en-US" sz="3200">
                <a:latin typeface="Times New Roman" pitchFamily="18" charset="0"/>
              </a:rPr>
              <a:t>No. of days per month = 16</a:t>
            </a:r>
          </a:p>
          <a:p>
            <a:pPr marL="454025" indent="-454025" defTabSz="787400">
              <a:spcBef>
                <a:spcPct val="50000"/>
              </a:spcBef>
              <a:buNone/>
            </a:pPr>
            <a:r>
              <a:rPr lang="en-US" sz="3200">
                <a:latin typeface="Times New Roman" pitchFamily="18" charset="0"/>
              </a:rPr>
              <a:t>Daily Demand =</a:t>
            </a:r>
          </a:p>
          <a:p>
            <a:pPr marL="454025" indent="-454025" defTabSz="787400">
              <a:spcBef>
                <a:spcPct val="50000"/>
              </a:spcBef>
              <a:buNone/>
            </a:pPr>
            <a:r>
              <a:rPr lang="en-US" sz="3200">
                <a:latin typeface="Times New Roman" pitchFamily="18" charset="0"/>
              </a:rPr>
              <a:t>Avail. Time/Day =</a:t>
            </a:r>
          </a:p>
          <a:p>
            <a:pPr marL="454025" indent="-454025" defTabSz="787400">
              <a:spcBef>
                <a:spcPct val="50000"/>
              </a:spcBef>
              <a:buNone/>
            </a:pPr>
            <a:r>
              <a:rPr lang="en-US" sz="3200">
                <a:latin typeface="Times New Roman" pitchFamily="18" charset="0"/>
              </a:rPr>
              <a:t>Takt Time =</a:t>
            </a:r>
          </a:p>
        </p:txBody>
      </p:sp>
      <p:sp>
        <p:nvSpPr>
          <p:cNvPr id="635908" name="Rectangle 4"/>
          <p:cNvSpPr>
            <a:spLocks noChangeArrowheads="1"/>
          </p:cNvSpPr>
          <p:nvPr/>
        </p:nvSpPr>
        <p:spPr bwMode="auto">
          <a:xfrm>
            <a:off x="6076951" y="1647826"/>
            <a:ext cx="7072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/>
              <a:t>68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0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458200" cy="1143000"/>
          </a:xfrm>
          <a:noFill/>
        </p:spPr>
        <p:txBody>
          <a:bodyPr vert="horz" wrap="square" lIns="79375" tIns="39688" rIns="79375" bIns="39688" numCol="1" anchor="ctr" anchorCtr="0" compatLnSpc="1">
            <a:prstTxWarp prst="textNoShape">
              <a:avLst/>
            </a:prstTxWarp>
          </a:bodyPr>
          <a:lstStyle/>
          <a:p>
            <a:pPr algn="ctr" defTabSz="787400"/>
            <a:r>
              <a:rPr lang="en-US" sz="4400" b="1" dirty="0">
                <a:latin typeface="Times New Roman" pitchFamily="18" charset="0"/>
              </a:rPr>
              <a:t>Manpower requirements for </a:t>
            </a:r>
            <a:r>
              <a:rPr lang="en-US" sz="4400" b="1" dirty="0" err="1">
                <a:latin typeface="Times New Roman" pitchFamily="18" charset="0"/>
              </a:rPr>
              <a:t>Volpens</a:t>
            </a:r>
            <a:r>
              <a:rPr lang="en-US" sz="4400" b="1" dirty="0">
                <a:latin typeface="Times New Roman" pitchFamily="18" charset="0"/>
              </a:rPr>
              <a:t> Ltd.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4263" y="1954214"/>
            <a:ext cx="7772400" cy="3590925"/>
          </a:xfrm>
          <a:noFill/>
        </p:spPr>
        <p:txBody>
          <a:bodyPr vert="horz" wrap="square" lIns="79375" tIns="39688" rIns="79375" bIns="39688" numCol="1" anchor="t" anchorCtr="0" compatLnSpc="1">
            <a:prstTxWarp prst="textNoShape">
              <a:avLst/>
            </a:prstTxWarp>
          </a:bodyPr>
          <a:lstStyle/>
          <a:p>
            <a:pPr marL="295275" indent="-295275" defTabSz="787400">
              <a:spcBef>
                <a:spcPts val="1200"/>
              </a:spcBef>
            </a:pPr>
            <a:r>
              <a:rPr lang="en-US" sz="2800">
                <a:latin typeface="Times New Roman" pitchFamily="18" charset="0"/>
              </a:rPr>
              <a:t>Pessimistic times for the current activities</a:t>
            </a:r>
          </a:p>
          <a:p>
            <a:pPr marL="641350" lvl="1" indent="-231775" defTabSz="787400"/>
            <a:r>
              <a:rPr lang="en-US" sz="2800">
                <a:latin typeface="Times New Roman" pitchFamily="18" charset="0"/>
              </a:rPr>
              <a:t>Cap Assembly:	25 seconds</a:t>
            </a:r>
          </a:p>
          <a:p>
            <a:pPr marL="641350" lvl="1" indent="-231775" defTabSz="787400"/>
            <a:r>
              <a:rPr lang="en-US" sz="2800">
                <a:latin typeface="Times New Roman" pitchFamily="18" charset="0"/>
              </a:rPr>
              <a:t>Pen Assembly:	17 seconds for pens, 						5 seconds for shells</a:t>
            </a:r>
          </a:p>
          <a:p>
            <a:pPr marL="641350" lvl="1" indent="-231775" defTabSz="787400"/>
            <a:r>
              <a:rPr lang="en-US" sz="2800">
                <a:latin typeface="Times New Roman" pitchFamily="18" charset="0"/>
              </a:rPr>
              <a:t>Label Making:	28 seconds</a:t>
            </a:r>
          </a:p>
          <a:p>
            <a:pPr marL="641350" lvl="1" indent="-231775" defTabSz="787400"/>
            <a:r>
              <a:rPr lang="en-US" sz="2800">
                <a:latin typeface="Times New Roman" pitchFamily="18" charset="0"/>
              </a:rPr>
              <a:t>Peel &amp; Stick:	16 seconds</a:t>
            </a:r>
          </a:p>
          <a:p>
            <a:pPr marL="641350" lvl="1" indent="-231775" defTabSz="787400"/>
            <a:r>
              <a:rPr lang="en-US" sz="2800">
                <a:latin typeface="Times New Roman" pitchFamily="18" charset="0"/>
              </a:rPr>
              <a:t>Test,Pack,Ship:	15 seconds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78050" y="1804988"/>
            <a:ext cx="7988300" cy="3325812"/>
          </a:xfrm>
          <a:noFill/>
        </p:spPr>
        <p:txBody>
          <a:bodyPr vert="horz" wrap="square" lIns="79375" tIns="39688" rIns="79375" bIns="39688" numCol="1" anchor="t" anchorCtr="0" compatLnSpc="1">
            <a:prstTxWarp prst="textNoShape">
              <a:avLst/>
            </a:prstTxWarp>
          </a:bodyPr>
          <a:lstStyle/>
          <a:p>
            <a:pPr marL="295275" indent="-295275" defTabSz="787400">
              <a:spcBef>
                <a:spcPts val="1200"/>
              </a:spcBef>
            </a:pPr>
            <a:r>
              <a:rPr lang="en-US" sz="2800">
                <a:latin typeface="Times New Roman" pitchFamily="18" charset="0"/>
              </a:rPr>
              <a:t>Note that activities 3, 4, 5 are not performed for shells.  Also, activity 2 is minimal for shells.  The only activity done, for all items, is cap assembly.</a:t>
            </a:r>
          </a:p>
          <a:p>
            <a:pPr marL="295275" indent="-295275" defTabSz="787400">
              <a:spcBef>
                <a:spcPts val="1200"/>
              </a:spcBef>
            </a:pPr>
            <a:r>
              <a:rPr lang="en-US" sz="2800">
                <a:latin typeface="Times New Roman" pitchFamily="18" charset="0"/>
              </a:rPr>
              <a:t>The time for activity 3 includes an allowance for changing coils; excluding this allowance, a pessimistic time will be 23 seconds.  Use this number for your calculations.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2224088" y="469900"/>
            <a:ext cx="7772400" cy="1143000"/>
          </a:xfrm>
          <a:noFill/>
        </p:spPr>
        <p:txBody>
          <a:bodyPr anchor="b"/>
          <a:lstStyle/>
          <a:p>
            <a:pPr algn="ctr" defTabSz="787400"/>
            <a:r>
              <a:rPr lang="en-US" sz="4400" b="1">
                <a:latin typeface="Times New Roman" pitchFamily="18" charset="0"/>
              </a:rPr>
              <a:t>Manpower requirements for Volpens Ltd.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44713" y="249238"/>
            <a:ext cx="7772400" cy="1427162"/>
          </a:xfrm>
          <a:noFill/>
        </p:spPr>
        <p:txBody>
          <a:bodyPr anchor="ctr"/>
          <a:lstStyle/>
          <a:p>
            <a:pPr algn="ctr" eaLnBrk="1" hangingPunct="1"/>
            <a:r>
              <a:rPr lang="en-US" sz="4400" b="1">
                <a:latin typeface="Times New Roman" pitchFamily="18" charset="0"/>
              </a:rPr>
              <a:t>Minimum Manpower Required for Volpens, Ltd.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20913" y="2100263"/>
            <a:ext cx="7848600" cy="4114800"/>
          </a:xfrm>
          <a:noFill/>
        </p:spPr>
        <p:txBody>
          <a:bodyPr/>
          <a:lstStyle/>
          <a:p>
            <a:pPr marL="0" indent="0">
              <a:lnSpc>
                <a:spcPct val="120000"/>
              </a:lnSpc>
              <a:buNone/>
              <a:tabLst>
                <a:tab pos="2239963" algn="l"/>
                <a:tab pos="3887788" algn="l"/>
                <a:tab pos="5611813" algn="l"/>
              </a:tabLst>
            </a:pPr>
            <a:r>
              <a:rPr lang="en-US" sz="3200">
                <a:latin typeface="Times New Roman" pitchFamily="18" charset="0"/>
              </a:rPr>
              <a:t>Monthly Demand for Pens       = 48</a:t>
            </a:r>
          </a:p>
          <a:p>
            <a:pPr marL="0" indent="0">
              <a:lnSpc>
                <a:spcPct val="120000"/>
              </a:lnSpc>
              <a:buNone/>
              <a:tabLst>
                <a:tab pos="2239963" algn="l"/>
                <a:tab pos="3887788" algn="l"/>
                <a:tab pos="5611813" algn="l"/>
              </a:tabLst>
            </a:pPr>
            <a:r>
              <a:rPr lang="en-US" sz="3200">
                <a:latin typeface="Times New Roman" pitchFamily="18" charset="0"/>
              </a:rPr>
              <a:t>Monthly Demand for Shells     = 20</a:t>
            </a:r>
          </a:p>
          <a:p>
            <a:pPr marL="0" indent="0">
              <a:lnSpc>
                <a:spcPct val="120000"/>
              </a:lnSpc>
              <a:buNone/>
              <a:tabLst>
                <a:tab pos="2239963" algn="l"/>
                <a:tab pos="3887788" algn="l"/>
                <a:tab pos="5611813" algn="l"/>
              </a:tabLst>
            </a:pPr>
            <a:r>
              <a:rPr lang="en-US" sz="3200">
                <a:latin typeface="Times New Roman" pitchFamily="18" charset="0"/>
              </a:rPr>
              <a:t>Total Monthly Demand            = 68</a:t>
            </a:r>
          </a:p>
          <a:p>
            <a:pPr marL="0" indent="0">
              <a:lnSpc>
                <a:spcPct val="120000"/>
              </a:lnSpc>
              <a:buNone/>
              <a:tabLst>
                <a:tab pos="2239963" algn="l"/>
                <a:tab pos="3887788" algn="l"/>
                <a:tab pos="5611813" algn="l"/>
              </a:tabLst>
            </a:pPr>
            <a:r>
              <a:rPr lang="en-US" sz="3200">
                <a:latin typeface="Times New Roman" pitchFamily="18" charset="0"/>
              </a:rPr>
              <a:t>Percentage Demand for Pens    =</a:t>
            </a:r>
          </a:p>
          <a:p>
            <a:pPr marL="0" indent="0">
              <a:lnSpc>
                <a:spcPct val="120000"/>
              </a:lnSpc>
              <a:buNone/>
              <a:tabLst>
                <a:tab pos="2239963" algn="l"/>
                <a:tab pos="3887788" algn="l"/>
                <a:tab pos="5611813" algn="l"/>
              </a:tabLst>
            </a:pPr>
            <a:r>
              <a:rPr lang="en-US" sz="3200">
                <a:latin typeface="Times New Roman" pitchFamily="18" charset="0"/>
              </a:rPr>
              <a:t>Percentage Demand for Shells  =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8501" y="1612900"/>
            <a:ext cx="8304213" cy="4306888"/>
          </a:xfrm>
          <a:noFill/>
        </p:spPr>
        <p:txBody>
          <a:bodyPr/>
          <a:lstStyle/>
          <a:p>
            <a:pPr marL="114300" lvl="1" indent="0">
              <a:lnSpc>
                <a:spcPct val="90000"/>
              </a:lnSpc>
              <a:buNone/>
              <a:tabLst>
                <a:tab pos="2239963" algn="l"/>
                <a:tab pos="3887788" algn="l"/>
                <a:tab pos="5611813" algn="l"/>
              </a:tabLst>
            </a:pPr>
            <a:r>
              <a:rPr lang="en-US" sz="2400" u="sng">
                <a:latin typeface="Times New Roman" pitchFamily="18" charset="0"/>
              </a:rPr>
              <a:t>Activity</a:t>
            </a:r>
            <a:r>
              <a:rPr lang="en-US" sz="2400">
                <a:latin typeface="Times New Roman" pitchFamily="18" charset="0"/>
              </a:rPr>
              <a:t>	</a:t>
            </a:r>
            <a:r>
              <a:rPr lang="en-US" sz="2400" u="sng">
                <a:latin typeface="Times New Roman" pitchFamily="18" charset="0"/>
              </a:rPr>
              <a:t>Pens </a:t>
            </a:r>
            <a:r>
              <a:rPr lang="en-US" sz="2400">
                <a:latin typeface="Times New Roman" pitchFamily="18" charset="0"/>
              </a:rPr>
              <a:t>(    %)   </a:t>
            </a:r>
            <a:r>
              <a:rPr lang="en-US" sz="2400" u="sng">
                <a:latin typeface="Times New Roman" pitchFamily="18" charset="0"/>
              </a:rPr>
              <a:t>Shells</a:t>
            </a:r>
            <a:r>
              <a:rPr lang="en-US" sz="2400">
                <a:latin typeface="Times New Roman" pitchFamily="18" charset="0"/>
              </a:rPr>
              <a:t> (    %)     </a:t>
            </a:r>
            <a:r>
              <a:rPr lang="en-US" sz="2400" u="sng">
                <a:latin typeface="Times New Roman" pitchFamily="18" charset="0"/>
              </a:rPr>
              <a:t>Ave.Time/Unit</a:t>
            </a:r>
            <a:endParaRPr lang="en-US" sz="2400">
              <a:latin typeface="Times New Roman" pitchFamily="18" charset="0"/>
            </a:endParaRPr>
          </a:p>
          <a:p>
            <a:pPr marL="114300" lvl="1" indent="0">
              <a:lnSpc>
                <a:spcPct val="90000"/>
              </a:lnSpc>
              <a:buNone/>
              <a:tabLst>
                <a:tab pos="2239963" algn="l"/>
                <a:tab pos="3887788" algn="l"/>
                <a:tab pos="5611813" algn="l"/>
              </a:tabLst>
            </a:pPr>
            <a:r>
              <a:rPr lang="en-US" sz="2400">
                <a:latin typeface="Times New Roman" pitchFamily="18" charset="0"/>
              </a:rPr>
              <a:t>Cap Assembly	</a:t>
            </a:r>
          </a:p>
          <a:p>
            <a:pPr marL="114300" lvl="1" indent="0">
              <a:lnSpc>
                <a:spcPct val="90000"/>
              </a:lnSpc>
              <a:buNone/>
              <a:tabLst>
                <a:tab pos="2239963" algn="l"/>
                <a:tab pos="3887788" algn="l"/>
                <a:tab pos="5611813" algn="l"/>
              </a:tabLst>
            </a:pPr>
            <a:r>
              <a:rPr lang="en-US" sz="2400">
                <a:latin typeface="Times New Roman" pitchFamily="18" charset="0"/>
              </a:rPr>
              <a:t>Pen Assembly	</a:t>
            </a:r>
          </a:p>
          <a:p>
            <a:pPr marL="114300" lvl="1" indent="0">
              <a:lnSpc>
                <a:spcPct val="90000"/>
              </a:lnSpc>
              <a:buNone/>
              <a:tabLst>
                <a:tab pos="2239963" algn="l"/>
                <a:tab pos="3887788" algn="l"/>
                <a:tab pos="5611813" algn="l"/>
              </a:tabLst>
            </a:pPr>
            <a:r>
              <a:rPr lang="en-US" sz="2400">
                <a:latin typeface="Times New Roman" pitchFamily="18" charset="0"/>
              </a:rPr>
              <a:t>Label Making	</a:t>
            </a:r>
          </a:p>
          <a:p>
            <a:pPr marL="114300" lvl="1" indent="0">
              <a:lnSpc>
                <a:spcPct val="90000"/>
              </a:lnSpc>
              <a:buNone/>
              <a:tabLst>
                <a:tab pos="2239963" algn="l"/>
                <a:tab pos="3887788" algn="l"/>
                <a:tab pos="5611813" algn="l"/>
              </a:tabLst>
            </a:pPr>
            <a:r>
              <a:rPr lang="en-US" sz="2400">
                <a:latin typeface="Times New Roman" pitchFamily="18" charset="0"/>
              </a:rPr>
              <a:t>Peel &amp; Stick	</a:t>
            </a:r>
          </a:p>
          <a:p>
            <a:pPr marL="114300" lvl="1" indent="0">
              <a:lnSpc>
                <a:spcPct val="90000"/>
              </a:lnSpc>
              <a:buNone/>
              <a:tabLst>
                <a:tab pos="2239963" algn="l"/>
                <a:tab pos="3887788" algn="l"/>
                <a:tab pos="5611813" algn="l"/>
              </a:tabLst>
            </a:pPr>
            <a:r>
              <a:rPr lang="en-US" sz="2400">
                <a:latin typeface="Times New Roman" pitchFamily="18" charset="0"/>
              </a:rPr>
              <a:t>Test,Pack,Ship	</a:t>
            </a:r>
          </a:p>
          <a:p>
            <a:pPr marL="114300" lvl="1" indent="0">
              <a:lnSpc>
                <a:spcPct val="90000"/>
              </a:lnSpc>
              <a:buNone/>
              <a:tabLst>
                <a:tab pos="2239963" algn="l"/>
                <a:tab pos="3887788" algn="l"/>
                <a:tab pos="5611813" algn="l"/>
              </a:tabLst>
            </a:pPr>
            <a:r>
              <a:rPr lang="en-US" sz="2400">
                <a:latin typeface="Times New Roman" pitchFamily="18" charset="0"/>
              </a:rPr>
              <a:t>			    _____________</a:t>
            </a:r>
          </a:p>
          <a:p>
            <a:pPr marL="114300" lvl="1" indent="0">
              <a:lnSpc>
                <a:spcPct val="110000"/>
              </a:lnSpc>
              <a:buNone/>
              <a:tabLst>
                <a:tab pos="2239963" algn="l"/>
                <a:tab pos="3887788" algn="l"/>
                <a:tab pos="5611813" algn="l"/>
              </a:tabLst>
            </a:pPr>
            <a:r>
              <a:rPr lang="en-US" sz="2400">
                <a:latin typeface="Times New Roman" pitchFamily="18" charset="0"/>
              </a:rPr>
              <a:t>Total Labor Content per Unit:		</a:t>
            </a:r>
          </a:p>
          <a:p>
            <a:pPr marL="114300" lvl="1" indent="0">
              <a:lnSpc>
                <a:spcPct val="110000"/>
              </a:lnSpc>
              <a:buNone/>
              <a:tabLst>
                <a:tab pos="2239963" algn="l"/>
                <a:tab pos="3887788" algn="l"/>
                <a:tab pos="5611813" algn="l"/>
              </a:tabLst>
            </a:pPr>
            <a:r>
              <a:rPr lang="en-US" sz="2400">
                <a:latin typeface="Times New Roman" pitchFamily="18" charset="0"/>
              </a:rPr>
              <a:t>Takt Time per Unit:		</a:t>
            </a:r>
          </a:p>
          <a:p>
            <a:pPr marL="114300" lvl="1" indent="0">
              <a:lnSpc>
                <a:spcPct val="110000"/>
              </a:lnSpc>
              <a:buNone/>
              <a:tabLst>
                <a:tab pos="2239963" algn="l"/>
                <a:tab pos="3887788" algn="l"/>
                <a:tab pos="5611813" algn="l"/>
              </a:tabLst>
            </a:pPr>
            <a:r>
              <a:rPr lang="en-US" sz="2400">
                <a:latin typeface="Times New Roman" pitchFamily="18" charset="0"/>
              </a:rPr>
              <a:t>Minimum Manpower Required =</a:t>
            </a:r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title"/>
          </p:nvPr>
        </p:nvSpPr>
        <p:spPr>
          <a:xfrm>
            <a:off x="2132013" y="234950"/>
            <a:ext cx="7772400" cy="1162050"/>
          </a:xfrm>
          <a:noFill/>
        </p:spPr>
        <p:txBody>
          <a:bodyPr anchor="ctr"/>
          <a:lstStyle/>
          <a:p>
            <a:pPr algn="ctr" eaLnBrk="1" hangingPunct="1"/>
            <a:r>
              <a:rPr lang="en-US" sz="4400" b="1">
                <a:latin typeface="Times New Roman" pitchFamily="18" charset="0"/>
              </a:rPr>
              <a:t>Minimum Manpower Required for Volpens, Ltd.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1978025" y="327025"/>
            <a:ext cx="803275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375" tIns="39688" rIns="79375" bIns="39688" anchor="ctr"/>
          <a:lstStyle/>
          <a:p>
            <a:pPr defTabSz="787400"/>
            <a:r>
              <a:rPr lang="en-US" sz="4000">
                <a:solidFill>
                  <a:srgbClr val="006600"/>
                </a:solidFill>
              </a:rPr>
              <a:t>Mixed Model Sequence for Volpens</a:t>
            </a:r>
            <a:endParaRPr lang="en-US" sz="2400">
              <a:solidFill>
                <a:srgbClr val="006600"/>
              </a:solidFill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2749550" y="1417638"/>
          <a:ext cx="6508750" cy="301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Document" r:id="rId3" imgW="6521400" imgH="3030480" progId="Word.Document.8">
                  <p:embed/>
                </p:oleObj>
              </mc:Choice>
              <mc:Fallback>
                <p:oleObj name="Document" r:id="rId3" imgW="6521400" imgH="3030480" progId="Word.Document.8">
                  <p:embed/>
                  <p:pic>
                    <p:nvPicPr>
                      <p:cNvPr id="102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9550" y="1417638"/>
                        <a:ext cx="6508750" cy="301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706689" y="4448176"/>
            <a:ext cx="83792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/>
              <a:t>Smallest possible sequence length = 1/0.09 = 11.11</a:t>
            </a:r>
          </a:p>
          <a:p>
            <a:pPr algn="l" eaLnBrk="0" hangingPunct="0"/>
            <a:r>
              <a:rPr lang="en-US" sz="2400"/>
              <a:t>Choose a 11 unit sequence; adjust every two cycles.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373313" y="5251451"/>
            <a:ext cx="1017996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800"/>
              <a:t>Note: A mixed model sequence is used to intentionally </a:t>
            </a:r>
          </a:p>
          <a:p>
            <a:pPr algn="l" eaLnBrk="0" hangingPunct="0"/>
            <a:r>
              <a:rPr lang="en-US" sz="2800"/>
              <a:t>	vary work content and component requirements.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122489" y="454025"/>
            <a:ext cx="8124825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9375" tIns="39688" rIns="79375" bIns="39688" anchor="ctr"/>
          <a:lstStyle/>
          <a:p>
            <a:pPr defTabSz="787400"/>
            <a:r>
              <a:rPr lang="en-US" sz="4000">
                <a:solidFill>
                  <a:srgbClr val="006600"/>
                </a:solidFill>
              </a:rPr>
              <a:t>Mixed Model Sequence For Volpens</a:t>
            </a:r>
            <a:endParaRPr lang="en-US" sz="2400">
              <a:solidFill>
                <a:srgbClr val="006600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90800" y="1276351"/>
            <a:ext cx="7010400" cy="4805363"/>
            <a:chOff x="672" y="868"/>
            <a:chExt cx="4416" cy="3027"/>
          </a:xfrm>
        </p:grpSpPr>
        <p:sp>
          <p:nvSpPr>
            <p:cNvPr id="19460" name="Rectangle 4"/>
            <p:cNvSpPr>
              <a:spLocks noChangeArrowheads="1"/>
            </p:cNvSpPr>
            <p:nvPr/>
          </p:nvSpPr>
          <p:spPr bwMode="auto">
            <a:xfrm>
              <a:off x="672" y="868"/>
              <a:ext cx="675" cy="16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Seq. #</a:t>
              </a:r>
            </a:p>
          </p:txBody>
        </p:sp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1347" y="868"/>
              <a:ext cx="1349" cy="16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Model Desc.</a:t>
              </a:r>
            </a:p>
          </p:txBody>
        </p:sp>
        <p:sp>
          <p:nvSpPr>
            <p:cNvPr id="19462" name="Rectangle 6"/>
            <p:cNvSpPr>
              <a:spLocks noChangeArrowheads="1"/>
            </p:cNvSpPr>
            <p:nvPr/>
          </p:nvSpPr>
          <p:spPr bwMode="auto">
            <a:xfrm>
              <a:off x="672" y="1036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</a:t>
              </a:r>
            </a:p>
          </p:txBody>
        </p:sp>
        <p:sp>
          <p:nvSpPr>
            <p:cNvPr id="19463" name="Rectangle 7"/>
            <p:cNvSpPr>
              <a:spLocks noChangeArrowheads="1"/>
            </p:cNvSpPr>
            <p:nvPr/>
          </p:nvSpPr>
          <p:spPr bwMode="auto">
            <a:xfrm>
              <a:off x="1347" y="1036"/>
              <a:ext cx="1349" cy="169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19464" name="Rectangle 8"/>
            <p:cNvSpPr>
              <a:spLocks noChangeArrowheads="1"/>
            </p:cNvSpPr>
            <p:nvPr/>
          </p:nvSpPr>
          <p:spPr bwMode="auto">
            <a:xfrm>
              <a:off x="672" y="1205"/>
              <a:ext cx="675" cy="16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</a:t>
              </a:r>
            </a:p>
          </p:txBody>
        </p:sp>
        <p:sp>
          <p:nvSpPr>
            <p:cNvPr id="19465" name="Rectangle 9"/>
            <p:cNvSpPr>
              <a:spLocks noChangeArrowheads="1"/>
            </p:cNvSpPr>
            <p:nvPr/>
          </p:nvSpPr>
          <p:spPr bwMode="auto">
            <a:xfrm>
              <a:off x="1347" y="1205"/>
              <a:ext cx="1349" cy="167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Pen</a:t>
              </a:r>
            </a:p>
          </p:txBody>
        </p:sp>
        <p:sp>
          <p:nvSpPr>
            <p:cNvPr id="19466" name="Rectangle 10"/>
            <p:cNvSpPr>
              <a:spLocks noChangeArrowheads="1"/>
            </p:cNvSpPr>
            <p:nvPr/>
          </p:nvSpPr>
          <p:spPr bwMode="auto">
            <a:xfrm>
              <a:off x="672" y="1372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3</a:t>
              </a:r>
            </a:p>
          </p:txBody>
        </p:sp>
        <p:sp>
          <p:nvSpPr>
            <p:cNvPr id="19467" name="Rectangle 11"/>
            <p:cNvSpPr>
              <a:spLocks noChangeArrowheads="1"/>
            </p:cNvSpPr>
            <p:nvPr/>
          </p:nvSpPr>
          <p:spPr bwMode="auto">
            <a:xfrm>
              <a:off x="1347" y="1372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19468" name="Rectangle 12"/>
            <p:cNvSpPr>
              <a:spLocks noChangeArrowheads="1"/>
            </p:cNvSpPr>
            <p:nvPr/>
          </p:nvSpPr>
          <p:spPr bwMode="auto">
            <a:xfrm>
              <a:off x="672" y="1540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4</a:t>
              </a:r>
            </a:p>
          </p:txBody>
        </p:sp>
        <p:sp>
          <p:nvSpPr>
            <p:cNvPr id="19469" name="Rectangle 13"/>
            <p:cNvSpPr>
              <a:spLocks noChangeArrowheads="1"/>
            </p:cNvSpPr>
            <p:nvPr/>
          </p:nvSpPr>
          <p:spPr bwMode="auto">
            <a:xfrm>
              <a:off x="672" y="1709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5</a:t>
              </a:r>
            </a:p>
          </p:txBody>
        </p:sp>
        <p:sp>
          <p:nvSpPr>
            <p:cNvPr id="19470" name="Rectangle 14"/>
            <p:cNvSpPr>
              <a:spLocks noChangeArrowheads="1"/>
            </p:cNvSpPr>
            <p:nvPr/>
          </p:nvSpPr>
          <p:spPr bwMode="auto">
            <a:xfrm>
              <a:off x="1347" y="1876"/>
              <a:ext cx="1349" cy="167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Yellow Pen</a:t>
              </a:r>
            </a:p>
          </p:txBody>
        </p:sp>
        <p:sp>
          <p:nvSpPr>
            <p:cNvPr id="19471" name="Rectangle 15"/>
            <p:cNvSpPr>
              <a:spLocks noChangeArrowheads="1"/>
            </p:cNvSpPr>
            <p:nvPr/>
          </p:nvSpPr>
          <p:spPr bwMode="auto">
            <a:xfrm>
              <a:off x="672" y="1877"/>
              <a:ext cx="675" cy="16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6</a:t>
              </a:r>
            </a:p>
          </p:txBody>
        </p:sp>
        <p:sp>
          <p:nvSpPr>
            <p:cNvPr id="19472" name="Rectangle 16"/>
            <p:cNvSpPr>
              <a:spLocks noChangeArrowheads="1"/>
            </p:cNvSpPr>
            <p:nvPr/>
          </p:nvSpPr>
          <p:spPr bwMode="auto">
            <a:xfrm>
              <a:off x="672" y="2044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7</a:t>
              </a:r>
            </a:p>
          </p:txBody>
        </p:sp>
        <p:sp>
          <p:nvSpPr>
            <p:cNvPr id="19473" name="Rectangle 17"/>
            <p:cNvSpPr>
              <a:spLocks noChangeArrowheads="1"/>
            </p:cNvSpPr>
            <p:nvPr/>
          </p:nvSpPr>
          <p:spPr bwMode="auto">
            <a:xfrm>
              <a:off x="1347" y="2716"/>
              <a:ext cx="1349" cy="16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Yellow Shell</a:t>
              </a:r>
            </a:p>
          </p:txBody>
        </p:sp>
        <p:sp>
          <p:nvSpPr>
            <p:cNvPr id="19474" name="Rectangle 18"/>
            <p:cNvSpPr>
              <a:spLocks noChangeArrowheads="1"/>
            </p:cNvSpPr>
            <p:nvPr/>
          </p:nvSpPr>
          <p:spPr bwMode="auto">
            <a:xfrm>
              <a:off x="672" y="2213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8</a:t>
              </a:r>
            </a:p>
          </p:txBody>
        </p:sp>
        <p:sp>
          <p:nvSpPr>
            <p:cNvPr id="19475" name="Rectangle 19"/>
            <p:cNvSpPr>
              <a:spLocks noChangeArrowheads="1"/>
            </p:cNvSpPr>
            <p:nvPr/>
          </p:nvSpPr>
          <p:spPr bwMode="auto">
            <a:xfrm>
              <a:off x="1347" y="2212"/>
              <a:ext cx="1349" cy="168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Pen</a:t>
              </a:r>
            </a:p>
          </p:txBody>
        </p:sp>
        <p:sp>
          <p:nvSpPr>
            <p:cNvPr id="19476" name="Rectangle 20"/>
            <p:cNvSpPr>
              <a:spLocks noChangeArrowheads="1"/>
            </p:cNvSpPr>
            <p:nvPr/>
          </p:nvSpPr>
          <p:spPr bwMode="auto">
            <a:xfrm>
              <a:off x="672" y="2381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9</a:t>
              </a:r>
            </a:p>
          </p:txBody>
        </p:sp>
        <p:sp>
          <p:nvSpPr>
            <p:cNvPr id="19477" name="Rectangle 21"/>
            <p:cNvSpPr>
              <a:spLocks noChangeArrowheads="1"/>
            </p:cNvSpPr>
            <p:nvPr/>
          </p:nvSpPr>
          <p:spPr bwMode="auto">
            <a:xfrm>
              <a:off x="672" y="2549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10</a:t>
              </a:r>
            </a:p>
          </p:txBody>
        </p:sp>
        <p:sp>
          <p:nvSpPr>
            <p:cNvPr id="19478" name="Rectangle 22"/>
            <p:cNvSpPr>
              <a:spLocks noChangeArrowheads="1"/>
            </p:cNvSpPr>
            <p:nvPr/>
          </p:nvSpPr>
          <p:spPr bwMode="auto">
            <a:xfrm>
              <a:off x="1347" y="2382"/>
              <a:ext cx="1349" cy="16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Yellow Pen</a:t>
              </a:r>
            </a:p>
          </p:txBody>
        </p:sp>
        <p:sp>
          <p:nvSpPr>
            <p:cNvPr id="19479" name="Rectangle 23"/>
            <p:cNvSpPr>
              <a:spLocks noChangeArrowheads="1"/>
            </p:cNvSpPr>
            <p:nvPr/>
          </p:nvSpPr>
          <p:spPr bwMode="auto">
            <a:xfrm>
              <a:off x="672" y="2718"/>
              <a:ext cx="675" cy="16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11</a:t>
              </a:r>
            </a:p>
          </p:txBody>
        </p:sp>
        <p:sp>
          <p:nvSpPr>
            <p:cNvPr id="19480" name="Rectangle 24"/>
            <p:cNvSpPr>
              <a:spLocks noChangeArrowheads="1"/>
            </p:cNvSpPr>
            <p:nvPr/>
          </p:nvSpPr>
          <p:spPr bwMode="auto">
            <a:xfrm>
              <a:off x="1347" y="2044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Shell</a:t>
              </a:r>
            </a:p>
          </p:txBody>
        </p:sp>
        <p:sp>
          <p:nvSpPr>
            <p:cNvPr id="19481" name="Rectangle 25"/>
            <p:cNvSpPr>
              <a:spLocks noChangeArrowheads="1"/>
            </p:cNvSpPr>
            <p:nvPr/>
          </p:nvSpPr>
          <p:spPr bwMode="auto">
            <a:xfrm>
              <a:off x="672" y="2885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12</a:t>
              </a:r>
            </a:p>
          </p:txBody>
        </p:sp>
        <p:sp>
          <p:nvSpPr>
            <p:cNvPr id="19482" name="Rectangle 26"/>
            <p:cNvSpPr>
              <a:spLocks noChangeArrowheads="1"/>
            </p:cNvSpPr>
            <p:nvPr/>
          </p:nvSpPr>
          <p:spPr bwMode="auto">
            <a:xfrm>
              <a:off x="672" y="3053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13</a:t>
              </a:r>
            </a:p>
          </p:txBody>
        </p:sp>
        <p:sp>
          <p:nvSpPr>
            <p:cNvPr id="19483" name="Rectangle 27"/>
            <p:cNvSpPr>
              <a:spLocks noChangeArrowheads="1"/>
            </p:cNvSpPr>
            <p:nvPr/>
          </p:nvSpPr>
          <p:spPr bwMode="auto">
            <a:xfrm>
              <a:off x="672" y="3222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14</a:t>
              </a:r>
            </a:p>
          </p:txBody>
        </p:sp>
        <p:sp>
          <p:nvSpPr>
            <p:cNvPr id="19484" name="Rectangle 28"/>
            <p:cNvSpPr>
              <a:spLocks noChangeArrowheads="1"/>
            </p:cNvSpPr>
            <p:nvPr/>
          </p:nvSpPr>
          <p:spPr bwMode="auto">
            <a:xfrm>
              <a:off x="672" y="3390"/>
              <a:ext cx="675" cy="16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15</a:t>
              </a:r>
            </a:p>
          </p:txBody>
        </p:sp>
        <p:sp>
          <p:nvSpPr>
            <p:cNvPr id="19485" name="Rectangle 29"/>
            <p:cNvSpPr>
              <a:spLocks noChangeArrowheads="1"/>
            </p:cNvSpPr>
            <p:nvPr/>
          </p:nvSpPr>
          <p:spPr bwMode="auto">
            <a:xfrm>
              <a:off x="672" y="3557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16</a:t>
              </a:r>
            </a:p>
          </p:txBody>
        </p:sp>
        <p:sp>
          <p:nvSpPr>
            <p:cNvPr id="19486" name="Rectangle 30"/>
            <p:cNvSpPr>
              <a:spLocks noChangeArrowheads="1"/>
            </p:cNvSpPr>
            <p:nvPr/>
          </p:nvSpPr>
          <p:spPr bwMode="auto">
            <a:xfrm>
              <a:off x="672" y="3726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17</a:t>
              </a:r>
            </a:p>
          </p:txBody>
        </p:sp>
        <p:sp>
          <p:nvSpPr>
            <p:cNvPr id="19487" name="Rectangle 31"/>
            <p:cNvSpPr>
              <a:spLocks noChangeArrowheads="1"/>
            </p:cNvSpPr>
            <p:nvPr/>
          </p:nvSpPr>
          <p:spPr bwMode="auto">
            <a:xfrm>
              <a:off x="3064" y="868"/>
              <a:ext cx="675" cy="16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Seq. #</a:t>
              </a:r>
            </a:p>
          </p:txBody>
        </p:sp>
        <p:sp>
          <p:nvSpPr>
            <p:cNvPr id="19488" name="Rectangle 32"/>
            <p:cNvSpPr>
              <a:spLocks noChangeArrowheads="1"/>
            </p:cNvSpPr>
            <p:nvPr/>
          </p:nvSpPr>
          <p:spPr bwMode="auto">
            <a:xfrm>
              <a:off x="3739" y="868"/>
              <a:ext cx="1349" cy="16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Model Desc.</a:t>
              </a:r>
            </a:p>
          </p:txBody>
        </p:sp>
        <p:sp>
          <p:nvSpPr>
            <p:cNvPr id="19489" name="Rectangle 33"/>
            <p:cNvSpPr>
              <a:spLocks noChangeArrowheads="1"/>
            </p:cNvSpPr>
            <p:nvPr/>
          </p:nvSpPr>
          <p:spPr bwMode="auto">
            <a:xfrm>
              <a:off x="3064" y="1036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18</a:t>
              </a:r>
            </a:p>
          </p:txBody>
        </p:sp>
        <p:sp>
          <p:nvSpPr>
            <p:cNvPr id="19490" name="Rectangle 34"/>
            <p:cNvSpPr>
              <a:spLocks noChangeArrowheads="1"/>
            </p:cNvSpPr>
            <p:nvPr/>
          </p:nvSpPr>
          <p:spPr bwMode="auto">
            <a:xfrm>
              <a:off x="3064" y="1205"/>
              <a:ext cx="675" cy="16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19</a:t>
              </a:r>
            </a:p>
          </p:txBody>
        </p:sp>
        <p:sp>
          <p:nvSpPr>
            <p:cNvPr id="19491" name="Rectangle 35"/>
            <p:cNvSpPr>
              <a:spLocks noChangeArrowheads="1"/>
            </p:cNvSpPr>
            <p:nvPr/>
          </p:nvSpPr>
          <p:spPr bwMode="auto">
            <a:xfrm>
              <a:off x="3064" y="1372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20</a:t>
              </a:r>
            </a:p>
          </p:txBody>
        </p:sp>
        <p:sp>
          <p:nvSpPr>
            <p:cNvPr id="19492" name="Rectangle 36"/>
            <p:cNvSpPr>
              <a:spLocks noChangeArrowheads="1"/>
            </p:cNvSpPr>
            <p:nvPr/>
          </p:nvSpPr>
          <p:spPr bwMode="auto">
            <a:xfrm>
              <a:off x="3064" y="1540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21</a:t>
              </a:r>
            </a:p>
          </p:txBody>
        </p:sp>
        <p:sp>
          <p:nvSpPr>
            <p:cNvPr id="19493" name="Rectangle 37"/>
            <p:cNvSpPr>
              <a:spLocks noChangeArrowheads="1"/>
            </p:cNvSpPr>
            <p:nvPr/>
          </p:nvSpPr>
          <p:spPr bwMode="auto">
            <a:xfrm>
              <a:off x="3064" y="1709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22</a:t>
              </a:r>
            </a:p>
          </p:txBody>
        </p:sp>
        <p:sp>
          <p:nvSpPr>
            <p:cNvPr id="19494" name="Rectangle 38"/>
            <p:cNvSpPr>
              <a:spLocks noChangeArrowheads="1"/>
            </p:cNvSpPr>
            <p:nvPr/>
          </p:nvSpPr>
          <p:spPr bwMode="auto">
            <a:xfrm>
              <a:off x="3064" y="1877"/>
              <a:ext cx="675" cy="16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23</a:t>
              </a:r>
            </a:p>
          </p:txBody>
        </p:sp>
        <p:sp>
          <p:nvSpPr>
            <p:cNvPr id="19495" name="Rectangle 39"/>
            <p:cNvSpPr>
              <a:spLocks noChangeArrowheads="1"/>
            </p:cNvSpPr>
            <p:nvPr/>
          </p:nvSpPr>
          <p:spPr bwMode="auto">
            <a:xfrm>
              <a:off x="3064" y="2044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24</a:t>
              </a:r>
            </a:p>
          </p:txBody>
        </p:sp>
        <p:sp>
          <p:nvSpPr>
            <p:cNvPr id="19496" name="Rectangle 40"/>
            <p:cNvSpPr>
              <a:spLocks noChangeArrowheads="1"/>
            </p:cNvSpPr>
            <p:nvPr/>
          </p:nvSpPr>
          <p:spPr bwMode="auto">
            <a:xfrm>
              <a:off x="3064" y="2213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25</a:t>
              </a:r>
            </a:p>
          </p:txBody>
        </p:sp>
        <p:sp>
          <p:nvSpPr>
            <p:cNvPr id="19497" name="Rectangle 41"/>
            <p:cNvSpPr>
              <a:spLocks noChangeArrowheads="1"/>
            </p:cNvSpPr>
            <p:nvPr/>
          </p:nvSpPr>
          <p:spPr bwMode="auto">
            <a:xfrm>
              <a:off x="3064" y="2383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26</a:t>
              </a:r>
            </a:p>
          </p:txBody>
        </p:sp>
        <p:sp>
          <p:nvSpPr>
            <p:cNvPr id="19498" name="Rectangle 42"/>
            <p:cNvSpPr>
              <a:spLocks noChangeArrowheads="1"/>
            </p:cNvSpPr>
            <p:nvPr/>
          </p:nvSpPr>
          <p:spPr bwMode="auto">
            <a:xfrm>
              <a:off x="3064" y="2551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27</a:t>
              </a:r>
            </a:p>
          </p:txBody>
        </p:sp>
        <p:sp>
          <p:nvSpPr>
            <p:cNvPr id="19499" name="Rectangle 43"/>
            <p:cNvSpPr>
              <a:spLocks noChangeArrowheads="1"/>
            </p:cNvSpPr>
            <p:nvPr/>
          </p:nvSpPr>
          <p:spPr bwMode="auto">
            <a:xfrm>
              <a:off x="3064" y="2719"/>
              <a:ext cx="675" cy="16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28</a:t>
              </a:r>
            </a:p>
          </p:txBody>
        </p:sp>
        <p:sp>
          <p:nvSpPr>
            <p:cNvPr id="19500" name="Rectangle 44"/>
            <p:cNvSpPr>
              <a:spLocks noChangeArrowheads="1"/>
            </p:cNvSpPr>
            <p:nvPr/>
          </p:nvSpPr>
          <p:spPr bwMode="auto">
            <a:xfrm>
              <a:off x="3064" y="2885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29</a:t>
              </a:r>
            </a:p>
          </p:txBody>
        </p:sp>
        <p:sp>
          <p:nvSpPr>
            <p:cNvPr id="19501" name="Rectangle 45"/>
            <p:cNvSpPr>
              <a:spLocks noChangeArrowheads="1"/>
            </p:cNvSpPr>
            <p:nvPr/>
          </p:nvSpPr>
          <p:spPr bwMode="auto">
            <a:xfrm>
              <a:off x="3064" y="3053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30</a:t>
              </a:r>
            </a:p>
          </p:txBody>
        </p:sp>
        <p:sp>
          <p:nvSpPr>
            <p:cNvPr id="19502" name="Rectangle 46"/>
            <p:cNvSpPr>
              <a:spLocks noChangeArrowheads="1"/>
            </p:cNvSpPr>
            <p:nvPr/>
          </p:nvSpPr>
          <p:spPr bwMode="auto">
            <a:xfrm>
              <a:off x="3064" y="3222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31</a:t>
              </a:r>
            </a:p>
          </p:txBody>
        </p:sp>
        <p:sp>
          <p:nvSpPr>
            <p:cNvPr id="19503" name="Rectangle 47"/>
            <p:cNvSpPr>
              <a:spLocks noChangeArrowheads="1"/>
            </p:cNvSpPr>
            <p:nvPr/>
          </p:nvSpPr>
          <p:spPr bwMode="auto">
            <a:xfrm>
              <a:off x="3064" y="3391"/>
              <a:ext cx="675" cy="16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32</a:t>
              </a:r>
            </a:p>
          </p:txBody>
        </p:sp>
        <p:sp>
          <p:nvSpPr>
            <p:cNvPr id="19504" name="Rectangle 48"/>
            <p:cNvSpPr>
              <a:spLocks noChangeArrowheads="1"/>
            </p:cNvSpPr>
            <p:nvPr/>
          </p:nvSpPr>
          <p:spPr bwMode="auto">
            <a:xfrm>
              <a:off x="3739" y="3726"/>
              <a:ext cx="1349" cy="168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Shell</a:t>
              </a:r>
            </a:p>
          </p:txBody>
        </p:sp>
        <p:sp>
          <p:nvSpPr>
            <p:cNvPr id="19505" name="Rectangle 49"/>
            <p:cNvSpPr>
              <a:spLocks noChangeArrowheads="1"/>
            </p:cNvSpPr>
            <p:nvPr/>
          </p:nvSpPr>
          <p:spPr bwMode="auto">
            <a:xfrm>
              <a:off x="3064" y="3558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33</a:t>
              </a:r>
            </a:p>
          </p:txBody>
        </p:sp>
        <p:sp>
          <p:nvSpPr>
            <p:cNvPr id="19506" name="Rectangle 50"/>
            <p:cNvSpPr>
              <a:spLocks noChangeArrowheads="1"/>
            </p:cNvSpPr>
            <p:nvPr/>
          </p:nvSpPr>
          <p:spPr bwMode="auto">
            <a:xfrm>
              <a:off x="3064" y="3726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34</a:t>
              </a:r>
            </a:p>
          </p:txBody>
        </p:sp>
        <p:sp>
          <p:nvSpPr>
            <p:cNvPr id="19507" name="Rectangle 51"/>
            <p:cNvSpPr>
              <a:spLocks noChangeArrowheads="1"/>
            </p:cNvSpPr>
            <p:nvPr/>
          </p:nvSpPr>
          <p:spPr bwMode="auto">
            <a:xfrm>
              <a:off x="1347" y="1709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19508" name="Rectangle 52"/>
            <p:cNvSpPr>
              <a:spLocks noChangeArrowheads="1"/>
            </p:cNvSpPr>
            <p:nvPr/>
          </p:nvSpPr>
          <p:spPr bwMode="auto">
            <a:xfrm>
              <a:off x="1347" y="2885"/>
              <a:ext cx="1349" cy="169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19509" name="Rectangle 53"/>
            <p:cNvSpPr>
              <a:spLocks noChangeArrowheads="1"/>
            </p:cNvSpPr>
            <p:nvPr/>
          </p:nvSpPr>
          <p:spPr bwMode="auto">
            <a:xfrm>
              <a:off x="1347" y="3054"/>
              <a:ext cx="1349" cy="168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Pen</a:t>
              </a:r>
            </a:p>
          </p:txBody>
        </p:sp>
        <p:sp>
          <p:nvSpPr>
            <p:cNvPr id="19510" name="Rectangle 54"/>
            <p:cNvSpPr>
              <a:spLocks noChangeArrowheads="1"/>
            </p:cNvSpPr>
            <p:nvPr/>
          </p:nvSpPr>
          <p:spPr bwMode="auto">
            <a:xfrm>
              <a:off x="1347" y="3222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19511" name="Rectangle 55"/>
            <p:cNvSpPr>
              <a:spLocks noChangeArrowheads="1"/>
            </p:cNvSpPr>
            <p:nvPr/>
          </p:nvSpPr>
          <p:spPr bwMode="auto">
            <a:xfrm>
              <a:off x="1347" y="3727"/>
              <a:ext cx="1349" cy="168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Pen</a:t>
              </a:r>
            </a:p>
          </p:txBody>
        </p:sp>
        <p:sp>
          <p:nvSpPr>
            <p:cNvPr id="19512" name="Rectangle 56"/>
            <p:cNvSpPr>
              <a:spLocks noChangeArrowheads="1"/>
            </p:cNvSpPr>
            <p:nvPr/>
          </p:nvSpPr>
          <p:spPr bwMode="auto">
            <a:xfrm>
              <a:off x="1347" y="3389"/>
              <a:ext cx="1349" cy="168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Shell</a:t>
              </a:r>
            </a:p>
          </p:txBody>
        </p:sp>
        <p:sp>
          <p:nvSpPr>
            <p:cNvPr id="19513" name="Rectangle 57"/>
            <p:cNvSpPr>
              <a:spLocks noChangeArrowheads="1"/>
            </p:cNvSpPr>
            <p:nvPr/>
          </p:nvSpPr>
          <p:spPr bwMode="auto">
            <a:xfrm>
              <a:off x="1347" y="3557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19514" name="Rectangle 58"/>
            <p:cNvSpPr>
              <a:spLocks noChangeArrowheads="1"/>
            </p:cNvSpPr>
            <p:nvPr/>
          </p:nvSpPr>
          <p:spPr bwMode="auto">
            <a:xfrm>
              <a:off x="3739" y="1205"/>
              <a:ext cx="1349" cy="167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Pen</a:t>
              </a:r>
            </a:p>
          </p:txBody>
        </p:sp>
        <p:sp>
          <p:nvSpPr>
            <p:cNvPr id="19515" name="Rectangle 59"/>
            <p:cNvSpPr>
              <a:spLocks noChangeArrowheads="1"/>
            </p:cNvSpPr>
            <p:nvPr/>
          </p:nvSpPr>
          <p:spPr bwMode="auto">
            <a:xfrm>
              <a:off x="3739" y="1371"/>
              <a:ext cx="1349" cy="16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Yellow Pen</a:t>
              </a:r>
            </a:p>
          </p:txBody>
        </p:sp>
        <p:sp>
          <p:nvSpPr>
            <p:cNvPr id="19516" name="Rectangle 60"/>
            <p:cNvSpPr>
              <a:spLocks noChangeArrowheads="1"/>
            </p:cNvSpPr>
            <p:nvPr/>
          </p:nvSpPr>
          <p:spPr bwMode="auto">
            <a:xfrm>
              <a:off x="3739" y="1037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Shell</a:t>
              </a:r>
            </a:p>
          </p:txBody>
        </p:sp>
        <p:sp>
          <p:nvSpPr>
            <p:cNvPr id="19517" name="Rectangle 61"/>
            <p:cNvSpPr>
              <a:spLocks noChangeArrowheads="1"/>
            </p:cNvSpPr>
            <p:nvPr/>
          </p:nvSpPr>
          <p:spPr bwMode="auto">
            <a:xfrm>
              <a:off x="3739" y="1709"/>
              <a:ext cx="1349" cy="16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Yellow Shell</a:t>
              </a:r>
            </a:p>
          </p:txBody>
        </p:sp>
        <p:sp>
          <p:nvSpPr>
            <p:cNvPr id="19518" name="Rectangle 62"/>
            <p:cNvSpPr>
              <a:spLocks noChangeArrowheads="1"/>
            </p:cNvSpPr>
            <p:nvPr/>
          </p:nvSpPr>
          <p:spPr bwMode="auto">
            <a:xfrm>
              <a:off x="3739" y="1876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19519" name="Rectangle 63"/>
            <p:cNvSpPr>
              <a:spLocks noChangeArrowheads="1"/>
            </p:cNvSpPr>
            <p:nvPr/>
          </p:nvSpPr>
          <p:spPr bwMode="auto">
            <a:xfrm>
              <a:off x="3739" y="2046"/>
              <a:ext cx="1349" cy="168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Pen</a:t>
              </a:r>
            </a:p>
          </p:txBody>
        </p:sp>
        <p:sp>
          <p:nvSpPr>
            <p:cNvPr id="19520" name="Rectangle 64"/>
            <p:cNvSpPr>
              <a:spLocks noChangeArrowheads="1"/>
            </p:cNvSpPr>
            <p:nvPr/>
          </p:nvSpPr>
          <p:spPr bwMode="auto">
            <a:xfrm>
              <a:off x="3739" y="2214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19521" name="Rectangle 65"/>
            <p:cNvSpPr>
              <a:spLocks noChangeArrowheads="1"/>
            </p:cNvSpPr>
            <p:nvPr/>
          </p:nvSpPr>
          <p:spPr bwMode="auto">
            <a:xfrm>
              <a:off x="3739" y="2716"/>
              <a:ext cx="1349" cy="167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Yellow Pen</a:t>
              </a:r>
            </a:p>
          </p:txBody>
        </p:sp>
        <p:sp>
          <p:nvSpPr>
            <p:cNvPr id="19522" name="Rectangle 66"/>
            <p:cNvSpPr>
              <a:spLocks noChangeArrowheads="1"/>
            </p:cNvSpPr>
            <p:nvPr/>
          </p:nvSpPr>
          <p:spPr bwMode="auto">
            <a:xfrm>
              <a:off x="3739" y="2382"/>
              <a:ext cx="1349" cy="169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Shell</a:t>
              </a:r>
            </a:p>
          </p:txBody>
        </p:sp>
        <p:sp>
          <p:nvSpPr>
            <p:cNvPr id="19523" name="Rectangle 67"/>
            <p:cNvSpPr>
              <a:spLocks noChangeArrowheads="1"/>
            </p:cNvSpPr>
            <p:nvPr/>
          </p:nvSpPr>
          <p:spPr bwMode="auto">
            <a:xfrm>
              <a:off x="3739" y="3054"/>
              <a:ext cx="1349" cy="168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Pen</a:t>
              </a:r>
            </a:p>
          </p:txBody>
        </p:sp>
        <p:sp>
          <p:nvSpPr>
            <p:cNvPr id="19524" name="Rectangle 68"/>
            <p:cNvSpPr>
              <a:spLocks noChangeArrowheads="1"/>
            </p:cNvSpPr>
            <p:nvPr/>
          </p:nvSpPr>
          <p:spPr bwMode="auto">
            <a:xfrm>
              <a:off x="3739" y="2886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Shell</a:t>
              </a:r>
            </a:p>
          </p:txBody>
        </p:sp>
        <p:sp>
          <p:nvSpPr>
            <p:cNvPr id="19525" name="Rectangle 69"/>
            <p:cNvSpPr>
              <a:spLocks noChangeArrowheads="1"/>
            </p:cNvSpPr>
            <p:nvPr/>
          </p:nvSpPr>
          <p:spPr bwMode="auto">
            <a:xfrm>
              <a:off x="3739" y="2551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19526" name="Rectangle 70"/>
            <p:cNvSpPr>
              <a:spLocks noChangeArrowheads="1"/>
            </p:cNvSpPr>
            <p:nvPr/>
          </p:nvSpPr>
          <p:spPr bwMode="auto">
            <a:xfrm>
              <a:off x="3739" y="3557"/>
              <a:ext cx="1349" cy="168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Yellow Shell</a:t>
              </a:r>
            </a:p>
          </p:txBody>
        </p:sp>
        <p:sp>
          <p:nvSpPr>
            <p:cNvPr id="19527" name="Rectangle 71"/>
            <p:cNvSpPr>
              <a:spLocks noChangeArrowheads="1"/>
            </p:cNvSpPr>
            <p:nvPr/>
          </p:nvSpPr>
          <p:spPr bwMode="auto">
            <a:xfrm>
              <a:off x="3739" y="3391"/>
              <a:ext cx="1349" cy="167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19528" name="Rectangle 72"/>
            <p:cNvSpPr>
              <a:spLocks noChangeArrowheads="1"/>
            </p:cNvSpPr>
            <p:nvPr/>
          </p:nvSpPr>
          <p:spPr bwMode="auto">
            <a:xfrm>
              <a:off x="1347" y="1541"/>
              <a:ext cx="1349" cy="169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Shell</a:t>
              </a:r>
            </a:p>
          </p:txBody>
        </p:sp>
        <p:sp>
          <p:nvSpPr>
            <p:cNvPr id="19529" name="Rectangle 73"/>
            <p:cNvSpPr>
              <a:spLocks noChangeArrowheads="1"/>
            </p:cNvSpPr>
            <p:nvPr/>
          </p:nvSpPr>
          <p:spPr bwMode="auto">
            <a:xfrm>
              <a:off x="1347" y="2551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19530" name="Rectangle 74"/>
            <p:cNvSpPr>
              <a:spLocks noChangeArrowheads="1"/>
            </p:cNvSpPr>
            <p:nvPr/>
          </p:nvSpPr>
          <p:spPr bwMode="auto">
            <a:xfrm>
              <a:off x="3739" y="1540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19531" name="Rectangle 75"/>
            <p:cNvSpPr>
              <a:spLocks noChangeArrowheads="1"/>
            </p:cNvSpPr>
            <p:nvPr/>
          </p:nvSpPr>
          <p:spPr bwMode="auto">
            <a:xfrm>
              <a:off x="3739" y="3221"/>
              <a:ext cx="1349" cy="16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Yellow Pen</a:t>
              </a:r>
            </a:p>
          </p:txBody>
        </p:sp>
      </p:grp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019300" y="309563"/>
            <a:ext cx="8229600" cy="1181100"/>
          </a:xfrm>
          <a:noFill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4400" b="1">
                <a:latin typeface="Times New Roman" pitchFamily="18" charset="0"/>
              </a:rPr>
              <a:t>Mixed Model Assembly Schedule for Volpens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713039" y="1833563"/>
            <a:ext cx="17175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</a:rPr>
              <a:t>   Family: Pens</a:t>
            </a:r>
            <a:endParaRPr lang="en-US" sz="240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27651" y="1866900"/>
            <a:ext cx="77130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300">
                <a:solidFill>
                  <a:srgbClr val="000000"/>
                </a:solidFill>
              </a:rPr>
              <a:t> </a:t>
            </a:r>
            <a:r>
              <a:rPr lang="en-US" sz="1500">
                <a:solidFill>
                  <a:srgbClr val="000000"/>
                </a:solidFill>
              </a:rPr>
              <a:t>Week 3</a:t>
            </a:r>
            <a:endParaRPr lang="en-US" sz="280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6303964" y="1866900"/>
            <a:ext cx="77130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300">
                <a:solidFill>
                  <a:srgbClr val="000000"/>
                </a:solidFill>
              </a:rPr>
              <a:t> </a:t>
            </a:r>
            <a:r>
              <a:rPr lang="en-US" sz="1500">
                <a:solidFill>
                  <a:srgbClr val="000000"/>
                </a:solidFill>
              </a:rPr>
              <a:t>Week 4</a:t>
            </a:r>
            <a:endParaRPr lang="en-US" sz="2800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7278689" y="1866900"/>
            <a:ext cx="77130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300">
                <a:solidFill>
                  <a:srgbClr val="000000"/>
                </a:solidFill>
              </a:rPr>
              <a:t> </a:t>
            </a:r>
            <a:r>
              <a:rPr lang="en-US" sz="1500">
                <a:solidFill>
                  <a:srgbClr val="000000"/>
                </a:solidFill>
              </a:rPr>
              <a:t>Week 5</a:t>
            </a:r>
            <a:endParaRPr lang="en-US" sz="2800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8255001" y="1866900"/>
            <a:ext cx="77130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300">
                <a:solidFill>
                  <a:srgbClr val="000000"/>
                </a:solidFill>
              </a:rPr>
              <a:t> </a:t>
            </a:r>
            <a:r>
              <a:rPr lang="en-US" sz="1500">
                <a:solidFill>
                  <a:srgbClr val="000000"/>
                </a:solidFill>
              </a:rPr>
              <a:t>Week 6</a:t>
            </a:r>
            <a:endParaRPr lang="en-US" sz="2800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638425" y="169227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2638425" y="1692275"/>
            <a:ext cx="38100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2657475" y="1706563"/>
            <a:ext cx="19050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2657475" y="1706563"/>
            <a:ext cx="19050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2676525" y="1692275"/>
            <a:ext cx="2579688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2676525" y="1706563"/>
            <a:ext cx="2579688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5256214" y="1692275"/>
            <a:ext cx="39687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5256214" y="1706563"/>
            <a:ext cx="39687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5295901" y="169227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5295901" y="170656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6232525" y="1692275"/>
            <a:ext cx="38100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6232525" y="1706563"/>
            <a:ext cx="38100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6270626" y="169227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6270626" y="170656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7207250" y="1692275"/>
            <a:ext cx="39688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7207250" y="1706563"/>
            <a:ext cx="39688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7246939" y="169227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7246939" y="170656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8183564" y="1692275"/>
            <a:ext cx="39687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8183564" y="1706563"/>
            <a:ext cx="39687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8223251" y="169227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8223251" y="170656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9178925" y="169227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1" name="Rectangle 31"/>
          <p:cNvSpPr>
            <a:spLocks noChangeArrowheads="1"/>
          </p:cNvSpPr>
          <p:nvPr/>
        </p:nvSpPr>
        <p:spPr bwMode="auto">
          <a:xfrm>
            <a:off x="9159875" y="1692275"/>
            <a:ext cx="38100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2" name="Rectangle 32"/>
          <p:cNvSpPr>
            <a:spLocks noChangeArrowheads="1"/>
          </p:cNvSpPr>
          <p:nvPr/>
        </p:nvSpPr>
        <p:spPr bwMode="auto">
          <a:xfrm>
            <a:off x="9159875" y="1706563"/>
            <a:ext cx="19050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3" name="Rectangle 33"/>
          <p:cNvSpPr>
            <a:spLocks noChangeArrowheads="1"/>
          </p:cNvSpPr>
          <p:nvPr/>
        </p:nvSpPr>
        <p:spPr bwMode="auto">
          <a:xfrm>
            <a:off x="9159875" y="1706563"/>
            <a:ext cx="19050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4" name="Rectangle 34"/>
          <p:cNvSpPr>
            <a:spLocks noChangeArrowheads="1"/>
          </p:cNvSpPr>
          <p:nvPr/>
        </p:nvSpPr>
        <p:spPr bwMode="auto">
          <a:xfrm>
            <a:off x="2638425" y="171926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5" name="Rectangle 35"/>
          <p:cNvSpPr>
            <a:spLocks noChangeArrowheads="1"/>
          </p:cNvSpPr>
          <p:nvPr/>
        </p:nvSpPr>
        <p:spPr bwMode="auto">
          <a:xfrm>
            <a:off x="2657475" y="171926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5256213" y="171926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7" name="Rectangle 37"/>
          <p:cNvSpPr>
            <a:spLocks noChangeArrowheads="1"/>
          </p:cNvSpPr>
          <p:nvPr/>
        </p:nvSpPr>
        <p:spPr bwMode="auto">
          <a:xfrm>
            <a:off x="5275264" y="1719263"/>
            <a:ext cx="20637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8" name="Rectangle 38"/>
          <p:cNvSpPr>
            <a:spLocks noChangeArrowheads="1"/>
          </p:cNvSpPr>
          <p:nvPr/>
        </p:nvSpPr>
        <p:spPr bwMode="auto">
          <a:xfrm>
            <a:off x="6232525" y="171926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9" name="Rectangle 39"/>
          <p:cNvSpPr>
            <a:spLocks noChangeArrowheads="1"/>
          </p:cNvSpPr>
          <p:nvPr/>
        </p:nvSpPr>
        <p:spPr bwMode="auto">
          <a:xfrm>
            <a:off x="6251575" y="171926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0" name="Rectangle 40"/>
          <p:cNvSpPr>
            <a:spLocks noChangeArrowheads="1"/>
          </p:cNvSpPr>
          <p:nvPr/>
        </p:nvSpPr>
        <p:spPr bwMode="auto">
          <a:xfrm>
            <a:off x="7207250" y="1719263"/>
            <a:ext cx="20638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1" name="Rectangle 41"/>
          <p:cNvSpPr>
            <a:spLocks noChangeArrowheads="1"/>
          </p:cNvSpPr>
          <p:nvPr/>
        </p:nvSpPr>
        <p:spPr bwMode="auto">
          <a:xfrm>
            <a:off x="7227888" y="171926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8183563" y="171926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3" name="Rectangle 43"/>
          <p:cNvSpPr>
            <a:spLocks noChangeArrowheads="1"/>
          </p:cNvSpPr>
          <p:nvPr/>
        </p:nvSpPr>
        <p:spPr bwMode="auto">
          <a:xfrm>
            <a:off x="8202614" y="1719263"/>
            <a:ext cx="20637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4" name="Rectangle 44"/>
          <p:cNvSpPr>
            <a:spLocks noChangeArrowheads="1"/>
          </p:cNvSpPr>
          <p:nvPr/>
        </p:nvSpPr>
        <p:spPr bwMode="auto">
          <a:xfrm>
            <a:off x="9159875" y="171926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5" name="Rectangle 45"/>
          <p:cNvSpPr>
            <a:spLocks noChangeArrowheads="1"/>
          </p:cNvSpPr>
          <p:nvPr/>
        </p:nvSpPr>
        <p:spPr bwMode="auto">
          <a:xfrm>
            <a:off x="9178925" y="171926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6" name="Rectangle 46"/>
          <p:cNvSpPr>
            <a:spLocks noChangeArrowheads="1"/>
          </p:cNvSpPr>
          <p:nvPr/>
        </p:nvSpPr>
        <p:spPr bwMode="auto">
          <a:xfrm>
            <a:off x="2713038" y="2233614"/>
            <a:ext cx="59312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3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20527" name="Rectangle 47"/>
          <p:cNvSpPr>
            <a:spLocks noChangeArrowheads="1"/>
          </p:cNvSpPr>
          <p:nvPr/>
        </p:nvSpPr>
        <p:spPr bwMode="auto">
          <a:xfrm>
            <a:off x="2774950" y="2233613"/>
            <a:ext cx="227799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500">
                <a:solidFill>
                  <a:srgbClr val="000000"/>
                </a:solidFill>
              </a:rPr>
              <a:t>Blue Pen &amp; Case   PCB1</a:t>
            </a:r>
            <a:endParaRPr lang="en-US" sz="1500"/>
          </a:p>
        </p:txBody>
      </p:sp>
      <p:sp>
        <p:nvSpPr>
          <p:cNvPr id="20528" name="Rectangle 48"/>
          <p:cNvSpPr>
            <a:spLocks noChangeArrowheads="1"/>
          </p:cNvSpPr>
          <p:nvPr/>
        </p:nvSpPr>
        <p:spPr bwMode="auto">
          <a:xfrm>
            <a:off x="5327651" y="2233613"/>
            <a:ext cx="6379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</a:rPr>
              <a:t>      7</a:t>
            </a:r>
            <a:endParaRPr lang="en-US" sz="2400"/>
          </a:p>
        </p:txBody>
      </p:sp>
      <p:sp>
        <p:nvSpPr>
          <p:cNvPr id="20529" name="Rectangle 49"/>
          <p:cNvSpPr>
            <a:spLocks noChangeArrowheads="1"/>
          </p:cNvSpPr>
          <p:nvPr/>
        </p:nvSpPr>
        <p:spPr bwMode="auto">
          <a:xfrm>
            <a:off x="6303964" y="2233613"/>
            <a:ext cx="5562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</a:rPr>
              <a:t>     5</a:t>
            </a:r>
            <a:endParaRPr lang="en-US" sz="2400"/>
          </a:p>
        </p:txBody>
      </p:sp>
      <p:sp>
        <p:nvSpPr>
          <p:cNvPr id="20530" name="Rectangle 50"/>
          <p:cNvSpPr>
            <a:spLocks noChangeArrowheads="1"/>
          </p:cNvSpPr>
          <p:nvPr/>
        </p:nvSpPr>
        <p:spPr bwMode="auto">
          <a:xfrm>
            <a:off x="7278689" y="2233613"/>
            <a:ext cx="6379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</a:rPr>
              <a:t>      7</a:t>
            </a:r>
            <a:endParaRPr lang="en-US" sz="2400"/>
          </a:p>
        </p:txBody>
      </p:sp>
      <p:sp>
        <p:nvSpPr>
          <p:cNvPr id="20531" name="Rectangle 51"/>
          <p:cNvSpPr>
            <a:spLocks noChangeArrowheads="1"/>
          </p:cNvSpPr>
          <p:nvPr/>
        </p:nvSpPr>
        <p:spPr bwMode="auto">
          <a:xfrm>
            <a:off x="8255001" y="2233613"/>
            <a:ext cx="6379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</a:rPr>
              <a:t>      5</a:t>
            </a:r>
            <a:endParaRPr lang="en-US" sz="2400"/>
          </a:p>
        </p:txBody>
      </p:sp>
      <p:sp>
        <p:nvSpPr>
          <p:cNvPr id="20532" name="Rectangle 52"/>
          <p:cNvSpPr>
            <a:spLocks noChangeArrowheads="1"/>
          </p:cNvSpPr>
          <p:nvPr/>
        </p:nvSpPr>
        <p:spPr bwMode="auto">
          <a:xfrm>
            <a:off x="2657475" y="20923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3" name="Rectangle 53"/>
          <p:cNvSpPr>
            <a:spLocks noChangeArrowheads="1"/>
          </p:cNvSpPr>
          <p:nvPr/>
        </p:nvSpPr>
        <p:spPr bwMode="auto">
          <a:xfrm>
            <a:off x="2638425" y="20923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4" name="Rectangle 54"/>
          <p:cNvSpPr>
            <a:spLocks noChangeArrowheads="1"/>
          </p:cNvSpPr>
          <p:nvPr/>
        </p:nvSpPr>
        <p:spPr bwMode="auto">
          <a:xfrm>
            <a:off x="2676525" y="2092325"/>
            <a:ext cx="2579688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5" name="Rectangle 55"/>
          <p:cNvSpPr>
            <a:spLocks noChangeArrowheads="1"/>
          </p:cNvSpPr>
          <p:nvPr/>
        </p:nvSpPr>
        <p:spPr bwMode="auto">
          <a:xfrm>
            <a:off x="2676525" y="2106613"/>
            <a:ext cx="2579688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6" name="Rectangle 56"/>
          <p:cNvSpPr>
            <a:spLocks noChangeArrowheads="1"/>
          </p:cNvSpPr>
          <p:nvPr/>
        </p:nvSpPr>
        <p:spPr bwMode="auto">
          <a:xfrm>
            <a:off x="5275264" y="2092325"/>
            <a:ext cx="20637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7" name="Rectangle 57"/>
          <p:cNvSpPr>
            <a:spLocks noChangeArrowheads="1"/>
          </p:cNvSpPr>
          <p:nvPr/>
        </p:nvSpPr>
        <p:spPr bwMode="auto">
          <a:xfrm>
            <a:off x="5256213" y="20923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8" name="Rectangle 58"/>
          <p:cNvSpPr>
            <a:spLocks noChangeArrowheads="1"/>
          </p:cNvSpPr>
          <p:nvPr/>
        </p:nvSpPr>
        <p:spPr bwMode="auto">
          <a:xfrm>
            <a:off x="5295901" y="209232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9" name="Rectangle 59"/>
          <p:cNvSpPr>
            <a:spLocks noChangeArrowheads="1"/>
          </p:cNvSpPr>
          <p:nvPr/>
        </p:nvSpPr>
        <p:spPr bwMode="auto">
          <a:xfrm>
            <a:off x="5295901" y="210661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0" name="Rectangle 60"/>
          <p:cNvSpPr>
            <a:spLocks noChangeArrowheads="1"/>
          </p:cNvSpPr>
          <p:nvPr/>
        </p:nvSpPr>
        <p:spPr bwMode="auto">
          <a:xfrm>
            <a:off x="6251575" y="20923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1" name="Rectangle 61"/>
          <p:cNvSpPr>
            <a:spLocks noChangeArrowheads="1"/>
          </p:cNvSpPr>
          <p:nvPr/>
        </p:nvSpPr>
        <p:spPr bwMode="auto">
          <a:xfrm>
            <a:off x="6232525" y="20923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2" name="Rectangle 62"/>
          <p:cNvSpPr>
            <a:spLocks noChangeArrowheads="1"/>
          </p:cNvSpPr>
          <p:nvPr/>
        </p:nvSpPr>
        <p:spPr bwMode="auto">
          <a:xfrm>
            <a:off x="6270626" y="209232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3" name="Rectangle 63"/>
          <p:cNvSpPr>
            <a:spLocks noChangeArrowheads="1"/>
          </p:cNvSpPr>
          <p:nvPr/>
        </p:nvSpPr>
        <p:spPr bwMode="auto">
          <a:xfrm>
            <a:off x="6270626" y="210661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4" name="Rectangle 64"/>
          <p:cNvSpPr>
            <a:spLocks noChangeArrowheads="1"/>
          </p:cNvSpPr>
          <p:nvPr/>
        </p:nvSpPr>
        <p:spPr bwMode="auto">
          <a:xfrm>
            <a:off x="7227888" y="20923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5" name="Rectangle 65"/>
          <p:cNvSpPr>
            <a:spLocks noChangeArrowheads="1"/>
          </p:cNvSpPr>
          <p:nvPr/>
        </p:nvSpPr>
        <p:spPr bwMode="auto">
          <a:xfrm>
            <a:off x="7207250" y="2092325"/>
            <a:ext cx="20638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6" name="Rectangle 66"/>
          <p:cNvSpPr>
            <a:spLocks noChangeArrowheads="1"/>
          </p:cNvSpPr>
          <p:nvPr/>
        </p:nvSpPr>
        <p:spPr bwMode="auto">
          <a:xfrm>
            <a:off x="7246939" y="209232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7" name="Rectangle 67"/>
          <p:cNvSpPr>
            <a:spLocks noChangeArrowheads="1"/>
          </p:cNvSpPr>
          <p:nvPr/>
        </p:nvSpPr>
        <p:spPr bwMode="auto">
          <a:xfrm>
            <a:off x="7246939" y="210661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8" name="Rectangle 68"/>
          <p:cNvSpPr>
            <a:spLocks noChangeArrowheads="1"/>
          </p:cNvSpPr>
          <p:nvPr/>
        </p:nvSpPr>
        <p:spPr bwMode="auto">
          <a:xfrm>
            <a:off x="8202614" y="2092325"/>
            <a:ext cx="20637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9" name="Rectangle 69"/>
          <p:cNvSpPr>
            <a:spLocks noChangeArrowheads="1"/>
          </p:cNvSpPr>
          <p:nvPr/>
        </p:nvSpPr>
        <p:spPr bwMode="auto">
          <a:xfrm>
            <a:off x="8183563" y="20923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0" name="Rectangle 70"/>
          <p:cNvSpPr>
            <a:spLocks noChangeArrowheads="1"/>
          </p:cNvSpPr>
          <p:nvPr/>
        </p:nvSpPr>
        <p:spPr bwMode="auto">
          <a:xfrm>
            <a:off x="8223251" y="209232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1" name="Rectangle 71"/>
          <p:cNvSpPr>
            <a:spLocks noChangeArrowheads="1"/>
          </p:cNvSpPr>
          <p:nvPr/>
        </p:nvSpPr>
        <p:spPr bwMode="auto">
          <a:xfrm>
            <a:off x="8223251" y="210661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2" name="Rectangle 72"/>
          <p:cNvSpPr>
            <a:spLocks noChangeArrowheads="1"/>
          </p:cNvSpPr>
          <p:nvPr/>
        </p:nvSpPr>
        <p:spPr bwMode="auto">
          <a:xfrm>
            <a:off x="9178925" y="20923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3" name="Rectangle 73"/>
          <p:cNvSpPr>
            <a:spLocks noChangeArrowheads="1"/>
          </p:cNvSpPr>
          <p:nvPr/>
        </p:nvSpPr>
        <p:spPr bwMode="auto">
          <a:xfrm>
            <a:off x="9159875" y="20923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4" name="Rectangle 74"/>
          <p:cNvSpPr>
            <a:spLocks noChangeArrowheads="1"/>
          </p:cNvSpPr>
          <p:nvPr/>
        </p:nvSpPr>
        <p:spPr bwMode="auto">
          <a:xfrm>
            <a:off x="2638425" y="211931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5" name="Rectangle 75"/>
          <p:cNvSpPr>
            <a:spLocks noChangeArrowheads="1"/>
          </p:cNvSpPr>
          <p:nvPr/>
        </p:nvSpPr>
        <p:spPr bwMode="auto">
          <a:xfrm>
            <a:off x="2657475" y="211931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6" name="Rectangle 76"/>
          <p:cNvSpPr>
            <a:spLocks noChangeArrowheads="1"/>
          </p:cNvSpPr>
          <p:nvPr/>
        </p:nvSpPr>
        <p:spPr bwMode="auto">
          <a:xfrm>
            <a:off x="5256213" y="211931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7" name="Rectangle 77"/>
          <p:cNvSpPr>
            <a:spLocks noChangeArrowheads="1"/>
          </p:cNvSpPr>
          <p:nvPr/>
        </p:nvSpPr>
        <p:spPr bwMode="auto">
          <a:xfrm>
            <a:off x="5275264" y="2119313"/>
            <a:ext cx="20637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8" name="Rectangle 78"/>
          <p:cNvSpPr>
            <a:spLocks noChangeArrowheads="1"/>
          </p:cNvSpPr>
          <p:nvPr/>
        </p:nvSpPr>
        <p:spPr bwMode="auto">
          <a:xfrm>
            <a:off x="6232525" y="211931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9" name="Rectangle 79"/>
          <p:cNvSpPr>
            <a:spLocks noChangeArrowheads="1"/>
          </p:cNvSpPr>
          <p:nvPr/>
        </p:nvSpPr>
        <p:spPr bwMode="auto">
          <a:xfrm>
            <a:off x="6251575" y="211931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0" name="Rectangle 80"/>
          <p:cNvSpPr>
            <a:spLocks noChangeArrowheads="1"/>
          </p:cNvSpPr>
          <p:nvPr/>
        </p:nvSpPr>
        <p:spPr bwMode="auto">
          <a:xfrm>
            <a:off x="7207250" y="2119313"/>
            <a:ext cx="20638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1" name="Rectangle 81"/>
          <p:cNvSpPr>
            <a:spLocks noChangeArrowheads="1"/>
          </p:cNvSpPr>
          <p:nvPr/>
        </p:nvSpPr>
        <p:spPr bwMode="auto">
          <a:xfrm>
            <a:off x="7227888" y="211931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2" name="Rectangle 82"/>
          <p:cNvSpPr>
            <a:spLocks noChangeArrowheads="1"/>
          </p:cNvSpPr>
          <p:nvPr/>
        </p:nvSpPr>
        <p:spPr bwMode="auto">
          <a:xfrm>
            <a:off x="8183563" y="211931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3" name="Rectangle 83"/>
          <p:cNvSpPr>
            <a:spLocks noChangeArrowheads="1"/>
          </p:cNvSpPr>
          <p:nvPr/>
        </p:nvSpPr>
        <p:spPr bwMode="auto">
          <a:xfrm>
            <a:off x="8202614" y="2119313"/>
            <a:ext cx="20637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4" name="Rectangle 84"/>
          <p:cNvSpPr>
            <a:spLocks noChangeArrowheads="1"/>
          </p:cNvSpPr>
          <p:nvPr/>
        </p:nvSpPr>
        <p:spPr bwMode="auto">
          <a:xfrm>
            <a:off x="9159875" y="211931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5" name="Rectangle 85"/>
          <p:cNvSpPr>
            <a:spLocks noChangeArrowheads="1"/>
          </p:cNvSpPr>
          <p:nvPr/>
        </p:nvSpPr>
        <p:spPr bwMode="auto">
          <a:xfrm>
            <a:off x="9178925" y="211931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6" name="Rectangle 86"/>
          <p:cNvSpPr>
            <a:spLocks noChangeArrowheads="1"/>
          </p:cNvSpPr>
          <p:nvPr/>
        </p:nvSpPr>
        <p:spPr bwMode="auto">
          <a:xfrm>
            <a:off x="2713038" y="2633664"/>
            <a:ext cx="59312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3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20567" name="Rectangle 87"/>
          <p:cNvSpPr>
            <a:spLocks noChangeArrowheads="1"/>
          </p:cNvSpPr>
          <p:nvPr/>
        </p:nvSpPr>
        <p:spPr bwMode="auto">
          <a:xfrm>
            <a:off x="2774951" y="2633663"/>
            <a:ext cx="228934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500">
                <a:solidFill>
                  <a:srgbClr val="000000"/>
                </a:solidFill>
              </a:rPr>
              <a:t>Red Pen &amp; Case    PCR2</a:t>
            </a:r>
            <a:endParaRPr lang="en-US" sz="1500"/>
          </a:p>
        </p:txBody>
      </p:sp>
      <p:sp>
        <p:nvSpPr>
          <p:cNvPr id="20568" name="Rectangle 88"/>
          <p:cNvSpPr>
            <a:spLocks noChangeArrowheads="1"/>
          </p:cNvSpPr>
          <p:nvPr/>
        </p:nvSpPr>
        <p:spPr bwMode="auto">
          <a:xfrm>
            <a:off x="5327651" y="2633663"/>
            <a:ext cx="6379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</a:rPr>
              <a:t>      4</a:t>
            </a:r>
            <a:endParaRPr lang="en-US" sz="2400"/>
          </a:p>
        </p:txBody>
      </p:sp>
      <p:sp>
        <p:nvSpPr>
          <p:cNvPr id="20569" name="Rectangle 89"/>
          <p:cNvSpPr>
            <a:spLocks noChangeArrowheads="1"/>
          </p:cNvSpPr>
          <p:nvPr/>
        </p:nvSpPr>
        <p:spPr bwMode="auto">
          <a:xfrm>
            <a:off x="6303964" y="2633663"/>
            <a:ext cx="5562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</a:rPr>
              <a:t>     3</a:t>
            </a:r>
            <a:endParaRPr lang="en-US" sz="2400"/>
          </a:p>
        </p:txBody>
      </p:sp>
      <p:sp>
        <p:nvSpPr>
          <p:cNvPr id="20570" name="Rectangle 90"/>
          <p:cNvSpPr>
            <a:spLocks noChangeArrowheads="1"/>
          </p:cNvSpPr>
          <p:nvPr/>
        </p:nvSpPr>
        <p:spPr bwMode="auto">
          <a:xfrm>
            <a:off x="7278689" y="2633663"/>
            <a:ext cx="6379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</a:rPr>
              <a:t>      4</a:t>
            </a:r>
            <a:endParaRPr lang="en-US" sz="2400"/>
          </a:p>
        </p:txBody>
      </p:sp>
      <p:sp>
        <p:nvSpPr>
          <p:cNvPr id="20571" name="Rectangle 91"/>
          <p:cNvSpPr>
            <a:spLocks noChangeArrowheads="1"/>
          </p:cNvSpPr>
          <p:nvPr/>
        </p:nvSpPr>
        <p:spPr bwMode="auto">
          <a:xfrm>
            <a:off x="8255001" y="2633663"/>
            <a:ext cx="6379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</a:rPr>
              <a:t>      3</a:t>
            </a:r>
            <a:endParaRPr lang="en-US" sz="2400"/>
          </a:p>
        </p:txBody>
      </p:sp>
      <p:sp>
        <p:nvSpPr>
          <p:cNvPr id="20572" name="Rectangle 92"/>
          <p:cNvSpPr>
            <a:spLocks noChangeArrowheads="1"/>
          </p:cNvSpPr>
          <p:nvPr/>
        </p:nvSpPr>
        <p:spPr bwMode="auto">
          <a:xfrm>
            <a:off x="2657475" y="249237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3" name="Rectangle 93"/>
          <p:cNvSpPr>
            <a:spLocks noChangeArrowheads="1"/>
          </p:cNvSpPr>
          <p:nvPr/>
        </p:nvSpPr>
        <p:spPr bwMode="auto">
          <a:xfrm>
            <a:off x="2638425" y="249237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4" name="Rectangle 94"/>
          <p:cNvSpPr>
            <a:spLocks noChangeArrowheads="1"/>
          </p:cNvSpPr>
          <p:nvPr/>
        </p:nvSpPr>
        <p:spPr bwMode="auto">
          <a:xfrm>
            <a:off x="2676525" y="2492375"/>
            <a:ext cx="2579688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5" name="Rectangle 95"/>
          <p:cNvSpPr>
            <a:spLocks noChangeArrowheads="1"/>
          </p:cNvSpPr>
          <p:nvPr/>
        </p:nvSpPr>
        <p:spPr bwMode="auto">
          <a:xfrm>
            <a:off x="2676525" y="2506663"/>
            <a:ext cx="2579688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6" name="Rectangle 96"/>
          <p:cNvSpPr>
            <a:spLocks noChangeArrowheads="1"/>
          </p:cNvSpPr>
          <p:nvPr/>
        </p:nvSpPr>
        <p:spPr bwMode="auto">
          <a:xfrm>
            <a:off x="5275264" y="2492375"/>
            <a:ext cx="20637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7" name="Rectangle 97"/>
          <p:cNvSpPr>
            <a:spLocks noChangeArrowheads="1"/>
          </p:cNvSpPr>
          <p:nvPr/>
        </p:nvSpPr>
        <p:spPr bwMode="auto">
          <a:xfrm>
            <a:off x="5256213" y="249237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8" name="Rectangle 98"/>
          <p:cNvSpPr>
            <a:spLocks noChangeArrowheads="1"/>
          </p:cNvSpPr>
          <p:nvPr/>
        </p:nvSpPr>
        <p:spPr bwMode="auto">
          <a:xfrm>
            <a:off x="5295901" y="249237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9" name="Rectangle 99"/>
          <p:cNvSpPr>
            <a:spLocks noChangeArrowheads="1"/>
          </p:cNvSpPr>
          <p:nvPr/>
        </p:nvSpPr>
        <p:spPr bwMode="auto">
          <a:xfrm>
            <a:off x="5295901" y="250666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0" name="Rectangle 100"/>
          <p:cNvSpPr>
            <a:spLocks noChangeArrowheads="1"/>
          </p:cNvSpPr>
          <p:nvPr/>
        </p:nvSpPr>
        <p:spPr bwMode="auto">
          <a:xfrm>
            <a:off x="6251575" y="249237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1" name="Rectangle 101"/>
          <p:cNvSpPr>
            <a:spLocks noChangeArrowheads="1"/>
          </p:cNvSpPr>
          <p:nvPr/>
        </p:nvSpPr>
        <p:spPr bwMode="auto">
          <a:xfrm>
            <a:off x="6232525" y="249237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2" name="Rectangle 102"/>
          <p:cNvSpPr>
            <a:spLocks noChangeArrowheads="1"/>
          </p:cNvSpPr>
          <p:nvPr/>
        </p:nvSpPr>
        <p:spPr bwMode="auto">
          <a:xfrm>
            <a:off x="6270626" y="249237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3" name="Rectangle 103"/>
          <p:cNvSpPr>
            <a:spLocks noChangeArrowheads="1"/>
          </p:cNvSpPr>
          <p:nvPr/>
        </p:nvSpPr>
        <p:spPr bwMode="auto">
          <a:xfrm>
            <a:off x="6270626" y="250666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4" name="Rectangle 104"/>
          <p:cNvSpPr>
            <a:spLocks noChangeArrowheads="1"/>
          </p:cNvSpPr>
          <p:nvPr/>
        </p:nvSpPr>
        <p:spPr bwMode="auto">
          <a:xfrm>
            <a:off x="7227888" y="249237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5" name="Rectangle 105"/>
          <p:cNvSpPr>
            <a:spLocks noChangeArrowheads="1"/>
          </p:cNvSpPr>
          <p:nvPr/>
        </p:nvSpPr>
        <p:spPr bwMode="auto">
          <a:xfrm>
            <a:off x="7207250" y="2492375"/>
            <a:ext cx="20638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6" name="Rectangle 106"/>
          <p:cNvSpPr>
            <a:spLocks noChangeArrowheads="1"/>
          </p:cNvSpPr>
          <p:nvPr/>
        </p:nvSpPr>
        <p:spPr bwMode="auto">
          <a:xfrm>
            <a:off x="7246939" y="249237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7" name="Rectangle 107"/>
          <p:cNvSpPr>
            <a:spLocks noChangeArrowheads="1"/>
          </p:cNvSpPr>
          <p:nvPr/>
        </p:nvSpPr>
        <p:spPr bwMode="auto">
          <a:xfrm>
            <a:off x="7246939" y="250666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8" name="Rectangle 108"/>
          <p:cNvSpPr>
            <a:spLocks noChangeArrowheads="1"/>
          </p:cNvSpPr>
          <p:nvPr/>
        </p:nvSpPr>
        <p:spPr bwMode="auto">
          <a:xfrm>
            <a:off x="8202614" y="2492375"/>
            <a:ext cx="20637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9" name="Rectangle 109"/>
          <p:cNvSpPr>
            <a:spLocks noChangeArrowheads="1"/>
          </p:cNvSpPr>
          <p:nvPr/>
        </p:nvSpPr>
        <p:spPr bwMode="auto">
          <a:xfrm>
            <a:off x="8183563" y="249237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0" name="Rectangle 110"/>
          <p:cNvSpPr>
            <a:spLocks noChangeArrowheads="1"/>
          </p:cNvSpPr>
          <p:nvPr/>
        </p:nvSpPr>
        <p:spPr bwMode="auto">
          <a:xfrm>
            <a:off x="8223251" y="249237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1" name="Rectangle 111"/>
          <p:cNvSpPr>
            <a:spLocks noChangeArrowheads="1"/>
          </p:cNvSpPr>
          <p:nvPr/>
        </p:nvSpPr>
        <p:spPr bwMode="auto">
          <a:xfrm>
            <a:off x="8223251" y="250666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2" name="Rectangle 112"/>
          <p:cNvSpPr>
            <a:spLocks noChangeArrowheads="1"/>
          </p:cNvSpPr>
          <p:nvPr/>
        </p:nvSpPr>
        <p:spPr bwMode="auto">
          <a:xfrm>
            <a:off x="9178925" y="249237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3" name="Rectangle 113"/>
          <p:cNvSpPr>
            <a:spLocks noChangeArrowheads="1"/>
          </p:cNvSpPr>
          <p:nvPr/>
        </p:nvSpPr>
        <p:spPr bwMode="auto">
          <a:xfrm>
            <a:off x="9159875" y="249237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4" name="Rectangle 114"/>
          <p:cNvSpPr>
            <a:spLocks noChangeArrowheads="1"/>
          </p:cNvSpPr>
          <p:nvPr/>
        </p:nvSpPr>
        <p:spPr bwMode="auto">
          <a:xfrm>
            <a:off x="2638425" y="251936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5" name="Rectangle 115"/>
          <p:cNvSpPr>
            <a:spLocks noChangeArrowheads="1"/>
          </p:cNvSpPr>
          <p:nvPr/>
        </p:nvSpPr>
        <p:spPr bwMode="auto">
          <a:xfrm>
            <a:off x="2657475" y="251936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6" name="Rectangle 116"/>
          <p:cNvSpPr>
            <a:spLocks noChangeArrowheads="1"/>
          </p:cNvSpPr>
          <p:nvPr/>
        </p:nvSpPr>
        <p:spPr bwMode="auto">
          <a:xfrm>
            <a:off x="5256213" y="251936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7" name="Rectangle 117"/>
          <p:cNvSpPr>
            <a:spLocks noChangeArrowheads="1"/>
          </p:cNvSpPr>
          <p:nvPr/>
        </p:nvSpPr>
        <p:spPr bwMode="auto">
          <a:xfrm>
            <a:off x="5275264" y="2519363"/>
            <a:ext cx="20637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8" name="Rectangle 118"/>
          <p:cNvSpPr>
            <a:spLocks noChangeArrowheads="1"/>
          </p:cNvSpPr>
          <p:nvPr/>
        </p:nvSpPr>
        <p:spPr bwMode="auto">
          <a:xfrm>
            <a:off x="6232525" y="251936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9" name="Rectangle 119"/>
          <p:cNvSpPr>
            <a:spLocks noChangeArrowheads="1"/>
          </p:cNvSpPr>
          <p:nvPr/>
        </p:nvSpPr>
        <p:spPr bwMode="auto">
          <a:xfrm>
            <a:off x="6251575" y="251936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00" name="Rectangle 120"/>
          <p:cNvSpPr>
            <a:spLocks noChangeArrowheads="1"/>
          </p:cNvSpPr>
          <p:nvPr/>
        </p:nvSpPr>
        <p:spPr bwMode="auto">
          <a:xfrm>
            <a:off x="7207250" y="2519363"/>
            <a:ext cx="20638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01" name="Rectangle 121"/>
          <p:cNvSpPr>
            <a:spLocks noChangeArrowheads="1"/>
          </p:cNvSpPr>
          <p:nvPr/>
        </p:nvSpPr>
        <p:spPr bwMode="auto">
          <a:xfrm>
            <a:off x="7227888" y="251936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02" name="Rectangle 122"/>
          <p:cNvSpPr>
            <a:spLocks noChangeArrowheads="1"/>
          </p:cNvSpPr>
          <p:nvPr/>
        </p:nvSpPr>
        <p:spPr bwMode="auto">
          <a:xfrm>
            <a:off x="8183563" y="251936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03" name="Rectangle 123"/>
          <p:cNvSpPr>
            <a:spLocks noChangeArrowheads="1"/>
          </p:cNvSpPr>
          <p:nvPr/>
        </p:nvSpPr>
        <p:spPr bwMode="auto">
          <a:xfrm>
            <a:off x="8202614" y="2519363"/>
            <a:ext cx="20637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04" name="Rectangle 124"/>
          <p:cNvSpPr>
            <a:spLocks noChangeArrowheads="1"/>
          </p:cNvSpPr>
          <p:nvPr/>
        </p:nvSpPr>
        <p:spPr bwMode="auto">
          <a:xfrm>
            <a:off x="9159875" y="251936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05" name="Rectangle 125"/>
          <p:cNvSpPr>
            <a:spLocks noChangeArrowheads="1"/>
          </p:cNvSpPr>
          <p:nvPr/>
        </p:nvSpPr>
        <p:spPr bwMode="auto">
          <a:xfrm>
            <a:off x="9178925" y="251936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06" name="Rectangle 126"/>
          <p:cNvSpPr>
            <a:spLocks noChangeArrowheads="1"/>
          </p:cNvSpPr>
          <p:nvPr/>
        </p:nvSpPr>
        <p:spPr bwMode="auto">
          <a:xfrm>
            <a:off x="2713038" y="3033714"/>
            <a:ext cx="59312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3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20607" name="Rectangle 127"/>
          <p:cNvSpPr>
            <a:spLocks noChangeArrowheads="1"/>
          </p:cNvSpPr>
          <p:nvPr/>
        </p:nvSpPr>
        <p:spPr bwMode="auto">
          <a:xfrm>
            <a:off x="2774950" y="3033713"/>
            <a:ext cx="66749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500">
                <a:solidFill>
                  <a:srgbClr val="000000"/>
                </a:solidFill>
              </a:rPr>
              <a:t>Yellow </a:t>
            </a:r>
            <a:endParaRPr lang="en-US" sz="1500"/>
          </a:p>
        </p:txBody>
      </p:sp>
      <p:sp>
        <p:nvSpPr>
          <p:cNvPr id="20608" name="Rectangle 128"/>
          <p:cNvSpPr>
            <a:spLocks noChangeArrowheads="1"/>
          </p:cNvSpPr>
          <p:nvPr/>
        </p:nvSpPr>
        <p:spPr bwMode="auto">
          <a:xfrm>
            <a:off x="3362326" y="3033713"/>
            <a:ext cx="150855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500">
                <a:solidFill>
                  <a:srgbClr val="000000"/>
                </a:solidFill>
              </a:rPr>
              <a:t>Pen&amp;Case PCY3</a:t>
            </a:r>
            <a:endParaRPr lang="en-US" sz="1500"/>
          </a:p>
        </p:txBody>
      </p:sp>
      <p:sp>
        <p:nvSpPr>
          <p:cNvPr id="20609" name="Rectangle 129"/>
          <p:cNvSpPr>
            <a:spLocks noChangeArrowheads="1"/>
          </p:cNvSpPr>
          <p:nvPr/>
        </p:nvSpPr>
        <p:spPr bwMode="auto">
          <a:xfrm>
            <a:off x="5327651" y="3033713"/>
            <a:ext cx="6379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</a:rPr>
              <a:t>      2</a:t>
            </a:r>
            <a:endParaRPr lang="en-US" sz="2400"/>
          </a:p>
        </p:txBody>
      </p:sp>
      <p:sp>
        <p:nvSpPr>
          <p:cNvPr id="20610" name="Rectangle 130"/>
          <p:cNvSpPr>
            <a:spLocks noChangeArrowheads="1"/>
          </p:cNvSpPr>
          <p:nvPr/>
        </p:nvSpPr>
        <p:spPr bwMode="auto">
          <a:xfrm>
            <a:off x="6303964" y="3033713"/>
            <a:ext cx="5562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</a:rPr>
              <a:t>     3</a:t>
            </a:r>
            <a:endParaRPr lang="en-US" sz="2400"/>
          </a:p>
        </p:txBody>
      </p:sp>
      <p:sp>
        <p:nvSpPr>
          <p:cNvPr id="20611" name="Rectangle 131"/>
          <p:cNvSpPr>
            <a:spLocks noChangeArrowheads="1"/>
          </p:cNvSpPr>
          <p:nvPr/>
        </p:nvSpPr>
        <p:spPr bwMode="auto">
          <a:xfrm>
            <a:off x="7278689" y="3033713"/>
            <a:ext cx="6379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</a:rPr>
              <a:t>      2</a:t>
            </a:r>
            <a:endParaRPr lang="en-US" sz="2400"/>
          </a:p>
        </p:txBody>
      </p:sp>
      <p:sp>
        <p:nvSpPr>
          <p:cNvPr id="20612" name="Rectangle 132"/>
          <p:cNvSpPr>
            <a:spLocks noChangeArrowheads="1"/>
          </p:cNvSpPr>
          <p:nvPr/>
        </p:nvSpPr>
        <p:spPr bwMode="auto">
          <a:xfrm>
            <a:off x="8255001" y="3033713"/>
            <a:ext cx="6379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</a:rPr>
              <a:t>      3</a:t>
            </a:r>
            <a:endParaRPr lang="en-US" sz="2400"/>
          </a:p>
        </p:txBody>
      </p:sp>
      <p:sp>
        <p:nvSpPr>
          <p:cNvPr id="20613" name="Rectangle 133"/>
          <p:cNvSpPr>
            <a:spLocks noChangeArrowheads="1"/>
          </p:cNvSpPr>
          <p:nvPr/>
        </p:nvSpPr>
        <p:spPr bwMode="auto">
          <a:xfrm>
            <a:off x="2657475" y="28924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14" name="Rectangle 134"/>
          <p:cNvSpPr>
            <a:spLocks noChangeArrowheads="1"/>
          </p:cNvSpPr>
          <p:nvPr/>
        </p:nvSpPr>
        <p:spPr bwMode="auto">
          <a:xfrm>
            <a:off x="2638425" y="28924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15" name="Rectangle 135"/>
          <p:cNvSpPr>
            <a:spLocks noChangeArrowheads="1"/>
          </p:cNvSpPr>
          <p:nvPr/>
        </p:nvSpPr>
        <p:spPr bwMode="auto">
          <a:xfrm>
            <a:off x="2676525" y="2892425"/>
            <a:ext cx="2579688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16" name="Rectangle 136"/>
          <p:cNvSpPr>
            <a:spLocks noChangeArrowheads="1"/>
          </p:cNvSpPr>
          <p:nvPr/>
        </p:nvSpPr>
        <p:spPr bwMode="auto">
          <a:xfrm>
            <a:off x="2676525" y="2906713"/>
            <a:ext cx="2579688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17" name="Rectangle 137"/>
          <p:cNvSpPr>
            <a:spLocks noChangeArrowheads="1"/>
          </p:cNvSpPr>
          <p:nvPr/>
        </p:nvSpPr>
        <p:spPr bwMode="auto">
          <a:xfrm>
            <a:off x="5275264" y="2892425"/>
            <a:ext cx="20637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18" name="Rectangle 138"/>
          <p:cNvSpPr>
            <a:spLocks noChangeArrowheads="1"/>
          </p:cNvSpPr>
          <p:nvPr/>
        </p:nvSpPr>
        <p:spPr bwMode="auto">
          <a:xfrm>
            <a:off x="5256213" y="28924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19" name="Rectangle 139"/>
          <p:cNvSpPr>
            <a:spLocks noChangeArrowheads="1"/>
          </p:cNvSpPr>
          <p:nvPr/>
        </p:nvSpPr>
        <p:spPr bwMode="auto">
          <a:xfrm>
            <a:off x="5295901" y="289242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0" name="Rectangle 140"/>
          <p:cNvSpPr>
            <a:spLocks noChangeArrowheads="1"/>
          </p:cNvSpPr>
          <p:nvPr/>
        </p:nvSpPr>
        <p:spPr bwMode="auto">
          <a:xfrm>
            <a:off x="5295901" y="290671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1" name="Rectangle 141"/>
          <p:cNvSpPr>
            <a:spLocks noChangeArrowheads="1"/>
          </p:cNvSpPr>
          <p:nvPr/>
        </p:nvSpPr>
        <p:spPr bwMode="auto">
          <a:xfrm>
            <a:off x="6251575" y="28924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2" name="Rectangle 142"/>
          <p:cNvSpPr>
            <a:spLocks noChangeArrowheads="1"/>
          </p:cNvSpPr>
          <p:nvPr/>
        </p:nvSpPr>
        <p:spPr bwMode="auto">
          <a:xfrm>
            <a:off x="6232525" y="28924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3" name="Rectangle 143"/>
          <p:cNvSpPr>
            <a:spLocks noChangeArrowheads="1"/>
          </p:cNvSpPr>
          <p:nvPr/>
        </p:nvSpPr>
        <p:spPr bwMode="auto">
          <a:xfrm>
            <a:off x="6270626" y="289242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4" name="Rectangle 144"/>
          <p:cNvSpPr>
            <a:spLocks noChangeArrowheads="1"/>
          </p:cNvSpPr>
          <p:nvPr/>
        </p:nvSpPr>
        <p:spPr bwMode="auto">
          <a:xfrm>
            <a:off x="6270626" y="290671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5" name="Rectangle 145"/>
          <p:cNvSpPr>
            <a:spLocks noChangeArrowheads="1"/>
          </p:cNvSpPr>
          <p:nvPr/>
        </p:nvSpPr>
        <p:spPr bwMode="auto">
          <a:xfrm>
            <a:off x="7227888" y="28924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6" name="Rectangle 146"/>
          <p:cNvSpPr>
            <a:spLocks noChangeArrowheads="1"/>
          </p:cNvSpPr>
          <p:nvPr/>
        </p:nvSpPr>
        <p:spPr bwMode="auto">
          <a:xfrm>
            <a:off x="7207250" y="2892425"/>
            <a:ext cx="20638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7" name="Rectangle 147"/>
          <p:cNvSpPr>
            <a:spLocks noChangeArrowheads="1"/>
          </p:cNvSpPr>
          <p:nvPr/>
        </p:nvSpPr>
        <p:spPr bwMode="auto">
          <a:xfrm>
            <a:off x="7246939" y="289242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8" name="Rectangle 148"/>
          <p:cNvSpPr>
            <a:spLocks noChangeArrowheads="1"/>
          </p:cNvSpPr>
          <p:nvPr/>
        </p:nvSpPr>
        <p:spPr bwMode="auto">
          <a:xfrm>
            <a:off x="7246939" y="290671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9" name="Rectangle 149"/>
          <p:cNvSpPr>
            <a:spLocks noChangeArrowheads="1"/>
          </p:cNvSpPr>
          <p:nvPr/>
        </p:nvSpPr>
        <p:spPr bwMode="auto">
          <a:xfrm>
            <a:off x="8202614" y="2892425"/>
            <a:ext cx="20637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0" name="Rectangle 150"/>
          <p:cNvSpPr>
            <a:spLocks noChangeArrowheads="1"/>
          </p:cNvSpPr>
          <p:nvPr/>
        </p:nvSpPr>
        <p:spPr bwMode="auto">
          <a:xfrm>
            <a:off x="8183563" y="28924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1" name="Rectangle 151"/>
          <p:cNvSpPr>
            <a:spLocks noChangeArrowheads="1"/>
          </p:cNvSpPr>
          <p:nvPr/>
        </p:nvSpPr>
        <p:spPr bwMode="auto">
          <a:xfrm>
            <a:off x="8223251" y="289242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2" name="Rectangle 152"/>
          <p:cNvSpPr>
            <a:spLocks noChangeArrowheads="1"/>
          </p:cNvSpPr>
          <p:nvPr/>
        </p:nvSpPr>
        <p:spPr bwMode="auto">
          <a:xfrm>
            <a:off x="8223251" y="290671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3" name="Rectangle 153"/>
          <p:cNvSpPr>
            <a:spLocks noChangeArrowheads="1"/>
          </p:cNvSpPr>
          <p:nvPr/>
        </p:nvSpPr>
        <p:spPr bwMode="auto">
          <a:xfrm>
            <a:off x="9178925" y="28924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4" name="Rectangle 154"/>
          <p:cNvSpPr>
            <a:spLocks noChangeArrowheads="1"/>
          </p:cNvSpPr>
          <p:nvPr/>
        </p:nvSpPr>
        <p:spPr bwMode="auto">
          <a:xfrm>
            <a:off x="9159875" y="28924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5" name="Rectangle 155"/>
          <p:cNvSpPr>
            <a:spLocks noChangeArrowheads="1"/>
          </p:cNvSpPr>
          <p:nvPr/>
        </p:nvSpPr>
        <p:spPr bwMode="auto">
          <a:xfrm>
            <a:off x="2638425" y="291941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6" name="Rectangle 156"/>
          <p:cNvSpPr>
            <a:spLocks noChangeArrowheads="1"/>
          </p:cNvSpPr>
          <p:nvPr/>
        </p:nvSpPr>
        <p:spPr bwMode="auto">
          <a:xfrm>
            <a:off x="2657475" y="291941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7" name="Rectangle 157"/>
          <p:cNvSpPr>
            <a:spLocks noChangeArrowheads="1"/>
          </p:cNvSpPr>
          <p:nvPr/>
        </p:nvSpPr>
        <p:spPr bwMode="auto">
          <a:xfrm>
            <a:off x="5256213" y="291941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8" name="Rectangle 158"/>
          <p:cNvSpPr>
            <a:spLocks noChangeArrowheads="1"/>
          </p:cNvSpPr>
          <p:nvPr/>
        </p:nvSpPr>
        <p:spPr bwMode="auto">
          <a:xfrm>
            <a:off x="5275264" y="2919413"/>
            <a:ext cx="20637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9" name="Rectangle 159"/>
          <p:cNvSpPr>
            <a:spLocks noChangeArrowheads="1"/>
          </p:cNvSpPr>
          <p:nvPr/>
        </p:nvSpPr>
        <p:spPr bwMode="auto">
          <a:xfrm>
            <a:off x="6232525" y="291941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0" name="Rectangle 160"/>
          <p:cNvSpPr>
            <a:spLocks noChangeArrowheads="1"/>
          </p:cNvSpPr>
          <p:nvPr/>
        </p:nvSpPr>
        <p:spPr bwMode="auto">
          <a:xfrm>
            <a:off x="6251575" y="291941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1" name="Rectangle 161"/>
          <p:cNvSpPr>
            <a:spLocks noChangeArrowheads="1"/>
          </p:cNvSpPr>
          <p:nvPr/>
        </p:nvSpPr>
        <p:spPr bwMode="auto">
          <a:xfrm>
            <a:off x="7207250" y="2919413"/>
            <a:ext cx="20638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2" name="Rectangle 162"/>
          <p:cNvSpPr>
            <a:spLocks noChangeArrowheads="1"/>
          </p:cNvSpPr>
          <p:nvPr/>
        </p:nvSpPr>
        <p:spPr bwMode="auto">
          <a:xfrm>
            <a:off x="7227888" y="291941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3" name="Rectangle 163"/>
          <p:cNvSpPr>
            <a:spLocks noChangeArrowheads="1"/>
          </p:cNvSpPr>
          <p:nvPr/>
        </p:nvSpPr>
        <p:spPr bwMode="auto">
          <a:xfrm>
            <a:off x="8183563" y="291941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4" name="Rectangle 164"/>
          <p:cNvSpPr>
            <a:spLocks noChangeArrowheads="1"/>
          </p:cNvSpPr>
          <p:nvPr/>
        </p:nvSpPr>
        <p:spPr bwMode="auto">
          <a:xfrm>
            <a:off x="8202614" y="2919413"/>
            <a:ext cx="20637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5" name="Rectangle 165"/>
          <p:cNvSpPr>
            <a:spLocks noChangeArrowheads="1"/>
          </p:cNvSpPr>
          <p:nvPr/>
        </p:nvSpPr>
        <p:spPr bwMode="auto">
          <a:xfrm>
            <a:off x="9159875" y="291941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6" name="Rectangle 166"/>
          <p:cNvSpPr>
            <a:spLocks noChangeArrowheads="1"/>
          </p:cNvSpPr>
          <p:nvPr/>
        </p:nvSpPr>
        <p:spPr bwMode="auto">
          <a:xfrm>
            <a:off x="9178925" y="2919413"/>
            <a:ext cx="19050" cy="37306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7" name="Rectangle 167"/>
          <p:cNvSpPr>
            <a:spLocks noChangeArrowheads="1"/>
          </p:cNvSpPr>
          <p:nvPr/>
        </p:nvSpPr>
        <p:spPr bwMode="auto">
          <a:xfrm>
            <a:off x="2713038" y="3395663"/>
            <a:ext cx="6732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500">
                <a:solidFill>
                  <a:srgbClr val="000000"/>
                </a:solidFill>
              </a:rPr>
              <a:t> </a:t>
            </a:r>
            <a:endParaRPr lang="en-US" sz="2400"/>
          </a:p>
        </p:txBody>
      </p:sp>
      <p:sp>
        <p:nvSpPr>
          <p:cNvPr id="20648" name="Rectangle 168"/>
          <p:cNvSpPr>
            <a:spLocks noChangeArrowheads="1"/>
          </p:cNvSpPr>
          <p:nvPr/>
        </p:nvSpPr>
        <p:spPr bwMode="auto">
          <a:xfrm>
            <a:off x="2781300" y="3395663"/>
            <a:ext cx="55964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 sz="1500">
                <a:solidFill>
                  <a:srgbClr val="000000"/>
                </a:solidFill>
              </a:rPr>
              <a:t>Totals</a:t>
            </a:r>
            <a:endParaRPr lang="en-US" sz="2400"/>
          </a:p>
        </p:txBody>
      </p:sp>
      <p:sp>
        <p:nvSpPr>
          <p:cNvPr id="20649" name="Rectangle 169"/>
          <p:cNvSpPr>
            <a:spLocks noChangeArrowheads="1"/>
          </p:cNvSpPr>
          <p:nvPr/>
        </p:nvSpPr>
        <p:spPr bwMode="auto">
          <a:xfrm>
            <a:off x="5327651" y="3395663"/>
            <a:ext cx="6219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</a:rPr>
              <a:t>    13</a:t>
            </a:r>
            <a:endParaRPr lang="en-US" sz="2400"/>
          </a:p>
        </p:txBody>
      </p:sp>
      <p:sp>
        <p:nvSpPr>
          <p:cNvPr id="20650" name="Rectangle 170"/>
          <p:cNvSpPr>
            <a:spLocks noChangeArrowheads="1"/>
          </p:cNvSpPr>
          <p:nvPr/>
        </p:nvSpPr>
        <p:spPr bwMode="auto">
          <a:xfrm>
            <a:off x="6303964" y="3395663"/>
            <a:ext cx="6219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</a:rPr>
              <a:t>    11</a:t>
            </a:r>
            <a:endParaRPr lang="en-US" sz="2400"/>
          </a:p>
        </p:txBody>
      </p:sp>
      <p:sp>
        <p:nvSpPr>
          <p:cNvPr id="20651" name="Rectangle 171"/>
          <p:cNvSpPr>
            <a:spLocks noChangeArrowheads="1"/>
          </p:cNvSpPr>
          <p:nvPr/>
        </p:nvSpPr>
        <p:spPr bwMode="auto">
          <a:xfrm>
            <a:off x="7278689" y="3395663"/>
            <a:ext cx="7037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</a:rPr>
              <a:t>     13</a:t>
            </a:r>
            <a:endParaRPr lang="en-US" sz="2400"/>
          </a:p>
        </p:txBody>
      </p:sp>
      <p:sp>
        <p:nvSpPr>
          <p:cNvPr id="20652" name="Rectangle 172"/>
          <p:cNvSpPr>
            <a:spLocks noChangeArrowheads="1"/>
          </p:cNvSpPr>
          <p:nvPr/>
        </p:nvSpPr>
        <p:spPr bwMode="auto">
          <a:xfrm>
            <a:off x="8255001" y="3395663"/>
            <a:ext cx="7037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 eaLnBrk="0" hangingPunct="0"/>
            <a:r>
              <a:rPr lang="en-US">
                <a:solidFill>
                  <a:srgbClr val="000000"/>
                </a:solidFill>
              </a:rPr>
              <a:t>     11</a:t>
            </a:r>
            <a:endParaRPr lang="en-US" sz="2400"/>
          </a:p>
        </p:txBody>
      </p:sp>
      <p:sp>
        <p:nvSpPr>
          <p:cNvPr id="20653" name="Rectangle 173"/>
          <p:cNvSpPr>
            <a:spLocks noChangeArrowheads="1"/>
          </p:cNvSpPr>
          <p:nvPr/>
        </p:nvSpPr>
        <p:spPr bwMode="auto">
          <a:xfrm>
            <a:off x="2657475" y="3292476"/>
            <a:ext cx="19050" cy="285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4" name="Rectangle 174"/>
          <p:cNvSpPr>
            <a:spLocks noChangeArrowheads="1"/>
          </p:cNvSpPr>
          <p:nvPr/>
        </p:nvSpPr>
        <p:spPr bwMode="auto">
          <a:xfrm>
            <a:off x="2638425" y="3292476"/>
            <a:ext cx="19050" cy="285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5" name="Rectangle 175"/>
          <p:cNvSpPr>
            <a:spLocks noChangeArrowheads="1"/>
          </p:cNvSpPr>
          <p:nvPr/>
        </p:nvSpPr>
        <p:spPr bwMode="auto">
          <a:xfrm>
            <a:off x="2676525" y="3292475"/>
            <a:ext cx="2579688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6" name="Rectangle 176"/>
          <p:cNvSpPr>
            <a:spLocks noChangeArrowheads="1"/>
          </p:cNvSpPr>
          <p:nvPr/>
        </p:nvSpPr>
        <p:spPr bwMode="auto">
          <a:xfrm>
            <a:off x="2676525" y="3306764"/>
            <a:ext cx="2579688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7" name="Rectangle 177"/>
          <p:cNvSpPr>
            <a:spLocks noChangeArrowheads="1"/>
          </p:cNvSpPr>
          <p:nvPr/>
        </p:nvSpPr>
        <p:spPr bwMode="auto">
          <a:xfrm>
            <a:off x="5275264" y="3292476"/>
            <a:ext cx="20637" cy="285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8" name="Rectangle 178"/>
          <p:cNvSpPr>
            <a:spLocks noChangeArrowheads="1"/>
          </p:cNvSpPr>
          <p:nvPr/>
        </p:nvSpPr>
        <p:spPr bwMode="auto">
          <a:xfrm>
            <a:off x="5256213" y="3292476"/>
            <a:ext cx="19050" cy="285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9" name="Rectangle 179"/>
          <p:cNvSpPr>
            <a:spLocks noChangeArrowheads="1"/>
          </p:cNvSpPr>
          <p:nvPr/>
        </p:nvSpPr>
        <p:spPr bwMode="auto">
          <a:xfrm>
            <a:off x="5295901" y="329247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0" name="Rectangle 180"/>
          <p:cNvSpPr>
            <a:spLocks noChangeArrowheads="1"/>
          </p:cNvSpPr>
          <p:nvPr/>
        </p:nvSpPr>
        <p:spPr bwMode="auto">
          <a:xfrm>
            <a:off x="5295901" y="3306764"/>
            <a:ext cx="936625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1" name="Rectangle 181"/>
          <p:cNvSpPr>
            <a:spLocks noChangeArrowheads="1"/>
          </p:cNvSpPr>
          <p:nvPr/>
        </p:nvSpPr>
        <p:spPr bwMode="auto">
          <a:xfrm>
            <a:off x="6251575" y="3292476"/>
            <a:ext cx="19050" cy="285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2" name="Rectangle 182"/>
          <p:cNvSpPr>
            <a:spLocks noChangeArrowheads="1"/>
          </p:cNvSpPr>
          <p:nvPr/>
        </p:nvSpPr>
        <p:spPr bwMode="auto">
          <a:xfrm>
            <a:off x="6232525" y="3292476"/>
            <a:ext cx="19050" cy="285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3" name="Rectangle 183"/>
          <p:cNvSpPr>
            <a:spLocks noChangeArrowheads="1"/>
          </p:cNvSpPr>
          <p:nvPr/>
        </p:nvSpPr>
        <p:spPr bwMode="auto">
          <a:xfrm>
            <a:off x="6270626" y="329247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4" name="Rectangle 184"/>
          <p:cNvSpPr>
            <a:spLocks noChangeArrowheads="1"/>
          </p:cNvSpPr>
          <p:nvPr/>
        </p:nvSpPr>
        <p:spPr bwMode="auto">
          <a:xfrm>
            <a:off x="6270626" y="3306764"/>
            <a:ext cx="936625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5" name="Rectangle 185"/>
          <p:cNvSpPr>
            <a:spLocks noChangeArrowheads="1"/>
          </p:cNvSpPr>
          <p:nvPr/>
        </p:nvSpPr>
        <p:spPr bwMode="auto">
          <a:xfrm>
            <a:off x="7227888" y="3292476"/>
            <a:ext cx="19050" cy="285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6" name="Rectangle 186"/>
          <p:cNvSpPr>
            <a:spLocks noChangeArrowheads="1"/>
          </p:cNvSpPr>
          <p:nvPr/>
        </p:nvSpPr>
        <p:spPr bwMode="auto">
          <a:xfrm>
            <a:off x="7207250" y="3292476"/>
            <a:ext cx="20638" cy="285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7" name="Rectangle 187"/>
          <p:cNvSpPr>
            <a:spLocks noChangeArrowheads="1"/>
          </p:cNvSpPr>
          <p:nvPr/>
        </p:nvSpPr>
        <p:spPr bwMode="auto">
          <a:xfrm>
            <a:off x="7246939" y="329247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8" name="Rectangle 188"/>
          <p:cNvSpPr>
            <a:spLocks noChangeArrowheads="1"/>
          </p:cNvSpPr>
          <p:nvPr/>
        </p:nvSpPr>
        <p:spPr bwMode="auto">
          <a:xfrm>
            <a:off x="7246939" y="3306764"/>
            <a:ext cx="936625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9" name="Rectangle 189"/>
          <p:cNvSpPr>
            <a:spLocks noChangeArrowheads="1"/>
          </p:cNvSpPr>
          <p:nvPr/>
        </p:nvSpPr>
        <p:spPr bwMode="auto">
          <a:xfrm>
            <a:off x="8202614" y="3292476"/>
            <a:ext cx="20637" cy="285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0" name="Rectangle 190"/>
          <p:cNvSpPr>
            <a:spLocks noChangeArrowheads="1"/>
          </p:cNvSpPr>
          <p:nvPr/>
        </p:nvSpPr>
        <p:spPr bwMode="auto">
          <a:xfrm>
            <a:off x="8183563" y="3292476"/>
            <a:ext cx="19050" cy="285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1" name="Rectangle 191"/>
          <p:cNvSpPr>
            <a:spLocks noChangeArrowheads="1"/>
          </p:cNvSpPr>
          <p:nvPr/>
        </p:nvSpPr>
        <p:spPr bwMode="auto">
          <a:xfrm>
            <a:off x="8223251" y="329247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2" name="Rectangle 192"/>
          <p:cNvSpPr>
            <a:spLocks noChangeArrowheads="1"/>
          </p:cNvSpPr>
          <p:nvPr/>
        </p:nvSpPr>
        <p:spPr bwMode="auto">
          <a:xfrm>
            <a:off x="8223251" y="3306764"/>
            <a:ext cx="936625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3" name="Rectangle 193"/>
          <p:cNvSpPr>
            <a:spLocks noChangeArrowheads="1"/>
          </p:cNvSpPr>
          <p:nvPr/>
        </p:nvSpPr>
        <p:spPr bwMode="auto">
          <a:xfrm>
            <a:off x="9178925" y="3292476"/>
            <a:ext cx="19050" cy="285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4" name="Rectangle 194"/>
          <p:cNvSpPr>
            <a:spLocks noChangeArrowheads="1"/>
          </p:cNvSpPr>
          <p:nvPr/>
        </p:nvSpPr>
        <p:spPr bwMode="auto">
          <a:xfrm>
            <a:off x="9159875" y="3292476"/>
            <a:ext cx="19050" cy="285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5" name="Rectangle 195"/>
          <p:cNvSpPr>
            <a:spLocks noChangeArrowheads="1"/>
          </p:cNvSpPr>
          <p:nvPr/>
        </p:nvSpPr>
        <p:spPr bwMode="auto">
          <a:xfrm>
            <a:off x="2638425" y="3321051"/>
            <a:ext cx="19050" cy="3333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6" name="Rectangle 196"/>
          <p:cNvSpPr>
            <a:spLocks noChangeArrowheads="1"/>
          </p:cNvSpPr>
          <p:nvPr/>
        </p:nvSpPr>
        <p:spPr bwMode="auto">
          <a:xfrm>
            <a:off x="2657475" y="3321051"/>
            <a:ext cx="19050" cy="3333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7" name="Rectangle 197"/>
          <p:cNvSpPr>
            <a:spLocks noChangeArrowheads="1"/>
          </p:cNvSpPr>
          <p:nvPr/>
        </p:nvSpPr>
        <p:spPr bwMode="auto">
          <a:xfrm>
            <a:off x="2638425" y="36544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8" name="Rectangle 198"/>
          <p:cNvSpPr>
            <a:spLocks noChangeArrowheads="1"/>
          </p:cNvSpPr>
          <p:nvPr/>
        </p:nvSpPr>
        <p:spPr bwMode="auto">
          <a:xfrm>
            <a:off x="2638425" y="3668713"/>
            <a:ext cx="38100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9" name="Rectangle 199"/>
          <p:cNvSpPr>
            <a:spLocks noChangeArrowheads="1"/>
          </p:cNvSpPr>
          <p:nvPr/>
        </p:nvSpPr>
        <p:spPr bwMode="auto">
          <a:xfrm>
            <a:off x="2657475" y="3654425"/>
            <a:ext cx="19050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0" name="Rectangle 200"/>
          <p:cNvSpPr>
            <a:spLocks noChangeArrowheads="1"/>
          </p:cNvSpPr>
          <p:nvPr/>
        </p:nvSpPr>
        <p:spPr bwMode="auto">
          <a:xfrm>
            <a:off x="2657475" y="3654425"/>
            <a:ext cx="19050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1" name="Rectangle 201"/>
          <p:cNvSpPr>
            <a:spLocks noChangeArrowheads="1"/>
          </p:cNvSpPr>
          <p:nvPr/>
        </p:nvSpPr>
        <p:spPr bwMode="auto">
          <a:xfrm>
            <a:off x="5256213" y="3321051"/>
            <a:ext cx="19050" cy="3333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2" name="Rectangle 202"/>
          <p:cNvSpPr>
            <a:spLocks noChangeArrowheads="1"/>
          </p:cNvSpPr>
          <p:nvPr/>
        </p:nvSpPr>
        <p:spPr bwMode="auto">
          <a:xfrm>
            <a:off x="5275264" y="3321051"/>
            <a:ext cx="20637" cy="3333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3" name="Rectangle 203"/>
          <p:cNvSpPr>
            <a:spLocks noChangeArrowheads="1"/>
          </p:cNvSpPr>
          <p:nvPr/>
        </p:nvSpPr>
        <p:spPr bwMode="auto">
          <a:xfrm>
            <a:off x="5256214" y="3654425"/>
            <a:ext cx="39687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4" name="Rectangle 204"/>
          <p:cNvSpPr>
            <a:spLocks noChangeArrowheads="1"/>
          </p:cNvSpPr>
          <p:nvPr/>
        </p:nvSpPr>
        <p:spPr bwMode="auto">
          <a:xfrm>
            <a:off x="5256214" y="3552825"/>
            <a:ext cx="39687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5" name="Rectangle 205"/>
          <p:cNvSpPr>
            <a:spLocks noChangeArrowheads="1"/>
          </p:cNvSpPr>
          <p:nvPr/>
        </p:nvSpPr>
        <p:spPr bwMode="auto">
          <a:xfrm>
            <a:off x="5295901" y="365442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6" name="Rectangle 206"/>
          <p:cNvSpPr>
            <a:spLocks noChangeArrowheads="1"/>
          </p:cNvSpPr>
          <p:nvPr/>
        </p:nvSpPr>
        <p:spPr bwMode="auto">
          <a:xfrm>
            <a:off x="6232525" y="3321051"/>
            <a:ext cx="19050" cy="3333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7" name="Rectangle 207"/>
          <p:cNvSpPr>
            <a:spLocks noChangeArrowheads="1"/>
          </p:cNvSpPr>
          <p:nvPr/>
        </p:nvSpPr>
        <p:spPr bwMode="auto">
          <a:xfrm>
            <a:off x="6251575" y="3321051"/>
            <a:ext cx="19050" cy="3333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8" name="Rectangle 208"/>
          <p:cNvSpPr>
            <a:spLocks noChangeArrowheads="1"/>
          </p:cNvSpPr>
          <p:nvPr/>
        </p:nvSpPr>
        <p:spPr bwMode="auto">
          <a:xfrm>
            <a:off x="6232525" y="3654425"/>
            <a:ext cx="38100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9" name="Rectangle 209"/>
          <p:cNvSpPr>
            <a:spLocks noChangeArrowheads="1"/>
          </p:cNvSpPr>
          <p:nvPr/>
        </p:nvSpPr>
        <p:spPr bwMode="auto">
          <a:xfrm>
            <a:off x="6232525" y="3552825"/>
            <a:ext cx="38100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0" name="Rectangle 210"/>
          <p:cNvSpPr>
            <a:spLocks noChangeArrowheads="1"/>
          </p:cNvSpPr>
          <p:nvPr/>
        </p:nvSpPr>
        <p:spPr bwMode="auto">
          <a:xfrm>
            <a:off x="6270626" y="365442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1" name="Rectangle 211"/>
          <p:cNvSpPr>
            <a:spLocks noChangeArrowheads="1"/>
          </p:cNvSpPr>
          <p:nvPr/>
        </p:nvSpPr>
        <p:spPr bwMode="auto">
          <a:xfrm>
            <a:off x="7207250" y="3321051"/>
            <a:ext cx="20638" cy="3333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2" name="Rectangle 212"/>
          <p:cNvSpPr>
            <a:spLocks noChangeArrowheads="1"/>
          </p:cNvSpPr>
          <p:nvPr/>
        </p:nvSpPr>
        <p:spPr bwMode="auto">
          <a:xfrm>
            <a:off x="7227888" y="3321051"/>
            <a:ext cx="19050" cy="3333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3" name="Rectangle 213"/>
          <p:cNvSpPr>
            <a:spLocks noChangeArrowheads="1"/>
          </p:cNvSpPr>
          <p:nvPr/>
        </p:nvSpPr>
        <p:spPr bwMode="auto">
          <a:xfrm>
            <a:off x="7207250" y="3654425"/>
            <a:ext cx="39688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4" name="Rectangle 214"/>
          <p:cNvSpPr>
            <a:spLocks noChangeArrowheads="1"/>
          </p:cNvSpPr>
          <p:nvPr/>
        </p:nvSpPr>
        <p:spPr bwMode="auto">
          <a:xfrm>
            <a:off x="7207250" y="3552825"/>
            <a:ext cx="39688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5" name="Rectangle 215"/>
          <p:cNvSpPr>
            <a:spLocks noChangeArrowheads="1"/>
          </p:cNvSpPr>
          <p:nvPr/>
        </p:nvSpPr>
        <p:spPr bwMode="auto">
          <a:xfrm>
            <a:off x="7246939" y="365442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6" name="Rectangle 216"/>
          <p:cNvSpPr>
            <a:spLocks noChangeArrowheads="1"/>
          </p:cNvSpPr>
          <p:nvPr/>
        </p:nvSpPr>
        <p:spPr bwMode="auto">
          <a:xfrm>
            <a:off x="8183563" y="3321051"/>
            <a:ext cx="19050" cy="3333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7" name="Rectangle 217"/>
          <p:cNvSpPr>
            <a:spLocks noChangeArrowheads="1"/>
          </p:cNvSpPr>
          <p:nvPr/>
        </p:nvSpPr>
        <p:spPr bwMode="auto">
          <a:xfrm>
            <a:off x="8202614" y="3321051"/>
            <a:ext cx="20637" cy="3333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8" name="Rectangle 218"/>
          <p:cNvSpPr>
            <a:spLocks noChangeArrowheads="1"/>
          </p:cNvSpPr>
          <p:nvPr/>
        </p:nvSpPr>
        <p:spPr bwMode="auto">
          <a:xfrm>
            <a:off x="8183564" y="3654425"/>
            <a:ext cx="39687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9" name="Rectangle 219"/>
          <p:cNvSpPr>
            <a:spLocks noChangeArrowheads="1"/>
          </p:cNvSpPr>
          <p:nvPr/>
        </p:nvSpPr>
        <p:spPr bwMode="auto">
          <a:xfrm>
            <a:off x="8183564" y="3552825"/>
            <a:ext cx="39687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0" name="Rectangle 220"/>
          <p:cNvSpPr>
            <a:spLocks noChangeArrowheads="1"/>
          </p:cNvSpPr>
          <p:nvPr/>
        </p:nvSpPr>
        <p:spPr bwMode="auto">
          <a:xfrm>
            <a:off x="8223251" y="3654425"/>
            <a:ext cx="936625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1" name="Rectangle 221"/>
          <p:cNvSpPr>
            <a:spLocks noChangeArrowheads="1"/>
          </p:cNvSpPr>
          <p:nvPr/>
        </p:nvSpPr>
        <p:spPr bwMode="auto">
          <a:xfrm>
            <a:off x="9159875" y="3321051"/>
            <a:ext cx="19050" cy="3333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2" name="Rectangle 222"/>
          <p:cNvSpPr>
            <a:spLocks noChangeArrowheads="1"/>
          </p:cNvSpPr>
          <p:nvPr/>
        </p:nvSpPr>
        <p:spPr bwMode="auto">
          <a:xfrm>
            <a:off x="9178925" y="3321051"/>
            <a:ext cx="19050" cy="3333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3" name="Rectangle 223"/>
          <p:cNvSpPr>
            <a:spLocks noChangeArrowheads="1"/>
          </p:cNvSpPr>
          <p:nvPr/>
        </p:nvSpPr>
        <p:spPr bwMode="auto">
          <a:xfrm>
            <a:off x="9178925" y="3654425"/>
            <a:ext cx="19050" cy="269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4" name="Rectangle 224"/>
          <p:cNvSpPr>
            <a:spLocks noChangeArrowheads="1"/>
          </p:cNvSpPr>
          <p:nvPr/>
        </p:nvSpPr>
        <p:spPr bwMode="auto">
          <a:xfrm>
            <a:off x="9159875" y="3552825"/>
            <a:ext cx="38100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5" name="Rectangle 225"/>
          <p:cNvSpPr>
            <a:spLocks noChangeArrowheads="1"/>
          </p:cNvSpPr>
          <p:nvPr/>
        </p:nvSpPr>
        <p:spPr bwMode="auto">
          <a:xfrm>
            <a:off x="9159875" y="3654425"/>
            <a:ext cx="19050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6" name="Rectangle 226"/>
          <p:cNvSpPr>
            <a:spLocks noChangeArrowheads="1"/>
          </p:cNvSpPr>
          <p:nvPr/>
        </p:nvSpPr>
        <p:spPr bwMode="auto">
          <a:xfrm>
            <a:off x="9159875" y="3654425"/>
            <a:ext cx="19050" cy="142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227"/>
          <p:cNvGrpSpPr>
            <a:grpSpLocks/>
          </p:cNvGrpSpPr>
          <p:nvPr/>
        </p:nvGrpSpPr>
        <p:grpSpPr bwMode="auto">
          <a:xfrm>
            <a:off x="2659063" y="3975101"/>
            <a:ext cx="6559550" cy="2060575"/>
            <a:chOff x="715" y="2504"/>
            <a:chExt cx="4132" cy="1298"/>
          </a:xfrm>
        </p:grpSpPr>
        <p:sp>
          <p:nvSpPr>
            <p:cNvPr id="20738" name="Rectangle 228"/>
            <p:cNvSpPr>
              <a:spLocks noChangeArrowheads="1"/>
            </p:cNvSpPr>
            <p:nvPr/>
          </p:nvSpPr>
          <p:spPr bwMode="auto">
            <a:xfrm>
              <a:off x="762" y="2592"/>
              <a:ext cx="117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>
                  <a:solidFill>
                    <a:srgbClr val="000000"/>
                  </a:solidFill>
                </a:rPr>
                <a:t>   Family: Shells</a:t>
              </a:r>
              <a:endParaRPr lang="en-US" sz="2400"/>
            </a:p>
          </p:txBody>
        </p:sp>
        <p:sp>
          <p:nvSpPr>
            <p:cNvPr id="20739" name="Rectangle 229"/>
            <p:cNvSpPr>
              <a:spLocks noChangeArrowheads="1"/>
            </p:cNvSpPr>
            <p:nvPr/>
          </p:nvSpPr>
          <p:spPr bwMode="auto">
            <a:xfrm>
              <a:off x="2483" y="2603"/>
              <a:ext cx="448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</a:rPr>
                <a:t>Week 3</a:t>
              </a:r>
              <a:endParaRPr lang="en-US" sz="2800"/>
            </a:p>
          </p:txBody>
        </p:sp>
        <p:sp>
          <p:nvSpPr>
            <p:cNvPr id="20740" name="Rectangle 230"/>
            <p:cNvSpPr>
              <a:spLocks noChangeArrowheads="1"/>
            </p:cNvSpPr>
            <p:nvPr/>
          </p:nvSpPr>
          <p:spPr bwMode="auto">
            <a:xfrm>
              <a:off x="3097" y="2603"/>
              <a:ext cx="448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</a:rPr>
                <a:t>Week 4</a:t>
              </a:r>
              <a:endParaRPr lang="en-US" sz="2800"/>
            </a:p>
          </p:txBody>
        </p:sp>
        <p:sp>
          <p:nvSpPr>
            <p:cNvPr id="20741" name="Rectangle 231"/>
            <p:cNvSpPr>
              <a:spLocks noChangeArrowheads="1"/>
            </p:cNvSpPr>
            <p:nvPr/>
          </p:nvSpPr>
          <p:spPr bwMode="auto">
            <a:xfrm>
              <a:off x="3712" y="2603"/>
              <a:ext cx="448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</a:rPr>
                <a:t>Week 5</a:t>
              </a:r>
              <a:endParaRPr lang="en-US" sz="2800"/>
            </a:p>
          </p:txBody>
        </p:sp>
        <p:sp>
          <p:nvSpPr>
            <p:cNvPr id="20742" name="Rectangle 232"/>
            <p:cNvSpPr>
              <a:spLocks noChangeArrowheads="1"/>
            </p:cNvSpPr>
            <p:nvPr/>
          </p:nvSpPr>
          <p:spPr bwMode="auto">
            <a:xfrm>
              <a:off x="4327" y="2603"/>
              <a:ext cx="448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</a:rPr>
                <a:t>Week 6</a:t>
              </a:r>
              <a:endParaRPr lang="en-US" sz="2800"/>
            </a:p>
          </p:txBody>
        </p:sp>
        <p:sp>
          <p:nvSpPr>
            <p:cNvPr id="20743" name="Rectangle 233"/>
            <p:cNvSpPr>
              <a:spLocks noChangeArrowheads="1"/>
            </p:cNvSpPr>
            <p:nvPr/>
          </p:nvSpPr>
          <p:spPr bwMode="auto">
            <a:xfrm>
              <a:off x="715" y="2504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4" name="Rectangle 234"/>
            <p:cNvSpPr>
              <a:spLocks noChangeArrowheads="1"/>
            </p:cNvSpPr>
            <p:nvPr/>
          </p:nvSpPr>
          <p:spPr bwMode="auto">
            <a:xfrm>
              <a:off x="715" y="2504"/>
              <a:ext cx="24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5" name="Rectangle 235"/>
            <p:cNvSpPr>
              <a:spLocks noChangeArrowheads="1"/>
            </p:cNvSpPr>
            <p:nvPr/>
          </p:nvSpPr>
          <p:spPr bwMode="auto">
            <a:xfrm>
              <a:off x="727" y="2513"/>
              <a:ext cx="12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6" name="Rectangle 236"/>
            <p:cNvSpPr>
              <a:spLocks noChangeArrowheads="1"/>
            </p:cNvSpPr>
            <p:nvPr/>
          </p:nvSpPr>
          <p:spPr bwMode="auto">
            <a:xfrm>
              <a:off x="727" y="2513"/>
              <a:ext cx="12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7" name="Rectangle 237"/>
            <p:cNvSpPr>
              <a:spLocks noChangeArrowheads="1"/>
            </p:cNvSpPr>
            <p:nvPr/>
          </p:nvSpPr>
          <p:spPr bwMode="auto">
            <a:xfrm>
              <a:off x="739" y="2504"/>
              <a:ext cx="1625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8" name="Rectangle 238"/>
            <p:cNvSpPr>
              <a:spLocks noChangeArrowheads="1"/>
            </p:cNvSpPr>
            <p:nvPr/>
          </p:nvSpPr>
          <p:spPr bwMode="auto">
            <a:xfrm>
              <a:off x="739" y="2513"/>
              <a:ext cx="1625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9" name="Rectangle 239"/>
            <p:cNvSpPr>
              <a:spLocks noChangeArrowheads="1"/>
            </p:cNvSpPr>
            <p:nvPr/>
          </p:nvSpPr>
          <p:spPr bwMode="auto">
            <a:xfrm>
              <a:off x="2364" y="2504"/>
              <a:ext cx="24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0" name="Rectangle 240"/>
            <p:cNvSpPr>
              <a:spLocks noChangeArrowheads="1"/>
            </p:cNvSpPr>
            <p:nvPr/>
          </p:nvSpPr>
          <p:spPr bwMode="auto">
            <a:xfrm>
              <a:off x="2364" y="2513"/>
              <a:ext cx="24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1" name="Rectangle 241"/>
            <p:cNvSpPr>
              <a:spLocks noChangeArrowheads="1"/>
            </p:cNvSpPr>
            <p:nvPr/>
          </p:nvSpPr>
          <p:spPr bwMode="auto">
            <a:xfrm>
              <a:off x="2388" y="2504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2" name="Rectangle 242"/>
            <p:cNvSpPr>
              <a:spLocks noChangeArrowheads="1"/>
            </p:cNvSpPr>
            <p:nvPr/>
          </p:nvSpPr>
          <p:spPr bwMode="auto">
            <a:xfrm>
              <a:off x="2388" y="2513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3" name="Rectangle 243"/>
            <p:cNvSpPr>
              <a:spLocks noChangeArrowheads="1"/>
            </p:cNvSpPr>
            <p:nvPr/>
          </p:nvSpPr>
          <p:spPr bwMode="auto">
            <a:xfrm>
              <a:off x="2978" y="2504"/>
              <a:ext cx="25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4" name="Rectangle 244"/>
            <p:cNvSpPr>
              <a:spLocks noChangeArrowheads="1"/>
            </p:cNvSpPr>
            <p:nvPr/>
          </p:nvSpPr>
          <p:spPr bwMode="auto">
            <a:xfrm>
              <a:off x="2978" y="2513"/>
              <a:ext cx="25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5" name="Rectangle 245"/>
            <p:cNvSpPr>
              <a:spLocks noChangeArrowheads="1"/>
            </p:cNvSpPr>
            <p:nvPr/>
          </p:nvSpPr>
          <p:spPr bwMode="auto">
            <a:xfrm>
              <a:off x="3003" y="2504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6" name="Rectangle 246"/>
            <p:cNvSpPr>
              <a:spLocks noChangeArrowheads="1"/>
            </p:cNvSpPr>
            <p:nvPr/>
          </p:nvSpPr>
          <p:spPr bwMode="auto">
            <a:xfrm>
              <a:off x="3003" y="2513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7" name="Rectangle 247"/>
            <p:cNvSpPr>
              <a:spLocks noChangeArrowheads="1"/>
            </p:cNvSpPr>
            <p:nvPr/>
          </p:nvSpPr>
          <p:spPr bwMode="auto">
            <a:xfrm>
              <a:off x="3593" y="2504"/>
              <a:ext cx="25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8" name="Rectangle 248"/>
            <p:cNvSpPr>
              <a:spLocks noChangeArrowheads="1"/>
            </p:cNvSpPr>
            <p:nvPr/>
          </p:nvSpPr>
          <p:spPr bwMode="auto">
            <a:xfrm>
              <a:off x="3593" y="2513"/>
              <a:ext cx="25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9" name="Rectangle 249"/>
            <p:cNvSpPr>
              <a:spLocks noChangeArrowheads="1"/>
            </p:cNvSpPr>
            <p:nvPr/>
          </p:nvSpPr>
          <p:spPr bwMode="auto">
            <a:xfrm>
              <a:off x="3618" y="2504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0" name="Rectangle 250"/>
            <p:cNvSpPr>
              <a:spLocks noChangeArrowheads="1"/>
            </p:cNvSpPr>
            <p:nvPr/>
          </p:nvSpPr>
          <p:spPr bwMode="auto">
            <a:xfrm>
              <a:off x="3618" y="2513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1" name="Rectangle 251"/>
            <p:cNvSpPr>
              <a:spLocks noChangeArrowheads="1"/>
            </p:cNvSpPr>
            <p:nvPr/>
          </p:nvSpPr>
          <p:spPr bwMode="auto">
            <a:xfrm>
              <a:off x="4208" y="2504"/>
              <a:ext cx="24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2" name="Rectangle 252"/>
            <p:cNvSpPr>
              <a:spLocks noChangeArrowheads="1"/>
            </p:cNvSpPr>
            <p:nvPr/>
          </p:nvSpPr>
          <p:spPr bwMode="auto">
            <a:xfrm>
              <a:off x="4208" y="2513"/>
              <a:ext cx="24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3" name="Rectangle 253"/>
            <p:cNvSpPr>
              <a:spLocks noChangeArrowheads="1"/>
            </p:cNvSpPr>
            <p:nvPr/>
          </p:nvSpPr>
          <p:spPr bwMode="auto">
            <a:xfrm>
              <a:off x="4232" y="2504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4" name="Rectangle 254"/>
            <p:cNvSpPr>
              <a:spLocks noChangeArrowheads="1"/>
            </p:cNvSpPr>
            <p:nvPr/>
          </p:nvSpPr>
          <p:spPr bwMode="auto">
            <a:xfrm>
              <a:off x="4232" y="2513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5" name="Rectangle 255"/>
            <p:cNvSpPr>
              <a:spLocks noChangeArrowheads="1"/>
            </p:cNvSpPr>
            <p:nvPr/>
          </p:nvSpPr>
          <p:spPr bwMode="auto">
            <a:xfrm>
              <a:off x="4834" y="2504"/>
              <a:ext cx="13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6" name="Rectangle 256"/>
            <p:cNvSpPr>
              <a:spLocks noChangeArrowheads="1"/>
            </p:cNvSpPr>
            <p:nvPr/>
          </p:nvSpPr>
          <p:spPr bwMode="auto">
            <a:xfrm>
              <a:off x="4822" y="2504"/>
              <a:ext cx="25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7" name="Rectangle 257"/>
            <p:cNvSpPr>
              <a:spLocks noChangeArrowheads="1"/>
            </p:cNvSpPr>
            <p:nvPr/>
          </p:nvSpPr>
          <p:spPr bwMode="auto">
            <a:xfrm>
              <a:off x="4822" y="2513"/>
              <a:ext cx="12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8" name="Rectangle 258"/>
            <p:cNvSpPr>
              <a:spLocks noChangeArrowheads="1"/>
            </p:cNvSpPr>
            <p:nvPr/>
          </p:nvSpPr>
          <p:spPr bwMode="auto">
            <a:xfrm>
              <a:off x="4822" y="2513"/>
              <a:ext cx="12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9" name="Rectangle 259"/>
            <p:cNvSpPr>
              <a:spLocks noChangeArrowheads="1"/>
            </p:cNvSpPr>
            <p:nvPr/>
          </p:nvSpPr>
          <p:spPr bwMode="auto">
            <a:xfrm>
              <a:off x="715" y="2521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0" name="Rectangle 260"/>
            <p:cNvSpPr>
              <a:spLocks noChangeArrowheads="1"/>
            </p:cNvSpPr>
            <p:nvPr/>
          </p:nvSpPr>
          <p:spPr bwMode="auto">
            <a:xfrm>
              <a:off x="727" y="2521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1" name="Rectangle 261"/>
            <p:cNvSpPr>
              <a:spLocks noChangeArrowheads="1"/>
            </p:cNvSpPr>
            <p:nvPr/>
          </p:nvSpPr>
          <p:spPr bwMode="auto">
            <a:xfrm>
              <a:off x="2364" y="2521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2" name="Rectangle 262"/>
            <p:cNvSpPr>
              <a:spLocks noChangeArrowheads="1"/>
            </p:cNvSpPr>
            <p:nvPr/>
          </p:nvSpPr>
          <p:spPr bwMode="auto">
            <a:xfrm>
              <a:off x="2376" y="2521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3" name="Rectangle 263"/>
            <p:cNvSpPr>
              <a:spLocks noChangeArrowheads="1"/>
            </p:cNvSpPr>
            <p:nvPr/>
          </p:nvSpPr>
          <p:spPr bwMode="auto">
            <a:xfrm>
              <a:off x="2978" y="2521"/>
              <a:ext cx="13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4" name="Rectangle 264"/>
            <p:cNvSpPr>
              <a:spLocks noChangeArrowheads="1"/>
            </p:cNvSpPr>
            <p:nvPr/>
          </p:nvSpPr>
          <p:spPr bwMode="auto">
            <a:xfrm>
              <a:off x="2991" y="2521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5" name="Rectangle 265"/>
            <p:cNvSpPr>
              <a:spLocks noChangeArrowheads="1"/>
            </p:cNvSpPr>
            <p:nvPr/>
          </p:nvSpPr>
          <p:spPr bwMode="auto">
            <a:xfrm>
              <a:off x="3593" y="2521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6" name="Rectangle 266"/>
            <p:cNvSpPr>
              <a:spLocks noChangeArrowheads="1"/>
            </p:cNvSpPr>
            <p:nvPr/>
          </p:nvSpPr>
          <p:spPr bwMode="auto">
            <a:xfrm>
              <a:off x="3605" y="2521"/>
              <a:ext cx="13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7" name="Rectangle 267"/>
            <p:cNvSpPr>
              <a:spLocks noChangeArrowheads="1"/>
            </p:cNvSpPr>
            <p:nvPr/>
          </p:nvSpPr>
          <p:spPr bwMode="auto">
            <a:xfrm>
              <a:off x="4208" y="2521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8" name="Rectangle 268"/>
            <p:cNvSpPr>
              <a:spLocks noChangeArrowheads="1"/>
            </p:cNvSpPr>
            <p:nvPr/>
          </p:nvSpPr>
          <p:spPr bwMode="auto">
            <a:xfrm>
              <a:off x="4220" y="2521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9" name="Rectangle 269"/>
            <p:cNvSpPr>
              <a:spLocks noChangeArrowheads="1"/>
            </p:cNvSpPr>
            <p:nvPr/>
          </p:nvSpPr>
          <p:spPr bwMode="auto">
            <a:xfrm>
              <a:off x="4822" y="2521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80" name="Rectangle 270"/>
            <p:cNvSpPr>
              <a:spLocks noChangeArrowheads="1"/>
            </p:cNvSpPr>
            <p:nvPr/>
          </p:nvSpPr>
          <p:spPr bwMode="auto">
            <a:xfrm>
              <a:off x="4834" y="2521"/>
              <a:ext cx="13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81" name="Rectangle 271"/>
            <p:cNvSpPr>
              <a:spLocks noChangeArrowheads="1"/>
            </p:cNvSpPr>
            <p:nvPr/>
          </p:nvSpPr>
          <p:spPr bwMode="auto">
            <a:xfrm>
              <a:off x="762" y="2842"/>
              <a:ext cx="42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20782" name="Rectangle 272"/>
            <p:cNvSpPr>
              <a:spLocks noChangeArrowheads="1"/>
            </p:cNvSpPr>
            <p:nvPr/>
          </p:nvSpPr>
          <p:spPr bwMode="auto">
            <a:xfrm>
              <a:off x="805" y="2842"/>
              <a:ext cx="890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</a:rPr>
                <a:t>Blue Shell SB1</a:t>
              </a:r>
              <a:endParaRPr lang="en-US" sz="2400"/>
            </a:p>
          </p:txBody>
        </p:sp>
        <p:sp>
          <p:nvSpPr>
            <p:cNvPr id="20783" name="Rectangle 273"/>
            <p:cNvSpPr>
              <a:spLocks noChangeArrowheads="1"/>
            </p:cNvSpPr>
            <p:nvPr/>
          </p:nvSpPr>
          <p:spPr bwMode="auto">
            <a:xfrm>
              <a:off x="2409" y="2842"/>
              <a:ext cx="3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>
                  <a:solidFill>
                    <a:srgbClr val="000000"/>
                  </a:solidFill>
                </a:rPr>
                <a:t>     1</a:t>
              </a:r>
              <a:endParaRPr lang="en-US" sz="2400"/>
            </a:p>
          </p:txBody>
        </p:sp>
        <p:sp>
          <p:nvSpPr>
            <p:cNvPr id="20784" name="Rectangle 274"/>
            <p:cNvSpPr>
              <a:spLocks noChangeArrowheads="1"/>
            </p:cNvSpPr>
            <p:nvPr/>
          </p:nvSpPr>
          <p:spPr bwMode="auto">
            <a:xfrm>
              <a:off x="3023" y="2842"/>
              <a:ext cx="3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>
                  <a:solidFill>
                    <a:srgbClr val="000000"/>
                  </a:solidFill>
                </a:rPr>
                <a:t>     2</a:t>
              </a:r>
              <a:endParaRPr lang="en-US" sz="2400"/>
            </a:p>
          </p:txBody>
        </p:sp>
        <p:sp>
          <p:nvSpPr>
            <p:cNvPr id="20785" name="Rectangle 275"/>
            <p:cNvSpPr>
              <a:spLocks noChangeArrowheads="1"/>
            </p:cNvSpPr>
            <p:nvPr/>
          </p:nvSpPr>
          <p:spPr bwMode="auto">
            <a:xfrm>
              <a:off x="3638" y="2842"/>
              <a:ext cx="40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>
                  <a:solidFill>
                    <a:srgbClr val="000000"/>
                  </a:solidFill>
                </a:rPr>
                <a:t>      1</a:t>
              </a:r>
              <a:endParaRPr lang="en-US" sz="2400"/>
            </a:p>
          </p:txBody>
        </p:sp>
        <p:sp>
          <p:nvSpPr>
            <p:cNvPr id="20786" name="Rectangle 276"/>
            <p:cNvSpPr>
              <a:spLocks noChangeArrowheads="1"/>
            </p:cNvSpPr>
            <p:nvPr/>
          </p:nvSpPr>
          <p:spPr bwMode="auto">
            <a:xfrm>
              <a:off x="4253" y="2842"/>
              <a:ext cx="3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>
                  <a:solidFill>
                    <a:srgbClr val="000000"/>
                  </a:solidFill>
                </a:rPr>
                <a:t>     2</a:t>
              </a:r>
              <a:endParaRPr lang="en-US" sz="2400"/>
            </a:p>
          </p:txBody>
        </p:sp>
        <p:sp>
          <p:nvSpPr>
            <p:cNvPr id="20787" name="Rectangle 277"/>
            <p:cNvSpPr>
              <a:spLocks noChangeArrowheads="1"/>
            </p:cNvSpPr>
            <p:nvPr/>
          </p:nvSpPr>
          <p:spPr bwMode="auto">
            <a:xfrm>
              <a:off x="727" y="2754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88" name="Rectangle 278"/>
            <p:cNvSpPr>
              <a:spLocks noChangeArrowheads="1"/>
            </p:cNvSpPr>
            <p:nvPr/>
          </p:nvSpPr>
          <p:spPr bwMode="auto">
            <a:xfrm>
              <a:off x="715" y="2754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89" name="Rectangle 279"/>
            <p:cNvSpPr>
              <a:spLocks noChangeArrowheads="1"/>
            </p:cNvSpPr>
            <p:nvPr/>
          </p:nvSpPr>
          <p:spPr bwMode="auto">
            <a:xfrm>
              <a:off x="739" y="2754"/>
              <a:ext cx="1625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0" name="Rectangle 280"/>
            <p:cNvSpPr>
              <a:spLocks noChangeArrowheads="1"/>
            </p:cNvSpPr>
            <p:nvPr/>
          </p:nvSpPr>
          <p:spPr bwMode="auto">
            <a:xfrm>
              <a:off x="739" y="2763"/>
              <a:ext cx="1625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1" name="Rectangle 281"/>
            <p:cNvSpPr>
              <a:spLocks noChangeArrowheads="1"/>
            </p:cNvSpPr>
            <p:nvPr/>
          </p:nvSpPr>
          <p:spPr bwMode="auto">
            <a:xfrm>
              <a:off x="2376" y="2754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2" name="Rectangle 282"/>
            <p:cNvSpPr>
              <a:spLocks noChangeArrowheads="1"/>
            </p:cNvSpPr>
            <p:nvPr/>
          </p:nvSpPr>
          <p:spPr bwMode="auto">
            <a:xfrm>
              <a:off x="2364" y="2754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3" name="Rectangle 283"/>
            <p:cNvSpPr>
              <a:spLocks noChangeArrowheads="1"/>
            </p:cNvSpPr>
            <p:nvPr/>
          </p:nvSpPr>
          <p:spPr bwMode="auto">
            <a:xfrm>
              <a:off x="2388" y="2754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4" name="Rectangle 284"/>
            <p:cNvSpPr>
              <a:spLocks noChangeArrowheads="1"/>
            </p:cNvSpPr>
            <p:nvPr/>
          </p:nvSpPr>
          <p:spPr bwMode="auto">
            <a:xfrm>
              <a:off x="2388" y="2763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5" name="Rectangle 285"/>
            <p:cNvSpPr>
              <a:spLocks noChangeArrowheads="1"/>
            </p:cNvSpPr>
            <p:nvPr/>
          </p:nvSpPr>
          <p:spPr bwMode="auto">
            <a:xfrm>
              <a:off x="2991" y="2754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6" name="Rectangle 286"/>
            <p:cNvSpPr>
              <a:spLocks noChangeArrowheads="1"/>
            </p:cNvSpPr>
            <p:nvPr/>
          </p:nvSpPr>
          <p:spPr bwMode="auto">
            <a:xfrm>
              <a:off x="2978" y="2754"/>
              <a:ext cx="13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7" name="Rectangle 287"/>
            <p:cNvSpPr>
              <a:spLocks noChangeArrowheads="1"/>
            </p:cNvSpPr>
            <p:nvPr/>
          </p:nvSpPr>
          <p:spPr bwMode="auto">
            <a:xfrm>
              <a:off x="3003" y="2754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8" name="Rectangle 288"/>
            <p:cNvSpPr>
              <a:spLocks noChangeArrowheads="1"/>
            </p:cNvSpPr>
            <p:nvPr/>
          </p:nvSpPr>
          <p:spPr bwMode="auto">
            <a:xfrm>
              <a:off x="3003" y="2763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9" name="Rectangle 289"/>
            <p:cNvSpPr>
              <a:spLocks noChangeArrowheads="1"/>
            </p:cNvSpPr>
            <p:nvPr/>
          </p:nvSpPr>
          <p:spPr bwMode="auto">
            <a:xfrm>
              <a:off x="3605" y="2754"/>
              <a:ext cx="13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0" name="Rectangle 290"/>
            <p:cNvSpPr>
              <a:spLocks noChangeArrowheads="1"/>
            </p:cNvSpPr>
            <p:nvPr/>
          </p:nvSpPr>
          <p:spPr bwMode="auto">
            <a:xfrm>
              <a:off x="3593" y="2754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1" name="Rectangle 291"/>
            <p:cNvSpPr>
              <a:spLocks noChangeArrowheads="1"/>
            </p:cNvSpPr>
            <p:nvPr/>
          </p:nvSpPr>
          <p:spPr bwMode="auto">
            <a:xfrm>
              <a:off x="3618" y="2754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2" name="Rectangle 292"/>
            <p:cNvSpPr>
              <a:spLocks noChangeArrowheads="1"/>
            </p:cNvSpPr>
            <p:nvPr/>
          </p:nvSpPr>
          <p:spPr bwMode="auto">
            <a:xfrm>
              <a:off x="3618" y="2763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3" name="Rectangle 293"/>
            <p:cNvSpPr>
              <a:spLocks noChangeArrowheads="1"/>
            </p:cNvSpPr>
            <p:nvPr/>
          </p:nvSpPr>
          <p:spPr bwMode="auto">
            <a:xfrm>
              <a:off x="4220" y="2754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4" name="Rectangle 294"/>
            <p:cNvSpPr>
              <a:spLocks noChangeArrowheads="1"/>
            </p:cNvSpPr>
            <p:nvPr/>
          </p:nvSpPr>
          <p:spPr bwMode="auto">
            <a:xfrm>
              <a:off x="4208" y="2754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5" name="Rectangle 295"/>
            <p:cNvSpPr>
              <a:spLocks noChangeArrowheads="1"/>
            </p:cNvSpPr>
            <p:nvPr/>
          </p:nvSpPr>
          <p:spPr bwMode="auto">
            <a:xfrm>
              <a:off x="4232" y="2754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6" name="Rectangle 296"/>
            <p:cNvSpPr>
              <a:spLocks noChangeArrowheads="1"/>
            </p:cNvSpPr>
            <p:nvPr/>
          </p:nvSpPr>
          <p:spPr bwMode="auto">
            <a:xfrm>
              <a:off x="4232" y="2763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7" name="Rectangle 297"/>
            <p:cNvSpPr>
              <a:spLocks noChangeArrowheads="1"/>
            </p:cNvSpPr>
            <p:nvPr/>
          </p:nvSpPr>
          <p:spPr bwMode="auto">
            <a:xfrm>
              <a:off x="4834" y="2754"/>
              <a:ext cx="13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8" name="Rectangle 298"/>
            <p:cNvSpPr>
              <a:spLocks noChangeArrowheads="1"/>
            </p:cNvSpPr>
            <p:nvPr/>
          </p:nvSpPr>
          <p:spPr bwMode="auto">
            <a:xfrm>
              <a:off x="4822" y="2754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9" name="Rectangle 299"/>
            <p:cNvSpPr>
              <a:spLocks noChangeArrowheads="1"/>
            </p:cNvSpPr>
            <p:nvPr/>
          </p:nvSpPr>
          <p:spPr bwMode="auto">
            <a:xfrm>
              <a:off x="715" y="2771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0" name="Rectangle 300"/>
            <p:cNvSpPr>
              <a:spLocks noChangeArrowheads="1"/>
            </p:cNvSpPr>
            <p:nvPr/>
          </p:nvSpPr>
          <p:spPr bwMode="auto">
            <a:xfrm>
              <a:off x="727" y="2771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1" name="Rectangle 301"/>
            <p:cNvSpPr>
              <a:spLocks noChangeArrowheads="1"/>
            </p:cNvSpPr>
            <p:nvPr/>
          </p:nvSpPr>
          <p:spPr bwMode="auto">
            <a:xfrm>
              <a:off x="2364" y="2771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2" name="Rectangle 302"/>
            <p:cNvSpPr>
              <a:spLocks noChangeArrowheads="1"/>
            </p:cNvSpPr>
            <p:nvPr/>
          </p:nvSpPr>
          <p:spPr bwMode="auto">
            <a:xfrm>
              <a:off x="2376" y="2771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3" name="Rectangle 303"/>
            <p:cNvSpPr>
              <a:spLocks noChangeArrowheads="1"/>
            </p:cNvSpPr>
            <p:nvPr/>
          </p:nvSpPr>
          <p:spPr bwMode="auto">
            <a:xfrm>
              <a:off x="2978" y="2771"/>
              <a:ext cx="13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4" name="Rectangle 304"/>
            <p:cNvSpPr>
              <a:spLocks noChangeArrowheads="1"/>
            </p:cNvSpPr>
            <p:nvPr/>
          </p:nvSpPr>
          <p:spPr bwMode="auto">
            <a:xfrm>
              <a:off x="2991" y="2771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5" name="Rectangle 305"/>
            <p:cNvSpPr>
              <a:spLocks noChangeArrowheads="1"/>
            </p:cNvSpPr>
            <p:nvPr/>
          </p:nvSpPr>
          <p:spPr bwMode="auto">
            <a:xfrm>
              <a:off x="3593" y="2771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6" name="Rectangle 306"/>
            <p:cNvSpPr>
              <a:spLocks noChangeArrowheads="1"/>
            </p:cNvSpPr>
            <p:nvPr/>
          </p:nvSpPr>
          <p:spPr bwMode="auto">
            <a:xfrm>
              <a:off x="3605" y="2771"/>
              <a:ext cx="13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7" name="Rectangle 307"/>
            <p:cNvSpPr>
              <a:spLocks noChangeArrowheads="1"/>
            </p:cNvSpPr>
            <p:nvPr/>
          </p:nvSpPr>
          <p:spPr bwMode="auto">
            <a:xfrm>
              <a:off x="4208" y="2771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8" name="Rectangle 308"/>
            <p:cNvSpPr>
              <a:spLocks noChangeArrowheads="1"/>
            </p:cNvSpPr>
            <p:nvPr/>
          </p:nvSpPr>
          <p:spPr bwMode="auto">
            <a:xfrm>
              <a:off x="4220" y="2771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9" name="Rectangle 309"/>
            <p:cNvSpPr>
              <a:spLocks noChangeArrowheads="1"/>
            </p:cNvSpPr>
            <p:nvPr/>
          </p:nvSpPr>
          <p:spPr bwMode="auto">
            <a:xfrm>
              <a:off x="4822" y="2771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0" name="Rectangle 310"/>
            <p:cNvSpPr>
              <a:spLocks noChangeArrowheads="1"/>
            </p:cNvSpPr>
            <p:nvPr/>
          </p:nvSpPr>
          <p:spPr bwMode="auto">
            <a:xfrm>
              <a:off x="4834" y="2771"/>
              <a:ext cx="13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1" name="Rectangle 311"/>
            <p:cNvSpPr>
              <a:spLocks noChangeArrowheads="1"/>
            </p:cNvSpPr>
            <p:nvPr/>
          </p:nvSpPr>
          <p:spPr bwMode="auto">
            <a:xfrm>
              <a:off x="762" y="3093"/>
              <a:ext cx="42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20822" name="Rectangle 312"/>
            <p:cNvSpPr>
              <a:spLocks noChangeArrowheads="1"/>
            </p:cNvSpPr>
            <p:nvPr/>
          </p:nvSpPr>
          <p:spPr bwMode="auto">
            <a:xfrm>
              <a:off x="805" y="3093"/>
              <a:ext cx="897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</a:rPr>
                <a:t>Red Shell  SR2</a:t>
              </a:r>
              <a:endParaRPr lang="en-US" sz="2400"/>
            </a:p>
          </p:txBody>
        </p:sp>
        <p:sp>
          <p:nvSpPr>
            <p:cNvPr id="20823" name="Rectangle 313"/>
            <p:cNvSpPr>
              <a:spLocks noChangeArrowheads="1"/>
            </p:cNvSpPr>
            <p:nvPr/>
          </p:nvSpPr>
          <p:spPr bwMode="auto">
            <a:xfrm>
              <a:off x="2409" y="3093"/>
              <a:ext cx="3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>
                  <a:solidFill>
                    <a:srgbClr val="000000"/>
                  </a:solidFill>
                </a:rPr>
                <a:t>     2</a:t>
              </a:r>
              <a:endParaRPr lang="en-US" sz="2400"/>
            </a:p>
          </p:txBody>
        </p:sp>
        <p:sp>
          <p:nvSpPr>
            <p:cNvPr id="20824" name="Rectangle 314"/>
            <p:cNvSpPr>
              <a:spLocks noChangeArrowheads="1"/>
            </p:cNvSpPr>
            <p:nvPr/>
          </p:nvSpPr>
          <p:spPr bwMode="auto">
            <a:xfrm>
              <a:off x="3023" y="3093"/>
              <a:ext cx="3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>
                  <a:solidFill>
                    <a:srgbClr val="000000"/>
                  </a:solidFill>
                </a:rPr>
                <a:t>     2</a:t>
              </a:r>
              <a:endParaRPr lang="en-US" sz="2400"/>
            </a:p>
          </p:txBody>
        </p:sp>
        <p:sp>
          <p:nvSpPr>
            <p:cNvPr id="20825" name="Rectangle 315"/>
            <p:cNvSpPr>
              <a:spLocks noChangeArrowheads="1"/>
            </p:cNvSpPr>
            <p:nvPr/>
          </p:nvSpPr>
          <p:spPr bwMode="auto">
            <a:xfrm>
              <a:off x="3638" y="3093"/>
              <a:ext cx="40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>
                  <a:solidFill>
                    <a:srgbClr val="000000"/>
                  </a:solidFill>
                </a:rPr>
                <a:t>      2</a:t>
              </a:r>
              <a:endParaRPr lang="en-US" sz="2400"/>
            </a:p>
          </p:txBody>
        </p:sp>
        <p:sp>
          <p:nvSpPr>
            <p:cNvPr id="20826" name="Rectangle 316"/>
            <p:cNvSpPr>
              <a:spLocks noChangeArrowheads="1"/>
            </p:cNvSpPr>
            <p:nvPr/>
          </p:nvSpPr>
          <p:spPr bwMode="auto">
            <a:xfrm>
              <a:off x="4253" y="3093"/>
              <a:ext cx="3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>
                  <a:solidFill>
                    <a:srgbClr val="000000"/>
                  </a:solidFill>
                </a:rPr>
                <a:t>     2</a:t>
              </a:r>
              <a:endParaRPr lang="en-US" sz="2400"/>
            </a:p>
          </p:txBody>
        </p:sp>
        <p:sp>
          <p:nvSpPr>
            <p:cNvPr id="20827" name="Rectangle 317"/>
            <p:cNvSpPr>
              <a:spLocks noChangeArrowheads="1"/>
            </p:cNvSpPr>
            <p:nvPr/>
          </p:nvSpPr>
          <p:spPr bwMode="auto">
            <a:xfrm>
              <a:off x="727" y="3004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8" name="Rectangle 318"/>
            <p:cNvSpPr>
              <a:spLocks noChangeArrowheads="1"/>
            </p:cNvSpPr>
            <p:nvPr/>
          </p:nvSpPr>
          <p:spPr bwMode="auto">
            <a:xfrm>
              <a:off x="715" y="3004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9" name="Rectangle 319"/>
            <p:cNvSpPr>
              <a:spLocks noChangeArrowheads="1"/>
            </p:cNvSpPr>
            <p:nvPr/>
          </p:nvSpPr>
          <p:spPr bwMode="auto">
            <a:xfrm>
              <a:off x="739" y="3004"/>
              <a:ext cx="1625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0" name="Rectangle 320"/>
            <p:cNvSpPr>
              <a:spLocks noChangeArrowheads="1"/>
            </p:cNvSpPr>
            <p:nvPr/>
          </p:nvSpPr>
          <p:spPr bwMode="auto">
            <a:xfrm>
              <a:off x="739" y="3013"/>
              <a:ext cx="1625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1" name="Rectangle 321"/>
            <p:cNvSpPr>
              <a:spLocks noChangeArrowheads="1"/>
            </p:cNvSpPr>
            <p:nvPr/>
          </p:nvSpPr>
          <p:spPr bwMode="auto">
            <a:xfrm>
              <a:off x="2376" y="3004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2" name="Rectangle 322"/>
            <p:cNvSpPr>
              <a:spLocks noChangeArrowheads="1"/>
            </p:cNvSpPr>
            <p:nvPr/>
          </p:nvSpPr>
          <p:spPr bwMode="auto">
            <a:xfrm>
              <a:off x="2364" y="3004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3" name="Rectangle 323"/>
            <p:cNvSpPr>
              <a:spLocks noChangeArrowheads="1"/>
            </p:cNvSpPr>
            <p:nvPr/>
          </p:nvSpPr>
          <p:spPr bwMode="auto">
            <a:xfrm>
              <a:off x="2388" y="3004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4" name="Rectangle 324"/>
            <p:cNvSpPr>
              <a:spLocks noChangeArrowheads="1"/>
            </p:cNvSpPr>
            <p:nvPr/>
          </p:nvSpPr>
          <p:spPr bwMode="auto">
            <a:xfrm>
              <a:off x="2388" y="3013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5" name="Rectangle 325"/>
            <p:cNvSpPr>
              <a:spLocks noChangeArrowheads="1"/>
            </p:cNvSpPr>
            <p:nvPr/>
          </p:nvSpPr>
          <p:spPr bwMode="auto">
            <a:xfrm>
              <a:off x="2991" y="3004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6" name="Rectangle 326"/>
            <p:cNvSpPr>
              <a:spLocks noChangeArrowheads="1"/>
            </p:cNvSpPr>
            <p:nvPr/>
          </p:nvSpPr>
          <p:spPr bwMode="auto">
            <a:xfrm>
              <a:off x="2978" y="3004"/>
              <a:ext cx="13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7" name="Rectangle 327"/>
            <p:cNvSpPr>
              <a:spLocks noChangeArrowheads="1"/>
            </p:cNvSpPr>
            <p:nvPr/>
          </p:nvSpPr>
          <p:spPr bwMode="auto">
            <a:xfrm>
              <a:off x="3003" y="3004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8" name="Rectangle 328"/>
            <p:cNvSpPr>
              <a:spLocks noChangeArrowheads="1"/>
            </p:cNvSpPr>
            <p:nvPr/>
          </p:nvSpPr>
          <p:spPr bwMode="auto">
            <a:xfrm>
              <a:off x="3003" y="3013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9" name="Rectangle 329"/>
            <p:cNvSpPr>
              <a:spLocks noChangeArrowheads="1"/>
            </p:cNvSpPr>
            <p:nvPr/>
          </p:nvSpPr>
          <p:spPr bwMode="auto">
            <a:xfrm>
              <a:off x="3605" y="3004"/>
              <a:ext cx="13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0" name="Rectangle 330"/>
            <p:cNvSpPr>
              <a:spLocks noChangeArrowheads="1"/>
            </p:cNvSpPr>
            <p:nvPr/>
          </p:nvSpPr>
          <p:spPr bwMode="auto">
            <a:xfrm>
              <a:off x="3593" y="3004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1" name="Rectangle 331"/>
            <p:cNvSpPr>
              <a:spLocks noChangeArrowheads="1"/>
            </p:cNvSpPr>
            <p:nvPr/>
          </p:nvSpPr>
          <p:spPr bwMode="auto">
            <a:xfrm>
              <a:off x="3618" y="3004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2" name="Rectangle 332"/>
            <p:cNvSpPr>
              <a:spLocks noChangeArrowheads="1"/>
            </p:cNvSpPr>
            <p:nvPr/>
          </p:nvSpPr>
          <p:spPr bwMode="auto">
            <a:xfrm>
              <a:off x="3618" y="3013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3" name="Rectangle 333"/>
            <p:cNvSpPr>
              <a:spLocks noChangeArrowheads="1"/>
            </p:cNvSpPr>
            <p:nvPr/>
          </p:nvSpPr>
          <p:spPr bwMode="auto">
            <a:xfrm>
              <a:off x="4220" y="3004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4" name="Rectangle 334"/>
            <p:cNvSpPr>
              <a:spLocks noChangeArrowheads="1"/>
            </p:cNvSpPr>
            <p:nvPr/>
          </p:nvSpPr>
          <p:spPr bwMode="auto">
            <a:xfrm>
              <a:off x="4208" y="3004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5" name="Rectangle 335"/>
            <p:cNvSpPr>
              <a:spLocks noChangeArrowheads="1"/>
            </p:cNvSpPr>
            <p:nvPr/>
          </p:nvSpPr>
          <p:spPr bwMode="auto">
            <a:xfrm>
              <a:off x="4232" y="3004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6" name="Rectangle 336"/>
            <p:cNvSpPr>
              <a:spLocks noChangeArrowheads="1"/>
            </p:cNvSpPr>
            <p:nvPr/>
          </p:nvSpPr>
          <p:spPr bwMode="auto">
            <a:xfrm>
              <a:off x="4232" y="3013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7" name="Rectangle 337"/>
            <p:cNvSpPr>
              <a:spLocks noChangeArrowheads="1"/>
            </p:cNvSpPr>
            <p:nvPr/>
          </p:nvSpPr>
          <p:spPr bwMode="auto">
            <a:xfrm>
              <a:off x="4834" y="3004"/>
              <a:ext cx="13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8" name="Rectangle 338"/>
            <p:cNvSpPr>
              <a:spLocks noChangeArrowheads="1"/>
            </p:cNvSpPr>
            <p:nvPr/>
          </p:nvSpPr>
          <p:spPr bwMode="auto">
            <a:xfrm>
              <a:off x="4822" y="3004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9" name="Rectangle 339"/>
            <p:cNvSpPr>
              <a:spLocks noChangeArrowheads="1"/>
            </p:cNvSpPr>
            <p:nvPr/>
          </p:nvSpPr>
          <p:spPr bwMode="auto">
            <a:xfrm>
              <a:off x="715" y="3021"/>
              <a:ext cx="12" cy="23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0" name="Rectangle 340"/>
            <p:cNvSpPr>
              <a:spLocks noChangeArrowheads="1"/>
            </p:cNvSpPr>
            <p:nvPr/>
          </p:nvSpPr>
          <p:spPr bwMode="auto">
            <a:xfrm>
              <a:off x="727" y="3021"/>
              <a:ext cx="12" cy="23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1" name="Rectangle 341"/>
            <p:cNvSpPr>
              <a:spLocks noChangeArrowheads="1"/>
            </p:cNvSpPr>
            <p:nvPr/>
          </p:nvSpPr>
          <p:spPr bwMode="auto">
            <a:xfrm>
              <a:off x="2364" y="3021"/>
              <a:ext cx="12" cy="23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2" name="Rectangle 342"/>
            <p:cNvSpPr>
              <a:spLocks noChangeArrowheads="1"/>
            </p:cNvSpPr>
            <p:nvPr/>
          </p:nvSpPr>
          <p:spPr bwMode="auto">
            <a:xfrm>
              <a:off x="2376" y="3021"/>
              <a:ext cx="12" cy="23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3" name="Rectangle 343"/>
            <p:cNvSpPr>
              <a:spLocks noChangeArrowheads="1"/>
            </p:cNvSpPr>
            <p:nvPr/>
          </p:nvSpPr>
          <p:spPr bwMode="auto">
            <a:xfrm>
              <a:off x="2978" y="3021"/>
              <a:ext cx="13" cy="23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4" name="Rectangle 344"/>
            <p:cNvSpPr>
              <a:spLocks noChangeArrowheads="1"/>
            </p:cNvSpPr>
            <p:nvPr/>
          </p:nvSpPr>
          <p:spPr bwMode="auto">
            <a:xfrm>
              <a:off x="2991" y="3021"/>
              <a:ext cx="12" cy="23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5" name="Rectangle 345"/>
            <p:cNvSpPr>
              <a:spLocks noChangeArrowheads="1"/>
            </p:cNvSpPr>
            <p:nvPr/>
          </p:nvSpPr>
          <p:spPr bwMode="auto">
            <a:xfrm>
              <a:off x="3593" y="3021"/>
              <a:ext cx="12" cy="23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6" name="Rectangle 346"/>
            <p:cNvSpPr>
              <a:spLocks noChangeArrowheads="1"/>
            </p:cNvSpPr>
            <p:nvPr/>
          </p:nvSpPr>
          <p:spPr bwMode="auto">
            <a:xfrm>
              <a:off x="3605" y="3021"/>
              <a:ext cx="13" cy="23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7" name="Rectangle 347"/>
            <p:cNvSpPr>
              <a:spLocks noChangeArrowheads="1"/>
            </p:cNvSpPr>
            <p:nvPr/>
          </p:nvSpPr>
          <p:spPr bwMode="auto">
            <a:xfrm>
              <a:off x="4208" y="3021"/>
              <a:ext cx="12" cy="23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8" name="Rectangle 348"/>
            <p:cNvSpPr>
              <a:spLocks noChangeArrowheads="1"/>
            </p:cNvSpPr>
            <p:nvPr/>
          </p:nvSpPr>
          <p:spPr bwMode="auto">
            <a:xfrm>
              <a:off x="4220" y="3021"/>
              <a:ext cx="12" cy="23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9" name="Rectangle 349"/>
            <p:cNvSpPr>
              <a:spLocks noChangeArrowheads="1"/>
            </p:cNvSpPr>
            <p:nvPr/>
          </p:nvSpPr>
          <p:spPr bwMode="auto">
            <a:xfrm>
              <a:off x="4822" y="3021"/>
              <a:ext cx="12" cy="23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60" name="Rectangle 350"/>
            <p:cNvSpPr>
              <a:spLocks noChangeArrowheads="1"/>
            </p:cNvSpPr>
            <p:nvPr/>
          </p:nvSpPr>
          <p:spPr bwMode="auto">
            <a:xfrm>
              <a:off x="4834" y="3021"/>
              <a:ext cx="13" cy="23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61" name="Rectangle 351"/>
            <p:cNvSpPr>
              <a:spLocks noChangeArrowheads="1"/>
            </p:cNvSpPr>
            <p:nvPr/>
          </p:nvSpPr>
          <p:spPr bwMode="auto">
            <a:xfrm>
              <a:off x="762" y="3343"/>
              <a:ext cx="42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20862" name="Rectangle 352"/>
            <p:cNvSpPr>
              <a:spLocks noChangeArrowheads="1"/>
            </p:cNvSpPr>
            <p:nvPr/>
          </p:nvSpPr>
          <p:spPr bwMode="auto">
            <a:xfrm>
              <a:off x="805" y="3343"/>
              <a:ext cx="995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</a:rPr>
                <a:t>Yellow Shell SY3</a:t>
              </a:r>
              <a:endParaRPr lang="en-US" sz="2400"/>
            </a:p>
          </p:txBody>
        </p:sp>
        <p:sp>
          <p:nvSpPr>
            <p:cNvPr id="20863" name="Rectangle 353"/>
            <p:cNvSpPr>
              <a:spLocks noChangeArrowheads="1"/>
            </p:cNvSpPr>
            <p:nvPr/>
          </p:nvSpPr>
          <p:spPr bwMode="auto">
            <a:xfrm>
              <a:off x="2409" y="3343"/>
              <a:ext cx="3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>
                  <a:solidFill>
                    <a:srgbClr val="000000"/>
                  </a:solidFill>
                </a:rPr>
                <a:t>     1</a:t>
              </a:r>
              <a:endParaRPr lang="en-US" sz="2400"/>
            </a:p>
          </p:txBody>
        </p:sp>
        <p:sp>
          <p:nvSpPr>
            <p:cNvPr id="20864" name="Rectangle 354"/>
            <p:cNvSpPr>
              <a:spLocks noChangeArrowheads="1"/>
            </p:cNvSpPr>
            <p:nvPr/>
          </p:nvSpPr>
          <p:spPr bwMode="auto">
            <a:xfrm>
              <a:off x="3023" y="3343"/>
              <a:ext cx="3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>
                  <a:solidFill>
                    <a:srgbClr val="000000"/>
                  </a:solidFill>
                </a:rPr>
                <a:t>     2</a:t>
              </a:r>
              <a:endParaRPr lang="en-US" sz="2400"/>
            </a:p>
          </p:txBody>
        </p:sp>
        <p:sp>
          <p:nvSpPr>
            <p:cNvPr id="20865" name="Rectangle 355"/>
            <p:cNvSpPr>
              <a:spLocks noChangeArrowheads="1"/>
            </p:cNvSpPr>
            <p:nvPr/>
          </p:nvSpPr>
          <p:spPr bwMode="auto">
            <a:xfrm>
              <a:off x="3638" y="3343"/>
              <a:ext cx="40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>
                  <a:solidFill>
                    <a:srgbClr val="000000"/>
                  </a:solidFill>
                </a:rPr>
                <a:t>      1</a:t>
              </a:r>
              <a:endParaRPr lang="en-US" sz="2400"/>
            </a:p>
          </p:txBody>
        </p:sp>
        <p:sp>
          <p:nvSpPr>
            <p:cNvPr id="20866" name="Rectangle 356"/>
            <p:cNvSpPr>
              <a:spLocks noChangeArrowheads="1"/>
            </p:cNvSpPr>
            <p:nvPr/>
          </p:nvSpPr>
          <p:spPr bwMode="auto">
            <a:xfrm>
              <a:off x="4253" y="3343"/>
              <a:ext cx="3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>
                  <a:solidFill>
                    <a:srgbClr val="000000"/>
                  </a:solidFill>
                </a:rPr>
                <a:t>     2</a:t>
              </a:r>
              <a:endParaRPr lang="en-US" sz="2400"/>
            </a:p>
          </p:txBody>
        </p:sp>
        <p:sp>
          <p:nvSpPr>
            <p:cNvPr id="20867" name="Rectangle 357"/>
            <p:cNvSpPr>
              <a:spLocks noChangeArrowheads="1"/>
            </p:cNvSpPr>
            <p:nvPr/>
          </p:nvSpPr>
          <p:spPr bwMode="auto">
            <a:xfrm>
              <a:off x="727" y="3255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68" name="Rectangle 358"/>
            <p:cNvSpPr>
              <a:spLocks noChangeArrowheads="1"/>
            </p:cNvSpPr>
            <p:nvPr/>
          </p:nvSpPr>
          <p:spPr bwMode="auto">
            <a:xfrm>
              <a:off x="715" y="3255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69" name="Rectangle 359"/>
            <p:cNvSpPr>
              <a:spLocks noChangeArrowheads="1"/>
            </p:cNvSpPr>
            <p:nvPr/>
          </p:nvSpPr>
          <p:spPr bwMode="auto">
            <a:xfrm>
              <a:off x="739" y="3255"/>
              <a:ext cx="1625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0" name="Rectangle 360"/>
            <p:cNvSpPr>
              <a:spLocks noChangeArrowheads="1"/>
            </p:cNvSpPr>
            <p:nvPr/>
          </p:nvSpPr>
          <p:spPr bwMode="auto">
            <a:xfrm>
              <a:off x="739" y="3263"/>
              <a:ext cx="1625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1" name="Rectangle 361"/>
            <p:cNvSpPr>
              <a:spLocks noChangeArrowheads="1"/>
            </p:cNvSpPr>
            <p:nvPr/>
          </p:nvSpPr>
          <p:spPr bwMode="auto">
            <a:xfrm>
              <a:off x="2376" y="3255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2" name="Rectangle 362"/>
            <p:cNvSpPr>
              <a:spLocks noChangeArrowheads="1"/>
            </p:cNvSpPr>
            <p:nvPr/>
          </p:nvSpPr>
          <p:spPr bwMode="auto">
            <a:xfrm>
              <a:off x="2364" y="3255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3" name="Rectangle 363"/>
            <p:cNvSpPr>
              <a:spLocks noChangeArrowheads="1"/>
            </p:cNvSpPr>
            <p:nvPr/>
          </p:nvSpPr>
          <p:spPr bwMode="auto">
            <a:xfrm>
              <a:off x="2388" y="3255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4" name="Rectangle 364"/>
            <p:cNvSpPr>
              <a:spLocks noChangeArrowheads="1"/>
            </p:cNvSpPr>
            <p:nvPr/>
          </p:nvSpPr>
          <p:spPr bwMode="auto">
            <a:xfrm>
              <a:off x="2388" y="3263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5" name="Rectangle 365"/>
            <p:cNvSpPr>
              <a:spLocks noChangeArrowheads="1"/>
            </p:cNvSpPr>
            <p:nvPr/>
          </p:nvSpPr>
          <p:spPr bwMode="auto">
            <a:xfrm>
              <a:off x="2991" y="3255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6" name="Rectangle 366"/>
            <p:cNvSpPr>
              <a:spLocks noChangeArrowheads="1"/>
            </p:cNvSpPr>
            <p:nvPr/>
          </p:nvSpPr>
          <p:spPr bwMode="auto">
            <a:xfrm>
              <a:off x="2978" y="3255"/>
              <a:ext cx="13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7" name="Rectangle 367"/>
            <p:cNvSpPr>
              <a:spLocks noChangeArrowheads="1"/>
            </p:cNvSpPr>
            <p:nvPr/>
          </p:nvSpPr>
          <p:spPr bwMode="auto">
            <a:xfrm>
              <a:off x="3003" y="3255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8" name="Rectangle 368"/>
            <p:cNvSpPr>
              <a:spLocks noChangeArrowheads="1"/>
            </p:cNvSpPr>
            <p:nvPr/>
          </p:nvSpPr>
          <p:spPr bwMode="auto">
            <a:xfrm>
              <a:off x="3003" y="3263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9" name="Rectangle 369"/>
            <p:cNvSpPr>
              <a:spLocks noChangeArrowheads="1"/>
            </p:cNvSpPr>
            <p:nvPr/>
          </p:nvSpPr>
          <p:spPr bwMode="auto">
            <a:xfrm>
              <a:off x="3605" y="3255"/>
              <a:ext cx="13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0" name="Rectangle 370"/>
            <p:cNvSpPr>
              <a:spLocks noChangeArrowheads="1"/>
            </p:cNvSpPr>
            <p:nvPr/>
          </p:nvSpPr>
          <p:spPr bwMode="auto">
            <a:xfrm>
              <a:off x="3593" y="3255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1" name="Rectangle 371"/>
            <p:cNvSpPr>
              <a:spLocks noChangeArrowheads="1"/>
            </p:cNvSpPr>
            <p:nvPr/>
          </p:nvSpPr>
          <p:spPr bwMode="auto">
            <a:xfrm>
              <a:off x="3618" y="3255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2" name="Rectangle 372"/>
            <p:cNvSpPr>
              <a:spLocks noChangeArrowheads="1"/>
            </p:cNvSpPr>
            <p:nvPr/>
          </p:nvSpPr>
          <p:spPr bwMode="auto">
            <a:xfrm>
              <a:off x="3618" y="3263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3" name="Rectangle 373"/>
            <p:cNvSpPr>
              <a:spLocks noChangeArrowheads="1"/>
            </p:cNvSpPr>
            <p:nvPr/>
          </p:nvSpPr>
          <p:spPr bwMode="auto">
            <a:xfrm>
              <a:off x="4220" y="3255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4" name="Rectangle 374"/>
            <p:cNvSpPr>
              <a:spLocks noChangeArrowheads="1"/>
            </p:cNvSpPr>
            <p:nvPr/>
          </p:nvSpPr>
          <p:spPr bwMode="auto">
            <a:xfrm>
              <a:off x="4208" y="3255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5" name="Rectangle 375"/>
            <p:cNvSpPr>
              <a:spLocks noChangeArrowheads="1"/>
            </p:cNvSpPr>
            <p:nvPr/>
          </p:nvSpPr>
          <p:spPr bwMode="auto">
            <a:xfrm>
              <a:off x="4232" y="3255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6" name="Rectangle 376"/>
            <p:cNvSpPr>
              <a:spLocks noChangeArrowheads="1"/>
            </p:cNvSpPr>
            <p:nvPr/>
          </p:nvSpPr>
          <p:spPr bwMode="auto">
            <a:xfrm>
              <a:off x="4232" y="3263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7" name="Rectangle 377"/>
            <p:cNvSpPr>
              <a:spLocks noChangeArrowheads="1"/>
            </p:cNvSpPr>
            <p:nvPr/>
          </p:nvSpPr>
          <p:spPr bwMode="auto">
            <a:xfrm>
              <a:off x="4834" y="3255"/>
              <a:ext cx="13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8" name="Rectangle 378"/>
            <p:cNvSpPr>
              <a:spLocks noChangeArrowheads="1"/>
            </p:cNvSpPr>
            <p:nvPr/>
          </p:nvSpPr>
          <p:spPr bwMode="auto">
            <a:xfrm>
              <a:off x="4822" y="3255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9" name="Rectangle 379"/>
            <p:cNvSpPr>
              <a:spLocks noChangeArrowheads="1"/>
            </p:cNvSpPr>
            <p:nvPr/>
          </p:nvSpPr>
          <p:spPr bwMode="auto">
            <a:xfrm>
              <a:off x="715" y="3272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0" name="Rectangle 380"/>
            <p:cNvSpPr>
              <a:spLocks noChangeArrowheads="1"/>
            </p:cNvSpPr>
            <p:nvPr/>
          </p:nvSpPr>
          <p:spPr bwMode="auto">
            <a:xfrm>
              <a:off x="727" y="3272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1" name="Rectangle 381"/>
            <p:cNvSpPr>
              <a:spLocks noChangeArrowheads="1"/>
            </p:cNvSpPr>
            <p:nvPr/>
          </p:nvSpPr>
          <p:spPr bwMode="auto">
            <a:xfrm>
              <a:off x="2364" y="3272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2" name="Rectangle 382"/>
            <p:cNvSpPr>
              <a:spLocks noChangeArrowheads="1"/>
            </p:cNvSpPr>
            <p:nvPr/>
          </p:nvSpPr>
          <p:spPr bwMode="auto">
            <a:xfrm>
              <a:off x="2376" y="3272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3" name="Rectangle 383"/>
            <p:cNvSpPr>
              <a:spLocks noChangeArrowheads="1"/>
            </p:cNvSpPr>
            <p:nvPr/>
          </p:nvSpPr>
          <p:spPr bwMode="auto">
            <a:xfrm>
              <a:off x="2978" y="3272"/>
              <a:ext cx="13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4" name="Rectangle 384"/>
            <p:cNvSpPr>
              <a:spLocks noChangeArrowheads="1"/>
            </p:cNvSpPr>
            <p:nvPr/>
          </p:nvSpPr>
          <p:spPr bwMode="auto">
            <a:xfrm>
              <a:off x="2991" y="3272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5" name="Rectangle 385"/>
            <p:cNvSpPr>
              <a:spLocks noChangeArrowheads="1"/>
            </p:cNvSpPr>
            <p:nvPr/>
          </p:nvSpPr>
          <p:spPr bwMode="auto">
            <a:xfrm>
              <a:off x="3593" y="3272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6" name="Rectangle 386"/>
            <p:cNvSpPr>
              <a:spLocks noChangeArrowheads="1"/>
            </p:cNvSpPr>
            <p:nvPr/>
          </p:nvSpPr>
          <p:spPr bwMode="auto">
            <a:xfrm>
              <a:off x="3605" y="3272"/>
              <a:ext cx="13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7" name="Rectangle 387"/>
            <p:cNvSpPr>
              <a:spLocks noChangeArrowheads="1"/>
            </p:cNvSpPr>
            <p:nvPr/>
          </p:nvSpPr>
          <p:spPr bwMode="auto">
            <a:xfrm>
              <a:off x="4208" y="3272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8" name="Rectangle 388"/>
            <p:cNvSpPr>
              <a:spLocks noChangeArrowheads="1"/>
            </p:cNvSpPr>
            <p:nvPr/>
          </p:nvSpPr>
          <p:spPr bwMode="auto">
            <a:xfrm>
              <a:off x="4220" y="3272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9" name="Rectangle 389"/>
            <p:cNvSpPr>
              <a:spLocks noChangeArrowheads="1"/>
            </p:cNvSpPr>
            <p:nvPr/>
          </p:nvSpPr>
          <p:spPr bwMode="auto">
            <a:xfrm>
              <a:off x="4822" y="3272"/>
              <a:ext cx="12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00" name="Rectangle 390"/>
            <p:cNvSpPr>
              <a:spLocks noChangeArrowheads="1"/>
            </p:cNvSpPr>
            <p:nvPr/>
          </p:nvSpPr>
          <p:spPr bwMode="auto">
            <a:xfrm>
              <a:off x="4834" y="3272"/>
              <a:ext cx="13" cy="23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01" name="Rectangle 391"/>
            <p:cNvSpPr>
              <a:spLocks noChangeArrowheads="1"/>
            </p:cNvSpPr>
            <p:nvPr/>
          </p:nvSpPr>
          <p:spPr bwMode="auto">
            <a:xfrm>
              <a:off x="762" y="3569"/>
              <a:ext cx="42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20902" name="Rectangle 392"/>
            <p:cNvSpPr>
              <a:spLocks noChangeArrowheads="1"/>
            </p:cNvSpPr>
            <p:nvPr/>
          </p:nvSpPr>
          <p:spPr bwMode="auto">
            <a:xfrm>
              <a:off x="805" y="3569"/>
              <a:ext cx="353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 sz="1500">
                  <a:solidFill>
                    <a:srgbClr val="000000"/>
                  </a:solidFill>
                </a:rPr>
                <a:t>Totals</a:t>
              </a:r>
              <a:endParaRPr lang="en-US" sz="2400"/>
            </a:p>
          </p:txBody>
        </p:sp>
        <p:sp>
          <p:nvSpPr>
            <p:cNvPr id="20903" name="Rectangle 393"/>
            <p:cNvSpPr>
              <a:spLocks noChangeArrowheads="1"/>
            </p:cNvSpPr>
            <p:nvPr/>
          </p:nvSpPr>
          <p:spPr bwMode="auto">
            <a:xfrm>
              <a:off x="2409" y="3569"/>
              <a:ext cx="3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>
                  <a:solidFill>
                    <a:srgbClr val="000000"/>
                  </a:solidFill>
                </a:rPr>
                <a:t>     4</a:t>
              </a:r>
              <a:endParaRPr lang="en-US" sz="2400"/>
            </a:p>
          </p:txBody>
        </p:sp>
        <p:sp>
          <p:nvSpPr>
            <p:cNvPr id="20904" name="Rectangle 394"/>
            <p:cNvSpPr>
              <a:spLocks noChangeArrowheads="1"/>
            </p:cNvSpPr>
            <p:nvPr/>
          </p:nvSpPr>
          <p:spPr bwMode="auto">
            <a:xfrm>
              <a:off x="3023" y="3569"/>
              <a:ext cx="3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>
                  <a:solidFill>
                    <a:srgbClr val="000000"/>
                  </a:solidFill>
                </a:rPr>
                <a:t>     6</a:t>
              </a:r>
              <a:endParaRPr lang="en-US" sz="2400"/>
            </a:p>
          </p:txBody>
        </p:sp>
        <p:sp>
          <p:nvSpPr>
            <p:cNvPr id="20905" name="Rectangle 395"/>
            <p:cNvSpPr>
              <a:spLocks noChangeArrowheads="1"/>
            </p:cNvSpPr>
            <p:nvPr/>
          </p:nvSpPr>
          <p:spPr bwMode="auto">
            <a:xfrm>
              <a:off x="3638" y="3569"/>
              <a:ext cx="40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>
                  <a:solidFill>
                    <a:srgbClr val="000000"/>
                  </a:solidFill>
                </a:rPr>
                <a:t>      4</a:t>
              </a:r>
              <a:endParaRPr lang="en-US" sz="2400"/>
            </a:p>
          </p:txBody>
        </p:sp>
        <p:sp>
          <p:nvSpPr>
            <p:cNvPr id="20906" name="Rectangle 396"/>
            <p:cNvSpPr>
              <a:spLocks noChangeArrowheads="1"/>
            </p:cNvSpPr>
            <p:nvPr/>
          </p:nvSpPr>
          <p:spPr bwMode="auto">
            <a:xfrm>
              <a:off x="4253" y="3569"/>
              <a:ext cx="350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 eaLnBrk="0" hangingPunct="0"/>
              <a:r>
                <a:rPr lang="en-US">
                  <a:solidFill>
                    <a:srgbClr val="000000"/>
                  </a:solidFill>
                </a:rPr>
                <a:t>     6</a:t>
              </a:r>
              <a:endParaRPr lang="en-US" sz="2400"/>
            </a:p>
          </p:txBody>
        </p:sp>
        <p:sp>
          <p:nvSpPr>
            <p:cNvPr id="20907" name="Rectangle 397"/>
            <p:cNvSpPr>
              <a:spLocks noChangeArrowheads="1"/>
            </p:cNvSpPr>
            <p:nvPr/>
          </p:nvSpPr>
          <p:spPr bwMode="auto">
            <a:xfrm>
              <a:off x="727" y="3505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08" name="Rectangle 398"/>
            <p:cNvSpPr>
              <a:spLocks noChangeArrowheads="1"/>
            </p:cNvSpPr>
            <p:nvPr/>
          </p:nvSpPr>
          <p:spPr bwMode="auto">
            <a:xfrm>
              <a:off x="715" y="3505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09" name="Rectangle 399"/>
            <p:cNvSpPr>
              <a:spLocks noChangeArrowheads="1"/>
            </p:cNvSpPr>
            <p:nvPr/>
          </p:nvSpPr>
          <p:spPr bwMode="auto">
            <a:xfrm>
              <a:off x="739" y="3505"/>
              <a:ext cx="1625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0" name="Rectangle 400"/>
            <p:cNvSpPr>
              <a:spLocks noChangeArrowheads="1"/>
            </p:cNvSpPr>
            <p:nvPr/>
          </p:nvSpPr>
          <p:spPr bwMode="auto">
            <a:xfrm>
              <a:off x="739" y="3513"/>
              <a:ext cx="1625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1" name="Rectangle 401"/>
            <p:cNvSpPr>
              <a:spLocks noChangeArrowheads="1"/>
            </p:cNvSpPr>
            <p:nvPr/>
          </p:nvSpPr>
          <p:spPr bwMode="auto">
            <a:xfrm>
              <a:off x="2376" y="3505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2" name="Rectangle 402"/>
            <p:cNvSpPr>
              <a:spLocks noChangeArrowheads="1"/>
            </p:cNvSpPr>
            <p:nvPr/>
          </p:nvSpPr>
          <p:spPr bwMode="auto">
            <a:xfrm>
              <a:off x="2364" y="3505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3" name="Rectangle 403"/>
            <p:cNvSpPr>
              <a:spLocks noChangeArrowheads="1"/>
            </p:cNvSpPr>
            <p:nvPr/>
          </p:nvSpPr>
          <p:spPr bwMode="auto">
            <a:xfrm>
              <a:off x="2388" y="3505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4" name="Rectangle 404"/>
            <p:cNvSpPr>
              <a:spLocks noChangeArrowheads="1"/>
            </p:cNvSpPr>
            <p:nvPr/>
          </p:nvSpPr>
          <p:spPr bwMode="auto">
            <a:xfrm>
              <a:off x="2388" y="3513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5" name="Rectangle 405"/>
            <p:cNvSpPr>
              <a:spLocks noChangeArrowheads="1"/>
            </p:cNvSpPr>
            <p:nvPr/>
          </p:nvSpPr>
          <p:spPr bwMode="auto">
            <a:xfrm>
              <a:off x="2991" y="3505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6" name="Rectangle 406"/>
            <p:cNvSpPr>
              <a:spLocks noChangeArrowheads="1"/>
            </p:cNvSpPr>
            <p:nvPr/>
          </p:nvSpPr>
          <p:spPr bwMode="auto">
            <a:xfrm>
              <a:off x="2978" y="3505"/>
              <a:ext cx="13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7" name="Rectangle 407"/>
            <p:cNvSpPr>
              <a:spLocks noChangeArrowheads="1"/>
            </p:cNvSpPr>
            <p:nvPr/>
          </p:nvSpPr>
          <p:spPr bwMode="auto">
            <a:xfrm>
              <a:off x="3003" y="3505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8" name="Rectangle 408"/>
            <p:cNvSpPr>
              <a:spLocks noChangeArrowheads="1"/>
            </p:cNvSpPr>
            <p:nvPr/>
          </p:nvSpPr>
          <p:spPr bwMode="auto">
            <a:xfrm>
              <a:off x="3003" y="3513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9" name="Rectangle 409"/>
            <p:cNvSpPr>
              <a:spLocks noChangeArrowheads="1"/>
            </p:cNvSpPr>
            <p:nvPr/>
          </p:nvSpPr>
          <p:spPr bwMode="auto">
            <a:xfrm>
              <a:off x="3605" y="3505"/>
              <a:ext cx="13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0" name="Rectangle 410"/>
            <p:cNvSpPr>
              <a:spLocks noChangeArrowheads="1"/>
            </p:cNvSpPr>
            <p:nvPr/>
          </p:nvSpPr>
          <p:spPr bwMode="auto">
            <a:xfrm>
              <a:off x="3593" y="3505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1" name="Rectangle 411"/>
            <p:cNvSpPr>
              <a:spLocks noChangeArrowheads="1"/>
            </p:cNvSpPr>
            <p:nvPr/>
          </p:nvSpPr>
          <p:spPr bwMode="auto">
            <a:xfrm>
              <a:off x="3618" y="3505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2" name="Rectangle 412"/>
            <p:cNvSpPr>
              <a:spLocks noChangeArrowheads="1"/>
            </p:cNvSpPr>
            <p:nvPr/>
          </p:nvSpPr>
          <p:spPr bwMode="auto">
            <a:xfrm>
              <a:off x="3618" y="3513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3" name="Rectangle 413"/>
            <p:cNvSpPr>
              <a:spLocks noChangeArrowheads="1"/>
            </p:cNvSpPr>
            <p:nvPr/>
          </p:nvSpPr>
          <p:spPr bwMode="auto">
            <a:xfrm>
              <a:off x="4220" y="3505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4" name="Rectangle 414"/>
            <p:cNvSpPr>
              <a:spLocks noChangeArrowheads="1"/>
            </p:cNvSpPr>
            <p:nvPr/>
          </p:nvSpPr>
          <p:spPr bwMode="auto">
            <a:xfrm>
              <a:off x="4208" y="3505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5" name="Rectangle 415"/>
            <p:cNvSpPr>
              <a:spLocks noChangeArrowheads="1"/>
            </p:cNvSpPr>
            <p:nvPr/>
          </p:nvSpPr>
          <p:spPr bwMode="auto">
            <a:xfrm>
              <a:off x="4232" y="3505"/>
              <a:ext cx="590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6" name="Rectangle 416"/>
            <p:cNvSpPr>
              <a:spLocks noChangeArrowheads="1"/>
            </p:cNvSpPr>
            <p:nvPr/>
          </p:nvSpPr>
          <p:spPr bwMode="auto">
            <a:xfrm>
              <a:off x="4232" y="3513"/>
              <a:ext cx="590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7" name="Rectangle 417"/>
            <p:cNvSpPr>
              <a:spLocks noChangeArrowheads="1"/>
            </p:cNvSpPr>
            <p:nvPr/>
          </p:nvSpPr>
          <p:spPr bwMode="auto">
            <a:xfrm>
              <a:off x="4834" y="3505"/>
              <a:ext cx="13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8" name="Rectangle 418"/>
            <p:cNvSpPr>
              <a:spLocks noChangeArrowheads="1"/>
            </p:cNvSpPr>
            <p:nvPr/>
          </p:nvSpPr>
          <p:spPr bwMode="auto">
            <a:xfrm>
              <a:off x="4822" y="3505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9" name="Rectangle 419"/>
            <p:cNvSpPr>
              <a:spLocks noChangeArrowheads="1"/>
            </p:cNvSpPr>
            <p:nvPr/>
          </p:nvSpPr>
          <p:spPr bwMode="auto">
            <a:xfrm>
              <a:off x="715" y="3522"/>
              <a:ext cx="12" cy="20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0" name="Rectangle 420"/>
            <p:cNvSpPr>
              <a:spLocks noChangeArrowheads="1"/>
            </p:cNvSpPr>
            <p:nvPr/>
          </p:nvSpPr>
          <p:spPr bwMode="auto">
            <a:xfrm>
              <a:off x="727" y="3522"/>
              <a:ext cx="12" cy="20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1" name="Rectangle 421"/>
            <p:cNvSpPr>
              <a:spLocks noChangeArrowheads="1"/>
            </p:cNvSpPr>
            <p:nvPr/>
          </p:nvSpPr>
          <p:spPr bwMode="auto">
            <a:xfrm>
              <a:off x="715" y="3731"/>
              <a:ext cx="12" cy="17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2" name="Rectangle 422"/>
            <p:cNvSpPr>
              <a:spLocks noChangeArrowheads="1"/>
            </p:cNvSpPr>
            <p:nvPr/>
          </p:nvSpPr>
          <p:spPr bwMode="auto">
            <a:xfrm>
              <a:off x="715" y="3739"/>
              <a:ext cx="24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3" name="Rectangle 423"/>
            <p:cNvSpPr>
              <a:spLocks noChangeArrowheads="1"/>
            </p:cNvSpPr>
            <p:nvPr/>
          </p:nvSpPr>
          <p:spPr bwMode="auto">
            <a:xfrm>
              <a:off x="727" y="3731"/>
              <a:ext cx="12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4" name="Rectangle 424"/>
            <p:cNvSpPr>
              <a:spLocks noChangeArrowheads="1"/>
            </p:cNvSpPr>
            <p:nvPr/>
          </p:nvSpPr>
          <p:spPr bwMode="auto">
            <a:xfrm>
              <a:off x="727" y="3731"/>
              <a:ext cx="12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5" name="Rectangle 425"/>
            <p:cNvSpPr>
              <a:spLocks noChangeArrowheads="1"/>
            </p:cNvSpPr>
            <p:nvPr/>
          </p:nvSpPr>
          <p:spPr bwMode="auto">
            <a:xfrm>
              <a:off x="739" y="3731"/>
              <a:ext cx="1625" cy="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6" name="Rectangle 426"/>
            <p:cNvSpPr>
              <a:spLocks noChangeArrowheads="1"/>
            </p:cNvSpPr>
            <p:nvPr/>
          </p:nvSpPr>
          <p:spPr bwMode="auto">
            <a:xfrm>
              <a:off x="739" y="3739"/>
              <a:ext cx="1625" cy="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7" name="Rectangle 427"/>
            <p:cNvSpPr>
              <a:spLocks noChangeArrowheads="1"/>
            </p:cNvSpPr>
            <p:nvPr/>
          </p:nvSpPr>
          <p:spPr bwMode="auto">
            <a:xfrm>
              <a:off x="2364" y="3522"/>
              <a:ext cx="12" cy="209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708" name="Rectangle 428"/>
          <p:cNvSpPr>
            <a:spLocks noChangeArrowheads="1"/>
          </p:cNvSpPr>
          <p:nvPr/>
        </p:nvSpPr>
        <p:spPr bwMode="auto">
          <a:xfrm>
            <a:off x="5295900" y="5591175"/>
            <a:ext cx="19050" cy="3317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9" name="Rectangle 429"/>
          <p:cNvSpPr>
            <a:spLocks noChangeArrowheads="1"/>
          </p:cNvSpPr>
          <p:nvPr/>
        </p:nvSpPr>
        <p:spPr bwMode="auto">
          <a:xfrm>
            <a:off x="5276850" y="5922963"/>
            <a:ext cx="38100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0" name="Rectangle 430"/>
          <p:cNvSpPr>
            <a:spLocks noChangeArrowheads="1"/>
          </p:cNvSpPr>
          <p:nvPr/>
        </p:nvSpPr>
        <p:spPr bwMode="auto">
          <a:xfrm>
            <a:off x="5276850" y="5935664"/>
            <a:ext cx="38100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1" name="Rectangle 431"/>
          <p:cNvSpPr>
            <a:spLocks noChangeArrowheads="1"/>
          </p:cNvSpPr>
          <p:nvPr/>
        </p:nvSpPr>
        <p:spPr bwMode="auto">
          <a:xfrm>
            <a:off x="5314951" y="592296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2" name="Rectangle 432"/>
          <p:cNvSpPr>
            <a:spLocks noChangeArrowheads="1"/>
          </p:cNvSpPr>
          <p:nvPr/>
        </p:nvSpPr>
        <p:spPr bwMode="auto">
          <a:xfrm>
            <a:off x="5314951" y="5935664"/>
            <a:ext cx="936625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3" name="Rectangle 433"/>
          <p:cNvSpPr>
            <a:spLocks noChangeArrowheads="1"/>
          </p:cNvSpPr>
          <p:nvPr/>
        </p:nvSpPr>
        <p:spPr bwMode="auto">
          <a:xfrm>
            <a:off x="6251575" y="5591175"/>
            <a:ext cx="20638" cy="3317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4" name="Rectangle 434"/>
          <p:cNvSpPr>
            <a:spLocks noChangeArrowheads="1"/>
          </p:cNvSpPr>
          <p:nvPr/>
        </p:nvSpPr>
        <p:spPr bwMode="auto">
          <a:xfrm>
            <a:off x="6272213" y="5591175"/>
            <a:ext cx="19050" cy="3317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5" name="Rectangle 435"/>
          <p:cNvSpPr>
            <a:spLocks noChangeArrowheads="1"/>
          </p:cNvSpPr>
          <p:nvPr/>
        </p:nvSpPr>
        <p:spPr bwMode="auto">
          <a:xfrm>
            <a:off x="6251575" y="5922963"/>
            <a:ext cx="39688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6" name="Rectangle 436"/>
          <p:cNvSpPr>
            <a:spLocks noChangeArrowheads="1"/>
          </p:cNvSpPr>
          <p:nvPr/>
        </p:nvSpPr>
        <p:spPr bwMode="auto">
          <a:xfrm>
            <a:off x="6251575" y="5935664"/>
            <a:ext cx="39688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7" name="Rectangle 437"/>
          <p:cNvSpPr>
            <a:spLocks noChangeArrowheads="1"/>
          </p:cNvSpPr>
          <p:nvPr/>
        </p:nvSpPr>
        <p:spPr bwMode="auto">
          <a:xfrm>
            <a:off x="6291264" y="592296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8" name="Rectangle 438"/>
          <p:cNvSpPr>
            <a:spLocks noChangeArrowheads="1"/>
          </p:cNvSpPr>
          <p:nvPr/>
        </p:nvSpPr>
        <p:spPr bwMode="auto">
          <a:xfrm>
            <a:off x="6291264" y="5935664"/>
            <a:ext cx="936625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9" name="Rectangle 439"/>
          <p:cNvSpPr>
            <a:spLocks noChangeArrowheads="1"/>
          </p:cNvSpPr>
          <p:nvPr/>
        </p:nvSpPr>
        <p:spPr bwMode="auto">
          <a:xfrm>
            <a:off x="7227888" y="5591175"/>
            <a:ext cx="19050" cy="3317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0" name="Rectangle 440"/>
          <p:cNvSpPr>
            <a:spLocks noChangeArrowheads="1"/>
          </p:cNvSpPr>
          <p:nvPr/>
        </p:nvSpPr>
        <p:spPr bwMode="auto">
          <a:xfrm>
            <a:off x="7246939" y="5591175"/>
            <a:ext cx="20637" cy="3317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1" name="Rectangle 441"/>
          <p:cNvSpPr>
            <a:spLocks noChangeArrowheads="1"/>
          </p:cNvSpPr>
          <p:nvPr/>
        </p:nvSpPr>
        <p:spPr bwMode="auto">
          <a:xfrm>
            <a:off x="7227889" y="5922963"/>
            <a:ext cx="39687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2" name="Rectangle 442"/>
          <p:cNvSpPr>
            <a:spLocks noChangeArrowheads="1"/>
          </p:cNvSpPr>
          <p:nvPr/>
        </p:nvSpPr>
        <p:spPr bwMode="auto">
          <a:xfrm>
            <a:off x="7227889" y="5935664"/>
            <a:ext cx="39687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3" name="Rectangle 443"/>
          <p:cNvSpPr>
            <a:spLocks noChangeArrowheads="1"/>
          </p:cNvSpPr>
          <p:nvPr/>
        </p:nvSpPr>
        <p:spPr bwMode="auto">
          <a:xfrm>
            <a:off x="7267576" y="592296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4" name="Rectangle 444"/>
          <p:cNvSpPr>
            <a:spLocks noChangeArrowheads="1"/>
          </p:cNvSpPr>
          <p:nvPr/>
        </p:nvSpPr>
        <p:spPr bwMode="auto">
          <a:xfrm>
            <a:off x="7267576" y="5935664"/>
            <a:ext cx="936625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5" name="Rectangle 445"/>
          <p:cNvSpPr>
            <a:spLocks noChangeArrowheads="1"/>
          </p:cNvSpPr>
          <p:nvPr/>
        </p:nvSpPr>
        <p:spPr bwMode="auto">
          <a:xfrm>
            <a:off x="8204200" y="5591175"/>
            <a:ext cx="19050" cy="3317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6" name="Rectangle 446"/>
          <p:cNvSpPr>
            <a:spLocks noChangeArrowheads="1"/>
          </p:cNvSpPr>
          <p:nvPr/>
        </p:nvSpPr>
        <p:spPr bwMode="auto">
          <a:xfrm>
            <a:off x="8223250" y="5591175"/>
            <a:ext cx="19050" cy="3317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7" name="Rectangle 447"/>
          <p:cNvSpPr>
            <a:spLocks noChangeArrowheads="1"/>
          </p:cNvSpPr>
          <p:nvPr/>
        </p:nvSpPr>
        <p:spPr bwMode="auto">
          <a:xfrm>
            <a:off x="8204200" y="5922963"/>
            <a:ext cx="38100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8" name="Rectangle 448"/>
          <p:cNvSpPr>
            <a:spLocks noChangeArrowheads="1"/>
          </p:cNvSpPr>
          <p:nvPr/>
        </p:nvSpPr>
        <p:spPr bwMode="auto">
          <a:xfrm>
            <a:off x="8204200" y="5935664"/>
            <a:ext cx="38100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9" name="Rectangle 449"/>
          <p:cNvSpPr>
            <a:spLocks noChangeArrowheads="1"/>
          </p:cNvSpPr>
          <p:nvPr/>
        </p:nvSpPr>
        <p:spPr bwMode="auto">
          <a:xfrm>
            <a:off x="8242301" y="5922963"/>
            <a:ext cx="936625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0" name="Rectangle 450"/>
          <p:cNvSpPr>
            <a:spLocks noChangeArrowheads="1"/>
          </p:cNvSpPr>
          <p:nvPr/>
        </p:nvSpPr>
        <p:spPr bwMode="auto">
          <a:xfrm>
            <a:off x="8242301" y="5935664"/>
            <a:ext cx="936625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1" name="Rectangle 451"/>
          <p:cNvSpPr>
            <a:spLocks noChangeArrowheads="1"/>
          </p:cNvSpPr>
          <p:nvPr/>
        </p:nvSpPr>
        <p:spPr bwMode="auto">
          <a:xfrm>
            <a:off x="9178925" y="5591175"/>
            <a:ext cx="19050" cy="3317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2" name="Rectangle 452"/>
          <p:cNvSpPr>
            <a:spLocks noChangeArrowheads="1"/>
          </p:cNvSpPr>
          <p:nvPr/>
        </p:nvSpPr>
        <p:spPr bwMode="auto">
          <a:xfrm>
            <a:off x="9197975" y="5591175"/>
            <a:ext cx="20638" cy="3317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3" name="Rectangle 453"/>
          <p:cNvSpPr>
            <a:spLocks noChangeArrowheads="1"/>
          </p:cNvSpPr>
          <p:nvPr/>
        </p:nvSpPr>
        <p:spPr bwMode="auto">
          <a:xfrm>
            <a:off x="9197975" y="5922964"/>
            <a:ext cx="20638" cy="269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4" name="Rectangle 454"/>
          <p:cNvSpPr>
            <a:spLocks noChangeArrowheads="1"/>
          </p:cNvSpPr>
          <p:nvPr/>
        </p:nvSpPr>
        <p:spPr bwMode="auto">
          <a:xfrm>
            <a:off x="9178925" y="5935664"/>
            <a:ext cx="39688" cy="142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5" name="Rectangle 455"/>
          <p:cNvSpPr>
            <a:spLocks noChangeArrowheads="1"/>
          </p:cNvSpPr>
          <p:nvPr/>
        </p:nvSpPr>
        <p:spPr bwMode="auto">
          <a:xfrm>
            <a:off x="9178925" y="5922963"/>
            <a:ext cx="19050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6" name="Rectangle 456"/>
          <p:cNvSpPr>
            <a:spLocks noChangeArrowheads="1"/>
          </p:cNvSpPr>
          <p:nvPr/>
        </p:nvSpPr>
        <p:spPr bwMode="auto">
          <a:xfrm>
            <a:off x="9178925" y="5922963"/>
            <a:ext cx="19050" cy="127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7" name="Line 457"/>
          <p:cNvSpPr>
            <a:spLocks noChangeShapeType="1"/>
          </p:cNvSpPr>
          <p:nvPr/>
        </p:nvSpPr>
        <p:spPr bwMode="auto">
          <a:xfrm flipV="1">
            <a:off x="2641601" y="3667126"/>
            <a:ext cx="6543675" cy="3175"/>
          </a:xfrm>
          <a:prstGeom prst="line">
            <a:avLst/>
          </a:prstGeom>
          <a:noFill/>
          <a:ln w="28575">
            <a:solidFill>
              <a:srgbClr val="0C0C1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>
    <p:blinds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562225" y="2117726"/>
          <a:ext cx="6967538" cy="264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Document" r:id="rId3" imgW="6983640" imgH="2647800" progId="Word.Document.8">
                  <p:embed/>
                </p:oleObj>
              </mc:Choice>
              <mc:Fallback>
                <p:oleObj name="Document" r:id="rId3" imgW="6983640" imgH="2647800" progId="Word.Document.8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2225" y="2117726"/>
                        <a:ext cx="6967538" cy="2646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Rectangle 3" descr="30%"/>
          <p:cNvSpPr>
            <a:spLocks noChangeArrowheads="1"/>
          </p:cNvSpPr>
          <p:nvPr/>
        </p:nvSpPr>
        <p:spPr bwMode="auto">
          <a:xfrm>
            <a:off x="5386389" y="4110039"/>
            <a:ext cx="935037" cy="363537"/>
          </a:xfrm>
          <a:prstGeom prst="rect">
            <a:avLst/>
          </a:prstGeom>
          <a:pattFill prst="pct30">
            <a:fgClr>
              <a:srgbClr val="905814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Rectangle 4" descr="30%"/>
          <p:cNvSpPr>
            <a:spLocks noChangeArrowheads="1"/>
          </p:cNvSpPr>
          <p:nvPr/>
        </p:nvSpPr>
        <p:spPr bwMode="auto">
          <a:xfrm>
            <a:off x="6434139" y="4110039"/>
            <a:ext cx="935037" cy="363537"/>
          </a:xfrm>
          <a:prstGeom prst="rect">
            <a:avLst/>
          </a:prstGeom>
          <a:pattFill prst="pct30">
            <a:fgClr>
              <a:srgbClr val="905814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5" descr="30%"/>
          <p:cNvSpPr>
            <a:spLocks noChangeArrowheads="1"/>
          </p:cNvSpPr>
          <p:nvPr/>
        </p:nvSpPr>
        <p:spPr bwMode="auto">
          <a:xfrm>
            <a:off x="8501064" y="4110039"/>
            <a:ext cx="935037" cy="363537"/>
          </a:xfrm>
          <a:prstGeom prst="rect">
            <a:avLst/>
          </a:prstGeom>
          <a:pattFill prst="pct30">
            <a:fgClr>
              <a:srgbClr val="905814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6" descr="30%"/>
          <p:cNvSpPr>
            <a:spLocks noChangeArrowheads="1"/>
          </p:cNvSpPr>
          <p:nvPr/>
        </p:nvSpPr>
        <p:spPr bwMode="auto">
          <a:xfrm>
            <a:off x="7462839" y="4110039"/>
            <a:ext cx="935037" cy="363537"/>
          </a:xfrm>
          <a:prstGeom prst="rect">
            <a:avLst/>
          </a:prstGeom>
          <a:pattFill prst="pct30">
            <a:fgClr>
              <a:srgbClr val="905814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351214" y="4086225"/>
            <a:ext cx="838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/>
              <a:t>Units</a:t>
            </a:r>
            <a:endParaRPr lang="en-US" sz="2400"/>
          </a:p>
        </p:txBody>
      </p:sp>
      <p:sp>
        <p:nvSpPr>
          <p:cNvPr id="2056" name="Rectangle 8" descr="Dark upward diagonal"/>
          <p:cNvSpPr>
            <a:spLocks noChangeArrowheads="1"/>
          </p:cNvSpPr>
          <p:nvPr/>
        </p:nvSpPr>
        <p:spPr bwMode="auto">
          <a:xfrm>
            <a:off x="5386389" y="4752976"/>
            <a:ext cx="935037" cy="365125"/>
          </a:xfrm>
          <a:prstGeom prst="rect">
            <a:avLst/>
          </a:prstGeom>
          <a:pattFill prst="dkUpDiag">
            <a:fgClr>
              <a:srgbClr val="009900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Rectangle 9" descr="Dark upward diagonal"/>
          <p:cNvSpPr>
            <a:spLocks noChangeArrowheads="1"/>
          </p:cNvSpPr>
          <p:nvPr/>
        </p:nvSpPr>
        <p:spPr bwMode="auto">
          <a:xfrm>
            <a:off x="6443664" y="4752976"/>
            <a:ext cx="935037" cy="365125"/>
          </a:xfrm>
          <a:prstGeom prst="rect">
            <a:avLst/>
          </a:prstGeom>
          <a:pattFill prst="dkUpDiag">
            <a:fgClr>
              <a:srgbClr val="009900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Rectangle 10" descr="Dark upward diagonal"/>
          <p:cNvSpPr>
            <a:spLocks noChangeArrowheads="1"/>
          </p:cNvSpPr>
          <p:nvPr/>
        </p:nvSpPr>
        <p:spPr bwMode="auto">
          <a:xfrm>
            <a:off x="7472364" y="4743450"/>
            <a:ext cx="935037" cy="374650"/>
          </a:xfrm>
          <a:prstGeom prst="rect">
            <a:avLst/>
          </a:prstGeom>
          <a:pattFill prst="dkUpDiag">
            <a:fgClr>
              <a:srgbClr val="009900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Rectangle 11" descr="Dark upward diagonal"/>
          <p:cNvSpPr>
            <a:spLocks noChangeArrowheads="1"/>
          </p:cNvSpPr>
          <p:nvPr/>
        </p:nvSpPr>
        <p:spPr bwMode="auto">
          <a:xfrm>
            <a:off x="8510589" y="4752976"/>
            <a:ext cx="935037" cy="365125"/>
          </a:xfrm>
          <a:prstGeom prst="rect">
            <a:avLst/>
          </a:prstGeom>
          <a:pattFill prst="dkUpDiag">
            <a:fgClr>
              <a:srgbClr val="009900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3322639" y="4648201"/>
            <a:ext cx="18633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lnSpc>
                <a:spcPct val="80000"/>
              </a:lnSpc>
            </a:pPr>
            <a:r>
              <a:rPr lang="en-US" sz="2000"/>
              <a:t>Workload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2000"/>
              <a:t>on Operators</a:t>
            </a:r>
            <a:endParaRPr lang="en-US" sz="2400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5376864" y="5114925"/>
            <a:ext cx="4276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5357814" y="4483100"/>
            <a:ext cx="4276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2397125" y="206376"/>
            <a:ext cx="72517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6600"/>
                </a:solidFill>
              </a:rPr>
              <a:t>Mixed Model Scheduling: Lean Loading For Caps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-34834" y="-50074"/>
            <a:ext cx="12226834" cy="812074"/>
          </a:xfrm>
        </p:spPr>
        <p:txBody>
          <a:bodyPr/>
          <a:lstStyle/>
          <a:p>
            <a:r>
              <a:rPr lang="en-US" dirty="0">
                <a:ea typeface="ＭＳ Ｐゴシック" charset="-128"/>
              </a:rPr>
              <a:t>Mixed-Model Scheduling and Small Batch 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perfect world, when the customer pulls a product from the final station, a signal is generated on each upstream resource to produce exactly what is pulled. </a:t>
            </a:r>
          </a:p>
          <a:p>
            <a:r>
              <a:rPr lang="en-US" dirty="0"/>
              <a:t>In the real world, changeover time, material availability, or operator availability motivates large batch production.</a:t>
            </a:r>
          </a:p>
          <a:p>
            <a:r>
              <a:rPr lang="en-US" dirty="0"/>
              <a:t>Large-lot production exacerbates </a:t>
            </a:r>
            <a:r>
              <a:rPr lang="en-US" dirty="0" err="1"/>
              <a:t>Bowlwhip</a:t>
            </a:r>
            <a:r>
              <a:rPr lang="en-US" dirty="0"/>
              <a:t> effect. </a:t>
            </a:r>
          </a:p>
          <a:p>
            <a:r>
              <a:rPr lang="en-US" dirty="0"/>
              <a:t>WIP between stations goes up, flow time goes up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728913" y="1590675"/>
          <a:ext cx="6843712" cy="158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Document" r:id="rId3" imgW="6983640" imgH="1619280" progId="Word.Document.8">
                  <p:embed/>
                </p:oleObj>
              </mc:Choice>
              <mc:Fallback>
                <p:oleObj name="Document" r:id="rId3" imgW="6983640" imgH="1619280" progId="Word.Document.8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8913" y="1590675"/>
                        <a:ext cx="6843712" cy="158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Rectangle 3" descr="30%"/>
          <p:cNvSpPr>
            <a:spLocks noChangeArrowheads="1"/>
          </p:cNvSpPr>
          <p:nvPr/>
        </p:nvSpPr>
        <p:spPr bwMode="auto">
          <a:xfrm>
            <a:off x="5435600" y="2608263"/>
            <a:ext cx="935038" cy="298450"/>
          </a:xfrm>
          <a:prstGeom prst="rect">
            <a:avLst/>
          </a:prstGeom>
          <a:pattFill prst="pct30">
            <a:fgClr>
              <a:schemeClr val="accent2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4" descr="30%"/>
          <p:cNvSpPr>
            <a:spLocks noChangeArrowheads="1"/>
          </p:cNvSpPr>
          <p:nvPr/>
        </p:nvSpPr>
        <p:spPr bwMode="auto">
          <a:xfrm>
            <a:off x="6462714" y="2636839"/>
            <a:ext cx="935037" cy="269875"/>
          </a:xfrm>
          <a:prstGeom prst="rect">
            <a:avLst/>
          </a:prstGeom>
          <a:pattFill prst="pct30">
            <a:fgClr>
              <a:schemeClr val="accent2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3467101" y="2528888"/>
            <a:ext cx="838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/>
              <a:t>Units</a:t>
            </a:r>
            <a:endParaRPr lang="en-US" sz="2400"/>
          </a:p>
        </p:txBody>
      </p:sp>
      <p:sp>
        <p:nvSpPr>
          <p:cNvPr id="3080" name="Line 6"/>
          <p:cNvSpPr>
            <a:spLocks noChangeShapeType="1"/>
          </p:cNvSpPr>
          <p:nvPr/>
        </p:nvSpPr>
        <p:spPr bwMode="auto">
          <a:xfrm>
            <a:off x="5387976" y="2906713"/>
            <a:ext cx="4276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5" name="Object 7"/>
          <p:cNvGraphicFramePr>
            <a:graphicFrameLocks noChangeAspect="1"/>
          </p:cNvGraphicFramePr>
          <p:nvPr/>
        </p:nvGraphicFramePr>
        <p:xfrm>
          <a:off x="2749551" y="3263900"/>
          <a:ext cx="690562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Document" r:id="rId5" imgW="6983640" imgH="1619280" progId="Word.Document.8">
                  <p:embed/>
                </p:oleObj>
              </mc:Choice>
              <mc:Fallback>
                <p:oleObj name="Document" r:id="rId5" imgW="6983640" imgH="1619280" progId="Word.Document.8">
                  <p:embed/>
                  <p:pic>
                    <p:nvPicPr>
                      <p:cNvPr id="30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9551" y="3263900"/>
                        <a:ext cx="6905625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1" name="Rectangle 8" descr="30%"/>
          <p:cNvSpPr>
            <a:spLocks noChangeArrowheads="1"/>
          </p:cNvSpPr>
          <p:nvPr/>
        </p:nvSpPr>
        <p:spPr bwMode="auto">
          <a:xfrm>
            <a:off x="5578475" y="4246563"/>
            <a:ext cx="935038" cy="279400"/>
          </a:xfrm>
          <a:prstGeom prst="rect">
            <a:avLst/>
          </a:prstGeom>
          <a:pattFill prst="pct30">
            <a:fgClr>
              <a:srgbClr val="FF0000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Rectangle 9" descr="30%"/>
          <p:cNvSpPr>
            <a:spLocks noChangeArrowheads="1"/>
          </p:cNvSpPr>
          <p:nvPr/>
        </p:nvSpPr>
        <p:spPr bwMode="auto">
          <a:xfrm>
            <a:off x="6635750" y="4291013"/>
            <a:ext cx="935038" cy="234950"/>
          </a:xfrm>
          <a:prstGeom prst="rect">
            <a:avLst/>
          </a:prstGeom>
          <a:pattFill prst="pct30">
            <a:fgClr>
              <a:srgbClr val="FF0000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3524251" y="4167188"/>
            <a:ext cx="838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/>
              <a:t>Units</a:t>
            </a:r>
            <a:endParaRPr lang="en-US" sz="2400"/>
          </a:p>
        </p:txBody>
      </p:sp>
      <p:sp>
        <p:nvSpPr>
          <p:cNvPr id="3084" name="Line 11"/>
          <p:cNvSpPr>
            <a:spLocks noChangeShapeType="1"/>
          </p:cNvSpPr>
          <p:nvPr/>
        </p:nvSpPr>
        <p:spPr bwMode="auto">
          <a:xfrm>
            <a:off x="5530851" y="4522788"/>
            <a:ext cx="4276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6" name="Object 12"/>
          <p:cNvGraphicFramePr>
            <a:graphicFrameLocks noChangeAspect="1"/>
          </p:cNvGraphicFramePr>
          <p:nvPr/>
        </p:nvGraphicFramePr>
        <p:xfrm>
          <a:off x="2787651" y="4711700"/>
          <a:ext cx="690562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Document" r:id="rId7" imgW="6983640" imgH="1600200" progId="Word.Document.8">
                  <p:embed/>
                </p:oleObj>
              </mc:Choice>
              <mc:Fallback>
                <p:oleObj name="Document" r:id="rId7" imgW="6983640" imgH="1600200" progId="Word.Document.8">
                  <p:embed/>
                  <p:pic>
                    <p:nvPicPr>
                      <p:cNvPr id="307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7651" y="4711700"/>
                        <a:ext cx="6905625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5" name="Rectangle 13" descr="30%"/>
          <p:cNvSpPr>
            <a:spLocks noChangeArrowheads="1"/>
          </p:cNvSpPr>
          <p:nvPr/>
        </p:nvSpPr>
        <p:spPr bwMode="auto">
          <a:xfrm>
            <a:off x="6588125" y="5694364"/>
            <a:ext cx="935038" cy="346075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Rectangle 14" descr="30%"/>
          <p:cNvSpPr>
            <a:spLocks noChangeArrowheads="1"/>
          </p:cNvSpPr>
          <p:nvPr/>
        </p:nvSpPr>
        <p:spPr bwMode="auto">
          <a:xfrm>
            <a:off x="5549900" y="5795964"/>
            <a:ext cx="935038" cy="244475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581401" y="5672138"/>
            <a:ext cx="8386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/>
              <a:t>Units</a:t>
            </a:r>
            <a:endParaRPr lang="en-US" sz="2400"/>
          </a:p>
        </p:txBody>
      </p:sp>
      <p:sp>
        <p:nvSpPr>
          <p:cNvPr id="3088" name="Line 16"/>
          <p:cNvSpPr>
            <a:spLocks noChangeShapeType="1"/>
          </p:cNvSpPr>
          <p:nvPr/>
        </p:nvSpPr>
        <p:spPr bwMode="auto">
          <a:xfrm>
            <a:off x="5473701" y="6046788"/>
            <a:ext cx="4276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Rectangle 17" descr="30%"/>
          <p:cNvSpPr>
            <a:spLocks noChangeArrowheads="1"/>
          </p:cNvSpPr>
          <p:nvPr/>
        </p:nvSpPr>
        <p:spPr bwMode="auto">
          <a:xfrm>
            <a:off x="7673975" y="4256089"/>
            <a:ext cx="935038" cy="269875"/>
          </a:xfrm>
          <a:prstGeom prst="rect">
            <a:avLst/>
          </a:prstGeom>
          <a:pattFill prst="pct30">
            <a:fgClr>
              <a:srgbClr val="FF0000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Rectangle 18" descr="30%"/>
          <p:cNvSpPr>
            <a:spLocks noChangeArrowheads="1"/>
          </p:cNvSpPr>
          <p:nvPr/>
        </p:nvSpPr>
        <p:spPr bwMode="auto">
          <a:xfrm>
            <a:off x="7493000" y="2608263"/>
            <a:ext cx="935038" cy="298450"/>
          </a:xfrm>
          <a:prstGeom prst="rect">
            <a:avLst/>
          </a:prstGeom>
          <a:pattFill prst="pct30">
            <a:fgClr>
              <a:schemeClr val="accent2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Rectangle 19" descr="30%"/>
          <p:cNvSpPr>
            <a:spLocks noChangeArrowheads="1"/>
          </p:cNvSpPr>
          <p:nvPr/>
        </p:nvSpPr>
        <p:spPr bwMode="auto">
          <a:xfrm>
            <a:off x="8520114" y="2627314"/>
            <a:ext cx="935037" cy="269875"/>
          </a:xfrm>
          <a:prstGeom prst="rect">
            <a:avLst/>
          </a:prstGeom>
          <a:pattFill prst="pct30">
            <a:fgClr>
              <a:schemeClr val="accent2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Rectangle 20" descr="30%"/>
          <p:cNvSpPr>
            <a:spLocks noChangeArrowheads="1"/>
          </p:cNvSpPr>
          <p:nvPr/>
        </p:nvSpPr>
        <p:spPr bwMode="auto">
          <a:xfrm>
            <a:off x="8702675" y="4300538"/>
            <a:ext cx="935038" cy="215900"/>
          </a:xfrm>
          <a:prstGeom prst="rect">
            <a:avLst/>
          </a:prstGeom>
          <a:pattFill prst="pct30">
            <a:fgClr>
              <a:srgbClr val="FF0000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Rectangle 21" descr="30%"/>
          <p:cNvSpPr>
            <a:spLocks noChangeArrowheads="1"/>
          </p:cNvSpPr>
          <p:nvPr/>
        </p:nvSpPr>
        <p:spPr bwMode="auto">
          <a:xfrm>
            <a:off x="8683625" y="5694364"/>
            <a:ext cx="935038" cy="346075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Rectangle 22" descr="30%"/>
          <p:cNvSpPr>
            <a:spLocks noChangeArrowheads="1"/>
          </p:cNvSpPr>
          <p:nvPr/>
        </p:nvSpPr>
        <p:spPr bwMode="auto">
          <a:xfrm>
            <a:off x="7626350" y="5795964"/>
            <a:ext cx="935038" cy="244475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2647950" y="76201"/>
            <a:ext cx="72517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solidFill>
                  <a:srgbClr val="006600"/>
                </a:solidFill>
              </a:rPr>
              <a:t>Mixed Model Scheduling: Purchase Orders For Caps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955926" y="1419226"/>
            <a:ext cx="5726113" cy="4346575"/>
            <a:chOff x="1286" y="606"/>
            <a:chExt cx="3607" cy="2738"/>
          </a:xfrm>
        </p:grpSpPr>
        <p:sp>
          <p:nvSpPr>
            <p:cNvPr id="21557" name="AutoShape 3"/>
            <p:cNvSpPr>
              <a:spLocks noChangeArrowheads="1"/>
            </p:cNvSpPr>
            <p:nvPr/>
          </p:nvSpPr>
          <p:spPr bwMode="auto">
            <a:xfrm>
              <a:off x="1344" y="606"/>
              <a:ext cx="3549" cy="2736"/>
            </a:xfrm>
            <a:prstGeom prst="cube">
              <a:avLst>
                <a:gd name="adj" fmla="val 2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8" name="Line 4"/>
            <p:cNvSpPr>
              <a:spLocks noChangeShapeType="1"/>
            </p:cNvSpPr>
            <p:nvPr/>
          </p:nvSpPr>
          <p:spPr bwMode="auto">
            <a:xfrm flipV="1">
              <a:off x="1344" y="1613"/>
              <a:ext cx="286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342" y="1614"/>
              <a:ext cx="276" cy="1728"/>
              <a:chOff x="1488" y="1344"/>
              <a:chExt cx="288" cy="1728"/>
            </a:xfrm>
          </p:grpSpPr>
          <p:sp>
            <p:nvSpPr>
              <p:cNvPr id="21669" name="Rectangle 6"/>
              <p:cNvSpPr>
                <a:spLocks noChangeArrowheads="1"/>
              </p:cNvSpPr>
              <p:nvPr/>
            </p:nvSpPr>
            <p:spPr bwMode="auto">
              <a:xfrm>
                <a:off x="1488" y="2640"/>
                <a:ext cx="288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70" name="Rectangle 7"/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288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71" name="Rectangle 8"/>
              <p:cNvSpPr>
                <a:spLocks noChangeArrowheads="1"/>
              </p:cNvSpPr>
              <p:nvPr/>
            </p:nvSpPr>
            <p:spPr bwMode="auto">
              <a:xfrm>
                <a:off x="1488" y="1776"/>
                <a:ext cx="288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72" name="Rectangle 9"/>
              <p:cNvSpPr>
                <a:spLocks noChangeArrowheads="1"/>
              </p:cNvSpPr>
              <p:nvPr/>
            </p:nvSpPr>
            <p:spPr bwMode="auto">
              <a:xfrm>
                <a:off x="1488" y="1344"/>
                <a:ext cx="288" cy="43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1618" y="1613"/>
              <a:ext cx="289" cy="1728"/>
              <a:chOff x="1632" y="1343"/>
              <a:chExt cx="289" cy="1728"/>
            </a:xfrm>
          </p:grpSpPr>
          <p:grpSp>
            <p:nvGrpSpPr>
              <p:cNvPr id="5" name="Group 11"/>
              <p:cNvGrpSpPr>
                <a:grpSpLocks/>
              </p:cNvGrpSpPr>
              <p:nvPr/>
            </p:nvGrpSpPr>
            <p:grpSpPr bwMode="auto">
              <a:xfrm>
                <a:off x="1632" y="1343"/>
                <a:ext cx="288" cy="1728"/>
                <a:chOff x="1488" y="1344"/>
                <a:chExt cx="288" cy="1728"/>
              </a:xfrm>
            </p:grpSpPr>
            <p:sp>
              <p:nvSpPr>
                <p:cNvPr id="21665" name="Rectangle 12"/>
                <p:cNvSpPr>
                  <a:spLocks noChangeArrowheads="1"/>
                </p:cNvSpPr>
                <p:nvPr/>
              </p:nvSpPr>
              <p:spPr bwMode="auto">
                <a:xfrm>
                  <a:off x="1488" y="2640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66" name="Rectangle 13"/>
                <p:cNvSpPr>
                  <a:spLocks noChangeArrowheads="1"/>
                </p:cNvSpPr>
                <p:nvPr/>
              </p:nvSpPr>
              <p:spPr bwMode="auto">
                <a:xfrm>
                  <a:off x="1488" y="2208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67" name="Rectangle 14"/>
                <p:cNvSpPr>
                  <a:spLocks noChangeArrowheads="1"/>
                </p:cNvSpPr>
                <p:nvPr/>
              </p:nvSpPr>
              <p:spPr bwMode="auto">
                <a:xfrm>
                  <a:off x="1488" y="1776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68" name="Rectangle 15"/>
                <p:cNvSpPr>
                  <a:spLocks noChangeArrowheads="1"/>
                </p:cNvSpPr>
                <p:nvPr/>
              </p:nvSpPr>
              <p:spPr bwMode="auto">
                <a:xfrm>
                  <a:off x="1488" y="1344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661" name="Line 16"/>
              <p:cNvSpPr>
                <a:spLocks noChangeShapeType="1"/>
              </p:cNvSpPr>
              <p:nvPr/>
            </p:nvSpPr>
            <p:spPr bwMode="auto">
              <a:xfrm flipV="1">
                <a:off x="1633" y="1497"/>
                <a:ext cx="286" cy="2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62" name="Line 17"/>
              <p:cNvSpPr>
                <a:spLocks noChangeShapeType="1"/>
              </p:cNvSpPr>
              <p:nvPr/>
            </p:nvSpPr>
            <p:spPr bwMode="auto">
              <a:xfrm flipV="1">
                <a:off x="1633" y="1926"/>
                <a:ext cx="288" cy="2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63" name="Line 18"/>
              <p:cNvSpPr>
                <a:spLocks noChangeShapeType="1"/>
              </p:cNvSpPr>
              <p:nvPr/>
            </p:nvSpPr>
            <p:spPr bwMode="auto">
              <a:xfrm flipV="1">
                <a:off x="1634" y="2362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64" name="Line 19"/>
              <p:cNvSpPr>
                <a:spLocks noChangeShapeType="1"/>
              </p:cNvSpPr>
              <p:nvPr/>
            </p:nvSpPr>
            <p:spPr bwMode="auto">
              <a:xfrm flipV="1">
                <a:off x="1633" y="2795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20"/>
            <p:cNvGrpSpPr>
              <a:grpSpLocks/>
            </p:cNvGrpSpPr>
            <p:nvPr/>
          </p:nvGrpSpPr>
          <p:grpSpPr bwMode="auto">
            <a:xfrm>
              <a:off x="1906" y="1614"/>
              <a:ext cx="288" cy="1728"/>
              <a:chOff x="1921" y="1348"/>
              <a:chExt cx="288" cy="1728"/>
            </a:xfrm>
          </p:grpSpPr>
          <p:grpSp>
            <p:nvGrpSpPr>
              <p:cNvPr id="7" name="Group 21"/>
              <p:cNvGrpSpPr>
                <a:grpSpLocks/>
              </p:cNvGrpSpPr>
              <p:nvPr/>
            </p:nvGrpSpPr>
            <p:grpSpPr bwMode="auto">
              <a:xfrm>
                <a:off x="1921" y="1348"/>
                <a:ext cx="288" cy="1728"/>
                <a:chOff x="1488" y="1344"/>
                <a:chExt cx="288" cy="1728"/>
              </a:xfrm>
            </p:grpSpPr>
            <p:sp>
              <p:nvSpPr>
                <p:cNvPr id="21656" name="Rectangle 22"/>
                <p:cNvSpPr>
                  <a:spLocks noChangeArrowheads="1"/>
                </p:cNvSpPr>
                <p:nvPr/>
              </p:nvSpPr>
              <p:spPr bwMode="auto">
                <a:xfrm>
                  <a:off x="1488" y="2640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57" name="Rectangle 23"/>
                <p:cNvSpPr>
                  <a:spLocks noChangeArrowheads="1"/>
                </p:cNvSpPr>
                <p:nvPr/>
              </p:nvSpPr>
              <p:spPr bwMode="auto">
                <a:xfrm>
                  <a:off x="1488" y="2208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58" name="Rectangle 24"/>
                <p:cNvSpPr>
                  <a:spLocks noChangeArrowheads="1"/>
                </p:cNvSpPr>
                <p:nvPr/>
              </p:nvSpPr>
              <p:spPr bwMode="auto">
                <a:xfrm>
                  <a:off x="1488" y="1776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59" name="Rectangle 25"/>
                <p:cNvSpPr>
                  <a:spLocks noChangeArrowheads="1"/>
                </p:cNvSpPr>
                <p:nvPr/>
              </p:nvSpPr>
              <p:spPr bwMode="auto">
                <a:xfrm>
                  <a:off x="1488" y="1344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652" name="Line 26"/>
              <p:cNvSpPr>
                <a:spLocks noChangeShapeType="1"/>
              </p:cNvSpPr>
              <p:nvPr/>
            </p:nvSpPr>
            <p:spPr bwMode="auto">
              <a:xfrm flipV="1">
                <a:off x="1922" y="1506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53" name="Line 27"/>
              <p:cNvSpPr>
                <a:spLocks noChangeShapeType="1"/>
              </p:cNvSpPr>
              <p:nvPr/>
            </p:nvSpPr>
            <p:spPr bwMode="auto">
              <a:xfrm flipV="1">
                <a:off x="1925" y="1934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54" name="Line 28"/>
              <p:cNvSpPr>
                <a:spLocks noChangeShapeType="1"/>
              </p:cNvSpPr>
              <p:nvPr/>
            </p:nvSpPr>
            <p:spPr bwMode="auto">
              <a:xfrm flipV="1">
                <a:off x="1925" y="2365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55" name="Line 29"/>
              <p:cNvSpPr>
                <a:spLocks noChangeShapeType="1"/>
              </p:cNvSpPr>
              <p:nvPr/>
            </p:nvSpPr>
            <p:spPr bwMode="auto">
              <a:xfrm flipV="1">
                <a:off x="1922" y="2798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30"/>
            <p:cNvGrpSpPr>
              <a:grpSpLocks/>
            </p:cNvGrpSpPr>
            <p:nvPr/>
          </p:nvGrpSpPr>
          <p:grpSpPr bwMode="auto">
            <a:xfrm>
              <a:off x="2193" y="1616"/>
              <a:ext cx="288" cy="1728"/>
              <a:chOff x="1921" y="1348"/>
              <a:chExt cx="288" cy="1728"/>
            </a:xfrm>
          </p:grpSpPr>
          <p:grpSp>
            <p:nvGrpSpPr>
              <p:cNvPr id="9" name="Group 31"/>
              <p:cNvGrpSpPr>
                <a:grpSpLocks/>
              </p:cNvGrpSpPr>
              <p:nvPr/>
            </p:nvGrpSpPr>
            <p:grpSpPr bwMode="auto">
              <a:xfrm>
                <a:off x="1921" y="1348"/>
                <a:ext cx="288" cy="1728"/>
                <a:chOff x="1488" y="1344"/>
                <a:chExt cx="288" cy="1728"/>
              </a:xfrm>
            </p:grpSpPr>
            <p:sp>
              <p:nvSpPr>
                <p:cNvPr id="21647" name="Rectangle 32"/>
                <p:cNvSpPr>
                  <a:spLocks noChangeArrowheads="1"/>
                </p:cNvSpPr>
                <p:nvPr/>
              </p:nvSpPr>
              <p:spPr bwMode="auto">
                <a:xfrm>
                  <a:off x="1488" y="2640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48" name="Rectangle 33"/>
                <p:cNvSpPr>
                  <a:spLocks noChangeArrowheads="1"/>
                </p:cNvSpPr>
                <p:nvPr/>
              </p:nvSpPr>
              <p:spPr bwMode="auto">
                <a:xfrm>
                  <a:off x="1488" y="2208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49" name="Rectangle 34"/>
                <p:cNvSpPr>
                  <a:spLocks noChangeArrowheads="1"/>
                </p:cNvSpPr>
                <p:nvPr/>
              </p:nvSpPr>
              <p:spPr bwMode="auto">
                <a:xfrm>
                  <a:off x="1488" y="1776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50" name="Rectangle 35"/>
                <p:cNvSpPr>
                  <a:spLocks noChangeArrowheads="1"/>
                </p:cNvSpPr>
                <p:nvPr/>
              </p:nvSpPr>
              <p:spPr bwMode="auto">
                <a:xfrm>
                  <a:off x="1488" y="1344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643" name="Line 36"/>
              <p:cNvSpPr>
                <a:spLocks noChangeShapeType="1"/>
              </p:cNvSpPr>
              <p:nvPr/>
            </p:nvSpPr>
            <p:spPr bwMode="auto">
              <a:xfrm flipV="1">
                <a:off x="1922" y="1506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44" name="Line 37"/>
              <p:cNvSpPr>
                <a:spLocks noChangeShapeType="1"/>
              </p:cNvSpPr>
              <p:nvPr/>
            </p:nvSpPr>
            <p:spPr bwMode="auto">
              <a:xfrm flipV="1">
                <a:off x="1925" y="1934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45" name="Line 38"/>
              <p:cNvSpPr>
                <a:spLocks noChangeShapeType="1"/>
              </p:cNvSpPr>
              <p:nvPr/>
            </p:nvSpPr>
            <p:spPr bwMode="auto">
              <a:xfrm flipV="1">
                <a:off x="1925" y="2365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46" name="Line 39"/>
              <p:cNvSpPr>
                <a:spLocks noChangeShapeType="1"/>
              </p:cNvSpPr>
              <p:nvPr/>
            </p:nvSpPr>
            <p:spPr bwMode="auto">
              <a:xfrm flipV="1">
                <a:off x="1922" y="2798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40"/>
            <p:cNvGrpSpPr>
              <a:grpSpLocks/>
            </p:cNvGrpSpPr>
            <p:nvPr/>
          </p:nvGrpSpPr>
          <p:grpSpPr bwMode="auto">
            <a:xfrm>
              <a:off x="2480" y="1615"/>
              <a:ext cx="288" cy="1728"/>
              <a:chOff x="1921" y="1348"/>
              <a:chExt cx="288" cy="1728"/>
            </a:xfrm>
          </p:grpSpPr>
          <p:grpSp>
            <p:nvGrpSpPr>
              <p:cNvPr id="11" name="Group 41"/>
              <p:cNvGrpSpPr>
                <a:grpSpLocks/>
              </p:cNvGrpSpPr>
              <p:nvPr/>
            </p:nvGrpSpPr>
            <p:grpSpPr bwMode="auto">
              <a:xfrm>
                <a:off x="1921" y="1348"/>
                <a:ext cx="288" cy="1728"/>
                <a:chOff x="1488" y="1344"/>
                <a:chExt cx="288" cy="1728"/>
              </a:xfrm>
            </p:grpSpPr>
            <p:sp>
              <p:nvSpPr>
                <p:cNvPr id="21638" name="Rectangle 42"/>
                <p:cNvSpPr>
                  <a:spLocks noChangeArrowheads="1"/>
                </p:cNvSpPr>
                <p:nvPr/>
              </p:nvSpPr>
              <p:spPr bwMode="auto">
                <a:xfrm>
                  <a:off x="1488" y="2640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39" name="Rectangle 43"/>
                <p:cNvSpPr>
                  <a:spLocks noChangeArrowheads="1"/>
                </p:cNvSpPr>
                <p:nvPr/>
              </p:nvSpPr>
              <p:spPr bwMode="auto">
                <a:xfrm>
                  <a:off x="1488" y="2208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40" name="Rectangle 44"/>
                <p:cNvSpPr>
                  <a:spLocks noChangeArrowheads="1"/>
                </p:cNvSpPr>
                <p:nvPr/>
              </p:nvSpPr>
              <p:spPr bwMode="auto">
                <a:xfrm>
                  <a:off x="1488" y="1776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41" name="Rectangle 45"/>
                <p:cNvSpPr>
                  <a:spLocks noChangeArrowheads="1"/>
                </p:cNvSpPr>
                <p:nvPr/>
              </p:nvSpPr>
              <p:spPr bwMode="auto">
                <a:xfrm>
                  <a:off x="1488" y="1344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634" name="Line 46"/>
              <p:cNvSpPr>
                <a:spLocks noChangeShapeType="1"/>
              </p:cNvSpPr>
              <p:nvPr/>
            </p:nvSpPr>
            <p:spPr bwMode="auto">
              <a:xfrm flipV="1">
                <a:off x="1922" y="1506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35" name="Line 47"/>
              <p:cNvSpPr>
                <a:spLocks noChangeShapeType="1"/>
              </p:cNvSpPr>
              <p:nvPr/>
            </p:nvSpPr>
            <p:spPr bwMode="auto">
              <a:xfrm flipV="1">
                <a:off x="1925" y="1934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36" name="Line 48"/>
              <p:cNvSpPr>
                <a:spLocks noChangeShapeType="1"/>
              </p:cNvSpPr>
              <p:nvPr/>
            </p:nvSpPr>
            <p:spPr bwMode="auto">
              <a:xfrm flipV="1">
                <a:off x="1925" y="2365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37" name="Line 49"/>
              <p:cNvSpPr>
                <a:spLocks noChangeShapeType="1"/>
              </p:cNvSpPr>
              <p:nvPr/>
            </p:nvSpPr>
            <p:spPr bwMode="auto">
              <a:xfrm flipV="1">
                <a:off x="1922" y="2798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50"/>
            <p:cNvGrpSpPr>
              <a:grpSpLocks/>
            </p:cNvGrpSpPr>
            <p:nvPr/>
          </p:nvGrpSpPr>
          <p:grpSpPr bwMode="auto">
            <a:xfrm>
              <a:off x="2767" y="1614"/>
              <a:ext cx="288" cy="1728"/>
              <a:chOff x="1921" y="1348"/>
              <a:chExt cx="288" cy="1728"/>
            </a:xfrm>
          </p:grpSpPr>
          <p:grpSp>
            <p:nvGrpSpPr>
              <p:cNvPr id="13" name="Group 51"/>
              <p:cNvGrpSpPr>
                <a:grpSpLocks/>
              </p:cNvGrpSpPr>
              <p:nvPr/>
            </p:nvGrpSpPr>
            <p:grpSpPr bwMode="auto">
              <a:xfrm>
                <a:off x="1921" y="1348"/>
                <a:ext cx="288" cy="1728"/>
                <a:chOff x="1488" y="1344"/>
                <a:chExt cx="288" cy="1728"/>
              </a:xfrm>
            </p:grpSpPr>
            <p:sp>
              <p:nvSpPr>
                <p:cNvPr id="21629" name="Rectangle 52"/>
                <p:cNvSpPr>
                  <a:spLocks noChangeArrowheads="1"/>
                </p:cNvSpPr>
                <p:nvPr/>
              </p:nvSpPr>
              <p:spPr bwMode="auto">
                <a:xfrm>
                  <a:off x="1488" y="2640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30" name="Rectangle 53"/>
                <p:cNvSpPr>
                  <a:spLocks noChangeArrowheads="1"/>
                </p:cNvSpPr>
                <p:nvPr/>
              </p:nvSpPr>
              <p:spPr bwMode="auto">
                <a:xfrm>
                  <a:off x="1488" y="2208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31" name="Rectangle 54"/>
                <p:cNvSpPr>
                  <a:spLocks noChangeArrowheads="1"/>
                </p:cNvSpPr>
                <p:nvPr/>
              </p:nvSpPr>
              <p:spPr bwMode="auto">
                <a:xfrm>
                  <a:off x="1488" y="1776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32" name="Rectangle 55"/>
                <p:cNvSpPr>
                  <a:spLocks noChangeArrowheads="1"/>
                </p:cNvSpPr>
                <p:nvPr/>
              </p:nvSpPr>
              <p:spPr bwMode="auto">
                <a:xfrm>
                  <a:off x="1488" y="1344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625" name="Line 56"/>
              <p:cNvSpPr>
                <a:spLocks noChangeShapeType="1"/>
              </p:cNvSpPr>
              <p:nvPr/>
            </p:nvSpPr>
            <p:spPr bwMode="auto">
              <a:xfrm flipV="1">
                <a:off x="1922" y="1506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26" name="Line 57"/>
              <p:cNvSpPr>
                <a:spLocks noChangeShapeType="1"/>
              </p:cNvSpPr>
              <p:nvPr/>
            </p:nvSpPr>
            <p:spPr bwMode="auto">
              <a:xfrm flipV="1">
                <a:off x="1925" y="1934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27" name="Line 58"/>
              <p:cNvSpPr>
                <a:spLocks noChangeShapeType="1"/>
              </p:cNvSpPr>
              <p:nvPr/>
            </p:nvSpPr>
            <p:spPr bwMode="auto">
              <a:xfrm flipV="1">
                <a:off x="1925" y="2365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28" name="Line 59"/>
              <p:cNvSpPr>
                <a:spLocks noChangeShapeType="1"/>
              </p:cNvSpPr>
              <p:nvPr/>
            </p:nvSpPr>
            <p:spPr bwMode="auto">
              <a:xfrm flipV="1">
                <a:off x="1922" y="2798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" name="Group 60"/>
            <p:cNvGrpSpPr>
              <a:grpSpLocks/>
            </p:cNvGrpSpPr>
            <p:nvPr/>
          </p:nvGrpSpPr>
          <p:grpSpPr bwMode="auto">
            <a:xfrm>
              <a:off x="3055" y="1614"/>
              <a:ext cx="296" cy="1728"/>
              <a:chOff x="1921" y="1348"/>
              <a:chExt cx="288" cy="1728"/>
            </a:xfrm>
          </p:grpSpPr>
          <p:grpSp>
            <p:nvGrpSpPr>
              <p:cNvPr id="15" name="Group 61"/>
              <p:cNvGrpSpPr>
                <a:grpSpLocks/>
              </p:cNvGrpSpPr>
              <p:nvPr/>
            </p:nvGrpSpPr>
            <p:grpSpPr bwMode="auto">
              <a:xfrm>
                <a:off x="1921" y="1348"/>
                <a:ext cx="288" cy="1728"/>
                <a:chOff x="1488" y="1344"/>
                <a:chExt cx="288" cy="1728"/>
              </a:xfrm>
            </p:grpSpPr>
            <p:sp>
              <p:nvSpPr>
                <p:cNvPr id="2162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88" y="2640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21" name="Rectangle 63"/>
                <p:cNvSpPr>
                  <a:spLocks noChangeArrowheads="1"/>
                </p:cNvSpPr>
                <p:nvPr/>
              </p:nvSpPr>
              <p:spPr bwMode="auto">
                <a:xfrm>
                  <a:off x="1488" y="2208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22" name="Rectangle 64"/>
                <p:cNvSpPr>
                  <a:spLocks noChangeArrowheads="1"/>
                </p:cNvSpPr>
                <p:nvPr/>
              </p:nvSpPr>
              <p:spPr bwMode="auto">
                <a:xfrm>
                  <a:off x="1488" y="1776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23" name="Rectangle 65"/>
                <p:cNvSpPr>
                  <a:spLocks noChangeArrowheads="1"/>
                </p:cNvSpPr>
                <p:nvPr/>
              </p:nvSpPr>
              <p:spPr bwMode="auto">
                <a:xfrm>
                  <a:off x="1488" y="1344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616" name="Line 66"/>
              <p:cNvSpPr>
                <a:spLocks noChangeShapeType="1"/>
              </p:cNvSpPr>
              <p:nvPr/>
            </p:nvSpPr>
            <p:spPr bwMode="auto">
              <a:xfrm flipV="1">
                <a:off x="1922" y="1506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7" name="Line 67"/>
              <p:cNvSpPr>
                <a:spLocks noChangeShapeType="1"/>
              </p:cNvSpPr>
              <p:nvPr/>
            </p:nvSpPr>
            <p:spPr bwMode="auto">
              <a:xfrm flipV="1">
                <a:off x="1925" y="1934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8" name="Line 68"/>
              <p:cNvSpPr>
                <a:spLocks noChangeShapeType="1"/>
              </p:cNvSpPr>
              <p:nvPr/>
            </p:nvSpPr>
            <p:spPr bwMode="auto">
              <a:xfrm flipV="1">
                <a:off x="1925" y="2365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9" name="Line 69"/>
              <p:cNvSpPr>
                <a:spLocks noChangeShapeType="1"/>
              </p:cNvSpPr>
              <p:nvPr/>
            </p:nvSpPr>
            <p:spPr bwMode="auto">
              <a:xfrm flipV="1">
                <a:off x="1922" y="2798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6" name="Group 70"/>
            <p:cNvGrpSpPr>
              <a:grpSpLocks/>
            </p:cNvGrpSpPr>
            <p:nvPr/>
          </p:nvGrpSpPr>
          <p:grpSpPr bwMode="auto">
            <a:xfrm>
              <a:off x="3351" y="1615"/>
              <a:ext cx="288" cy="1728"/>
              <a:chOff x="1921" y="1348"/>
              <a:chExt cx="288" cy="1728"/>
            </a:xfrm>
          </p:grpSpPr>
          <p:grpSp>
            <p:nvGrpSpPr>
              <p:cNvPr id="17" name="Group 71"/>
              <p:cNvGrpSpPr>
                <a:grpSpLocks/>
              </p:cNvGrpSpPr>
              <p:nvPr/>
            </p:nvGrpSpPr>
            <p:grpSpPr bwMode="auto">
              <a:xfrm>
                <a:off x="1921" y="1348"/>
                <a:ext cx="288" cy="1728"/>
                <a:chOff x="1488" y="1344"/>
                <a:chExt cx="288" cy="1728"/>
              </a:xfrm>
            </p:grpSpPr>
            <p:sp>
              <p:nvSpPr>
                <p:cNvPr id="21611" name="Rectangle 72"/>
                <p:cNvSpPr>
                  <a:spLocks noChangeArrowheads="1"/>
                </p:cNvSpPr>
                <p:nvPr/>
              </p:nvSpPr>
              <p:spPr bwMode="auto">
                <a:xfrm>
                  <a:off x="1488" y="2640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12" name="Rectangle 73"/>
                <p:cNvSpPr>
                  <a:spLocks noChangeArrowheads="1"/>
                </p:cNvSpPr>
                <p:nvPr/>
              </p:nvSpPr>
              <p:spPr bwMode="auto">
                <a:xfrm>
                  <a:off x="1488" y="2208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13" name="Rectangle 74"/>
                <p:cNvSpPr>
                  <a:spLocks noChangeArrowheads="1"/>
                </p:cNvSpPr>
                <p:nvPr/>
              </p:nvSpPr>
              <p:spPr bwMode="auto">
                <a:xfrm>
                  <a:off x="1488" y="1776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14" name="Rectangle 75"/>
                <p:cNvSpPr>
                  <a:spLocks noChangeArrowheads="1"/>
                </p:cNvSpPr>
                <p:nvPr/>
              </p:nvSpPr>
              <p:spPr bwMode="auto">
                <a:xfrm>
                  <a:off x="1488" y="1344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607" name="Line 76"/>
              <p:cNvSpPr>
                <a:spLocks noChangeShapeType="1"/>
              </p:cNvSpPr>
              <p:nvPr/>
            </p:nvSpPr>
            <p:spPr bwMode="auto">
              <a:xfrm flipV="1">
                <a:off x="1922" y="1506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8" name="Line 77"/>
              <p:cNvSpPr>
                <a:spLocks noChangeShapeType="1"/>
              </p:cNvSpPr>
              <p:nvPr/>
            </p:nvSpPr>
            <p:spPr bwMode="auto">
              <a:xfrm flipV="1">
                <a:off x="1925" y="1934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9" name="Line 78"/>
              <p:cNvSpPr>
                <a:spLocks noChangeShapeType="1"/>
              </p:cNvSpPr>
              <p:nvPr/>
            </p:nvSpPr>
            <p:spPr bwMode="auto">
              <a:xfrm flipV="1">
                <a:off x="1925" y="2365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10" name="Line 79"/>
              <p:cNvSpPr>
                <a:spLocks noChangeShapeType="1"/>
              </p:cNvSpPr>
              <p:nvPr/>
            </p:nvSpPr>
            <p:spPr bwMode="auto">
              <a:xfrm flipV="1">
                <a:off x="1922" y="2798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" name="Group 80"/>
            <p:cNvGrpSpPr>
              <a:grpSpLocks/>
            </p:cNvGrpSpPr>
            <p:nvPr/>
          </p:nvGrpSpPr>
          <p:grpSpPr bwMode="auto">
            <a:xfrm>
              <a:off x="3640" y="1614"/>
              <a:ext cx="288" cy="1728"/>
              <a:chOff x="1921" y="1348"/>
              <a:chExt cx="288" cy="1728"/>
            </a:xfrm>
          </p:grpSpPr>
          <p:grpSp>
            <p:nvGrpSpPr>
              <p:cNvPr id="19" name="Group 81"/>
              <p:cNvGrpSpPr>
                <a:grpSpLocks/>
              </p:cNvGrpSpPr>
              <p:nvPr/>
            </p:nvGrpSpPr>
            <p:grpSpPr bwMode="auto">
              <a:xfrm>
                <a:off x="1921" y="1348"/>
                <a:ext cx="288" cy="1728"/>
                <a:chOff x="1488" y="1344"/>
                <a:chExt cx="288" cy="1728"/>
              </a:xfrm>
            </p:grpSpPr>
            <p:sp>
              <p:nvSpPr>
                <p:cNvPr id="21602" name="Rectangle 82"/>
                <p:cNvSpPr>
                  <a:spLocks noChangeArrowheads="1"/>
                </p:cNvSpPr>
                <p:nvPr/>
              </p:nvSpPr>
              <p:spPr bwMode="auto">
                <a:xfrm>
                  <a:off x="1488" y="2640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03" name="Rectangle 83"/>
                <p:cNvSpPr>
                  <a:spLocks noChangeArrowheads="1"/>
                </p:cNvSpPr>
                <p:nvPr/>
              </p:nvSpPr>
              <p:spPr bwMode="auto">
                <a:xfrm>
                  <a:off x="1488" y="2208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04" name="Rectangle 84"/>
                <p:cNvSpPr>
                  <a:spLocks noChangeArrowheads="1"/>
                </p:cNvSpPr>
                <p:nvPr/>
              </p:nvSpPr>
              <p:spPr bwMode="auto">
                <a:xfrm>
                  <a:off x="1488" y="1776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05" name="Rectangle 85"/>
                <p:cNvSpPr>
                  <a:spLocks noChangeArrowheads="1"/>
                </p:cNvSpPr>
                <p:nvPr/>
              </p:nvSpPr>
              <p:spPr bwMode="auto">
                <a:xfrm>
                  <a:off x="1488" y="1344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598" name="Line 86"/>
              <p:cNvSpPr>
                <a:spLocks noChangeShapeType="1"/>
              </p:cNvSpPr>
              <p:nvPr/>
            </p:nvSpPr>
            <p:spPr bwMode="auto">
              <a:xfrm flipV="1">
                <a:off x="1922" y="1506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9" name="Line 87"/>
              <p:cNvSpPr>
                <a:spLocks noChangeShapeType="1"/>
              </p:cNvSpPr>
              <p:nvPr/>
            </p:nvSpPr>
            <p:spPr bwMode="auto">
              <a:xfrm flipV="1">
                <a:off x="1925" y="1934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0" name="Line 88"/>
              <p:cNvSpPr>
                <a:spLocks noChangeShapeType="1"/>
              </p:cNvSpPr>
              <p:nvPr/>
            </p:nvSpPr>
            <p:spPr bwMode="auto">
              <a:xfrm flipV="1">
                <a:off x="1925" y="2365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01" name="Line 89"/>
              <p:cNvSpPr>
                <a:spLocks noChangeShapeType="1"/>
              </p:cNvSpPr>
              <p:nvPr/>
            </p:nvSpPr>
            <p:spPr bwMode="auto">
              <a:xfrm flipV="1">
                <a:off x="1922" y="2798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" name="Group 90"/>
            <p:cNvGrpSpPr>
              <a:grpSpLocks/>
            </p:cNvGrpSpPr>
            <p:nvPr/>
          </p:nvGrpSpPr>
          <p:grpSpPr bwMode="auto">
            <a:xfrm>
              <a:off x="3925" y="1613"/>
              <a:ext cx="286" cy="1728"/>
              <a:chOff x="1921" y="1348"/>
              <a:chExt cx="288" cy="1728"/>
            </a:xfrm>
          </p:grpSpPr>
          <p:grpSp>
            <p:nvGrpSpPr>
              <p:cNvPr id="21" name="Group 91"/>
              <p:cNvGrpSpPr>
                <a:grpSpLocks/>
              </p:cNvGrpSpPr>
              <p:nvPr/>
            </p:nvGrpSpPr>
            <p:grpSpPr bwMode="auto">
              <a:xfrm>
                <a:off x="1921" y="1348"/>
                <a:ext cx="288" cy="1728"/>
                <a:chOff x="1488" y="1344"/>
                <a:chExt cx="288" cy="1728"/>
              </a:xfrm>
            </p:grpSpPr>
            <p:sp>
              <p:nvSpPr>
                <p:cNvPr id="21593" name="Rectangle 92"/>
                <p:cNvSpPr>
                  <a:spLocks noChangeArrowheads="1"/>
                </p:cNvSpPr>
                <p:nvPr/>
              </p:nvSpPr>
              <p:spPr bwMode="auto">
                <a:xfrm>
                  <a:off x="1488" y="2640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94" name="Rectangle 93"/>
                <p:cNvSpPr>
                  <a:spLocks noChangeArrowheads="1"/>
                </p:cNvSpPr>
                <p:nvPr/>
              </p:nvSpPr>
              <p:spPr bwMode="auto">
                <a:xfrm>
                  <a:off x="1488" y="2208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95" name="Rectangle 94"/>
                <p:cNvSpPr>
                  <a:spLocks noChangeArrowheads="1"/>
                </p:cNvSpPr>
                <p:nvPr/>
              </p:nvSpPr>
              <p:spPr bwMode="auto">
                <a:xfrm>
                  <a:off x="1488" y="1776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96" name="Rectangle 95"/>
                <p:cNvSpPr>
                  <a:spLocks noChangeArrowheads="1"/>
                </p:cNvSpPr>
                <p:nvPr/>
              </p:nvSpPr>
              <p:spPr bwMode="auto">
                <a:xfrm>
                  <a:off x="1488" y="1344"/>
                  <a:ext cx="288" cy="43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589" name="Line 96"/>
              <p:cNvSpPr>
                <a:spLocks noChangeShapeType="1"/>
              </p:cNvSpPr>
              <p:nvPr/>
            </p:nvSpPr>
            <p:spPr bwMode="auto">
              <a:xfrm flipV="1">
                <a:off x="1922" y="1506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0" name="Line 97"/>
              <p:cNvSpPr>
                <a:spLocks noChangeShapeType="1"/>
              </p:cNvSpPr>
              <p:nvPr/>
            </p:nvSpPr>
            <p:spPr bwMode="auto">
              <a:xfrm flipV="1">
                <a:off x="1925" y="1934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1" name="Line 98"/>
              <p:cNvSpPr>
                <a:spLocks noChangeShapeType="1"/>
              </p:cNvSpPr>
              <p:nvPr/>
            </p:nvSpPr>
            <p:spPr bwMode="auto">
              <a:xfrm flipV="1">
                <a:off x="1925" y="2365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2" name="Line 99"/>
              <p:cNvSpPr>
                <a:spLocks noChangeShapeType="1"/>
              </p:cNvSpPr>
              <p:nvPr/>
            </p:nvSpPr>
            <p:spPr bwMode="auto">
              <a:xfrm flipV="1">
                <a:off x="1922" y="2798"/>
                <a:ext cx="283" cy="2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69" name="Line 100"/>
            <p:cNvSpPr>
              <a:spLocks noChangeShapeType="1"/>
            </p:cNvSpPr>
            <p:nvPr/>
          </p:nvSpPr>
          <p:spPr bwMode="auto">
            <a:xfrm flipV="1">
              <a:off x="1618" y="1287"/>
              <a:ext cx="0" cy="3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0" name="Line 101"/>
            <p:cNvSpPr>
              <a:spLocks noChangeShapeType="1"/>
            </p:cNvSpPr>
            <p:nvPr/>
          </p:nvSpPr>
          <p:spPr bwMode="auto">
            <a:xfrm flipV="1">
              <a:off x="1906" y="1289"/>
              <a:ext cx="0" cy="3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1" name="Line 102"/>
            <p:cNvSpPr>
              <a:spLocks noChangeShapeType="1"/>
            </p:cNvSpPr>
            <p:nvPr/>
          </p:nvSpPr>
          <p:spPr bwMode="auto">
            <a:xfrm flipV="1">
              <a:off x="2194" y="1291"/>
              <a:ext cx="0" cy="3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2" name="Line 103"/>
            <p:cNvSpPr>
              <a:spLocks noChangeShapeType="1"/>
            </p:cNvSpPr>
            <p:nvPr/>
          </p:nvSpPr>
          <p:spPr bwMode="auto">
            <a:xfrm flipV="1">
              <a:off x="2480" y="1293"/>
              <a:ext cx="0" cy="3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3" name="Line 104"/>
            <p:cNvSpPr>
              <a:spLocks noChangeShapeType="1"/>
            </p:cNvSpPr>
            <p:nvPr/>
          </p:nvSpPr>
          <p:spPr bwMode="auto">
            <a:xfrm flipV="1">
              <a:off x="2768" y="1295"/>
              <a:ext cx="0" cy="3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4" name="Line 105"/>
            <p:cNvSpPr>
              <a:spLocks noChangeShapeType="1"/>
            </p:cNvSpPr>
            <p:nvPr/>
          </p:nvSpPr>
          <p:spPr bwMode="auto">
            <a:xfrm flipV="1">
              <a:off x="3056" y="1291"/>
              <a:ext cx="0" cy="3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5" name="Line 106"/>
            <p:cNvSpPr>
              <a:spLocks noChangeShapeType="1"/>
            </p:cNvSpPr>
            <p:nvPr/>
          </p:nvSpPr>
          <p:spPr bwMode="auto">
            <a:xfrm flipV="1">
              <a:off x="3352" y="1291"/>
              <a:ext cx="0" cy="3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6" name="Line 107"/>
            <p:cNvSpPr>
              <a:spLocks noChangeShapeType="1"/>
            </p:cNvSpPr>
            <p:nvPr/>
          </p:nvSpPr>
          <p:spPr bwMode="auto">
            <a:xfrm flipV="1">
              <a:off x="3642" y="1289"/>
              <a:ext cx="0" cy="3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7" name="Line 108"/>
            <p:cNvSpPr>
              <a:spLocks noChangeShapeType="1"/>
            </p:cNvSpPr>
            <p:nvPr/>
          </p:nvSpPr>
          <p:spPr bwMode="auto">
            <a:xfrm flipV="1">
              <a:off x="3926" y="1289"/>
              <a:ext cx="0" cy="3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78" name="Text Box 109"/>
            <p:cNvSpPr txBox="1">
              <a:spLocks noChangeArrowheads="1"/>
            </p:cNvSpPr>
            <p:nvPr/>
          </p:nvSpPr>
          <p:spPr bwMode="auto">
            <a:xfrm>
              <a:off x="1286" y="1318"/>
              <a:ext cx="407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/>
                <a:t>Part</a:t>
              </a:r>
            </a:p>
          </p:txBody>
        </p:sp>
        <p:sp>
          <p:nvSpPr>
            <p:cNvPr id="21579" name="Text Box 110"/>
            <p:cNvSpPr txBox="1">
              <a:spLocks noChangeArrowheads="1"/>
            </p:cNvSpPr>
            <p:nvPr/>
          </p:nvSpPr>
          <p:spPr bwMode="auto">
            <a:xfrm>
              <a:off x="1599" y="1342"/>
              <a:ext cx="42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/>
                <a:t>8:00</a:t>
              </a:r>
            </a:p>
          </p:txBody>
        </p:sp>
        <p:sp>
          <p:nvSpPr>
            <p:cNvPr id="21580" name="Text Box 111"/>
            <p:cNvSpPr txBox="1">
              <a:spLocks noChangeArrowheads="1"/>
            </p:cNvSpPr>
            <p:nvPr/>
          </p:nvSpPr>
          <p:spPr bwMode="auto">
            <a:xfrm>
              <a:off x="1888" y="1339"/>
              <a:ext cx="42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/>
                <a:t>8:15</a:t>
              </a:r>
            </a:p>
          </p:txBody>
        </p:sp>
        <p:sp>
          <p:nvSpPr>
            <p:cNvPr id="21581" name="Text Box 112"/>
            <p:cNvSpPr txBox="1">
              <a:spLocks noChangeArrowheads="1"/>
            </p:cNvSpPr>
            <p:nvPr/>
          </p:nvSpPr>
          <p:spPr bwMode="auto">
            <a:xfrm>
              <a:off x="2177" y="1336"/>
              <a:ext cx="42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/>
                <a:t>8:30</a:t>
              </a:r>
            </a:p>
          </p:txBody>
        </p:sp>
        <p:sp>
          <p:nvSpPr>
            <p:cNvPr id="21582" name="Text Box 113"/>
            <p:cNvSpPr txBox="1">
              <a:spLocks noChangeArrowheads="1"/>
            </p:cNvSpPr>
            <p:nvPr/>
          </p:nvSpPr>
          <p:spPr bwMode="auto">
            <a:xfrm>
              <a:off x="2444" y="1342"/>
              <a:ext cx="42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/>
                <a:t>8:45</a:t>
              </a:r>
            </a:p>
          </p:txBody>
        </p:sp>
        <p:sp>
          <p:nvSpPr>
            <p:cNvPr id="21583" name="Text Box 114"/>
            <p:cNvSpPr txBox="1">
              <a:spLocks noChangeArrowheads="1"/>
            </p:cNvSpPr>
            <p:nvPr/>
          </p:nvSpPr>
          <p:spPr bwMode="auto">
            <a:xfrm>
              <a:off x="2738" y="1348"/>
              <a:ext cx="42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/>
                <a:t>9:00</a:t>
              </a:r>
            </a:p>
          </p:txBody>
        </p:sp>
        <p:sp>
          <p:nvSpPr>
            <p:cNvPr id="21584" name="Text Box 115"/>
            <p:cNvSpPr txBox="1">
              <a:spLocks noChangeArrowheads="1"/>
            </p:cNvSpPr>
            <p:nvPr/>
          </p:nvSpPr>
          <p:spPr bwMode="auto">
            <a:xfrm>
              <a:off x="3032" y="1354"/>
              <a:ext cx="42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/>
                <a:t>9:15</a:t>
              </a:r>
            </a:p>
          </p:txBody>
        </p:sp>
        <p:sp>
          <p:nvSpPr>
            <p:cNvPr id="21585" name="Text Box 116"/>
            <p:cNvSpPr txBox="1">
              <a:spLocks noChangeArrowheads="1"/>
            </p:cNvSpPr>
            <p:nvPr/>
          </p:nvSpPr>
          <p:spPr bwMode="auto">
            <a:xfrm>
              <a:off x="3326" y="1360"/>
              <a:ext cx="42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/>
                <a:t>9:30</a:t>
              </a:r>
            </a:p>
          </p:txBody>
        </p:sp>
        <p:sp>
          <p:nvSpPr>
            <p:cNvPr id="21586" name="Text Box 117"/>
            <p:cNvSpPr txBox="1">
              <a:spLocks noChangeArrowheads="1"/>
            </p:cNvSpPr>
            <p:nvPr/>
          </p:nvSpPr>
          <p:spPr bwMode="auto">
            <a:xfrm>
              <a:off x="3620" y="1366"/>
              <a:ext cx="420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600"/>
                <a:t>9:45</a:t>
              </a:r>
            </a:p>
          </p:txBody>
        </p:sp>
        <p:sp>
          <p:nvSpPr>
            <p:cNvPr id="21587" name="Text Box 118"/>
            <p:cNvSpPr txBox="1">
              <a:spLocks noChangeArrowheads="1"/>
            </p:cNvSpPr>
            <p:nvPr/>
          </p:nvSpPr>
          <p:spPr bwMode="auto">
            <a:xfrm>
              <a:off x="3860" y="1380"/>
              <a:ext cx="478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500"/>
                <a:t>10:00</a:t>
              </a:r>
            </a:p>
          </p:txBody>
        </p:sp>
      </p:grpSp>
      <p:sp>
        <p:nvSpPr>
          <p:cNvPr id="21507" name="AutoShape 119"/>
          <p:cNvSpPr>
            <a:spLocks noChangeArrowheads="1"/>
          </p:cNvSpPr>
          <p:nvPr/>
        </p:nvSpPr>
        <p:spPr bwMode="auto">
          <a:xfrm>
            <a:off x="3062289" y="3860800"/>
            <a:ext cx="403225" cy="446088"/>
          </a:xfrm>
          <a:prstGeom prst="triangle">
            <a:avLst>
              <a:gd name="adj" fmla="val 50000"/>
            </a:avLst>
          </a:prstGeom>
          <a:solidFill>
            <a:srgbClr val="98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120"/>
          <p:cNvSpPr>
            <a:spLocks noChangeArrowheads="1"/>
          </p:cNvSpPr>
          <p:nvPr/>
        </p:nvSpPr>
        <p:spPr bwMode="auto">
          <a:xfrm>
            <a:off x="3068638" y="5241926"/>
            <a:ext cx="393700" cy="411163"/>
          </a:xfrm>
          <a:prstGeom prst="octagon">
            <a:avLst>
              <a:gd name="adj" fmla="val 29287"/>
            </a:avLst>
          </a:prstGeom>
          <a:solidFill>
            <a:srgbClr val="E04D3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Rectangle 121"/>
          <p:cNvSpPr>
            <a:spLocks noChangeArrowheads="1"/>
          </p:cNvSpPr>
          <p:nvPr/>
        </p:nvSpPr>
        <p:spPr bwMode="auto">
          <a:xfrm>
            <a:off x="3070226" y="4614864"/>
            <a:ext cx="390525" cy="350837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AutoShape 122"/>
          <p:cNvSpPr>
            <a:spLocks noChangeArrowheads="1"/>
          </p:cNvSpPr>
          <p:nvPr/>
        </p:nvSpPr>
        <p:spPr bwMode="auto">
          <a:xfrm>
            <a:off x="3063876" y="3219450"/>
            <a:ext cx="403225" cy="369888"/>
          </a:xfrm>
          <a:prstGeom prst="plus">
            <a:avLst>
              <a:gd name="adj" fmla="val 25000"/>
            </a:avLst>
          </a:prstGeom>
          <a:solidFill>
            <a:srgbClr val="4347D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" name="Group 123"/>
          <p:cNvGrpSpPr>
            <a:grpSpLocks/>
          </p:cNvGrpSpPr>
          <p:nvPr/>
        </p:nvGrpSpPr>
        <p:grpSpPr bwMode="auto">
          <a:xfrm>
            <a:off x="4056063" y="5192714"/>
            <a:ext cx="334962" cy="752475"/>
            <a:chOff x="2674" y="3489"/>
            <a:chExt cx="238" cy="566"/>
          </a:xfrm>
        </p:grpSpPr>
        <p:sp>
          <p:nvSpPr>
            <p:cNvPr id="21555" name="Freeform 124"/>
            <p:cNvSpPr>
              <a:spLocks/>
            </p:cNvSpPr>
            <p:nvPr/>
          </p:nvSpPr>
          <p:spPr bwMode="auto">
            <a:xfrm>
              <a:off x="2674" y="3489"/>
              <a:ext cx="238" cy="566"/>
            </a:xfrm>
            <a:custGeom>
              <a:avLst/>
              <a:gdLst>
                <a:gd name="T0" fmla="*/ 339 w 348"/>
                <a:gd name="T1" fmla="*/ 0 h 676"/>
                <a:gd name="T2" fmla="*/ 0 w 348"/>
                <a:gd name="T3" fmla="*/ 338 h 676"/>
                <a:gd name="T4" fmla="*/ 0 w 348"/>
                <a:gd name="T5" fmla="*/ 676 h 676"/>
                <a:gd name="T6" fmla="*/ 348 w 348"/>
                <a:gd name="T7" fmla="*/ 384 h 676"/>
                <a:gd name="T8" fmla="*/ 339 w 348"/>
                <a:gd name="T9" fmla="*/ 0 h 6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8"/>
                <a:gd name="T16" fmla="*/ 0 h 676"/>
                <a:gd name="T17" fmla="*/ 348 w 348"/>
                <a:gd name="T18" fmla="*/ 676 h 6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8" h="676">
                  <a:moveTo>
                    <a:pt x="339" y="0"/>
                  </a:moveTo>
                  <a:lnTo>
                    <a:pt x="0" y="338"/>
                  </a:lnTo>
                  <a:lnTo>
                    <a:pt x="0" y="676"/>
                  </a:lnTo>
                  <a:lnTo>
                    <a:pt x="348" y="384"/>
                  </a:lnTo>
                  <a:lnTo>
                    <a:pt x="33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6" name="AutoShape 125"/>
            <p:cNvSpPr>
              <a:spLocks noChangeArrowheads="1"/>
            </p:cNvSpPr>
            <p:nvPr/>
          </p:nvSpPr>
          <p:spPr bwMode="auto">
            <a:xfrm>
              <a:off x="2679" y="3744"/>
              <a:ext cx="140" cy="197"/>
            </a:xfrm>
            <a:prstGeom prst="octagon">
              <a:avLst>
                <a:gd name="adj" fmla="val 29287"/>
              </a:avLst>
            </a:prstGeom>
            <a:solidFill>
              <a:srgbClr val="E04D3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" name="Group 126"/>
          <p:cNvGrpSpPr>
            <a:grpSpLocks/>
          </p:cNvGrpSpPr>
          <p:nvPr/>
        </p:nvGrpSpPr>
        <p:grpSpPr bwMode="auto">
          <a:xfrm>
            <a:off x="3608389" y="4533901"/>
            <a:ext cx="331787" cy="746125"/>
            <a:chOff x="1695" y="2568"/>
            <a:chExt cx="209" cy="470"/>
          </a:xfrm>
        </p:grpSpPr>
        <p:sp>
          <p:nvSpPr>
            <p:cNvPr id="21553" name="Freeform 127"/>
            <p:cNvSpPr>
              <a:spLocks/>
            </p:cNvSpPr>
            <p:nvPr/>
          </p:nvSpPr>
          <p:spPr bwMode="auto">
            <a:xfrm>
              <a:off x="1695" y="2568"/>
              <a:ext cx="209" cy="470"/>
            </a:xfrm>
            <a:custGeom>
              <a:avLst/>
              <a:gdLst>
                <a:gd name="T0" fmla="*/ 207 w 209"/>
                <a:gd name="T1" fmla="*/ 0 h 470"/>
                <a:gd name="T2" fmla="*/ 0 w 209"/>
                <a:gd name="T3" fmla="*/ 233 h 470"/>
                <a:gd name="T4" fmla="*/ 0 w 209"/>
                <a:gd name="T5" fmla="*/ 470 h 470"/>
                <a:gd name="T6" fmla="*/ 209 w 209"/>
                <a:gd name="T7" fmla="*/ 264 h 470"/>
                <a:gd name="T8" fmla="*/ 207 w 209"/>
                <a:gd name="T9" fmla="*/ 0 h 4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9"/>
                <a:gd name="T16" fmla="*/ 0 h 470"/>
                <a:gd name="T17" fmla="*/ 209 w 209"/>
                <a:gd name="T18" fmla="*/ 470 h 4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9" h="470">
                  <a:moveTo>
                    <a:pt x="207" y="0"/>
                  </a:moveTo>
                  <a:lnTo>
                    <a:pt x="0" y="233"/>
                  </a:lnTo>
                  <a:lnTo>
                    <a:pt x="0" y="470"/>
                  </a:lnTo>
                  <a:lnTo>
                    <a:pt x="209" y="264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4" name="Freeform 128"/>
            <p:cNvSpPr>
              <a:spLocks/>
            </p:cNvSpPr>
            <p:nvPr/>
          </p:nvSpPr>
          <p:spPr bwMode="auto">
            <a:xfrm>
              <a:off x="1715" y="2706"/>
              <a:ext cx="86" cy="293"/>
            </a:xfrm>
            <a:custGeom>
              <a:avLst/>
              <a:gdLst>
                <a:gd name="T0" fmla="*/ 1 w 97"/>
                <a:gd name="T1" fmla="*/ 351 h 351"/>
                <a:gd name="T2" fmla="*/ 0 w 97"/>
                <a:gd name="T3" fmla="*/ 119 h 351"/>
                <a:gd name="T4" fmla="*/ 97 w 97"/>
                <a:gd name="T5" fmla="*/ 0 h 351"/>
                <a:gd name="T6" fmla="*/ 97 w 97"/>
                <a:gd name="T7" fmla="*/ 248 h 351"/>
                <a:gd name="T8" fmla="*/ 1 w 97"/>
                <a:gd name="T9" fmla="*/ 351 h 3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351"/>
                <a:gd name="T17" fmla="*/ 97 w 97"/>
                <a:gd name="T18" fmla="*/ 351 h 3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351">
                  <a:moveTo>
                    <a:pt x="1" y="351"/>
                  </a:moveTo>
                  <a:lnTo>
                    <a:pt x="0" y="119"/>
                  </a:lnTo>
                  <a:lnTo>
                    <a:pt x="97" y="0"/>
                  </a:lnTo>
                  <a:lnTo>
                    <a:pt x="97" y="248"/>
                  </a:lnTo>
                  <a:lnTo>
                    <a:pt x="1" y="351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129"/>
          <p:cNvGrpSpPr>
            <a:grpSpLocks/>
          </p:cNvGrpSpPr>
          <p:nvPr/>
        </p:nvGrpSpPr>
        <p:grpSpPr bwMode="auto">
          <a:xfrm>
            <a:off x="4064001" y="3795714"/>
            <a:ext cx="334963" cy="752475"/>
            <a:chOff x="1660" y="3489"/>
            <a:chExt cx="238" cy="566"/>
          </a:xfrm>
        </p:grpSpPr>
        <p:sp>
          <p:nvSpPr>
            <p:cNvPr id="21551" name="Freeform 130"/>
            <p:cNvSpPr>
              <a:spLocks/>
            </p:cNvSpPr>
            <p:nvPr/>
          </p:nvSpPr>
          <p:spPr bwMode="auto">
            <a:xfrm>
              <a:off x="1660" y="3489"/>
              <a:ext cx="238" cy="566"/>
            </a:xfrm>
            <a:custGeom>
              <a:avLst/>
              <a:gdLst>
                <a:gd name="T0" fmla="*/ 339 w 348"/>
                <a:gd name="T1" fmla="*/ 0 h 676"/>
                <a:gd name="T2" fmla="*/ 0 w 348"/>
                <a:gd name="T3" fmla="*/ 338 h 676"/>
                <a:gd name="T4" fmla="*/ 0 w 348"/>
                <a:gd name="T5" fmla="*/ 676 h 676"/>
                <a:gd name="T6" fmla="*/ 348 w 348"/>
                <a:gd name="T7" fmla="*/ 384 h 676"/>
                <a:gd name="T8" fmla="*/ 339 w 348"/>
                <a:gd name="T9" fmla="*/ 0 h 6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8"/>
                <a:gd name="T16" fmla="*/ 0 h 676"/>
                <a:gd name="T17" fmla="*/ 348 w 348"/>
                <a:gd name="T18" fmla="*/ 676 h 6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8" h="676">
                  <a:moveTo>
                    <a:pt x="339" y="0"/>
                  </a:moveTo>
                  <a:lnTo>
                    <a:pt x="0" y="338"/>
                  </a:lnTo>
                  <a:lnTo>
                    <a:pt x="0" y="676"/>
                  </a:lnTo>
                  <a:lnTo>
                    <a:pt x="348" y="384"/>
                  </a:lnTo>
                  <a:lnTo>
                    <a:pt x="33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2" name="Freeform 131"/>
            <p:cNvSpPr>
              <a:spLocks/>
            </p:cNvSpPr>
            <p:nvPr/>
          </p:nvSpPr>
          <p:spPr bwMode="auto">
            <a:xfrm>
              <a:off x="1679" y="3759"/>
              <a:ext cx="124" cy="267"/>
            </a:xfrm>
            <a:custGeom>
              <a:avLst/>
              <a:gdLst>
                <a:gd name="T0" fmla="*/ 1 w 124"/>
                <a:gd name="T1" fmla="*/ 0 h 267"/>
                <a:gd name="T2" fmla="*/ 0 w 124"/>
                <a:gd name="T3" fmla="*/ 267 h 267"/>
                <a:gd name="T4" fmla="*/ 124 w 124"/>
                <a:gd name="T5" fmla="*/ 138 h 267"/>
                <a:gd name="T6" fmla="*/ 1 w 124"/>
                <a:gd name="T7" fmla="*/ 0 h 2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267"/>
                <a:gd name="T14" fmla="*/ 124 w 124"/>
                <a:gd name="T15" fmla="*/ 267 h 2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267">
                  <a:moveTo>
                    <a:pt x="1" y="0"/>
                  </a:moveTo>
                  <a:lnTo>
                    <a:pt x="0" y="267"/>
                  </a:lnTo>
                  <a:lnTo>
                    <a:pt x="124" y="13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8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Group 132"/>
          <p:cNvGrpSpPr>
            <a:grpSpLocks/>
          </p:cNvGrpSpPr>
          <p:nvPr/>
        </p:nvGrpSpPr>
        <p:grpSpPr bwMode="auto">
          <a:xfrm>
            <a:off x="3605213" y="3090864"/>
            <a:ext cx="334962" cy="752475"/>
            <a:chOff x="1695" y="1625"/>
            <a:chExt cx="211" cy="474"/>
          </a:xfrm>
        </p:grpSpPr>
        <p:sp>
          <p:nvSpPr>
            <p:cNvPr id="21549" name="Freeform 133"/>
            <p:cNvSpPr>
              <a:spLocks/>
            </p:cNvSpPr>
            <p:nvPr/>
          </p:nvSpPr>
          <p:spPr bwMode="auto">
            <a:xfrm>
              <a:off x="1695" y="1625"/>
              <a:ext cx="211" cy="474"/>
            </a:xfrm>
            <a:custGeom>
              <a:avLst/>
              <a:gdLst>
                <a:gd name="T0" fmla="*/ 210 w 211"/>
                <a:gd name="T1" fmla="*/ 0 h 474"/>
                <a:gd name="T2" fmla="*/ 0 w 211"/>
                <a:gd name="T3" fmla="*/ 237 h 474"/>
                <a:gd name="T4" fmla="*/ 0 w 211"/>
                <a:gd name="T5" fmla="*/ 474 h 474"/>
                <a:gd name="T6" fmla="*/ 211 w 211"/>
                <a:gd name="T7" fmla="*/ 269 h 474"/>
                <a:gd name="T8" fmla="*/ 210 w 211"/>
                <a:gd name="T9" fmla="*/ 0 h 4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1"/>
                <a:gd name="T16" fmla="*/ 0 h 474"/>
                <a:gd name="T17" fmla="*/ 211 w 211"/>
                <a:gd name="T18" fmla="*/ 474 h 4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1" h="474">
                  <a:moveTo>
                    <a:pt x="210" y="0"/>
                  </a:moveTo>
                  <a:lnTo>
                    <a:pt x="0" y="237"/>
                  </a:lnTo>
                  <a:lnTo>
                    <a:pt x="0" y="474"/>
                  </a:lnTo>
                  <a:lnTo>
                    <a:pt x="211" y="269"/>
                  </a:lnTo>
                  <a:lnTo>
                    <a:pt x="21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0" name="AutoShape 134"/>
            <p:cNvSpPr>
              <a:spLocks noChangeArrowheads="1"/>
            </p:cNvSpPr>
            <p:nvPr/>
          </p:nvSpPr>
          <p:spPr bwMode="auto">
            <a:xfrm rot="-2886675">
              <a:off x="1713" y="1818"/>
              <a:ext cx="144" cy="156"/>
            </a:xfrm>
            <a:prstGeom prst="plus">
              <a:avLst>
                <a:gd name="adj" fmla="val 25000"/>
              </a:avLst>
            </a:prstGeom>
            <a:solidFill>
              <a:srgbClr val="4347D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" name="Group 135"/>
          <p:cNvGrpSpPr>
            <a:grpSpLocks/>
          </p:cNvGrpSpPr>
          <p:nvPr/>
        </p:nvGrpSpPr>
        <p:grpSpPr bwMode="auto">
          <a:xfrm>
            <a:off x="4516438" y="3146426"/>
            <a:ext cx="334962" cy="752475"/>
            <a:chOff x="796" y="3412"/>
            <a:chExt cx="238" cy="566"/>
          </a:xfrm>
        </p:grpSpPr>
        <p:sp>
          <p:nvSpPr>
            <p:cNvPr id="21547" name="Freeform 136"/>
            <p:cNvSpPr>
              <a:spLocks/>
            </p:cNvSpPr>
            <p:nvPr/>
          </p:nvSpPr>
          <p:spPr bwMode="auto">
            <a:xfrm>
              <a:off x="796" y="3412"/>
              <a:ext cx="238" cy="566"/>
            </a:xfrm>
            <a:custGeom>
              <a:avLst/>
              <a:gdLst>
                <a:gd name="T0" fmla="*/ 339 w 348"/>
                <a:gd name="T1" fmla="*/ 0 h 676"/>
                <a:gd name="T2" fmla="*/ 0 w 348"/>
                <a:gd name="T3" fmla="*/ 338 h 676"/>
                <a:gd name="T4" fmla="*/ 0 w 348"/>
                <a:gd name="T5" fmla="*/ 676 h 676"/>
                <a:gd name="T6" fmla="*/ 348 w 348"/>
                <a:gd name="T7" fmla="*/ 384 h 676"/>
                <a:gd name="T8" fmla="*/ 339 w 348"/>
                <a:gd name="T9" fmla="*/ 0 h 6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8"/>
                <a:gd name="T16" fmla="*/ 0 h 676"/>
                <a:gd name="T17" fmla="*/ 348 w 348"/>
                <a:gd name="T18" fmla="*/ 676 h 6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8" h="676">
                  <a:moveTo>
                    <a:pt x="339" y="0"/>
                  </a:moveTo>
                  <a:lnTo>
                    <a:pt x="0" y="338"/>
                  </a:lnTo>
                  <a:lnTo>
                    <a:pt x="0" y="676"/>
                  </a:lnTo>
                  <a:lnTo>
                    <a:pt x="348" y="384"/>
                  </a:lnTo>
                  <a:lnTo>
                    <a:pt x="33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8" name="AutoShape 137"/>
            <p:cNvSpPr>
              <a:spLocks noChangeArrowheads="1"/>
            </p:cNvSpPr>
            <p:nvPr/>
          </p:nvSpPr>
          <p:spPr bwMode="auto">
            <a:xfrm rot="-2886675">
              <a:off x="812" y="3647"/>
              <a:ext cx="172" cy="177"/>
            </a:xfrm>
            <a:prstGeom prst="plus">
              <a:avLst>
                <a:gd name="adj" fmla="val 25000"/>
              </a:avLst>
            </a:prstGeom>
            <a:solidFill>
              <a:srgbClr val="4347D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138"/>
          <p:cNvGrpSpPr>
            <a:grpSpLocks/>
          </p:cNvGrpSpPr>
          <p:nvPr/>
        </p:nvGrpSpPr>
        <p:grpSpPr bwMode="auto">
          <a:xfrm>
            <a:off x="5429251" y="3113089"/>
            <a:ext cx="334963" cy="752475"/>
            <a:chOff x="796" y="3412"/>
            <a:chExt cx="238" cy="566"/>
          </a:xfrm>
        </p:grpSpPr>
        <p:sp>
          <p:nvSpPr>
            <p:cNvPr id="21545" name="Freeform 139"/>
            <p:cNvSpPr>
              <a:spLocks/>
            </p:cNvSpPr>
            <p:nvPr/>
          </p:nvSpPr>
          <p:spPr bwMode="auto">
            <a:xfrm>
              <a:off x="796" y="3412"/>
              <a:ext cx="238" cy="566"/>
            </a:xfrm>
            <a:custGeom>
              <a:avLst/>
              <a:gdLst>
                <a:gd name="T0" fmla="*/ 339 w 348"/>
                <a:gd name="T1" fmla="*/ 0 h 676"/>
                <a:gd name="T2" fmla="*/ 0 w 348"/>
                <a:gd name="T3" fmla="*/ 338 h 676"/>
                <a:gd name="T4" fmla="*/ 0 w 348"/>
                <a:gd name="T5" fmla="*/ 676 h 676"/>
                <a:gd name="T6" fmla="*/ 348 w 348"/>
                <a:gd name="T7" fmla="*/ 384 h 676"/>
                <a:gd name="T8" fmla="*/ 339 w 348"/>
                <a:gd name="T9" fmla="*/ 0 h 6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8"/>
                <a:gd name="T16" fmla="*/ 0 h 676"/>
                <a:gd name="T17" fmla="*/ 348 w 348"/>
                <a:gd name="T18" fmla="*/ 676 h 6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8" h="676">
                  <a:moveTo>
                    <a:pt x="339" y="0"/>
                  </a:moveTo>
                  <a:lnTo>
                    <a:pt x="0" y="338"/>
                  </a:lnTo>
                  <a:lnTo>
                    <a:pt x="0" y="676"/>
                  </a:lnTo>
                  <a:lnTo>
                    <a:pt x="348" y="384"/>
                  </a:lnTo>
                  <a:lnTo>
                    <a:pt x="33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6" name="AutoShape 140"/>
            <p:cNvSpPr>
              <a:spLocks noChangeArrowheads="1"/>
            </p:cNvSpPr>
            <p:nvPr/>
          </p:nvSpPr>
          <p:spPr bwMode="auto">
            <a:xfrm rot="-2886675">
              <a:off x="812" y="3647"/>
              <a:ext cx="172" cy="177"/>
            </a:xfrm>
            <a:prstGeom prst="plus">
              <a:avLst>
                <a:gd name="adj" fmla="val 25000"/>
              </a:avLst>
            </a:prstGeom>
            <a:solidFill>
              <a:srgbClr val="4347D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" name="Group 141"/>
          <p:cNvGrpSpPr>
            <a:grpSpLocks/>
          </p:cNvGrpSpPr>
          <p:nvPr/>
        </p:nvGrpSpPr>
        <p:grpSpPr bwMode="auto">
          <a:xfrm>
            <a:off x="6362701" y="3151189"/>
            <a:ext cx="334963" cy="752475"/>
            <a:chOff x="796" y="3412"/>
            <a:chExt cx="238" cy="566"/>
          </a:xfrm>
        </p:grpSpPr>
        <p:sp>
          <p:nvSpPr>
            <p:cNvPr id="21543" name="Freeform 142"/>
            <p:cNvSpPr>
              <a:spLocks/>
            </p:cNvSpPr>
            <p:nvPr/>
          </p:nvSpPr>
          <p:spPr bwMode="auto">
            <a:xfrm>
              <a:off x="796" y="3412"/>
              <a:ext cx="238" cy="566"/>
            </a:xfrm>
            <a:custGeom>
              <a:avLst/>
              <a:gdLst>
                <a:gd name="T0" fmla="*/ 339 w 348"/>
                <a:gd name="T1" fmla="*/ 0 h 676"/>
                <a:gd name="T2" fmla="*/ 0 w 348"/>
                <a:gd name="T3" fmla="*/ 338 h 676"/>
                <a:gd name="T4" fmla="*/ 0 w 348"/>
                <a:gd name="T5" fmla="*/ 676 h 676"/>
                <a:gd name="T6" fmla="*/ 348 w 348"/>
                <a:gd name="T7" fmla="*/ 384 h 676"/>
                <a:gd name="T8" fmla="*/ 339 w 348"/>
                <a:gd name="T9" fmla="*/ 0 h 6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8"/>
                <a:gd name="T16" fmla="*/ 0 h 676"/>
                <a:gd name="T17" fmla="*/ 348 w 348"/>
                <a:gd name="T18" fmla="*/ 676 h 6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8" h="676">
                  <a:moveTo>
                    <a:pt x="339" y="0"/>
                  </a:moveTo>
                  <a:lnTo>
                    <a:pt x="0" y="338"/>
                  </a:lnTo>
                  <a:lnTo>
                    <a:pt x="0" y="676"/>
                  </a:lnTo>
                  <a:lnTo>
                    <a:pt x="348" y="384"/>
                  </a:lnTo>
                  <a:lnTo>
                    <a:pt x="33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4" name="AutoShape 143"/>
            <p:cNvSpPr>
              <a:spLocks noChangeArrowheads="1"/>
            </p:cNvSpPr>
            <p:nvPr/>
          </p:nvSpPr>
          <p:spPr bwMode="auto">
            <a:xfrm rot="-2886675">
              <a:off x="812" y="3647"/>
              <a:ext cx="172" cy="177"/>
            </a:xfrm>
            <a:prstGeom prst="plus">
              <a:avLst>
                <a:gd name="adj" fmla="val 25000"/>
              </a:avLst>
            </a:prstGeom>
            <a:solidFill>
              <a:srgbClr val="4347D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" name="Group 144"/>
          <p:cNvGrpSpPr>
            <a:grpSpLocks/>
          </p:cNvGrpSpPr>
          <p:nvPr/>
        </p:nvGrpSpPr>
        <p:grpSpPr bwMode="auto">
          <a:xfrm>
            <a:off x="7258051" y="3132139"/>
            <a:ext cx="334963" cy="752475"/>
            <a:chOff x="796" y="3412"/>
            <a:chExt cx="238" cy="566"/>
          </a:xfrm>
        </p:grpSpPr>
        <p:sp>
          <p:nvSpPr>
            <p:cNvPr id="21541" name="Freeform 145"/>
            <p:cNvSpPr>
              <a:spLocks/>
            </p:cNvSpPr>
            <p:nvPr/>
          </p:nvSpPr>
          <p:spPr bwMode="auto">
            <a:xfrm>
              <a:off x="796" y="3412"/>
              <a:ext cx="238" cy="566"/>
            </a:xfrm>
            <a:custGeom>
              <a:avLst/>
              <a:gdLst>
                <a:gd name="T0" fmla="*/ 339 w 348"/>
                <a:gd name="T1" fmla="*/ 0 h 676"/>
                <a:gd name="T2" fmla="*/ 0 w 348"/>
                <a:gd name="T3" fmla="*/ 338 h 676"/>
                <a:gd name="T4" fmla="*/ 0 w 348"/>
                <a:gd name="T5" fmla="*/ 676 h 676"/>
                <a:gd name="T6" fmla="*/ 348 w 348"/>
                <a:gd name="T7" fmla="*/ 384 h 676"/>
                <a:gd name="T8" fmla="*/ 339 w 348"/>
                <a:gd name="T9" fmla="*/ 0 h 6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8"/>
                <a:gd name="T16" fmla="*/ 0 h 676"/>
                <a:gd name="T17" fmla="*/ 348 w 348"/>
                <a:gd name="T18" fmla="*/ 676 h 6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8" h="676">
                  <a:moveTo>
                    <a:pt x="339" y="0"/>
                  </a:moveTo>
                  <a:lnTo>
                    <a:pt x="0" y="338"/>
                  </a:lnTo>
                  <a:lnTo>
                    <a:pt x="0" y="676"/>
                  </a:lnTo>
                  <a:lnTo>
                    <a:pt x="348" y="384"/>
                  </a:lnTo>
                  <a:lnTo>
                    <a:pt x="33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2" name="AutoShape 146"/>
            <p:cNvSpPr>
              <a:spLocks noChangeArrowheads="1"/>
            </p:cNvSpPr>
            <p:nvPr/>
          </p:nvSpPr>
          <p:spPr bwMode="auto">
            <a:xfrm rot="-2886675">
              <a:off x="812" y="3647"/>
              <a:ext cx="172" cy="177"/>
            </a:xfrm>
            <a:prstGeom prst="plus">
              <a:avLst>
                <a:gd name="adj" fmla="val 25000"/>
              </a:avLst>
            </a:prstGeom>
            <a:solidFill>
              <a:srgbClr val="4347D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" name="Group 147"/>
          <p:cNvGrpSpPr>
            <a:grpSpLocks/>
          </p:cNvGrpSpPr>
          <p:nvPr/>
        </p:nvGrpSpPr>
        <p:grpSpPr bwMode="auto">
          <a:xfrm>
            <a:off x="5429251" y="3790951"/>
            <a:ext cx="334963" cy="752475"/>
            <a:chOff x="1660" y="3489"/>
            <a:chExt cx="238" cy="566"/>
          </a:xfrm>
        </p:grpSpPr>
        <p:sp>
          <p:nvSpPr>
            <p:cNvPr id="21539" name="Freeform 148"/>
            <p:cNvSpPr>
              <a:spLocks/>
            </p:cNvSpPr>
            <p:nvPr/>
          </p:nvSpPr>
          <p:spPr bwMode="auto">
            <a:xfrm>
              <a:off x="1660" y="3489"/>
              <a:ext cx="238" cy="566"/>
            </a:xfrm>
            <a:custGeom>
              <a:avLst/>
              <a:gdLst>
                <a:gd name="T0" fmla="*/ 339 w 348"/>
                <a:gd name="T1" fmla="*/ 0 h 676"/>
                <a:gd name="T2" fmla="*/ 0 w 348"/>
                <a:gd name="T3" fmla="*/ 338 h 676"/>
                <a:gd name="T4" fmla="*/ 0 w 348"/>
                <a:gd name="T5" fmla="*/ 676 h 676"/>
                <a:gd name="T6" fmla="*/ 348 w 348"/>
                <a:gd name="T7" fmla="*/ 384 h 676"/>
                <a:gd name="T8" fmla="*/ 339 w 348"/>
                <a:gd name="T9" fmla="*/ 0 h 6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8"/>
                <a:gd name="T16" fmla="*/ 0 h 676"/>
                <a:gd name="T17" fmla="*/ 348 w 348"/>
                <a:gd name="T18" fmla="*/ 676 h 6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8" h="676">
                  <a:moveTo>
                    <a:pt x="339" y="0"/>
                  </a:moveTo>
                  <a:lnTo>
                    <a:pt x="0" y="338"/>
                  </a:lnTo>
                  <a:lnTo>
                    <a:pt x="0" y="676"/>
                  </a:lnTo>
                  <a:lnTo>
                    <a:pt x="348" y="384"/>
                  </a:lnTo>
                  <a:lnTo>
                    <a:pt x="33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0" name="Freeform 149"/>
            <p:cNvSpPr>
              <a:spLocks/>
            </p:cNvSpPr>
            <p:nvPr/>
          </p:nvSpPr>
          <p:spPr bwMode="auto">
            <a:xfrm>
              <a:off x="1679" y="3759"/>
              <a:ext cx="124" cy="267"/>
            </a:xfrm>
            <a:custGeom>
              <a:avLst/>
              <a:gdLst>
                <a:gd name="T0" fmla="*/ 1 w 124"/>
                <a:gd name="T1" fmla="*/ 0 h 267"/>
                <a:gd name="T2" fmla="*/ 0 w 124"/>
                <a:gd name="T3" fmla="*/ 267 h 267"/>
                <a:gd name="T4" fmla="*/ 124 w 124"/>
                <a:gd name="T5" fmla="*/ 138 h 267"/>
                <a:gd name="T6" fmla="*/ 1 w 124"/>
                <a:gd name="T7" fmla="*/ 0 h 2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267"/>
                <a:gd name="T14" fmla="*/ 124 w 124"/>
                <a:gd name="T15" fmla="*/ 267 h 2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267">
                  <a:moveTo>
                    <a:pt x="1" y="0"/>
                  </a:moveTo>
                  <a:lnTo>
                    <a:pt x="0" y="267"/>
                  </a:lnTo>
                  <a:lnTo>
                    <a:pt x="124" y="13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8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" name="Group 150"/>
          <p:cNvGrpSpPr>
            <a:grpSpLocks/>
          </p:cNvGrpSpPr>
          <p:nvPr/>
        </p:nvGrpSpPr>
        <p:grpSpPr bwMode="auto">
          <a:xfrm>
            <a:off x="6811963" y="3843339"/>
            <a:ext cx="334962" cy="752475"/>
            <a:chOff x="1660" y="3489"/>
            <a:chExt cx="238" cy="566"/>
          </a:xfrm>
        </p:grpSpPr>
        <p:sp>
          <p:nvSpPr>
            <p:cNvPr id="21537" name="Freeform 151"/>
            <p:cNvSpPr>
              <a:spLocks/>
            </p:cNvSpPr>
            <p:nvPr/>
          </p:nvSpPr>
          <p:spPr bwMode="auto">
            <a:xfrm>
              <a:off x="1660" y="3489"/>
              <a:ext cx="238" cy="566"/>
            </a:xfrm>
            <a:custGeom>
              <a:avLst/>
              <a:gdLst>
                <a:gd name="T0" fmla="*/ 339 w 348"/>
                <a:gd name="T1" fmla="*/ 0 h 676"/>
                <a:gd name="T2" fmla="*/ 0 w 348"/>
                <a:gd name="T3" fmla="*/ 338 h 676"/>
                <a:gd name="T4" fmla="*/ 0 w 348"/>
                <a:gd name="T5" fmla="*/ 676 h 676"/>
                <a:gd name="T6" fmla="*/ 348 w 348"/>
                <a:gd name="T7" fmla="*/ 384 h 676"/>
                <a:gd name="T8" fmla="*/ 339 w 348"/>
                <a:gd name="T9" fmla="*/ 0 h 6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8"/>
                <a:gd name="T16" fmla="*/ 0 h 676"/>
                <a:gd name="T17" fmla="*/ 348 w 348"/>
                <a:gd name="T18" fmla="*/ 676 h 6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8" h="676">
                  <a:moveTo>
                    <a:pt x="339" y="0"/>
                  </a:moveTo>
                  <a:lnTo>
                    <a:pt x="0" y="338"/>
                  </a:lnTo>
                  <a:lnTo>
                    <a:pt x="0" y="676"/>
                  </a:lnTo>
                  <a:lnTo>
                    <a:pt x="348" y="384"/>
                  </a:lnTo>
                  <a:lnTo>
                    <a:pt x="33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8" name="Freeform 152"/>
            <p:cNvSpPr>
              <a:spLocks/>
            </p:cNvSpPr>
            <p:nvPr/>
          </p:nvSpPr>
          <p:spPr bwMode="auto">
            <a:xfrm>
              <a:off x="1679" y="3759"/>
              <a:ext cx="124" cy="267"/>
            </a:xfrm>
            <a:custGeom>
              <a:avLst/>
              <a:gdLst>
                <a:gd name="T0" fmla="*/ 1 w 124"/>
                <a:gd name="T1" fmla="*/ 0 h 267"/>
                <a:gd name="T2" fmla="*/ 0 w 124"/>
                <a:gd name="T3" fmla="*/ 267 h 267"/>
                <a:gd name="T4" fmla="*/ 124 w 124"/>
                <a:gd name="T5" fmla="*/ 138 h 267"/>
                <a:gd name="T6" fmla="*/ 1 w 124"/>
                <a:gd name="T7" fmla="*/ 0 h 2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"/>
                <a:gd name="T13" fmla="*/ 0 h 267"/>
                <a:gd name="T14" fmla="*/ 124 w 124"/>
                <a:gd name="T15" fmla="*/ 267 h 2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" h="267">
                  <a:moveTo>
                    <a:pt x="1" y="0"/>
                  </a:moveTo>
                  <a:lnTo>
                    <a:pt x="0" y="267"/>
                  </a:lnTo>
                  <a:lnTo>
                    <a:pt x="124" y="13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8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04" name="Group 153"/>
          <p:cNvGrpSpPr>
            <a:grpSpLocks/>
          </p:cNvGrpSpPr>
          <p:nvPr/>
        </p:nvGrpSpPr>
        <p:grpSpPr bwMode="auto">
          <a:xfrm>
            <a:off x="4972051" y="4524376"/>
            <a:ext cx="334963" cy="752475"/>
            <a:chOff x="2157" y="3466"/>
            <a:chExt cx="238" cy="566"/>
          </a:xfrm>
        </p:grpSpPr>
        <p:sp>
          <p:nvSpPr>
            <p:cNvPr id="21535" name="Freeform 154"/>
            <p:cNvSpPr>
              <a:spLocks/>
            </p:cNvSpPr>
            <p:nvPr/>
          </p:nvSpPr>
          <p:spPr bwMode="auto">
            <a:xfrm>
              <a:off x="2157" y="3466"/>
              <a:ext cx="238" cy="566"/>
            </a:xfrm>
            <a:custGeom>
              <a:avLst/>
              <a:gdLst>
                <a:gd name="T0" fmla="*/ 339 w 348"/>
                <a:gd name="T1" fmla="*/ 0 h 676"/>
                <a:gd name="T2" fmla="*/ 0 w 348"/>
                <a:gd name="T3" fmla="*/ 338 h 676"/>
                <a:gd name="T4" fmla="*/ 0 w 348"/>
                <a:gd name="T5" fmla="*/ 676 h 676"/>
                <a:gd name="T6" fmla="*/ 348 w 348"/>
                <a:gd name="T7" fmla="*/ 384 h 676"/>
                <a:gd name="T8" fmla="*/ 339 w 348"/>
                <a:gd name="T9" fmla="*/ 0 h 6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8"/>
                <a:gd name="T16" fmla="*/ 0 h 676"/>
                <a:gd name="T17" fmla="*/ 348 w 348"/>
                <a:gd name="T18" fmla="*/ 676 h 6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8" h="676">
                  <a:moveTo>
                    <a:pt x="339" y="0"/>
                  </a:moveTo>
                  <a:lnTo>
                    <a:pt x="0" y="338"/>
                  </a:lnTo>
                  <a:lnTo>
                    <a:pt x="0" y="676"/>
                  </a:lnTo>
                  <a:lnTo>
                    <a:pt x="348" y="384"/>
                  </a:lnTo>
                  <a:lnTo>
                    <a:pt x="33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6" name="Freeform 155"/>
            <p:cNvSpPr>
              <a:spLocks/>
            </p:cNvSpPr>
            <p:nvPr/>
          </p:nvSpPr>
          <p:spPr bwMode="auto">
            <a:xfrm>
              <a:off x="2180" y="3635"/>
              <a:ext cx="97" cy="351"/>
            </a:xfrm>
            <a:custGeom>
              <a:avLst/>
              <a:gdLst>
                <a:gd name="T0" fmla="*/ 1 w 97"/>
                <a:gd name="T1" fmla="*/ 351 h 351"/>
                <a:gd name="T2" fmla="*/ 0 w 97"/>
                <a:gd name="T3" fmla="*/ 119 h 351"/>
                <a:gd name="T4" fmla="*/ 97 w 97"/>
                <a:gd name="T5" fmla="*/ 0 h 351"/>
                <a:gd name="T6" fmla="*/ 97 w 97"/>
                <a:gd name="T7" fmla="*/ 248 h 351"/>
                <a:gd name="T8" fmla="*/ 1 w 97"/>
                <a:gd name="T9" fmla="*/ 351 h 3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351"/>
                <a:gd name="T17" fmla="*/ 97 w 97"/>
                <a:gd name="T18" fmla="*/ 351 h 3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351">
                  <a:moveTo>
                    <a:pt x="1" y="351"/>
                  </a:moveTo>
                  <a:lnTo>
                    <a:pt x="0" y="119"/>
                  </a:lnTo>
                  <a:lnTo>
                    <a:pt x="97" y="0"/>
                  </a:lnTo>
                  <a:lnTo>
                    <a:pt x="97" y="248"/>
                  </a:lnTo>
                  <a:lnTo>
                    <a:pt x="1" y="351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05" name="Group 156"/>
          <p:cNvGrpSpPr>
            <a:grpSpLocks/>
          </p:cNvGrpSpPr>
          <p:nvPr/>
        </p:nvGrpSpPr>
        <p:grpSpPr bwMode="auto">
          <a:xfrm>
            <a:off x="6361113" y="4540251"/>
            <a:ext cx="334962" cy="752475"/>
            <a:chOff x="2157" y="3466"/>
            <a:chExt cx="238" cy="566"/>
          </a:xfrm>
        </p:grpSpPr>
        <p:sp>
          <p:nvSpPr>
            <p:cNvPr id="21533" name="Freeform 157"/>
            <p:cNvSpPr>
              <a:spLocks/>
            </p:cNvSpPr>
            <p:nvPr/>
          </p:nvSpPr>
          <p:spPr bwMode="auto">
            <a:xfrm>
              <a:off x="2157" y="3466"/>
              <a:ext cx="238" cy="566"/>
            </a:xfrm>
            <a:custGeom>
              <a:avLst/>
              <a:gdLst>
                <a:gd name="T0" fmla="*/ 339 w 348"/>
                <a:gd name="T1" fmla="*/ 0 h 676"/>
                <a:gd name="T2" fmla="*/ 0 w 348"/>
                <a:gd name="T3" fmla="*/ 338 h 676"/>
                <a:gd name="T4" fmla="*/ 0 w 348"/>
                <a:gd name="T5" fmla="*/ 676 h 676"/>
                <a:gd name="T6" fmla="*/ 348 w 348"/>
                <a:gd name="T7" fmla="*/ 384 h 676"/>
                <a:gd name="T8" fmla="*/ 339 w 348"/>
                <a:gd name="T9" fmla="*/ 0 h 6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8"/>
                <a:gd name="T16" fmla="*/ 0 h 676"/>
                <a:gd name="T17" fmla="*/ 348 w 348"/>
                <a:gd name="T18" fmla="*/ 676 h 6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8" h="676">
                  <a:moveTo>
                    <a:pt x="339" y="0"/>
                  </a:moveTo>
                  <a:lnTo>
                    <a:pt x="0" y="338"/>
                  </a:lnTo>
                  <a:lnTo>
                    <a:pt x="0" y="676"/>
                  </a:lnTo>
                  <a:lnTo>
                    <a:pt x="348" y="384"/>
                  </a:lnTo>
                  <a:lnTo>
                    <a:pt x="33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4" name="Freeform 158"/>
            <p:cNvSpPr>
              <a:spLocks/>
            </p:cNvSpPr>
            <p:nvPr/>
          </p:nvSpPr>
          <p:spPr bwMode="auto">
            <a:xfrm>
              <a:off x="2180" y="3635"/>
              <a:ext cx="97" cy="351"/>
            </a:xfrm>
            <a:custGeom>
              <a:avLst/>
              <a:gdLst>
                <a:gd name="T0" fmla="*/ 1 w 97"/>
                <a:gd name="T1" fmla="*/ 351 h 351"/>
                <a:gd name="T2" fmla="*/ 0 w 97"/>
                <a:gd name="T3" fmla="*/ 119 h 351"/>
                <a:gd name="T4" fmla="*/ 97 w 97"/>
                <a:gd name="T5" fmla="*/ 0 h 351"/>
                <a:gd name="T6" fmla="*/ 97 w 97"/>
                <a:gd name="T7" fmla="*/ 248 h 351"/>
                <a:gd name="T8" fmla="*/ 1 w 97"/>
                <a:gd name="T9" fmla="*/ 351 h 3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7"/>
                <a:gd name="T16" fmla="*/ 0 h 351"/>
                <a:gd name="T17" fmla="*/ 97 w 97"/>
                <a:gd name="T18" fmla="*/ 351 h 3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7" h="351">
                  <a:moveTo>
                    <a:pt x="1" y="351"/>
                  </a:moveTo>
                  <a:lnTo>
                    <a:pt x="0" y="119"/>
                  </a:lnTo>
                  <a:lnTo>
                    <a:pt x="97" y="0"/>
                  </a:lnTo>
                  <a:lnTo>
                    <a:pt x="97" y="248"/>
                  </a:lnTo>
                  <a:lnTo>
                    <a:pt x="1" y="351"/>
                  </a:lnTo>
                  <a:close/>
                </a:path>
              </a:pathLst>
            </a:custGeom>
            <a:solidFill>
              <a:srgbClr val="00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06" name="Group 159"/>
          <p:cNvGrpSpPr>
            <a:grpSpLocks/>
          </p:cNvGrpSpPr>
          <p:nvPr/>
        </p:nvGrpSpPr>
        <p:grpSpPr bwMode="auto">
          <a:xfrm>
            <a:off x="4976813" y="5218114"/>
            <a:ext cx="334962" cy="752475"/>
            <a:chOff x="2674" y="3489"/>
            <a:chExt cx="238" cy="566"/>
          </a:xfrm>
        </p:grpSpPr>
        <p:sp>
          <p:nvSpPr>
            <p:cNvPr id="21531" name="Freeform 160"/>
            <p:cNvSpPr>
              <a:spLocks/>
            </p:cNvSpPr>
            <p:nvPr/>
          </p:nvSpPr>
          <p:spPr bwMode="auto">
            <a:xfrm>
              <a:off x="2674" y="3489"/>
              <a:ext cx="238" cy="566"/>
            </a:xfrm>
            <a:custGeom>
              <a:avLst/>
              <a:gdLst>
                <a:gd name="T0" fmla="*/ 339 w 348"/>
                <a:gd name="T1" fmla="*/ 0 h 676"/>
                <a:gd name="T2" fmla="*/ 0 w 348"/>
                <a:gd name="T3" fmla="*/ 338 h 676"/>
                <a:gd name="T4" fmla="*/ 0 w 348"/>
                <a:gd name="T5" fmla="*/ 676 h 676"/>
                <a:gd name="T6" fmla="*/ 348 w 348"/>
                <a:gd name="T7" fmla="*/ 384 h 676"/>
                <a:gd name="T8" fmla="*/ 339 w 348"/>
                <a:gd name="T9" fmla="*/ 0 h 6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8"/>
                <a:gd name="T16" fmla="*/ 0 h 676"/>
                <a:gd name="T17" fmla="*/ 348 w 348"/>
                <a:gd name="T18" fmla="*/ 676 h 6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8" h="676">
                  <a:moveTo>
                    <a:pt x="339" y="0"/>
                  </a:moveTo>
                  <a:lnTo>
                    <a:pt x="0" y="338"/>
                  </a:lnTo>
                  <a:lnTo>
                    <a:pt x="0" y="676"/>
                  </a:lnTo>
                  <a:lnTo>
                    <a:pt x="348" y="384"/>
                  </a:lnTo>
                  <a:lnTo>
                    <a:pt x="33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2" name="AutoShape 161"/>
            <p:cNvSpPr>
              <a:spLocks noChangeArrowheads="1"/>
            </p:cNvSpPr>
            <p:nvPr/>
          </p:nvSpPr>
          <p:spPr bwMode="auto">
            <a:xfrm>
              <a:off x="2679" y="3744"/>
              <a:ext cx="140" cy="197"/>
            </a:xfrm>
            <a:prstGeom prst="octagon">
              <a:avLst>
                <a:gd name="adj" fmla="val 29287"/>
              </a:avLst>
            </a:prstGeom>
            <a:solidFill>
              <a:srgbClr val="E04D3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11" name="Group 162"/>
          <p:cNvGrpSpPr>
            <a:grpSpLocks/>
          </p:cNvGrpSpPr>
          <p:nvPr/>
        </p:nvGrpSpPr>
        <p:grpSpPr bwMode="auto">
          <a:xfrm>
            <a:off x="5899151" y="5205414"/>
            <a:ext cx="334963" cy="752475"/>
            <a:chOff x="2674" y="3489"/>
            <a:chExt cx="238" cy="566"/>
          </a:xfrm>
        </p:grpSpPr>
        <p:sp>
          <p:nvSpPr>
            <p:cNvPr id="21529" name="Freeform 163"/>
            <p:cNvSpPr>
              <a:spLocks/>
            </p:cNvSpPr>
            <p:nvPr/>
          </p:nvSpPr>
          <p:spPr bwMode="auto">
            <a:xfrm>
              <a:off x="2674" y="3489"/>
              <a:ext cx="238" cy="566"/>
            </a:xfrm>
            <a:custGeom>
              <a:avLst/>
              <a:gdLst>
                <a:gd name="T0" fmla="*/ 339 w 348"/>
                <a:gd name="T1" fmla="*/ 0 h 676"/>
                <a:gd name="T2" fmla="*/ 0 w 348"/>
                <a:gd name="T3" fmla="*/ 338 h 676"/>
                <a:gd name="T4" fmla="*/ 0 w 348"/>
                <a:gd name="T5" fmla="*/ 676 h 676"/>
                <a:gd name="T6" fmla="*/ 348 w 348"/>
                <a:gd name="T7" fmla="*/ 384 h 676"/>
                <a:gd name="T8" fmla="*/ 339 w 348"/>
                <a:gd name="T9" fmla="*/ 0 h 6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8"/>
                <a:gd name="T16" fmla="*/ 0 h 676"/>
                <a:gd name="T17" fmla="*/ 348 w 348"/>
                <a:gd name="T18" fmla="*/ 676 h 6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8" h="676">
                  <a:moveTo>
                    <a:pt x="339" y="0"/>
                  </a:moveTo>
                  <a:lnTo>
                    <a:pt x="0" y="338"/>
                  </a:lnTo>
                  <a:lnTo>
                    <a:pt x="0" y="676"/>
                  </a:lnTo>
                  <a:lnTo>
                    <a:pt x="348" y="384"/>
                  </a:lnTo>
                  <a:lnTo>
                    <a:pt x="33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0" name="AutoShape 164"/>
            <p:cNvSpPr>
              <a:spLocks noChangeArrowheads="1"/>
            </p:cNvSpPr>
            <p:nvPr/>
          </p:nvSpPr>
          <p:spPr bwMode="auto">
            <a:xfrm>
              <a:off x="2679" y="3744"/>
              <a:ext cx="140" cy="197"/>
            </a:xfrm>
            <a:prstGeom prst="octagon">
              <a:avLst>
                <a:gd name="adj" fmla="val 29287"/>
              </a:avLst>
            </a:prstGeom>
            <a:solidFill>
              <a:srgbClr val="E04D3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12" name="Group 165"/>
          <p:cNvGrpSpPr>
            <a:grpSpLocks/>
          </p:cNvGrpSpPr>
          <p:nvPr/>
        </p:nvGrpSpPr>
        <p:grpSpPr bwMode="auto">
          <a:xfrm>
            <a:off x="6821488" y="5203826"/>
            <a:ext cx="334962" cy="752475"/>
            <a:chOff x="2674" y="3489"/>
            <a:chExt cx="238" cy="566"/>
          </a:xfrm>
        </p:grpSpPr>
        <p:sp>
          <p:nvSpPr>
            <p:cNvPr id="21527" name="Freeform 166"/>
            <p:cNvSpPr>
              <a:spLocks/>
            </p:cNvSpPr>
            <p:nvPr/>
          </p:nvSpPr>
          <p:spPr bwMode="auto">
            <a:xfrm>
              <a:off x="2674" y="3489"/>
              <a:ext cx="238" cy="566"/>
            </a:xfrm>
            <a:custGeom>
              <a:avLst/>
              <a:gdLst>
                <a:gd name="T0" fmla="*/ 339 w 348"/>
                <a:gd name="T1" fmla="*/ 0 h 676"/>
                <a:gd name="T2" fmla="*/ 0 w 348"/>
                <a:gd name="T3" fmla="*/ 338 h 676"/>
                <a:gd name="T4" fmla="*/ 0 w 348"/>
                <a:gd name="T5" fmla="*/ 676 h 676"/>
                <a:gd name="T6" fmla="*/ 348 w 348"/>
                <a:gd name="T7" fmla="*/ 384 h 676"/>
                <a:gd name="T8" fmla="*/ 339 w 348"/>
                <a:gd name="T9" fmla="*/ 0 h 6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8"/>
                <a:gd name="T16" fmla="*/ 0 h 676"/>
                <a:gd name="T17" fmla="*/ 348 w 348"/>
                <a:gd name="T18" fmla="*/ 676 h 6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8" h="676">
                  <a:moveTo>
                    <a:pt x="339" y="0"/>
                  </a:moveTo>
                  <a:lnTo>
                    <a:pt x="0" y="338"/>
                  </a:lnTo>
                  <a:lnTo>
                    <a:pt x="0" y="676"/>
                  </a:lnTo>
                  <a:lnTo>
                    <a:pt x="348" y="384"/>
                  </a:lnTo>
                  <a:lnTo>
                    <a:pt x="33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8" name="AutoShape 167"/>
            <p:cNvSpPr>
              <a:spLocks noChangeArrowheads="1"/>
            </p:cNvSpPr>
            <p:nvPr/>
          </p:nvSpPr>
          <p:spPr bwMode="auto">
            <a:xfrm>
              <a:off x="2679" y="3744"/>
              <a:ext cx="140" cy="197"/>
            </a:xfrm>
            <a:prstGeom prst="octagon">
              <a:avLst>
                <a:gd name="adj" fmla="val 29287"/>
              </a:avLst>
            </a:prstGeom>
            <a:solidFill>
              <a:srgbClr val="E04D3E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26" name="Rectangle 168"/>
          <p:cNvSpPr>
            <a:spLocks noChangeArrowheads="1"/>
          </p:cNvSpPr>
          <p:nvPr/>
        </p:nvSpPr>
        <p:spPr bwMode="auto">
          <a:xfrm>
            <a:off x="3303589" y="330201"/>
            <a:ext cx="58245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/>
            <a:r>
              <a:rPr lang="en-US" sz="2600">
                <a:solidFill>
                  <a:srgbClr val="000000"/>
                </a:solidFill>
              </a:rPr>
              <a:t>Implementing Mixed-Model Scheduling:</a:t>
            </a:r>
          </a:p>
          <a:p>
            <a:pPr algn="l"/>
            <a:r>
              <a:rPr lang="en-US" sz="2600">
                <a:solidFill>
                  <a:srgbClr val="000000"/>
                </a:solidFill>
              </a:rPr>
              <a:t> The Load-Leveling (</a:t>
            </a:r>
            <a:r>
              <a:rPr lang="en-US" sz="2600" i="1">
                <a:solidFill>
                  <a:srgbClr val="000000"/>
                </a:solidFill>
              </a:rPr>
              <a:t>Heijunka</a:t>
            </a:r>
            <a:r>
              <a:rPr lang="en-US" sz="2600">
                <a:solidFill>
                  <a:srgbClr val="000000"/>
                </a:solidFill>
              </a:rPr>
              <a:t>) Box</a:t>
            </a:r>
            <a:endParaRPr lang="en-US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38200"/>
          </a:xfrm>
        </p:spPr>
        <p:txBody>
          <a:bodyPr/>
          <a:lstStyle/>
          <a:p>
            <a:r>
              <a:rPr lang="en-US" dirty="0">
                <a:ea typeface="ＭＳ Ｐゴシック" charset="-128"/>
              </a:rPr>
              <a:t>Mixed-Model Scheduling and Small Batch 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5037"/>
            <a:ext cx="12192000" cy="4987925"/>
          </a:xfrm>
        </p:spPr>
        <p:txBody>
          <a:bodyPr/>
          <a:lstStyle/>
          <a:p>
            <a:r>
              <a:rPr lang="en-US" dirty="0"/>
              <a:t>Produce every product as quickly as possible, at the same rate at which customer demands are made. </a:t>
            </a:r>
          </a:p>
          <a:p>
            <a:r>
              <a:rPr lang="en-US" dirty="0"/>
              <a:t> In a lean system, products flow smoothly through the enterprise with no delays </a:t>
            </a:r>
          </a:p>
          <a:p>
            <a:r>
              <a:rPr lang="en-US" dirty="0">
                <a:ea typeface="ＭＳ Ｐゴシック" charset="-128"/>
              </a:rPr>
              <a:t>Mixed-model scheduling (</a:t>
            </a:r>
            <a:r>
              <a:rPr lang="en-US" dirty="0" err="1">
                <a:ea typeface="ＭＳ Ｐゴシック" charset="-128"/>
              </a:rPr>
              <a:t>heijunka</a:t>
            </a:r>
            <a:r>
              <a:rPr lang="en-US" dirty="0">
                <a:ea typeface="ＭＳ Ｐゴシック" charset="-128"/>
              </a:rPr>
              <a:t>)</a:t>
            </a:r>
          </a:p>
          <a:p>
            <a:pPr lvl="1"/>
            <a:r>
              <a:rPr lang="en-US" dirty="0">
                <a:ea typeface="ＭＳ Ｐゴシック" charset="-128"/>
              </a:rPr>
              <a:t>Evenly distributing the production of different products over a period of time</a:t>
            </a:r>
          </a:p>
          <a:p>
            <a:pPr lvl="1"/>
            <a:r>
              <a:rPr lang="en-US" dirty="0">
                <a:ea typeface="ＭＳ Ｐゴシック" charset="-128"/>
              </a:rPr>
              <a:t>Changeover or setup times must be small</a:t>
            </a:r>
          </a:p>
          <a:p>
            <a:pPr lvl="1"/>
            <a:r>
              <a:rPr lang="en-US" dirty="0">
                <a:ea typeface="ＭＳ Ｐゴシック" charset="-128"/>
              </a:rPr>
              <a:t>Small batching in the presence of setup times</a:t>
            </a:r>
          </a:p>
          <a:p>
            <a:pPr lvl="1"/>
            <a:r>
              <a:rPr lang="en-US" dirty="0">
                <a:ea typeface="ＭＳ Ｐゴシック" charset="-128"/>
              </a:rPr>
              <a:t>Flexible and Cross Trained workers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br>
              <a:rPr lang="en-US" dirty="0"/>
            </a:br>
            <a:endParaRPr lang="en-US" dirty="0"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896937"/>
            <a:ext cx="12192000" cy="5656263"/>
          </a:xfrm>
        </p:spPr>
        <p:txBody>
          <a:bodyPr/>
          <a:lstStyle/>
          <a:p>
            <a:r>
              <a:rPr lang="en-US" dirty="0"/>
              <a:t>Demand per hour A(3), B(2), and C(1).</a:t>
            </a:r>
          </a:p>
          <a:p>
            <a:r>
              <a:rPr lang="en-US" dirty="0"/>
              <a:t>10 min/part assembly time. 10 hrs/day, 5d/week.</a:t>
            </a:r>
          </a:p>
          <a:p>
            <a:r>
              <a:rPr lang="en-US" dirty="0"/>
              <a:t> Batch size is one week of demand; A(150), B(100), C(50). </a:t>
            </a:r>
          </a:p>
          <a:p>
            <a:r>
              <a:rPr lang="en-US" dirty="0"/>
              <a:t>Instead of receiving products every hour, the customer will receive them once a week. The average inventory is 75 As, 50 Bs, and 25 Cs.</a:t>
            </a:r>
          </a:p>
          <a:p>
            <a:r>
              <a:rPr lang="en-US" dirty="0"/>
              <a:t>If production per hour was  A(3), B(2), C(1), the finished goods inventory would be negligible because production would exactly match hourly demand. </a:t>
            </a:r>
          </a:p>
          <a:p>
            <a:r>
              <a:rPr lang="en-US" dirty="0"/>
              <a:t>A pattern of AAABBC is a good hourly schedule, it could be more finely sequenced as follows: ABACAB.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2000"/>
          </a:xfrm>
        </p:spPr>
        <p:txBody>
          <a:bodyPr/>
          <a:lstStyle/>
          <a:p>
            <a:r>
              <a:rPr lang="en-US" dirty="0"/>
              <a:t>Mixed Model Scheduling Example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896937"/>
            <a:ext cx="12192000" cy="5656263"/>
          </a:xfrm>
        </p:spPr>
        <p:txBody>
          <a:bodyPr/>
          <a:lstStyle/>
          <a:p>
            <a:r>
              <a:rPr lang="en-US" dirty="0"/>
              <a:t>Production in large batches</a:t>
            </a:r>
          </a:p>
          <a:p>
            <a:pPr lvl="1"/>
            <a:r>
              <a:rPr lang="en-US" dirty="0"/>
              <a:t>uneven workload</a:t>
            </a:r>
          </a:p>
          <a:p>
            <a:pPr lvl="1"/>
            <a:r>
              <a:rPr lang="en-US" dirty="0"/>
              <a:t>uneven demand for upstream processes, pull impossible</a:t>
            </a:r>
          </a:p>
          <a:p>
            <a:pPr lvl="1"/>
            <a:r>
              <a:rPr lang="en-US" dirty="0"/>
              <a:t>production is not synchronized with demand.</a:t>
            </a:r>
          </a:p>
          <a:p>
            <a:r>
              <a:rPr lang="en-US" dirty="0"/>
              <a:t>Mixed-model production:</a:t>
            </a:r>
          </a:p>
          <a:p>
            <a:pPr lvl="1"/>
            <a:r>
              <a:rPr lang="en-US" dirty="0"/>
              <a:t>smooth work-load,</a:t>
            </a:r>
          </a:p>
          <a:p>
            <a:pPr lvl="1"/>
            <a:r>
              <a:rPr lang="en-US" dirty="0"/>
              <a:t>smooth demand for upstream processes</a:t>
            </a:r>
          </a:p>
          <a:p>
            <a:pPr lvl="1"/>
            <a:r>
              <a:rPr lang="en-US" dirty="0"/>
              <a:t>Allows production to match customer demand.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2000"/>
          </a:xfrm>
        </p:spPr>
        <p:txBody>
          <a:bodyPr/>
          <a:lstStyle/>
          <a:p>
            <a:r>
              <a:rPr lang="en-US" dirty="0"/>
              <a:t>Mixed Model Scheduling Example</a:t>
            </a:r>
          </a:p>
        </p:txBody>
      </p:sp>
    </p:spTree>
    <p:extLst>
      <p:ext uri="{BB962C8B-B14F-4D97-AF65-F5344CB8AC3E}">
        <p14:creationId xmlns:p14="http://schemas.microsoft.com/office/powerpoint/2010/main" val="174310182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Model Sequence for </a:t>
            </a:r>
            <a:r>
              <a:rPr lang="en-US" dirty="0" err="1"/>
              <a:t>Volpens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752600" y="4343401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/>
            <a:r>
              <a:rPr lang="en-US" sz="2400" dirty="0"/>
              <a:t>Smallest possible sequence length = 1/0.09 = 11.11</a:t>
            </a:r>
          </a:p>
          <a:p>
            <a:pPr algn="l" eaLnBrk="0" hangingPunct="0"/>
            <a:r>
              <a:rPr lang="en-US" sz="2400" dirty="0"/>
              <a:t>Choose a 11 unit sequence; adjust every two cycles.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524001" y="5334001"/>
            <a:ext cx="876996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 dirty="0"/>
              <a:t>Note: A mixed model sequence is used to intentionally </a:t>
            </a:r>
          </a:p>
          <a:p>
            <a:pPr algn="l" eaLnBrk="0" hangingPunct="0"/>
            <a:r>
              <a:rPr lang="en-US" sz="2400" dirty="0"/>
              <a:t>	vary work content and component requirements.</a:t>
            </a:r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1524001" y="1259997"/>
          <a:ext cx="9117309" cy="3056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Worksheet" r:id="rId3" imgW="5294228" imgH="1774100" progId="Excel.Sheet.12">
                  <p:embed/>
                </p:oleObj>
              </mc:Choice>
              <mc:Fallback>
                <p:oleObj name="Worksheet" r:id="rId3" imgW="5294228" imgH="1774100" progId="Excel.Sheet.12">
                  <p:embed/>
                  <p:pic>
                    <p:nvPicPr>
                      <p:cNvPr id="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1" y="1259997"/>
                        <a:ext cx="9117309" cy="30564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Model Sequence For </a:t>
            </a:r>
            <a:r>
              <a:rPr lang="en-US" dirty="0" err="1"/>
              <a:t>Volpens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590800" y="1276351"/>
            <a:ext cx="7010400" cy="4805363"/>
            <a:chOff x="672" y="868"/>
            <a:chExt cx="4416" cy="3027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672" y="868"/>
              <a:ext cx="675" cy="16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Seq. #</a:t>
              </a: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347" y="868"/>
              <a:ext cx="1349" cy="16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Model Desc.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672" y="1036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347" y="1036"/>
              <a:ext cx="1349" cy="169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672" y="1205"/>
              <a:ext cx="675" cy="16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1347" y="1205"/>
              <a:ext cx="1349" cy="167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Pen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672" y="1372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3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1347" y="1372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672" y="1540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4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672" y="1709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5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347" y="1876"/>
              <a:ext cx="1349" cy="167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Yellow Pen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672" y="1877"/>
              <a:ext cx="675" cy="16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6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672" y="2044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7</a:t>
              </a: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347" y="2716"/>
              <a:ext cx="1349" cy="168"/>
            </a:xfrm>
            <a:prstGeom prst="rect">
              <a:avLst/>
            </a:pr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Yellow Shell</a:t>
              </a: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672" y="2213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8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347" y="2212"/>
              <a:ext cx="1349" cy="168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Pen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672" y="2381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9</a:t>
              </a: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672" y="2549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10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347" y="2382"/>
              <a:ext cx="1349" cy="16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Yellow Pen</a:t>
              </a: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672" y="2718"/>
              <a:ext cx="675" cy="16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11</a:t>
              </a: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347" y="2044"/>
              <a:ext cx="1349" cy="168"/>
            </a:xfrm>
            <a:prstGeom prst="rect">
              <a:avLst/>
            </a:prstGeom>
            <a:gradFill flip="none" rotWithShape="1">
              <a:gsLst>
                <a:gs pos="0">
                  <a:srgbClr val="66CCFF">
                    <a:shade val="30000"/>
                    <a:satMod val="115000"/>
                  </a:srgbClr>
                </a:gs>
                <a:gs pos="50000">
                  <a:srgbClr val="66CCFF">
                    <a:shade val="67500"/>
                    <a:satMod val="115000"/>
                  </a:srgbClr>
                </a:gs>
                <a:gs pos="100000">
                  <a:srgbClr val="66CCFF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 dirty="0">
                  <a:latin typeface="Courier New" pitchFamily="49" charset="0"/>
                </a:rPr>
                <a:t>Blue Shell</a:t>
              </a: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672" y="2885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12</a:t>
              </a: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672" y="3053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13</a:t>
              </a: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672" y="3222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14</a:t>
              </a: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672" y="3390"/>
              <a:ext cx="675" cy="16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15</a:t>
              </a: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672" y="3557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16</a:t>
              </a: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672" y="3726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17</a:t>
              </a: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3064" y="868"/>
              <a:ext cx="675" cy="16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Seq. #</a:t>
              </a: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3739" y="868"/>
              <a:ext cx="1349" cy="16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Model Desc.</a:t>
              </a: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3064" y="1036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18</a:t>
              </a: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3064" y="1205"/>
              <a:ext cx="675" cy="16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19</a:t>
              </a: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3064" y="1372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20</a:t>
              </a: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064" y="1540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21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064" y="1709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22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064" y="1877"/>
              <a:ext cx="675" cy="16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23</a:t>
              </a: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064" y="2044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24</a:t>
              </a: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064" y="2213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25</a:t>
              </a: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3064" y="2383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26</a:t>
              </a: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064" y="2551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27</a:t>
              </a: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064" y="2719"/>
              <a:ext cx="675" cy="16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28</a:t>
              </a: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064" y="2885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29</a:t>
              </a: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3064" y="3053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30</a:t>
              </a: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3064" y="3222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31</a:t>
              </a: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3064" y="3391"/>
              <a:ext cx="675" cy="16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32</a:t>
              </a: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3739" y="3726"/>
              <a:ext cx="1349" cy="168"/>
            </a:xfrm>
            <a:prstGeom prst="rect">
              <a:avLst/>
            </a:pr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Shell</a:t>
              </a: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3064" y="3558"/>
              <a:ext cx="675" cy="16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33</a:t>
              </a: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3064" y="3726"/>
              <a:ext cx="675" cy="16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600">
                  <a:latin typeface="Courier New" pitchFamily="49" charset="0"/>
                </a:rPr>
                <a:t>34</a:t>
              </a: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1347" y="1709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1347" y="2885"/>
              <a:ext cx="1349" cy="169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1347" y="3054"/>
              <a:ext cx="1349" cy="168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Pen</a:t>
              </a:r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1347" y="3222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1347" y="3727"/>
              <a:ext cx="1349" cy="168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Pen</a:t>
              </a:r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1347" y="3389"/>
              <a:ext cx="1349" cy="168"/>
            </a:xfrm>
            <a:prstGeom prst="rect">
              <a:avLst/>
            </a:pr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Shell</a:t>
              </a:r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1347" y="3557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3739" y="1205"/>
              <a:ext cx="1349" cy="167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Pen</a:t>
              </a:r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3739" y="1371"/>
              <a:ext cx="1349" cy="16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Yellow Pen</a:t>
              </a:r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3739" y="1037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Shell</a:t>
              </a:r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3739" y="1709"/>
              <a:ext cx="1349" cy="169"/>
            </a:xfrm>
            <a:prstGeom prst="rect">
              <a:avLst/>
            </a:pr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Yellow Shell</a:t>
              </a:r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3739" y="1876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3739" y="2046"/>
              <a:ext cx="1349" cy="168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Pen</a:t>
              </a:r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3739" y="2214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>
              <a:off x="3739" y="2716"/>
              <a:ext cx="1349" cy="167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Yellow Pen</a:t>
              </a:r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3739" y="2382"/>
              <a:ext cx="1349" cy="169"/>
            </a:xfrm>
            <a:prstGeom prst="rect">
              <a:avLst/>
            </a:pr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Shell</a:t>
              </a:r>
            </a:p>
          </p:txBody>
        </p:sp>
        <p:sp>
          <p:nvSpPr>
            <p:cNvPr id="68" name="Rectangle 67"/>
            <p:cNvSpPr>
              <a:spLocks noChangeArrowheads="1"/>
            </p:cNvSpPr>
            <p:nvPr/>
          </p:nvSpPr>
          <p:spPr bwMode="auto">
            <a:xfrm>
              <a:off x="3739" y="3054"/>
              <a:ext cx="1349" cy="168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Red Pen</a:t>
              </a:r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3739" y="2886"/>
              <a:ext cx="1349" cy="168"/>
            </a:xfrm>
            <a:prstGeom prst="rect">
              <a:avLst/>
            </a:prstGeom>
            <a:gradFill flip="none" rotWithShape="1">
              <a:gsLst>
                <a:gs pos="0">
                  <a:srgbClr val="66CCFF">
                    <a:shade val="30000"/>
                    <a:satMod val="115000"/>
                  </a:srgbClr>
                </a:gs>
                <a:gs pos="50000">
                  <a:srgbClr val="66CCFF">
                    <a:shade val="67500"/>
                    <a:satMod val="115000"/>
                  </a:srgbClr>
                </a:gs>
                <a:gs pos="100000">
                  <a:srgbClr val="66CCFF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Shell</a:t>
              </a:r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3739" y="2551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3739" y="3557"/>
              <a:ext cx="1349" cy="168"/>
            </a:xfrm>
            <a:prstGeom prst="rect">
              <a:avLst/>
            </a:pr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Yellow Shell</a:t>
              </a:r>
            </a:p>
          </p:txBody>
        </p:sp>
        <p:sp>
          <p:nvSpPr>
            <p:cNvPr id="72" name="Rectangle 71"/>
            <p:cNvSpPr>
              <a:spLocks noChangeArrowheads="1"/>
            </p:cNvSpPr>
            <p:nvPr/>
          </p:nvSpPr>
          <p:spPr bwMode="auto">
            <a:xfrm>
              <a:off x="3739" y="3391"/>
              <a:ext cx="1349" cy="167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73" name="Rectangle 72"/>
            <p:cNvSpPr>
              <a:spLocks noChangeArrowheads="1"/>
            </p:cNvSpPr>
            <p:nvPr/>
          </p:nvSpPr>
          <p:spPr bwMode="auto">
            <a:xfrm>
              <a:off x="1347" y="1541"/>
              <a:ext cx="1349" cy="169"/>
            </a:xfrm>
            <a:prstGeom prst="rect">
              <a:avLst/>
            </a:prstGeom>
            <a:gradFill flip="none" rotWithShape="1">
              <a:gsLst>
                <a:gs pos="0">
                  <a:srgbClr val="FF5050">
                    <a:shade val="30000"/>
                    <a:satMod val="115000"/>
                  </a:srgbClr>
                </a:gs>
                <a:gs pos="50000">
                  <a:srgbClr val="FF5050">
                    <a:shade val="67500"/>
                    <a:satMod val="115000"/>
                  </a:srgbClr>
                </a:gs>
                <a:gs pos="100000">
                  <a:srgbClr val="FF505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 dirty="0">
                  <a:latin typeface="Courier New" pitchFamily="49" charset="0"/>
                </a:rPr>
                <a:t>Red Shell</a:t>
              </a:r>
            </a:p>
          </p:txBody>
        </p:sp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1347" y="2551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3739" y="1540"/>
              <a:ext cx="1349" cy="16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Blue Pen</a:t>
              </a:r>
            </a:p>
          </p:txBody>
        </p:sp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3739" y="3221"/>
              <a:ext cx="1349" cy="169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 eaLnBrk="0" hangingPunct="0"/>
              <a:r>
                <a:rPr lang="en-US" sz="1600">
                  <a:latin typeface="Courier New" pitchFamily="49" charset="0"/>
                </a:rPr>
                <a:t>Yellow Pen</a:t>
              </a:r>
            </a:p>
          </p:txBody>
        </p: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33600" y="1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1203" name="Title 1"/>
          <p:cNvSpPr>
            <a:spLocks noGrp="1"/>
          </p:cNvSpPr>
          <p:nvPr>
            <p:ph type="title"/>
          </p:nvPr>
        </p:nvSpPr>
        <p:spPr>
          <a:xfrm>
            <a:off x="1524000" y="0"/>
            <a:ext cx="9372600" cy="1143000"/>
          </a:xfrm>
          <a:solidFill>
            <a:schemeClr val="bg1">
              <a:alpha val="0"/>
            </a:schemeClr>
          </a:solidFill>
        </p:spPr>
        <p:txBody>
          <a:bodyPr/>
          <a:lstStyle/>
          <a:p>
            <a:r>
              <a:rPr lang="en-US" dirty="0">
                <a:ea typeface="ＭＳ Ｐゴシック" charset="-128"/>
              </a:rPr>
              <a:t>One Piece Flow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438400" y="4953001"/>
            <a:ext cx="792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1905000" y="3048001"/>
            <a:ext cx="8534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1775" indent="-231775">
              <a:buFont typeface="Wingdings" pitchFamily="2" charset="2"/>
              <a:buChar char="v"/>
            </a:pPr>
            <a:r>
              <a:rPr lang="en-US" sz="2800" dirty="0">
                <a:solidFill>
                  <a:srgbClr val="002060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rPr>
              <a:t>Reduce lead time by reducing WIP</a:t>
            </a:r>
          </a:p>
          <a:p>
            <a:pPr marL="231775" indent="-231775">
              <a:buFont typeface="Wingdings" pitchFamily="2" charset="2"/>
              <a:buChar char="v"/>
            </a:pPr>
            <a:r>
              <a:rPr lang="en-US" sz="2800" dirty="0">
                <a:solidFill>
                  <a:srgbClr val="002060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rPr>
              <a:t>Move products between workstations</a:t>
            </a:r>
          </a:p>
          <a:p>
            <a:pPr marL="231775" indent="-231775">
              <a:buFont typeface="Wingdings" pitchFamily="2" charset="2"/>
              <a:buChar char="v"/>
            </a:pPr>
            <a:r>
              <a:rPr lang="en-US" sz="2800" dirty="0">
                <a:solidFill>
                  <a:srgbClr val="002060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rPr>
              <a:t>Average lead time = WIP/Throughput</a:t>
            </a:r>
          </a:p>
          <a:p>
            <a:pPr marL="231775" indent="-231775">
              <a:buFont typeface="Wingdings" pitchFamily="2" charset="2"/>
              <a:buChar char="v"/>
            </a:pPr>
            <a:r>
              <a:rPr lang="en-US" sz="2800" dirty="0">
                <a:solidFill>
                  <a:srgbClr val="002060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rPr>
              <a:t>What is the average lead time for the system above, if throughput is 100/week?</a:t>
            </a:r>
          </a:p>
          <a:p>
            <a:pPr marL="231775" indent="-231775">
              <a:buFont typeface="Wingdings" pitchFamily="2" charset="2"/>
              <a:buChar char="v"/>
            </a:pPr>
            <a:r>
              <a:rPr lang="en-US" sz="2800" dirty="0">
                <a:solidFill>
                  <a:srgbClr val="002060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rPr>
              <a:t>2.4 weeks</a:t>
            </a:r>
          </a:p>
          <a:p>
            <a:pPr>
              <a:buFont typeface="Arial" pitchFamily="34" charset="0"/>
              <a:buChar char="•"/>
            </a:pPr>
            <a:endParaRPr lang="en-US" sz="2800" kern="0" dirty="0">
              <a:solidFill>
                <a:srgbClr val="002060"/>
              </a:solidFill>
              <a:latin typeface="MS Reference Sans Serif" pitchFamily="34" charset="0"/>
              <a:ea typeface="ＭＳ Ｐゴシック" pitchFamily="-65" charset="-128"/>
              <a:cs typeface="MS Reference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1752600" y="228601"/>
            <a:ext cx="8229600" cy="788987"/>
          </a:xfrm>
        </p:spPr>
        <p:txBody>
          <a:bodyPr/>
          <a:lstStyle/>
          <a:p>
            <a:r>
              <a:rPr lang="en-US" dirty="0">
                <a:ea typeface="ＭＳ Ｐゴシック" charset="-128"/>
              </a:rPr>
              <a:t>One Piece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219201"/>
            <a:ext cx="8915400" cy="5683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>
                <a:ea typeface="ＭＳ Ｐゴシック" charset="-128"/>
              </a:rPr>
              <a:t>What is the average lead time for this system?</a:t>
            </a:r>
          </a:p>
          <a:p>
            <a:pPr>
              <a:buFont typeface="Wingdings" pitchFamily="2" charset="2"/>
              <a:buNone/>
            </a:pPr>
            <a:endParaRPr lang="en-US" dirty="0">
              <a:ea typeface="ＭＳ Ｐゴシック" charset="-128"/>
            </a:endParaRPr>
          </a:p>
        </p:txBody>
      </p:sp>
      <p:sp>
        <p:nvSpPr>
          <p:cNvPr id="4" name="Notched Right Arrow 3"/>
          <p:cNvSpPr>
            <a:spLocks noChangeArrowheads="1"/>
          </p:cNvSpPr>
          <p:nvPr/>
        </p:nvSpPr>
        <p:spPr bwMode="auto">
          <a:xfrm>
            <a:off x="1981200" y="1812925"/>
            <a:ext cx="8229600" cy="1809750"/>
          </a:xfrm>
          <a:prstGeom prst="notchedRightArrow">
            <a:avLst>
              <a:gd name="adj1" fmla="val 50000"/>
              <a:gd name="adj2" fmla="val 50021"/>
            </a:avLst>
          </a:prstGeom>
          <a:blipFill dpi="0" rotWithShape="0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55939" y="455613"/>
            <a:ext cx="1062037" cy="1693863"/>
            <a:chOff x="1074544" y="0"/>
            <a:chExt cx="1062929" cy="1694810"/>
          </a:xfrm>
        </p:grpSpPr>
        <p:sp>
          <p:nvSpPr>
            <p:cNvPr id="35" name="Rectangle 34"/>
            <p:cNvSpPr/>
            <p:nvPr/>
          </p:nvSpPr>
          <p:spPr>
            <a:xfrm>
              <a:off x="1074544" y="0"/>
              <a:ext cx="1062929" cy="169481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Rectangle 35"/>
            <p:cNvSpPr/>
            <p:nvPr/>
          </p:nvSpPr>
          <p:spPr>
            <a:xfrm>
              <a:off x="1074544" y="0"/>
              <a:ext cx="1062929" cy="169481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99568" tIns="99568" rIns="99568" bIns="99568" anchor="b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400">
                  <a:solidFill>
                    <a:srgbClr val="000000"/>
                  </a:solidFill>
                  <a:ea typeface="ＭＳ Ｐゴシック" charset="-128"/>
                </a:rPr>
                <a:t>Process 1</a:t>
              </a:r>
            </a:p>
          </p:txBody>
        </p:sp>
      </p:grp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179763" y="2209801"/>
            <a:ext cx="1022350" cy="960437"/>
          </a:xfrm>
          <a:prstGeom prst="ellipse">
            <a:avLst/>
          </a:prstGeom>
          <a:gradFill rotWithShape="1">
            <a:gsLst>
              <a:gs pos="0">
                <a:srgbClr val="DBFF85"/>
              </a:gs>
              <a:gs pos="100000">
                <a:srgbClr val="A8EB00"/>
              </a:gs>
            </a:gsLst>
            <a:lin ang="5400000"/>
          </a:gradFill>
          <a:ln w="9525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2617789" y="2894012"/>
            <a:ext cx="700087" cy="1809750"/>
            <a:chOff x="636464" y="2438407"/>
            <a:chExt cx="699797" cy="1810385"/>
          </a:xfrm>
        </p:grpSpPr>
        <p:sp>
          <p:nvSpPr>
            <p:cNvPr id="33" name="Rectangle 32"/>
            <p:cNvSpPr/>
            <p:nvPr/>
          </p:nvSpPr>
          <p:spPr>
            <a:xfrm>
              <a:off x="636464" y="2438407"/>
              <a:ext cx="699797" cy="181038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Rectangle 33"/>
            <p:cNvSpPr/>
            <p:nvPr/>
          </p:nvSpPr>
          <p:spPr>
            <a:xfrm>
              <a:off x="636464" y="2438407"/>
              <a:ext cx="699797" cy="18103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99568" tIns="99568" rIns="99568" bIns="99568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400">
                  <a:solidFill>
                    <a:srgbClr val="000000"/>
                  </a:solidFill>
                  <a:ea typeface="ＭＳ Ｐゴシック" charset="-128"/>
                </a:rPr>
                <a:t>1 unit</a:t>
              </a:r>
            </a:p>
          </p:txBody>
        </p:sp>
      </p:grp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2713039" y="2492376"/>
            <a:ext cx="452437" cy="452437"/>
          </a:xfrm>
          <a:prstGeom prst="ellipse">
            <a:avLst/>
          </a:prstGeom>
          <a:gradFill rotWithShape="1">
            <a:gsLst>
              <a:gs pos="0">
                <a:srgbClr val="DBFF85"/>
              </a:gs>
              <a:gs pos="100000">
                <a:srgbClr val="A8EB00"/>
              </a:gs>
            </a:gsLst>
            <a:lin ang="5400000"/>
          </a:gradFill>
          <a:ln w="9525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4519613" y="455612"/>
            <a:ext cx="1136650" cy="1809750"/>
            <a:chOff x="2537653" y="0"/>
            <a:chExt cx="1137548" cy="1810385"/>
          </a:xfrm>
        </p:grpSpPr>
        <p:sp>
          <p:nvSpPr>
            <p:cNvPr id="31" name="Rectangle 30"/>
            <p:cNvSpPr/>
            <p:nvPr/>
          </p:nvSpPr>
          <p:spPr>
            <a:xfrm>
              <a:off x="2537653" y="0"/>
              <a:ext cx="1137548" cy="181038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2537653" y="0"/>
              <a:ext cx="1137548" cy="18103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99568" tIns="99568" rIns="99568" bIns="99568" anchor="b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400">
                  <a:solidFill>
                    <a:srgbClr val="000000"/>
                  </a:solidFill>
                  <a:ea typeface="ＭＳ Ｐゴシック" charset="-128"/>
                </a:rPr>
                <a:t>Process 2</a:t>
              </a:r>
            </a:p>
          </p:txBody>
        </p:sp>
      </p:grp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4791076" y="2208213"/>
            <a:ext cx="1071563" cy="1020763"/>
          </a:xfrm>
          <a:prstGeom prst="ellipse">
            <a:avLst/>
          </a:prstGeom>
          <a:gradFill rotWithShape="1">
            <a:gsLst>
              <a:gs pos="0">
                <a:srgbClr val="DBFF85"/>
              </a:gs>
              <a:gs pos="100000">
                <a:srgbClr val="A8EB00"/>
              </a:gs>
            </a:gsLst>
            <a:lin ang="5400000"/>
          </a:gradFill>
          <a:ln w="9525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4376739" y="2970212"/>
            <a:ext cx="700087" cy="1809750"/>
            <a:chOff x="2396063" y="2514606"/>
            <a:chExt cx="699797" cy="1810385"/>
          </a:xfrm>
        </p:grpSpPr>
        <p:sp>
          <p:nvSpPr>
            <p:cNvPr id="29" name="Rectangle 28"/>
            <p:cNvSpPr/>
            <p:nvPr/>
          </p:nvSpPr>
          <p:spPr>
            <a:xfrm>
              <a:off x="2396063" y="2514606"/>
              <a:ext cx="699797" cy="181038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396063" y="2514606"/>
              <a:ext cx="699797" cy="18103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99568" tIns="99568" rIns="99568" bIns="99568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400">
                  <a:solidFill>
                    <a:srgbClr val="000000"/>
                  </a:solidFill>
                  <a:ea typeface="ＭＳ Ｐゴシック" charset="-128"/>
                </a:rPr>
                <a:t>1 unit</a:t>
              </a:r>
            </a:p>
          </p:txBody>
        </p:sp>
      </p:grp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4502150" y="2492376"/>
            <a:ext cx="452438" cy="452437"/>
          </a:xfrm>
          <a:prstGeom prst="ellipse">
            <a:avLst/>
          </a:prstGeom>
          <a:gradFill rotWithShape="1">
            <a:gsLst>
              <a:gs pos="0">
                <a:srgbClr val="DBFF85"/>
              </a:gs>
              <a:gs pos="100000">
                <a:srgbClr val="A8EB00"/>
              </a:gs>
            </a:gsLst>
            <a:lin ang="5400000"/>
          </a:gradFill>
          <a:ln w="9525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11" name="Group 12"/>
          <p:cNvGrpSpPr>
            <a:grpSpLocks/>
          </p:cNvGrpSpPr>
          <p:nvPr/>
        </p:nvGrpSpPr>
        <p:grpSpPr bwMode="auto">
          <a:xfrm>
            <a:off x="6540501" y="455612"/>
            <a:ext cx="1108075" cy="1809750"/>
            <a:chOff x="4558968" y="0"/>
            <a:chExt cx="1108954" cy="1810385"/>
          </a:xfrm>
        </p:grpSpPr>
        <p:sp>
          <p:nvSpPr>
            <p:cNvPr id="27" name="Rectangle 26"/>
            <p:cNvSpPr/>
            <p:nvPr/>
          </p:nvSpPr>
          <p:spPr>
            <a:xfrm>
              <a:off x="4558968" y="0"/>
              <a:ext cx="1108954" cy="181038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4558968" y="0"/>
              <a:ext cx="1108954" cy="18103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92456" tIns="92456" rIns="92456" bIns="92456" anchor="b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300">
                  <a:solidFill>
                    <a:srgbClr val="000000"/>
                  </a:solidFill>
                  <a:ea typeface="ＭＳ Ｐゴシック" charset="-128"/>
                </a:rPr>
                <a:t>Process 3</a:t>
              </a:r>
            </a:p>
          </p:txBody>
        </p:sp>
      </p:grp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726238" y="2238376"/>
            <a:ext cx="1071562" cy="960437"/>
          </a:xfrm>
          <a:prstGeom prst="ellipse">
            <a:avLst/>
          </a:prstGeom>
          <a:gradFill rotWithShape="1">
            <a:gsLst>
              <a:gs pos="0">
                <a:srgbClr val="DBFF85"/>
              </a:gs>
              <a:gs pos="100000">
                <a:srgbClr val="A8EB00"/>
              </a:gs>
            </a:gsLst>
            <a:lin ang="5400000"/>
          </a:gradFill>
          <a:ln w="9525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13" name="Group 14"/>
          <p:cNvGrpSpPr>
            <a:grpSpLocks/>
          </p:cNvGrpSpPr>
          <p:nvPr/>
        </p:nvGrpSpPr>
        <p:grpSpPr bwMode="auto">
          <a:xfrm>
            <a:off x="6296025" y="2894012"/>
            <a:ext cx="700088" cy="1809750"/>
            <a:chOff x="4314809" y="2438407"/>
            <a:chExt cx="699797" cy="1810385"/>
          </a:xfrm>
        </p:grpSpPr>
        <p:sp>
          <p:nvSpPr>
            <p:cNvPr id="25" name="Rectangle 24"/>
            <p:cNvSpPr/>
            <p:nvPr/>
          </p:nvSpPr>
          <p:spPr>
            <a:xfrm>
              <a:off x="4314809" y="2438407"/>
              <a:ext cx="699797" cy="181038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4314809" y="2438407"/>
              <a:ext cx="699797" cy="18103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92456" tIns="92456" rIns="92456" bIns="92456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300">
                  <a:solidFill>
                    <a:srgbClr val="000000"/>
                  </a:solidFill>
                  <a:ea typeface="ＭＳ Ｐゴシック" charset="-128"/>
                </a:rPr>
                <a:t>1 unit</a:t>
              </a:r>
            </a:p>
          </p:txBody>
        </p:sp>
      </p:grp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6440489" y="2492376"/>
            <a:ext cx="452437" cy="452437"/>
          </a:xfrm>
          <a:prstGeom prst="ellipse">
            <a:avLst/>
          </a:prstGeom>
          <a:gradFill rotWithShape="1">
            <a:gsLst>
              <a:gs pos="0">
                <a:srgbClr val="DBFF85"/>
              </a:gs>
              <a:gs pos="100000">
                <a:srgbClr val="A8EB00"/>
              </a:gs>
            </a:gsLst>
            <a:lin ang="5400000"/>
          </a:gradFill>
          <a:ln w="9525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8156575" y="455612"/>
            <a:ext cx="1049338" cy="1809750"/>
            <a:chOff x="6175893" y="0"/>
            <a:chExt cx="1049227" cy="1810385"/>
          </a:xfrm>
        </p:grpSpPr>
        <p:sp>
          <p:nvSpPr>
            <p:cNvPr id="23" name="Rectangle 22"/>
            <p:cNvSpPr/>
            <p:nvPr/>
          </p:nvSpPr>
          <p:spPr>
            <a:xfrm>
              <a:off x="6175893" y="0"/>
              <a:ext cx="1049227" cy="181038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ectangle 23"/>
            <p:cNvSpPr/>
            <p:nvPr/>
          </p:nvSpPr>
          <p:spPr>
            <a:xfrm>
              <a:off x="6175893" y="0"/>
              <a:ext cx="1049227" cy="18103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92456" tIns="92456" rIns="92456" bIns="92456" anchor="b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300">
                  <a:solidFill>
                    <a:srgbClr val="000000"/>
                  </a:solidFill>
                  <a:ea typeface="ＭＳ Ｐゴシック" charset="-128"/>
                </a:rPr>
                <a:t>Process 4</a:t>
              </a:r>
            </a:p>
            <a:p>
              <a:pPr algn="ctr" defTabSz="577850">
                <a:lnSpc>
                  <a:spcPct val="90000"/>
                </a:lnSpc>
                <a:spcAft>
                  <a:spcPct val="35000"/>
                </a:spcAft>
              </a:pPr>
              <a:endParaRPr lang="en-US" sz="1300">
                <a:solidFill>
                  <a:srgbClr val="000000"/>
                </a:solidFill>
                <a:ea typeface="ＭＳ Ｐゴシック" charset="-128"/>
              </a:endParaRPr>
            </a:p>
          </p:txBody>
        </p:sp>
      </p:grp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8447088" y="2208213"/>
            <a:ext cx="1071562" cy="1020763"/>
          </a:xfrm>
          <a:prstGeom prst="ellipse">
            <a:avLst/>
          </a:prstGeom>
          <a:gradFill rotWithShape="1">
            <a:gsLst>
              <a:gs pos="0">
                <a:srgbClr val="DBFF85"/>
              </a:gs>
              <a:gs pos="100000">
                <a:srgbClr val="A8EB00"/>
              </a:gs>
            </a:gsLst>
            <a:lin ang="5400000"/>
          </a:gradFill>
          <a:ln w="9525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grpSp>
        <p:nvGrpSpPr>
          <p:cNvPr id="17" name="Group 18"/>
          <p:cNvGrpSpPr>
            <a:grpSpLocks/>
          </p:cNvGrpSpPr>
          <p:nvPr/>
        </p:nvGrpSpPr>
        <p:grpSpPr bwMode="auto">
          <a:xfrm>
            <a:off x="8051800" y="2894012"/>
            <a:ext cx="700088" cy="1809750"/>
            <a:chOff x="6070841" y="2438407"/>
            <a:chExt cx="699797" cy="1810385"/>
          </a:xfrm>
        </p:grpSpPr>
        <p:sp>
          <p:nvSpPr>
            <p:cNvPr id="21" name="Rectangle 20"/>
            <p:cNvSpPr/>
            <p:nvPr/>
          </p:nvSpPr>
          <p:spPr>
            <a:xfrm>
              <a:off x="6070841" y="2438407"/>
              <a:ext cx="699797" cy="1810385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6070841" y="2438407"/>
              <a:ext cx="699797" cy="18103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92456" tIns="92456" rIns="92456" bIns="92456"/>
            <a:lstStyle/>
            <a:p>
              <a:pPr algn="ctr" defTabSz="5778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300">
                  <a:solidFill>
                    <a:srgbClr val="000000"/>
                  </a:solidFill>
                  <a:ea typeface="ＭＳ Ｐゴシック" charset="-128"/>
                </a:rPr>
                <a:t>1 unit</a:t>
              </a:r>
            </a:p>
            <a:p>
              <a:pPr algn="ctr" defTabSz="577850">
                <a:lnSpc>
                  <a:spcPct val="90000"/>
                </a:lnSpc>
                <a:spcAft>
                  <a:spcPct val="35000"/>
                </a:spcAft>
              </a:pPr>
              <a:endParaRPr lang="en-US" sz="1300">
                <a:solidFill>
                  <a:srgbClr val="000000"/>
                </a:solidFill>
                <a:ea typeface="ＭＳ Ｐゴシック" charset="-128"/>
              </a:endParaRPr>
            </a:p>
          </p:txBody>
        </p:sp>
      </p:grp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8062914" y="2492376"/>
            <a:ext cx="452437" cy="452437"/>
          </a:xfrm>
          <a:prstGeom prst="ellipse">
            <a:avLst/>
          </a:prstGeom>
          <a:gradFill rotWithShape="1">
            <a:gsLst>
              <a:gs pos="0">
                <a:srgbClr val="DBFF85"/>
              </a:gs>
              <a:gs pos="100000">
                <a:srgbClr val="A8EB00"/>
              </a:gs>
            </a:gsLst>
            <a:lin ang="5400000"/>
          </a:gradFill>
          <a:ln w="9525">
            <a:noFill/>
            <a:round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7" name="Content Placeholder 2"/>
          <p:cNvSpPr txBox="1">
            <a:spLocks/>
          </p:cNvSpPr>
          <p:nvPr/>
        </p:nvSpPr>
        <p:spPr bwMode="auto">
          <a:xfrm>
            <a:off x="1752600" y="3657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ct val="20000"/>
              </a:spcBef>
              <a:buSzPct val="75000"/>
              <a:buFont typeface="Wingdings" pitchFamily="2" charset="2"/>
              <a:buChar char="p"/>
              <a:defRPr/>
            </a:pPr>
            <a:r>
              <a:rPr lang="en-US" sz="2400" kern="0" dirty="0">
                <a:solidFill>
                  <a:srgbClr val="002060"/>
                </a:solidFill>
                <a:latin typeface="MS Reference Sans Serif" pitchFamily="34" charset="0"/>
                <a:cs typeface="MS Reference Sans Serif" pitchFamily="34" charset="0"/>
              </a:rPr>
              <a:t>One piece could mean a pallet, a box etc.  </a:t>
            </a:r>
          </a:p>
          <a:p>
            <a:pPr marL="342900" indent="-342900" eaLnBrk="1" hangingPunct="1">
              <a:spcBef>
                <a:spcPct val="20000"/>
              </a:spcBef>
              <a:buSzPct val="75000"/>
              <a:buFont typeface="Wingdings" pitchFamily="2" charset="2"/>
              <a:buChar char="p"/>
              <a:defRPr/>
            </a:pPr>
            <a:r>
              <a:rPr lang="en-US" sz="2400" kern="0" dirty="0">
                <a:solidFill>
                  <a:srgbClr val="002060"/>
                </a:solidFill>
                <a:latin typeface="MS Reference Sans Serif" pitchFamily="34" charset="0"/>
                <a:cs typeface="MS Reference Sans Serif" pitchFamily="34" charset="0"/>
              </a:rPr>
              <a:t>Is not practical in every situation</a:t>
            </a:r>
          </a:p>
          <a:p>
            <a:pPr marL="342900" indent="-342900" eaLnBrk="1" hangingPunct="1">
              <a:spcBef>
                <a:spcPct val="20000"/>
              </a:spcBef>
              <a:buSzPct val="75000"/>
              <a:buFont typeface="Wingdings" pitchFamily="2" charset="2"/>
              <a:buChar char="p"/>
            </a:pPr>
            <a:r>
              <a:rPr lang="en-US" sz="2400" kern="0" dirty="0">
                <a:solidFill>
                  <a:srgbClr val="002060"/>
                </a:solidFill>
                <a:latin typeface="MS Reference Sans Serif" pitchFamily="34" charset="0"/>
                <a:cs typeface="MS Reference Sans Serif" pitchFamily="34" charset="0"/>
              </a:rPr>
              <a:t>One-piece flow may require relocation of the people/equipment. </a:t>
            </a:r>
          </a:p>
          <a:p>
            <a:pPr marL="342900" indent="-342900" eaLnBrk="1" hangingPunct="1">
              <a:spcBef>
                <a:spcPct val="20000"/>
              </a:spcBef>
              <a:buSzPct val="75000"/>
              <a:buFont typeface="Wingdings" pitchFamily="2" charset="2"/>
              <a:buChar char="p"/>
            </a:pPr>
            <a:r>
              <a:rPr lang="en-US" sz="2400" kern="0" dirty="0">
                <a:solidFill>
                  <a:srgbClr val="002060"/>
                </a:solidFill>
                <a:latin typeface="MS Reference Sans Serif" pitchFamily="34" charset="0"/>
                <a:cs typeface="MS Reference Sans Serif" pitchFamily="34" charset="0"/>
              </a:rPr>
              <a:t>A process layout (grouping operations by function) must be replaced by a product layout (arranging operations in the order of flow.)</a:t>
            </a:r>
          </a:p>
          <a:p>
            <a:pPr marL="342900" indent="-342900" eaLnBrk="1" hangingPunct="1">
              <a:spcBef>
                <a:spcPct val="20000"/>
              </a:spcBef>
              <a:buSzPct val="75000"/>
              <a:buFont typeface="Wingdings" pitchFamily="2" charset="2"/>
              <a:buChar char="p"/>
              <a:defRPr/>
            </a:pPr>
            <a:endParaRPr lang="en-US" sz="2800" kern="0" dirty="0">
              <a:solidFill>
                <a:srgbClr val="002060"/>
              </a:solidFill>
              <a:latin typeface="MS Reference Sans Serif" pitchFamily="34" charset="0"/>
              <a:cs typeface="MS Reference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7" grpId="0" build="p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2339</TotalTime>
  <Words>1278</Words>
  <Application>Microsoft Office PowerPoint</Application>
  <PresentationFormat>Widescreen</PresentationFormat>
  <Paragraphs>353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9" baseType="lpstr">
      <vt:lpstr>Arial</vt:lpstr>
      <vt:lpstr>Book Antiqua</vt:lpstr>
      <vt:lpstr>Brush Script MT</vt:lpstr>
      <vt:lpstr>Calibri</vt:lpstr>
      <vt:lpstr>Courier New</vt:lpstr>
      <vt:lpstr>Garamond</vt:lpstr>
      <vt:lpstr>Impact</vt:lpstr>
      <vt:lpstr>Lucida Calligraphy</vt:lpstr>
      <vt:lpstr>MS Reference Sans Serif</vt:lpstr>
      <vt:lpstr>Times New Roman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Worksheet</vt:lpstr>
      <vt:lpstr>Document</vt:lpstr>
      <vt:lpstr>Building Lean Systems 5S, VA/NVA</vt:lpstr>
      <vt:lpstr>Mixed-Model Scheduling and Small Batch Production</vt:lpstr>
      <vt:lpstr>Mixed-Model Scheduling and Small Batch Production</vt:lpstr>
      <vt:lpstr>Mixed Model Scheduling Example</vt:lpstr>
      <vt:lpstr>Mixed Model Scheduling Example</vt:lpstr>
      <vt:lpstr>Mixed Model Sequence for Volpens</vt:lpstr>
      <vt:lpstr>Mixed Model Sequence For Volpens</vt:lpstr>
      <vt:lpstr>One Piece Flow</vt:lpstr>
      <vt:lpstr>One Piece Flow</vt:lpstr>
      <vt:lpstr>Batch Process For Volpens, Ltd. </vt:lpstr>
      <vt:lpstr>Takt Time for Volpens, Ltd.</vt:lpstr>
      <vt:lpstr>Manpower requirements for Volpens Ltd.</vt:lpstr>
      <vt:lpstr>Manpower requirements for Volpens Ltd.</vt:lpstr>
      <vt:lpstr>Minimum Manpower Required for Volpens, Ltd.</vt:lpstr>
      <vt:lpstr>Minimum Manpower Required for Volpens, Ltd.</vt:lpstr>
      <vt:lpstr>PowerPoint Presentation</vt:lpstr>
      <vt:lpstr>PowerPoint Presentation</vt:lpstr>
      <vt:lpstr>Mixed Model Assembly Schedule for Volpens</vt:lpstr>
      <vt:lpstr>PowerPoint Presentation</vt:lpstr>
      <vt:lpstr>PowerPoint Presentation</vt:lpstr>
      <vt:lpstr>PowerPoint Presentation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86</cp:revision>
  <dcterms:created xsi:type="dcterms:W3CDTF">2008-11-22T01:06:20Z</dcterms:created>
  <dcterms:modified xsi:type="dcterms:W3CDTF">2020-09-12T16:31:35Z</dcterms:modified>
</cp:coreProperties>
</file>